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charts/chart41.xml" ContentType="application/vnd.openxmlformats-officedocument.drawingml.chart+xml"/>
  <Override PartName="/ppt/charts/chart42.xml" ContentType="application/vnd.openxmlformats-officedocument.drawingml.chart+xml"/>
  <Override PartName="/ppt/charts/chart43.xml" ContentType="application/vnd.openxmlformats-officedocument.drawingml.chart+xml"/>
  <Override PartName="/ppt/charts/chart44.xml" ContentType="application/vnd.openxmlformats-officedocument.drawingml.chart+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charts/chart49.xml" ContentType="application/vnd.openxmlformats-officedocument.drawingml.chart+xml"/>
  <Override PartName="/ppt/charts/chart50.xml" ContentType="application/vnd.openxmlformats-officedocument.drawingml.chart+xml"/>
  <Override PartName="/ppt/charts/chart51.xml" ContentType="application/vnd.openxmlformats-officedocument.drawingml.chart+xml"/>
  <Override PartName="/ppt/charts/chart52.xml" ContentType="application/vnd.openxmlformats-officedocument.drawingml.chart+xml"/>
  <Override PartName="/ppt/charts/chart53.xml" ContentType="application/vnd.openxmlformats-officedocument.drawingml.chart+xml"/>
  <Override PartName="/ppt/charts/chart54.xml" ContentType="application/vnd.openxmlformats-officedocument.drawingml.chart+xml"/>
  <Override PartName="/ppt/charts/chart55.xml" ContentType="application/vnd.openxmlformats-officedocument.drawingml.chart+xml"/>
  <Override PartName="/ppt/charts/chart56.xml" ContentType="application/vnd.openxmlformats-officedocument.drawingml.chart+xml"/>
  <Override PartName="/ppt/charts/chart57.xml" ContentType="application/vnd.openxmlformats-officedocument.drawingml.chart+xml"/>
  <Override PartName="/ppt/charts/chart58.xml" ContentType="application/vnd.openxmlformats-officedocument.drawingml.chart+xml"/>
  <Override PartName="/ppt/charts/chart59.xml" ContentType="application/vnd.openxmlformats-officedocument.drawingml.chart+xml"/>
  <Override PartName="/ppt/charts/chart60.xml" ContentType="application/vnd.openxmlformats-officedocument.drawingml.chart+xml"/>
  <Override PartName="/ppt/charts/chart61.xml" ContentType="application/vnd.openxmlformats-officedocument.drawingml.chart+xml"/>
  <Override PartName="/ppt/charts/chart6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Lst>
  <p:sldSz cx="13004800" cy="9753600"/>
  <p:notesSz cx="6858000" cy="9144000"/>
  <p:defaultTextStyle>
    <a:lvl1pPr algn="ctr" defTabSz="584200">
      <a:defRPr sz="3400">
        <a:solidFill>
          <a:srgbClr val="FFFFFF"/>
        </a:solidFill>
        <a:latin typeface="+mj-lt"/>
        <a:ea typeface="+mj-ea"/>
        <a:cs typeface="+mj-cs"/>
        <a:sym typeface="Lato Light"/>
      </a:defRPr>
    </a:lvl1pPr>
    <a:lvl2pPr indent="228600" algn="ctr" defTabSz="584200">
      <a:defRPr sz="3400">
        <a:solidFill>
          <a:srgbClr val="FFFFFF"/>
        </a:solidFill>
        <a:latin typeface="+mj-lt"/>
        <a:ea typeface="+mj-ea"/>
        <a:cs typeface="+mj-cs"/>
        <a:sym typeface="Lato Light"/>
      </a:defRPr>
    </a:lvl2pPr>
    <a:lvl3pPr indent="457200" algn="ctr" defTabSz="584200">
      <a:defRPr sz="3400">
        <a:solidFill>
          <a:srgbClr val="FFFFFF"/>
        </a:solidFill>
        <a:latin typeface="+mj-lt"/>
        <a:ea typeface="+mj-ea"/>
        <a:cs typeface="+mj-cs"/>
        <a:sym typeface="Lato Light"/>
      </a:defRPr>
    </a:lvl3pPr>
    <a:lvl4pPr indent="685800" algn="ctr" defTabSz="584200">
      <a:defRPr sz="3400">
        <a:solidFill>
          <a:srgbClr val="FFFFFF"/>
        </a:solidFill>
        <a:latin typeface="+mj-lt"/>
        <a:ea typeface="+mj-ea"/>
        <a:cs typeface="+mj-cs"/>
        <a:sym typeface="Lato Light"/>
      </a:defRPr>
    </a:lvl4pPr>
    <a:lvl5pPr indent="914400" algn="ctr" defTabSz="584200">
      <a:defRPr sz="3400">
        <a:solidFill>
          <a:srgbClr val="FFFFFF"/>
        </a:solidFill>
        <a:latin typeface="+mj-lt"/>
        <a:ea typeface="+mj-ea"/>
        <a:cs typeface="+mj-cs"/>
        <a:sym typeface="Lato Light"/>
      </a:defRPr>
    </a:lvl5pPr>
    <a:lvl6pPr indent="1143000" algn="ctr" defTabSz="584200">
      <a:defRPr sz="3400">
        <a:solidFill>
          <a:srgbClr val="FFFFFF"/>
        </a:solidFill>
        <a:latin typeface="+mj-lt"/>
        <a:ea typeface="+mj-ea"/>
        <a:cs typeface="+mj-cs"/>
        <a:sym typeface="Lato Light"/>
      </a:defRPr>
    </a:lvl6pPr>
    <a:lvl7pPr indent="1371600" algn="ctr" defTabSz="584200">
      <a:defRPr sz="3400">
        <a:solidFill>
          <a:srgbClr val="FFFFFF"/>
        </a:solidFill>
        <a:latin typeface="+mj-lt"/>
        <a:ea typeface="+mj-ea"/>
        <a:cs typeface="+mj-cs"/>
        <a:sym typeface="Lato Light"/>
      </a:defRPr>
    </a:lvl7pPr>
    <a:lvl8pPr indent="1600200" algn="ctr" defTabSz="584200">
      <a:defRPr sz="3400">
        <a:solidFill>
          <a:srgbClr val="FFFFFF"/>
        </a:solidFill>
        <a:latin typeface="+mj-lt"/>
        <a:ea typeface="+mj-ea"/>
        <a:cs typeface="+mj-cs"/>
        <a:sym typeface="Lato Light"/>
      </a:defRPr>
    </a:lvl8pPr>
    <a:lvl9pPr indent="1828800" algn="ctr" defTabSz="584200">
      <a:defRPr sz="3400">
        <a:solidFill>
          <a:srgbClr val="FFFFFF"/>
        </a:solidFill>
        <a:latin typeface="+mj-lt"/>
        <a:ea typeface="+mj-ea"/>
        <a:cs typeface="+mj-cs"/>
        <a:sym typeface="Lato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57" d="100"/>
          <a:sy n="57" d="100"/>
        </p:scale>
        <p:origin x="1080"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notesMaster" Target="notesMasters/notes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Excel_Worksheet53.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Excel_Worksheet54.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Excel_Worksheet60.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Excel_Worksheet61.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Excel_Worksheet62.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3"/>
              </a:solidFill>
              <a:ln w="12700" cap="flat">
                <a:noFill/>
                <a:miter lim="400000"/>
              </a:ln>
              <a:effectLst/>
            </c:spPr>
          </c:dPt>
          <c:cat>
            <c:strRef>
              <c:f>Sheet1!$B$1:$C$1</c:f>
              <c:strCache>
                <c:ptCount val="2"/>
                <c:pt idx="0">
                  <c:v>1st Qtr</c:v>
                </c:pt>
                <c:pt idx="1">
                  <c:v>2nd Qtr</c:v>
                </c:pt>
              </c:strCache>
            </c:strRef>
          </c:cat>
          <c:val>
            <c:numRef>
              <c:f>Sheet1!$B$2:$C$2</c:f>
              <c:numCache>
                <c:formatCode>General</c:formatCode>
                <c:ptCount val="2"/>
                <c:pt idx="0">
                  <c:v>3.2</c:v>
                </c:pt>
                <c:pt idx="1">
                  <c:v>3.2</c:v>
                </c:pt>
              </c:numCache>
            </c:numRef>
          </c:val>
        </c:ser>
        <c:dLbls>
          <c:showLegendKey val="0"/>
          <c:showVal val="0"/>
          <c:showCatName val="0"/>
          <c:showSerName val="0"/>
          <c:showPercent val="0"/>
          <c:showBubbleSize val="0"/>
          <c:showLeaderLines val="0"/>
        </c:dLbls>
        <c:firstSliceAng val="172"/>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4"/>
              </a:solidFill>
              <a:ln w="12700" cap="flat">
                <a:noFill/>
                <a:miter lim="400000"/>
              </a:ln>
              <a:effectLst/>
            </c:spPr>
          </c:dPt>
          <c:dPt>
            <c:idx val="2"/>
            <c:bubble3D val="0"/>
            <c:spPr>
              <a:solidFill>
                <a:srgbClr val="3F454D"/>
              </a:solidFill>
              <a:ln w="12700" cap="flat">
                <a:noFill/>
                <a:miter lim="400000"/>
              </a:ln>
              <a:effectLst/>
            </c:spPr>
          </c:dPt>
          <c:dPt>
            <c:idx val="3"/>
            <c:bubble3D val="0"/>
            <c:spPr>
              <a:solidFill>
                <a:schemeClr val="accent2"/>
              </a:solidFill>
              <a:ln w="12700" cap="flat">
                <a:noFill/>
                <a:miter lim="400000"/>
              </a:ln>
              <a:effectLst/>
            </c:spPr>
          </c:dPt>
          <c:cat>
            <c:strRef>
              <c:f>Sheet1!$B$1:$E$1</c:f>
              <c:strCache>
                <c:ptCount val="4"/>
                <c:pt idx="0">
                  <c:v>April</c:v>
                </c:pt>
                <c:pt idx="1">
                  <c:v>May</c:v>
                </c:pt>
                <c:pt idx="2">
                  <c:v>June</c:v>
                </c:pt>
                <c:pt idx="3">
                  <c:v>July</c:v>
                </c:pt>
              </c:strCache>
            </c:strRef>
          </c:cat>
          <c:val>
            <c:numRef>
              <c:f>Sheet1!$B$2:$E$2</c:f>
              <c:numCache>
                <c:formatCode>General</c:formatCode>
                <c:ptCount val="4"/>
                <c:pt idx="0">
                  <c:v>25</c:v>
                </c:pt>
                <c:pt idx="1">
                  <c:v>25</c:v>
                </c:pt>
                <c:pt idx="2">
                  <c:v>25</c:v>
                </c:pt>
                <c:pt idx="3">
                  <c:v>25</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14661099999999999"/>
          <c:y val="6.2006100000000001E-2"/>
          <c:w val="0.85338899999999995"/>
          <c:h val="0.83558500000000002"/>
        </c:manualLayout>
      </c:layout>
      <c:barChart>
        <c:barDir val="col"/>
        <c:grouping val="cluster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498890336"/>
        <c:axId val="498890728"/>
      </c:barChart>
      <c:catAx>
        <c:axId val="498890336"/>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498890728"/>
        <c:crosses val="autoZero"/>
        <c:auto val="1"/>
        <c:lblAlgn val="ctr"/>
        <c:lblOffset val="100"/>
        <c:noMultiLvlLbl val="1"/>
      </c:catAx>
      <c:valAx>
        <c:axId val="49889072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498890336"/>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13761999999999999"/>
          <c:y val="6.2489299999999998E-2"/>
          <c:w val="0.86238000000000004"/>
          <c:h val="0.83440099999999995"/>
        </c:manualLayout>
      </c:layout>
      <c:barChart>
        <c:barDir val="col"/>
        <c:grouping val="stack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498891512"/>
        <c:axId val="510549840"/>
      </c:barChart>
      <c:catAx>
        <c:axId val="498891512"/>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10549840"/>
        <c:crosses val="autoZero"/>
        <c:auto val="1"/>
        <c:lblAlgn val="ctr"/>
        <c:lblOffset val="100"/>
        <c:noMultiLvlLbl val="1"/>
      </c:catAx>
      <c:valAx>
        <c:axId val="51054984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49889151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14994099999999999"/>
          <c:y val="6.7022700000000004E-2"/>
          <c:w val="0.77338799999999996"/>
          <c:h val="0.82329399999999997"/>
        </c:manualLayout>
      </c:layout>
      <c:lineChart>
        <c:grouping val="standard"/>
        <c:varyColors val="0"/>
        <c:ser>
          <c:idx val="0"/>
          <c:order val="0"/>
          <c:tx>
            <c:strRef>
              <c:f>Sheet1!$A$2</c:f>
              <c:strCache>
                <c:ptCount val="1"/>
                <c:pt idx="0">
                  <c:v>Region 1</c:v>
                </c:pt>
              </c:strCache>
            </c:strRef>
          </c:tx>
          <c:spPr>
            <a:ln w="40640" cap="flat">
              <a:solidFill>
                <a:schemeClr val="accent3"/>
              </a:solidFill>
              <a:prstDash val="solid"/>
              <a:miter lim="400000"/>
            </a:ln>
            <a:effectLst/>
          </c:spPr>
          <c:marker>
            <c:symbol val="circle"/>
            <c:size val="11"/>
            <c:spPr>
              <a:solidFill>
                <a:schemeClr val="accent3"/>
              </a:solidFill>
              <a:ln w="40640" cap="flat">
                <a:solidFill>
                  <a:schemeClr val="accent3"/>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40640" cap="flat">
              <a:solidFill>
                <a:srgbClr val="3F454D"/>
              </a:solidFill>
              <a:prstDash val="solid"/>
              <a:miter lim="400000"/>
            </a:ln>
            <a:effectLst/>
          </c:spPr>
          <c:marker>
            <c:symbol val="circle"/>
            <c:size val="11"/>
            <c:spPr>
              <a:solidFill>
                <a:srgbClr val="F4F4F4"/>
              </a:solidFill>
              <a:ln w="4064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10550624"/>
        <c:axId val="510551016"/>
      </c:lineChart>
      <c:catAx>
        <c:axId val="51055062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10551016"/>
        <c:crosses val="autoZero"/>
        <c:auto val="1"/>
        <c:lblAlgn val="ctr"/>
        <c:lblOffset val="100"/>
        <c:noMultiLvlLbl val="1"/>
      </c:catAx>
      <c:valAx>
        <c:axId val="51055101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10550624"/>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14488899999999999"/>
          <c:y val="0.10134600000000001"/>
          <c:w val="0.75340099999999999"/>
          <c:h val="0.78480799999999995"/>
        </c:manualLayout>
      </c:layout>
      <c:bubbleChart>
        <c:varyColors val="0"/>
        <c:ser>
          <c:idx val="0"/>
          <c:order val="0"/>
          <c:tx>
            <c:strRef>
              <c:f>Sheet1!$A$2</c:f>
              <c:strCache>
                <c:ptCount val="1"/>
                <c:pt idx="0">
                  <c:v>Region 2</c:v>
                </c:pt>
              </c:strCache>
            </c:strRef>
          </c:tx>
          <c:spPr>
            <a:solidFill>
              <a:schemeClr val="accent2"/>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10551800"/>
        <c:axId val="510552192"/>
      </c:bubbleChart>
      <c:valAx>
        <c:axId val="510551800"/>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10552192"/>
        <c:crosses val="autoZero"/>
        <c:crossBetween val="between"/>
        <c:majorUnit val="15"/>
        <c:minorUnit val="7.5"/>
      </c:valAx>
      <c:valAx>
        <c:axId val="51055219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10551800"/>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2739999999999999"/>
          <c:y val="8.6249900000000004E-2"/>
          <c:w val="0.77259999999999995"/>
          <c:h val="0.77906299999999995"/>
        </c:manualLayout>
      </c:layout>
      <c:barChart>
        <c:barDir val="col"/>
        <c:grouping val="clustered"/>
        <c:varyColors val="0"/>
        <c:ser>
          <c:idx val="0"/>
          <c:order val="0"/>
          <c:tx>
            <c:strRef>
              <c:f>Sheet1!$A$2</c:f>
              <c:strCache>
                <c:ptCount val="1"/>
                <c:pt idx="0">
                  <c:v>Region 1</c:v>
                </c:pt>
              </c:strCache>
            </c:strRef>
          </c:tx>
          <c:spPr>
            <a:solidFill>
              <a:schemeClr val="accent1"/>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10552976"/>
        <c:axId val="510553368"/>
      </c:barChart>
      <c:catAx>
        <c:axId val="510552976"/>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0553368"/>
        <c:crosses val="autoZero"/>
        <c:auto val="1"/>
        <c:lblAlgn val="ctr"/>
        <c:lblOffset val="100"/>
        <c:noMultiLvlLbl val="1"/>
      </c:catAx>
      <c:valAx>
        <c:axId val="51055336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0552976"/>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2739999999999999"/>
          <c:y val="8.6249900000000004E-2"/>
          <c:w val="0.77259999999999995"/>
          <c:h val="0.77906299999999995"/>
        </c:manualLayout>
      </c:layout>
      <c:barChart>
        <c:barDir val="col"/>
        <c:grouping val="clustered"/>
        <c:varyColors val="0"/>
        <c:ser>
          <c:idx val="0"/>
          <c:order val="0"/>
          <c:tx>
            <c:strRef>
              <c:f>Sheet1!$A$2</c:f>
              <c:strCache>
                <c:ptCount val="1"/>
                <c:pt idx="0">
                  <c:v>Region 1</c:v>
                </c:pt>
              </c:strCache>
            </c:strRef>
          </c:tx>
          <c:spPr>
            <a:solidFill>
              <a:schemeClr val="accent2"/>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16263904"/>
        <c:axId val="516264296"/>
      </c:barChart>
      <c:catAx>
        <c:axId val="51626390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6264296"/>
        <c:crosses val="autoZero"/>
        <c:auto val="1"/>
        <c:lblAlgn val="ctr"/>
        <c:lblOffset val="100"/>
        <c:noMultiLvlLbl val="1"/>
      </c:catAx>
      <c:valAx>
        <c:axId val="51626429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6263904"/>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2739999999999999"/>
          <c:y val="8.6249900000000004E-2"/>
          <c:w val="0.77259999999999995"/>
          <c:h val="0.77906299999999995"/>
        </c:manualLayout>
      </c:layout>
      <c:barChart>
        <c:barDir val="col"/>
        <c:grouping val="cluster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16265080"/>
        <c:axId val="516265472"/>
      </c:barChart>
      <c:catAx>
        <c:axId val="51626508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6265472"/>
        <c:crosses val="autoZero"/>
        <c:auto val="1"/>
        <c:lblAlgn val="ctr"/>
        <c:lblOffset val="100"/>
        <c:noMultiLvlLbl val="1"/>
      </c:catAx>
      <c:valAx>
        <c:axId val="51626547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6265080"/>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2739999999999999"/>
          <c:y val="8.6249900000000004E-2"/>
          <c:w val="0.77259999999999995"/>
          <c:h val="0.77906299999999995"/>
        </c:manualLayout>
      </c:layout>
      <c:barChart>
        <c:barDir val="col"/>
        <c:grouping val="clustered"/>
        <c:varyColors val="0"/>
        <c:ser>
          <c:idx val="0"/>
          <c:order val="0"/>
          <c:tx>
            <c:strRef>
              <c:f>Sheet1!$A$2</c:f>
              <c:strCache>
                <c:ptCount val="1"/>
                <c:pt idx="0">
                  <c:v>Region 1</c:v>
                </c:pt>
              </c:strCache>
            </c:strRef>
          </c:tx>
          <c:spPr>
            <a:solidFill>
              <a:schemeClr val="accent4"/>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16266256"/>
        <c:axId val="516266648"/>
      </c:barChart>
      <c:catAx>
        <c:axId val="516266256"/>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6266648"/>
        <c:crosses val="autoZero"/>
        <c:auto val="1"/>
        <c:lblAlgn val="ctr"/>
        <c:lblOffset val="100"/>
        <c:noMultiLvlLbl val="1"/>
      </c:catAx>
      <c:valAx>
        <c:axId val="51626664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6266256"/>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1540500000000001"/>
          <c:y val="8.6249900000000004E-2"/>
          <c:w val="0.78459500000000004"/>
          <c:h val="0.77906299999999995"/>
        </c:manualLayout>
      </c:layout>
      <c:barChart>
        <c:barDir val="col"/>
        <c:grouping val="stacked"/>
        <c:varyColors val="0"/>
        <c:ser>
          <c:idx val="0"/>
          <c:order val="0"/>
          <c:tx>
            <c:strRef>
              <c:f>Sheet1!$A$2</c:f>
              <c:strCache>
                <c:ptCount val="1"/>
                <c:pt idx="0">
                  <c:v>Region 1</c:v>
                </c:pt>
              </c:strCache>
            </c:strRef>
          </c:tx>
          <c:spPr>
            <a:solidFill>
              <a:schemeClr val="accent1"/>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14512784"/>
        <c:axId val="514513176"/>
      </c:barChart>
      <c:catAx>
        <c:axId val="51451278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4513176"/>
        <c:crosses val="autoZero"/>
        <c:auto val="1"/>
        <c:lblAlgn val="ctr"/>
        <c:lblOffset val="100"/>
        <c:noMultiLvlLbl val="1"/>
      </c:catAx>
      <c:valAx>
        <c:axId val="51451317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4512784"/>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1540500000000001"/>
          <c:y val="8.6249900000000004E-2"/>
          <c:w val="0.78459500000000004"/>
          <c:h val="0.77906299999999995"/>
        </c:manualLayout>
      </c:layout>
      <c:barChart>
        <c:barDir val="col"/>
        <c:grouping val="stacked"/>
        <c:varyColors val="0"/>
        <c:ser>
          <c:idx val="0"/>
          <c:order val="0"/>
          <c:tx>
            <c:strRef>
              <c:f>Sheet1!$A$2</c:f>
              <c:strCache>
                <c:ptCount val="1"/>
                <c:pt idx="0">
                  <c:v>Region 1</c:v>
                </c:pt>
              </c:strCache>
            </c:strRef>
          </c:tx>
          <c:spPr>
            <a:solidFill>
              <a:schemeClr val="accent2"/>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14513960"/>
        <c:axId val="514514352"/>
      </c:barChart>
      <c:catAx>
        <c:axId val="51451396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4514352"/>
        <c:crosses val="autoZero"/>
        <c:auto val="1"/>
        <c:lblAlgn val="ctr"/>
        <c:lblOffset val="100"/>
        <c:noMultiLvlLbl val="1"/>
      </c:catAx>
      <c:valAx>
        <c:axId val="51451435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4513960"/>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1540500000000001"/>
          <c:y val="8.6249900000000004E-2"/>
          <c:w val="0.78459500000000004"/>
          <c:h val="0.77906299999999995"/>
        </c:manualLayout>
      </c:layout>
      <c:barChart>
        <c:barDir val="col"/>
        <c:grouping val="stack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14515136"/>
        <c:axId val="514515528"/>
      </c:barChart>
      <c:catAx>
        <c:axId val="514515136"/>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4515528"/>
        <c:crosses val="autoZero"/>
        <c:auto val="1"/>
        <c:lblAlgn val="ctr"/>
        <c:lblOffset val="100"/>
        <c:noMultiLvlLbl val="1"/>
      </c:catAx>
      <c:valAx>
        <c:axId val="51451552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4515136"/>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1540500000000001"/>
          <c:y val="8.6249900000000004E-2"/>
          <c:w val="0.78459500000000004"/>
          <c:h val="0.77906299999999995"/>
        </c:manualLayout>
      </c:layout>
      <c:barChart>
        <c:barDir val="col"/>
        <c:grouping val="stacked"/>
        <c:varyColors val="0"/>
        <c:ser>
          <c:idx val="0"/>
          <c:order val="0"/>
          <c:tx>
            <c:strRef>
              <c:f>Sheet1!$A$2</c:f>
              <c:strCache>
                <c:ptCount val="1"/>
                <c:pt idx="0">
                  <c:v>Region 1</c:v>
                </c:pt>
              </c:strCache>
            </c:strRef>
          </c:tx>
          <c:spPr>
            <a:solidFill>
              <a:schemeClr val="accent4"/>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14516312"/>
        <c:axId val="517433544"/>
      </c:barChart>
      <c:catAx>
        <c:axId val="514516312"/>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7433544"/>
        <c:crosses val="autoZero"/>
        <c:auto val="1"/>
        <c:lblAlgn val="ctr"/>
        <c:lblOffset val="100"/>
        <c:noMultiLvlLbl val="1"/>
      </c:catAx>
      <c:valAx>
        <c:axId val="51743354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451631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0880499999999999"/>
          <c:y val="8.6249900000000004E-2"/>
          <c:w val="0.68929300000000004"/>
          <c:h val="0.77906299999999995"/>
        </c:manualLayout>
      </c:layout>
      <c:lineChart>
        <c:grouping val="standard"/>
        <c:varyColors val="0"/>
        <c:ser>
          <c:idx val="0"/>
          <c:order val="0"/>
          <c:tx>
            <c:strRef>
              <c:f>Sheet1!$A$2</c:f>
              <c:strCache>
                <c:ptCount val="1"/>
                <c:pt idx="0">
                  <c:v>Region 1</c:v>
                </c:pt>
              </c:strCache>
            </c:strRef>
          </c:tx>
          <c:spPr>
            <a:ln w="40640" cap="flat">
              <a:solidFill>
                <a:schemeClr val="accent1"/>
              </a:solidFill>
              <a:prstDash val="solid"/>
              <a:miter lim="400000"/>
            </a:ln>
            <a:effectLst/>
          </c:spPr>
          <c:marker>
            <c:symbol val="circle"/>
            <c:size val="11"/>
            <c:spPr>
              <a:solidFill>
                <a:schemeClr val="accent1"/>
              </a:solidFill>
              <a:ln w="40640" cap="flat">
                <a:solidFill>
                  <a:schemeClr val="accent1"/>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40640" cap="flat">
              <a:solidFill>
                <a:srgbClr val="3F454D"/>
              </a:solidFill>
              <a:prstDash val="solid"/>
              <a:miter lim="400000"/>
            </a:ln>
            <a:effectLst/>
          </c:spPr>
          <c:marker>
            <c:symbol val="circle"/>
            <c:size val="11"/>
            <c:spPr>
              <a:solidFill>
                <a:srgbClr val="F4F4F4"/>
              </a:solidFill>
              <a:ln w="4064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17434328"/>
        <c:axId val="517434720"/>
      </c:lineChart>
      <c:catAx>
        <c:axId val="517434328"/>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7434720"/>
        <c:crosses val="autoZero"/>
        <c:auto val="1"/>
        <c:lblAlgn val="ctr"/>
        <c:lblOffset val="100"/>
        <c:noMultiLvlLbl val="1"/>
      </c:catAx>
      <c:valAx>
        <c:axId val="51743472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7434328"/>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0880499999999999"/>
          <c:y val="8.6249900000000004E-2"/>
          <c:w val="0.68929300000000004"/>
          <c:h val="0.77906299999999995"/>
        </c:manualLayout>
      </c:layout>
      <c:lineChart>
        <c:grouping val="standard"/>
        <c:varyColors val="0"/>
        <c:ser>
          <c:idx val="0"/>
          <c:order val="0"/>
          <c:tx>
            <c:strRef>
              <c:f>Sheet1!$A$2</c:f>
              <c:strCache>
                <c:ptCount val="1"/>
                <c:pt idx="0">
                  <c:v>Region 1</c:v>
                </c:pt>
              </c:strCache>
            </c:strRef>
          </c:tx>
          <c:spPr>
            <a:ln w="40640" cap="flat">
              <a:solidFill>
                <a:schemeClr val="accent2"/>
              </a:solidFill>
              <a:prstDash val="solid"/>
              <a:miter lim="400000"/>
            </a:ln>
            <a:effectLst/>
          </c:spPr>
          <c:marker>
            <c:symbol val="circle"/>
            <c:size val="11"/>
            <c:spPr>
              <a:solidFill>
                <a:schemeClr val="accent2"/>
              </a:solidFill>
              <a:ln w="40640" cap="flat">
                <a:solidFill>
                  <a:schemeClr val="accent2"/>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40640" cap="flat">
              <a:solidFill>
                <a:srgbClr val="3F454D"/>
              </a:solidFill>
              <a:prstDash val="solid"/>
              <a:miter lim="400000"/>
            </a:ln>
            <a:effectLst/>
          </c:spPr>
          <c:marker>
            <c:symbol val="circle"/>
            <c:size val="11"/>
            <c:spPr>
              <a:solidFill>
                <a:srgbClr val="F4F4F4"/>
              </a:solidFill>
              <a:ln w="4064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17435504"/>
        <c:axId val="517435896"/>
      </c:lineChart>
      <c:catAx>
        <c:axId val="51743550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7435896"/>
        <c:crosses val="autoZero"/>
        <c:auto val="1"/>
        <c:lblAlgn val="ctr"/>
        <c:lblOffset val="100"/>
        <c:noMultiLvlLbl val="1"/>
      </c:catAx>
      <c:valAx>
        <c:axId val="51743589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7435504"/>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0880499999999999"/>
          <c:y val="8.6249900000000004E-2"/>
          <c:w val="0.68929300000000004"/>
          <c:h val="0.77906299999999995"/>
        </c:manualLayout>
      </c:layout>
      <c:lineChart>
        <c:grouping val="standard"/>
        <c:varyColors val="0"/>
        <c:ser>
          <c:idx val="0"/>
          <c:order val="0"/>
          <c:tx>
            <c:strRef>
              <c:f>Sheet1!$A$2</c:f>
              <c:strCache>
                <c:ptCount val="1"/>
                <c:pt idx="0">
                  <c:v>Region 1</c:v>
                </c:pt>
              </c:strCache>
            </c:strRef>
          </c:tx>
          <c:spPr>
            <a:ln w="40640" cap="flat">
              <a:solidFill>
                <a:schemeClr val="accent3"/>
              </a:solidFill>
              <a:prstDash val="solid"/>
              <a:miter lim="400000"/>
            </a:ln>
            <a:effectLst/>
          </c:spPr>
          <c:marker>
            <c:symbol val="circle"/>
            <c:size val="11"/>
            <c:spPr>
              <a:solidFill>
                <a:schemeClr val="accent3"/>
              </a:solidFill>
              <a:ln w="40640" cap="flat">
                <a:solidFill>
                  <a:schemeClr val="accent3"/>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40640" cap="flat">
              <a:solidFill>
                <a:srgbClr val="3F454D"/>
              </a:solidFill>
              <a:prstDash val="solid"/>
              <a:miter lim="400000"/>
            </a:ln>
            <a:effectLst/>
          </c:spPr>
          <c:marker>
            <c:symbol val="circle"/>
            <c:size val="11"/>
            <c:spPr>
              <a:solidFill>
                <a:srgbClr val="F4F4F4"/>
              </a:solidFill>
              <a:ln w="4064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17436680"/>
        <c:axId val="517437072"/>
      </c:lineChart>
      <c:catAx>
        <c:axId val="51743668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7437072"/>
        <c:crosses val="autoZero"/>
        <c:auto val="1"/>
        <c:lblAlgn val="ctr"/>
        <c:lblOffset val="100"/>
        <c:noMultiLvlLbl val="1"/>
      </c:catAx>
      <c:valAx>
        <c:axId val="51743707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7436680"/>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0880499999999999"/>
          <c:y val="8.6249900000000004E-2"/>
          <c:w val="0.68929300000000004"/>
          <c:h val="0.77906299999999995"/>
        </c:manualLayout>
      </c:layout>
      <c:lineChart>
        <c:grouping val="standard"/>
        <c:varyColors val="0"/>
        <c:ser>
          <c:idx val="0"/>
          <c:order val="0"/>
          <c:tx>
            <c:strRef>
              <c:f>Sheet1!$A$2</c:f>
              <c:strCache>
                <c:ptCount val="1"/>
                <c:pt idx="0">
                  <c:v>Region 1</c:v>
                </c:pt>
              </c:strCache>
            </c:strRef>
          </c:tx>
          <c:spPr>
            <a:ln w="40640" cap="flat">
              <a:solidFill>
                <a:schemeClr val="accent4"/>
              </a:solidFill>
              <a:prstDash val="solid"/>
              <a:miter lim="400000"/>
            </a:ln>
            <a:effectLst/>
          </c:spPr>
          <c:marker>
            <c:symbol val="circle"/>
            <c:size val="11"/>
            <c:spPr>
              <a:solidFill>
                <a:schemeClr val="accent4"/>
              </a:solidFill>
              <a:ln w="40640" cap="flat">
                <a:solidFill>
                  <a:schemeClr val="accent4"/>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40640" cap="flat">
              <a:solidFill>
                <a:srgbClr val="3F454D"/>
              </a:solidFill>
              <a:prstDash val="solid"/>
              <a:miter lim="400000"/>
            </a:ln>
            <a:effectLst/>
          </c:spPr>
          <c:marker>
            <c:symbol val="circle"/>
            <c:size val="11"/>
            <c:spPr>
              <a:solidFill>
                <a:srgbClr val="F4F4F4"/>
              </a:solidFill>
              <a:ln w="4064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18058696"/>
        <c:axId val="518059088"/>
      </c:lineChart>
      <c:catAx>
        <c:axId val="518058696"/>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8059088"/>
        <c:crosses val="autoZero"/>
        <c:auto val="1"/>
        <c:lblAlgn val="ctr"/>
        <c:lblOffset val="100"/>
        <c:noMultiLvlLbl val="1"/>
      </c:catAx>
      <c:valAx>
        <c:axId val="51805908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8058696"/>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1137600000000001"/>
          <c:y val="9.8550399999999996E-2"/>
          <c:w val="0.69482299999999997"/>
          <c:h val="0.76042699999999996"/>
        </c:manualLayout>
      </c:layout>
      <c:bubbleChart>
        <c:varyColors val="0"/>
        <c:ser>
          <c:idx val="0"/>
          <c:order val="0"/>
          <c:tx>
            <c:strRef>
              <c:f>Sheet1!$A$2</c:f>
              <c:strCache>
                <c:ptCount val="1"/>
                <c:pt idx="0">
                  <c:v>Region 2</c:v>
                </c:pt>
              </c:strCache>
            </c:strRef>
          </c:tx>
          <c:spPr>
            <a:solidFill>
              <a:schemeClr val="accent2"/>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18386776"/>
        <c:axId val="518387168"/>
      </c:bubbleChart>
      <c:valAx>
        <c:axId val="518386776"/>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8387168"/>
        <c:crosses val="autoZero"/>
        <c:crossBetween val="between"/>
        <c:majorUnit val="15"/>
        <c:minorUnit val="7.5"/>
      </c:valAx>
      <c:valAx>
        <c:axId val="51838716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8386776"/>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1137600000000001"/>
          <c:y val="9.8550399999999996E-2"/>
          <c:w val="0.69482299999999997"/>
          <c:h val="0.76042699999999996"/>
        </c:manualLayout>
      </c:layout>
      <c:bubbleChart>
        <c:varyColors val="0"/>
        <c:ser>
          <c:idx val="0"/>
          <c:order val="0"/>
          <c:tx>
            <c:strRef>
              <c:f>Sheet1!$A$2</c:f>
              <c:strCache>
                <c:ptCount val="1"/>
                <c:pt idx="0">
                  <c:v>Region 2</c:v>
                </c:pt>
              </c:strCache>
            </c:strRef>
          </c:tx>
          <c:spPr>
            <a:solidFill>
              <a:srgbClr val="3F454D"/>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18387952"/>
        <c:axId val="518388344"/>
      </c:bubbleChart>
      <c:valAx>
        <c:axId val="518387952"/>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8388344"/>
        <c:crosses val="autoZero"/>
        <c:crossBetween val="between"/>
        <c:majorUnit val="15"/>
        <c:minorUnit val="7.5"/>
      </c:valAx>
      <c:valAx>
        <c:axId val="51838834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8387952"/>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1137600000000001"/>
          <c:y val="9.8550399999999996E-2"/>
          <c:w val="0.69482299999999997"/>
          <c:h val="0.76042699999999996"/>
        </c:manualLayout>
      </c:layout>
      <c:bubbleChart>
        <c:varyColors val="0"/>
        <c:ser>
          <c:idx val="0"/>
          <c:order val="0"/>
          <c:tx>
            <c:strRef>
              <c:f>Sheet1!$A$2</c:f>
              <c:strCache>
                <c:ptCount val="1"/>
                <c:pt idx="0">
                  <c:v>Region 2</c:v>
                </c:pt>
              </c:strCache>
            </c:strRef>
          </c:tx>
          <c:spPr>
            <a:solidFill>
              <a:schemeClr val="accent4"/>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18389128"/>
        <c:axId val="518389520"/>
      </c:bubbleChart>
      <c:valAx>
        <c:axId val="518389128"/>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518389520"/>
        <c:crosses val="autoZero"/>
        <c:crossBetween val="between"/>
        <c:majorUnit val="15"/>
        <c:minorUnit val="7.5"/>
      </c:valAx>
      <c:valAx>
        <c:axId val="51838952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518389128"/>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0.21137600000000001"/>
          <c:y val="9.8550399999999996E-2"/>
          <c:w val="0.69482299999999997"/>
          <c:h val="0.76042699999999996"/>
        </c:manualLayout>
      </c:layout>
      <c:bubbleChart>
        <c:varyColors val="0"/>
        <c:ser>
          <c:idx val="0"/>
          <c:order val="0"/>
          <c:tx>
            <c:strRef>
              <c:f>Sheet1!$A$2</c:f>
              <c:strCache>
                <c:ptCount val="1"/>
                <c:pt idx="0">
                  <c:v>Region 2</c:v>
                </c:pt>
              </c:strCache>
            </c:strRef>
          </c:tx>
          <c:spPr>
            <a:solidFill>
              <a:srgbClr val="3F454D"/>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498226904"/>
        <c:axId val="498227296"/>
      </c:bubbleChart>
      <c:valAx>
        <c:axId val="498226904"/>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1500" b="0" i="0" u="none" strike="noStrike">
                <a:solidFill>
                  <a:srgbClr val="A7ABB1"/>
                </a:solidFill>
                <a:effectLst/>
                <a:latin typeface="Lato Light"/>
              </a:defRPr>
            </a:pPr>
            <a:endParaRPr lang="ru-RU"/>
          </a:p>
        </c:txPr>
        <c:crossAx val="498227296"/>
        <c:crosses val="autoZero"/>
        <c:crossBetween val="between"/>
        <c:majorUnit val="15"/>
        <c:minorUnit val="7.5"/>
      </c:valAx>
      <c:valAx>
        <c:axId val="49822729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1500" b="0" i="0" u="none" strike="noStrike">
                <a:solidFill>
                  <a:srgbClr val="A7ABB1"/>
                </a:solidFill>
                <a:effectLst/>
                <a:latin typeface="Lato Light"/>
              </a:defRPr>
            </a:pPr>
            <a:endParaRPr lang="ru-RU"/>
          </a:p>
        </c:txPr>
        <c:crossAx val="498226904"/>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3546" cap="flat">
              <a:solidFill>
                <a:srgbClr val="F4F4F4"/>
              </a:solidFill>
              <a:prstDash val="solid"/>
              <a:miter lim="400000"/>
            </a:ln>
            <a:effectLst/>
          </c:spPr>
          <c:dPt>
            <c:idx val="0"/>
            <c:bubble3D val="0"/>
            <c:spPr>
              <a:solidFill>
                <a:schemeClr val="accent1"/>
              </a:solidFill>
              <a:ln w="13546" cap="flat">
                <a:solidFill>
                  <a:srgbClr val="F4F4F4"/>
                </a:solidFill>
                <a:prstDash val="solid"/>
                <a:miter lim="400000"/>
              </a:ln>
              <a:effectLst/>
            </c:spPr>
          </c:dPt>
          <c:dPt>
            <c:idx val="1"/>
            <c:bubble3D val="0"/>
            <c:spPr>
              <a:solidFill>
                <a:schemeClr val="accent1"/>
              </a:solidFill>
              <a:ln w="13546" cap="flat">
                <a:solidFill>
                  <a:srgbClr val="F4F4F4"/>
                </a:solidFill>
                <a:prstDash val="solid"/>
                <a:miter lim="400000"/>
              </a:ln>
              <a:effectLst/>
            </c:spPr>
          </c:dPt>
          <c:dPt>
            <c:idx val="2"/>
            <c:bubble3D val="0"/>
            <c:spPr>
              <a:solidFill>
                <a:schemeClr val="accent1"/>
              </a:solidFill>
              <a:ln w="13546" cap="flat">
                <a:solidFill>
                  <a:srgbClr val="F4F4F4"/>
                </a:solidFill>
                <a:prstDash val="solid"/>
                <a:miter lim="400000"/>
              </a:ln>
              <a:effectLst/>
            </c:spPr>
          </c:dPt>
          <c:dPt>
            <c:idx val="3"/>
            <c:bubble3D val="0"/>
            <c:spPr>
              <a:solidFill>
                <a:schemeClr val="accent1"/>
              </a:solidFill>
              <a:ln w="13546" cap="flat">
                <a:solidFill>
                  <a:srgbClr val="F4F4F4"/>
                </a:solidFill>
                <a:prstDash val="solid"/>
                <a:miter lim="400000"/>
              </a:ln>
              <a:effectLst/>
            </c:spPr>
          </c:dPt>
          <c:dPt>
            <c:idx val="4"/>
            <c:bubble3D val="0"/>
            <c:spPr>
              <a:solidFill>
                <a:schemeClr val="accent1"/>
              </a:solidFill>
              <a:ln w="13546" cap="flat">
                <a:solidFill>
                  <a:srgbClr val="F4F4F4"/>
                </a:solidFill>
                <a:prstDash val="solid"/>
                <a:miter lim="400000"/>
              </a:ln>
              <a:effectLst/>
            </c:spPr>
          </c:dPt>
          <c:dPt>
            <c:idx val="5"/>
            <c:bubble3D val="0"/>
            <c:spPr>
              <a:solidFill>
                <a:schemeClr val="accent1"/>
              </a:solidFill>
              <a:ln w="13546" cap="flat">
                <a:solidFill>
                  <a:srgbClr val="F4F4F4"/>
                </a:solidFill>
                <a:prstDash val="solid"/>
                <a:miter lim="400000"/>
              </a:ln>
              <a:effectLst/>
            </c:spPr>
          </c:dPt>
          <c:dPt>
            <c:idx val="6"/>
            <c:bubble3D val="0"/>
            <c:spPr>
              <a:solidFill>
                <a:schemeClr val="accent1"/>
              </a:solidFill>
              <a:ln w="13546" cap="flat">
                <a:solidFill>
                  <a:srgbClr val="F4F4F4"/>
                </a:solidFill>
                <a:prstDash val="solid"/>
                <a:miter lim="400000"/>
              </a:ln>
              <a:effectLst/>
            </c:spPr>
          </c:dPt>
          <c:dPt>
            <c:idx val="7"/>
            <c:bubble3D val="0"/>
            <c:spPr>
              <a:solidFill>
                <a:schemeClr val="accent1"/>
              </a:solidFill>
              <a:ln w="13546" cap="flat">
                <a:solidFill>
                  <a:srgbClr val="F4F4F4"/>
                </a:solidFill>
                <a:prstDash val="solid"/>
                <a:miter lim="400000"/>
              </a:ln>
              <a:effectLst/>
            </c:spPr>
          </c:dPt>
          <c:dPt>
            <c:idx val="8"/>
            <c:bubble3D val="0"/>
            <c:spPr>
              <a:solidFill>
                <a:srgbClr val="DCDEE0"/>
              </a:solidFill>
              <a:ln w="13546" cap="flat">
                <a:solidFill>
                  <a:srgbClr val="F4F4F4"/>
                </a:solidFill>
                <a:prstDash val="solid"/>
                <a:miter lim="400000"/>
              </a:ln>
              <a:effectLst/>
            </c:spPr>
          </c:dPt>
          <c:dPt>
            <c:idx val="9"/>
            <c:bubble3D val="0"/>
            <c:spPr>
              <a:solidFill>
                <a:srgbClr val="DCDEE0"/>
              </a:solidFill>
              <a:ln w="13546" cap="flat">
                <a:solidFill>
                  <a:srgbClr val="F4F4F4"/>
                </a:solidFill>
                <a:prstDash val="solid"/>
                <a:miter lim="400000"/>
              </a:ln>
              <a:effectLst/>
            </c:spPr>
          </c:dPt>
          <c:dPt>
            <c:idx val="10"/>
            <c:bubble3D val="0"/>
            <c:spPr>
              <a:solidFill>
                <a:srgbClr val="DCDEE0"/>
              </a:solidFill>
              <a:ln w="13546" cap="flat">
                <a:solidFill>
                  <a:srgbClr val="F4F4F4"/>
                </a:solidFill>
                <a:prstDash val="solid"/>
                <a:miter lim="400000"/>
              </a:ln>
              <a:effectLst/>
            </c:spPr>
          </c:dPt>
          <c:dPt>
            <c:idx val="11"/>
            <c:bubble3D val="0"/>
            <c:spPr>
              <a:solidFill>
                <a:srgbClr val="DCDEE0"/>
              </a:solidFill>
              <a:ln w="13546" cap="flat">
                <a:solidFill>
                  <a:srgbClr val="F4F4F4"/>
                </a:solidFill>
                <a:prstDash val="solid"/>
                <a:miter lim="400000"/>
              </a:ln>
              <a:effectLst/>
            </c:spPr>
          </c:dPt>
          <c:dPt>
            <c:idx val="12"/>
            <c:bubble3D val="0"/>
            <c:spPr>
              <a:solidFill>
                <a:srgbClr val="DCDEE0"/>
              </a:solidFill>
              <a:ln w="13546" cap="flat">
                <a:solidFill>
                  <a:srgbClr val="F4F4F4"/>
                </a:solidFill>
                <a:prstDash val="solid"/>
                <a:miter lim="400000"/>
              </a:ln>
              <a:effectLst/>
            </c:spPr>
          </c:dPt>
          <c:dPt>
            <c:idx val="13"/>
            <c:bubble3D val="0"/>
            <c:spPr>
              <a:solidFill>
                <a:srgbClr val="DCDEE0"/>
              </a:solidFill>
              <a:ln w="13546" cap="flat">
                <a:solidFill>
                  <a:srgbClr val="F4F4F4"/>
                </a:solidFill>
                <a:prstDash val="solid"/>
                <a:miter lim="400000"/>
              </a:ln>
              <a:effectLst/>
            </c:spPr>
          </c:dPt>
          <c:dPt>
            <c:idx val="14"/>
            <c:bubble3D val="0"/>
            <c:spPr>
              <a:solidFill>
                <a:srgbClr val="DCDEE0"/>
              </a:solidFill>
              <a:ln w="13546" cap="flat">
                <a:solidFill>
                  <a:srgbClr val="F4F4F4"/>
                </a:solidFill>
                <a:prstDash val="solid"/>
                <a:miter lim="400000"/>
              </a:ln>
              <a:effectLst/>
            </c:spPr>
          </c:dPt>
          <c:dPt>
            <c:idx val="15"/>
            <c:bubble3D val="0"/>
            <c:spPr>
              <a:solidFill>
                <a:srgbClr val="DCDEE0"/>
              </a:solidFill>
              <a:ln w="13546" cap="flat">
                <a:solidFill>
                  <a:srgbClr val="F4F4F4"/>
                </a:solidFill>
                <a:prstDash val="solid"/>
                <a:miter lim="400000"/>
              </a:ln>
              <a:effectLst/>
            </c:spPr>
          </c:dPt>
          <c:dPt>
            <c:idx val="16"/>
            <c:bubble3D val="0"/>
            <c:spPr>
              <a:solidFill>
                <a:srgbClr val="DCDEE0"/>
              </a:solidFill>
              <a:ln w="13546"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3546" cap="flat">
              <a:solidFill>
                <a:srgbClr val="F4F4F4"/>
              </a:solidFill>
              <a:prstDash val="solid"/>
              <a:miter lim="400000"/>
            </a:ln>
            <a:effectLst/>
          </c:spPr>
          <c:dPt>
            <c:idx val="0"/>
            <c:bubble3D val="0"/>
            <c:spPr>
              <a:solidFill>
                <a:schemeClr val="accent2"/>
              </a:solidFill>
              <a:ln w="13546" cap="flat">
                <a:solidFill>
                  <a:srgbClr val="F4F4F4"/>
                </a:solidFill>
                <a:prstDash val="solid"/>
                <a:miter lim="400000"/>
              </a:ln>
              <a:effectLst/>
            </c:spPr>
          </c:dPt>
          <c:dPt>
            <c:idx val="1"/>
            <c:bubble3D val="0"/>
            <c:spPr>
              <a:solidFill>
                <a:schemeClr val="accent2"/>
              </a:solidFill>
              <a:ln w="13546" cap="flat">
                <a:solidFill>
                  <a:srgbClr val="F4F4F4"/>
                </a:solidFill>
                <a:prstDash val="solid"/>
                <a:miter lim="400000"/>
              </a:ln>
              <a:effectLst/>
            </c:spPr>
          </c:dPt>
          <c:dPt>
            <c:idx val="2"/>
            <c:bubble3D val="0"/>
            <c:spPr>
              <a:solidFill>
                <a:schemeClr val="accent2"/>
              </a:solidFill>
              <a:ln w="13546" cap="flat">
                <a:solidFill>
                  <a:srgbClr val="F4F4F4"/>
                </a:solidFill>
                <a:prstDash val="solid"/>
                <a:miter lim="400000"/>
              </a:ln>
              <a:effectLst/>
            </c:spPr>
          </c:dPt>
          <c:dPt>
            <c:idx val="3"/>
            <c:bubble3D val="0"/>
            <c:spPr>
              <a:solidFill>
                <a:schemeClr val="accent2"/>
              </a:solidFill>
              <a:ln w="13546" cap="flat">
                <a:solidFill>
                  <a:srgbClr val="F4F4F4"/>
                </a:solidFill>
                <a:prstDash val="solid"/>
                <a:miter lim="400000"/>
              </a:ln>
              <a:effectLst/>
            </c:spPr>
          </c:dPt>
          <c:dPt>
            <c:idx val="4"/>
            <c:bubble3D val="0"/>
            <c:spPr>
              <a:solidFill>
                <a:schemeClr val="accent2"/>
              </a:solidFill>
              <a:ln w="13546" cap="flat">
                <a:solidFill>
                  <a:srgbClr val="F4F4F4"/>
                </a:solidFill>
                <a:prstDash val="solid"/>
                <a:miter lim="400000"/>
              </a:ln>
              <a:effectLst/>
            </c:spPr>
          </c:dPt>
          <c:dPt>
            <c:idx val="5"/>
            <c:bubble3D val="0"/>
            <c:spPr>
              <a:solidFill>
                <a:schemeClr val="accent2"/>
              </a:solidFill>
              <a:ln w="13546" cap="flat">
                <a:solidFill>
                  <a:srgbClr val="F4F4F4"/>
                </a:solidFill>
                <a:prstDash val="solid"/>
                <a:miter lim="400000"/>
              </a:ln>
              <a:effectLst/>
            </c:spPr>
          </c:dPt>
          <c:dPt>
            <c:idx val="6"/>
            <c:bubble3D val="0"/>
            <c:spPr>
              <a:solidFill>
                <a:schemeClr val="accent2"/>
              </a:solidFill>
              <a:ln w="13546" cap="flat">
                <a:solidFill>
                  <a:srgbClr val="F5F5F5"/>
                </a:solidFill>
                <a:prstDash val="solid"/>
                <a:miter lim="400000"/>
              </a:ln>
              <a:effectLst/>
            </c:spPr>
          </c:dPt>
          <c:dPt>
            <c:idx val="7"/>
            <c:bubble3D val="0"/>
            <c:spPr>
              <a:solidFill>
                <a:schemeClr val="accent2"/>
              </a:solidFill>
              <a:ln w="13546" cap="flat">
                <a:solidFill>
                  <a:srgbClr val="F5F5F5"/>
                </a:solidFill>
                <a:prstDash val="solid"/>
                <a:miter lim="400000"/>
              </a:ln>
              <a:effectLst/>
            </c:spPr>
          </c:dPt>
          <c:dPt>
            <c:idx val="8"/>
            <c:bubble3D val="0"/>
            <c:spPr>
              <a:solidFill>
                <a:schemeClr val="accent2"/>
              </a:solidFill>
              <a:ln w="13546" cap="flat">
                <a:solidFill>
                  <a:srgbClr val="F4F4F4"/>
                </a:solidFill>
                <a:prstDash val="solid"/>
                <a:miter lim="400000"/>
              </a:ln>
              <a:effectLst/>
            </c:spPr>
          </c:dPt>
          <c:dPt>
            <c:idx val="9"/>
            <c:bubble3D val="0"/>
            <c:spPr>
              <a:solidFill>
                <a:schemeClr val="accent2"/>
              </a:solidFill>
              <a:ln w="13546" cap="flat">
                <a:solidFill>
                  <a:srgbClr val="F4F4F4"/>
                </a:solidFill>
                <a:prstDash val="solid"/>
                <a:miter lim="400000"/>
              </a:ln>
              <a:effectLst/>
            </c:spPr>
          </c:dPt>
          <c:dPt>
            <c:idx val="10"/>
            <c:bubble3D val="0"/>
            <c:spPr>
              <a:solidFill>
                <a:schemeClr val="accent2"/>
              </a:solidFill>
              <a:ln w="13546" cap="flat">
                <a:solidFill>
                  <a:srgbClr val="F4F4F4"/>
                </a:solidFill>
                <a:prstDash val="solid"/>
                <a:miter lim="400000"/>
              </a:ln>
              <a:effectLst/>
            </c:spPr>
          </c:dPt>
          <c:dPt>
            <c:idx val="11"/>
            <c:bubble3D val="0"/>
            <c:spPr>
              <a:solidFill>
                <a:srgbClr val="DCDEE0"/>
              </a:solidFill>
              <a:ln w="13546" cap="flat">
                <a:solidFill>
                  <a:srgbClr val="F4F4F4"/>
                </a:solidFill>
                <a:prstDash val="solid"/>
                <a:miter lim="400000"/>
              </a:ln>
              <a:effectLst/>
            </c:spPr>
          </c:dPt>
          <c:dPt>
            <c:idx val="12"/>
            <c:bubble3D val="0"/>
            <c:spPr>
              <a:solidFill>
                <a:srgbClr val="DCDEE0"/>
              </a:solidFill>
              <a:ln w="13546" cap="flat">
                <a:solidFill>
                  <a:srgbClr val="F4F4F4"/>
                </a:solidFill>
                <a:prstDash val="solid"/>
                <a:miter lim="400000"/>
              </a:ln>
              <a:effectLst/>
            </c:spPr>
          </c:dPt>
          <c:dPt>
            <c:idx val="13"/>
            <c:bubble3D val="0"/>
            <c:spPr>
              <a:solidFill>
                <a:srgbClr val="DCDEE0"/>
              </a:solidFill>
              <a:ln w="13546" cap="flat">
                <a:solidFill>
                  <a:srgbClr val="F4F4F4"/>
                </a:solidFill>
                <a:prstDash val="solid"/>
                <a:miter lim="400000"/>
              </a:ln>
              <a:effectLst/>
            </c:spPr>
          </c:dPt>
          <c:dPt>
            <c:idx val="14"/>
            <c:bubble3D val="0"/>
            <c:spPr>
              <a:solidFill>
                <a:srgbClr val="DCDEE0"/>
              </a:solidFill>
              <a:ln w="13546" cap="flat">
                <a:solidFill>
                  <a:srgbClr val="F4F4F4"/>
                </a:solidFill>
                <a:prstDash val="solid"/>
                <a:miter lim="400000"/>
              </a:ln>
              <a:effectLst/>
            </c:spPr>
          </c:dPt>
          <c:dPt>
            <c:idx val="15"/>
            <c:bubble3D val="0"/>
            <c:spPr>
              <a:solidFill>
                <a:srgbClr val="DCDEE0"/>
              </a:solidFill>
              <a:ln w="13546" cap="flat">
                <a:solidFill>
                  <a:srgbClr val="F4F4F4"/>
                </a:solidFill>
                <a:prstDash val="solid"/>
                <a:miter lim="400000"/>
              </a:ln>
              <a:effectLst/>
            </c:spPr>
          </c:dPt>
          <c:dPt>
            <c:idx val="16"/>
            <c:bubble3D val="0"/>
            <c:spPr>
              <a:solidFill>
                <a:srgbClr val="DCDEE0"/>
              </a:solidFill>
              <a:ln w="13546"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3546" cap="flat">
              <a:solidFill>
                <a:srgbClr val="F4F4F4"/>
              </a:solidFill>
              <a:prstDash val="solid"/>
              <a:miter lim="400000"/>
            </a:ln>
            <a:effectLst/>
          </c:spPr>
          <c:dPt>
            <c:idx val="0"/>
            <c:bubble3D val="0"/>
            <c:spPr>
              <a:solidFill>
                <a:schemeClr val="accent3"/>
              </a:solidFill>
              <a:ln w="13546" cap="flat">
                <a:solidFill>
                  <a:srgbClr val="F4F4F4"/>
                </a:solidFill>
                <a:prstDash val="solid"/>
                <a:miter lim="400000"/>
              </a:ln>
              <a:effectLst/>
            </c:spPr>
          </c:dPt>
          <c:dPt>
            <c:idx val="1"/>
            <c:bubble3D val="0"/>
            <c:spPr>
              <a:solidFill>
                <a:schemeClr val="accent3"/>
              </a:solidFill>
              <a:ln w="13546" cap="flat">
                <a:solidFill>
                  <a:srgbClr val="F4F4F4"/>
                </a:solidFill>
                <a:prstDash val="solid"/>
                <a:miter lim="400000"/>
              </a:ln>
              <a:effectLst/>
            </c:spPr>
          </c:dPt>
          <c:dPt>
            <c:idx val="2"/>
            <c:bubble3D val="0"/>
            <c:spPr>
              <a:solidFill>
                <a:schemeClr val="accent3"/>
              </a:solidFill>
              <a:ln w="13546" cap="flat">
                <a:solidFill>
                  <a:srgbClr val="F4F4F4"/>
                </a:solidFill>
                <a:prstDash val="solid"/>
                <a:miter lim="400000"/>
              </a:ln>
              <a:effectLst/>
            </c:spPr>
          </c:dPt>
          <c:dPt>
            <c:idx val="3"/>
            <c:bubble3D val="0"/>
            <c:spPr>
              <a:solidFill>
                <a:schemeClr val="accent3"/>
              </a:solidFill>
              <a:ln w="13546" cap="flat">
                <a:solidFill>
                  <a:srgbClr val="F4F4F4"/>
                </a:solidFill>
                <a:prstDash val="solid"/>
                <a:miter lim="400000"/>
              </a:ln>
              <a:effectLst/>
            </c:spPr>
          </c:dPt>
          <c:dPt>
            <c:idx val="4"/>
            <c:bubble3D val="0"/>
            <c:spPr>
              <a:solidFill>
                <a:schemeClr val="accent3"/>
              </a:solidFill>
              <a:ln w="13546" cap="flat">
                <a:solidFill>
                  <a:srgbClr val="F4F4F4"/>
                </a:solidFill>
                <a:prstDash val="solid"/>
                <a:miter lim="400000"/>
              </a:ln>
              <a:effectLst/>
            </c:spPr>
          </c:dPt>
          <c:dPt>
            <c:idx val="5"/>
            <c:bubble3D val="0"/>
            <c:spPr>
              <a:solidFill>
                <a:schemeClr val="accent3"/>
              </a:solidFill>
              <a:ln w="13546" cap="flat">
                <a:solidFill>
                  <a:srgbClr val="F4F4F4"/>
                </a:solidFill>
                <a:prstDash val="solid"/>
                <a:miter lim="400000"/>
              </a:ln>
              <a:effectLst/>
            </c:spPr>
          </c:dPt>
          <c:dPt>
            <c:idx val="6"/>
            <c:bubble3D val="0"/>
            <c:spPr>
              <a:solidFill>
                <a:schemeClr val="accent3"/>
              </a:solidFill>
              <a:ln w="13546" cap="flat">
                <a:solidFill>
                  <a:srgbClr val="F5F5F5"/>
                </a:solidFill>
                <a:prstDash val="solid"/>
                <a:miter lim="400000"/>
              </a:ln>
              <a:effectLst/>
            </c:spPr>
          </c:dPt>
          <c:dPt>
            <c:idx val="7"/>
            <c:bubble3D val="0"/>
            <c:spPr>
              <a:solidFill>
                <a:schemeClr val="accent3"/>
              </a:solidFill>
              <a:ln w="13546" cap="flat">
                <a:solidFill>
                  <a:srgbClr val="F5F5F5"/>
                </a:solidFill>
                <a:prstDash val="solid"/>
                <a:miter lim="400000"/>
              </a:ln>
              <a:effectLst/>
            </c:spPr>
          </c:dPt>
          <c:dPt>
            <c:idx val="8"/>
            <c:bubble3D val="0"/>
            <c:spPr>
              <a:solidFill>
                <a:srgbClr val="DCDEE0"/>
              </a:solidFill>
              <a:ln w="13546" cap="flat">
                <a:solidFill>
                  <a:srgbClr val="F4F4F4"/>
                </a:solidFill>
                <a:prstDash val="solid"/>
                <a:miter lim="400000"/>
              </a:ln>
              <a:effectLst/>
            </c:spPr>
          </c:dPt>
          <c:dPt>
            <c:idx val="9"/>
            <c:bubble3D val="0"/>
            <c:spPr>
              <a:solidFill>
                <a:srgbClr val="DCDEE0"/>
              </a:solidFill>
              <a:ln w="13546" cap="flat">
                <a:solidFill>
                  <a:srgbClr val="F4F4F4"/>
                </a:solidFill>
                <a:prstDash val="solid"/>
                <a:miter lim="400000"/>
              </a:ln>
              <a:effectLst/>
            </c:spPr>
          </c:dPt>
          <c:dPt>
            <c:idx val="10"/>
            <c:bubble3D val="0"/>
            <c:spPr>
              <a:solidFill>
                <a:srgbClr val="DCDEE0"/>
              </a:solidFill>
              <a:ln w="13546" cap="flat">
                <a:solidFill>
                  <a:srgbClr val="F4F4F4"/>
                </a:solidFill>
                <a:prstDash val="solid"/>
                <a:miter lim="400000"/>
              </a:ln>
              <a:effectLst/>
            </c:spPr>
          </c:dPt>
          <c:dPt>
            <c:idx val="11"/>
            <c:bubble3D val="0"/>
            <c:spPr>
              <a:solidFill>
                <a:srgbClr val="DCDEE0"/>
              </a:solidFill>
              <a:ln w="13546" cap="flat">
                <a:solidFill>
                  <a:srgbClr val="F4F4F4"/>
                </a:solidFill>
                <a:prstDash val="solid"/>
                <a:miter lim="400000"/>
              </a:ln>
              <a:effectLst/>
            </c:spPr>
          </c:dPt>
          <c:dPt>
            <c:idx val="12"/>
            <c:bubble3D val="0"/>
            <c:spPr>
              <a:solidFill>
                <a:srgbClr val="DCDEE0"/>
              </a:solidFill>
              <a:ln w="13546" cap="flat">
                <a:solidFill>
                  <a:srgbClr val="F4F4F4"/>
                </a:solidFill>
                <a:prstDash val="solid"/>
                <a:miter lim="400000"/>
              </a:ln>
              <a:effectLst/>
            </c:spPr>
          </c:dPt>
          <c:dPt>
            <c:idx val="13"/>
            <c:bubble3D val="0"/>
            <c:spPr>
              <a:solidFill>
                <a:srgbClr val="DCDEE0"/>
              </a:solidFill>
              <a:ln w="13546" cap="flat">
                <a:solidFill>
                  <a:srgbClr val="F4F4F4"/>
                </a:solidFill>
                <a:prstDash val="solid"/>
                <a:miter lim="400000"/>
              </a:ln>
              <a:effectLst/>
            </c:spPr>
          </c:dPt>
          <c:dPt>
            <c:idx val="14"/>
            <c:bubble3D val="0"/>
            <c:spPr>
              <a:solidFill>
                <a:srgbClr val="DCDEE0"/>
              </a:solidFill>
              <a:ln w="13546" cap="flat">
                <a:solidFill>
                  <a:srgbClr val="F4F4F4"/>
                </a:solidFill>
                <a:prstDash val="solid"/>
                <a:miter lim="400000"/>
              </a:ln>
              <a:effectLst/>
            </c:spPr>
          </c:dPt>
          <c:dPt>
            <c:idx val="15"/>
            <c:bubble3D val="0"/>
            <c:spPr>
              <a:solidFill>
                <a:srgbClr val="DCDEE0"/>
              </a:solidFill>
              <a:ln w="13546" cap="flat">
                <a:solidFill>
                  <a:srgbClr val="F4F4F4"/>
                </a:solidFill>
                <a:prstDash val="solid"/>
                <a:miter lim="400000"/>
              </a:ln>
              <a:effectLst/>
            </c:spPr>
          </c:dPt>
          <c:dPt>
            <c:idx val="16"/>
            <c:bubble3D val="0"/>
            <c:spPr>
              <a:solidFill>
                <a:srgbClr val="DCDEE0"/>
              </a:solidFill>
              <a:ln w="13546"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4"/>
            </a:solidFill>
            <a:ln w="13546" cap="flat">
              <a:solidFill>
                <a:srgbClr val="F4F4F4"/>
              </a:solidFill>
              <a:prstDash val="solid"/>
              <a:miter lim="400000"/>
            </a:ln>
            <a:effectLst/>
          </c:spPr>
          <c:dPt>
            <c:idx val="0"/>
            <c:bubble3D val="0"/>
            <c:spPr>
              <a:solidFill>
                <a:schemeClr val="accent4"/>
              </a:solidFill>
              <a:ln w="13546" cap="flat">
                <a:solidFill>
                  <a:srgbClr val="F4F4F4"/>
                </a:solidFill>
                <a:prstDash val="solid"/>
                <a:miter lim="400000"/>
              </a:ln>
              <a:effectLst/>
            </c:spPr>
          </c:dPt>
          <c:dPt>
            <c:idx val="1"/>
            <c:bubble3D val="0"/>
            <c:spPr>
              <a:solidFill>
                <a:schemeClr val="accent4"/>
              </a:solidFill>
              <a:ln w="13546" cap="flat">
                <a:solidFill>
                  <a:srgbClr val="F4F4F4"/>
                </a:solidFill>
                <a:prstDash val="solid"/>
                <a:miter lim="400000"/>
              </a:ln>
              <a:effectLst/>
            </c:spPr>
          </c:dPt>
          <c:dPt>
            <c:idx val="2"/>
            <c:bubble3D val="0"/>
            <c:spPr>
              <a:solidFill>
                <a:schemeClr val="accent4"/>
              </a:solidFill>
              <a:ln w="13546" cap="flat">
                <a:solidFill>
                  <a:srgbClr val="F4F4F4"/>
                </a:solidFill>
                <a:prstDash val="solid"/>
                <a:miter lim="400000"/>
              </a:ln>
              <a:effectLst/>
            </c:spPr>
          </c:dPt>
          <c:dPt>
            <c:idx val="3"/>
            <c:bubble3D val="0"/>
            <c:spPr>
              <a:solidFill>
                <a:schemeClr val="accent4"/>
              </a:solidFill>
              <a:ln w="13546" cap="flat">
                <a:solidFill>
                  <a:srgbClr val="F4F4F4"/>
                </a:solidFill>
                <a:prstDash val="solid"/>
                <a:miter lim="400000"/>
              </a:ln>
              <a:effectLst/>
            </c:spPr>
          </c:dPt>
          <c:dPt>
            <c:idx val="4"/>
            <c:bubble3D val="0"/>
            <c:spPr>
              <a:solidFill>
                <a:schemeClr val="accent4"/>
              </a:solidFill>
              <a:ln w="13546" cap="flat">
                <a:solidFill>
                  <a:srgbClr val="F4F4F4"/>
                </a:solidFill>
                <a:prstDash val="solid"/>
                <a:miter lim="400000"/>
              </a:ln>
              <a:effectLst/>
            </c:spPr>
          </c:dPt>
          <c:dPt>
            <c:idx val="5"/>
            <c:bubble3D val="0"/>
            <c:spPr>
              <a:solidFill>
                <a:schemeClr val="accent4"/>
              </a:solidFill>
              <a:ln w="13546" cap="flat">
                <a:solidFill>
                  <a:srgbClr val="F4F4F4"/>
                </a:solidFill>
                <a:prstDash val="solid"/>
                <a:miter lim="400000"/>
              </a:ln>
              <a:effectLst/>
            </c:spPr>
          </c:dPt>
          <c:dPt>
            <c:idx val="6"/>
            <c:bubble3D val="0"/>
            <c:spPr>
              <a:solidFill>
                <a:schemeClr val="accent4"/>
              </a:solidFill>
              <a:ln w="13546" cap="flat">
                <a:solidFill>
                  <a:srgbClr val="F5F5F5"/>
                </a:solidFill>
                <a:prstDash val="solid"/>
                <a:miter lim="400000"/>
              </a:ln>
              <a:effectLst/>
            </c:spPr>
          </c:dPt>
          <c:dPt>
            <c:idx val="7"/>
            <c:bubble3D val="0"/>
            <c:spPr>
              <a:solidFill>
                <a:schemeClr val="accent4"/>
              </a:solidFill>
              <a:ln w="13546" cap="flat">
                <a:solidFill>
                  <a:srgbClr val="F5F5F5"/>
                </a:solidFill>
                <a:prstDash val="solid"/>
                <a:miter lim="400000"/>
              </a:ln>
              <a:effectLst/>
            </c:spPr>
          </c:dPt>
          <c:dPt>
            <c:idx val="8"/>
            <c:bubble3D val="0"/>
            <c:spPr>
              <a:solidFill>
                <a:schemeClr val="accent4"/>
              </a:solidFill>
              <a:ln w="13546" cap="flat">
                <a:solidFill>
                  <a:srgbClr val="F4F4F4"/>
                </a:solidFill>
                <a:prstDash val="solid"/>
                <a:miter lim="400000"/>
              </a:ln>
              <a:effectLst/>
            </c:spPr>
          </c:dPt>
          <c:dPt>
            <c:idx val="9"/>
            <c:bubble3D val="0"/>
            <c:spPr>
              <a:solidFill>
                <a:schemeClr val="accent4"/>
              </a:solidFill>
              <a:ln w="13546" cap="flat">
                <a:solidFill>
                  <a:srgbClr val="F4F4F4"/>
                </a:solidFill>
                <a:prstDash val="solid"/>
                <a:miter lim="400000"/>
              </a:ln>
              <a:effectLst/>
            </c:spPr>
          </c:dPt>
          <c:dPt>
            <c:idx val="10"/>
            <c:bubble3D val="0"/>
            <c:spPr>
              <a:solidFill>
                <a:schemeClr val="accent4"/>
              </a:solidFill>
              <a:ln w="13546" cap="flat">
                <a:solidFill>
                  <a:srgbClr val="F4F4F4"/>
                </a:solidFill>
                <a:prstDash val="solid"/>
                <a:miter lim="400000"/>
              </a:ln>
              <a:effectLst/>
            </c:spPr>
          </c:dPt>
          <c:dPt>
            <c:idx val="11"/>
            <c:bubble3D val="0"/>
            <c:spPr>
              <a:solidFill>
                <a:schemeClr val="accent4"/>
              </a:solidFill>
              <a:ln w="13546" cap="flat">
                <a:solidFill>
                  <a:srgbClr val="F4F4F4"/>
                </a:solidFill>
                <a:prstDash val="solid"/>
                <a:miter lim="400000"/>
              </a:ln>
              <a:effectLst/>
            </c:spPr>
          </c:dPt>
          <c:dPt>
            <c:idx val="12"/>
            <c:bubble3D val="0"/>
            <c:spPr>
              <a:solidFill>
                <a:schemeClr val="accent4"/>
              </a:solidFill>
              <a:ln w="13546" cap="flat">
                <a:solidFill>
                  <a:srgbClr val="F4F4F4"/>
                </a:solidFill>
                <a:prstDash val="solid"/>
                <a:miter lim="400000"/>
              </a:ln>
              <a:effectLst/>
            </c:spPr>
          </c:dPt>
          <c:dPt>
            <c:idx val="13"/>
            <c:bubble3D val="0"/>
            <c:spPr>
              <a:solidFill>
                <a:schemeClr val="accent4"/>
              </a:solidFill>
              <a:ln w="13546" cap="flat">
                <a:solidFill>
                  <a:srgbClr val="F4F4F4"/>
                </a:solidFill>
                <a:prstDash val="solid"/>
                <a:miter lim="400000"/>
              </a:ln>
              <a:effectLst/>
            </c:spPr>
          </c:dPt>
          <c:dPt>
            <c:idx val="14"/>
            <c:bubble3D val="0"/>
            <c:spPr>
              <a:solidFill>
                <a:schemeClr val="accent4"/>
              </a:solidFill>
              <a:ln w="13546" cap="flat">
                <a:solidFill>
                  <a:srgbClr val="F4F4F4"/>
                </a:solidFill>
                <a:prstDash val="solid"/>
                <a:miter lim="400000"/>
              </a:ln>
              <a:effectLst/>
            </c:spPr>
          </c:dPt>
          <c:dPt>
            <c:idx val="15"/>
            <c:bubble3D val="0"/>
            <c:spPr>
              <a:solidFill>
                <a:schemeClr val="accent4"/>
              </a:solidFill>
              <a:ln w="13546" cap="flat">
                <a:solidFill>
                  <a:srgbClr val="F4F4F4"/>
                </a:solidFill>
                <a:prstDash val="solid"/>
                <a:miter lim="400000"/>
              </a:ln>
              <a:effectLst/>
            </c:spPr>
          </c:dPt>
          <c:dPt>
            <c:idx val="16"/>
            <c:bubble3D val="0"/>
            <c:spPr>
              <a:solidFill>
                <a:schemeClr val="tx2"/>
              </a:solidFill>
              <a:ln w="13546"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1"/>
            </a:solidFill>
            <a:ln w="13546" cap="flat">
              <a:solidFill>
                <a:srgbClr val="F4F4F4"/>
              </a:solidFill>
              <a:prstDash val="solid"/>
              <a:miter lim="400000"/>
            </a:ln>
            <a:effectLst/>
          </c:spPr>
          <c:dPt>
            <c:idx val="0"/>
            <c:bubble3D val="0"/>
            <c:spPr>
              <a:solidFill>
                <a:schemeClr val="accent1"/>
              </a:solidFill>
              <a:ln w="13546" cap="flat">
                <a:solidFill>
                  <a:srgbClr val="F4F4F4"/>
                </a:solidFill>
                <a:prstDash val="solid"/>
                <a:miter lim="400000"/>
              </a:ln>
              <a:effectLst/>
            </c:spPr>
          </c:dPt>
          <c:dPt>
            <c:idx val="1"/>
            <c:bubble3D val="0"/>
            <c:spPr>
              <a:solidFill>
                <a:schemeClr val="accent1"/>
              </a:solidFill>
              <a:ln w="13546" cap="flat">
                <a:solidFill>
                  <a:srgbClr val="F4F4F4"/>
                </a:solidFill>
                <a:prstDash val="solid"/>
                <a:miter lim="400000"/>
              </a:ln>
              <a:effectLst/>
            </c:spPr>
          </c:dPt>
          <c:dPt>
            <c:idx val="2"/>
            <c:bubble3D val="0"/>
            <c:spPr>
              <a:solidFill>
                <a:schemeClr val="accent1"/>
              </a:solidFill>
              <a:ln w="13546" cap="flat">
                <a:solidFill>
                  <a:srgbClr val="F4F4F4"/>
                </a:solidFill>
                <a:prstDash val="solid"/>
                <a:miter lim="400000"/>
              </a:ln>
              <a:effectLst/>
            </c:spPr>
          </c:dPt>
          <c:dPt>
            <c:idx val="3"/>
            <c:bubble3D val="0"/>
            <c:spPr>
              <a:solidFill>
                <a:schemeClr val="accent1"/>
              </a:solidFill>
              <a:ln w="13546" cap="flat">
                <a:solidFill>
                  <a:srgbClr val="F4F4F4"/>
                </a:solidFill>
                <a:prstDash val="solid"/>
                <a:miter lim="400000"/>
              </a:ln>
              <a:effectLst/>
            </c:spPr>
          </c:dPt>
          <c:dPt>
            <c:idx val="4"/>
            <c:bubble3D val="0"/>
            <c:spPr>
              <a:solidFill>
                <a:schemeClr val="accent1"/>
              </a:solidFill>
              <a:ln w="13546" cap="flat">
                <a:solidFill>
                  <a:srgbClr val="F4F4F4"/>
                </a:solidFill>
                <a:prstDash val="solid"/>
                <a:miter lim="400000"/>
              </a:ln>
              <a:effectLst/>
            </c:spPr>
          </c:dPt>
          <c:dPt>
            <c:idx val="5"/>
            <c:bubble3D val="0"/>
            <c:spPr>
              <a:solidFill>
                <a:schemeClr val="accent1"/>
              </a:solidFill>
              <a:ln w="13546" cap="flat">
                <a:solidFill>
                  <a:srgbClr val="F4F4F4"/>
                </a:solidFill>
                <a:prstDash val="solid"/>
                <a:miter lim="400000"/>
              </a:ln>
              <a:effectLst/>
            </c:spPr>
          </c:dPt>
          <c:dPt>
            <c:idx val="6"/>
            <c:bubble3D val="0"/>
            <c:spPr>
              <a:solidFill>
                <a:schemeClr val="accent1"/>
              </a:solidFill>
              <a:ln w="13546" cap="flat">
                <a:solidFill>
                  <a:srgbClr val="F5F5F5"/>
                </a:solidFill>
                <a:prstDash val="solid"/>
                <a:miter lim="400000"/>
              </a:ln>
              <a:effectLst/>
            </c:spPr>
          </c:dPt>
          <c:dPt>
            <c:idx val="7"/>
            <c:bubble3D val="0"/>
            <c:spPr>
              <a:solidFill>
                <a:schemeClr val="accent1"/>
              </a:solidFill>
              <a:ln w="13546" cap="flat">
                <a:solidFill>
                  <a:srgbClr val="F5F5F5"/>
                </a:solidFill>
                <a:prstDash val="solid"/>
                <a:miter lim="400000"/>
              </a:ln>
              <a:effectLst/>
            </c:spPr>
          </c:dPt>
          <c:dPt>
            <c:idx val="8"/>
            <c:bubble3D val="0"/>
            <c:spPr>
              <a:solidFill>
                <a:schemeClr val="accent1"/>
              </a:solidFill>
              <a:ln w="13546" cap="flat">
                <a:solidFill>
                  <a:srgbClr val="F4F4F4"/>
                </a:solidFill>
                <a:prstDash val="solid"/>
                <a:miter lim="400000"/>
              </a:ln>
              <a:effectLst/>
            </c:spPr>
          </c:dPt>
          <c:dPt>
            <c:idx val="9"/>
            <c:bubble3D val="0"/>
            <c:spPr>
              <a:solidFill>
                <a:schemeClr val="accent1"/>
              </a:solidFill>
              <a:ln w="13546" cap="flat">
                <a:solidFill>
                  <a:srgbClr val="F4F4F4"/>
                </a:solidFill>
                <a:prstDash val="solid"/>
                <a:miter lim="400000"/>
              </a:ln>
              <a:effectLst/>
            </c:spPr>
          </c:dPt>
          <c:dPt>
            <c:idx val="10"/>
            <c:bubble3D val="0"/>
            <c:spPr>
              <a:solidFill>
                <a:schemeClr val="accent1"/>
              </a:solidFill>
              <a:ln w="13546" cap="flat">
                <a:solidFill>
                  <a:srgbClr val="F4F4F4"/>
                </a:solidFill>
                <a:prstDash val="solid"/>
                <a:miter lim="400000"/>
              </a:ln>
              <a:effectLst/>
            </c:spPr>
          </c:dPt>
          <c:dPt>
            <c:idx val="11"/>
            <c:bubble3D val="0"/>
            <c:spPr>
              <a:solidFill>
                <a:schemeClr val="accent1"/>
              </a:solidFill>
              <a:ln w="13546" cap="flat">
                <a:solidFill>
                  <a:srgbClr val="F4F4F4"/>
                </a:solidFill>
                <a:prstDash val="solid"/>
                <a:miter lim="400000"/>
              </a:ln>
              <a:effectLst/>
            </c:spPr>
          </c:dPt>
          <c:dPt>
            <c:idx val="12"/>
            <c:bubble3D val="0"/>
            <c:spPr>
              <a:solidFill>
                <a:schemeClr val="accent1"/>
              </a:solidFill>
              <a:ln w="13546" cap="flat">
                <a:solidFill>
                  <a:srgbClr val="F4F4F4"/>
                </a:solidFill>
                <a:prstDash val="solid"/>
                <a:miter lim="400000"/>
              </a:ln>
              <a:effectLst/>
            </c:spPr>
          </c:dPt>
          <c:dPt>
            <c:idx val="13"/>
            <c:bubble3D val="0"/>
            <c:spPr>
              <a:solidFill>
                <a:schemeClr val="accent1"/>
              </a:solidFill>
              <a:ln w="13546" cap="flat">
                <a:solidFill>
                  <a:srgbClr val="F4F4F4"/>
                </a:solidFill>
                <a:prstDash val="solid"/>
                <a:miter lim="400000"/>
              </a:ln>
              <a:effectLst/>
            </c:spPr>
          </c:dPt>
          <c:dPt>
            <c:idx val="14"/>
            <c:bubble3D val="0"/>
            <c:spPr>
              <a:solidFill>
                <a:schemeClr val="tx2"/>
              </a:solidFill>
              <a:ln w="13546" cap="flat">
                <a:solidFill>
                  <a:srgbClr val="F4F4F4"/>
                </a:solidFill>
                <a:prstDash val="solid"/>
                <a:miter lim="400000"/>
              </a:ln>
              <a:effectLst/>
            </c:spPr>
          </c:dPt>
          <c:dPt>
            <c:idx val="15"/>
            <c:bubble3D val="0"/>
            <c:spPr>
              <a:solidFill>
                <a:schemeClr val="tx2"/>
              </a:solidFill>
              <a:ln w="13546" cap="flat">
                <a:solidFill>
                  <a:srgbClr val="F4F4F4"/>
                </a:solidFill>
                <a:prstDash val="solid"/>
                <a:miter lim="400000"/>
              </a:ln>
              <a:effectLst/>
            </c:spPr>
          </c:dPt>
          <c:dPt>
            <c:idx val="16"/>
            <c:bubble3D val="0"/>
            <c:spPr>
              <a:solidFill>
                <a:schemeClr val="tx2"/>
              </a:solidFill>
              <a:ln w="13546"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2"/>
            </a:solidFill>
            <a:ln w="13546" cap="flat">
              <a:solidFill>
                <a:srgbClr val="F4F4F4"/>
              </a:solidFill>
              <a:prstDash val="solid"/>
              <a:miter lim="400000"/>
            </a:ln>
            <a:effectLst/>
          </c:spPr>
          <c:dPt>
            <c:idx val="0"/>
            <c:bubble3D val="0"/>
            <c:spPr>
              <a:solidFill>
                <a:schemeClr val="accent2"/>
              </a:solidFill>
              <a:ln w="13546" cap="flat">
                <a:solidFill>
                  <a:srgbClr val="F4F4F4"/>
                </a:solidFill>
                <a:prstDash val="solid"/>
                <a:miter lim="400000"/>
              </a:ln>
              <a:effectLst/>
            </c:spPr>
          </c:dPt>
          <c:dPt>
            <c:idx val="1"/>
            <c:bubble3D val="0"/>
            <c:spPr>
              <a:solidFill>
                <a:schemeClr val="accent2"/>
              </a:solidFill>
              <a:ln w="13546" cap="flat">
                <a:solidFill>
                  <a:srgbClr val="F4F4F4"/>
                </a:solidFill>
                <a:prstDash val="solid"/>
                <a:miter lim="400000"/>
              </a:ln>
              <a:effectLst/>
            </c:spPr>
          </c:dPt>
          <c:dPt>
            <c:idx val="2"/>
            <c:bubble3D val="0"/>
            <c:spPr>
              <a:solidFill>
                <a:schemeClr val="accent2"/>
              </a:solidFill>
              <a:ln w="13546" cap="flat">
                <a:solidFill>
                  <a:srgbClr val="F4F4F4"/>
                </a:solidFill>
                <a:prstDash val="solid"/>
                <a:miter lim="400000"/>
              </a:ln>
              <a:effectLst/>
            </c:spPr>
          </c:dPt>
          <c:dPt>
            <c:idx val="3"/>
            <c:bubble3D val="0"/>
            <c:spPr>
              <a:solidFill>
                <a:schemeClr val="accent2"/>
              </a:solidFill>
              <a:ln w="13546" cap="flat">
                <a:solidFill>
                  <a:srgbClr val="F4F4F4"/>
                </a:solidFill>
                <a:prstDash val="solid"/>
                <a:miter lim="400000"/>
              </a:ln>
              <a:effectLst/>
            </c:spPr>
          </c:dPt>
          <c:dPt>
            <c:idx val="4"/>
            <c:bubble3D val="0"/>
            <c:spPr>
              <a:solidFill>
                <a:schemeClr val="accent2"/>
              </a:solidFill>
              <a:ln w="13546" cap="flat">
                <a:solidFill>
                  <a:srgbClr val="F4F4F4"/>
                </a:solidFill>
                <a:prstDash val="solid"/>
                <a:miter lim="400000"/>
              </a:ln>
              <a:effectLst/>
            </c:spPr>
          </c:dPt>
          <c:dPt>
            <c:idx val="5"/>
            <c:bubble3D val="0"/>
            <c:spPr>
              <a:solidFill>
                <a:schemeClr val="accent2"/>
              </a:solidFill>
              <a:ln w="13546" cap="flat">
                <a:solidFill>
                  <a:srgbClr val="F4F4F4"/>
                </a:solidFill>
                <a:prstDash val="solid"/>
                <a:miter lim="400000"/>
              </a:ln>
              <a:effectLst/>
            </c:spPr>
          </c:dPt>
          <c:dPt>
            <c:idx val="6"/>
            <c:bubble3D val="0"/>
            <c:spPr>
              <a:solidFill>
                <a:schemeClr val="accent2"/>
              </a:solidFill>
              <a:ln w="13546" cap="flat">
                <a:solidFill>
                  <a:srgbClr val="F5F5F5"/>
                </a:solidFill>
                <a:prstDash val="solid"/>
                <a:miter lim="400000"/>
              </a:ln>
              <a:effectLst/>
            </c:spPr>
          </c:dPt>
          <c:dPt>
            <c:idx val="7"/>
            <c:bubble3D val="0"/>
            <c:spPr>
              <a:solidFill>
                <a:schemeClr val="accent2"/>
              </a:solidFill>
              <a:ln w="13546" cap="flat">
                <a:solidFill>
                  <a:srgbClr val="F5F5F5"/>
                </a:solidFill>
                <a:prstDash val="solid"/>
                <a:miter lim="400000"/>
              </a:ln>
              <a:effectLst/>
            </c:spPr>
          </c:dPt>
          <c:dPt>
            <c:idx val="8"/>
            <c:bubble3D val="0"/>
            <c:spPr>
              <a:solidFill>
                <a:schemeClr val="accent2"/>
              </a:solidFill>
              <a:ln w="13546" cap="flat">
                <a:solidFill>
                  <a:srgbClr val="F5F5F5"/>
                </a:solidFill>
                <a:prstDash val="solid"/>
                <a:miter lim="400000"/>
              </a:ln>
              <a:effectLst/>
            </c:spPr>
          </c:dPt>
          <c:dPt>
            <c:idx val="9"/>
            <c:bubble3D val="0"/>
            <c:spPr>
              <a:solidFill>
                <a:schemeClr val="accent2"/>
              </a:solidFill>
              <a:ln w="13546" cap="flat">
                <a:solidFill>
                  <a:srgbClr val="F5F5F5"/>
                </a:solidFill>
                <a:prstDash val="solid"/>
                <a:miter lim="400000"/>
              </a:ln>
              <a:effectLst/>
            </c:spPr>
          </c:dPt>
          <c:dPt>
            <c:idx val="10"/>
            <c:bubble3D val="0"/>
            <c:spPr>
              <a:solidFill>
                <a:schemeClr val="accent2"/>
              </a:solidFill>
              <a:ln w="13546" cap="flat">
                <a:solidFill>
                  <a:srgbClr val="F5F5F5"/>
                </a:solidFill>
                <a:prstDash val="solid"/>
                <a:miter lim="400000"/>
              </a:ln>
              <a:effectLst/>
            </c:spPr>
          </c:dPt>
          <c:dPt>
            <c:idx val="11"/>
            <c:bubble3D val="0"/>
            <c:spPr>
              <a:solidFill>
                <a:schemeClr val="accent2"/>
              </a:solidFill>
              <a:ln w="13546" cap="flat">
                <a:solidFill>
                  <a:srgbClr val="F4F4F4"/>
                </a:solidFill>
                <a:prstDash val="solid"/>
                <a:miter lim="400000"/>
              </a:ln>
              <a:effectLst/>
            </c:spPr>
          </c:dPt>
          <c:dPt>
            <c:idx val="12"/>
            <c:bubble3D val="0"/>
            <c:spPr>
              <a:solidFill>
                <a:schemeClr val="accent2"/>
              </a:solidFill>
              <a:ln w="13546" cap="flat">
                <a:solidFill>
                  <a:srgbClr val="F4F4F4"/>
                </a:solidFill>
                <a:prstDash val="solid"/>
                <a:miter lim="400000"/>
              </a:ln>
              <a:effectLst/>
            </c:spPr>
          </c:dPt>
          <c:dPt>
            <c:idx val="13"/>
            <c:bubble3D val="0"/>
            <c:spPr>
              <a:solidFill>
                <a:schemeClr val="tx2"/>
              </a:solidFill>
              <a:ln w="13546" cap="flat">
                <a:solidFill>
                  <a:srgbClr val="F4F4F4"/>
                </a:solidFill>
                <a:prstDash val="solid"/>
                <a:miter lim="400000"/>
              </a:ln>
              <a:effectLst/>
            </c:spPr>
          </c:dPt>
          <c:dPt>
            <c:idx val="14"/>
            <c:bubble3D val="0"/>
            <c:spPr>
              <a:solidFill>
                <a:schemeClr val="tx2"/>
              </a:solidFill>
              <a:ln w="13546" cap="flat">
                <a:solidFill>
                  <a:srgbClr val="F4F4F4"/>
                </a:solidFill>
                <a:prstDash val="solid"/>
                <a:miter lim="400000"/>
              </a:ln>
              <a:effectLst/>
            </c:spPr>
          </c:dPt>
          <c:dPt>
            <c:idx val="15"/>
            <c:bubble3D val="0"/>
            <c:spPr>
              <a:solidFill>
                <a:schemeClr val="tx2"/>
              </a:solidFill>
              <a:ln w="13546" cap="flat">
                <a:solidFill>
                  <a:srgbClr val="F4F4F4"/>
                </a:solidFill>
                <a:prstDash val="solid"/>
                <a:miter lim="400000"/>
              </a:ln>
              <a:effectLst/>
            </c:spPr>
          </c:dPt>
          <c:dPt>
            <c:idx val="16"/>
            <c:bubble3D val="0"/>
            <c:spPr>
              <a:solidFill>
                <a:schemeClr val="tx2"/>
              </a:solidFill>
              <a:ln w="13546"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3"/>
            </a:solidFill>
            <a:ln w="13546" cap="flat">
              <a:solidFill>
                <a:srgbClr val="F4F4F4"/>
              </a:solidFill>
              <a:prstDash val="solid"/>
              <a:miter lim="400000"/>
            </a:ln>
            <a:effectLst/>
          </c:spPr>
          <c:dPt>
            <c:idx val="0"/>
            <c:bubble3D val="0"/>
            <c:spPr>
              <a:solidFill>
                <a:schemeClr val="accent3"/>
              </a:solidFill>
              <a:ln w="13546" cap="flat">
                <a:solidFill>
                  <a:srgbClr val="F4F4F4"/>
                </a:solidFill>
                <a:prstDash val="solid"/>
                <a:miter lim="400000"/>
              </a:ln>
              <a:effectLst/>
            </c:spPr>
          </c:dPt>
          <c:dPt>
            <c:idx val="1"/>
            <c:bubble3D val="0"/>
            <c:spPr>
              <a:solidFill>
                <a:schemeClr val="accent3"/>
              </a:solidFill>
              <a:ln w="13546" cap="flat">
                <a:solidFill>
                  <a:srgbClr val="F4F4F4"/>
                </a:solidFill>
                <a:prstDash val="solid"/>
                <a:miter lim="400000"/>
              </a:ln>
              <a:effectLst/>
            </c:spPr>
          </c:dPt>
          <c:dPt>
            <c:idx val="2"/>
            <c:bubble3D val="0"/>
            <c:spPr>
              <a:solidFill>
                <a:schemeClr val="accent3"/>
              </a:solidFill>
              <a:ln w="13546" cap="flat">
                <a:solidFill>
                  <a:srgbClr val="F4F4F4"/>
                </a:solidFill>
                <a:prstDash val="solid"/>
                <a:miter lim="400000"/>
              </a:ln>
              <a:effectLst/>
            </c:spPr>
          </c:dPt>
          <c:dPt>
            <c:idx val="3"/>
            <c:bubble3D val="0"/>
            <c:spPr>
              <a:solidFill>
                <a:schemeClr val="accent3"/>
              </a:solidFill>
              <a:ln w="13546" cap="flat">
                <a:solidFill>
                  <a:srgbClr val="F4F4F4"/>
                </a:solidFill>
                <a:prstDash val="solid"/>
                <a:miter lim="400000"/>
              </a:ln>
              <a:effectLst/>
            </c:spPr>
          </c:dPt>
          <c:dPt>
            <c:idx val="4"/>
            <c:bubble3D val="0"/>
            <c:spPr>
              <a:solidFill>
                <a:schemeClr val="accent3"/>
              </a:solidFill>
              <a:ln w="13546" cap="flat">
                <a:solidFill>
                  <a:srgbClr val="F4F4F4"/>
                </a:solidFill>
                <a:prstDash val="solid"/>
                <a:miter lim="400000"/>
              </a:ln>
              <a:effectLst/>
            </c:spPr>
          </c:dPt>
          <c:dPt>
            <c:idx val="5"/>
            <c:bubble3D val="0"/>
            <c:spPr>
              <a:solidFill>
                <a:schemeClr val="accent3"/>
              </a:solidFill>
              <a:ln w="13546" cap="flat">
                <a:solidFill>
                  <a:srgbClr val="F4F4F4"/>
                </a:solidFill>
                <a:prstDash val="solid"/>
                <a:miter lim="400000"/>
              </a:ln>
              <a:effectLst/>
            </c:spPr>
          </c:dPt>
          <c:dPt>
            <c:idx val="6"/>
            <c:bubble3D val="0"/>
            <c:spPr>
              <a:solidFill>
                <a:schemeClr val="accent3"/>
              </a:solidFill>
              <a:ln w="13546" cap="flat">
                <a:solidFill>
                  <a:srgbClr val="F5F5F5"/>
                </a:solidFill>
                <a:prstDash val="solid"/>
                <a:miter lim="400000"/>
              </a:ln>
              <a:effectLst/>
            </c:spPr>
          </c:dPt>
          <c:dPt>
            <c:idx val="7"/>
            <c:bubble3D val="0"/>
            <c:spPr>
              <a:solidFill>
                <a:schemeClr val="accent3"/>
              </a:solidFill>
              <a:ln w="13546" cap="flat">
                <a:solidFill>
                  <a:srgbClr val="F5F5F5"/>
                </a:solidFill>
                <a:prstDash val="solid"/>
                <a:miter lim="400000"/>
              </a:ln>
              <a:effectLst/>
            </c:spPr>
          </c:dPt>
          <c:dPt>
            <c:idx val="8"/>
            <c:bubble3D val="0"/>
            <c:spPr>
              <a:solidFill>
                <a:schemeClr val="accent3"/>
              </a:solidFill>
              <a:ln w="13546" cap="flat">
                <a:solidFill>
                  <a:srgbClr val="F4F4F4"/>
                </a:solidFill>
                <a:prstDash val="solid"/>
                <a:miter lim="400000"/>
              </a:ln>
              <a:effectLst/>
            </c:spPr>
          </c:dPt>
          <c:dPt>
            <c:idx val="9"/>
            <c:bubble3D val="0"/>
            <c:spPr>
              <a:solidFill>
                <a:schemeClr val="accent3"/>
              </a:solidFill>
              <a:ln w="13546" cap="flat">
                <a:solidFill>
                  <a:srgbClr val="F4F4F4"/>
                </a:solidFill>
                <a:prstDash val="solid"/>
                <a:miter lim="400000"/>
              </a:ln>
              <a:effectLst/>
            </c:spPr>
          </c:dPt>
          <c:dPt>
            <c:idx val="10"/>
            <c:bubble3D val="0"/>
            <c:spPr>
              <a:solidFill>
                <a:schemeClr val="accent3"/>
              </a:solidFill>
              <a:ln w="13546" cap="flat">
                <a:solidFill>
                  <a:srgbClr val="F4F4F4"/>
                </a:solidFill>
                <a:prstDash val="solid"/>
                <a:miter lim="400000"/>
              </a:ln>
              <a:effectLst/>
            </c:spPr>
          </c:dPt>
          <c:dPt>
            <c:idx val="11"/>
            <c:bubble3D val="0"/>
            <c:spPr>
              <a:solidFill>
                <a:schemeClr val="accent3"/>
              </a:solidFill>
              <a:ln w="13546" cap="flat">
                <a:solidFill>
                  <a:srgbClr val="F4F4F4"/>
                </a:solidFill>
                <a:prstDash val="solid"/>
                <a:miter lim="400000"/>
              </a:ln>
              <a:effectLst/>
            </c:spPr>
          </c:dPt>
          <c:dPt>
            <c:idx val="12"/>
            <c:bubble3D val="0"/>
            <c:spPr>
              <a:solidFill>
                <a:schemeClr val="accent3"/>
              </a:solidFill>
              <a:ln w="13546" cap="flat">
                <a:solidFill>
                  <a:srgbClr val="F4F4F4"/>
                </a:solidFill>
                <a:prstDash val="solid"/>
                <a:miter lim="400000"/>
              </a:ln>
              <a:effectLst/>
            </c:spPr>
          </c:dPt>
          <c:dPt>
            <c:idx val="13"/>
            <c:bubble3D val="0"/>
            <c:spPr>
              <a:solidFill>
                <a:schemeClr val="accent3"/>
              </a:solidFill>
              <a:ln w="13546" cap="flat">
                <a:solidFill>
                  <a:srgbClr val="F4F4F4"/>
                </a:solidFill>
                <a:prstDash val="solid"/>
                <a:miter lim="400000"/>
              </a:ln>
              <a:effectLst/>
            </c:spPr>
          </c:dPt>
          <c:dPt>
            <c:idx val="14"/>
            <c:bubble3D val="0"/>
            <c:spPr>
              <a:solidFill>
                <a:schemeClr val="accent3"/>
              </a:solidFill>
              <a:ln w="13546" cap="flat">
                <a:solidFill>
                  <a:srgbClr val="F4F4F4"/>
                </a:solidFill>
                <a:prstDash val="solid"/>
                <a:miter lim="400000"/>
              </a:ln>
              <a:effectLst/>
            </c:spPr>
          </c:dPt>
          <c:dPt>
            <c:idx val="15"/>
            <c:bubble3D val="0"/>
            <c:spPr>
              <a:solidFill>
                <a:schemeClr val="accent3"/>
              </a:solidFill>
              <a:ln w="13546" cap="flat">
                <a:solidFill>
                  <a:srgbClr val="F4F4F4"/>
                </a:solidFill>
                <a:prstDash val="solid"/>
                <a:miter lim="400000"/>
              </a:ln>
              <a:effectLst/>
            </c:spPr>
          </c:dPt>
          <c:dPt>
            <c:idx val="16"/>
            <c:bubble3D val="0"/>
            <c:spPr>
              <a:solidFill>
                <a:schemeClr val="tx2"/>
              </a:solidFill>
              <a:ln w="13546"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4"/>
            </a:solidFill>
            <a:ln w="13546" cap="flat">
              <a:solidFill>
                <a:srgbClr val="F4F4F4"/>
              </a:solidFill>
              <a:prstDash val="solid"/>
              <a:miter lim="400000"/>
            </a:ln>
            <a:effectLst/>
          </c:spPr>
          <c:dPt>
            <c:idx val="0"/>
            <c:bubble3D val="0"/>
            <c:spPr>
              <a:solidFill>
                <a:schemeClr val="accent4"/>
              </a:solidFill>
              <a:ln w="13546" cap="flat">
                <a:solidFill>
                  <a:srgbClr val="F4F4F4"/>
                </a:solidFill>
                <a:prstDash val="solid"/>
                <a:miter lim="400000"/>
              </a:ln>
              <a:effectLst/>
            </c:spPr>
          </c:dPt>
          <c:dPt>
            <c:idx val="1"/>
            <c:bubble3D val="0"/>
            <c:spPr>
              <a:solidFill>
                <a:schemeClr val="accent4"/>
              </a:solidFill>
              <a:ln w="13546" cap="flat">
                <a:solidFill>
                  <a:srgbClr val="F4F4F4"/>
                </a:solidFill>
                <a:prstDash val="solid"/>
                <a:miter lim="400000"/>
              </a:ln>
              <a:effectLst/>
            </c:spPr>
          </c:dPt>
          <c:dPt>
            <c:idx val="2"/>
            <c:bubble3D val="0"/>
            <c:spPr>
              <a:solidFill>
                <a:schemeClr val="accent4"/>
              </a:solidFill>
              <a:ln w="13546" cap="flat">
                <a:solidFill>
                  <a:srgbClr val="F4F4F4"/>
                </a:solidFill>
                <a:prstDash val="solid"/>
                <a:miter lim="400000"/>
              </a:ln>
              <a:effectLst/>
            </c:spPr>
          </c:dPt>
          <c:dPt>
            <c:idx val="3"/>
            <c:bubble3D val="0"/>
            <c:spPr>
              <a:solidFill>
                <a:schemeClr val="accent4"/>
              </a:solidFill>
              <a:ln w="13546" cap="flat">
                <a:solidFill>
                  <a:srgbClr val="F4F4F4"/>
                </a:solidFill>
                <a:prstDash val="solid"/>
                <a:miter lim="400000"/>
              </a:ln>
              <a:effectLst/>
            </c:spPr>
          </c:dPt>
          <c:dPt>
            <c:idx val="4"/>
            <c:bubble3D val="0"/>
            <c:spPr>
              <a:solidFill>
                <a:schemeClr val="accent4"/>
              </a:solidFill>
              <a:ln w="13546" cap="flat">
                <a:solidFill>
                  <a:srgbClr val="F4F4F4"/>
                </a:solidFill>
                <a:prstDash val="solid"/>
                <a:miter lim="400000"/>
              </a:ln>
              <a:effectLst/>
            </c:spPr>
          </c:dPt>
          <c:dPt>
            <c:idx val="5"/>
            <c:bubble3D val="0"/>
            <c:spPr>
              <a:solidFill>
                <a:schemeClr val="accent4"/>
              </a:solidFill>
              <a:ln w="13546" cap="flat">
                <a:solidFill>
                  <a:srgbClr val="F4F4F4"/>
                </a:solidFill>
                <a:prstDash val="solid"/>
                <a:miter lim="400000"/>
              </a:ln>
              <a:effectLst/>
            </c:spPr>
          </c:dPt>
          <c:dPt>
            <c:idx val="6"/>
            <c:bubble3D val="0"/>
            <c:spPr>
              <a:solidFill>
                <a:schemeClr val="accent4"/>
              </a:solidFill>
              <a:ln w="13546" cap="flat">
                <a:solidFill>
                  <a:srgbClr val="F5F5F5"/>
                </a:solidFill>
                <a:prstDash val="solid"/>
                <a:miter lim="400000"/>
              </a:ln>
              <a:effectLst/>
            </c:spPr>
          </c:dPt>
          <c:dPt>
            <c:idx val="7"/>
            <c:bubble3D val="0"/>
            <c:spPr>
              <a:solidFill>
                <a:schemeClr val="accent4"/>
              </a:solidFill>
              <a:ln w="13546" cap="flat">
                <a:solidFill>
                  <a:srgbClr val="F5F5F5"/>
                </a:solidFill>
                <a:prstDash val="solid"/>
                <a:miter lim="400000"/>
              </a:ln>
              <a:effectLst/>
            </c:spPr>
          </c:dPt>
          <c:dPt>
            <c:idx val="8"/>
            <c:bubble3D val="0"/>
            <c:spPr>
              <a:solidFill>
                <a:schemeClr val="accent4"/>
              </a:solidFill>
              <a:ln w="13546" cap="flat">
                <a:solidFill>
                  <a:srgbClr val="F5F5F5"/>
                </a:solidFill>
                <a:prstDash val="solid"/>
                <a:miter lim="400000"/>
              </a:ln>
              <a:effectLst/>
            </c:spPr>
          </c:dPt>
          <c:dPt>
            <c:idx val="9"/>
            <c:bubble3D val="0"/>
            <c:spPr>
              <a:solidFill>
                <a:schemeClr val="accent4"/>
              </a:solidFill>
              <a:ln w="13546" cap="flat">
                <a:solidFill>
                  <a:srgbClr val="F5F5F5"/>
                </a:solidFill>
                <a:prstDash val="solid"/>
                <a:miter lim="400000"/>
              </a:ln>
              <a:effectLst/>
            </c:spPr>
          </c:dPt>
          <c:dPt>
            <c:idx val="10"/>
            <c:bubble3D val="0"/>
            <c:spPr>
              <a:solidFill>
                <a:schemeClr val="accent4"/>
              </a:solidFill>
              <a:ln w="13546" cap="flat">
                <a:solidFill>
                  <a:srgbClr val="F5F5F5"/>
                </a:solidFill>
                <a:prstDash val="solid"/>
                <a:miter lim="400000"/>
              </a:ln>
              <a:effectLst/>
            </c:spPr>
          </c:dPt>
          <c:dPt>
            <c:idx val="11"/>
            <c:bubble3D val="0"/>
            <c:spPr>
              <a:solidFill>
                <a:schemeClr val="tx2"/>
              </a:solidFill>
              <a:ln w="13546" cap="flat">
                <a:solidFill>
                  <a:srgbClr val="F5F5F5"/>
                </a:solidFill>
                <a:prstDash val="solid"/>
                <a:miter lim="400000"/>
              </a:ln>
              <a:effectLst/>
            </c:spPr>
          </c:dPt>
          <c:dPt>
            <c:idx val="12"/>
            <c:bubble3D val="0"/>
            <c:spPr>
              <a:solidFill>
                <a:schemeClr val="tx2"/>
              </a:solidFill>
              <a:ln w="13546" cap="flat">
                <a:solidFill>
                  <a:srgbClr val="F7F7F7"/>
                </a:solidFill>
                <a:prstDash val="solid"/>
                <a:miter lim="400000"/>
              </a:ln>
              <a:effectLst/>
            </c:spPr>
          </c:dPt>
          <c:dPt>
            <c:idx val="13"/>
            <c:bubble3D val="0"/>
            <c:spPr>
              <a:solidFill>
                <a:schemeClr val="tx2"/>
              </a:solidFill>
              <a:ln w="13546" cap="flat">
                <a:solidFill>
                  <a:srgbClr val="F7F7F7"/>
                </a:solidFill>
                <a:prstDash val="solid"/>
                <a:miter lim="400000"/>
              </a:ln>
              <a:effectLst/>
            </c:spPr>
          </c:dPt>
          <c:dPt>
            <c:idx val="14"/>
            <c:bubble3D val="0"/>
            <c:spPr>
              <a:solidFill>
                <a:schemeClr val="tx2"/>
              </a:solidFill>
              <a:ln w="13546" cap="flat">
                <a:solidFill>
                  <a:srgbClr val="F7F7F7"/>
                </a:solidFill>
                <a:prstDash val="solid"/>
                <a:miter lim="400000"/>
              </a:ln>
              <a:effectLst/>
            </c:spPr>
          </c:dPt>
          <c:dPt>
            <c:idx val="15"/>
            <c:bubble3D val="0"/>
            <c:spPr>
              <a:solidFill>
                <a:schemeClr val="tx2"/>
              </a:solidFill>
              <a:ln w="13546" cap="flat">
                <a:solidFill>
                  <a:srgbClr val="F4F4F4"/>
                </a:solidFill>
                <a:prstDash val="solid"/>
                <a:miter lim="400000"/>
              </a:ln>
              <a:effectLst/>
            </c:spPr>
          </c:dPt>
          <c:dPt>
            <c:idx val="16"/>
            <c:bubble3D val="0"/>
            <c:spPr>
              <a:solidFill>
                <a:schemeClr val="tx2"/>
              </a:solidFill>
              <a:ln w="13546"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1"/>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80</c:v>
                </c:pt>
                <c:pt idx="1">
                  <c:v>20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1"/>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1"/>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1"/>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2"/>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70</c:v>
                </c:pt>
                <c:pt idx="1">
                  <c:v>30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rgbClr val="3F454D"/>
              </a:solidFill>
              <a:ln w="12700" cap="flat">
                <a:noFill/>
                <a:miter lim="400000"/>
              </a:ln>
              <a:effectLst/>
            </c:spPr>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chemeClr val="accent3"/>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50</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Shape 39"/>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0" name="Shape 4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442889563"/>
      </p:ext>
    </p:extLst>
  </p:cSld>
  <p:clrMap bg1="lt1" tx1="dk1" bg2="lt2" tx2="dk2" accent1="accent1" accent2="accent2" accent3="accent3" accent4="accent4" accent5="accent5" accent6="accent6" hlink="hlink" folHlink="folHlink"/>
  <p:notesStyle>
    <a:lvl1pPr defTabSz="457200">
      <a:lnSpc>
        <a:spcPct val="117999"/>
      </a:lnSpc>
      <a:defRPr sz="2000">
        <a:latin typeface="Helvetica Neue"/>
        <a:ea typeface="Helvetica Neue"/>
        <a:cs typeface="Helvetica Neue"/>
        <a:sym typeface="Helvetica Neue"/>
      </a:defRPr>
    </a:lvl1pPr>
    <a:lvl2pPr indent="228600" defTabSz="457200">
      <a:lnSpc>
        <a:spcPct val="117999"/>
      </a:lnSpc>
      <a:defRPr sz="2000">
        <a:latin typeface="Helvetica Neue"/>
        <a:ea typeface="Helvetica Neue"/>
        <a:cs typeface="Helvetica Neue"/>
        <a:sym typeface="Helvetica Neue"/>
      </a:defRPr>
    </a:lvl2pPr>
    <a:lvl3pPr indent="457200" defTabSz="457200">
      <a:lnSpc>
        <a:spcPct val="117999"/>
      </a:lnSpc>
      <a:defRPr sz="2000">
        <a:latin typeface="Helvetica Neue"/>
        <a:ea typeface="Helvetica Neue"/>
        <a:cs typeface="Helvetica Neue"/>
        <a:sym typeface="Helvetica Neue"/>
      </a:defRPr>
    </a:lvl3pPr>
    <a:lvl4pPr indent="685800" defTabSz="457200">
      <a:lnSpc>
        <a:spcPct val="117999"/>
      </a:lnSpc>
      <a:defRPr sz="2000">
        <a:latin typeface="Helvetica Neue"/>
        <a:ea typeface="Helvetica Neue"/>
        <a:cs typeface="Helvetica Neue"/>
        <a:sym typeface="Helvetica Neue"/>
      </a:defRPr>
    </a:lvl4pPr>
    <a:lvl5pPr indent="914400" defTabSz="457200">
      <a:lnSpc>
        <a:spcPct val="117999"/>
      </a:lnSpc>
      <a:defRPr sz="2000">
        <a:latin typeface="Helvetica Neue"/>
        <a:ea typeface="Helvetica Neue"/>
        <a:cs typeface="Helvetica Neue"/>
        <a:sym typeface="Helvetica Neue"/>
      </a:defRPr>
    </a:lvl5pPr>
    <a:lvl6pPr indent="1143000" defTabSz="457200">
      <a:lnSpc>
        <a:spcPct val="117999"/>
      </a:lnSpc>
      <a:defRPr sz="2000">
        <a:latin typeface="Helvetica Neue"/>
        <a:ea typeface="Helvetica Neue"/>
        <a:cs typeface="Helvetica Neue"/>
        <a:sym typeface="Helvetica Neue"/>
      </a:defRPr>
    </a:lvl6pPr>
    <a:lvl7pPr indent="1371600" defTabSz="457200">
      <a:lnSpc>
        <a:spcPct val="117999"/>
      </a:lnSpc>
      <a:defRPr sz="2000">
        <a:latin typeface="Helvetica Neue"/>
        <a:ea typeface="Helvetica Neue"/>
        <a:cs typeface="Helvetica Neue"/>
        <a:sym typeface="Helvetica Neue"/>
      </a:defRPr>
    </a:lvl7pPr>
    <a:lvl8pPr indent="1600200" defTabSz="457200">
      <a:lnSpc>
        <a:spcPct val="117999"/>
      </a:lnSpc>
      <a:defRPr sz="2000">
        <a:latin typeface="Helvetica Neue"/>
        <a:ea typeface="Helvetica Neue"/>
        <a:cs typeface="Helvetica Neue"/>
        <a:sym typeface="Helvetica Neue"/>
      </a:defRPr>
    </a:lvl8pPr>
    <a:lvl9pPr indent="1828800" defTabSz="457200">
      <a:lnSpc>
        <a:spcPct val="117999"/>
      </a:lnSpc>
      <a:defRPr sz="20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12" name="Shape 12"/>
          <p:cNvSpPr>
            <a:spLocks noGrp="1"/>
          </p:cNvSpPr>
          <p:nvPr>
            <p:ph type="title"/>
          </p:nvPr>
        </p:nvSpPr>
        <p:spPr>
          <a:prstGeom prst="rect">
            <a:avLst/>
          </a:prstGeom>
        </p:spPr>
        <p:txBody>
          <a:bodyPr/>
          <a:lstStyle>
            <a:lvl1pPr>
              <a:defRPr>
                <a:solidFill>
                  <a:schemeClr val="accent1"/>
                </a:solidFill>
              </a:defRPr>
            </a:lvl1pPr>
          </a:lstStyle>
          <a:p>
            <a:pPr lvl="0">
              <a:defRPr sz="1800" cap="none">
                <a:solidFill>
                  <a:srgbClr val="000000"/>
                </a:solidFill>
              </a:defRPr>
            </a:pPr>
            <a:r>
              <a:rPr sz="6400" cap="all" dirty="0">
                <a:solidFill>
                  <a:srgbClr val="1CA3C0"/>
                </a:solidFill>
              </a:rPr>
              <a:t>Title Text</a:t>
            </a:r>
          </a:p>
        </p:txBody>
      </p:sp>
      <p:sp>
        <p:nvSpPr>
          <p:cNvPr id="13" name="Shape 13"/>
          <p:cNvSpPr>
            <a:spLocks noGrp="1"/>
          </p:cNvSpPr>
          <p:nvPr>
            <p:ph type="body" idx="1"/>
          </p:nvPr>
        </p:nvSpPr>
        <p:spPr>
          <a:prstGeom prst="rect">
            <a:avLst/>
          </a:prstGeom>
        </p:spPr>
        <p:txBody>
          <a:bodyPr/>
          <a:lstStyle/>
          <a:p>
            <a:pPr lvl="0">
              <a:defRPr sz="1800">
                <a:solidFill>
                  <a:srgbClr val="000000"/>
                </a:solidFill>
              </a:defRPr>
            </a:pPr>
            <a:r>
              <a:rPr sz="1600">
                <a:solidFill>
                  <a:srgbClr val="8E8E8E"/>
                </a:solidFill>
              </a:rPr>
              <a:t>Body Level One</a:t>
            </a:r>
          </a:p>
          <a:p>
            <a:pPr lvl="1">
              <a:defRPr sz="1800">
                <a:solidFill>
                  <a:srgbClr val="000000"/>
                </a:solidFill>
              </a:defRPr>
            </a:pPr>
            <a:r>
              <a:rPr sz="1600">
                <a:solidFill>
                  <a:srgbClr val="8E8E8E"/>
                </a:solidFill>
              </a:rPr>
              <a:t>Body Level Two</a:t>
            </a:r>
          </a:p>
          <a:p>
            <a:pPr lvl="2">
              <a:defRPr sz="1800">
                <a:solidFill>
                  <a:srgbClr val="000000"/>
                </a:solidFill>
              </a:defRPr>
            </a:pPr>
            <a:r>
              <a:rPr sz="1600">
                <a:solidFill>
                  <a:srgbClr val="8E8E8E"/>
                </a:solidFill>
              </a:rPr>
              <a:t>Body Level Three</a:t>
            </a:r>
          </a:p>
          <a:p>
            <a:pPr lvl="3">
              <a:defRPr sz="1800">
                <a:solidFill>
                  <a:srgbClr val="000000"/>
                </a:solidFill>
              </a:defRPr>
            </a:pPr>
            <a:r>
              <a:rPr sz="1600">
                <a:solidFill>
                  <a:srgbClr val="8E8E8E"/>
                </a:solidFill>
              </a:rPr>
              <a:t>Body Level Four</a:t>
            </a:r>
          </a:p>
          <a:p>
            <a:pPr lvl="4">
              <a:defRPr sz="1800">
                <a:solidFill>
                  <a:srgbClr val="000000"/>
                </a:solidFill>
              </a:defRPr>
            </a:pPr>
            <a:r>
              <a:rPr sz="1600">
                <a:solidFill>
                  <a:srgbClr val="8E8E8E"/>
                </a:solidFill>
              </a:rPr>
              <a:t>Body Level Five</a:t>
            </a:r>
          </a:p>
        </p:txBody>
      </p:sp>
      <p:sp>
        <p:nvSpPr>
          <p:cNvPr id="14" name="Shape 1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16" name="Shape 16"/>
          <p:cNvSpPr/>
          <p:nvPr/>
        </p:nvSpPr>
        <p:spPr>
          <a:xfrm>
            <a:off x="2067" y="-3838"/>
            <a:ext cx="13000665" cy="9215717"/>
          </a:xfrm>
          <a:prstGeom prst="rect">
            <a:avLst/>
          </a:prstGeom>
          <a:solidFill>
            <a:srgbClr val="F4F4F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7" name="Shape 17"/>
          <p:cNvSpPr/>
          <p:nvPr/>
        </p:nvSpPr>
        <p:spPr>
          <a:xfrm>
            <a:off x="2067" y="9007118"/>
            <a:ext cx="13000665" cy="740398"/>
          </a:xfrm>
          <a:prstGeom prst="rect">
            <a:avLst/>
          </a:prstGeom>
          <a:solidFill>
            <a:srgbClr val="3F454D"/>
          </a:solidFill>
          <a:ln w="3175">
            <a:miter lim="400000"/>
          </a:ln>
        </p:spPr>
        <p:txBody>
          <a:bodyPr lIns="0" tIns="0" rIns="0" bIns="0" anchor="ctr"/>
          <a:lstStyle/>
          <a:p>
            <a:pPr lvl="0" algn="l">
              <a:defRPr sz="1600">
                <a:solidFill>
                  <a:srgbClr val="8E8E8E"/>
                </a:solidFill>
              </a:defRPr>
            </a:pPr>
            <a:endParaRPr/>
          </a:p>
        </p:txBody>
      </p:sp>
      <p:sp>
        <p:nvSpPr>
          <p:cNvPr id="18" name="Shape 18"/>
          <p:cNvSpPr/>
          <p:nvPr/>
        </p:nvSpPr>
        <p:spPr>
          <a:xfrm>
            <a:off x="690935" y="9007118"/>
            <a:ext cx="1901237" cy="740398"/>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9" name="Shape 19"/>
          <p:cNvSpPr/>
          <p:nvPr/>
        </p:nvSpPr>
        <p:spPr>
          <a:xfrm>
            <a:off x="11142195" y="9007118"/>
            <a:ext cx="1226827" cy="740398"/>
          </a:xfrm>
          <a:prstGeom prst="rect">
            <a:avLst/>
          </a:prstGeom>
          <a:solidFill>
            <a:srgbClr val="A7ABB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0" name="Shape 20"/>
          <p:cNvSpPr/>
          <p:nvPr/>
        </p:nvSpPr>
        <p:spPr>
          <a:xfrm>
            <a:off x="1385113" y="9078865"/>
            <a:ext cx="1028694" cy="596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l"/>
          </a:lstStyle>
          <a:p>
            <a:pPr lvl="0">
              <a:defRPr sz="1800">
                <a:solidFill>
                  <a:srgbClr val="000000"/>
                </a:solidFill>
              </a:defRPr>
            </a:pPr>
            <a:r>
              <a:rPr sz="3400">
                <a:solidFill>
                  <a:srgbClr val="FFFFFF"/>
                </a:solidFill>
              </a:rPr>
              <a:t>ECO</a:t>
            </a:r>
          </a:p>
        </p:txBody>
      </p:sp>
      <p:sp>
        <p:nvSpPr>
          <p:cNvPr id="21" name="Shape 21"/>
          <p:cNvSpPr/>
          <p:nvPr/>
        </p:nvSpPr>
        <p:spPr>
          <a:xfrm rot="20827885">
            <a:off x="1002821" y="9084781"/>
            <a:ext cx="310215" cy="51733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22" name="Shape 22"/>
          <p:cNvSpPr>
            <a:spLocks noGrp="1"/>
          </p:cNvSpPr>
          <p:nvPr>
            <p:ph type="title"/>
          </p:nvPr>
        </p:nvSpPr>
        <p:spPr>
          <a:xfrm>
            <a:off x="2578099" y="6670964"/>
            <a:ext cx="7848602" cy="1066801"/>
          </a:xfrm>
          <a:prstGeom prst="rect">
            <a:avLst/>
          </a:prstGeom>
        </p:spPr>
        <p:txBody>
          <a:bodyPr/>
          <a:lstStyle>
            <a:lvl1pPr>
              <a:defRPr>
                <a:solidFill>
                  <a:schemeClr val="accent1"/>
                </a:solidFill>
              </a:defRPr>
            </a:lvl1pPr>
          </a:lstStyle>
          <a:p>
            <a:pPr lvl="0">
              <a:defRPr sz="1800" cap="none">
                <a:solidFill>
                  <a:srgbClr val="000000"/>
                </a:solidFill>
              </a:defRPr>
            </a:pPr>
            <a:r>
              <a:rPr sz="6400" cap="all" dirty="0">
                <a:solidFill>
                  <a:srgbClr val="1CA3C0"/>
                </a:solidFill>
              </a:rPr>
              <a:t>Title Text</a:t>
            </a:r>
          </a:p>
        </p:txBody>
      </p:sp>
      <p:sp>
        <p:nvSpPr>
          <p:cNvPr id="23" name="Shape 23"/>
          <p:cNvSpPr/>
          <p:nvPr/>
        </p:nvSpPr>
        <p:spPr>
          <a:xfrm>
            <a:off x="11298256" y="9136016"/>
            <a:ext cx="914704" cy="596901"/>
          </a:xfrm>
          <a:prstGeom prst="rect">
            <a:avLst/>
          </a:prstGeom>
          <a:ln w="3175">
            <a:miter lim="400000"/>
          </a:ln>
        </p:spPr>
        <p:txBody>
          <a:bodyPr lIns="0" tIns="0" rIns="0" bIns="0">
            <a:spAutoFit/>
          </a:bodyPr>
          <a:lstStyle/>
          <a:p>
            <a:pPr lvl="0">
              <a:defRPr>
                <a:solidFill>
                  <a:srgbClr val="3F454D"/>
                </a:solidFill>
              </a:defRPr>
            </a:pPr>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25" name="Shape 25"/>
          <p:cNvSpPr/>
          <p:nvPr/>
        </p:nvSpPr>
        <p:spPr>
          <a:xfrm>
            <a:off x="2067" y="-426"/>
            <a:ext cx="13000665" cy="9133426"/>
          </a:xfrm>
          <a:prstGeom prst="rect">
            <a:avLst/>
          </a:prstGeom>
          <a:solidFill>
            <a:srgbClr val="F4F4F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 name="Shape 26"/>
          <p:cNvSpPr/>
          <p:nvPr/>
        </p:nvSpPr>
        <p:spPr>
          <a:xfrm>
            <a:off x="2067" y="9019818"/>
            <a:ext cx="13000665" cy="740398"/>
          </a:xfrm>
          <a:prstGeom prst="rect">
            <a:avLst/>
          </a:prstGeom>
          <a:solidFill>
            <a:srgbClr val="3F454D"/>
          </a:solidFill>
          <a:ln w="3175">
            <a:miter lim="400000"/>
          </a:ln>
        </p:spPr>
        <p:txBody>
          <a:bodyPr lIns="0" tIns="0" rIns="0" bIns="0" anchor="ctr"/>
          <a:lstStyle/>
          <a:p>
            <a:pPr lvl="0" algn="l">
              <a:defRPr sz="1600">
                <a:solidFill>
                  <a:srgbClr val="8E8E8E"/>
                </a:solidFill>
              </a:defRPr>
            </a:pPr>
            <a:endParaRPr/>
          </a:p>
        </p:txBody>
      </p:sp>
      <p:sp>
        <p:nvSpPr>
          <p:cNvPr id="27" name="Shape 27"/>
          <p:cNvSpPr/>
          <p:nvPr/>
        </p:nvSpPr>
        <p:spPr>
          <a:xfrm>
            <a:off x="690935" y="9019818"/>
            <a:ext cx="1901237" cy="740398"/>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 name="Shape 28"/>
          <p:cNvSpPr/>
          <p:nvPr/>
        </p:nvSpPr>
        <p:spPr>
          <a:xfrm>
            <a:off x="11142195" y="9019818"/>
            <a:ext cx="1226827" cy="740398"/>
          </a:xfrm>
          <a:prstGeom prst="rect">
            <a:avLst/>
          </a:prstGeom>
          <a:solidFill>
            <a:srgbClr val="A7ABB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 name="Shape 29"/>
          <p:cNvSpPr/>
          <p:nvPr/>
        </p:nvSpPr>
        <p:spPr>
          <a:xfrm>
            <a:off x="1385113" y="9091565"/>
            <a:ext cx="1028694" cy="596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l"/>
          </a:lstStyle>
          <a:p>
            <a:pPr lvl="0">
              <a:defRPr sz="1800">
                <a:solidFill>
                  <a:srgbClr val="000000"/>
                </a:solidFill>
              </a:defRPr>
            </a:pPr>
            <a:r>
              <a:rPr sz="3400">
                <a:solidFill>
                  <a:srgbClr val="FFFFFF"/>
                </a:solidFill>
              </a:rPr>
              <a:t>ECO</a:t>
            </a:r>
          </a:p>
        </p:txBody>
      </p:sp>
      <p:sp>
        <p:nvSpPr>
          <p:cNvPr id="30" name="Shape 30"/>
          <p:cNvSpPr/>
          <p:nvPr/>
        </p:nvSpPr>
        <p:spPr>
          <a:xfrm rot="20827885">
            <a:off x="1002821" y="9097481"/>
            <a:ext cx="310215" cy="51733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31" name="Shape 31"/>
          <p:cNvSpPr>
            <a:spLocks noGrp="1"/>
          </p:cNvSpPr>
          <p:nvPr>
            <p:ph type="title"/>
          </p:nvPr>
        </p:nvSpPr>
        <p:spPr>
          <a:xfrm>
            <a:off x="2578099" y="3946316"/>
            <a:ext cx="7848602" cy="1183635"/>
          </a:xfrm>
          <a:prstGeom prst="rect">
            <a:avLst/>
          </a:prstGeom>
        </p:spPr>
        <p:txBody>
          <a:bodyPr anchor="ctr"/>
          <a:lstStyle>
            <a:lvl1pPr>
              <a:defRPr>
                <a:solidFill>
                  <a:schemeClr val="accent1"/>
                </a:solidFill>
              </a:defRPr>
            </a:lvl1pPr>
          </a:lstStyle>
          <a:p>
            <a:pPr lvl="0">
              <a:defRPr sz="1800" cap="none">
                <a:solidFill>
                  <a:srgbClr val="000000"/>
                </a:solidFill>
              </a:defRPr>
            </a:pPr>
            <a:r>
              <a:rPr sz="6400" cap="all" dirty="0">
                <a:solidFill>
                  <a:srgbClr val="1CA3C0"/>
                </a:solidFill>
              </a:rPr>
              <a:t>Title Text</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33" name="Shape 33"/>
          <p:cNvSpPr/>
          <p:nvPr/>
        </p:nvSpPr>
        <p:spPr>
          <a:xfrm>
            <a:off x="2067" y="1222"/>
            <a:ext cx="13000665" cy="9089312"/>
          </a:xfrm>
          <a:prstGeom prst="rect">
            <a:avLst/>
          </a:prstGeom>
          <a:solidFill>
            <a:srgbClr val="F4F4F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 name="Shape 34"/>
          <p:cNvSpPr/>
          <p:nvPr/>
        </p:nvSpPr>
        <p:spPr>
          <a:xfrm>
            <a:off x="2067" y="9007118"/>
            <a:ext cx="13000665" cy="740398"/>
          </a:xfrm>
          <a:prstGeom prst="rect">
            <a:avLst/>
          </a:prstGeom>
          <a:solidFill>
            <a:srgbClr val="3F454D"/>
          </a:solidFill>
          <a:ln w="3175">
            <a:miter lim="400000"/>
          </a:ln>
        </p:spPr>
        <p:txBody>
          <a:bodyPr lIns="0" tIns="0" rIns="0" bIns="0" anchor="ctr"/>
          <a:lstStyle/>
          <a:p>
            <a:pPr lvl="0" algn="l">
              <a:defRPr sz="1600">
                <a:solidFill>
                  <a:srgbClr val="8E8E8E"/>
                </a:solidFill>
              </a:defRPr>
            </a:pPr>
            <a:endParaRPr/>
          </a:p>
        </p:txBody>
      </p:sp>
      <p:sp>
        <p:nvSpPr>
          <p:cNvPr id="35" name="Shape 35"/>
          <p:cNvSpPr/>
          <p:nvPr/>
        </p:nvSpPr>
        <p:spPr>
          <a:xfrm>
            <a:off x="690935" y="9007118"/>
            <a:ext cx="1901237" cy="740398"/>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 name="Shape 36"/>
          <p:cNvSpPr/>
          <p:nvPr/>
        </p:nvSpPr>
        <p:spPr>
          <a:xfrm>
            <a:off x="11142195" y="9007118"/>
            <a:ext cx="1226827" cy="740398"/>
          </a:xfrm>
          <a:prstGeom prst="rect">
            <a:avLst/>
          </a:prstGeom>
          <a:solidFill>
            <a:srgbClr val="A7ABB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 name="Shape 37"/>
          <p:cNvSpPr/>
          <p:nvPr/>
        </p:nvSpPr>
        <p:spPr>
          <a:xfrm>
            <a:off x="1385113" y="9078865"/>
            <a:ext cx="1028694" cy="596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l"/>
          </a:lstStyle>
          <a:p>
            <a:pPr lvl="0">
              <a:defRPr sz="1800">
                <a:solidFill>
                  <a:srgbClr val="000000"/>
                </a:solidFill>
              </a:defRPr>
            </a:pPr>
            <a:r>
              <a:rPr sz="3400">
                <a:solidFill>
                  <a:srgbClr val="FFFFFF"/>
                </a:solidFill>
              </a:rPr>
              <a:t>ECO</a:t>
            </a:r>
          </a:p>
        </p:txBody>
      </p:sp>
      <p:sp>
        <p:nvSpPr>
          <p:cNvPr id="38" name="Shape 38"/>
          <p:cNvSpPr/>
          <p:nvPr/>
        </p:nvSpPr>
        <p:spPr>
          <a:xfrm rot="20827885">
            <a:off x="1002821" y="9084781"/>
            <a:ext cx="310215" cy="51733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2067" y="-8253"/>
            <a:ext cx="13000665" cy="9317267"/>
          </a:xfrm>
          <a:prstGeom prst="rect">
            <a:avLst/>
          </a:prstGeom>
          <a:solidFill>
            <a:srgbClr val="F4F4F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 name="Shape 3"/>
          <p:cNvSpPr/>
          <p:nvPr/>
        </p:nvSpPr>
        <p:spPr>
          <a:xfrm>
            <a:off x="2067" y="9019818"/>
            <a:ext cx="13000665" cy="740398"/>
          </a:xfrm>
          <a:prstGeom prst="rect">
            <a:avLst/>
          </a:prstGeom>
          <a:solidFill>
            <a:srgbClr val="3F454D"/>
          </a:solidFill>
          <a:ln w="3175">
            <a:miter lim="400000"/>
          </a:ln>
        </p:spPr>
        <p:txBody>
          <a:bodyPr lIns="0" tIns="0" rIns="0" bIns="0" anchor="ctr"/>
          <a:lstStyle/>
          <a:p>
            <a:pPr lvl="0" algn="l">
              <a:defRPr sz="1600">
                <a:solidFill>
                  <a:srgbClr val="8E8E8E"/>
                </a:solidFill>
              </a:defRPr>
            </a:pPr>
            <a:endParaRPr/>
          </a:p>
        </p:txBody>
      </p:sp>
      <p:sp>
        <p:nvSpPr>
          <p:cNvPr id="4" name="Shape 4"/>
          <p:cNvSpPr/>
          <p:nvPr/>
        </p:nvSpPr>
        <p:spPr>
          <a:xfrm>
            <a:off x="690935" y="9019818"/>
            <a:ext cx="1901237" cy="740398"/>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5" name="Shape 5"/>
          <p:cNvSpPr/>
          <p:nvPr/>
        </p:nvSpPr>
        <p:spPr>
          <a:xfrm>
            <a:off x="11142195" y="9019818"/>
            <a:ext cx="1226827" cy="740398"/>
          </a:xfrm>
          <a:prstGeom prst="rect">
            <a:avLst/>
          </a:prstGeom>
          <a:solidFill>
            <a:srgbClr val="A7ABB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6" name="Shape 6"/>
          <p:cNvSpPr/>
          <p:nvPr/>
        </p:nvSpPr>
        <p:spPr>
          <a:xfrm>
            <a:off x="1385113" y="9091565"/>
            <a:ext cx="1028694" cy="596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l"/>
          </a:lstStyle>
          <a:p>
            <a:pPr lvl="0">
              <a:defRPr sz="1800">
                <a:solidFill>
                  <a:srgbClr val="000000"/>
                </a:solidFill>
              </a:defRPr>
            </a:pPr>
            <a:r>
              <a:rPr sz="3400">
                <a:solidFill>
                  <a:srgbClr val="FFFFFF"/>
                </a:solidFill>
              </a:rPr>
              <a:t>ECO</a:t>
            </a:r>
          </a:p>
        </p:txBody>
      </p:sp>
      <p:sp>
        <p:nvSpPr>
          <p:cNvPr id="7" name="Shape 7"/>
          <p:cNvSpPr/>
          <p:nvPr/>
        </p:nvSpPr>
        <p:spPr>
          <a:xfrm rot="20827885">
            <a:off x="1002821" y="9097481"/>
            <a:ext cx="310215" cy="51733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8" name="Shape 8"/>
          <p:cNvSpPr>
            <a:spLocks noGrp="1"/>
          </p:cNvSpPr>
          <p:nvPr>
            <p:ph type="title"/>
          </p:nvPr>
        </p:nvSpPr>
        <p:spPr>
          <a:xfrm>
            <a:off x="1896031" y="1554516"/>
            <a:ext cx="9212738"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chor="b">
            <a:normAutofit/>
          </a:bodyPr>
          <a:lstStyle/>
          <a:p>
            <a:pPr lvl="0">
              <a:defRPr sz="1800" cap="none">
                <a:solidFill>
                  <a:srgbClr val="000000"/>
                </a:solidFill>
              </a:defRPr>
            </a:pPr>
            <a:r>
              <a:rPr sz="6400" cap="all" dirty="0">
                <a:solidFill>
                  <a:srgbClr val="1CA3C0"/>
                </a:solidFill>
              </a:rPr>
              <a:t>Title Text</a:t>
            </a:r>
          </a:p>
        </p:txBody>
      </p:sp>
      <p:sp>
        <p:nvSpPr>
          <p:cNvPr id="9" name="Shape 9"/>
          <p:cNvSpPr>
            <a:spLocks noGrp="1"/>
          </p:cNvSpPr>
          <p:nvPr>
            <p:ph type="body" idx="1"/>
          </p:nvPr>
        </p:nvSpPr>
        <p:spPr>
          <a:xfrm>
            <a:off x="576220" y="2906360"/>
            <a:ext cx="11773566" cy="303208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defRPr sz="1800">
                <a:solidFill>
                  <a:srgbClr val="000000"/>
                </a:solidFill>
              </a:defRPr>
            </a:pPr>
            <a:r>
              <a:rPr sz="1600">
                <a:solidFill>
                  <a:srgbClr val="8E8E8E"/>
                </a:solidFill>
              </a:rPr>
              <a:t>Body Level One</a:t>
            </a:r>
          </a:p>
          <a:p>
            <a:pPr lvl="1">
              <a:defRPr sz="1800">
                <a:solidFill>
                  <a:srgbClr val="000000"/>
                </a:solidFill>
              </a:defRPr>
            </a:pPr>
            <a:r>
              <a:rPr sz="1600">
                <a:solidFill>
                  <a:srgbClr val="8E8E8E"/>
                </a:solidFill>
              </a:rPr>
              <a:t>Body Level Two</a:t>
            </a:r>
          </a:p>
          <a:p>
            <a:pPr lvl="2">
              <a:defRPr sz="1800">
                <a:solidFill>
                  <a:srgbClr val="000000"/>
                </a:solidFill>
              </a:defRPr>
            </a:pPr>
            <a:r>
              <a:rPr sz="1600">
                <a:solidFill>
                  <a:srgbClr val="8E8E8E"/>
                </a:solidFill>
              </a:rPr>
              <a:t>Body Level Three</a:t>
            </a:r>
          </a:p>
          <a:p>
            <a:pPr lvl="3">
              <a:defRPr sz="1800">
                <a:solidFill>
                  <a:srgbClr val="000000"/>
                </a:solidFill>
              </a:defRPr>
            </a:pPr>
            <a:r>
              <a:rPr sz="1600">
                <a:solidFill>
                  <a:srgbClr val="8E8E8E"/>
                </a:solidFill>
              </a:rPr>
              <a:t>Body Level Four</a:t>
            </a:r>
          </a:p>
          <a:p>
            <a:pPr lvl="4">
              <a:defRPr sz="1800">
                <a:solidFill>
                  <a:srgbClr val="000000"/>
                </a:solidFill>
              </a:defRPr>
            </a:pPr>
            <a:r>
              <a:rPr sz="1600">
                <a:solidFill>
                  <a:srgbClr val="8E8E8E"/>
                </a:solidFill>
              </a:rPr>
              <a:t>Body Level Five</a:t>
            </a:r>
          </a:p>
        </p:txBody>
      </p:sp>
      <p:sp>
        <p:nvSpPr>
          <p:cNvPr id="10" name="Shape 10"/>
          <p:cNvSpPr>
            <a:spLocks noGrp="1"/>
          </p:cNvSpPr>
          <p:nvPr>
            <p:ph type="sldNum" sz="quarter" idx="2"/>
          </p:nvPr>
        </p:nvSpPr>
        <p:spPr>
          <a:xfrm>
            <a:off x="11298256" y="9148716"/>
            <a:ext cx="914704" cy="596901"/>
          </a:xfrm>
          <a:prstGeom prst="rect">
            <a:avLst/>
          </a:prstGeom>
          <a:ln w="3175">
            <a:miter lim="400000"/>
          </a:ln>
        </p:spPr>
        <p:txBody>
          <a:bodyPr lIns="0" tIns="0" rIns="0" bIns="0">
            <a:spAutoFit/>
          </a:bodyPr>
          <a:lstStyle>
            <a:lvl1pPr>
              <a:defRPr>
                <a:solidFill>
                  <a:srgbClr val="3F454D"/>
                </a:solidFill>
              </a:defRPr>
            </a:lvl1pPr>
          </a:lstStyle>
          <a:p>
            <a:pPr lvl="0"/>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p:txStyles>
    <p:titleStyle>
      <a:lvl1pPr algn="ctr" defTabSz="584200">
        <a:defRPr sz="6400" cap="all">
          <a:solidFill>
            <a:schemeClr val="accent1"/>
          </a:solidFill>
          <a:latin typeface="+mj-lt"/>
          <a:ea typeface="+mj-ea"/>
          <a:cs typeface="+mj-cs"/>
          <a:sym typeface="Lato Light"/>
        </a:defRPr>
      </a:lvl1pPr>
      <a:lvl2pPr indent="228600" algn="ctr" defTabSz="584200">
        <a:defRPr sz="6400" cap="all">
          <a:solidFill>
            <a:srgbClr val="1CA3C0"/>
          </a:solidFill>
          <a:latin typeface="+mj-lt"/>
          <a:ea typeface="+mj-ea"/>
          <a:cs typeface="+mj-cs"/>
          <a:sym typeface="Lato Light"/>
        </a:defRPr>
      </a:lvl2pPr>
      <a:lvl3pPr indent="457200" algn="ctr" defTabSz="584200">
        <a:defRPr sz="6400" cap="all">
          <a:solidFill>
            <a:srgbClr val="1CA3C0"/>
          </a:solidFill>
          <a:latin typeface="+mj-lt"/>
          <a:ea typeface="+mj-ea"/>
          <a:cs typeface="+mj-cs"/>
          <a:sym typeface="Lato Light"/>
        </a:defRPr>
      </a:lvl3pPr>
      <a:lvl4pPr indent="685800" algn="ctr" defTabSz="584200">
        <a:defRPr sz="6400" cap="all">
          <a:solidFill>
            <a:srgbClr val="1CA3C0"/>
          </a:solidFill>
          <a:latin typeface="+mj-lt"/>
          <a:ea typeface="+mj-ea"/>
          <a:cs typeface="+mj-cs"/>
          <a:sym typeface="Lato Light"/>
        </a:defRPr>
      </a:lvl4pPr>
      <a:lvl5pPr indent="914400" algn="ctr" defTabSz="584200">
        <a:defRPr sz="6400" cap="all">
          <a:solidFill>
            <a:srgbClr val="1CA3C0"/>
          </a:solidFill>
          <a:latin typeface="+mj-lt"/>
          <a:ea typeface="+mj-ea"/>
          <a:cs typeface="+mj-cs"/>
          <a:sym typeface="Lato Light"/>
        </a:defRPr>
      </a:lvl5pPr>
      <a:lvl6pPr indent="1143000" algn="ctr" defTabSz="584200">
        <a:defRPr sz="6400" cap="all">
          <a:solidFill>
            <a:srgbClr val="1CA3C0"/>
          </a:solidFill>
          <a:latin typeface="+mj-lt"/>
          <a:ea typeface="+mj-ea"/>
          <a:cs typeface="+mj-cs"/>
          <a:sym typeface="Lato Light"/>
        </a:defRPr>
      </a:lvl6pPr>
      <a:lvl7pPr indent="1371600" algn="ctr" defTabSz="584200">
        <a:defRPr sz="6400" cap="all">
          <a:solidFill>
            <a:srgbClr val="1CA3C0"/>
          </a:solidFill>
          <a:latin typeface="+mj-lt"/>
          <a:ea typeface="+mj-ea"/>
          <a:cs typeface="+mj-cs"/>
          <a:sym typeface="Lato Light"/>
        </a:defRPr>
      </a:lvl7pPr>
      <a:lvl8pPr indent="1600200" algn="ctr" defTabSz="584200">
        <a:defRPr sz="6400" cap="all">
          <a:solidFill>
            <a:srgbClr val="1CA3C0"/>
          </a:solidFill>
          <a:latin typeface="+mj-lt"/>
          <a:ea typeface="+mj-ea"/>
          <a:cs typeface="+mj-cs"/>
          <a:sym typeface="Lato Light"/>
        </a:defRPr>
      </a:lvl8pPr>
      <a:lvl9pPr indent="1828800" algn="ctr" defTabSz="584200">
        <a:defRPr sz="6400" cap="all">
          <a:solidFill>
            <a:srgbClr val="1CA3C0"/>
          </a:solidFill>
          <a:latin typeface="+mj-lt"/>
          <a:ea typeface="+mj-ea"/>
          <a:cs typeface="+mj-cs"/>
          <a:sym typeface="Lato Light"/>
        </a:defRPr>
      </a:lvl9pPr>
    </p:titleStyle>
    <p:bodyStyle>
      <a:lvl1pPr defTabSz="584200">
        <a:defRPr sz="1600">
          <a:solidFill>
            <a:srgbClr val="8E8E8E"/>
          </a:solidFill>
          <a:latin typeface="+mj-lt"/>
          <a:ea typeface="+mj-ea"/>
          <a:cs typeface="+mj-cs"/>
          <a:sym typeface="Lato Light"/>
        </a:defRPr>
      </a:lvl1pPr>
      <a:lvl2pPr indent="228600" defTabSz="584200">
        <a:defRPr sz="1600">
          <a:solidFill>
            <a:srgbClr val="8E8E8E"/>
          </a:solidFill>
          <a:latin typeface="+mj-lt"/>
          <a:ea typeface="+mj-ea"/>
          <a:cs typeface="+mj-cs"/>
          <a:sym typeface="Lato Light"/>
        </a:defRPr>
      </a:lvl2pPr>
      <a:lvl3pPr indent="457200" defTabSz="584200">
        <a:defRPr sz="1600">
          <a:solidFill>
            <a:srgbClr val="8E8E8E"/>
          </a:solidFill>
          <a:latin typeface="+mj-lt"/>
          <a:ea typeface="+mj-ea"/>
          <a:cs typeface="+mj-cs"/>
          <a:sym typeface="Lato Light"/>
        </a:defRPr>
      </a:lvl3pPr>
      <a:lvl4pPr indent="685800" defTabSz="584200">
        <a:defRPr sz="1600">
          <a:solidFill>
            <a:srgbClr val="8E8E8E"/>
          </a:solidFill>
          <a:latin typeface="+mj-lt"/>
          <a:ea typeface="+mj-ea"/>
          <a:cs typeface="+mj-cs"/>
          <a:sym typeface="Lato Light"/>
        </a:defRPr>
      </a:lvl4pPr>
      <a:lvl5pPr indent="914400" defTabSz="584200">
        <a:defRPr sz="1600">
          <a:solidFill>
            <a:srgbClr val="8E8E8E"/>
          </a:solidFill>
          <a:latin typeface="+mj-lt"/>
          <a:ea typeface="+mj-ea"/>
          <a:cs typeface="+mj-cs"/>
          <a:sym typeface="Lato Light"/>
        </a:defRPr>
      </a:lvl5pPr>
      <a:lvl6pPr indent="1143000" defTabSz="584200">
        <a:defRPr sz="1600">
          <a:solidFill>
            <a:srgbClr val="8E8E8E"/>
          </a:solidFill>
          <a:latin typeface="+mj-lt"/>
          <a:ea typeface="+mj-ea"/>
          <a:cs typeface="+mj-cs"/>
          <a:sym typeface="Lato Light"/>
        </a:defRPr>
      </a:lvl6pPr>
      <a:lvl7pPr indent="1371600" defTabSz="584200">
        <a:defRPr sz="1600">
          <a:solidFill>
            <a:srgbClr val="8E8E8E"/>
          </a:solidFill>
          <a:latin typeface="+mj-lt"/>
          <a:ea typeface="+mj-ea"/>
          <a:cs typeface="+mj-cs"/>
          <a:sym typeface="Lato Light"/>
        </a:defRPr>
      </a:lvl7pPr>
      <a:lvl8pPr indent="1600200" defTabSz="584200">
        <a:defRPr sz="1600">
          <a:solidFill>
            <a:srgbClr val="8E8E8E"/>
          </a:solidFill>
          <a:latin typeface="+mj-lt"/>
          <a:ea typeface="+mj-ea"/>
          <a:cs typeface="+mj-cs"/>
          <a:sym typeface="Lato Light"/>
        </a:defRPr>
      </a:lvl8pPr>
      <a:lvl9pPr indent="1828800" defTabSz="584200">
        <a:defRPr sz="1600">
          <a:solidFill>
            <a:srgbClr val="8E8E8E"/>
          </a:solidFill>
          <a:latin typeface="+mj-lt"/>
          <a:ea typeface="+mj-ea"/>
          <a:cs typeface="+mj-cs"/>
          <a:sym typeface="Lato Light"/>
        </a:defRPr>
      </a:lvl9pPr>
    </p:bodyStyle>
    <p:otherStyle>
      <a:lvl1pPr algn="ctr" defTabSz="584200">
        <a:defRPr sz="3400">
          <a:solidFill>
            <a:schemeClr val="tx1"/>
          </a:solidFill>
          <a:latin typeface="+mn-lt"/>
          <a:ea typeface="+mn-ea"/>
          <a:cs typeface="+mn-cs"/>
          <a:sym typeface="Lato Light"/>
        </a:defRPr>
      </a:lvl1pPr>
      <a:lvl2pPr indent="228600" algn="ctr" defTabSz="584200">
        <a:defRPr sz="3400">
          <a:solidFill>
            <a:schemeClr val="tx1"/>
          </a:solidFill>
          <a:latin typeface="+mn-lt"/>
          <a:ea typeface="+mn-ea"/>
          <a:cs typeface="+mn-cs"/>
          <a:sym typeface="Lato Light"/>
        </a:defRPr>
      </a:lvl2pPr>
      <a:lvl3pPr indent="457200" algn="ctr" defTabSz="584200">
        <a:defRPr sz="3400">
          <a:solidFill>
            <a:schemeClr val="tx1"/>
          </a:solidFill>
          <a:latin typeface="+mn-lt"/>
          <a:ea typeface="+mn-ea"/>
          <a:cs typeface="+mn-cs"/>
          <a:sym typeface="Lato Light"/>
        </a:defRPr>
      </a:lvl3pPr>
      <a:lvl4pPr indent="685800" algn="ctr" defTabSz="584200">
        <a:defRPr sz="3400">
          <a:solidFill>
            <a:schemeClr val="tx1"/>
          </a:solidFill>
          <a:latin typeface="+mn-lt"/>
          <a:ea typeface="+mn-ea"/>
          <a:cs typeface="+mn-cs"/>
          <a:sym typeface="Lato Light"/>
        </a:defRPr>
      </a:lvl4pPr>
      <a:lvl5pPr indent="914400" algn="ctr" defTabSz="584200">
        <a:defRPr sz="3400">
          <a:solidFill>
            <a:schemeClr val="tx1"/>
          </a:solidFill>
          <a:latin typeface="+mn-lt"/>
          <a:ea typeface="+mn-ea"/>
          <a:cs typeface="+mn-cs"/>
          <a:sym typeface="Lato Light"/>
        </a:defRPr>
      </a:lvl5pPr>
      <a:lvl6pPr indent="1143000" algn="ctr" defTabSz="584200">
        <a:defRPr sz="3400">
          <a:solidFill>
            <a:schemeClr val="tx1"/>
          </a:solidFill>
          <a:latin typeface="+mn-lt"/>
          <a:ea typeface="+mn-ea"/>
          <a:cs typeface="+mn-cs"/>
          <a:sym typeface="Lato Light"/>
        </a:defRPr>
      </a:lvl6pPr>
      <a:lvl7pPr indent="1371600" algn="ctr" defTabSz="584200">
        <a:defRPr sz="3400">
          <a:solidFill>
            <a:schemeClr val="tx1"/>
          </a:solidFill>
          <a:latin typeface="+mn-lt"/>
          <a:ea typeface="+mn-ea"/>
          <a:cs typeface="+mn-cs"/>
          <a:sym typeface="Lato Light"/>
        </a:defRPr>
      </a:lvl7pPr>
      <a:lvl8pPr indent="1600200" algn="ctr" defTabSz="584200">
        <a:defRPr sz="3400">
          <a:solidFill>
            <a:schemeClr val="tx1"/>
          </a:solidFill>
          <a:latin typeface="+mn-lt"/>
          <a:ea typeface="+mn-ea"/>
          <a:cs typeface="+mn-cs"/>
          <a:sym typeface="Lato Light"/>
        </a:defRPr>
      </a:lvl8pPr>
      <a:lvl9pPr indent="1828800" algn="ctr" defTabSz="584200">
        <a:defRPr sz="3400">
          <a:solidFill>
            <a:schemeClr val="tx1"/>
          </a:solidFill>
          <a:latin typeface="+mn-lt"/>
          <a:ea typeface="+mn-ea"/>
          <a:cs typeface="+mn-cs"/>
          <a:sym typeface="Lato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hyperlink" Target="http://www.site2max.pro" TargetMode="External"/><Relationship Id="rId2" Type="http://schemas.openxmlformats.org/officeDocument/2006/relationships/hyperlink" Target="mailto:site2max@gmail.com" TargetMode="Externa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hyperlink" Target="http://www.site2max.pro" TargetMode="Externa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 Id="rId5" Type="http://schemas.openxmlformats.org/officeDocument/2006/relationships/chart" Target="../charts/chart8.xml"/><Relationship Id="rId4" Type="http://schemas.openxmlformats.org/officeDocument/2006/relationships/chart" Target="../charts/char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1.xml"/><Relationship Id="rId5" Type="http://schemas.openxmlformats.org/officeDocument/2006/relationships/chart" Target="../charts/chart12.xml"/><Relationship Id="rId4" Type="http://schemas.openxmlformats.org/officeDocument/2006/relationships/chart" Target="../charts/char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1.xml"/><Relationship Id="rId5" Type="http://schemas.openxmlformats.org/officeDocument/2006/relationships/chart" Target="../charts/chart16.xml"/><Relationship Id="rId4" Type="http://schemas.openxmlformats.org/officeDocument/2006/relationships/chart" Target="../charts/chart15.xml"/></Relationships>
</file>

<file path=ppt/slides/_rels/slide38.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xml"/><Relationship Id="rId5" Type="http://schemas.openxmlformats.org/officeDocument/2006/relationships/chart" Target="../charts/chart26.xml"/><Relationship Id="rId4" Type="http://schemas.openxmlformats.org/officeDocument/2006/relationships/chart" Target="../charts/chart25.xml"/></Relationships>
</file>

<file path=ppt/slides/_rels/slide63.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xml"/><Relationship Id="rId5" Type="http://schemas.openxmlformats.org/officeDocument/2006/relationships/chart" Target="../charts/chart30.xml"/><Relationship Id="rId4" Type="http://schemas.openxmlformats.org/officeDocument/2006/relationships/chart" Target="../charts/chart29.xml"/></Relationships>
</file>

<file path=ppt/slides/_rels/slide64.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chart" Target="../charts/chart31.xml"/><Relationship Id="rId1" Type="http://schemas.openxmlformats.org/officeDocument/2006/relationships/slideLayout" Target="../slideLayouts/slideLayout1.xml"/><Relationship Id="rId5" Type="http://schemas.openxmlformats.org/officeDocument/2006/relationships/chart" Target="../charts/chart34.xml"/><Relationship Id="rId4" Type="http://schemas.openxmlformats.org/officeDocument/2006/relationships/chart" Target="../charts/chart3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chart" Target="../charts/chart35.xml"/><Relationship Id="rId1" Type="http://schemas.openxmlformats.org/officeDocument/2006/relationships/slideLayout" Target="../slideLayouts/slideLayout1.xml"/><Relationship Id="rId5" Type="http://schemas.openxmlformats.org/officeDocument/2006/relationships/chart" Target="../charts/chart38.xml"/><Relationship Id="rId4" Type="http://schemas.openxmlformats.org/officeDocument/2006/relationships/chart" Target="../charts/chart3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chart" Target="../charts/chart39.xml"/><Relationship Id="rId1" Type="http://schemas.openxmlformats.org/officeDocument/2006/relationships/slideLayout" Target="../slideLayouts/slideLayout1.xml"/><Relationship Id="rId5" Type="http://schemas.openxmlformats.org/officeDocument/2006/relationships/chart" Target="../charts/chart42.xml"/><Relationship Id="rId4" Type="http://schemas.openxmlformats.org/officeDocument/2006/relationships/chart" Target="../charts/chart4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chart" Target="../charts/chart43.xml"/><Relationship Id="rId1" Type="http://schemas.openxmlformats.org/officeDocument/2006/relationships/slideLayout" Target="../slideLayouts/slideLayout1.xml"/><Relationship Id="rId5" Type="http://schemas.openxmlformats.org/officeDocument/2006/relationships/chart" Target="../charts/chart46.xml"/><Relationship Id="rId4" Type="http://schemas.openxmlformats.org/officeDocument/2006/relationships/chart" Target="../charts/chart4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chart" Target="../charts/chart47.xml"/><Relationship Id="rId1" Type="http://schemas.openxmlformats.org/officeDocument/2006/relationships/slideLayout" Target="../slideLayouts/slideLayout1.xml"/><Relationship Id="rId5" Type="http://schemas.openxmlformats.org/officeDocument/2006/relationships/chart" Target="../charts/chart50.xml"/><Relationship Id="rId4" Type="http://schemas.openxmlformats.org/officeDocument/2006/relationships/chart" Target="../charts/chart4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chart" Target="../charts/chart52.xml"/><Relationship Id="rId7" Type="http://schemas.openxmlformats.org/officeDocument/2006/relationships/chart" Target="../charts/chart56.xml"/><Relationship Id="rId2" Type="http://schemas.openxmlformats.org/officeDocument/2006/relationships/chart" Target="../charts/chart51.xml"/><Relationship Id="rId1" Type="http://schemas.openxmlformats.org/officeDocument/2006/relationships/slideLayout" Target="../slideLayouts/slideLayout1.xml"/><Relationship Id="rId6" Type="http://schemas.openxmlformats.org/officeDocument/2006/relationships/chart" Target="../charts/chart55.xml"/><Relationship Id="rId5" Type="http://schemas.openxmlformats.org/officeDocument/2006/relationships/chart" Target="../charts/chart54.xml"/><Relationship Id="rId4" Type="http://schemas.openxmlformats.org/officeDocument/2006/relationships/chart" Target="../charts/chart53.xml"/></Relationships>
</file>

<file path=ppt/slides/_rels/slide98.xml.rels><?xml version="1.0" encoding="UTF-8" standalone="yes"?>
<Relationships xmlns="http://schemas.openxmlformats.org/package/2006/relationships"><Relationship Id="rId3" Type="http://schemas.openxmlformats.org/officeDocument/2006/relationships/chart" Target="../charts/chart58.xml"/><Relationship Id="rId7" Type="http://schemas.openxmlformats.org/officeDocument/2006/relationships/chart" Target="../charts/chart62.xml"/><Relationship Id="rId2" Type="http://schemas.openxmlformats.org/officeDocument/2006/relationships/chart" Target="../charts/chart57.xml"/><Relationship Id="rId1" Type="http://schemas.openxmlformats.org/officeDocument/2006/relationships/slideLayout" Target="../slideLayouts/slideLayout1.xml"/><Relationship Id="rId6" Type="http://schemas.openxmlformats.org/officeDocument/2006/relationships/chart" Target="../charts/chart61.xml"/><Relationship Id="rId5" Type="http://schemas.openxmlformats.org/officeDocument/2006/relationships/chart" Target="../charts/chart60.xml"/><Relationship Id="rId4" Type="http://schemas.openxmlformats.org/officeDocument/2006/relationships/chart" Target="../charts/chart59.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p:nvPr/>
        </p:nvSpPr>
        <p:spPr>
          <a:xfrm>
            <a:off x="-5360" y="-13566"/>
            <a:ext cx="13015520" cy="9780731"/>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3" name="Shape 43"/>
          <p:cNvSpPr/>
          <p:nvPr/>
        </p:nvSpPr>
        <p:spPr>
          <a:xfrm>
            <a:off x="4899430" y="-13199"/>
            <a:ext cx="3205940" cy="4771078"/>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 name="Shape 44"/>
          <p:cNvSpPr/>
          <p:nvPr/>
        </p:nvSpPr>
        <p:spPr>
          <a:xfrm rot="20827885">
            <a:off x="6004421" y="1969177"/>
            <a:ext cx="1153065" cy="192293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45" name="Shape 45"/>
          <p:cNvSpPr/>
          <p:nvPr/>
        </p:nvSpPr>
        <p:spPr>
          <a:xfrm>
            <a:off x="4899430" y="4748604"/>
            <a:ext cx="3205940" cy="48446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hape 286"/>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87" name="Shape 287"/>
          <p:cNvSpPr>
            <a:spLocks noGrp="1"/>
          </p:cNvSpPr>
          <p:nvPr>
            <p:ph type="body" idx="1"/>
          </p:nvPr>
        </p:nvSpPr>
        <p:spPr>
          <a:xfrm>
            <a:off x="565133" y="2117208"/>
            <a:ext cx="11837519" cy="2020947"/>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88" name="Shape 28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10</a:t>
            </a:fld>
            <a:endParaRPr sz="2600">
              <a:solidFill>
                <a:srgbClr val="3F454D"/>
              </a:solidFill>
            </a:endParaRPr>
          </a:p>
        </p:txBody>
      </p:sp>
      <p:sp>
        <p:nvSpPr>
          <p:cNvPr id="289" name="Shape 289"/>
          <p:cNvSpPr/>
          <p:nvPr/>
        </p:nvSpPr>
        <p:spPr>
          <a:xfrm>
            <a:off x="612438" y="4171951"/>
            <a:ext cx="2814728" cy="4193079"/>
          </a:xfrm>
          <a:prstGeom prst="rect">
            <a:avLst/>
          </a:prstGeom>
          <a:solidFill>
            <a:srgbClr val="FFFFFF"/>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290" name="Shape 290"/>
          <p:cNvSpPr/>
          <p:nvPr/>
        </p:nvSpPr>
        <p:spPr>
          <a:xfrm>
            <a:off x="612438" y="4156690"/>
            <a:ext cx="2814728" cy="821712"/>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1" name="Shape 291"/>
          <p:cNvSpPr/>
          <p:nvPr/>
        </p:nvSpPr>
        <p:spPr>
          <a:xfrm>
            <a:off x="674841" y="4332619"/>
            <a:ext cx="2652416" cy="5375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19937">
              <a:defRPr sz="3026"/>
            </a:lvl1pPr>
          </a:lstStyle>
          <a:p>
            <a:pPr lvl="0">
              <a:defRPr sz="1800">
                <a:solidFill>
                  <a:srgbClr val="000000"/>
                </a:solidFill>
              </a:defRPr>
            </a:pPr>
            <a:r>
              <a:rPr sz="3026">
                <a:solidFill>
                  <a:srgbClr val="FFFFFF"/>
                </a:solidFill>
              </a:rPr>
              <a:t>TITLE #1</a:t>
            </a:r>
          </a:p>
        </p:txBody>
      </p:sp>
      <p:sp>
        <p:nvSpPr>
          <p:cNvPr id="292" name="Shape 292"/>
          <p:cNvSpPr/>
          <p:nvPr/>
        </p:nvSpPr>
        <p:spPr>
          <a:xfrm>
            <a:off x="870867" y="6149815"/>
            <a:ext cx="2314550" cy="154761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293" name="Shape 293"/>
          <p:cNvSpPr/>
          <p:nvPr/>
        </p:nvSpPr>
        <p:spPr>
          <a:xfrm>
            <a:off x="856323" y="5214880"/>
            <a:ext cx="2289452" cy="104158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94" name="Shape 294"/>
          <p:cNvSpPr/>
          <p:nvPr/>
        </p:nvSpPr>
        <p:spPr>
          <a:xfrm>
            <a:off x="909638" y="7688792"/>
            <a:ext cx="1791679"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5" name="Shape 295"/>
          <p:cNvSpPr/>
          <p:nvPr/>
        </p:nvSpPr>
        <p:spPr>
          <a:xfrm>
            <a:off x="1037964" y="7763941"/>
            <a:ext cx="1277199" cy="3677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lvl1pPr>
          </a:lstStyle>
          <a:p>
            <a:pPr lvl="0">
              <a:defRPr sz="1800">
                <a:solidFill>
                  <a:srgbClr val="000000"/>
                </a:solidFill>
              </a:defRPr>
            </a:pPr>
            <a:r>
              <a:rPr sz="1600" dirty="0">
                <a:solidFill>
                  <a:srgbClr val="FFFFFF"/>
                </a:solidFill>
              </a:rPr>
              <a:t>MORE INFO</a:t>
            </a:r>
          </a:p>
        </p:txBody>
      </p:sp>
      <p:sp>
        <p:nvSpPr>
          <p:cNvPr id="296" name="Shape 296"/>
          <p:cNvSpPr/>
          <p:nvPr/>
        </p:nvSpPr>
        <p:spPr>
          <a:xfrm>
            <a:off x="2336244" y="7689991"/>
            <a:ext cx="393192" cy="365848"/>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7" name="Shape 297"/>
          <p:cNvSpPr/>
          <p:nvPr/>
        </p:nvSpPr>
        <p:spPr>
          <a:xfrm>
            <a:off x="2518455" y="7817684"/>
            <a:ext cx="69712"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8" name="Shape 298"/>
          <p:cNvSpPr/>
          <p:nvPr/>
        </p:nvSpPr>
        <p:spPr>
          <a:xfrm>
            <a:off x="3596938" y="4171951"/>
            <a:ext cx="2814728" cy="4193079"/>
          </a:xfrm>
          <a:prstGeom prst="rect">
            <a:avLst/>
          </a:prstGeom>
          <a:solidFill>
            <a:srgbClr val="FFFFFF"/>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299" name="Shape 299"/>
          <p:cNvSpPr/>
          <p:nvPr/>
        </p:nvSpPr>
        <p:spPr>
          <a:xfrm>
            <a:off x="3596938" y="4156690"/>
            <a:ext cx="2814728" cy="821712"/>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0" name="Shape 300"/>
          <p:cNvSpPr/>
          <p:nvPr/>
        </p:nvSpPr>
        <p:spPr>
          <a:xfrm>
            <a:off x="3659341" y="4332619"/>
            <a:ext cx="2652416" cy="5375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19937">
              <a:defRPr sz="3026"/>
            </a:lvl1pPr>
          </a:lstStyle>
          <a:p>
            <a:pPr lvl="0">
              <a:defRPr sz="1800">
                <a:solidFill>
                  <a:srgbClr val="000000"/>
                </a:solidFill>
              </a:defRPr>
            </a:pPr>
            <a:r>
              <a:rPr sz="3026">
                <a:solidFill>
                  <a:srgbClr val="FFFFFF"/>
                </a:solidFill>
              </a:rPr>
              <a:t>TITLE #2</a:t>
            </a:r>
          </a:p>
        </p:txBody>
      </p:sp>
      <p:sp>
        <p:nvSpPr>
          <p:cNvPr id="301" name="Shape 301"/>
          <p:cNvSpPr/>
          <p:nvPr/>
        </p:nvSpPr>
        <p:spPr>
          <a:xfrm>
            <a:off x="3855367" y="6149815"/>
            <a:ext cx="2314550" cy="154761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02" name="Shape 302"/>
          <p:cNvSpPr/>
          <p:nvPr/>
        </p:nvSpPr>
        <p:spPr>
          <a:xfrm>
            <a:off x="3840822" y="5214880"/>
            <a:ext cx="2289453" cy="104158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3" name="Shape 303"/>
          <p:cNvSpPr/>
          <p:nvPr/>
        </p:nvSpPr>
        <p:spPr>
          <a:xfrm>
            <a:off x="3894138" y="7688792"/>
            <a:ext cx="1791679"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4" name="Shape 304"/>
          <p:cNvSpPr/>
          <p:nvPr/>
        </p:nvSpPr>
        <p:spPr>
          <a:xfrm>
            <a:off x="4022464" y="7763941"/>
            <a:ext cx="1277200" cy="3677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lvl1pPr>
          </a:lstStyle>
          <a:p>
            <a:pPr lvl="0">
              <a:defRPr sz="1800">
                <a:solidFill>
                  <a:srgbClr val="000000"/>
                </a:solidFill>
              </a:defRPr>
            </a:pPr>
            <a:r>
              <a:rPr sz="1600">
                <a:solidFill>
                  <a:srgbClr val="FFFFFF"/>
                </a:solidFill>
              </a:rPr>
              <a:t>MORE INFO</a:t>
            </a:r>
          </a:p>
        </p:txBody>
      </p:sp>
      <p:sp>
        <p:nvSpPr>
          <p:cNvPr id="305" name="Shape 305"/>
          <p:cNvSpPr/>
          <p:nvPr/>
        </p:nvSpPr>
        <p:spPr>
          <a:xfrm>
            <a:off x="5320744" y="7689991"/>
            <a:ext cx="393192" cy="365848"/>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6" name="Shape 306"/>
          <p:cNvSpPr/>
          <p:nvPr/>
        </p:nvSpPr>
        <p:spPr>
          <a:xfrm>
            <a:off x="5502955" y="7817684"/>
            <a:ext cx="69712"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07" name="Shape 307"/>
          <p:cNvSpPr/>
          <p:nvPr/>
        </p:nvSpPr>
        <p:spPr>
          <a:xfrm>
            <a:off x="6581438" y="4171951"/>
            <a:ext cx="2814729" cy="4193079"/>
          </a:xfrm>
          <a:prstGeom prst="rect">
            <a:avLst/>
          </a:prstGeom>
          <a:solidFill>
            <a:srgbClr val="FFFFFF"/>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308" name="Shape 308"/>
          <p:cNvSpPr/>
          <p:nvPr/>
        </p:nvSpPr>
        <p:spPr>
          <a:xfrm>
            <a:off x="6581438" y="4156690"/>
            <a:ext cx="2814729" cy="821712"/>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9" name="Shape 309"/>
          <p:cNvSpPr/>
          <p:nvPr/>
        </p:nvSpPr>
        <p:spPr>
          <a:xfrm>
            <a:off x="6643841" y="4332619"/>
            <a:ext cx="2652416" cy="5375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19937">
              <a:defRPr sz="3026"/>
            </a:lvl1pPr>
          </a:lstStyle>
          <a:p>
            <a:pPr lvl="0">
              <a:defRPr sz="1800">
                <a:solidFill>
                  <a:srgbClr val="000000"/>
                </a:solidFill>
              </a:defRPr>
            </a:pPr>
            <a:r>
              <a:rPr sz="3026">
                <a:solidFill>
                  <a:srgbClr val="FFFFFF"/>
                </a:solidFill>
              </a:rPr>
              <a:t>TITLE #3</a:t>
            </a:r>
          </a:p>
        </p:txBody>
      </p:sp>
      <p:sp>
        <p:nvSpPr>
          <p:cNvPr id="310" name="Shape 310"/>
          <p:cNvSpPr/>
          <p:nvPr/>
        </p:nvSpPr>
        <p:spPr>
          <a:xfrm>
            <a:off x="6839867" y="6149815"/>
            <a:ext cx="2314550" cy="154761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11" name="Shape 311"/>
          <p:cNvSpPr/>
          <p:nvPr/>
        </p:nvSpPr>
        <p:spPr>
          <a:xfrm>
            <a:off x="6825323" y="5214880"/>
            <a:ext cx="2289453" cy="104158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12" name="Shape 312"/>
          <p:cNvSpPr/>
          <p:nvPr/>
        </p:nvSpPr>
        <p:spPr>
          <a:xfrm>
            <a:off x="6878638" y="7688792"/>
            <a:ext cx="1791679"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13" name="Shape 313"/>
          <p:cNvSpPr/>
          <p:nvPr/>
        </p:nvSpPr>
        <p:spPr>
          <a:xfrm>
            <a:off x="7006965" y="7763941"/>
            <a:ext cx="1277199" cy="3677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lvl1pPr>
          </a:lstStyle>
          <a:p>
            <a:pPr lvl="0">
              <a:defRPr sz="1800">
                <a:solidFill>
                  <a:srgbClr val="000000"/>
                </a:solidFill>
              </a:defRPr>
            </a:pPr>
            <a:r>
              <a:rPr sz="1600">
                <a:solidFill>
                  <a:srgbClr val="FFFFFF"/>
                </a:solidFill>
              </a:rPr>
              <a:t>MORE INFO</a:t>
            </a:r>
          </a:p>
        </p:txBody>
      </p:sp>
      <p:sp>
        <p:nvSpPr>
          <p:cNvPr id="314" name="Shape 314"/>
          <p:cNvSpPr/>
          <p:nvPr/>
        </p:nvSpPr>
        <p:spPr>
          <a:xfrm>
            <a:off x="8305244" y="7689991"/>
            <a:ext cx="393192" cy="365848"/>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15" name="Shape 315"/>
          <p:cNvSpPr/>
          <p:nvPr/>
        </p:nvSpPr>
        <p:spPr>
          <a:xfrm>
            <a:off x="8487455" y="7817684"/>
            <a:ext cx="69713"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16" name="Shape 316"/>
          <p:cNvSpPr/>
          <p:nvPr/>
        </p:nvSpPr>
        <p:spPr>
          <a:xfrm>
            <a:off x="9565938" y="4171951"/>
            <a:ext cx="2814729" cy="4193079"/>
          </a:xfrm>
          <a:prstGeom prst="rect">
            <a:avLst/>
          </a:prstGeom>
          <a:solidFill>
            <a:srgbClr val="FFFFFF"/>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317" name="Shape 317"/>
          <p:cNvSpPr/>
          <p:nvPr/>
        </p:nvSpPr>
        <p:spPr>
          <a:xfrm>
            <a:off x="9565938" y="4156690"/>
            <a:ext cx="2814729" cy="821712"/>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18" name="Shape 318"/>
          <p:cNvSpPr/>
          <p:nvPr/>
        </p:nvSpPr>
        <p:spPr>
          <a:xfrm>
            <a:off x="9628341" y="4332619"/>
            <a:ext cx="2652416" cy="5375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19937">
              <a:defRPr sz="3026"/>
            </a:lvl1pPr>
          </a:lstStyle>
          <a:p>
            <a:pPr lvl="0">
              <a:defRPr sz="1800">
                <a:solidFill>
                  <a:srgbClr val="000000"/>
                </a:solidFill>
              </a:defRPr>
            </a:pPr>
            <a:r>
              <a:rPr sz="3026">
                <a:solidFill>
                  <a:srgbClr val="FFFFFF"/>
                </a:solidFill>
              </a:rPr>
              <a:t>TITLE #4</a:t>
            </a:r>
          </a:p>
        </p:txBody>
      </p:sp>
      <p:sp>
        <p:nvSpPr>
          <p:cNvPr id="319" name="Shape 319"/>
          <p:cNvSpPr/>
          <p:nvPr/>
        </p:nvSpPr>
        <p:spPr>
          <a:xfrm>
            <a:off x="9824367" y="6149815"/>
            <a:ext cx="2314550" cy="154761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20" name="Shape 320"/>
          <p:cNvSpPr/>
          <p:nvPr/>
        </p:nvSpPr>
        <p:spPr>
          <a:xfrm>
            <a:off x="9809823" y="5214880"/>
            <a:ext cx="2289453" cy="104158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21" name="Shape 321"/>
          <p:cNvSpPr/>
          <p:nvPr/>
        </p:nvSpPr>
        <p:spPr>
          <a:xfrm>
            <a:off x="9863138" y="7688792"/>
            <a:ext cx="1791679"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22" name="Shape 322"/>
          <p:cNvSpPr/>
          <p:nvPr/>
        </p:nvSpPr>
        <p:spPr>
          <a:xfrm>
            <a:off x="9991465" y="7763941"/>
            <a:ext cx="1277199" cy="3677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lvl1pPr>
          </a:lstStyle>
          <a:p>
            <a:pPr lvl="0">
              <a:defRPr sz="1800">
                <a:solidFill>
                  <a:srgbClr val="000000"/>
                </a:solidFill>
              </a:defRPr>
            </a:pPr>
            <a:r>
              <a:rPr sz="1600">
                <a:solidFill>
                  <a:srgbClr val="FFFFFF"/>
                </a:solidFill>
              </a:rPr>
              <a:t>MORE INFO</a:t>
            </a:r>
          </a:p>
        </p:txBody>
      </p:sp>
      <p:sp>
        <p:nvSpPr>
          <p:cNvPr id="323" name="Shape 323"/>
          <p:cNvSpPr/>
          <p:nvPr/>
        </p:nvSpPr>
        <p:spPr>
          <a:xfrm>
            <a:off x="11289744" y="7689991"/>
            <a:ext cx="393192" cy="365848"/>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24" name="Shape 324"/>
          <p:cNvSpPr/>
          <p:nvPr/>
        </p:nvSpPr>
        <p:spPr>
          <a:xfrm>
            <a:off x="11471955" y="7817684"/>
            <a:ext cx="69713"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9" name="Shape 4959"/>
          <p:cNvSpPr/>
          <p:nvPr/>
        </p:nvSpPr>
        <p:spPr>
          <a:xfrm>
            <a:off x="632511" y="6868813"/>
            <a:ext cx="363133" cy="367006"/>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960" name="Shape 4960"/>
          <p:cNvSpPr/>
          <p:nvPr/>
        </p:nvSpPr>
        <p:spPr>
          <a:xfrm>
            <a:off x="632511" y="7445306"/>
            <a:ext cx="363133" cy="36700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961" name="Shape 4961"/>
          <p:cNvSpPr/>
          <p:nvPr/>
        </p:nvSpPr>
        <p:spPr>
          <a:xfrm>
            <a:off x="632511" y="8021799"/>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962" name="Shape 4962"/>
          <p:cNvSpPr/>
          <p:nvPr/>
        </p:nvSpPr>
        <p:spPr>
          <a:xfrm>
            <a:off x="626513" y="6905535"/>
            <a:ext cx="372997"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dirty="0">
                <a:solidFill>
                  <a:srgbClr val="FFFFFF"/>
                </a:solidFill>
              </a:rPr>
              <a:t>1</a:t>
            </a:r>
          </a:p>
        </p:txBody>
      </p:sp>
      <p:sp>
        <p:nvSpPr>
          <p:cNvPr id="4963" name="Shape 4963"/>
          <p:cNvSpPr/>
          <p:nvPr/>
        </p:nvSpPr>
        <p:spPr>
          <a:xfrm>
            <a:off x="626513" y="7482028"/>
            <a:ext cx="372997"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2</a:t>
            </a:r>
          </a:p>
        </p:txBody>
      </p:sp>
      <p:sp>
        <p:nvSpPr>
          <p:cNvPr id="4964" name="Shape 4964"/>
          <p:cNvSpPr/>
          <p:nvPr/>
        </p:nvSpPr>
        <p:spPr>
          <a:xfrm>
            <a:off x="626513" y="8058520"/>
            <a:ext cx="372997"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3</a:t>
            </a:r>
          </a:p>
        </p:txBody>
      </p:sp>
      <p:sp>
        <p:nvSpPr>
          <p:cNvPr id="4965" name="Shape 496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966" name="Shape 496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100</a:t>
            </a:fld>
            <a:endParaRPr sz="2600">
              <a:solidFill>
                <a:srgbClr val="3F454D"/>
              </a:solidFill>
            </a:endParaRPr>
          </a:p>
        </p:txBody>
      </p:sp>
      <p:sp>
        <p:nvSpPr>
          <p:cNvPr id="4967" name="Shape 4967"/>
          <p:cNvSpPr/>
          <p:nvPr/>
        </p:nvSpPr>
        <p:spPr>
          <a:xfrm>
            <a:off x="2436049" y="3049447"/>
            <a:ext cx="2835858" cy="2212753"/>
          </a:xfrm>
          <a:custGeom>
            <a:avLst/>
            <a:gdLst/>
            <a:ahLst/>
            <a:cxnLst>
              <a:cxn ang="0">
                <a:pos x="wd2" y="hd2"/>
              </a:cxn>
              <a:cxn ang="5400000">
                <a:pos x="wd2" y="hd2"/>
              </a:cxn>
              <a:cxn ang="10800000">
                <a:pos x="wd2" y="hd2"/>
              </a:cxn>
              <a:cxn ang="16200000">
                <a:pos x="wd2" y="hd2"/>
              </a:cxn>
            </a:cxnLst>
            <a:rect l="0" t="0" r="r" b="b"/>
            <a:pathLst>
              <a:path w="21600" h="21600" extrusionOk="0">
                <a:moveTo>
                  <a:pt x="3471" y="862"/>
                </a:moveTo>
                <a:lnTo>
                  <a:pt x="3355" y="857"/>
                </a:lnTo>
                <a:lnTo>
                  <a:pt x="3271" y="882"/>
                </a:lnTo>
                <a:lnTo>
                  <a:pt x="3183" y="953"/>
                </a:lnTo>
                <a:lnTo>
                  <a:pt x="3184" y="1042"/>
                </a:lnTo>
                <a:lnTo>
                  <a:pt x="3333" y="1224"/>
                </a:lnTo>
                <a:lnTo>
                  <a:pt x="3405" y="1341"/>
                </a:lnTo>
                <a:lnTo>
                  <a:pt x="3390" y="1464"/>
                </a:lnTo>
                <a:lnTo>
                  <a:pt x="3242" y="1537"/>
                </a:lnTo>
                <a:lnTo>
                  <a:pt x="3142" y="1593"/>
                </a:lnTo>
                <a:lnTo>
                  <a:pt x="3051" y="1629"/>
                </a:lnTo>
                <a:lnTo>
                  <a:pt x="2932" y="1629"/>
                </a:lnTo>
                <a:lnTo>
                  <a:pt x="2859" y="1585"/>
                </a:lnTo>
                <a:lnTo>
                  <a:pt x="2789" y="1563"/>
                </a:lnTo>
                <a:lnTo>
                  <a:pt x="2709" y="1563"/>
                </a:lnTo>
                <a:lnTo>
                  <a:pt x="2538" y="1534"/>
                </a:lnTo>
                <a:lnTo>
                  <a:pt x="2466" y="1563"/>
                </a:lnTo>
                <a:lnTo>
                  <a:pt x="2365" y="1607"/>
                </a:lnTo>
                <a:lnTo>
                  <a:pt x="2298" y="1641"/>
                </a:lnTo>
                <a:lnTo>
                  <a:pt x="2170" y="1699"/>
                </a:lnTo>
                <a:lnTo>
                  <a:pt x="2067" y="1750"/>
                </a:lnTo>
                <a:lnTo>
                  <a:pt x="1990" y="1821"/>
                </a:lnTo>
                <a:lnTo>
                  <a:pt x="1951" y="1874"/>
                </a:lnTo>
                <a:lnTo>
                  <a:pt x="1983" y="1939"/>
                </a:lnTo>
                <a:lnTo>
                  <a:pt x="2111" y="2002"/>
                </a:lnTo>
                <a:lnTo>
                  <a:pt x="2233" y="2014"/>
                </a:lnTo>
                <a:lnTo>
                  <a:pt x="2276" y="2084"/>
                </a:lnTo>
                <a:lnTo>
                  <a:pt x="2346" y="2091"/>
                </a:lnTo>
                <a:lnTo>
                  <a:pt x="2437" y="2062"/>
                </a:lnTo>
                <a:lnTo>
                  <a:pt x="2540" y="1999"/>
                </a:lnTo>
                <a:lnTo>
                  <a:pt x="2612" y="1957"/>
                </a:lnTo>
                <a:lnTo>
                  <a:pt x="2743" y="1921"/>
                </a:lnTo>
                <a:lnTo>
                  <a:pt x="2857" y="1964"/>
                </a:lnTo>
                <a:lnTo>
                  <a:pt x="2857" y="2077"/>
                </a:lnTo>
                <a:lnTo>
                  <a:pt x="2787" y="2146"/>
                </a:lnTo>
                <a:lnTo>
                  <a:pt x="2684" y="2233"/>
                </a:lnTo>
                <a:lnTo>
                  <a:pt x="2588" y="2379"/>
                </a:lnTo>
                <a:lnTo>
                  <a:pt x="2406" y="2517"/>
                </a:lnTo>
                <a:lnTo>
                  <a:pt x="2207" y="2539"/>
                </a:lnTo>
                <a:lnTo>
                  <a:pt x="1909" y="2568"/>
                </a:lnTo>
                <a:lnTo>
                  <a:pt x="1651" y="2627"/>
                </a:lnTo>
                <a:lnTo>
                  <a:pt x="1469" y="2721"/>
                </a:lnTo>
                <a:lnTo>
                  <a:pt x="1322" y="2843"/>
                </a:lnTo>
                <a:lnTo>
                  <a:pt x="1251" y="2882"/>
                </a:lnTo>
                <a:lnTo>
                  <a:pt x="1186" y="3000"/>
                </a:lnTo>
                <a:lnTo>
                  <a:pt x="1231" y="3090"/>
                </a:lnTo>
                <a:lnTo>
                  <a:pt x="1253" y="3243"/>
                </a:lnTo>
                <a:lnTo>
                  <a:pt x="1206" y="3386"/>
                </a:lnTo>
                <a:lnTo>
                  <a:pt x="1138" y="3503"/>
                </a:lnTo>
                <a:lnTo>
                  <a:pt x="1047" y="3568"/>
                </a:lnTo>
                <a:lnTo>
                  <a:pt x="990" y="3598"/>
                </a:lnTo>
                <a:lnTo>
                  <a:pt x="895" y="3671"/>
                </a:lnTo>
                <a:lnTo>
                  <a:pt x="846" y="3748"/>
                </a:lnTo>
                <a:lnTo>
                  <a:pt x="900" y="3817"/>
                </a:lnTo>
                <a:lnTo>
                  <a:pt x="1049" y="3874"/>
                </a:lnTo>
                <a:lnTo>
                  <a:pt x="1159" y="3952"/>
                </a:lnTo>
                <a:lnTo>
                  <a:pt x="1272" y="3905"/>
                </a:lnTo>
                <a:lnTo>
                  <a:pt x="1375" y="3811"/>
                </a:lnTo>
                <a:lnTo>
                  <a:pt x="1500" y="3789"/>
                </a:lnTo>
                <a:lnTo>
                  <a:pt x="1562" y="3898"/>
                </a:lnTo>
                <a:lnTo>
                  <a:pt x="1479" y="4034"/>
                </a:lnTo>
                <a:lnTo>
                  <a:pt x="1276" y="4180"/>
                </a:lnTo>
                <a:lnTo>
                  <a:pt x="967" y="4357"/>
                </a:lnTo>
                <a:lnTo>
                  <a:pt x="603" y="4579"/>
                </a:lnTo>
                <a:lnTo>
                  <a:pt x="227" y="4739"/>
                </a:lnTo>
                <a:lnTo>
                  <a:pt x="77" y="4776"/>
                </a:lnTo>
                <a:lnTo>
                  <a:pt x="0" y="4852"/>
                </a:lnTo>
                <a:lnTo>
                  <a:pt x="90" y="4896"/>
                </a:lnTo>
                <a:lnTo>
                  <a:pt x="253" y="4896"/>
                </a:lnTo>
                <a:lnTo>
                  <a:pt x="574" y="4762"/>
                </a:lnTo>
                <a:lnTo>
                  <a:pt x="1090" y="4512"/>
                </a:lnTo>
                <a:lnTo>
                  <a:pt x="1721" y="4146"/>
                </a:lnTo>
                <a:lnTo>
                  <a:pt x="1947" y="4061"/>
                </a:lnTo>
                <a:lnTo>
                  <a:pt x="2151" y="4010"/>
                </a:lnTo>
                <a:lnTo>
                  <a:pt x="2424" y="3876"/>
                </a:lnTo>
                <a:lnTo>
                  <a:pt x="2669" y="3694"/>
                </a:lnTo>
                <a:lnTo>
                  <a:pt x="2845" y="3589"/>
                </a:lnTo>
                <a:lnTo>
                  <a:pt x="3007" y="3485"/>
                </a:lnTo>
                <a:lnTo>
                  <a:pt x="3144" y="3448"/>
                </a:lnTo>
                <a:lnTo>
                  <a:pt x="3223" y="3477"/>
                </a:lnTo>
                <a:lnTo>
                  <a:pt x="3316" y="3526"/>
                </a:lnTo>
                <a:lnTo>
                  <a:pt x="3468" y="3467"/>
                </a:lnTo>
                <a:lnTo>
                  <a:pt x="3802" y="3365"/>
                </a:lnTo>
                <a:lnTo>
                  <a:pt x="3944" y="3233"/>
                </a:lnTo>
                <a:lnTo>
                  <a:pt x="4086" y="3138"/>
                </a:lnTo>
                <a:lnTo>
                  <a:pt x="4204" y="3181"/>
                </a:lnTo>
                <a:lnTo>
                  <a:pt x="4397" y="3244"/>
                </a:lnTo>
                <a:lnTo>
                  <a:pt x="4521" y="3281"/>
                </a:lnTo>
                <a:lnTo>
                  <a:pt x="4639" y="3339"/>
                </a:lnTo>
                <a:lnTo>
                  <a:pt x="4775" y="3368"/>
                </a:lnTo>
                <a:lnTo>
                  <a:pt x="4854" y="3425"/>
                </a:lnTo>
                <a:lnTo>
                  <a:pt x="5019" y="3462"/>
                </a:lnTo>
                <a:lnTo>
                  <a:pt x="5175" y="3517"/>
                </a:lnTo>
                <a:lnTo>
                  <a:pt x="5355" y="3539"/>
                </a:lnTo>
                <a:lnTo>
                  <a:pt x="5417" y="3626"/>
                </a:lnTo>
                <a:lnTo>
                  <a:pt x="5565" y="3719"/>
                </a:lnTo>
                <a:lnTo>
                  <a:pt x="5597" y="3852"/>
                </a:lnTo>
                <a:lnTo>
                  <a:pt x="5745" y="3981"/>
                </a:lnTo>
                <a:lnTo>
                  <a:pt x="5908" y="3981"/>
                </a:lnTo>
                <a:lnTo>
                  <a:pt x="6085" y="4147"/>
                </a:lnTo>
                <a:lnTo>
                  <a:pt x="6174" y="4375"/>
                </a:lnTo>
                <a:lnTo>
                  <a:pt x="6176" y="4532"/>
                </a:lnTo>
                <a:lnTo>
                  <a:pt x="6104" y="4646"/>
                </a:lnTo>
                <a:lnTo>
                  <a:pt x="6105" y="4760"/>
                </a:lnTo>
                <a:lnTo>
                  <a:pt x="6133" y="4859"/>
                </a:lnTo>
                <a:lnTo>
                  <a:pt x="6182" y="4992"/>
                </a:lnTo>
                <a:lnTo>
                  <a:pt x="6142" y="5132"/>
                </a:lnTo>
                <a:lnTo>
                  <a:pt x="6087" y="5256"/>
                </a:lnTo>
                <a:lnTo>
                  <a:pt x="6047" y="5423"/>
                </a:lnTo>
                <a:lnTo>
                  <a:pt x="5980" y="5547"/>
                </a:lnTo>
                <a:lnTo>
                  <a:pt x="5974" y="5648"/>
                </a:lnTo>
                <a:lnTo>
                  <a:pt x="5991" y="5729"/>
                </a:lnTo>
                <a:lnTo>
                  <a:pt x="6063" y="5807"/>
                </a:lnTo>
                <a:lnTo>
                  <a:pt x="6052" y="5953"/>
                </a:lnTo>
                <a:lnTo>
                  <a:pt x="5940" y="6067"/>
                </a:lnTo>
                <a:lnTo>
                  <a:pt x="5904" y="6154"/>
                </a:lnTo>
                <a:lnTo>
                  <a:pt x="5939" y="6241"/>
                </a:lnTo>
                <a:lnTo>
                  <a:pt x="6058" y="6365"/>
                </a:lnTo>
                <a:lnTo>
                  <a:pt x="6223" y="6556"/>
                </a:lnTo>
                <a:lnTo>
                  <a:pt x="6343" y="6699"/>
                </a:lnTo>
                <a:lnTo>
                  <a:pt x="6434" y="6845"/>
                </a:lnTo>
                <a:lnTo>
                  <a:pt x="6500" y="7107"/>
                </a:lnTo>
                <a:lnTo>
                  <a:pt x="6489" y="7297"/>
                </a:lnTo>
                <a:lnTo>
                  <a:pt x="6460" y="7435"/>
                </a:lnTo>
                <a:lnTo>
                  <a:pt x="6404" y="7536"/>
                </a:lnTo>
                <a:lnTo>
                  <a:pt x="6347" y="7646"/>
                </a:lnTo>
                <a:lnTo>
                  <a:pt x="6233" y="7774"/>
                </a:lnTo>
                <a:lnTo>
                  <a:pt x="6155" y="7825"/>
                </a:lnTo>
                <a:lnTo>
                  <a:pt x="6116" y="7774"/>
                </a:lnTo>
                <a:lnTo>
                  <a:pt x="6099" y="7686"/>
                </a:lnTo>
                <a:lnTo>
                  <a:pt x="6184" y="7556"/>
                </a:lnTo>
                <a:lnTo>
                  <a:pt x="6118" y="7534"/>
                </a:lnTo>
                <a:lnTo>
                  <a:pt x="5937" y="7519"/>
                </a:lnTo>
                <a:lnTo>
                  <a:pt x="5869" y="7534"/>
                </a:lnTo>
                <a:lnTo>
                  <a:pt x="5847" y="7626"/>
                </a:lnTo>
                <a:lnTo>
                  <a:pt x="5773" y="7891"/>
                </a:lnTo>
                <a:lnTo>
                  <a:pt x="5640" y="8226"/>
                </a:lnTo>
                <a:lnTo>
                  <a:pt x="5551" y="8409"/>
                </a:lnTo>
                <a:lnTo>
                  <a:pt x="5477" y="8496"/>
                </a:lnTo>
                <a:lnTo>
                  <a:pt x="5437" y="8605"/>
                </a:lnTo>
                <a:lnTo>
                  <a:pt x="5358" y="8684"/>
                </a:lnTo>
                <a:lnTo>
                  <a:pt x="5286" y="8789"/>
                </a:lnTo>
                <a:lnTo>
                  <a:pt x="5207" y="8896"/>
                </a:lnTo>
                <a:lnTo>
                  <a:pt x="5129" y="8983"/>
                </a:lnTo>
                <a:lnTo>
                  <a:pt x="5067" y="9121"/>
                </a:lnTo>
                <a:lnTo>
                  <a:pt x="4998" y="9301"/>
                </a:lnTo>
                <a:lnTo>
                  <a:pt x="4938" y="9544"/>
                </a:lnTo>
                <a:lnTo>
                  <a:pt x="4887" y="9705"/>
                </a:lnTo>
                <a:lnTo>
                  <a:pt x="4728" y="9947"/>
                </a:lnTo>
                <a:lnTo>
                  <a:pt x="4614" y="10032"/>
                </a:lnTo>
                <a:lnTo>
                  <a:pt x="4588" y="10124"/>
                </a:lnTo>
                <a:lnTo>
                  <a:pt x="4607" y="10221"/>
                </a:lnTo>
                <a:lnTo>
                  <a:pt x="4667" y="10298"/>
                </a:lnTo>
                <a:lnTo>
                  <a:pt x="4646" y="10400"/>
                </a:lnTo>
                <a:lnTo>
                  <a:pt x="4578" y="10466"/>
                </a:lnTo>
                <a:lnTo>
                  <a:pt x="4533" y="10596"/>
                </a:lnTo>
                <a:lnTo>
                  <a:pt x="4533" y="10730"/>
                </a:lnTo>
                <a:lnTo>
                  <a:pt x="4564" y="10866"/>
                </a:lnTo>
                <a:lnTo>
                  <a:pt x="4615" y="10975"/>
                </a:lnTo>
                <a:lnTo>
                  <a:pt x="4687" y="11050"/>
                </a:lnTo>
                <a:lnTo>
                  <a:pt x="4672" y="11124"/>
                </a:lnTo>
                <a:lnTo>
                  <a:pt x="4602" y="11167"/>
                </a:lnTo>
                <a:lnTo>
                  <a:pt x="4575" y="11232"/>
                </a:lnTo>
                <a:lnTo>
                  <a:pt x="4638" y="11310"/>
                </a:lnTo>
                <a:lnTo>
                  <a:pt x="4658" y="11489"/>
                </a:lnTo>
                <a:lnTo>
                  <a:pt x="4708" y="11732"/>
                </a:lnTo>
                <a:lnTo>
                  <a:pt x="4757" y="12031"/>
                </a:lnTo>
                <a:lnTo>
                  <a:pt x="4809" y="12198"/>
                </a:lnTo>
                <a:lnTo>
                  <a:pt x="4889" y="12242"/>
                </a:lnTo>
                <a:lnTo>
                  <a:pt x="4983" y="12307"/>
                </a:lnTo>
                <a:lnTo>
                  <a:pt x="5074" y="12365"/>
                </a:lnTo>
                <a:lnTo>
                  <a:pt x="5182" y="12551"/>
                </a:lnTo>
                <a:lnTo>
                  <a:pt x="5257" y="12784"/>
                </a:lnTo>
                <a:lnTo>
                  <a:pt x="5291" y="13051"/>
                </a:lnTo>
                <a:lnTo>
                  <a:pt x="5251" y="13252"/>
                </a:lnTo>
                <a:lnTo>
                  <a:pt x="5228" y="13427"/>
                </a:lnTo>
                <a:lnTo>
                  <a:pt x="5243" y="13556"/>
                </a:lnTo>
                <a:lnTo>
                  <a:pt x="5361" y="13731"/>
                </a:lnTo>
                <a:lnTo>
                  <a:pt x="5475" y="14018"/>
                </a:lnTo>
                <a:lnTo>
                  <a:pt x="5549" y="14237"/>
                </a:lnTo>
                <a:lnTo>
                  <a:pt x="5534" y="14380"/>
                </a:lnTo>
                <a:lnTo>
                  <a:pt x="5455" y="14489"/>
                </a:lnTo>
                <a:lnTo>
                  <a:pt x="5444" y="14620"/>
                </a:lnTo>
                <a:lnTo>
                  <a:pt x="5538" y="14705"/>
                </a:lnTo>
                <a:lnTo>
                  <a:pt x="5553" y="14790"/>
                </a:lnTo>
                <a:lnTo>
                  <a:pt x="5597" y="14873"/>
                </a:lnTo>
                <a:lnTo>
                  <a:pt x="5705" y="14957"/>
                </a:lnTo>
                <a:lnTo>
                  <a:pt x="5832" y="15137"/>
                </a:lnTo>
                <a:lnTo>
                  <a:pt x="5849" y="15280"/>
                </a:lnTo>
                <a:lnTo>
                  <a:pt x="5806" y="15409"/>
                </a:lnTo>
                <a:lnTo>
                  <a:pt x="5785" y="15479"/>
                </a:lnTo>
                <a:lnTo>
                  <a:pt x="5785" y="15568"/>
                </a:lnTo>
                <a:lnTo>
                  <a:pt x="5876" y="15690"/>
                </a:lnTo>
                <a:lnTo>
                  <a:pt x="5983" y="15842"/>
                </a:lnTo>
                <a:lnTo>
                  <a:pt x="6074" y="15973"/>
                </a:lnTo>
                <a:lnTo>
                  <a:pt x="6165" y="16095"/>
                </a:lnTo>
                <a:lnTo>
                  <a:pt x="6241" y="16141"/>
                </a:lnTo>
                <a:lnTo>
                  <a:pt x="6223" y="16045"/>
                </a:lnTo>
                <a:lnTo>
                  <a:pt x="6167" y="15916"/>
                </a:lnTo>
                <a:lnTo>
                  <a:pt x="6083" y="15746"/>
                </a:lnTo>
                <a:lnTo>
                  <a:pt x="6049" y="15645"/>
                </a:lnTo>
                <a:lnTo>
                  <a:pt x="6033" y="15535"/>
                </a:lnTo>
                <a:lnTo>
                  <a:pt x="6033" y="15389"/>
                </a:lnTo>
                <a:lnTo>
                  <a:pt x="6006" y="15260"/>
                </a:lnTo>
                <a:lnTo>
                  <a:pt x="5944" y="15173"/>
                </a:lnTo>
                <a:lnTo>
                  <a:pt x="5928" y="15052"/>
                </a:lnTo>
                <a:lnTo>
                  <a:pt x="5923" y="14877"/>
                </a:lnTo>
                <a:lnTo>
                  <a:pt x="5917" y="14782"/>
                </a:lnTo>
                <a:lnTo>
                  <a:pt x="5826" y="14534"/>
                </a:lnTo>
                <a:lnTo>
                  <a:pt x="5720" y="14254"/>
                </a:lnTo>
                <a:lnTo>
                  <a:pt x="5646" y="13909"/>
                </a:lnTo>
                <a:lnTo>
                  <a:pt x="5549" y="13654"/>
                </a:lnTo>
                <a:lnTo>
                  <a:pt x="5538" y="13489"/>
                </a:lnTo>
                <a:lnTo>
                  <a:pt x="5583" y="13314"/>
                </a:lnTo>
                <a:lnTo>
                  <a:pt x="5657" y="13214"/>
                </a:lnTo>
                <a:lnTo>
                  <a:pt x="5739" y="13178"/>
                </a:lnTo>
                <a:lnTo>
                  <a:pt x="5837" y="13204"/>
                </a:lnTo>
                <a:lnTo>
                  <a:pt x="6002" y="13298"/>
                </a:lnTo>
                <a:lnTo>
                  <a:pt x="6041" y="13466"/>
                </a:lnTo>
                <a:lnTo>
                  <a:pt x="6021" y="13669"/>
                </a:lnTo>
                <a:lnTo>
                  <a:pt x="6083" y="13842"/>
                </a:lnTo>
                <a:lnTo>
                  <a:pt x="6123" y="14044"/>
                </a:lnTo>
                <a:lnTo>
                  <a:pt x="6214" y="14248"/>
                </a:lnTo>
                <a:lnTo>
                  <a:pt x="6284" y="14430"/>
                </a:lnTo>
                <a:lnTo>
                  <a:pt x="6364" y="14595"/>
                </a:lnTo>
                <a:lnTo>
                  <a:pt x="6436" y="14724"/>
                </a:lnTo>
                <a:lnTo>
                  <a:pt x="6560" y="14862"/>
                </a:lnTo>
                <a:lnTo>
                  <a:pt x="6578" y="15043"/>
                </a:lnTo>
                <a:lnTo>
                  <a:pt x="6534" y="15102"/>
                </a:lnTo>
                <a:lnTo>
                  <a:pt x="6506" y="15225"/>
                </a:lnTo>
                <a:lnTo>
                  <a:pt x="6626" y="15313"/>
                </a:lnTo>
                <a:lnTo>
                  <a:pt x="6758" y="15490"/>
                </a:lnTo>
                <a:lnTo>
                  <a:pt x="6832" y="15660"/>
                </a:lnTo>
                <a:lnTo>
                  <a:pt x="6946" y="15755"/>
                </a:lnTo>
                <a:lnTo>
                  <a:pt x="7001" y="15932"/>
                </a:lnTo>
                <a:lnTo>
                  <a:pt x="7069" y="16078"/>
                </a:lnTo>
                <a:lnTo>
                  <a:pt x="7141" y="16216"/>
                </a:lnTo>
                <a:lnTo>
                  <a:pt x="7193" y="16447"/>
                </a:lnTo>
                <a:lnTo>
                  <a:pt x="7230" y="16668"/>
                </a:lnTo>
                <a:lnTo>
                  <a:pt x="7224" y="16870"/>
                </a:lnTo>
                <a:lnTo>
                  <a:pt x="7174" y="17029"/>
                </a:lnTo>
                <a:lnTo>
                  <a:pt x="7125" y="17173"/>
                </a:lnTo>
                <a:lnTo>
                  <a:pt x="7142" y="17291"/>
                </a:lnTo>
                <a:lnTo>
                  <a:pt x="7204" y="17363"/>
                </a:lnTo>
                <a:lnTo>
                  <a:pt x="7292" y="17443"/>
                </a:lnTo>
                <a:lnTo>
                  <a:pt x="7417" y="17611"/>
                </a:lnTo>
                <a:lnTo>
                  <a:pt x="7500" y="17756"/>
                </a:lnTo>
                <a:lnTo>
                  <a:pt x="7591" y="17820"/>
                </a:lnTo>
                <a:lnTo>
                  <a:pt x="7800" y="17893"/>
                </a:lnTo>
                <a:lnTo>
                  <a:pt x="7925" y="18009"/>
                </a:lnTo>
                <a:lnTo>
                  <a:pt x="8090" y="18111"/>
                </a:lnTo>
                <a:lnTo>
                  <a:pt x="8241" y="18220"/>
                </a:lnTo>
                <a:lnTo>
                  <a:pt x="8372" y="18315"/>
                </a:lnTo>
                <a:lnTo>
                  <a:pt x="8507" y="18400"/>
                </a:lnTo>
                <a:lnTo>
                  <a:pt x="8706" y="18516"/>
                </a:lnTo>
                <a:lnTo>
                  <a:pt x="8842" y="18596"/>
                </a:lnTo>
                <a:lnTo>
                  <a:pt x="8943" y="18660"/>
                </a:lnTo>
                <a:lnTo>
                  <a:pt x="9047" y="18713"/>
                </a:lnTo>
                <a:lnTo>
                  <a:pt x="9142" y="18769"/>
                </a:lnTo>
                <a:lnTo>
                  <a:pt x="9212" y="18725"/>
                </a:lnTo>
                <a:lnTo>
                  <a:pt x="9284" y="18698"/>
                </a:lnTo>
                <a:lnTo>
                  <a:pt x="9443" y="18618"/>
                </a:lnTo>
                <a:lnTo>
                  <a:pt x="9551" y="18567"/>
                </a:lnTo>
                <a:lnTo>
                  <a:pt x="9694" y="18567"/>
                </a:lnTo>
                <a:lnTo>
                  <a:pt x="9830" y="18670"/>
                </a:lnTo>
                <a:lnTo>
                  <a:pt x="10001" y="18799"/>
                </a:lnTo>
                <a:lnTo>
                  <a:pt x="10103" y="18897"/>
                </a:lnTo>
                <a:lnTo>
                  <a:pt x="10183" y="19065"/>
                </a:lnTo>
                <a:lnTo>
                  <a:pt x="10280" y="19194"/>
                </a:lnTo>
                <a:lnTo>
                  <a:pt x="10399" y="19279"/>
                </a:lnTo>
                <a:lnTo>
                  <a:pt x="10524" y="19345"/>
                </a:lnTo>
                <a:lnTo>
                  <a:pt x="10621" y="19420"/>
                </a:lnTo>
                <a:lnTo>
                  <a:pt x="10755" y="19493"/>
                </a:lnTo>
                <a:lnTo>
                  <a:pt x="10877" y="19578"/>
                </a:lnTo>
                <a:lnTo>
                  <a:pt x="11002" y="19607"/>
                </a:lnTo>
                <a:lnTo>
                  <a:pt x="11156" y="19612"/>
                </a:lnTo>
                <a:lnTo>
                  <a:pt x="11241" y="19532"/>
                </a:lnTo>
                <a:lnTo>
                  <a:pt x="11335" y="19547"/>
                </a:lnTo>
                <a:lnTo>
                  <a:pt x="11364" y="19707"/>
                </a:lnTo>
                <a:lnTo>
                  <a:pt x="11392" y="19855"/>
                </a:lnTo>
                <a:lnTo>
                  <a:pt x="11426" y="19991"/>
                </a:lnTo>
                <a:lnTo>
                  <a:pt x="11500" y="20114"/>
                </a:lnTo>
                <a:lnTo>
                  <a:pt x="11589" y="20243"/>
                </a:lnTo>
                <a:lnTo>
                  <a:pt x="11653" y="20382"/>
                </a:lnTo>
                <a:lnTo>
                  <a:pt x="11664" y="20506"/>
                </a:lnTo>
                <a:lnTo>
                  <a:pt x="11682" y="20676"/>
                </a:lnTo>
                <a:lnTo>
                  <a:pt x="11772" y="20819"/>
                </a:lnTo>
                <a:lnTo>
                  <a:pt x="11902" y="20848"/>
                </a:lnTo>
                <a:lnTo>
                  <a:pt x="12025" y="20953"/>
                </a:lnTo>
                <a:lnTo>
                  <a:pt x="12094" y="21084"/>
                </a:lnTo>
                <a:lnTo>
                  <a:pt x="12179" y="21177"/>
                </a:lnTo>
                <a:lnTo>
                  <a:pt x="12295" y="21296"/>
                </a:lnTo>
                <a:lnTo>
                  <a:pt x="12435" y="21310"/>
                </a:lnTo>
                <a:lnTo>
                  <a:pt x="12549" y="21391"/>
                </a:lnTo>
                <a:lnTo>
                  <a:pt x="12667" y="21461"/>
                </a:lnTo>
                <a:lnTo>
                  <a:pt x="12729" y="21510"/>
                </a:lnTo>
                <a:lnTo>
                  <a:pt x="12864" y="21571"/>
                </a:lnTo>
                <a:lnTo>
                  <a:pt x="12989" y="21600"/>
                </a:lnTo>
                <a:lnTo>
                  <a:pt x="13033" y="21529"/>
                </a:lnTo>
                <a:lnTo>
                  <a:pt x="12995" y="21406"/>
                </a:lnTo>
                <a:lnTo>
                  <a:pt x="13103" y="21304"/>
                </a:lnTo>
                <a:lnTo>
                  <a:pt x="13183" y="21223"/>
                </a:lnTo>
                <a:lnTo>
                  <a:pt x="13268" y="21158"/>
                </a:lnTo>
                <a:lnTo>
                  <a:pt x="13213" y="21056"/>
                </a:lnTo>
                <a:lnTo>
                  <a:pt x="13081" y="21093"/>
                </a:lnTo>
                <a:lnTo>
                  <a:pt x="12971" y="21149"/>
                </a:lnTo>
                <a:lnTo>
                  <a:pt x="12887" y="21241"/>
                </a:lnTo>
                <a:lnTo>
                  <a:pt x="12803" y="21285"/>
                </a:lnTo>
                <a:lnTo>
                  <a:pt x="12762" y="21202"/>
                </a:lnTo>
                <a:lnTo>
                  <a:pt x="12656" y="21154"/>
                </a:lnTo>
                <a:lnTo>
                  <a:pt x="12537" y="21095"/>
                </a:lnTo>
                <a:lnTo>
                  <a:pt x="12412" y="20986"/>
                </a:lnTo>
                <a:lnTo>
                  <a:pt x="12350" y="20797"/>
                </a:lnTo>
                <a:lnTo>
                  <a:pt x="12262" y="20656"/>
                </a:lnTo>
                <a:lnTo>
                  <a:pt x="12209" y="20570"/>
                </a:lnTo>
                <a:lnTo>
                  <a:pt x="12187" y="20410"/>
                </a:lnTo>
                <a:lnTo>
                  <a:pt x="12198" y="20249"/>
                </a:lnTo>
                <a:lnTo>
                  <a:pt x="12225" y="20028"/>
                </a:lnTo>
                <a:lnTo>
                  <a:pt x="12236" y="19853"/>
                </a:lnTo>
                <a:lnTo>
                  <a:pt x="12264" y="19692"/>
                </a:lnTo>
                <a:lnTo>
                  <a:pt x="12287" y="19534"/>
                </a:lnTo>
                <a:lnTo>
                  <a:pt x="12302" y="19376"/>
                </a:lnTo>
                <a:lnTo>
                  <a:pt x="12330" y="19230"/>
                </a:lnTo>
                <a:lnTo>
                  <a:pt x="12364" y="19073"/>
                </a:lnTo>
                <a:lnTo>
                  <a:pt x="12324" y="18924"/>
                </a:lnTo>
                <a:lnTo>
                  <a:pt x="12279" y="18783"/>
                </a:lnTo>
                <a:lnTo>
                  <a:pt x="12107" y="18728"/>
                </a:lnTo>
                <a:lnTo>
                  <a:pt x="11924" y="18714"/>
                </a:lnTo>
                <a:lnTo>
                  <a:pt x="11751" y="18714"/>
                </a:lnTo>
                <a:lnTo>
                  <a:pt x="11628" y="18765"/>
                </a:lnTo>
                <a:lnTo>
                  <a:pt x="11406" y="18816"/>
                </a:lnTo>
                <a:lnTo>
                  <a:pt x="11165" y="18816"/>
                </a:lnTo>
                <a:lnTo>
                  <a:pt x="11133" y="18658"/>
                </a:lnTo>
                <a:lnTo>
                  <a:pt x="11154" y="18467"/>
                </a:lnTo>
                <a:lnTo>
                  <a:pt x="11237" y="18145"/>
                </a:lnTo>
                <a:lnTo>
                  <a:pt x="11347" y="17912"/>
                </a:lnTo>
                <a:lnTo>
                  <a:pt x="11460" y="17663"/>
                </a:lnTo>
                <a:lnTo>
                  <a:pt x="11505" y="17483"/>
                </a:lnTo>
                <a:lnTo>
                  <a:pt x="11604" y="17196"/>
                </a:lnTo>
                <a:lnTo>
                  <a:pt x="11683" y="17024"/>
                </a:lnTo>
                <a:lnTo>
                  <a:pt x="11689" y="16887"/>
                </a:lnTo>
                <a:lnTo>
                  <a:pt x="11632" y="16817"/>
                </a:lnTo>
                <a:lnTo>
                  <a:pt x="11551" y="16802"/>
                </a:lnTo>
                <a:lnTo>
                  <a:pt x="11477" y="16780"/>
                </a:lnTo>
                <a:lnTo>
                  <a:pt x="11365" y="16780"/>
                </a:lnTo>
                <a:lnTo>
                  <a:pt x="11234" y="16802"/>
                </a:lnTo>
                <a:lnTo>
                  <a:pt x="11104" y="16839"/>
                </a:lnTo>
                <a:lnTo>
                  <a:pt x="11028" y="16887"/>
                </a:lnTo>
                <a:lnTo>
                  <a:pt x="10924" y="16956"/>
                </a:lnTo>
                <a:lnTo>
                  <a:pt x="10890" y="17029"/>
                </a:lnTo>
                <a:lnTo>
                  <a:pt x="10884" y="17157"/>
                </a:lnTo>
                <a:lnTo>
                  <a:pt x="10833" y="17347"/>
                </a:lnTo>
                <a:lnTo>
                  <a:pt x="10751" y="17509"/>
                </a:lnTo>
                <a:lnTo>
                  <a:pt x="10649" y="17596"/>
                </a:lnTo>
                <a:lnTo>
                  <a:pt x="10454" y="17759"/>
                </a:lnTo>
                <a:lnTo>
                  <a:pt x="10312" y="17818"/>
                </a:lnTo>
                <a:lnTo>
                  <a:pt x="10135" y="17898"/>
                </a:lnTo>
                <a:lnTo>
                  <a:pt x="9999" y="17898"/>
                </a:lnTo>
                <a:lnTo>
                  <a:pt x="9792" y="17879"/>
                </a:lnTo>
                <a:lnTo>
                  <a:pt x="9606" y="17831"/>
                </a:lnTo>
                <a:lnTo>
                  <a:pt x="9447" y="17654"/>
                </a:lnTo>
                <a:lnTo>
                  <a:pt x="9334" y="17487"/>
                </a:lnTo>
                <a:lnTo>
                  <a:pt x="9279" y="17285"/>
                </a:lnTo>
                <a:lnTo>
                  <a:pt x="9196" y="16914"/>
                </a:lnTo>
                <a:lnTo>
                  <a:pt x="9146" y="16624"/>
                </a:lnTo>
                <a:lnTo>
                  <a:pt x="9129" y="16345"/>
                </a:lnTo>
                <a:lnTo>
                  <a:pt x="9167" y="16032"/>
                </a:lnTo>
                <a:lnTo>
                  <a:pt x="9286" y="15655"/>
                </a:lnTo>
                <a:lnTo>
                  <a:pt x="9383" y="15401"/>
                </a:lnTo>
                <a:lnTo>
                  <a:pt x="9400" y="15183"/>
                </a:lnTo>
                <a:lnTo>
                  <a:pt x="9406" y="14977"/>
                </a:lnTo>
                <a:lnTo>
                  <a:pt x="9444" y="14790"/>
                </a:lnTo>
                <a:lnTo>
                  <a:pt x="9506" y="14595"/>
                </a:lnTo>
                <a:lnTo>
                  <a:pt x="9635" y="14457"/>
                </a:lnTo>
                <a:lnTo>
                  <a:pt x="9806" y="14284"/>
                </a:lnTo>
                <a:lnTo>
                  <a:pt x="10189" y="14050"/>
                </a:lnTo>
                <a:lnTo>
                  <a:pt x="10354" y="13911"/>
                </a:lnTo>
                <a:lnTo>
                  <a:pt x="10480" y="13836"/>
                </a:lnTo>
                <a:lnTo>
                  <a:pt x="10603" y="13720"/>
                </a:lnTo>
                <a:lnTo>
                  <a:pt x="10739" y="13684"/>
                </a:lnTo>
                <a:lnTo>
                  <a:pt x="10870" y="13684"/>
                </a:lnTo>
                <a:lnTo>
                  <a:pt x="10993" y="13742"/>
                </a:lnTo>
                <a:lnTo>
                  <a:pt x="11150" y="13886"/>
                </a:lnTo>
                <a:lnTo>
                  <a:pt x="11296" y="13993"/>
                </a:lnTo>
                <a:lnTo>
                  <a:pt x="11413" y="14043"/>
                </a:lnTo>
                <a:lnTo>
                  <a:pt x="11504" y="14043"/>
                </a:lnTo>
                <a:lnTo>
                  <a:pt x="11606" y="13970"/>
                </a:lnTo>
                <a:lnTo>
                  <a:pt x="11711" y="13735"/>
                </a:lnTo>
                <a:lnTo>
                  <a:pt x="11875" y="13611"/>
                </a:lnTo>
                <a:lnTo>
                  <a:pt x="12014" y="13548"/>
                </a:lnTo>
                <a:lnTo>
                  <a:pt x="12178" y="13504"/>
                </a:lnTo>
                <a:lnTo>
                  <a:pt x="12297" y="13548"/>
                </a:lnTo>
                <a:lnTo>
                  <a:pt x="12373" y="13646"/>
                </a:lnTo>
                <a:lnTo>
                  <a:pt x="12497" y="13704"/>
                </a:lnTo>
                <a:lnTo>
                  <a:pt x="12604" y="13781"/>
                </a:lnTo>
                <a:lnTo>
                  <a:pt x="12701" y="13812"/>
                </a:lnTo>
                <a:lnTo>
                  <a:pt x="12778" y="13740"/>
                </a:lnTo>
                <a:lnTo>
                  <a:pt x="12875" y="13710"/>
                </a:lnTo>
                <a:lnTo>
                  <a:pt x="12998" y="13746"/>
                </a:lnTo>
                <a:lnTo>
                  <a:pt x="13081" y="13890"/>
                </a:lnTo>
                <a:lnTo>
                  <a:pt x="13168" y="13996"/>
                </a:lnTo>
                <a:lnTo>
                  <a:pt x="13228" y="14124"/>
                </a:lnTo>
                <a:lnTo>
                  <a:pt x="13245" y="14260"/>
                </a:lnTo>
                <a:lnTo>
                  <a:pt x="13188" y="14382"/>
                </a:lnTo>
                <a:lnTo>
                  <a:pt x="13150" y="14515"/>
                </a:lnTo>
                <a:lnTo>
                  <a:pt x="13150" y="14661"/>
                </a:lnTo>
                <a:lnTo>
                  <a:pt x="13213" y="14744"/>
                </a:lnTo>
                <a:lnTo>
                  <a:pt x="13265" y="14853"/>
                </a:lnTo>
                <a:lnTo>
                  <a:pt x="13283" y="15108"/>
                </a:lnTo>
                <a:lnTo>
                  <a:pt x="13334" y="15290"/>
                </a:lnTo>
                <a:lnTo>
                  <a:pt x="13452" y="15424"/>
                </a:lnTo>
                <a:lnTo>
                  <a:pt x="13548" y="15365"/>
                </a:lnTo>
                <a:lnTo>
                  <a:pt x="13603" y="15222"/>
                </a:lnTo>
                <a:lnTo>
                  <a:pt x="13654" y="15037"/>
                </a:lnTo>
                <a:lnTo>
                  <a:pt x="13654" y="14814"/>
                </a:lnTo>
                <a:lnTo>
                  <a:pt x="13681" y="14602"/>
                </a:lnTo>
                <a:lnTo>
                  <a:pt x="13650" y="14293"/>
                </a:lnTo>
                <a:lnTo>
                  <a:pt x="13616" y="14170"/>
                </a:lnTo>
                <a:lnTo>
                  <a:pt x="13599" y="13973"/>
                </a:lnTo>
                <a:lnTo>
                  <a:pt x="13582" y="13688"/>
                </a:lnTo>
                <a:lnTo>
                  <a:pt x="13593" y="13506"/>
                </a:lnTo>
                <a:lnTo>
                  <a:pt x="13658" y="13353"/>
                </a:lnTo>
                <a:lnTo>
                  <a:pt x="13728" y="13200"/>
                </a:lnTo>
                <a:lnTo>
                  <a:pt x="13825" y="13091"/>
                </a:lnTo>
                <a:lnTo>
                  <a:pt x="13927" y="12967"/>
                </a:lnTo>
                <a:lnTo>
                  <a:pt x="14218" y="12701"/>
                </a:lnTo>
                <a:lnTo>
                  <a:pt x="14326" y="12563"/>
                </a:lnTo>
                <a:lnTo>
                  <a:pt x="14453" y="12468"/>
                </a:lnTo>
                <a:lnTo>
                  <a:pt x="14577" y="12404"/>
                </a:lnTo>
                <a:lnTo>
                  <a:pt x="14723" y="12341"/>
                </a:lnTo>
                <a:lnTo>
                  <a:pt x="14852" y="12246"/>
                </a:lnTo>
                <a:lnTo>
                  <a:pt x="14935" y="12127"/>
                </a:lnTo>
                <a:lnTo>
                  <a:pt x="15055" y="12032"/>
                </a:lnTo>
                <a:lnTo>
                  <a:pt x="15152" y="11945"/>
                </a:lnTo>
                <a:lnTo>
                  <a:pt x="15263" y="11753"/>
                </a:lnTo>
                <a:lnTo>
                  <a:pt x="15280" y="11595"/>
                </a:lnTo>
                <a:lnTo>
                  <a:pt x="15303" y="11434"/>
                </a:lnTo>
                <a:lnTo>
                  <a:pt x="15281" y="11276"/>
                </a:lnTo>
                <a:lnTo>
                  <a:pt x="15281" y="11116"/>
                </a:lnTo>
                <a:lnTo>
                  <a:pt x="15303" y="10934"/>
                </a:lnTo>
                <a:lnTo>
                  <a:pt x="15389" y="10761"/>
                </a:lnTo>
                <a:lnTo>
                  <a:pt x="15482" y="10761"/>
                </a:lnTo>
                <a:lnTo>
                  <a:pt x="15499" y="10880"/>
                </a:lnTo>
                <a:lnTo>
                  <a:pt x="15546" y="11021"/>
                </a:lnTo>
                <a:lnTo>
                  <a:pt x="15614" y="10967"/>
                </a:lnTo>
                <a:lnTo>
                  <a:pt x="15535" y="10727"/>
                </a:lnTo>
                <a:lnTo>
                  <a:pt x="15650" y="10569"/>
                </a:lnTo>
                <a:lnTo>
                  <a:pt x="15762" y="10432"/>
                </a:lnTo>
                <a:lnTo>
                  <a:pt x="16024" y="10381"/>
                </a:lnTo>
                <a:lnTo>
                  <a:pt x="16117" y="10289"/>
                </a:lnTo>
                <a:lnTo>
                  <a:pt x="16183" y="10120"/>
                </a:lnTo>
                <a:lnTo>
                  <a:pt x="16253" y="10035"/>
                </a:lnTo>
                <a:lnTo>
                  <a:pt x="16440" y="9841"/>
                </a:lnTo>
                <a:lnTo>
                  <a:pt x="16600" y="9797"/>
                </a:lnTo>
                <a:lnTo>
                  <a:pt x="16827" y="9761"/>
                </a:lnTo>
                <a:lnTo>
                  <a:pt x="16975" y="9680"/>
                </a:lnTo>
                <a:lnTo>
                  <a:pt x="17100" y="9613"/>
                </a:lnTo>
                <a:lnTo>
                  <a:pt x="17191" y="9547"/>
                </a:lnTo>
                <a:lnTo>
                  <a:pt x="17242" y="9250"/>
                </a:lnTo>
                <a:lnTo>
                  <a:pt x="17356" y="9134"/>
                </a:lnTo>
                <a:lnTo>
                  <a:pt x="17482" y="9045"/>
                </a:lnTo>
                <a:lnTo>
                  <a:pt x="17579" y="8965"/>
                </a:lnTo>
                <a:lnTo>
                  <a:pt x="17788" y="8827"/>
                </a:lnTo>
                <a:lnTo>
                  <a:pt x="17966" y="8684"/>
                </a:lnTo>
                <a:lnTo>
                  <a:pt x="18192" y="8613"/>
                </a:lnTo>
                <a:lnTo>
                  <a:pt x="18339" y="8516"/>
                </a:lnTo>
                <a:lnTo>
                  <a:pt x="18489" y="8428"/>
                </a:lnTo>
                <a:lnTo>
                  <a:pt x="18633" y="8365"/>
                </a:lnTo>
                <a:lnTo>
                  <a:pt x="18762" y="8309"/>
                </a:lnTo>
                <a:lnTo>
                  <a:pt x="18913" y="8309"/>
                </a:lnTo>
                <a:lnTo>
                  <a:pt x="19010" y="8350"/>
                </a:lnTo>
                <a:lnTo>
                  <a:pt x="19016" y="8472"/>
                </a:lnTo>
                <a:lnTo>
                  <a:pt x="18873" y="8513"/>
                </a:lnTo>
                <a:lnTo>
                  <a:pt x="18706" y="8635"/>
                </a:lnTo>
                <a:lnTo>
                  <a:pt x="18595" y="8691"/>
                </a:lnTo>
                <a:lnTo>
                  <a:pt x="18495" y="8751"/>
                </a:lnTo>
                <a:lnTo>
                  <a:pt x="18450" y="8839"/>
                </a:lnTo>
                <a:lnTo>
                  <a:pt x="18511" y="8931"/>
                </a:lnTo>
                <a:lnTo>
                  <a:pt x="18611" y="8931"/>
                </a:lnTo>
                <a:lnTo>
                  <a:pt x="18791" y="8827"/>
                </a:lnTo>
                <a:lnTo>
                  <a:pt x="18930" y="8727"/>
                </a:lnTo>
                <a:lnTo>
                  <a:pt x="19074" y="8650"/>
                </a:lnTo>
                <a:lnTo>
                  <a:pt x="19244" y="8635"/>
                </a:lnTo>
                <a:cubicBezTo>
                  <a:pt x="19290" y="8619"/>
                  <a:pt x="19335" y="8600"/>
                  <a:pt x="19379" y="8579"/>
                </a:cubicBezTo>
                <a:cubicBezTo>
                  <a:pt x="19434" y="8553"/>
                  <a:pt x="19488" y="8523"/>
                  <a:pt x="19541" y="8489"/>
                </a:cubicBezTo>
                <a:lnTo>
                  <a:pt x="19653" y="8409"/>
                </a:lnTo>
                <a:lnTo>
                  <a:pt x="19869" y="8294"/>
                </a:lnTo>
                <a:lnTo>
                  <a:pt x="19833" y="8195"/>
                </a:lnTo>
                <a:lnTo>
                  <a:pt x="19698" y="8202"/>
                </a:lnTo>
                <a:lnTo>
                  <a:pt x="19554" y="8292"/>
                </a:lnTo>
                <a:lnTo>
                  <a:pt x="19488" y="8314"/>
                </a:lnTo>
                <a:lnTo>
                  <a:pt x="19341" y="8314"/>
                </a:lnTo>
                <a:lnTo>
                  <a:pt x="19174" y="8207"/>
                </a:lnTo>
                <a:lnTo>
                  <a:pt x="18993" y="8112"/>
                </a:lnTo>
                <a:lnTo>
                  <a:pt x="18933" y="7978"/>
                </a:lnTo>
                <a:lnTo>
                  <a:pt x="18938" y="7840"/>
                </a:lnTo>
                <a:lnTo>
                  <a:pt x="18944" y="7690"/>
                </a:lnTo>
                <a:lnTo>
                  <a:pt x="19006" y="7610"/>
                </a:lnTo>
                <a:lnTo>
                  <a:pt x="19140" y="7428"/>
                </a:lnTo>
                <a:lnTo>
                  <a:pt x="19187" y="7345"/>
                </a:lnTo>
                <a:lnTo>
                  <a:pt x="19237" y="7180"/>
                </a:lnTo>
                <a:lnTo>
                  <a:pt x="19106" y="7144"/>
                </a:lnTo>
                <a:lnTo>
                  <a:pt x="18892" y="7163"/>
                </a:lnTo>
                <a:lnTo>
                  <a:pt x="18659" y="7228"/>
                </a:lnTo>
                <a:lnTo>
                  <a:pt x="18407" y="7344"/>
                </a:lnTo>
                <a:lnTo>
                  <a:pt x="18286" y="7459"/>
                </a:lnTo>
                <a:lnTo>
                  <a:pt x="18115" y="7495"/>
                </a:lnTo>
                <a:lnTo>
                  <a:pt x="18053" y="7522"/>
                </a:lnTo>
                <a:lnTo>
                  <a:pt x="17997" y="7406"/>
                </a:lnTo>
                <a:lnTo>
                  <a:pt x="18048" y="7304"/>
                </a:lnTo>
                <a:lnTo>
                  <a:pt x="18150" y="7238"/>
                </a:lnTo>
                <a:lnTo>
                  <a:pt x="18577" y="7007"/>
                </a:lnTo>
                <a:lnTo>
                  <a:pt x="18765" y="6862"/>
                </a:lnTo>
                <a:cubicBezTo>
                  <a:pt x="18809" y="6831"/>
                  <a:pt x="18854" y="6805"/>
                  <a:pt x="18901" y="6781"/>
                </a:cubicBezTo>
                <a:cubicBezTo>
                  <a:pt x="18965" y="6749"/>
                  <a:pt x="19031" y="6724"/>
                  <a:pt x="19098" y="6706"/>
                </a:cubicBezTo>
                <a:lnTo>
                  <a:pt x="19233" y="6665"/>
                </a:lnTo>
                <a:lnTo>
                  <a:pt x="19413" y="6636"/>
                </a:lnTo>
                <a:lnTo>
                  <a:pt x="19652" y="6658"/>
                </a:lnTo>
                <a:lnTo>
                  <a:pt x="19921" y="6687"/>
                </a:lnTo>
                <a:lnTo>
                  <a:pt x="20075" y="6660"/>
                </a:lnTo>
                <a:lnTo>
                  <a:pt x="20242" y="6618"/>
                </a:lnTo>
                <a:lnTo>
                  <a:pt x="20490" y="6615"/>
                </a:lnTo>
                <a:lnTo>
                  <a:pt x="20803" y="6477"/>
                </a:lnTo>
                <a:lnTo>
                  <a:pt x="20930" y="6409"/>
                </a:lnTo>
                <a:cubicBezTo>
                  <a:pt x="20988" y="6390"/>
                  <a:pt x="21045" y="6366"/>
                  <a:pt x="21099" y="6336"/>
                </a:cubicBezTo>
                <a:cubicBezTo>
                  <a:pt x="21140" y="6313"/>
                  <a:pt x="21179" y="6288"/>
                  <a:pt x="21217" y="6260"/>
                </a:cubicBezTo>
                <a:lnTo>
                  <a:pt x="21276" y="6209"/>
                </a:lnTo>
                <a:lnTo>
                  <a:pt x="21373" y="6131"/>
                </a:lnTo>
                <a:cubicBezTo>
                  <a:pt x="21397" y="6115"/>
                  <a:pt x="21420" y="6096"/>
                  <a:pt x="21441" y="6073"/>
                </a:cubicBezTo>
                <a:cubicBezTo>
                  <a:pt x="21471" y="6042"/>
                  <a:pt x="21497" y="6005"/>
                  <a:pt x="21518" y="5964"/>
                </a:cubicBezTo>
                <a:lnTo>
                  <a:pt x="21583" y="5842"/>
                </a:lnTo>
                <a:lnTo>
                  <a:pt x="21600" y="5716"/>
                </a:lnTo>
                <a:lnTo>
                  <a:pt x="21594" y="5645"/>
                </a:lnTo>
                <a:lnTo>
                  <a:pt x="21471" y="5526"/>
                </a:lnTo>
                <a:lnTo>
                  <a:pt x="21403" y="5467"/>
                </a:lnTo>
                <a:lnTo>
                  <a:pt x="21327" y="5446"/>
                </a:lnTo>
                <a:lnTo>
                  <a:pt x="21196" y="5446"/>
                </a:lnTo>
                <a:lnTo>
                  <a:pt x="21091" y="5453"/>
                </a:lnTo>
                <a:lnTo>
                  <a:pt x="20995" y="5547"/>
                </a:lnTo>
                <a:lnTo>
                  <a:pt x="20900" y="5567"/>
                </a:lnTo>
                <a:lnTo>
                  <a:pt x="20828" y="5523"/>
                </a:lnTo>
                <a:lnTo>
                  <a:pt x="20828" y="5416"/>
                </a:lnTo>
                <a:cubicBezTo>
                  <a:pt x="20860" y="5376"/>
                  <a:pt x="20896" y="5339"/>
                  <a:pt x="20934" y="5307"/>
                </a:cubicBezTo>
                <a:cubicBezTo>
                  <a:pt x="20959" y="5286"/>
                  <a:pt x="20985" y="5266"/>
                  <a:pt x="21011" y="5249"/>
                </a:cubicBezTo>
                <a:lnTo>
                  <a:pt x="20920" y="5120"/>
                </a:lnTo>
                <a:lnTo>
                  <a:pt x="20871" y="4942"/>
                </a:lnTo>
                <a:lnTo>
                  <a:pt x="20814" y="4814"/>
                </a:lnTo>
                <a:lnTo>
                  <a:pt x="20734" y="4712"/>
                </a:lnTo>
                <a:lnTo>
                  <a:pt x="20746" y="4563"/>
                </a:lnTo>
                <a:lnTo>
                  <a:pt x="20846" y="4476"/>
                </a:lnTo>
                <a:lnTo>
                  <a:pt x="20856" y="4345"/>
                </a:lnTo>
                <a:lnTo>
                  <a:pt x="20833" y="4183"/>
                </a:lnTo>
                <a:lnTo>
                  <a:pt x="20762" y="4113"/>
                </a:lnTo>
                <a:lnTo>
                  <a:pt x="20722" y="4001"/>
                </a:lnTo>
                <a:cubicBezTo>
                  <a:pt x="20752" y="3980"/>
                  <a:pt x="20776" y="3947"/>
                  <a:pt x="20790" y="3907"/>
                </a:cubicBezTo>
                <a:cubicBezTo>
                  <a:pt x="20808" y="3857"/>
                  <a:pt x="20810" y="3800"/>
                  <a:pt x="20796" y="3749"/>
                </a:cubicBezTo>
                <a:lnTo>
                  <a:pt x="20745" y="3647"/>
                </a:lnTo>
                <a:lnTo>
                  <a:pt x="20720" y="3537"/>
                </a:lnTo>
                <a:lnTo>
                  <a:pt x="20625" y="3493"/>
                </a:lnTo>
                <a:lnTo>
                  <a:pt x="20528" y="3632"/>
                </a:lnTo>
                <a:lnTo>
                  <a:pt x="20392" y="3756"/>
                </a:lnTo>
                <a:lnTo>
                  <a:pt x="20250" y="3892"/>
                </a:lnTo>
                <a:lnTo>
                  <a:pt x="20115" y="4018"/>
                </a:lnTo>
                <a:lnTo>
                  <a:pt x="19946" y="4098"/>
                </a:lnTo>
                <a:lnTo>
                  <a:pt x="19822" y="4091"/>
                </a:lnTo>
                <a:lnTo>
                  <a:pt x="19744" y="4074"/>
                </a:lnTo>
                <a:lnTo>
                  <a:pt x="19649" y="3952"/>
                </a:lnTo>
                <a:lnTo>
                  <a:pt x="19564" y="3858"/>
                </a:lnTo>
                <a:lnTo>
                  <a:pt x="19617" y="3705"/>
                </a:lnTo>
                <a:lnTo>
                  <a:pt x="19691" y="3562"/>
                </a:lnTo>
                <a:lnTo>
                  <a:pt x="19670" y="3362"/>
                </a:lnTo>
                <a:lnTo>
                  <a:pt x="19615" y="3265"/>
                </a:lnTo>
                <a:lnTo>
                  <a:pt x="19484" y="3118"/>
                </a:lnTo>
                <a:lnTo>
                  <a:pt x="19382" y="3053"/>
                </a:lnTo>
                <a:lnTo>
                  <a:pt x="19268" y="2958"/>
                </a:lnTo>
                <a:lnTo>
                  <a:pt x="19145" y="2912"/>
                </a:lnTo>
                <a:lnTo>
                  <a:pt x="19014" y="2919"/>
                </a:lnTo>
                <a:lnTo>
                  <a:pt x="18924" y="2834"/>
                </a:lnTo>
                <a:lnTo>
                  <a:pt x="18793" y="2819"/>
                </a:lnTo>
                <a:lnTo>
                  <a:pt x="18658" y="2819"/>
                </a:lnTo>
                <a:lnTo>
                  <a:pt x="18524" y="2863"/>
                </a:lnTo>
                <a:lnTo>
                  <a:pt x="18416" y="2934"/>
                </a:lnTo>
                <a:lnTo>
                  <a:pt x="18334" y="2997"/>
                </a:lnTo>
                <a:lnTo>
                  <a:pt x="18277" y="3133"/>
                </a:lnTo>
                <a:lnTo>
                  <a:pt x="18228" y="3344"/>
                </a:lnTo>
                <a:lnTo>
                  <a:pt x="18114" y="3556"/>
                </a:lnTo>
                <a:lnTo>
                  <a:pt x="18057" y="3665"/>
                </a:lnTo>
                <a:lnTo>
                  <a:pt x="17966" y="3765"/>
                </a:lnTo>
                <a:lnTo>
                  <a:pt x="17864" y="3806"/>
                </a:lnTo>
                <a:lnTo>
                  <a:pt x="17813" y="3908"/>
                </a:lnTo>
                <a:lnTo>
                  <a:pt x="17790" y="3988"/>
                </a:lnTo>
                <a:lnTo>
                  <a:pt x="17790" y="4105"/>
                </a:lnTo>
                <a:lnTo>
                  <a:pt x="17807" y="4220"/>
                </a:lnTo>
                <a:lnTo>
                  <a:pt x="17813" y="4330"/>
                </a:lnTo>
                <a:lnTo>
                  <a:pt x="17807" y="4419"/>
                </a:lnTo>
                <a:lnTo>
                  <a:pt x="17727" y="4570"/>
                </a:lnTo>
                <a:lnTo>
                  <a:pt x="17608" y="4723"/>
                </a:lnTo>
                <a:lnTo>
                  <a:pt x="17570" y="4807"/>
                </a:lnTo>
                <a:lnTo>
                  <a:pt x="17479" y="4941"/>
                </a:lnTo>
                <a:lnTo>
                  <a:pt x="17394" y="5028"/>
                </a:lnTo>
                <a:lnTo>
                  <a:pt x="17345" y="5072"/>
                </a:lnTo>
                <a:lnTo>
                  <a:pt x="17172" y="5175"/>
                </a:lnTo>
                <a:lnTo>
                  <a:pt x="17093" y="5197"/>
                </a:lnTo>
                <a:lnTo>
                  <a:pt x="16951" y="5269"/>
                </a:lnTo>
                <a:lnTo>
                  <a:pt x="16873" y="5378"/>
                </a:lnTo>
                <a:lnTo>
                  <a:pt x="16811" y="5487"/>
                </a:lnTo>
                <a:lnTo>
                  <a:pt x="16771" y="5592"/>
                </a:lnTo>
                <a:lnTo>
                  <a:pt x="16743" y="5750"/>
                </a:lnTo>
                <a:lnTo>
                  <a:pt x="16726" y="5871"/>
                </a:lnTo>
                <a:lnTo>
                  <a:pt x="16709" y="5944"/>
                </a:lnTo>
                <a:lnTo>
                  <a:pt x="16652" y="6076"/>
                </a:lnTo>
                <a:lnTo>
                  <a:pt x="16601" y="6191"/>
                </a:lnTo>
                <a:lnTo>
                  <a:pt x="16482" y="6279"/>
                </a:lnTo>
                <a:lnTo>
                  <a:pt x="16345" y="6351"/>
                </a:lnTo>
                <a:lnTo>
                  <a:pt x="16220" y="6410"/>
                </a:lnTo>
                <a:lnTo>
                  <a:pt x="16108" y="6417"/>
                </a:lnTo>
                <a:lnTo>
                  <a:pt x="16026" y="6249"/>
                </a:lnTo>
                <a:lnTo>
                  <a:pt x="15965" y="6129"/>
                </a:lnTo>
                <a:lnTo>
                  <a:pt x="15948" y="6014"/>
                </a:lnTo>
                <a:lnTo>
                  <a:pt x="15982" y="5833"/>
                </a:lnTo>
                <a:lnTo>
                  <a:pt x="16056" y="5667"/>
                </a:lnTo>
                <a:lnTo>
                  <a:pt x="16079" y="5551"/>
                </a:lnTo>
                <a:lnTo>
                  <a:pt x="16130" y="5398"/>
                </a:lnTo>
                <a:lnTo>
                  <a:pt x="16168" y="5299"/>
                </a:lnTo>
                <a:lnTo>
                  <a:pt x="16158" y="5212"/>
                </a:lnTo>
                <a:lnTo>
                  <a:pt x="16120" y="5149"/>
                </a:lnTo>
                <a:lnTo>
                  <a:pt x="16044" y="5134"/>
                </a:lnTo>
                <a:lnTo>
                  <a:pt x="15842" y="5066"/>
                </a:lnTo>
                <a:lnTo>
                  <a:pt x="15649" y="5016"/>
                </a:lnTo>
                <a:lnTo>
                  <a:pt x="15519" y="4899"/>
                </a:lnTo>
                <a:lnTo>
                  <a:pt x="15428" y="4807"/>
                </a:lnTo>
                <a:lnTo>
                  <a:pt x="15295" y="4703"/>
                </a:lnTo>
                <a:lnTo>
                  <a:pt x="15101" y="4615"/>
                </a:lnTo>
                <a:lnTo>
                  <a:pt x="15030" y="4608"/>
                </a:lnTo>
                <a:lnTo>
                  <a:pt x="14853" y="4596"/>
                </a:lnTo>
                <a:lnTo>
                  <a:pt x="14711" y="4533"/>
                </a:lnTo>
                <a:lnTo>
                  <a:pt x="14656" y="4441"/>
                </a:lnTo>
                <a:lnTo>
                  <a:pt x="14613" y="4335"/>
                </a:lnTo>
                <a:lnTo>
                  <a:pt x="14581" y="4174"/>
                </a:lnTo>
                <a:lnTo>
                  <a:pt x="14534" y="4070"/>
                </a:lnTo>
                <a:lnTo>
                  <a:pt x="14451" y="4048"/>
                </a:lnTo>
                <a:lnTo>
                  <a:pt x="14384" y="3982"/>
                </a:lnTo>
                <a:lnTo>
                  <a:pt x="14380" y="3875"/>
                </a:lnTo>
                <a:lnTo>
                  <a:pt x="14437" y="3743"/>
                </a:lnTo>
                <a:lnTo>
                  <a:pt x="14496" y="3639"/>
                </a:lnTo>
                <a:lnTo>
                  <a:pt x="14589" y="3529"/>
                </a:lnTo>
                <a:lnTo>
                  <a:pt x="14644" y="3420"/>
                </a:lnTo>
                <a:lnTo>
                  <a:pt x="14712" y="3355"/>
                </a:lnTo>
                <a:lnTo>
                  <a:pt x="14846" y="3290"/>
                </a:lnTo>
                <a:lnTo>
                  <a:pt x="14960" y="3224"/>
                </a:lnTo>
                <a:lnTo>
                  <a:pt x="15117" y="3068"/>
                </a:lnTo>
                <a:lnTo>
                  <a:pt x="15265" y="2971"/>
                </a:lnTo>
                <a:lnTo>
                  <a:pt x="15367" y="2891"/>
                </a:lnTo>
                <a:lnTo>
                  <a:pt x="15479" y="2833"/>
                </a:lnTo>
                <a:lnTo>
                  <a:pt x="15627" y="2760"/>
                </a:lnTo>
                <a:lnTo>
                  <a:pt x="15801" y="2672"/>
                </a:lnTo>
                <a:lnTo>
                  <a:pt x="15902" y="2616"/>
                </a:lnTo>
                <a:lnTo>
                  <a:pt x="15953" y="2544"/>
                </a:lnTo>
                <a:lnTo>
                  <a:pt x="15902" y="2480"/>
                </a:lnTo>
                <a:lnTo>
                  <a:pt x="15942" y="2320"/>
                </a:lnTo>
                <a:lnTo>
                  <a:pt x="16029" y="2276"/>
                </a:lnTo>
                <a:lnTo>
                  <a:pt x="16111" y="2336"/>
                </a:lnTo>
                <a:lnTo>
                  <a:pt x="16338" y="2329"/>
                </a:lnTo>
                <a:lnTo>
                  <a:pt x="16515" y="2242"/>
                </a:lnTo>
                <a:lnTo>
                  <a:pt x="16662" y="2213"/>
                </a:lnTo>
                <a:lnTo>
                  <a:pt x="16803" y="2154"/>
                </a:lnTo>
                <a:lnTo>
                  <a:pt x="16958" y="2088"/>
                </a:lnTo>
                <a:lnTo>
                  <a:pt x="16928" y="1994"/>
                </a:lnTo>
                <a:lnTo>
                  <a:pt x="16828" y="1852"/>
                </a:lnTo>
                <a:lnTo>
                  <a:pt x="16746" y="1775"/>
                </a:lnTo>
                <a:lnTo>
                  <a:pt x="16786" y="1685"/>
                </a:lnTo>
                <a:lnTo>
                  <a:pt x="16894" y="1649"/>
                </a:lnTo>
                <a:lnTo>
                  <a:pt x="17022" y="1728"/>
                </a:lnTo>
                <a:cubicBezTo>
                  <a:pt x="17065" y="1745"/>
                  <a:pt x="17109" y="1754"/>
                  <a:pt x="17154" y="1754"/>
                </a:cubicBezTo>
                <a:cubicBezTo>
                  <a:pt x="17193" y="1754"/>
                  <a:pt x="17232" y="1748"/>
                  <a:pt x="17270" y="1735"/>
                </a:cubicBezTo>
                <a:lnTo>
                  <a:pt x="17369" y="1675"/>
                </a:lnTo>
                <a:lnTo>
                  <a:pt x="17463" y="1580"/>
                </a:lnTo>
                <a:lnTo>
                  <a:pt x="17617" y="1551"/>
                </a:lnTo>
                <a:lnTo>
                  <a:pt x="17797" y="1546"/>
                </a:lnTo>
                <a:lnTo>
                  <a:pt x="17945" y="1517"/>
                </a:lnTo>
                <a:cubicBezTo>
                  <a:pt x="18025" y="1530"/>
                  <a:pt x="18106" y="1530"/>
                  <a:pt x="18186" y="1517"/>
                </a:cubicBezTo>
                <a:cubicBezTo>
                  <a:pt x="18230" y="1510"/>
                  <a:pt x="18274" y="1499"/>
                  <a:pt x="18316" y="1480"/>
                </a:cubicBezTo>
                <a:cubicBezTo>
                  <a:pt x="18379" y="1453"/>
                  <a:pt x="18437" y="1411"/>
                  <a:pt x="18487" y="1357"/>
                </a:cubicBezTo>
                <a:lnTo>
                  <a:pt x="18576" y="1269"/>
                </a:lnTo>
                <a:lnTo>
                  <a:pt x="18679" y="1133"/>
                </a:lnTo>
                <a:lnTo>
                  <a:pt x="18740" y="1033"/>
                </a:lnTo>
                <a:lnTo>
                  <a:pt x="18827" y="887"/>
                </a:lnTo>
                <a:lnTo>
                  <a:pt x="18865" y="773"/>
                </a:lnTo>
                <a:lnTo>
                  <a:pt x="18842" y="683"/>
                </a:lnTo>
                <a:lnTo>
                  <a:pt x="18706" y="662"/>
                </a:lnTo>
                <a:lnTo>
                  <a:pt x="18611" y="642"/>
                </a:lnTo>
                <a:lnTo>
                  <a:pt x="18371" y="642"/>
                </a:lnTo>
                <a:lnTo>
                  <a:pt x="18303" y="678"/>
                </a:lnTo>
                <a:lnTo>
                  <a:pt x="18196" y="812"/>
                </a:lnTo>
                <a:lnTo>
                  <a:pt x="18035" y="1029"/>
                </a:lnTo>
                <a:lnTo>
                  <a:pt x="17939" y="1072"/>
                </a:lnTo>
                <a:lnTo>
                  <a:pt x="17774" y="1203"/>
                </a:lnTo>
                <a:lnTo>
                  <a:pt x="17708" y="1283"/>
                </a:lnTo>
                <a:lnTo>
                  <a:pt x="17630" y="1324"/>
                </a:lnTo>
                <a:lnTo>
                  <a:pt x="17575" y="1297"/>
                </a:lnTo>
                <a:lnTo>
                  <a:pt x="17456" y="1210"/>
                </a:lnTo>
                <a:lnTo>
                  <a:pt x="17478" y="1123"/>
                </a:lnTo>
                <a:lnTo>
                  <a:pt x="17579" y="987"/>
                </a:lnTo>
                <a:lnTo>
                  <a:pt x="17620" y="848"/>
                </a:lnTo>
                <a:lnTo>
                  <a:pt x="17580" y="746"/>
                </a:lnTo>
                <a:lnTo>
                  <a:pt x="17480" y="713"/>
                </a:lnTo>
                <a:lnTo>
                  <a:pt x="17389" y="669"/>
                </a:lnTo>
                <a:lnTo>
                  <a:pt x="17377" y="770"/>
                </a:lnTo>
                <a:lnTo>
                  <a:pt x="17275" y="843"/>
                </a:lnTo>
                <a:lnTo>
                  <a:pt x="17223" y="719"/>
                </a:lnTo>
                <a:lnTo>
                  <a:pt x="17188" y="550"/>
                </a:lnTo>
                <a:lnTo>
                  <a:pt x="17158" y="474"/>
                </a:lnTo>
                <a:lnTo>
                  <a:pt x="17158" y="393"/>
                </a:lnTo>
                <a:lnTo>
                  <a:pt x="17262" y="250"/>
                </a:lnTo>
                <a:lnTo>
                  <a:pt x="17279" y="137"/>
                </a:lnTo>
                <a:lnTo>
                  <a:pt x="17211" y="42"/>
                </a:lnTo>
                <a:lnTo>
                  <a:pt x="17121" y="0"/>
                </a:lnTo>
                <a:lnTo>
                  <a:pt x="16997" y="69"/>
                </a:lnTo>
                <a:lnTo>
                  <a:pt x="16878" y="193"/>
                </a:lnTo>
                <a:lnTo>
                  <a:pt x="16739" y="264"/>
                </a:lnTo>
                <a:lnTo>
                  <a:pt x="16601" y="308"/>
                </a:lnTo>
                <a:lnTo>
                  <a:pt x="16495" y="385"/>
                </a:lnTo>
                <a:lnTo>
                  <a:pt x="16478" y="478"/>
                </a:lnTo>
                <a:lnTo>
                  <a:pt x="16580" y="499"/>
                </a:lnTo>
                <a:lnTo>
                  <a:pt x="16696" y="652"/>
                </a:lnTo>
                <a:lnTo>
                  <a:pt x="16774" y="698"/>
                </a:lnTo>
                <a:lnTo>
                  <a:pt x="16711" y="834"/>
                </a:lnTo>
                <a:lnTo>
                  <a:pt x="16611" y="914"/>
                </a:lnTo>
                <a:lnTo>
                  <a:pt x="16484" y="970"/>
                </a:lnTo>
                <a:lnTo>
                  <a:pt x="16336" y="992"/>
                </a:lnTo>
                <a:lnTo>
                  <a:pt x="16211" y="1072"/>
                </a:lnTo>
                <a:lnTo>
                  <a:pt x="16065" y="1208"/>
                </a:lnTo>
                <a:lnTo>
                  <a:pt x="15938" y="1300"/>
                </a:lnTo>
                <a:lnTo>
                  <a:pt x="15900" y="1403"/>
                </a:lnTo>
                <a:lnTo>
                  <a:pt x="15840" y="1405"/>
                </a:lnTo>
                <a:lnTo>
                  <a:pt x="15806" y="1296"/>
                </a:lnTo>
                <a:lnTo>
                  <a:pt x="15726" y="1252"/>
                </a:lnTo>
                <a:lnTo>
                  <a:pt x="15631" y="1267"/>
                </a:lnTo>
                <a:lnTo>
                  <a:pt x="15605" y="1192"/>
                </a:lnTo>
                <a:cubicBezTo>
                  <a:pt x="15584" y="1165"/>
                  <a:pt x="15559" y="1144"/>
                  <a:pt x="15531" y="1131"/>
                </a:cubicBezTo>
                <a:cubicBezTo>
                  <a:pt x="15512" y="1122"/>
                  <a:pt x="15491" y="1117"/>
                  <a:pt x="15471" y="1117"/>
                </a:cubicBezTo>
                <a:lnTo>
                  <a:pt x="15344" y="1117"/>
                </a:lnTo>
                <a:lnTo>
                  <a:pt x="15199" y="1177"/>
                </a:lnTo>
                <a:lnTo>
                  <a:pt x="15108" y="1170"/>
                </a:lnTo>
                <a:lnTo>
                  <a:pt x="14956" y="1162"/>
                </a:lnTo>
                <a:lnTo>
                  <a:pt x="14865" y="1119"/>
                </a:lnTo>
                <a:cubicBezTo>
                  <a:pt x="14833" y="1105"/>
                  <a:pt x="14801" y="1091"/>
                  <a:pt x="14769" y="1075"/>
                </a:cubicBezTo>
                <a:cubicBezTo>
                  <a:pt x="14722" y="1053"/>
                  <a:pt x="14676" y="1028"/>
                  <a:pt x="14628" y="1010"/>
                </a:cubicBezTo>
                <a:cubicBezTo>
                  <a:pt x="14586" y="993"/>
                  <a:pt x="14542" y="981"/>
                  <a:pt x="14498" y="973"/>
                </a:cubicBezTo>
                <a:lnTo>
                  <a:pt x="14362" y="995"/>
                </a:lnTo>
                <a:lnTo>
                  <a:pt x="14227" y="1051"/>
                </a:lnTo>
                <a:lnTo>
                  <a:pt x="14126" y="1073"/>
                </a:lnTo>
                <a:lnTo>
                  <a:pt x="14007" y="1095"/>
                </a:lnTo>
                <a:lnTo>
                  <a:pt x="13915" y="1160"/>
                </a:lnTo>
                <a:lnTo>
                  <a:pt x="13864" y="1223"/>
                </a:lnTo>
                <a:lnTo>
                  <a:pt x="13791" y="1318"/>
                </a:lnTo>
                <a:cubicBezTo>
                  <a:pt x="13779" y="1341"/>
                  <a:pt x="13766" y="1364"/>
                  <a:pt x="13753" y="1386"/>
                </a:cubicBezTo>
                <a:cubicBezTo>
                  <a:pt x="13728" y="1427"/>
                  <a:pt x="13701" y="1467"/>
                  <a:pt x="13670" y="1500"/>
                </a:cubicBezTo>
                <a:cubicBezTo>
                  <a:pt x="13638" y="1533"/>
                  <a:pt x="13603" y="1560"/>
                  <a:pt x="13565" y="1580"/>
                </a:cubicBezTo>
                <a:lnTo>
                  <a:pt x="13469" y="1480"/>
                </a:lnTo>
                <a:lnTo>
                  <a:pt x="13459" y="1310"/>
                </a:lnTo>
                <a:lnTo>
                  <a:pt x="13425" y="1176"/>
                </a:lnTo>
                <a:lnTo>
                  <a:pt x="13378" y="1120"/>
                </a:lnTo>
                <a:lnTo>
                  <a:pt x="13268" y="1101"/>
                </a:lnTo>
                <a:lnTo>
                  <a:pt x="13148" y="1115"/>
                </a:lnTo>
                <a:lnTo>
                  <a:pt x="13089" y="1183"/>
                </a:lnTo>
                <a:lnTo>
                  <a:pt x="13018" y="1183"/>
                </a:lnTo>
                <a:lnTo>
                  <a:pt x="12818" y="1192"/>
                </a:lnTo>
                <a:lnTo>
                  <a:pt x="12642" y="1192"/>
                </a:lnTo>
                <a:lnTo>
                  <a:pt x="12500" y="1104"/>
                </a:lnTo>
                <a:lnTo>
                  <a:pt x="12494" y="1027"/>
                </a:lnTo>
                <a:lnTo>
                  <a:pt x="12560" y="956"/>
                </a:lnTo>
                <a:lnTo>
                  <a:pt x="12650" y="915"/>
                </a:lnTo>
                <a:lnTo>
                  <a:pt x="12674" y="840"/>
                </a:lnTo>
                <a:lnTo>
                  <a:pt x="12555" y="840"/>
                </a:lnTo>
                <a:lnTo>
                  <a:pt x="12364" y="876"/>
                </a:lnTo>
                <a:lnTo>
                  <a:pt x="12266" y="825"/>
                </a:lnTo>
                <a:lnTo>
                  <a:pt x="12129" y="723"/>
                </a:lnTo>
                <a:lnTo>
                  <a:pt x="11999" y="650"/>
                </a:lnTo>
                <a:lnTo>
                  <a:pt x="11913" y="614"/>
                </a:lnTo>
                <a:lnTo>
                  <a:pt x="11760" y="572"/>
                </a:lnTo>
                <a:lnTo>
                  <a:pt x="11642" y="550"/>
                </a:lnTo>
                <a:lnTo>
                  <a:pt x="11514" y="550"/>
                </a:lnTo>
                <a:lnTo>
                  <a:pt x="11415" y="558"/>
                </a:lnTo>
                <a:lnTo>
                  <a:pt x="11319" y="601"/>
                </a:lnTo>
                <a:lnTo>
                  <a:pt x="11143" y="637"/>
                </a:lnTo>
                <a:lnTo>
                  <a:pt x="11018" y="616"/>
                </a:lnTo>
                <a:lnTo>
                  <a:pt x="10847" y="514"/>
                </a:lnTo>
                <a:lnTo>
                  <a:pt x="10762" y="449"/>
                </a:lnTo>
                <a:lnTo>
                  <a:pt x="10681" y="458"/>
                </a:lnTo>
                <a:lnTo>
                  <a:pt x="10573" y="509"/>
                </a:lnTo>
                <a:lnTo>
                  <a:pt x="10499" y="546"/>
                </a:lnTo>
                <a:lnTo>
                  <a:pt x="10376" y="524"/>
                </a:lnTo>
                <a:lnTo>
                  <a:pt x="10291" y="502"/>
                </a:lnTo>
                <a:lnTo>
                  <a:pt x="10121" y="517"/>
                </a:lnTo>
                <a:lnTo>
                  <a:pt x="9918" y="575"/>
                </a:lnTo>
                <a:lnTo>
                  <a:pt x="9714" y="655"/>
                </a:lnTo>
                <a:lnTo>
                  <a:pt x="9448" y="747"/>
                </a:lnTo>
                <a:lnTo>
                  <a:pt x="9329" y="769"/>
                </a:lnTo>
                <a:lnTo>
                  <a:pt x="8951" y="819"/>
                </a:lnTo>
                <a:lnTo>
                  <a:pt x="8616" y="776"/>
                </a:lnTo>
                <a:lnTo>
                  <a:pt x="8127" y="613"/>
                </a:lnTo>
                <a:lnTo>
                  <a:pt x="7941" y="509"/>
                </a:lnTo>
                <a:lnTo>
                  <a:pt x="7648" y="483"/>
                </a:lnTo>
                <a:lnTo>
                  <a:pt x="7075" y="407"/>
                </a:lnTo>
                <a:lnTo>
                  <a:pt x="6936" y="356"/>
                </a:lnTo>
                <a:lnTo>
                  <a:pt x="6817" y="290"/>
                </a:lnTo>
                <a:lnTo>
                  <a:pt x="6682" y="254"/>
                </a:lnTo>
                <a:lnTo>
                  <a:pt x="6466" y="217"/>
                </a:lnTo>
                <a:lnTo>
                  <a:pt x="6284" y="195"/>
                </a:lnTo>
                <a:lnTo>
                  <a:pt x="6126" y="188"/>
                </a:lnTo>
                <a:lnTo>
                  <a:pt x="5969" y="188"/>
                </a:lnTo>
                <a:lnTo>
                  <a:pt x="5690" y="225"/>
                </a:lnTo>
                <a:lnTo>
                  <a:pt x="5320" y="268"/>
                </a:lnTo>
                <a:lnTo>
                  <a:pt x="5074" y="361"/>
                </a:lnTo>
                <a:lnTo>
                  <a:pt x="4688" y="433"/>
                </a:lnTo>
                <a:lnTo>
                  <a:pt x="4586" y="477"/>
                </a:lnTo>
                <a:lnTo>
                  <a:pt x="4348" y="572"/>
                </a:lnTo>
                <a:lnTo>
                  <a:pt x="4054" y="701"/>
                </a:lnTo>
                <a:lnTo>
                  <a:pt x="3823" y="793"/>
                </a:lnTo>
                <a:lnTo>
                  <a:pt x="3588" y="866"/>
                </a:lnTo>
                <a:lnTo>
                  <a:pt x="3471" y="862"/>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68" name="Shape 4968"/>
          <p:cNvSpPr/>
          <p:nvPr/>
        </p:nvSpPr>
        <p:spPr>
          <a:xfrm>
            <a:off x="3992793" y="2963882"/>
            <a:ext cx="476735" cy="173074"/>
          </a:xfrm>
          <a:custGeom>
            <a:avLst/>
            <a:gdLst/>
            <a:ahLst/>
            <a:cxnLst>
              <a:cxn ang="0">
                <a:pos x="wd2" y="hd2"/>
              </a:cxn>
              <a:cxn ang="5400000">
                <a:pos x="wd2" y="hd2"/>
              </a:cxn>
              <a:cxn ang="10800000">
                <a:pos x="wd2" y="hd2"/>
              </a:cxn>
              <a:cxn ang="16200000">
                <a:pos x="wd2" y="hd2"/>
              </a:cxn>
            </a:cxnLst>
            <a:rect l="0" t="0" r="r" b="b"/>
            <a:pathLst>
              <a:path w="21600" h="21600" extrusionOk="0">
                <a:moveTo>
                  <a:pt x="5634" y="1167"/>
                </a:moveTo>
                <a:lnTo>
                  <a:pt x="4811" y="2252"/>
                </a:lnTo>
                <a:lnTo>
                  <a:pt x="2967" y="4498"/>
                </a:lnTo>
                <a:lnTo>
                  <a:pt x="1963" y="5618"/>
                </a:lnTo>
                <a:lnTo>
                  <a:pt x="576" y="7014"/>
                </a:lnTo>
                <a:lnTo>
                  <a:pt x="80" y="8227"/>
                </a:lnTo>
                <a:lnTo>
                  <a:pt x="0" y="9312"/>
                </a:lnTo>
                <a:lnTo>
                  <a:pt x="451" y="10588"/>
                </a:lnTo>
                <a:lnTo>
                  <a:pt x="1016" y="11735"/>
                </a:lnTo>
                <a:cubicBezTo>
                  <a:pt x="1189" y="11851"/>
                  <a:pt x="1367" y="11914"/>
                  <a:pt x="1545" y="11921"/>
                </a:cubicBezTo>
                <a:cubicBezTo>
                  <a:pt x="2101" y="11944"/>
                  <a:pt x="2642" y="11441"/>
                  <a:pt x="3079" y="10495"/>
                </a:cubicBezTo>
                <a:lnTo>
                  <a:pt x="3970" y="9406"/>
                </a:lnTo>
                <a:lnTo>
                  <a:pt x="5427" y="8286"/>
                </a:lnTo>
                <a:lnTo>
                  <a:pt x="6330" y="8286"/>
                </a:lnTo>
                <a:lnTo>
                  <a:pt x="7392" y="10183"/>
                </a:lnTo>
                <a:lnTo>
                  <a:pt x="7965" y="10836"/>
                </a:lnTo>
                <a:lnTo>
                  <a:pt x="7774" y="11797"/>
                </a:lnTo>
                <a:lnTo>
                  <a:pt x="7111" y="12073"/>
                </a:lnTo>
                <a:cubicBezTo>
                  <a:pt x="6813" y="12042"/>
                  <a:pt x="6516" y="12011"/>
                  <a:pt x="6219" y="11980"/>
                </a:cubicBezTo>
                <a:cubicBezTo>
                  <a:pt x="5914" y="11948"/>
                  <a:pt x="5609" y="11917"/>
                  <a:pt x="5304" y="11886"/>
                </a:cubicBezTo>
                <a:lnTo>
                  <a:pt x="5201" y="13473"/>
                </a:lnTo>
                <a:lnTo>
                  <a:pt x="6409" y="14126"/>
                </a:lnTo>
                <a:cubicBezTo>
                  <a:pt x="6963" y="14051"/>
                  <a:pt x="7516" y="13958"/>
                  <a:pt x="8069" y="13846"/>
                </a:cubicBezTo>
                <a:cubicBezTo>
                  <a:pt x="8714" y="13716"/>
                  <a:pt x="9358" y="13560"/>
                  <a:pt x="10001" y="13380"/>
                </a:cubicBezTo>
                <a:lnTo>
                  <a:pt x="10642" y="15239"/>
                </a:lnTo>
                <a:lnTo>
                  <a:pt x="9896" y="15981"/>
                </a:lnTo>
                <a:cubicBezTo>
                  <a:pt x="9546" y="16191"/>
                  <a:pt x="9192" y="16347"/>
                  <a:pt x="8836" y="16448"/>
                </a:cubicBezTo>
                <a:cubicBezTo>
                  <a:pt x="7951" y="16697"/>
                  <a:pt x="7059" y="16604"/>
                  <a:pt x="6183" y="16172"/>
                </a:cubicBezTo>
                <a:lnTo>
                  <a:pt x="4831" y="16172"/>
                </a:lnTo>
                <a:lnTo>
                  <a:pt x="4764" y="17467"/>
                </a:lnTo>
                <a:lnTo>
                  <a:pt x="5860" y="18555"/>
                </a:lnTo>
                <a:lnTo>
                  <a:pt x="7450" y="19951"/>
                </a:lnTo>
                <a:lnTo>
                  <a:pt x="9207" y="21320"/>
                </a:lnTo>
                <a:lnTo>
                  <a:pt x="10369" y="21600"/>
                </a:lnTo>
                <a:lnTo>
                  <a:pt x="11950" y="21507"/>
                </a:lnTo>
                <a:lnTo>
                  <a:pt x="13656" y="20231"/>
                </a:lnTo>
                <a:cubicBezTo>
                  <a:pt x="13887" y="19682"/>
                  <a:pt x="14168" y="19316"/>
                  <a:pt x="14469" y="19174"/>
                </a:cubicBezTo>
                <a:cubicBezTo>
                  <a:pt x="14818" y="19009"/>
                  <a:pt x="15172" y="19150"/>
                  <a:pt x="15519" y="19329"/>
                </a:cubicBezTo>
                <a:cubicBezTo>
                  <a:pt x="15975" y="19564"/>
                  <a:pt x="16427" y="19863"/>
                  <a:pt x="16872" y="20224"/>
                </a:cubicBezTo>
                <a:lnTo>
                  <a:pt x="18689" y="19850"/>
                </a:lnTo>
                <a:lnTo>
                  <a:pt x="20146" y="18544"/>
                </a:lnTo>
                <a:lnTo>
                  <a:pt x="21195" y="17237"/>
                </a:lnTo>
                <a:lnTo>
                  <a:pt x="21600" y="15873"/>
                </a:lnTo>
                <a:lnTo>
                  <a:pt x="21374" y="15130"/>
                </a:lnTo>
                <a:cubicBezTo>
                  <a:pt x="21049" y="15131"/>
                  <a:pt x="20734" y="14814"/>
                  <a:pt x="20486" y="14235"/>
                </a:cubicBezTo>
                <a:cubicBezTo>
                  <a:pt x="20325" y="13859"/>
                  <a:pt x="20198" y="13383"/>
                  <a:pt x="20115" y="12847"/>
                </a:cubicBezTo>
                <a:cubicBezTo>
                  <a:pt x="20094" y="12509"/>
                  <a:pt x="20094" y="12163"/>
                  <a:pt x="20115" y="11824"/>
                </a:cubicBezTo>
                <a:cubicBezTo>
                  <a:pt x="20168" y="10953"/>
                  <a:pt x="20353" y="10185"/>
                  <a:pt x="20623" y="9709"/>
                </a:cubicBezTo>
                <a:lnTo>
                  <a:pt x="21199" y="6443"/>
                </a:lnTo>
                <a:lnTo>
                  <a:pt x="21301" y="5513"/>
                </a:lnTo>
                <a:cubicBezTo>
                  <a:pt x="21336" y="5080"/>
                  <a:pt x="21268" y="4633"/>
                  <a:pt x="21131" y="4397"/>
                </a:cubicBezTo>
                <a:cubicBezTo>
                  <a:pt x="20903" y="4004"/>
                  <a:pt x="20627" y="4349"/>
                  <a:pt x="20376" y="4646"/>
                </a:cubicBezTo>
                <a:cubicBezTo>
                  <a:pt x="20058" y="5024"/>
                  <a:pt x="19716" y="5284"/>
                  <a:pt x="19439" y="5860"/>
                </a:cubicBezTo>
                <a:cubicBezTo>
                  <a:pt x="19169" y="6418"/>
                  <a:pt x="18986" y="7219"/>
                  <a:pt x="18761" y="7909"/>
                </a:cubicBezTo>
                <a:cubicBezTo>
                  <a:pt x="18530" y="8617"/>
                  <a:pt x="18255" y="9207"/>
                  <a:pt x="17949" y="9651"/>
                </a:cubicBezTo>
                <a:lnTo>
                  <a:pt x="17192" y="8997"/>
                </a:lnTo>
                <a:cubicBezTo>
                  <a:pt x="17245" y="8451"/>
                  <a:pt x="17264" y="7885"/>
                  <a:pt x="17249" y="7321"/>
                </a:cubicBezTo>
                <a:cubicBezTo>
                  <a:pt x="17234" y="6788"/>
                  <a:pt x="17188" y="6264"/>
                  <a:pt x="17113" y="5770"/>
                </a:cubicBezTo>
                <a:lnTo>
                  <a:pt x="16235" y="5863"/>
                </a:lnTo>
                <a:lnTo>
                  <a:pt x="15637" y="7539"/>
                </a:lnTo>
                <a:lnTo>
                  <a:pt x="14936" y="7349"/>
                </a:lnTo>
                <a:lnTo>
                  <a:pt x="14394" y="6820"/>
                </a:lnTo>
                <a:lnTo>
                  <a:pt x="13160" y="5925"/>
                </a:lnTo>
                <a:lnTo>
                  <a:pt x="12891" y="4996"/>
                </a:lnTo>
                <a:lnTo>
                  <a:pt x="12371" y="3658"/>
                </a:lnTo>
                <a:lnTo>
                  <a:pt x="11460" y="2356"/>
                </a:lnTo>
                <a:lnTo>
                  <a:pt x="10150" y="1298"/>
                </a:lnTo>
                <a:lnTo>
                  <a:pt x="9103" y="649"/>
                </a:lnTo>
                <a:lnTo>
                  <a:pt x="8371" y="2"/>
                </a:lnTo>
                <a:lnTo>
                  <a:pt x="7461" y="0"/>
                </a:lnTo>
                <a:lnTo>
                  <a:pt x="6933" y="376"/>
                </a:lnTo>
                <a:lnTo>
                  <a:pt x="5634" y="1167"/>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69" name="Shape 4969"/>
          <p:cNvSpPr/>
          <p:nvPr/>
        </p:nvSpPr>
        <p:spPr>
          <a:xfrm>
            <a:off x="4507218" y="3103819"/>
            <a:ext cx="82647" cy="41351"/>
          </a:xfrm>
          <a:custGeom>
            <a:avLst/>
            <a:gdLst/>
            <a:ahLst/>
            <a:cxnLst>
              <a:cxn ang="0">
                <a:pos x="wd2" y="hd2"/>
              </a:cxn>
              <a:cxn ang="5400000">
                <a:pos x="wd2" y="hd2"/>
              </a:cxn>
              <a:cxn ang="10800000">
                <a:pos x="wd2" y="hd2"/>
              </a:cxn>
              <a:cxn ang="16200000">
                <a:pos x="wd2" y="hd2"/>
              </a:cxn>
            </a:cxnLst>
            <a:rect l="0" t="0" r="r" b="b"/>
            <a:pathLst>
              <a:path w="21600" h="21600" extrusionOk="0">
                <a:moveTo>
                  <a:pt x="10670" y="2473"/>
                </a:moveTo>
                <a:lnTo>
                  <a:pt x="5361" y="4164"/>
                </a:lnTo>
                <a:lnTo>
                  <a:pt x="2017" y="7047"/>
                </a:lnTo>
                <a:lnTo>
                  <a:pt x="0" y="10954"/>
                </a:lnTo>
                <a:lnTo>
                  <a:pt x="2552" y="17693"/>
                </a:lnTo>
                <a:lnTo>
                  <a:pt x="5850" y="21600"/>
                </a:lnTo>
                <a:cubicBezTo>
                  <a:pt x="7389" y="21202"/>
                  <a:pt x="8897" y="20415"/>
                  <a:pt x="10337" y="19256"/>
                </a:cubicBezTo>
                <a:cubicBezTo>
                  <a:pt x="12339" y="17645"/>
                  <a:pt x="14178" y="15341"/>
                  <a:pt x="16135" y="13527"/>
                </a:cubicBezTo>
                <a:cubicBezTo>
                  <a:pt x="17883" y="11907"/>
                  <a:pt x="19716" y="10684"/>
                  <a:pt x="21600" y="9880"/>
                </a:cubicBezTo>
                <a:lnTo>
                  <a:pt x="21014" y="4151"/>
                </a:lnTo>
                <a:lnTo>
                  <a:pt x="17112" y="2719"/>
                </a:lnTo>
                <a:lnTo>
                  <a:pt x="14661" y="0"/>
                </a:lnTo>
                <a:lnTo>
                  <a:pt x="10670" y="247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0" name="Shape 4970"/>
          <p:cNvSpPr/>
          <p:nvPr/>
        </p:nvSpPr>
        <p:spPr>
          <a:xfrm>
            <a:off x="4537817" y="2974669"/>
            <a:ext cx="147815" cy="75953"/>
          </a:xfrm>
          <a:custGeom>
            <a:avLst/>
            <a:gdLst/>
            <a:ahLst/>
            <a:cxnLst>
              <a:cxn ang="0">
                <a:pos x="wd2" y="hd2"/>
              </a:cxn>
              <a:cxn ang="5400000">
                <a:pos x="wd2" y="hd2"/>
              </a:cxn>
              <a:cxn ang="10800000">
                <a:pos x="wd2" y="hd2"/>
              </a:cxn>
              <a:cxn ang="16200000">
                <a:pos x="wd2" y="hd2"/>
              </a:cxn>
            </a:cxnLst>
            <a:rect l="0" t="0" r="r" b="b"/>
            <a:pathLst>
              <a:path w="21600" h="21600" extrusionOk="0">
                <a:moveTo>
                  <a:pt x="9855" y="8070"/>
                </a:moveTo>
                <a:lnTo>
                  <a:pt x="7801" y="11552"/>
                </a:lnTo>
                <a:lnTo>
                  <a:pt x="5516" y="10656"/>
                </a:lnTo>
                <a:lnTo>
                  <a:pt x="2915" y="8883"/>
                </a:lnTo>
                <a:lnTo>
                  <a:pt x="484" y="9938"/>
                </a:lnTo>
                <a:lnTo>
                  <a:pt x="0" y="12339"/>
                </a:lnTo>
                <a:lnTo>
                  <a:pt x="2322" y="13819"/>
                </a:lnTo>
                <a:lnTo>
                  <a:pt x="4989" y="16372"/>
                </a:lnTo>
                <a:lnTo>
                  <a:pt x="6259" y="21600"/>
                </a:lnTo>
                <a:lnTo>
                  <a:pt x="8764" y="21166"/>
                </a:lnTo>
                <a:lnTo>
                  <a:pt x="11419" y="18835"/>
                </a:lnTo>
                <a:lnTo>
                  <a:pt x="13595" y="17559"/>
                </a:lnTo>
                <a:lnTo>
                  <a:pt x="16209" y="16717"/>
                </a:lnTo>
                <a:lnTo>
                  <a:pt x="18103" y="12039"/>
                </a:lnTo>
                <a:lnTo>
                  <a:pt x="18868" y="8289"/>
                </a:lnTo>
                <a:lnTo>
                  <a:pt x="21600" y="2573"/>
                </a:lnTo>
                <a:lnTo>
                  <a:pt x="21345" y="797"/>
                </a:lnTo>
                <a:lnTo>
                  <a:pt x="19965" y="0"/>
                </a:lnTo>
                <a:lnTo>
                  <a:pt x="18121" y="1761"/>
                </a:lnTo>
                <a:lnTo>
                  <a:pt x="15430" y="3083"/>
                </a:lnTo>
                <a:cubicBezTo>
                  <a:pt x="14909" y="2790"/>
                  <a:pt x="14357" y="2790"/>
                  <a:pt x="13836" y="3083"/>
                </a:cubicBezTo>
                <a:cubicBezTo>
                  <a:pt x="13246" y="3416"/>
                  <a:pt x="12725" y="4109"/>
                  <a:pt x="12352" y="5060"/>
                </a:cubicBezTo>
                <a:lnTo>
                  <a:pt x="9855" y="807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1" name="Shape 4971"/>
          <p:cNvSpPr/>
          <p:nvPr/>
        </p:nvSpPr>
        <p:spPr>
          <a:xfrm>
            <a:off x="4696817" y="2974208"/>
            <a:ext cx="114986" cy="50604"/>
          </a:xfrm>
          <a:custGeom>
            <a:avLst/>
            <a:gdLst/>
            <a:ahLst/>
            <a:cxnLst>
              <a:cxn ang="0">
                <a:pos x="wd2" y="hd2"/>
              </a:cxn>
              <a:cxn ang="5400000">
                <a:pos x="wd2" y="hd2"/>
              </a:cxn>
              <a:cxn ang="10800000">
                <a:pos x="wd2" y="hd2"/>
              </a:cxn>
              <a:cxn ang="16200000">
                <a:pos x="wd2" y="hd2"/>
              </a:cxn>
            </a:cxnLst>
            <a:rect l="0" t="0" r="r" b="b"/>
            <a:pathLst>
              <a:path w="21600" h="21600" extrusionOk="0">
                <a:moveTo>
                  <a:pt x="16283" y="0"/>
                </a:moveTo>
                <a:lnTo>
                  <a:pt x="11928" y="3126"/>
                </a:lnTo>
                <a:lnTo>
                  <a:pt x="8108" y="3244"/>
                </a:lnTo>
                <a:lnTo>
                  <a:pt x="5428" y="5147"/>
                </a:lnTo>
                <a:lnTo>
                  <a:pt x="1745" y="9615"/>
                </a:lnTo>
                <a:lnTo>
                  <a:pt x="0" y="15547"/>
                </a:lnTo>
                <a:lnTo>
                  <a:pt x="588" y="20642"/>
                </a:lnTo>
                <a:lnTo>
                  <a:pt x="3255" y="21600"/>
                </a:lnTo>
                <a:lnTo>
                  <a:pt x="5550" y="17130"/>
                </a:lnTo>
                <a:lnTo>
                  <a:pt x="11731" y="15960"/>
                </a:lnTo>
                <a:lnTo>
                  <a:pt x="16226" y="17237"/>
                </a:lnTo>
                <a:lnTo>
                  <a:pt x="19914" y="14058"/>
                </a:lnTo>
                <a:lnTo>
                  <a:pt x="21459" y="10547"/>
                </a:lnTo>
                <a:lnTo>
                  <a:pt x="21600" y="3750"/>
                </a:lnTo>
                <a:lnTo>
                  <a:pt x="20248" y="1848"/>
                </a:lnTo>
                <a:lnTo>
                  <a:pt x="16283"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2" name="Shape 4972"/>
          <p:cNvSpPr/>
          <p:nvPr/>
        </p:nvSpPr>
        <p:spPr>
          <a:xfrm>
            <a:off x="4853251" y="2909215"/>
            <a:ext cx="283482" cy="65408"/>
          </a:xfrm>
          <a:custGeom>
            <a:avLst/>
            <a:gdLst/>
            <a:ahLst/>
            <a:cxnLst>
              <a:cxn ang="0">
                <a:pos x="wd2" y="hd2"/>
              </a:cxn>
              <a:cxn ang="5400000">
                <a:pos x="wd2" y="hd2"/>
              </a:cxn>
              <a:cxn ang="10800000">
                <a:pos x="wd2" y="hd2"/>
              </a:cxn>
              <a:cxn ang="16200000">
                <a:pos x="wd2" y="hd2"/>
              </a:cxn>
            </a:cxnLst>
            <a:rect l="0" t="0" r="r" b="b"/>
            <a:pathLst>
              <a:path w="21600" h="21600" extrusionOk="0">
                <a:moveTo>
                  <a:pt x="3838" y="93"/>
                </a:moveTo>
                <a:lnTo>
                  <a:pt x="2736" y="1503"/>
                </a:lnTo>
                <a:lnTo>
                  <a:pt x="1623" y="3591"/>
                </a:lnTo>
                <a:lnTo>
                  <a:pt x="622" y="6051"/>
                </a:lnTo>
                <a:lnTo>
                  <a:pt x="0" y="11309"/>
                </a:lnTo>
                <a:cubicBezTo>
                  <a:pt x="23" y="12625"/>
                  <a:pt x="147" y="13870"/>
                  <a:pt x="350" y="14850"/>
                </a:cubicBezTo>
                <a:cubicBezTo>
                  <a:pt x="1005" y="17999"/>
                  <a:pt x="2162" y="17761"/>
                  <a:pt x="2744" y="14356"/>
                </a:cubicBezTo>
                <a:lnTo>
                  <a:pt x="5745" y="14109"/>
                </a:lnTo>
                <a:lnTo>
                  <a:pt x="6941" y="15344"/>
                </a:lnTo>
                <a:lnTo>
                  <a:pt x="7732" y="17545"/>
                </a:lnTo>
                <a:lnTo>
                  <a:pt x="11998" y="18080"/>
                </a:lnTo>
                <a:lnTo>
                  <a:pt x="14484" y="17092"/>
                </a:lnTo>
                <a:lnTo>
                  <a:pt x="15087" y="21600"/>
                </a:lnTo>
                <a:lnTo>
                  <a:pt x="16550" y="21600"/>
                </a:lnTo>
                <a:lnTo>
                  <a:pt x="17231" y="19140"/>
                </a:lnTo>
                <a:lnTo>
                  <a:pt x="18865" y="15518"/>
                </a:lnTo>
                <a:lnTo>
                  <a:pt x="20308" y="14036"/>
                </a:lnTo>
                <a:lnTo>
                  <a:pt x="21600" y="11412"/>
                </a:lnTo>
                <a:cubicBezTo>
                  <a:pt x="21334" y="10787"/>
                  <a:pt x="21058" y="10251"/>
                  <a:pt x="20774" y="9806"/>
                </a:cubicBezTo>
                <a:cubicBezTo>
                  <a:pt x="20288" y="9047"/>
                  <a:pt x="19783" y="8563"/>
                  <a:pt x="19275" y="8160"/>
                </a:cubicBezTo>
                <a:cubicBezTo>
                  <a:pt x="18598" y="7622"/>
                  <a:pt x="17913" y="7228"/>
                  <a:pt x="17224" y="7172"/>
                </a:cubicBezTo>
                <a:cubicBezTo>
                  <a:pt x="16485" y="7113"/>
                  <a:pt x="15746" y="7444"/>
                  <a:pt x="15026" y="8160"/>
                </a:cubicBezTo>
                <a:lnTo>
                  <a:pt x="12369" y="8407"/>
                </a:lnTo>
                <a:lnTo>
                  <a:pt x="10911" y="9394"/>
                </a:lnTo>
                <a:lnTo>
                  <a:pt x="8883" y="10619"/>
                </a:lnTo>
                <a:lnTo>
                  <a:pt x="7915" y="8232"/>
                </a:lnTo>
                <a:lnTo>
                  <a:pt x="5806" y="3786"/>
                </a:lnTo>
                <a:lnTo>
                  <a:pt x="5241" y="0"/>
                </a:lnTo>
                <a:lnTo>
                  <a:pt x="3838" y="9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3" name="Shape 4973"/>
          <p:cNvSpPr/>
          <p:nvPr/>
        </p:nvSpPr>
        <p:spPr>
          <a:xfrm>
            <a:off x="4986228" y="2740529"/>
            <a:ext cx="649508" cy="185427"/>
          </a:xfrm>
          <a:custGeom>
            <a:avLst/>
            <a:gdLst/>
            <a:ahLst/>
            <a:cxnLst>
              <a:cxn ang="0">
                <a:pos x="wd2" y="hd2"/>
              </a:cxn>
              <a:cxn ang="5400000">
                <a:pos x="wd2" y="hd2"/>
              </a:cxn>
              <a:cxn ang="10800000">
                <a:pos x="wd2" y="hd2"/>
              </a:cxn>
              <a:cxn ang="16200000">
                <a:pos x="wd2" y="hd2"/>
              </a:cxn>
            </a:cxnLst>
            <a:rect l="0" t="0" r="r" b="b"/>
            <a:pathLst>
              <a:path w="21600" h="21600" extrusionOk="0">
                <a:moveTo>
                  <a:pt x="5561" y="13378"/>
                </a:moveTo>
                <a:lnTo>
                  <a:pt x="5088" y="13526"/>
                </a:lnTo>
                <a:lnTo>
                  <a:pt x="4669" y="12962"/>
                </a:lnTo>
                <a:lnTo>
                  <a:pt x="4219" y="12959"/>
                </a:lnTo>
                <a:lnTo>
                  <a:pt x="3753" y="12614"/>
                </a:lnTo>
                <a:lnTo>
                  <a:pt x="3243" y="12700"/>
                </a:lnTo>
                <a:lnTo>
                  <a:pt x="3001" y="13654"/>
                </a:lnTo>
                <a:lnTo>
                  <a:pt x="3447" y="14348"/>
                </a:lnTo>
                <a:lnTo>
                  <a:pt x="4117" y="13825"/>
                </a:lnTo>
                <a:lnTo>
                  <a:pt x="4612" y="14954"/>
                </a:lnTo>
                <a:lnTo>
                  <a:pt x="4247" y="16144"/>
                </a:lnTo>
                <a:lnTo>
                  <a:pt x="3401" y="16493"/>
                </a:lnTo>
                <a:lnTo>
                  <a:pt x="3037" y="17070"/>
                </a:lnTo>
                <a:lnTo>
                  <a:pt x="2338" y="17502"/>
                </a:lnTo>
                <a:lnTo>
                  <a:pt x="1089" y="17154"/>
                </a:lnTo>
                <a:lnTo>
                  <a:pt x="368" y="16144"/>
                </a:lnTo>
                <a:lnTo>
                  <a:pt x="0" y="16754"/>
                </a:lnTo>
                <a:lnTo>
                  <a:pt x="473" y="17680"/>
                </a:lnTo>
                <a:lnTo>
                  <a:pt x="1410" y="19248"/>
                </a:lnTo>
                <a:cubicBezTo>
                  <a:pt x="1564" y="19437"/>
                  <a:pt x="1722" y="19583"/>
                  <a:pt x="1882" y="19684"/>
                </a:cubicBezTo>
                <a:cubicBezTo>
                  <a:pt x="2315" y="19954"/>
                  <a:pt x="2758" y="19895"/>
                  <a:pt x="3184" y="19509"/>
                </a:cubicBezTo>
                <a:lnTo>
                  <a:pt x="4003" y="18899"/>
                </a:lnTo>
                <a:lnTo>
                  <a:pt x="4865" y="19684"/>
                </a:lnTo>
                <a:lnTo>
                  <a:pt x="5810" y="21600"/>
                </a:lnTo>
                <a:lnTo>
                  <a:pt x="6299" y="20087"/>
                </a:lnTo>
                <a:cubicBezTo>
                  <a:pt x="6564" y="19546"/>
                  <a:pt x="6838" y="19061"/>
                  <a:pt x="7119" y="18634"/>
                </a:cubicBezTo>
                <a:cubicBezTo>
                  <a:pt x="7498" y="18061"/>
                  <a:pt x="7889" y="17595"/>
                  <a:pt x="8288" y="17241"/>
                </a:cubicBezTo>
                <a:lnTo>
                  <a:pt x="8943" y="16573"/>
                </a:lnTo>
                <a:cubicBezTo>
                  <a:pt x="9325" y="16367"/>
                  <a:pt x="9696" y="15967"/>
                  <a:pt x="10045" y="15386"/>
                </a:cubicBezTo>
                <a:cubicBezTo>
                  <a:pt x="10339" y="14896"/>
                  <a:pt x="10614" y="14282"/>
                  <a:pt x="10865" y="13557"/>
                </a:cubicBezTo>
                <a:lnTo>
                  <a:pt x="11910" y="11553"/>
                </a:lnTo>
                <a:lnTo>
                  <a:pt x="12755" y="10329"/>
                </a:lnTo>
                <a:lnTo>
                  <a:pt x="14123" y="9460"/>
                </a:lnTo>
                <a:lnTo>
                  <a:pt x="15016" y="8853"/>
                </a:lnTo>
                <a:lnTo>
                  <a:pt x="16306" y="7600"/>
                </a:lnTo>
                <a:lnTo>
                  <a:pt x="17582" y="6587"/>
                </a:lnTo>
                <a:lnTo>
                  <a:pt x="19014" y="5139"/>
                </a:lnTo>
                <a:lnTo>
                  <a:pt x="20556" y="3047"/>
                </a:lnTo>
                <a:lnTo>
                  <a:pt x="21202" y="1453"/>
                </a:lnTo>
                <a:lnTo>
                  <a:pt x="21600" y="174"/>
                </a:lnTo>
                <a:lnTo>
                  <a:pt x="21294" y="0"/>
                </a:lnTo>
                <a:lnTo>
                  <a:pt x="20633" y="10"/>
                </a:lnTo>
                <a:lnTo>
                  <a:pt x="19151" y="1139"/>
                </a:lnTo>
                <a:cubicBezTo>
                  <a:pt x="18849" y="1367"/>
                  <a:pt x="18545" y="1570"/>
                  <a:pt x="18239" y="1749"/>
                </a:cubicBezTo>
                <a:cubicBezTo>
                  <a:pt x="17545" y="2156"/>
                  <a:pt x="16846" y="2436"/>
                  <a:pt x="16143" y="2588"/>
                </a:cubicBezTo>
                <a:lnTo>
                  <a:pt x="14478" y="2326"/>
                </a:lnTo>
                <a:lnTo>
                  <a:pt x="13302" y="2239"/>
                </a:lnTo>
                <a:lnTo>
                  <a:pt x="12681" y="2239"/>
                </a:lnTo>
                <a:lnTo>
                  <a:pt x="11912" y="2497"/>
                </a:lnTo>
                <a:lnTo>
                  <a:pt x="10970" y="2932"/>
                </a:lnTo>
                <a:cubicBezTo>
                  <a:pt x="10552" y="3620"/>
                  <a:pt x="10097" y="3995"/>
                  <a:pt x="9635" y="4036"/>
                </a:cubicBezTo>
                <a:cubicBezTo>
                  <a:pt x="9179" y="4076"/>
                  <a:pt x="8728" y="3788"/>
                  <a:pt x="8276" y="3600"/>
                </a:cubicBezTo>
                <a:cubicBezTo>
                  <a:pt x="7888" y="3439"/>
                  <a:pt x="7498" y="3352"/>
                  <a:pt x="7108" y="3339"/>
                </a:cubicBezTo>
                <a:lnTo>
                  <a:pt x="6305" y="3339"/>
                </a:lnTo>
                <a:lnTo>
                  <a:pt x="5909" y="3945"/>
                </a:lnTo>
                <a:lnTo>
                  <a:pt x="6356" y="4864"/>
                </a:lnTo>
                <a:lnTo>
                  <a:pt x="6967" y="5096"/>
                </a:lnTo>
                <a:cubicBezTo>
                  <a:pt x="7229" y="5258"/>
                  <a:pt x="7491" y="5403"/>
                  <a:pt x="7755" y="5531"/>
                </a:cubicBezTo>
                <a:cubicBezTo>
                  <a:pt x="8151" y="5725"/>
                  <a:pt x="8549" y="5880"/>
                  <a:pt x="8948" y="5996"/>
                </a:cubicBezTo>
                <a:cubicBezTo>
                  <a:pt x="9130" y="6050"/>
                  <a:pt x="9312" y="6050"/>
                  <a:pt x="9493" y="5996"/>
                </a:cubicBezTo>
                <a:cubicBezTo>
                  <a:pt x="9721" y="5928"/>
                  <a:pt x="9946" y="5776"/>
                  <a:pt x="10171" y="5648"/>
                </a:cubicBezTo>
                <a:cubicBezTo>
                  <a:pt x="10400" y="5517"/>
                  <a:pt x="10629" y="5411"/>
                  <a:pt x="10859" y="5328"/>
                </a:cubicBezTo>
                <a:lnTo>
                  <a:pt x="11646" y="6374"/>
                </a:lnTo>
                <a:lnTo>
                  <a:pt x="11398" y="7992"/>
                </a:lnTo>
                <a:lnTo>
                  <a:pt x="10289" y="8686"/>
                </a:lnTo>
                <a:cubicBezTo>
                  <a:pt x="9973" y="8994"/>
                  <a:pt x="9649" y="9198"/>
                  <a:pt x="9321" y="9296"/>
                </a:cubicBezTo>
                <a:cubicBezTo>
                  <a:pt x="8943" y="9409"/>
                  <a:pt x="8562" y="9380"/>
                  <a:pt x="8186" y="9209"/>
                </a:cubicBezTo>
                <a:lnTo>
                  <a:pt x="7166" y="9034"/>
                </a:lnTo>
                <a:cubicBezTo>
                  <a:pt x="6949" y="8622"/>
                  <a:pt x="6715" y="8329"/>
                  <a:pt x="6473" y="8167"/>
                </a:cubicBezTo>
                <a:cubicBezTo>
                  <a:pt x="6175" y="7967"/>
                  <a:pt x="5868" y="7967"/>
                  <a:pt x="5570" y="8167"/>
                </a:cubicBezTo>
                <a:lnTo>
                  <a:pt x="4985" y="8744"/>
                </a:lnTo>
                <a:lnTo>
                  <a:pt x="5399" y="10189"/>
                </a:lnTo>
                <a:lnTo>
                  <a:pt x="5614" y="11056"/>
                </a:lnTo>
                <a:lnTo>
                  <a:pt x="5762" y="12595"/>
                </a:lnTo>
                <a:lnTo>
                  <a:pt x="5561" y="1337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4" name="Shape 4974"/>
          <p:cNvSpPr/>
          <p:nvPr/>
        </p:nvSpPr>
        <p:spPr>
          <a:xfrm>
            <a:off x="5377495" y="2745988"/>
            <a:ext cx="1264937" cy="652959"/>
          </a:xfrm>
          <a:custGeom>
            <a:avLst/>
            <a:gdLst/>
            <a:ahLst/>
            <a:cxnLst>
              <a:cxn ang="0">
                <a:pos x="wd2" y="hd2"/>
              </a:cxn>
              <a:cxn ang="5400000">
                <a:pos x="wd2" y="hd2"/>
              </a:cxn>
              <a:cxn ang="10800000">
                <a:pos x="wd2" y="hd2"/>
              </a:cxn>
              <a:cxn ang="16200000">
                <a:pos x="wd2" y="hd2"/>
              </a:cxn>
            </a:cxnLst>
            <a:rect l="0" t="0" r="r" b="b"/>
            <a:pathLst>
              <a:path w="21600" h="21600" extrusionOk="0">
                <a:moveTo>
                  <a:pt x="4570" y="1596"/>
                </a:moveTo>
                <a:lnTo>
                  <a:pt x="3927" y="2113"/>
                </a:lnTo>
                <a:lnTo>
                  <a:pt x="2963" y="3015"/>
                </a:lnTo>
                <a:lnTo>
                  <a:pt x="2197" y="3378"/>
                </a:lnTo>
                <a:cubicBezTo>
                  <a:pt x="1959" y="3423"/>
                  <a:pt x="1720" y="3456"/>
                  <a:pt x="1481" y="3477"/>
                </a:cubicBezTo>
                <a:cubicBezTo>
                  <a:pt x="1325" y="3490"/>
                  <a:pt x="1168" y="3498"/>
                  <a:pt x="1012" y="3501"/>
                </a:cubicBezTo>
                <a:lnTo>
                  <a:pt x="480" y="3625"/>
                </a:lnTo>
                <a:lnTo>
                  <a:pt x="0" y="4046"/>
                </a:lnTo>
                <a:lnTo>
                  <a:pt x="205" y="4266"/>
                </a:lnTo>
                <a:lnTo>
                  <a:pt x="192" y="4578"/>
                </a:lnTo>
                <a:lnTo>
                  <a:pt x="145" y="4873"/>
                </a:lnTo>
                <a:lnTo>
                  <a:pt x="366" y="5235"/>
                </a:lnTo>
                <a:cubicBezTo>
                  <a:pt x="483" y="5325"/>
                  <a:pt x="606" y="5381"/>
                  <a:pt x="731" y="5399"/>
                </a:cubicBezTo>
                <a:cubicBezTo>
                  <a:pt x="871" y="5420"/>
                  <a:pt x="1012" y="5394"/>
                  <a:pt x="1152" y="5399"/>
                </a:cubicBezTo>
                <a:cubicBezTo>
                  <a:pt x="1276" y="5404"/>
                  <a:pt x="1400" y="5432"/>
                  <a:pt x="1522" y="5399"/>
                </a:cubicBezTo>
                <a:cubicBezTo>
                  <a:pt x="1649" y="5365"/>
                  <a:pt x="1769" y="5267"/>
                  <a:pt x="1892" y="5202"/>
                </a:cubicBezTo>
                <a:cubicBezTo>
                  <a:pt x="2058" y="5116"/>
                  <a:pt x="2231" y="5090"/>
                  <a:pt x="2402" y="5128"/>
                </a:cubicBezTo>
                <a:lnTo>
                  <a:pt x="2767" y="5276"/>
                </a:lnTo>
                <a:cubicBezTo>
                  <a:pt x="2900" y="5352"/>
                  <a:pt x="3033" y="5420"/>
                  <a:pt x="3167" y="5482"/>
                </a:cubicBezTo>
                <a:cubicBezTo>
                  <a:pt x="3243" y="5518"/>
                  <a:pt x="3319" y="5551"/>
                  <a:pt x="3395" y="5581"/>
                </a:cubicBezTo>
                <a:lnTo>
                  <a:pt x="3650" y="5902"/>
                </a:lnTo>
                <a:lnTo>
                  <a:pt x="4020" y="6514"/>
                </a:lnTo>
                <a:lnTo>
                  <a:pt x="4415" y="7659"/>
                </a:lnTo>
                <a:lnTo>
                  <a:pt x="4440" y="8450"/>
                </a:lnTo>
                <a:lnTo>
                  <a:pt x="4352" y="9024"/>
                </a:lnTo>
                <a:lnTo>
                  <a:pt x="4531" y="9485"/>
                </a:lnTo>
                <a:lnTo>
                  <a:pt x="4876" y="9749"/>
                </a:lnTo>
                <a:lnTo>
                  <a:pt x="5054" y="10490"/>
                </a:lnTo>
                <a:lnTo>
                  <a:pt x="5054" y="11980"/>
                </a:lnTo>
                <a:lnTo>
                  <a:pt x="4876" y="12838"/>
                </a:lnTo>
                <a:lnTo>
                  <a:pt x="4638" y="13183"/>
                </a:lnTo>
                <a:lnTo>
                  <a:pt x="3903" y="13807"/>
                </a:lnTo>
                <a:lnTo>
                  <a:pt x="3525" y="14343"/>
                </a:lnTo>
                <a:lnTo>
                  <a:pt x="3368" y="15002"/>
                </a:lnTo>
                <a:lnTo>
                  <a:pt x="3321" y="15677"/>
                </a:lnTo>
                <a:cubicBezTo>
                  <a:pt x="3404" y="15780"/>
                  <a:pt x="3470" y="15925"/>
                  <a:pt x="3512" y="16096"/>
                </a:cubicBezTo>
                <a:cubicBezTo>
                  <a:pt x="3580" y="16367"/>
                  <a:pt x="3585" y="16682"/>
                  <a:pt x="3525" y="16960"/>
                </a:cubicBezTo>
                <a:lnTo>
                  <a:pt x="3385" y="17619"/>
                </a:lnTo>
                <a:lnTo>
                  <a:pt x="3351" y="18130"/>
                </a:lnTo>
                <a:lnTo>
                  <a:pt x="3444" y="18881"/>
                </a:lnTo>
                <a:lnTo>
                  <a:pt x="3708" y="19400"/>
                </a:lnTo>
                <a:lnTo>
                  <a:pt x="4236" y="20174"/>
                </a:lnTo>
                <a:lnTo>
                  <a:pt x="4376" y="20719"/>
                </a:lnTo>
                <a:lnTo>
                  <a:pt x="4670" y="21057"/>
                </a:lnTo>
                <a:lnTo>
                  <a:pt x="4900" y="21337"/>
                </a:lnTo>
                <a:lnTo>
                  <a:pt x="5157" y="21600"/>
                </a:lnTo>
                <a:lnTo>
                  <a:pt x="5715" y="21600"/>
                </a:lnTo>
                <a:lnTo>
                  <a:pt x="6033" y="21031"/>
                </a:lnTo>
                <a:lnTo>
                  <a:pt x="6548" y="20355"/>
                </a:lnTo>
                <a:lnTo>
                  <a:pt x="6705" y="19796"/>
                </a:lnTo>
                <a:lnTo>
                  <a:pt x="6910" y="19062"/>
                </a:lnTo>
                <a:lnTo>
                  <a:pt x="7139" y="18519"/>
                </a:lnTo>
                <a:lnTo>
                  <a:pt x="7301" y="17868"/>
                </a:lnTo>
                <a:lnTo>
                  <a:pt x="7390" y="17406"/>
                </a:lnTo>
                <a:lnTo>
                  <a:pt x="7761" y="16591"/>
                </a:lnTo>
                <a:cubicBezTo>
                  <a:pt x="7873" y="16404"/>
                  <a:pt x="7997" y="16246"/>
                  <a:pt x="8131" y="16121"/>
                </a:cubicBezTo>
                <a:cubicBezTo>
                  <a:pt x="8328" y="15937"/>
                  <a:pt x="8542" y="15828"/>
                  <a:pt x="8761" y="15801"/>
                </a:cubicBezTo>
                <a:lnTo>
                  <a:pt x="9305" y="15727"/>
                </a:lnTo>
                <a:cubicBezTo>
                  <a:pt x="9405" y="15710"/>
                  <a:pt x="9504" y="15685"/>
                  <a:pt x="9603" y="15652"/>
                </a:cubicBezTo>
                <a:cubicBezTo>
                  <a:pt x="9812" y="15583"/>
                  <a:pt x="10017" y="15478"/>
                  <a:pt x="10216" y="15339"/>
                </a:cubicBezTo>
                <a:cubicBezTo>
                  <a:pt x="10289" y="15303"/>
                  <a:pt x="10361" y="15262"/>
                  <a:pt x="10433" y="15215"/>
                </a:cubicBezTo>
                <a:cubicBezTo>
                  <a:pt x="10645" y="15077"/>
                  <a:pt x="10849" y="14891"/>
                  <a:pt x="11040" y="14663"/>
                </a:cubicBezTo>
                <a:lnTo>
                  <a:pt x="11355" y="14177"/>
                </a:lnTo>
                <a:lnTo>
                  <a:pt x="11891" y="13522"/>
                </a:lnTo>
                <a:lnTo>
                  <a:pt x="12235" y="13078"/>
                </a:lnTo>
                <a:lnTo>
                  <a:pt x="12847" y="13004"/>
                </a:lnTo>
                <a:lnTo>
                  <a:pt x="13102" y="13144"/>
                </a:lnTo>
                <a:lnTo>
                  <a:pt x="13519" y="13218"/>
                </a:lnTo>
                <a:lnTo>
                  <a:pt x="13829" y="13053"/>
                </a:lnTo>
                <a:lnTo>
                  <a:pt x="14271" y="12814"/>
                </a:lnTo>
                <a:lnTo>
                  <a:pt x="14663" y="12566"/>
                </a:lnTo>
                <a:lnTo>
                  <a:pt x="15084" y="12467"/>
                </a:lnTo>
                <a:lnTo>
                  <a:pt x="15497" y="12402"/>
                </a:lnTo>
                <a:lnTo>
                  <a:pt x="15854" y="12327"/>
                </a:lnTo>
                <a:lnTo>
                  <a:pt x="16108" y="12327"/>
                </a:lnTo>
                <a:lnTo>
                  <a:pt x="16138" y="11701"/>
                </a:lnTo>
                <a:lnTo>
                  <a:pt x="15849" y="11379"/>
                </a:lnTo>
                <a:cubicBezTo>
                  <a:pt x="15736" y="11393"/>
                  <a:pt x="15622" y="11407"/>
                  <a:pt x="15509" y="11420"/>
                </a:cubicBezTo>
                <a:cubicBezTo>
                  <a:pt x="15303" y="11445"/>
                  <a:pt x="15098" y="11470"/>
                  <a:pt x="14892" y="11494"/>
                </a:cubicBezTo>
                <a:lnTo>
                  <a:pt x="14740" y="11123"/>
                </a:lnTo>
                <a:cubicBezTo>
                  <a:pt x="14769" y="10919"/>
                  <a:pt x="14851" y="10760"/>
                  <a:pt x="14956" y="10703"/>
                </a:cubicBezTo>
                <a:cubicBezTo>
                  <a:pt x="15099" y="10626"/>
                  <a:pt x="15250" y="10749"/>
                  <a:pt x="15322" y="11000"/>
                </a:cubicBezTo>
                <a:cubicBezTo>
                  <a:pt x="15374" y="10900"/>
                  <a:pt x="15405" y="10769"/>
                  <a:pt x="15412" y="10629"/>
                </a:cubicBezTo>
                <a:cubicBezTo>
                  <a:pt x="15424" y="10350"/>
                  <a:pt x="15341" y="10089"/>
                  <a:pt x="15207" y="9985"/>
                </a:cubicBezTo>
                <a:lnTo>
                  <a:pt x="15493" y="9515"/>
                </a:lnTo>
                <a:cubicBezTo>
                  <a:pt x="15637" y="9640"/>
                  <a:pt x="15768" y="9813"/>
                  <a:pt x="15880" y="10027"/>
                </a:cubicBezTo>
                <a:cubicBezTo>
                  <a:pt x="15998" y="10251"/>
                  <a:pt x="16093" y="10517"/>
                  <a:pt x="16160" y="10810"/>
                </a:cubicBezTo>
                <a:lnTo>
                  <a:pt x="16658" y="11082"/>
                </a:lnTo>
                <a:lnTo>
                  <a:pt x="16895" y="10959"/>
                </a:lnTo>
                <a:lnTo>
                  <a:pt x="17018" y="10515"/>
                </a:lnTo>
                <a:lnTo>
                  <a:pt x="16294" y="9855"/>
                </a:lnTo>
                <a:lnTo>
                  <a:pt x="16103" y="9419"/>
                </a:lnTo>
                <a:lnTo>
                  <a:pt x="15695" y="8999"/>
                </a:lnTo>
                <a:lnTo>
                  <a:pt x="15487" y="8406"/>
                </a:lnTo>
                <a:lnTo>
                  <a:pt x="15870" y="8134"/>
                </a:lnTo>
                <a:lnTo>
                  <a:pt x="16533" y="8547"/>
                </a:lnTo>
                <a:cubicBezTo>
                  <a:pt x="16596" y="8499"/>
                  <a:pt x="16659" y="8450"/>
                  <a:pt x="16721" y="8398"/>
                </a:cubicBezTo>
                <a:cubicBezTo>
                  <a:pt x="16929" y="8224"/>
                  <a:pt x="17132" y="8026"/>
                  <a:pt x="17328" y="7805"/>
                </a:cubicBezTo>
                <a:lnTo>
                  <a:pt x="17788" y="7319"/>
                </a:lnTo>
                <a:lnTo>
                  <a:pt x="18210" y="6429"/>
                </a:lnTo>
                <a:lnTo>
                  <a:pt x="18235" y="5884"/>
                </a:lnTo>
                <a:cubicBezTo>
                  <a:pt x="18303" y="5655"/>
                  <a:pt x="18399" y="5463"/>
                  <a:pt x="18515" y="5325"/>
                </a:cubicBezTo>
                <a:cubicBezTo>
                  <a:pt x="18632" y="5186"/>
                  <a:pt x="18765" y="5106"/>
                  <a:pt x="18902" y="5094"/>
                </a:cubicBezTo>
                <a:lnTo>
                  <a:pt x="18902" y="4509"/>
                </a:lnTo>
                <a:lnTo>
                  <a:pt x="18817" y="4263"/>
                </a:lnTo>
                <a:lnTo>
                  <a:pt x="18746" y="3869"/>
                </a:lnTo>
                <a:lnTo>
                  <a:pt x="18880" y="3190"/>
                </a:lnTo>
                <a:lnTo>
                  <a:pt x="19186" y="2499"/>
                </a:lnTo>
                <a:lnTo>
                  <a:pt x="19696" y="2178"/>
                </a:lnTo>
                <a:lnTo>
                  <a:pt x="20121" y="2202"/>
                </a:lnTo>
                <a:lnTo>
                  <a:pt x="20414" y="1856"/>
                </a:lnTo>
                <a:lnTo>
                  <a:pt x="21001" y="1881"/>
                </a:lnTo>
                <a:cubicBezTo>
                  <a:pt x="21065" y="1886"/>
                  <a:pt x="21130" y="1860"/>
                  <a:pt x="21188" y="1807"/>
                </a:cubicBezTo>
                <a:cubicBezTo>
                  <a:pt x="21269" y="1732"/>
                  <a:pt x="21335" y="1607"/>
                  <a:pt x="21375" y="1452"/>
                </a:cubicBezTo>
                <a:lnTo>
                  <a:pt x="21591" y="1348"/>
                </a:lnTo>
                <a:lnTo>
                  <a:pt x="21600" y="1011"/>
                </a:lnTo>
                <a:lnTo>
                  <a:pt x="21150" y="975"/>
                </a:lnTo>
                <a:cubicBezTo>
                  <a:pt x="20995" y="1003"/>
                  <a:pt x="20843" y="1062"/>
                  <a:pt x="20694" y="1151"/>
                </a:cubicBezTo>
                <a:cubicBezTo>
                  <a:pt x="20557" y="1233"/>
                  <a:pt x="20423" y="1342"/>
                  <a:pt x="20282" y="1390"/>
                </a:cubicBezTo>
                <a:cubicBezTo>
                  <a:pt x="20093" y="1454"/>
                  <a:pt x="19900" y="1411"/>
                  <a:pt x="19724" y="1265"/>
                </a:cubicBezTo>
                <a:cubicBezTo>
                  <a:pt x="19577" y="1262"/>
                  <a:pt x="19430" y="1212"/>
                  <a:pt x="19291" y="1117"/>
                </a:cubicBezTo>
                <a:cubicBezTo>
                  <a:pt x="19095" y="983"/>
                  <a:pt x="18917" y="763"/>
                  <a:pt x="18772" y="474"/>
                </a:cubicBezTo>
                <a:lnTo>
                  <a:pt x="18083" y="0"/>
                </a:lnTo>
                <a:lnTo>
                  <a:pt x="16508" y="3"/>
                </a:lnTo>
                <a:lnTo>
                  <a:pt x="15693" y="275"/>
                </a:lnTo>
                <a:lnTo>
                  <a:pt x="14944" y="531"/>
                </a:lnTo>
                <a:lnTo>
                  <a:pt x="14463" y="291"/>
                </a:lnTo>
                <a:lnTo>
                  <a:pt x="13875" y="143"/>
                </a:lnTo>
                <a:lnTo>
                  <a:pt x="13340" y="291"/>
                </a:lnTo>
                <a:lnTo>
                  <a:pt x="12195" y="653"/>
                </a:lnTo>
                <a:lnTo>
                  <a:pt x="10633" y="1133"/>
                </a:lnTo>
                <a:lnTo>
                  <a:pt x="9702" y="1133"/>
                </a:lnTo>
                <a:lnTo>
                  <a:pt x="8978" y="1388"/>
                </a:lnTo>
                <a:lnTo>
                  <a:pt x="8396" y="1388"/>
                </a:lnTo>
                <a:lnTo>
                  <a:pt x="7809" y="1141"/>
                </a:lnTo>
                <a:lnTo>
                  <a:pt x="7009" y="1092"/>
                </a:lnTo>
                <a:lnTo>
                  <a:pt x="6559" y="1002"/>
                </a:lnTo>
                <a:lnTo>
                  <a:pt x="5776" y="1002"/>
                </a:lnTo>
                <a:lnTo>
                  <a:pt x="5285" y="1142"/>
                </a:lnTo>
                <a:lnTo>
                  <a:pt x="4570" y="159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5" name="Shape 4975"/>
          <p:cNvSpPr/>
          <p:nvPr/>
        </p:nvSpPr>
        <p:spPr>
          <a:xfrm>
            <a:off x="4796704" y="2984859"/>
            <a:ext cx="520463" cy="364217"/>
          </a:xfrm>
          <a:custGeom>
            <a:avLst/>
            <a:gdLst/>
            <a:ahLst/>
            <a:cxnLst>
              <a:cxn ang="0">
                <a:pos x="wd2" y="hd2"/>
              </a:cxn>
              <a:cxn ang="5400000">
                <a:pos x="wd2" y="hd2"/>
              </a:cxn>
              <a:cxn ang="10800000">
                <a:pos x="wd2" y="hd2"/>
              </a:cxn>
              <a:cxn ang="16200000">
                <a:pos x="wd2" y="hd2"/>
              </a:cxn>
            </a:cxnLst>
            <a:rect l="0" t="0" r="r" b="b"/>
            <a:pathLst>
              <a:path w="21600" h="21600" extrusionOk="0">
                <a:moveTo>
                  <a:pt x="8021" y="593"/>
                </a:moveTo>
                <a:lnTo>
                  <a:pt x="7339" y="943"/>
                </a:lnTo>
                <a:lnTo>
                  <a:pt x="6138" y="1776"/>
                </a:lnTo>
                <a:lnTo>
                  <a:pt x="5808" y="2763"/>
                </a:lnTo>
                <a:lnTo>
                  <a:pt x="5092" y="3323"/>
                </a:lnTo>
                <a:cubicBezTo>
                  <a:pt x="4981" y="3552"/>
                  <a:pt x="4794" y="3681"/>
                  <a:pt x="4600" y="3663"/>
                </a:cubicBezTo>
                <a:cubicBezTo>
                  <a:pt x="4347" y="3639"/>
                  <a:pt x="4136" y="3380"/>
                  <a:pt x="4082" y="3027"/>
                </a:cubicBezTo>
                <a:lnTo>
                  <a:pt x="4399" y="1979"/>
                </a:lnTo>
                <a:lnTo>
                  <a:pt x="5690" y="798"/>
                </a:lnTo>
                <a:lnTo>
                  <a:pt x="5100" y="0"/>
                </a:lnTo>
                <a:cubicBezTo>
                  <a:pt x="4899" y="133"/>
                  <a:pt x="4693" y="250"/>
                  <a:pt x="4483" y="350"/>
                </a:cubicBezTo>
                <a:cubicBezTo>
                  <a:pt x="4069" y="547"/>
                  <a:pt x="3640" y="676"/>
                  <a:pt x="3206" y="735"/>
                </a:cubicBezTo>
                <a:lnTo>
                  <a:pt x="2729" y="1223"/>
                </a:lnTo>
                <a:lnTo>
                  <a:pt x="1867" y="1975"/>
                </a:lnTo>
                <a:lnTo>
                  <a:pt x="1287" y="3024"/>
                </a:lnTo>
                <a:lnTo>
                  <a:pt x="765" y="3246"/>
                </a:lnTo>
                <a:lnTo>
                  <a:pt x="240" y="4131"/>
                </a:lnTo>
                <a:lnTo>
                  <a:pt x="0" y="4706"/>
                </a:lnTo>
                <a:lnTo>
                  <a:pt x="488" y="5355"/>
                </a:lnTo>
                <a:lnTo>
                  <a:pt x="1157" y="5843"/>
                </a:lnTo>
                <a:lnTo>
                  <a:pt x="1737" y="6153"/>
                </a:lnTo>
                <a:lnTo>
                  <a:pt x="2377" y="6286"/>
                </a:lnTo>
                <a:lnTo>
                  <a:pt x="3276" y="6064"/>
                </a:lnTo>
                <a:lnTo>
                  <a:pt x="4259" y="5754"/>
                </a:lnTo>
                <a:lnTo>
                  <a:pt x="5354" y="6094"/>
                </a:lnTo>
                <a:lnTo>
                  <a:pt x="6511" y="6183"/>
                </a:lnTo>
                <a:lnTo>
                  <a:pt x="7184" y="6626"/>
                </a:lnTo>
                <a:cubicBezTo>
                  <a:pt x="7405" y="6541"/>
                  <a:pt x="7623" y="6437"/>
                  <a:pt x="7835" y="6316"/>
                </a:cubicBezTo>
                <a:cubicBezTo>
                  <a:pt x="8220" y="6096"/>
                  <a:pt x="8587" y="5819"/>
                  <a:pt x="8931" y="5490"/>
                </a:cubicBezTo>
                <a:lnTo>
                  <a:pt x="9355" y="5312"/>
                </a:lnTo>
                <a:lnTo>
                  <a:pt x="9932" y="5575"/>
                </a:lnTo>
                <a:lnTo>
                  <a:pt x="10644" y="6240"/>
                </a:lnTo>
                <a:lnTo>
                  <a:pt x="11141" y="6846"/>
                </a:lnTo>
                <a:lnTo>
                  <a:pt x="12060" y="7539"/>
                </a:lnTo>
                <a:lnTo>
                  <a:pt x="12619" y="8736"/>
                </a:lnTo>
                <a:lnTo>
                  <a:pt x="13095" y="10006"/>
                </a:lnTo>
                <a:lnTo>
                  <a:pt x="13435" y="11054"/>
                </a:lnTo>
                <a:lnTo>
                  <a:pt x="14056" y="11586"/>
                </a:lnTo>
                <a:lnTo>
                  <a:pt x="14914" y="12148"/>
                </a:lnTo>
                <a:lnTo>
                  <a:pt x="14833" y="12869"/>
                </a:lnTo>
                <a:lnTo>
                  <a:pt x="14379" y="13177"/>
                </a:lnTo>
                <a:lnTo>
                  <a:pt x="13740" y="13602"/>
                </a:lnTo>
                <a:lnTo>
                  <a:pt x="12986" y="13647"/>
                </a:lnTo>
                <a:lnTo>
                  <a:pt x="12638" y="13264"/>
                </a:lnTo>
                <a:lnTo>
                  <a:pt x="11587" y="13042"/>
                </a:lnTo>
                <a:lnTo>
                  <a:pt x="10513" y="13484"/>
                </a:lnTo>
                <a:lnTo>
                  <a:pt x="9841" y="14502"/>
                </a:lnTo>
                <a:lnTo>
                  <a:pt x="9564" y="15162"/>
                </a:lnTo>
                <a:lnTo>
                  <a:pt x="9078" y="15545"/>
                </a:lnTo>
                <a:lnTo>
                  <a:pt x="7809" y="15678"/>
                </a:lnTo>
                <a:lnTo>
                  <a:pt x="6983" y="15367"/>
                </a:lnTo>
                <a:lnTo>
                  <a:pt x="6084" y="15147"/>
                </a:lnTo>
                <a:lnTo>
                  <a:pt x="5096" y="15369"/>
                </a:lnTo>
                <a:lnTo>
                  <a:pt x="4413" y="16019"/>
                </a:lnTo>
                <a:lnTo>
                  <a:pt x="5045" y="16668"/>
                </a:lnTo>
                <a:lnTo>
                  <a:pt x="6285" y="16934"/>
                </a:lnTo>
                <a:lnTo>
                  <a:pt x="7287" y="16420"/>
                </a:lnTo>
                <a:lnTo>
                  <a:pt x="8059" y="16243"/>
                </a:lnTo>
                <a:lnTo>
                  <a:pt x="9091" y="16300"/>
                </a:lnTo>
                <a:lnTo>
                  <a:pt x="9462" y="16921"/>
                </a:lnTo>
                <a:lnTo>
                  <a:pt x="9564" y="17355"/>
                </a:lnTo>
                <a:lnTo>
                  <a:pt x="9891" y="18150"/>
                </a:lnTo>
                <a:lnTo>
                  <a:pt x="10014" y="18797"/>
                </a:lnTo>
                <a:lnTo>
                  <a:pt x="10439" y="19327"/>
                </a:lnTo>
                <a:lnTo>
                  <a:pt x="10902" y="19443"/>
                </a:lnTo>
                <a:lnTo>
                  <a:pt x="12019" y="20417"/>
                </a:lnTo>
                <a:lnTo>
                  <a:pt x="12722" y="21245"/>
                </a:lnTo>
                <a:lnTo>
                  <a:pt x="14241" y="21600"/>
                </a:lnTo>
                <a:lnTo>
                  <a:pt x="14643" y="21336"/>
                </a:lnTo>
                <a:lnTo>
                  <a:pt x="15294" y="20804"/>
                </a:lnTo>
                <a:cubicBezTo>
                  <a:pt x="15170" y="20619"/>
                  <a:pt x="15023" y="20469"/>
                  <a:pt x="14861" y="20360"/>
                </a:cubicBezTo>
                <a:cubicBezTo>
                  <a:pt x="14623" y="20200"/>
                  <a:pt x="14358" y="20132"/>
                  <a:pt x="14128" y="19948"/>
                </a:cubicBezTo>
                <a:cubicBezTo>
                  <a:pt x="13879" y="19749"/>
                  <a:pt x="13688" y="19429"/>
                  <a:pt x="13590" y="19046"/>
                </a:cubicBezTo>
                <a:lnTo>
                  <a:pt x="13158" y="18532"/>
                </a:lnTo>
                <a:lnTo>
                  <a:pt x="13427" y="18017"/>
                </a:lnTo>
                <a:lnTo>
                  <a:pt x="14110" y="18105"/>
                </a:lnTo>
                <a:lnTo>
                  <a:pt x="14793" y="18460"/>
                </a:lnTo>
                <a:lnTo>
                  <a:pt x="15377" y="18697"/>
                </a:lnTo>
                <a:lnTo>
                  <a:pt x="15778" y="19005"/>
                </a:lnTo>
                <a:lnTo>
                  <a:pt x="16295" y="19094"/>
                </a:lnTo>
                <a:lnTo>
                  <a:pt x="16532" y="18785"/>
                </a:lnTo>
                <a:lnTo>
                  <a:pt x="16863" y="17974"/>
                </a:lnTo>
                <a:lnTo>
                  <a:pt x="16832" y="16720"/>
                </a:lnTo>
                <a:lnTo>
                  <a:pt x="16410" y="15436"/>
                </a:lnTo>
                <a:lnTo>
                  <a:pt x="16038" y="14519"/>
                </a:lnTo>
                <a:lnTo>
                  <a:pt x="16348" y="13987"/>
                </a:lnTo>
                <a:lnTo>
                  <a:pt x="17092" y="13263"/>
                </a:lnTo>
                <a:lnTo>
                  <a:pt x="17959" y="13751"/>
                </a:lnTo>
                <a:cubicBezTo>
                  <a:pt x="18224" y="13919"/>
                  <a:pt x="18489" y="14087"/>
                  <a:pt x="18755" y="14253"/>
                </a:cubicBezTo>
                <a:cubicBezTo>
                  <a:pt x="19010" y="14412"/>
                  <a:pt x="19265" y="14570"/>
                  <a:pt x="19521" y="14726"/>
                </a:cubicBezTo>
                <a:lnTo>
                  <a:pt x="20059" y="14800"/>
                </a:lnTo>
                <a:cubicBezTo>
                  <a:pt x="20261" y="14738"/>
                  <a:pt x="20456" y="14633"/>
                  <a:pt x="20638" y="14490"/>
                </a:cubicBezTo>
                <a:cubicBezTo>
                  <a:pt x="21053" y="14162"/>
                  <a:pt x="21380" y="13647"/>
                  <a:pt x="21569" y="13026"/>
                </a:cubicBezTo>
                <a:lnTo>
                  <a:pt x="21600" y="12364"/>
                </a:lnTo>
                <a:lnTo>
                  <a:pt x="20876" y="11537"/>
                </a:lnTo>
                <a:lnTo>
                  <a:pt x="20172" y="11271"/>
                </a:lnTo>
                <a:cubicBezTo>
                  <a:pt x="19977" y="10989"/>
                  <a:pt x="19782" y="10709"/>
                  <a:pt x="19585" y="10430"/>
                </a:cubicBezTo>
                <a:cubicBezTo>
                  <a:pt x="19314" y="10044"/>
                  <a:pt x="19041" y="9659"/>
                  <a:pt x="18768" y="9277"/>
                </a:cubicBezTo>
                <a:lnTo>
                  <a:pt x="18552" y="8352"/>
                </a:lnTo>
                <a:lnTo>
                  <a:pt x="18707" y="7850"/>
                </a:lnTo>
                <a:lnTo>
                  <a:pt x="18707" y="7053"/>
                </a:lnTo>
                <a:lnTo>
                  <a:pt x="18460" y="6506"/>
                </a:lnTo>
                <a:lnTo>
                  <a:pt x="17665" y="6018"/>
                </a:lnTo>
                <a:lnTo>
                  <a:pt x="16139" y="5357"/>
                </a:lnTo>
                <a:lnTo>
                  <a:pt x="15519" y="4734"/>
                </a:lnTo>
                <a:lnTo>
                  <a:pt x="14962" y="3542"/>
                </a:lnTo>
                <a:lnTo>
                  <a:pt x="14662" y="2965"/>
                </a:lnTo>
                <a:lnTo>
                  <a:pt x="14176" y="2226"/>
                </a:lnTo>
                <a:lnTo>
                  <a:pt x="13369" y="2581"/>
                </a:lnTo>
                <a:lnTo>
                  <a:pt x="12408" y="3126"/>
                </a:lnTo>
                <a:lnTo>
                  <a:pt x="11913" y="2771"/>
                </a:lnTo>
                <a:cubicBezTo>
                  <a:pt x="11698" y="2567"/>
                  <a:pt x="11484" y="2360"/>
                  <a:pt x="11271" y="2150"/>
                </a:cubicBezTo>
                <a:cubicBezTo>
                  <a:pt x="11036" y="1918"/>
                  <a:pt x="10801" y="1682"/>
                  <a:pt x="10569" y="1443"/>
                </a:cubicBezTo>
                <a:lnTo>
                  <a:pt x="9607" y="777"/>
                </a:lnTo>
                <a:lnTo>
                  <a:pt x="9009" y="497"/>
                </a:lnTo>
                <a:lnTo>
                  <a:pt x="8021" y="59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6" name="Shape 4976"/>
          <p:cNvSpPr/>
          <p:nvPr/>
        </p:nvSpPr>
        <p:spPr>
          <a:xfrm>
            <a:off x="4687215" y="3241651"/>
            <a:ext cx="131683" cy="62415"/>
          </a:xfrm>
          <a:custGeom>
            <a:avLst/>
            <a:gdLst/>
            <a:ahLst/>
            <a:cxnLst>
              <a:cxn ang="0">
                <a:pos x="wd2" y="hd2"/>
              </a:cxn>
              <a:cxn ang="5400000">
                <a:pos x="wd2" y="hd2"/>
              </a:cxn>
              <a:cxn ang="10800000">
                <a:pos x="wd2" y="hd2"/>
              </a:cxn>
              <a:cxn ang="16200000">
                <a:pos x="wd2" y="hd2"/>
              </a:cxn>
            </a:cxnLst>
            <a:rect l="0" t="0" r="r" b="b"/>
            <a:pathLst>
              <a:path w="21486" h="21600" extrusionOk="0">
                <a:moveTo>
                  <a:pt x="14288" y="2825"/>
                </a:moveTo>
                <a:lnTo>
                  <a:pt x="10337" y="0"/>
                </a:lnTo>
                <a:lnTo>
                  <a:pt x="6944" y="635"/>
                </a:lnTo>
                <a:lnTo>
                  <a:pt x="4261" y="5531"/>
                </a:lnTo>
                <a:lnTo>
                  <a:pt x="923" y="10880"/>
                </a:lnTo>
                <a:lnTo>
                  <a:pt x="0" y="13544"/>
                </a:lnTo>
                <a:lnTo>
                  <a:pt x="505" y="17480"/>
                </a:lnTo>
                <a:lnTo>
                  <a:pt x="3926" y="18763"/>
                </a:lnTo>
                <a:lnTo>
                  <a:pt x="6234" y="16694"/>
                </a:lnTo>
                <a:lnTo>
                  <a:pt x="9366" y="14882"/>
                </a:lnTo>
                <a:cubicBezTo>
                  <a:pt x="10482" y="14254"/>
                  <a:pt x="11657" y="14254"/>
                  <a:pt x="12773" y="14882"/>
                </a:cubicBezTo>
                <a:cubicBezTo>
                  <a:pt x="14008" y="15576"/>
                  <a:pt x="15124" y="17010"/>
                  <a:pt x="15986" y="19012"/>
                </a:cubicBezTo>
                <a:lnTo>
                  <a:pt x="19647" y="21600"/>
                </a:lnTo>
                <a:cubicBezTo>
                  <a:pt x="20643" y="20974"/>
                  <a:pt x="21364" y="19135"/>
                  <a:pt x="21472" y="16942"/>
                </a:cubicBezTo>
                <a:cubicBezTo>
                  <a:pt x="21600" y="14339"/>
                  <a:pt x="20855" y="11900"/>
                  <a:pt x="19682" y="11085"/>
                </a:cubicBezTo>
                <a:lnTo>
                  <a:pt x="16154" y="7063"/>
                </a:lnTo>
                <a:lnTo>
                  <a:pt x="14288" y="282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7" name="Shape 4977"/>
          <p:cNvSpPr/>
          <p:nvPr/>
        </p:nvSpPr>
        <p:spPr>
          <a:xfrm>
            <a:off x="5109008" y="3713340"/>
            <a:ext cx="187796" cy="150384"/>
          </a:xfrm>
          <a:custGeom>
            <a:avLst/>
            <a:gdLst/>
            <a:ahLst/>
            <a:cxnLst>
              <a:cxn ang="0">
                <a:pos x="wd2" y="hd2"/>
              </a:cxn>
              <a:cxn ang="5400000">
                <a:pos x="wd2" y="hd2"/>
              </a:cxn>
              <a:cxn ang="10800000">
                <a:pos x="wd2" y="hd2"/>
              </a:cxn>
              <a:cxn ang="16200000">
                <a:pos x="wd2" y="hd2"/>
              </a:cxn>
            </a:cxnLst>
            <a:rect l="0" t="0" r="r" b="b"/>
            <a:pathLst>
              <a:path w="21600" h="21600" extrusionOk="0">
                <a:moveTo>
                  <a:pt x="13617" y="713"/>
                </a:moveTo>
                <a:lnTo>
                  <a:pt x="12158" y="1430"/>
                </a:lnTo>
                <a:lnTo>
                  <a:pt x="10460" y="3510"/>
                </a:lnTo>
                <a:lnTo>
                  <a:pt x="9735" y="5219"/>
                </a:lnTo>
                <a:lnTo>
                  <a:pt x="8711" y="7368"/>
                </a:lnTo>
                <a:lnTo>
                  <a:pt x="6506" y="9587"/>
                </a:lnTo>
                <a:lnTo>
                  <a:pt x="4116" y="10124"/>
                </a:lnTo>
                <a:lnTo>
                  <a:pt x="3238" y="12590"/>
                </a:lnTo>
                <a:lnTo>
                  <a:pt x="2264" y="14703"/>
                </a:lnTo>
                <a:lnTo>
                  <a:pt x="112" y="15347"/>
                </a:lnTo>
                <a:lnTo>
                  <a:pt x="0" y="16883"/>
                </a:lnTo>
                <a:lnTo>
                  <a:pt x="2956" y="16668"/>
                </a:lnTo>
                <a:lnTo>
                  <a:pt x="4669" y="16668"/>
                </a:lnTo>
                <a:lnTo>
                  <a:pt x="6963" y="17384"/>
                </a:lnTo>
                <a:lnTo>
                  <a:pt x="8339" y="17778"/>
                </a:lnTo>
                <a:lnTo>
                  <a:pt x="7794" y="19707"/>
                </a:lnTo>
                <a:lnTo>
                  <a:pt x="8250" y="21600"/>
                </a:lnTo>
                <a:lnTo>
                  <a:pt x="9877" y="20459"/>
                </a:lnTo>
                <a:lnTo>
                  <a:pt x="9307" y="17997"/>
                </a:lnTo>
                <a:lnTo>
                  <a:pt x="11744" y="17389"/>
                </a:lnTo>
                <a:lnTo>
                  <a:pt x="13751" y="17389"/>
                </a:lnTo>
                <a:lnTo>
                  <a:pt x="15873" y="16529"/>
                </a:lnTo>
                <a:lnTo>
                  <a:pt x="18822" y="16207"/>
                </a:lnTo>
                <a:lnTo>
                  <a:pt x="20342" y="15240"/>
                </a:lnTo>
                <a:lnTo>
                  <a:pt x="21600" y="14632"/>
                </a:lnTo>
                <a:lnTo>
                  <a:pt x="18847" y="11235"/>
                </a:lnTo>
                <a:lnTo>
                  <a:pt x="17711" y="9945"/>
                </a:lnTo>
                <a:lnTo>
                  <a:pt x="15740" y="9095"/>
                </a:lnTo>
                <a:lnTo>
                  <a:pt x="13625" y="8379"/>
                </a:lnTo>
                <a:lnTo>
                  <a:pt x="12948" y="7206"/>
                </a:lnTo>
                <a:cubicBezTo>
                  <a:pt x="12674" y="6625"/>
                  <a:pt x="12582" y="5938"/>
                  <a:pt x="12690" y="5277"/>
                </a:cubicBezTo>
                <a:cubicBezTo>
                  <a:pt x="12841" y="4349"/>
                  <a:pt x="13359" y="3580"/>
                  <a:pt x="14066" y="3237"/>
                </a:cubicBezTo>
                <a:cubicBezTo>
                  <a:pt x="14497" y="2942"/>
                  <a:pt x="14876" y="2541"/>
                  <a:pt x="15181" y="2059"/>
                </a:cubicBezTo>
                <a:cubicBezTo>
                  <a:pt x="15444" y="1642"/>
                  <a:pt x="15646" y="1171"/>
                  <a:pt x="15779" y="667"/>
                </a:cubicBezTo>
                <a:lnTo>
                  <a:pt x="15098" y="0"/>
                </a:lnTo>
                <a:lnTo>
                  <a:pt x="13617" y="71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8" name="Shape 4978"/>
          <p:cNvSpPr/>
          <p:nvPr/>
        </p:nvSpPr>
        <p:spPr>
          <a:xfrm>
            <a:off x="4761470" y="4342477"/>
            <a:ext cx="42267" cy="31117"/>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4511" y="2596"/>
                </a:lnTo>
                <a:lnTo>
                  <a:pt x="0" y="15912"/>
                </a:lnTo>
                <a:lnTo>
                  <a:pt x="12679" y="21600"/>
                </a:lnTo>
                <a:lnTo>
                  <a:pt x="21600" y="12688"/>
                </a:lnTo>
                <a:lnTo>
                  <a:pt x="9449"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79" name="Shape 4979"/>
          <p:cNvSpPr/>
          <p:nvPr/>
        </p:nvSpPr>
        <p:spPr>
          <a:xfrm>
            <a:off x="4053769" y="4706645"/>
            <a:ext cx="329408" cy="118636"/>
          </a:xfrm>
          <a:custGeom>
            <a:avLst/>
            <a:gdLst/>
            <a:ahLst/>
            <a:cxnLst>
              <a:cxn ang="0">
                <a:pos x="wd2" y="hd2"/>
              </a:cxn>
              <a:cxn ang="5400000">
                <a:pos x="wd2" y="hd2"/>
              </a:cxn>
              <a:cxn ang="10800000">
                <a:pos x="wd2" y="hd2"/>
              </a:cxn>
              <a:cxn ang="16200000">
                <a:pos x="wd2" y="hd2"/>
              </a:cxn>
            </a:cxnLst>
            <a:rect l="0" t="0" r="r" b="b"/>
            <a:pathLst>
              <a:path w="21600" h="21424" extrusionOk="0">
                <a:moveTo>
                  <a:pt x="6693" y="0"/>
                </a:moveTo>
                <a:lnTo>
                  <a:pt x="3994" y="298"/>
                </a:lnTo>
                <a:lnTo>
                  <a:pt x="1905" y="1849"/>
                </a:lnTo>
                <a:lnTo>
                  <a:pt x="0" y="4685"/>
                </a:lnTo>
                <a:lnTo>
                  <a:pt x="3" y="8050"/>
                </a:lnTo>
                <a:lnTo>
                  <a:pt x="2136" y="6609"/>
                </a:lnTo>
                <a:lnTo>
                  <a:pt x="5761" y="4730"/>
                </a:lnTo>
                <a:lnTo>
                  <a:pt x="7958" y="6075"/>
                </a:lnTo>
                <a:lnTo>
                  <a:pt x="10066" y="8095"/>
                </a:lnTo>
                <a:lnTo>
                  <a:pt x="12698" y="10886"/>
                </a:lnTo>
                <a:lnTo>
                  <a:pt x="13431" y="13491"/>
                </a:lnTo>
                <a:lnTo>
                  <a:pt x="13576" y="16728"/>
                </a:lnTo>
                <a:lnTo>
                  <a:pt x="13202" y="18838"/>
                </a:lnTo>
                <a:lnTo>
                  <a:pt x="14379" y="19732"/>
                </a:lnTo>
                <a:lnTo>
                  <a:pt x="15587" y="19372"/>
                </a:lnTo>
                <a:lnTo>
                  <a:pt x="17041" y="19372"/>
                </a:lnTo>
                <a:lnTo>
                  <a:pt x="17973" y="20722"/>
                </a:lnTo>
                <a:cubicBezTo>
                  <a:pt x="18362" y="21404"/>
                  <a:pt x="18837" y="21600"/>
                  <a:pt x="19281" y="21263"/>
                </a:cubicBezTo>
                <a:cubicBezTo>
                  <a:pt x="19538" y="21068"/>
                  <a:pt x="19773" y="20698"/>
                  <a:pt x="19965" y="20188"/>
                </a:cubicBezTo>
                <a:lnTo>
                  <a:pt x="20995" y="19018"/>
                </a:lnTo>
                <a:lnTo>
                  <a:pt x="21584" y="18883"/>
                </a:lnTo>
                <a:lnTo>
                  <a:pt x="21600" y="16502"/>
                </a:lnTo>
                <a:lnTo>
                  <a:pt x="20145" y="14116"/>
                </a:lnTo>
                <a:cubicBezTo>
                  <a:pt x="19497" y="13439"/>
                  <a:pt x="18849" y="12764"/>
                  <a:pt x="18200" y="12091"/>
                </a:cubicBezTo>
                <a:cubicBezTo>
                  <a:pt x="17606" y="11474"/>
                  <a:pt x="17013" y="10859"/>
                  <a:pt x="16418" y="10245"/>
                </a:cubicBezTo>
                <a:lnTo>
                  <a:pt x="14034" y="5974"/>
                </a:lnTo>
                <a:lnTo>
                  <a:pt x="11880" y="2378"/>
                </a:lnTo>
                <a:lnTo>
                  <a:pt x="9839" y="1348"/>
                </a:lnTo>
                <a:lnTo>
                  <a:pt x="8476" y="678"/>
                </a:lnTo>
                <a:lnTo>
                  <a:pt x="6693"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0" name="Shape 4980"/>
          <p:cNvSpPr/>
          <p:nvPr/>
        </p:nvSpPr>
        <p:spPr>
          <a:xfrm>
            <a:off x="4340809" y="4826741"/>
            <a:ext cx="218085" cy="68685"/>
          </a:xfrm>
          <a:custGeom>
            <a:avLst/>
            <a:gdLst/>
            <a:ahLst/>
            <a:cxnLst>
              <a:cxn ang="0">
                <a:pos x="wd2" y="hd2"/>
              </a:cxn>
              <a:cxn ang="5400000">
                <a:pos x="wd2" y="hd2"/>
              </a:cxn>
              <a:cxn ang="10800000">
                <a:pos x="wd2" y="hd2"/>
              </a:cxn>
              <a:cxn ang="16200000">
                <a:pos x="wd2" y="hd2"/>
              </a:cxn>
            </a:cxnLst>
            <a:rect l="0" t="0" r="r" b="b"/>
            <a:pathLst>
              <a:path w="21600" h="21321" extrusionOk="0">
                <a:moveTo>
                  <a:pt x="8080" y="2346"/>
                </a:moveTo>
                <a:lnTo>
                  <a:pt x="7608" y="5248"/>
                </a:lnTo>
                <a:lnTo>
                  <a:pt x="9192" y="9941"/>
                </a:lnTo>
                <a:lnTo>
                  <a:pt x="8133" y="13268"/>
                </a:lnTo>
                <a:lnTo>
                  <a:pt x="6167" y="13491"/>
                </a:lnTo>
                <a:cubicBezTo>
                  <a:pt x="5337" y="12924"/>
                  <a:pt x="4494" y="12536"/>
                  <a:pt x="3646" y="12331"/>
                </a:cubicBezTo>
                <a:cubicBezTo>
                  <a:pt x="2705" y="12103"/>
                  <a:pt x="1759" y="12099"/>
                  <a:pt x="817" y="12321"/>
                </a:cubicBezTo>
                <a:lnTo>
                  <a:pt x="0" y="15310"/>
                </a:lnTo>
                <a:lnTo>
                  <a:pt x="1925" y="18019"/>
                </a:lnTo>
                <a:lnTo>
                  <a:pt x="4070" y="18251"/>
                </a:lnTo>
                <a:lnTo>
                  <a:pt x="5845" y="19877"/>
                </a:lnTo>
                <a:lnTo>
                  <a:pt x="7598" y="18329"/>
                </a:lnTo>
                <a:lnTo>
                  <a:pt x="9746" y="17400"/>
                </a:lnTo>
                <a:cubicBezTo>
                  <a:pt x="10130" y="18713"/>
                  <a:pt x="10602" y="19744"/>
                  <a:pt x="11128" y="20417"/>
                </a:cubicBezTo>
                <a:cubicBezTo>
                  <a:pt x="11927" y="21440"/>
                  <a:pt x="12812" y="21600"/>
                  <a:pt x="13644" y="20872"/>
                </a:cubicBezTo>
                <a:cubicBezTo>
                  <a:pt x="14104" y="19420"/>
                  <a:pt x="14627" y="18174"/>
                  <a:pt x="15196" y="17168"/>
                </a:cubicBezTo>
                <a:cubicBezTo>
                  <a:pt x="15866" y="15984"/>
                  <a:pt x="16591" y="15148"/>
                  <a:pt x="17341" y="14614"/>
                </a:cubicBezTo>
                <a:cubicBezTo>
                  <a:pt x="18005" y="14141"/>
                  <a:pt x="18684" y="13907"/>
                  <a:pt x="19365" y="13918"/>
                </a:cubicBezTo>
                <a:lnTo>
                  <a:pt x="20717" y="13841"/>
                </a:lnTo>
                <a:lnTo>
                  <a:pt x="21600" y="12215"/>
                </a:lnTo>
                <a:lnTo>
                  <a:pt x="21378" y="8984"/>
                </a:lnTo>
                <a:lnTo>
                  <a:pt x="19406" y="7282"/>
                </a:lnTo>
                <a:lnTo>
                  <a:pt x="18248" y="4350"/>
                </a:lnTo>
                <a:lnTo>
                  <a:pt x="15434" y="1333"/>
                </a:lnTo>
                <a:lnTo>
                  <a:pt x="12671" y="459"/>
                </a:lnTo>
                <a:lnTo>
                  <a:pt x="10801" y="0"/>
                </a:lnTo>
                <a:lnTo>
                  <a:pt x="9496" y="697"/>
                </a:lnTo>
                <a:lnTo>
                  <a:pt x="8080" y="2346"/>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1" name="Shape 4981"/>
          <p:cNvSpPr/>
          <p:nvPr/>
        </p:nvSpPr>
        <p:spPr>
          <a:xfrm>
            <a:off x="4223559" y="4867361"/>
            <a:ext cx="71365" cy="30240"/>
          </a:xfrm>
          <a:custGeom>
            <a:avLst/>
            <a:gdLst/>
            <a:ahLst/>
            <a:cxnLst>
              <a:cxn ang="0">
                <a:pos x="wd2" y="hd2"/>
              </a:cxn>
              <a:cxn ang="5400000">
                <a:pos x="wd2" y="hd2"/>
              </a:cxn>
              <a:cxn ang="10800000">
                <a:pos x="wd2" y="hd2"/>
              </a:cxn>
              <a:cxn ang="16200000">
                <a:pos x="wd2" y="hd2"/>
              </a:cxn>
            </a:cxnLst>
            <a:rect l="0" t="0" r="r" b="b"/>
            <a:pathLst>
              <a:path w="21600" h="21600" extrusionOk="0">
                <a:moveTo>
                  <a:pt x="9960" y="778"/>
                </a:moveTo>
                <a:lnTo>
                  <a:pt x="5952" y="0"/>
                </a:lnTo>
                <a:lnTo>
                  <a:pt x="0" y="4529"/>
                </a:lnTo>
                <a:lnTo>
                  <a:pt x="4023" y="14144"/>
                </a:lnTo>
                <a:lnTo>
                  <a:pt x="9924" y="18396"/>
                </a:lnTo>
                <a:lnTo>
                  <a:pt x="16715" y="21600"/>
                </a:lnTo>
                <a:lnTo>
                  <a:pt x="21157" y="18240"/>
                </a:lnTo>
                <a:lnTo>
                  <a:pt x="21600" y="11139"/>
                </a:lnTo>
                <a:lnTo>
                  <a:pt x="17129" y="5862"/>
                </a:lnTo>
                <a:lnTo>
                  <a:pt x="14054" y="2835"/>
                </a:lnTo>
                <a:lnTo>
                  <a:pt x="9960" y="778"/>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2" name="Shape 4982"/>
          <p:cNvSpPr/>
          <p:nvPr/>
        </p:nvSpPr>
        <p:spPr>
          <a:xfrm>
            <a:off x="4592175" y="4866300"/>
            <a:ext cx="54990" cy="29119"/>
          </a:xfrm>
          <a:custGeom>
            <a:avLst/>
            <a:gdLst/>
            <a:ahLst/>
            <a:cxnLst>
              <a:cxn ang="0">
                <a:pos x="wd2" y="hd2"/>
              </a:cxn>
              <a:cxn ang="5400000">
                <a:pos x="wd2" y="hd2"/>
              </a:cxn>
              <a:cxn ang="10800000">
                <a:pos x="wd2" y="hd2"/>
              </a:cxn>
              <a:cxn ang="16200000">
                <a:pos x="wd2" y="hd2"/>
              </a:cxn>
            </a:cxnLst>
            <a:rect l="0" t="0" r="r" b="b"/>
            <a:pathLst>
              <a:path w="21600" h="21600" extrusionOk="0">
                <a:moveTo>
                  <a:pt x="12717" y="0"/>
                </a:moveTo>
                <a:lnTo>
                  <a:pt x="6904" y="785"/>
                </a:lnTo>
                <a:lnTo>
                  <a:pt x="2619" y="2158"/>
                </a:lnTo>
                <a:lnTo>
                  <a:pt x="0" y="9325"/>
                </a:lnTo>
                <a:lnTo>
                  <a:pt x="1145" y="14597"/>
                </a:lnTo>
                <a:cubicBezTo>
                  <a:pt x="2957" y="16107"/>
                  <a:pt x="4818" y="17397"/>
                  <a:pt x="6717" y="18458"/>
                </a:cubicBezTo>
                <a:cubicBezTo>
                  <a:pt x="9466" y="19994"/>
                  <a:pt x="12285" y="21046"/>
                  <a:pt x="15138" y="21600"/>
                </a:cubicBezTo>
                <a:lnTo>
                  <a:pt x="21600" y="11985"/>
                </a:lnTo>
                <a:lnTo>
                  <a:pt x="18686" y="4286"/>
                </a:lnTo>
                <a:lnTo>
                  <a:pt x="12717"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3" name="Shape 4983"/>
          <p:cNvSpPr/>
          <p:nvPr/>
        </p:nvSpPr>
        <p:spPr>
          <a:xfrm>
            <a:off x="4424416" y="4711373"/>
            <a:ext cx="47722" cy="29247"/>
          </a:xfrm>
          <a:custGeom>
            <a:avLst/>
            <a:gdLst/>
            <a:ahLst/>
            <a:cxnLst>
              <a:cxn ang="0">
                <a:pos x="wd2" y="hd2"/>
              </a:cxn>
              <a:cxn ang="5400000">
                <a:pos x="wd2" y="hd2"/>
              </a:cxn>
              <a:cxn ang="10800000">
                <a:pos x="wd2" y="hd2"/>
              </a:cxn>
              <a:cxn ang="16200000">
                <a:pos x="wd2" y="hd2"/>
              </a:cxn>
            </a:cxnLst>
            <a:rect l="0" t="0" r="r" b="b"/>
            <a:pathLst>
              <a:path w="21600" h="21600" extrusionOk="0">
                <a:moveTo>
                  <a:pt x="10591" y="2096"/>
                </a:moveTo>
                <a:lnTo>
                  <a:pt x="5726" y="2074"/>
                </a:lnTo>
                <a:lnTo>
                  <a:pt x="0" y="12257"/>
                </a:lnTo>
                <a:lnTo>
                  <a:pt x="3941" y="21600"/>
                </a:lnTo>
                <a:lnTo>
                  <a:pt x="9231" y="16101"/>
                </a:lnTo>
                <a:lnTo>
                  <a:pt x="15549" y="13362"/>
                </a:lnTo>
                <a:lnTo>
                  <a:pt x="21600" y="7815"/>
                </a:lnTo>
                <a:lnTo>
                  <a:pt x="20020" y="727"/>
                </a:lnTo>
                <a:lnTo>
                  <a:pt x="15874" y="0"/>
                </a:lnTo>
                <a:lnTo>
                  <a:pt x="10591" y="2096"/>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4" name="Shape 4984"/>
          <p:cNvSpPr/>
          <p:nvPr/>
        </p:nvSpPr>
        <p:spPr>
          <a:xfrm>
            <a:off x="4365876" y="4740728"/>
            <a:ext cx="39196" cy="18951"/>
          </a:xfrm>
          <a:custGeom>
            <a:avLst/>
            <a:gdLst/>
            <a:ahLst/>
            <a:cxnLst>
              <a:cxn ang="0">
                <a:pos x="wd2" y="hd2"/>
              </a:cxn>
              <a:cxn ang="5400000">
                <a:pos x="wd2" y="hd2"/>
              </a:cxn>
              <a:cxn ang="10800000">
                <a:pos x="wd2" y="hd2"/>
              </a:cxn>
              <a:cxn ang="16200000">
                <a:pos x="wd2" y="hd2"/>
              </a:cxn>
            </a:cxnLst>
            <a:rect l="0" t="0" r="r" b="b"/>
            <a:pathLst>
              <a:path w="21600" h="21600" extrusionOk="0">
                <a:moveTo>
                  <a:pt x="13268" y="0"/>
                </a:moveTo>
                <a:lnTo>
                  <a:pt x="6280" y="4263"/>
                </a:lnTo>
                <a:lnTo>
                  <a:pt x="0" y="14496"/>
                </a:lnTo>
                <a:lnTo>
                  <a:pt x="4170" y="17941"/>
                </a:lnTo>
                <a:lnTo>
                  <a:pt x="13786" y="19078"/>
                </a:lnTo>
                <a:lnTo>
                  <a:pt x="21583" y="21600"/>
                </a:lnTo>
                <a:lnTo>
                  <a:pt x="21600" y="6005"/>
                </a:lnTo>
                <a:lnTo>
                  <a:pt x="13268" y="0"/>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5" name="Shape 4985"/>
          <p:cNvSpPr/>
          <p:nvPr/>
        </p:nvSpPr>
        <p:spPr>
          <a:xfrm>
            <a:off x="4263114" y="4610078"/>
            <a:ext cx="27776" cy="52000"/>
          </a:xfrm>
          <a:custGeom>
            <a:avLst/>
            <a:gdLst/>
            <a:ahLst/>
            <a:cxnLst>
              <a:cxn ang="0">
                <a:pos x="wd2" y="hd2"/>
              </a:cxn>
              <a:cxn ang="5400000">
                <a:pos x="wd2" y="hd2"/>
              </a:cxn>
              <a:cxn ang="10800000">
                <a:pos x="wd2" y="hd2"/>
              </a:cxn>
              <a:cxn ang="16200000">
                <a:pos x="wd2" y="hd2"/>
              </a:cxn>
            </a:cxnLst>
            <a:rect l="0" t="0" r="r" b="b"/>
            <a:pathLst>
              <a:path w="21600" h="21600" extrusionOk="0">
                <a:moveTo>
                  <a:pt x="6366" y="0"/>
                </a:moveTo>
                <a:lnTo>
                  <a:pt x="15" y="2162"/>
                </a:lnTo>
                <a:lnTo>
                  <a:pt x="9987" y="9811"/>
                </a:lnTo>
                <a:lnTo>
                  <a:pt x="0" y="12733"/>
                </a:lnTo>
                <a:lnTo>
                  <a:pt x="12126" y="20150"/>
                </a:lnTo>
                <a:lnTo>
                  <a:pt x="19276" y="21600"/>
                </a:lnTo>
                <a:lnTo>
                  <a:pt x="21600" y="16009"/>
                </a:lnTo>
                <a:lnTo>
                  <a:pt x="14089" y="12940"/>
                </a:lnTo>
                <a:lnTo>
                  <a:pt x="16973" y="9329"/>
                </a:lnTo>
                <a:lnTo>
                  <a:pt x="16973" y="1873"/>
                </a:lnTo>
                <a:lnTo>
                  <a:pt x="6366" y="0"/>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6" name="Shape 4986"/>
          <p:cNvSpPr/>
          <p:nvPr/>
        </p:nvSpPr>
        <p:spPr>
          <a:xfrm>
            <a:off x="4265405" y="4561624"/>
            <a:ext cx="33190" cy="33988"/>
          </a:xfrm>
          <a:custGeom>
            <a:avLst/>
            <a:gdLst/>
            <a:ahLst/>
            <a:cxnLst>
              <a:cxn ang="0">
                <a:pos x="wd2" y="hd2"/>
              </a:cxn>
              <a:cxn ang="5400000">
                <a:pos x="wd2" y="hd2"/>
              </a:cxn>
              <a:cxn ang="10800000">
                <a:pos x="wd2" y="hd2"/>
              </a:cxn>
              <a:cxn ang="16200000">
                <a:pos x="wd2" y="hd2"/>
              </a:cxn>
            </a:cxnLst>
            <a:rect l="0" t="0" r="r" b="b"/>
            <a:pathLst>
              <a:path w="21600" h="21600" extrusionOk="0">
                <a:moveTo>
                  <a:pt x="2939" y="3032"/>
                </a:moveTo>
                <a:lnTo>
                  <a:pt x="13971" y="0"/>
                </a:lnTo>
                <a:lnTo>
                  <a:pt x="21600" y="3050"/>
                </a:lnTo>
                <a:lnTo>
                  <a:pt x="17401" y="7736"/>
                </a:lnTo>
                <a:lnTo>
                  <a:pt x="11620" y="11520"/>
                </a:lnTo>
                <a:lnTo>
                  <a:pt x="10649" y="17817"/>
                </a:lnTo>
                <a:lnTo>
                  <a:pt x="3854" y="21600"/>
                </a:lnTo>
                <a:lnTo>
                  <a:pt x="0" y="19243"/>
                </a:lnTo>
                <a:lnTo>
                  <a:pt x="2779" y="14669"/>
                </a:lnTo>
                <a:lnTo>
                  <a:pt x="6081" y="9182"/>
                </a:lnTo>
                <a:lnTo>
                  <a:pt x="2939" y="3032"/>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7" name="Shape 4987"/>
          <p:cNvSpPr/>
          <p:nvPr/>
        </p:nvSpPr>
        <p:spPr>
          <a:xfrm>
            <a:off x="4310354" y="4563182"/>
            <a:ext cx="24733" cy="35833"/>
          </a:xfrm>
          <a:custGeom>
            <a:avLst/>
            <a:gdLst/>
            <a:ahLst/>
            <a:cxnLst>
              <a:cxn ang="0">
                <a:pos x="wd2" y="hd2"/>
              </a:cxn>
              <a:cxn ang="5400000">
                <a:pos x="wd2" y="hd2"/>
              </a:cxn>
              <a:cxn ang="10800000">
                <a:pos x="wd2" y="hd2"/>
              </a:cxn>
              <a:cxn ang="16200000">
                <a:pos x="wd2" y="hd2"/>
              </a:cxn>
            </a:cxnLst>
            <a:rect l="0" t="0" r="r" b="b"/>
            <a:pathLst>
              <a:path w="21600" h="21600" extrusionOk="0">
                <a:moveTo>
                  <a:pt x="9070" y="0"/>
                </a:moveTo>
                <a:lnTo>
                  <a:pt x="14242" y="3737"/>
                </a:lnTo>
                <a:lnTo>
                  <a:pt x="21600" y="9259"/>
                </a:lnTo>
                <a:lnTo>
                  <a:pt x="18987" y="16321"/>
                </a:lnTo>
                <a:lnTo>
                  <a:pt x="8344" y="21600"/>
                </a:lnTo>
                <a:lnTo>
                  <a:pt x="5690" y="16490"/>
                </a:lnTo>
                <a:lnTo>
                  <a:pt x="2563" y="11082"/>
                </a:lnTo>
                <a:lnTo>
                  <a:pt x="0" y="2684"/>
                </a:lnTo>
                <a:lnTo>
                  <a:pt x="9070" y="0"/>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8" name="Shape 4988"/>
          <p:cNvSpPr/>
          <p:nvPr/>
        </p:nvSpPr>
        <p:spPr>
          <a:xfrm>
            <a:off x="4287203" y="4604433"/>
            <a:ext cx="28343" cy="14373"/>
          </a:xfrm>
          <a:custGeom>
            <a:avLst/>
            <a:gdLst/>
            <a:ahLst/>
            <a:cxnLst>
              <a:cxn ang="0">
                <a:pos x="wd2" y="hd2"/>
              </a:cxn>
              <a:cxn ang="5400000">
                <a:pos x="wd2" y="hd2"/>
              </a:cxn>
              <a:cxn ang="10800000">
                <a:pos x="wd2" y="hd2"/>
              </a:cxn>
              <a:cxn ang="16200000">
                <a:pos x="wd2" y="hd2"/>
              </a:cxn>
            </a:cxnLst>
            <a:rect l="0" t="0" r="r" b="b"/>
            <a:pathLst>
              <a:path w="21600" h="21600" extrusionOk="0">
                <a:moveTo>
                  <a:pt x="6041" y="0"/>
                </a:moveTo>
                <a:lnTo>
                  <a:pt x="13043" y="2762"/>
                </a:lnTo>
                <a:lnTo>
                  <a:pt x="21600" y="12283"/>
                </a:lnTo>
                <a:lnTo>
                  <a:pt x="16470" y="21600"/>
                </a:lnTo>
                <a:lnTo>
                  <a:pt x="5285" y="18232"/>
                </a:lnTo>
                <a:lnTo>
                  <a:pt x="0" y="10410"/>
                </a:lnTo>
                <a:lnTo>
                  <a:pt x="6041" y="0"/>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89" name="Shape 4989"/>
          <p:cNvSpPr/>
          <p:nvPr/>
        </p:nvSpPr>
        <p:spPr>
          <a:xfrm>
            <a:off x="4357474" y="4652727"/>
            <a:ext cx="12481" cy="24506"/>
          </a:xfrm>
          <a:custGeom>
            <a:avLst/>
            <a:gdLst/>
            <a:ahLst/>
            <a:cxnLst>
              <a:cxn ang="0">
                <a:pos x="wd2" y="hd2"/>
              </a:cxn>
              <a:cxn ang="5400000">
                <a:pos x="wd2" y="hd2"/>
              </a:cxn>
              <a:cxn ang="10800000">
                <a:pos x="wd2" y="hd2"/>
              </a:cxn>
              <a:cxn ang="16200000">
                <a:pos x="wd2" y="hd2"/>
              </a:cxn>
            </a:cxnLst>
            <a:rect l="0" t="0" r="r" b="b"/>
            <a:pathLst>
              <a:path w="21600" h="21600" extrusionOk="0">
                <a:moveTo>
                  <a:pt x="11704" y="0"/>
                </a:moveTo>
                <a:lnTo>
                  <a:pt x="0" y="5659"/>
                </a:lnTo>
                <a:lnTo>
                  <a:pt x="2963" y="18412"/>
                </a:lnTo>
                <a:lnTo>
                  <a:pt x="21600" y="21600"/>
                </a:lnTo>
                <a:lnTo>
                  <a:pt x="21600" y="6494"/>
                </a:lnTo>
                <a:lnTo>
                  <a:pt x="11704" y="0"/>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0" name="Shape 4990"/>
          <p:cNvSpPr/>
          <p:nvPr/>
        </p:nvSpPr>
        <p:spPr>
          <a:xfrm>
            <a:off x="4359947" y="4691832"/>
            <a:ext cx="24521" cy="16160"/>
          </a:xfrm>
          <a:custGeom>
            <a:avLst/>
            <a:gdLst/>
            <a:ahLst/>
            <a:cxnLst>
              <a:cxn ang="0">
                <a:pos x="wd2" y="hd2"/>
              </a:cxn>
              <a:cxn ang="5400000">
                <a:pos x="wd2" y="hd2"/>
              </a:cxn>
              <a:cxn ang="10800000">
                <a:pos x="wd2" y="hd2"/>
              </a:cxn>
              <a:cxn ang="16200000">
                <a:pos x="wd2" y="hd2"/>
              </a:cxn>
            </a:cxnLst>
            <a:rect l="0" t="0" r="r" b="b"/>
            <a:pathLst>
              <a:path w="21600" h="21600" extrusionOk="0">
                <a:moveTo>
                  <a:pt x="17341" y="1756"/>
                </a:moveTo>
                <a:lnTo>
                  <a:pt x="5869" y="0"/>
                </a:lnTo>
                <a:lnTo>
                  <a:pt x="0" y="5101"/>
                </a:lnTo>
                <a:lnTo>
                  <a:pt x="11023" y="21600"/>
                </a:lnTo>
                <a:lnTo>
                  <a:pt x="21600" y="19642"/>
                </a:lnTo>
                <a:lnTo>
                  <a:pt x="17341" y="1756"/>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1" name="Shape 4991"/>
          <p:cNvSpPr/>
          <p:nvPr/>
        </p:nvSpPr>
        <p:spPr>
          <a:xfrm>
            <a:off x="4116057" y="4825328"/>
            <a:ext cx="31068" cy="20880"/>
          </a:xfrm>
          <a:custGeom>
            <a:avLst/>
            <a:gdLst/>
            <a:ahLst/>
            <a:cxnLst>
              <a:cxn ang="0">
                <a:pos x="wd2" y="hd2"/>
              </a:cxn>
              <a:cxn ang="5400000">
                <a:pos x="wd2" y="hd2"/>
              </a:cxn>
              <a:cxn ang="10800000">
                <a:pos x="wd2" y="hd2"/>
              </a:cxn>
              <a:cxn ang="16200000">
                <a:pos x="wd2" y="hd2"/>
              </a:cxn>
            </a:cxnLst>
            <a:rect l="0" t="0" r="r" b="b"/>
            <a:pathLst>
              <a:path w="21600" h="21600" extrusionOk="0">
                <a:moveTo>
                  <a:pt x="3640" y="1640"/>
                </a:moveTo>
                <a:lnTo>
                  <a:pt x="0" y="7796"/>
                </a:lnTo>
                <a:lnTo>
                  <a:pt x="2602" y="18763"/>
                </a:lnTo>
                <a:lnTo>
                  <a:pt x="14365" y="21600"/>
                </a:lnTo>
                <a:lnTo>
                  <a:pt x="21600" y="10799"/>
                </a:lnTo>
                <a:lnTo>
                  <a:pt x="12284" y="0"/>
                </a:lnTo>
                <a:lnTo>
                  <a:pt x="3640" y="1640"/>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2" name="Shape 4992"/>
          <p:cNvSpPr/>
          <p:nvPr/>
        </p:nvSpPr>
        <p:spPr>
          <a:xfrm>
            <a:off x="4663969" y="4859971"/>
            <a:ext cx="32959" cy="20091"/>
          </a:xfrm>
          <a:custGeom>
            <a:avLst/>
            <a:gdLst/>
            <a:ahLst/>
            <a:cxnLst>
              <a:cxn ang="0">
                <a:pos x="wd2" y="hd2"/>
              </a:cxn>
              <a:cxn ang="5400000">
                <a:pos x="wd2" y="hd2"/>
              </a:cxn>
              <a:cxn ang="10800000">
                <a:pos x="wd2" y="hd2"/>
              </a:cxn>
              <a:cxn ang="16200000">
                <a:pos x="wd2" y="hd2"/>
              </a:cxn>
            </a:cxnLst>
            <a:rect l="0" t="0" r="r" b="b"/>
            <a:pathLst>
              <a:path w="21600" h="21600" extrusionOk="0">
                <a:moveTo>
                  <a:pt x="13908" y="0"/>
                </a:moveTo>
                <a:lnTo>
                  <a:pt x="4923" y="5629"/>
                </a:lnTo>
                <a:lnTo>
                  <a:pt x="0" y="15233"/>
                </a:lnTo>
                <a:lnTo>
                  <a:pt x="11838" y="21600"/>
                </a:lnTo>
                <a:lnTo>
                  <a:pt x="21600" y="13561"/>
                </a:lnTo>
                <a:lnTo>
                  <a:pt x="13908"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3" name="Shape 4993"/>
          <p:cNvSpPr/>
          <p:nvPr/>
        </p:nvSpPr>
        <p:spPr>
          <a:xfrm>
            <a:off x="4651591" y="4891133"/>
            <a:ext cx="27897" cy="18792"/>
          </a:xfrm>
          <a:custGeom>
            <a:avLst/>
            <a:gdLst/>
            <a:ahLst/>
            <a:cxnLst>
              <a:cxn ang="0">
                <a:pos x="wd2" y="hd2"/>
              </a:cxn>
              <a:cxn ang="5400000">
                <a:pos x="wd2" y="hd2"/>
              </a:cxn>
              <a:cxn ang="10800000">
                <a:pos x="wd2" y="hd2"/>
              </a:cxn>
              <a:cxn ang="16200000">
                <a:pos x="wd2" y="hd2"/>
              </a:cxn>
            </a:cxnLst>
            <a:rect l="0" t="0" r="r" b="b"/>
            <a:pathLst>
              <a:path w="21600" h="21600" extrusionOk="0">
                <a:moveTo>
                  <a:pt x="9631" y="0"/>
                </a:moveTo>
                <a:lnTo>
                  <a:pt x="0" y="4044"/>
                </a:lnTo>
                <a:lnTo>
                  <a:pt x="1813" y="14722"/>
                </a:lnTo>
                <a:lnTo>
                  <a:pt x="18125" y="21600"/>
                </a:lnTo>
                <a:lnTo>
                  <a:pt x="21600" y="6160"/>
                </a:lnTo>
                <a:lnTo>
                  <a:pt x="9631"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4" name="Shape 4994"/>
          <p:cNvSpPr/>
          <p:nvPr/>
        </p:nvSpPr>
        <p:spPr>
          <a:xfrm>
            <a:off x="4712061" y="4912971"/>
            <a:ext cx="35128" cy="22595"/>
          </a:xfrm>
          <a:custGeom>
            <a:avLst/>
            <a:gdLst/>
            <a:ahLst/>
            <a:cxnLst>
              <a:cxn ang="0">
                <a:pos x="wd2" y="hd2"/>
              </a:cxn>
              <a:cxn ang="5400000">
                <a:pos x="wd2" y="hd2"/>
              </a:cxn>
              <a:cxn ang="10800000">
                <a:pos x="wd2" y="hd2"/>
              </a:cxn>
              <a:cxn ang="16200000">
                <a:pos x="wd2" y="hd2"/>
              </a:cxn>
            </a:cxnLst>
            <a:rect l="0" t="0" r="r" b="b"/>
            <a:pathLst>
              <a:path w="21600" h="21600" extrusionOk="0">
                <a:moveTo>
                  <a:pt x="11523" y="6376"/>
                </a:moveTo>
                <a:lnTo>
                  <a:pt x="4204" y="0"/>
                </a:lnTo>
                <a:lnTo>
                  <a:pt x="0" y="8047"/>
                </a:lnTo>
                <a:lnTo>
                  <a:pt x="10142" y="21600"/>
                </a:lnTo>
                <a:lnTo>
                  <a:pt x="18861" y="21123"/>
                </a:lnTo>
                <a:lnTo>
                  <a:pt x="21600" y="13528"/>
                </a:lnTo>
                <a:lnTo>
                  <a:pt x="16408" y="10012"/>
                </a:lnTo>
                <a:lnTo>
                  <a:pt x="11523" y="6376"/>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5" name="Shape 4995"/>
          <p:cNvSpPr/>
          <p:nvPr/>
        </p:nvSpPr>
        <p:spPr>
          <a:xfrm>
            <a:off x="4752175" y="4895553"/>
            <a:ext cx="21846" cy="23219"/>
          </a:xfrm>
          <a:custGeom>
            <a:avLst/>
            <a:gdLst/>
            <a:ahLst/>
            <a:cxnLst>
              <a:cxn ang="0">
                <a:pos x="wd2" y="hd2"/>
              </a:cxn>
              <a:cxn ang="5400000">
                <a:pos x="wd2" y="hd2"/>
              </a:cxn>
              <a:cxn ang="10800000">
                <a:pos x="wd2" y="hd2"/>
              </a:cxn>
              <a:cxn ang="16200000">
                <a:pos x="wd2" y="hd2"/>
              </a:cxn>
            </a:cxnLst>
            <a:rect l="0" t="0" r="r" b="b"/>
            <a:pathLst>
              <a:path w="21600" h="21600" extrusionOk="0">
                <a:moveTo>
                  <a:pt x="6626" y="0"/>
                </a:moveTo>
                <a:lnTo>
                  <a:pt x="20027" y="3450"/>
                </a:lnTo>
                <a:lnTo>
                  <a:pt x="21600" y="15366"/>
                </a:lnTo>
                <a:lnTo>
                  <a:pt x="15221" y="21600"/>
                </a:lnTo>
                <a:lnTo>
                  <a:pt x="10567" y="15424"/>
                </a:lnTo>
                <a:lnTo>
                  <a:pt x="0" y="9425"/>
                </a:lnTo>
                <a:lnTo>
                  <a:pt x="6626"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6" name="Shape 4996"/>
          <p:cNvSpPr/>
          <p:nvPr/>
        </p:nvSpPr>
        <p:spPr>
          <a:xfrm>
            <a:off x="4708239" y="4868784"/>
            <a:ext cx="10909" cy="122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009"/>
                </a:lnTo>
                <a:lnTo>
                  <a:pt x="4094" y="21600"/>
                </a:lnTo>
                <a:lnTo>
                  <a:pt x="19333" y="19457"/>
                </a:lnTo>
                <a:lnTo>
                  <a:pt x="21600"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7" name="Shape 4997"/>
          <p:cNvSpPr/>
          <p:nvPr/>
        </p:nvSpPr>
        <p:spPr>
          <a:xfrm>
            <a:off x="4788536" y="4897637"/>
            <a:ext cx="24720" cy="23499"/>
          </a:xfrm>
          <a:custGeom>
            <a:avLst/>
            <a:gdLst/>
            <a:ahLst/>
            <a:cxnLst>
              <a:cxn ang="0">
                <a:pos x="wd2" y="hd2"/>
              </a:cxn>
              <a:cxn ang="5400000">
                <a:pos x="wd2" y="hd2"/>
              </a:cxn>
              <a:cxn ang="10800000">
                <a:pos x="wd2" y="hd2"/>
              </a:cxn>
              <a:cxn ang="16200000">
                <a:pos x="wd2" y="hd2"/>
              </a:cxn>
            </a:cxnLst>
            <a:rect l="0" t="0" r="r" b="b"/>
            <a:pathLst>
              <a:path w="21600" h="21600" extrusionOk="0">
                <a:moveTo>
                  <a:pt x="4658" y="0"/>
                </a:moveTo>
                <a:lnTo>
                  <a:pt x="0" y="6332"/>
                </a:lnTo>
                <a:lnTo>
                  <a:pt x="2862" y="20225"/>
                </a:lnTo>
                <a:lnTo>
                  <a:pt x="16398" y="21600"/>
                </a:lnTo>
                <a:lnTo>
                  <a:pt x="21600" y="13406"/>
                </a:lnTo>
                <a:lnTo>
                  <a:pt x="12259" y="9052"/>
                </a:lnTo>
                <a:lnTo>
                  <a:pt x="4658"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8" name="Shape 4998"/>
          <p:cNvSpPr/>
          <p:nvPr/>
        </p:nvSpPr>
        <p:spPr>
          <a:xfrm>
            <a:off x="4763700" y="4935997"/>
            <a:ext cx="13198" cy="15431"/>
          </a:xfrm>
          <a:custGeom>
            <a:avLst/>
            <a:gdLst/>
            <a:ahLst/>
            <a:cxnLst>
              <a:cxn ang="0">
                <a:pos x="wd2" y="hd2"/>
              </a:cxn>
              <a:cxn ang="5400000">
                <a:pos x="wd2" y="hd2"/>
              </a:cxn>
              <a:cxn ang="10800000">
                <a:pos x="wd2" y="hd2"/>
              </a:cxn>
              <a:cxn ang="16200000">
                <a:pos x="wd2" y="hd2"/>
              </a:cxn>
            </a:cxnLst>
            <a:rect l="0" t="0" r="r" b="b"/>
            <a:pathLst>
              <a:path w="21600" h="21600" extrusionOk="0">
                <a:moveTo>
                  <a:pt x="12399" y="0"/>
                </a:moveTo>
                <a:lnTo>
                  <a:pt x="0" y="5671"/>
                </a:lnTo>
                <a:lnTo>
                  <a:pt x="2675" y="21600"/>
                </a:lnTo>
                <a:lnTo>
                  <a:pt x="21600" y="16063"/>
                </a:lnTo>
                <a:lnTo>
                  <a:pt x="12399"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4999" name="Shape 4999"/>
          <p:cNvSpPr/>
          <p:nvPr/>
        </p:nvSpPr>
        <p:spPr>
          <a:xfrm>
            <a:off x="4791974" y="4937374"/>
            <a:ext cx="20418" cy="33191"/>
          </a:xfrm>
          <a:custGeom>
            <a:avLst/>
            <a:gdLst/>
            <a:ahLst/>
            <a:cxnLst>
              <a:cxn ang="0">
                <a:pos x="wd2" y="hd2"/>
              </a:cxn>
              <a:cxn ang="5400000">
                <a:pos x="wd2" y="hd2"/>
              </a:cxn>
              <a:cxn ang="10800000">
                <a:pos x="wd2" y="hd2"/>
              </a:cxn>
              <a:cxn ang="16200000">
                <a:pos x="wd2" y="hd2"/>
              </a:cxn>
            </a:cxnLst>
            <a:rect l="0" t="0" r="r" b="b"/>
            <a:pathLst>
              <a:path w="21600" h="21600" extrusionOk="0">
                <a:moveTo>
                  <a:pt x="5991" y="1945"/>
                </a:moveTo>
                <a:lnTo>
                  <a:pt x="1244" y="7766"/>
                </a:lnTo>
                <a:lnTo>
                  <a:pt x="0" y="16103"/>
                </a:lnTo>
                <a:lnTo>
                  <a:pt x="7919" y="21600"/>
                </a:lnTo>
                <a:lnTo>
                  <a:pt x="15566" y="13365"/>
                </a:lnTo>
                <a:lnTo>
                  <a:pt x="21600" y="6755"/>
                </a:lnTo>
                <a:lnTo>
                  <a:pt x="18962" y="0"/>
                </a:lnTo>
                <a:lnTo>
                  <a:pt x="5991" y="1945"/>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0" name="Shape 5000"/>
          <p:cNvSpPr/>
          <p:nvPr/>
        </p:nvSpPr>
        <p:spPr>
          <a:xfrm>
            <a:off x="4803370" y="4976004"/>
            <a:ext cx="18191" cy="17244"/>
          </a:xfrm>
          <a:custGeom>
            <a:avLst/>
            <a:gdLst/>
            <a:ahLst/>
            <a:cxnLst>
              <a:cxn ang="0">
                <a:pos x="wd2" y="hd2"/>
              </a:cxn>
              <a:cxn ang="5400000">
                <a:pos x="wd2" y="hd2"/>
              </a:cxn>
              <a:cxn ang="10800000">
                <a:pos x="wd2" y="hd2"/>
              </a:cxn>
              <a:cxn ang="16200000">
                <a:pos x="wd2" y="hd2"/>
              </a:cxn>
            </a:cxnLst>
            <a:rect l="0" t="0" r="r" b="b"/>
            <a:pathLst>
              <a:path w="21600" h="21600" extrusionOk="0">
                <a:moveTo>
                  <a:pt x="14469" y="0"/>
                </a:moveTo>
                <a:lnTo>
                  <a:pt x="4293" y="1913"/>
                </a:lnTo>
                <a:lnTo>
                  <a:pt x="0" y="13206"/>
                </a:lnTo>
                <a:lnTo>
                  <a:pt x="8574" y="21600"/>
                </a:lnTo>
                <a:lnTo>
                  <a:pt x="21600" y="15041"/>
                </a:lnTo>
                <a:lnTo>
                  <a:pt x="14469"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1" name="Shape 5001"/>
          <p:cNvSpPr/>
          <p:nvPr/>
        </p:nvSpPr>
        <p:spPr>
          <a:xfrm>
            <a:off x="4524244" y="5074127"/>
            <a:ext cx="24334" cy="33871"/>
          </a:xfrm>
          <a:custGeom>
            <a:avLst/>
            <a:gdLst/>
            <a:ahLst/>
            <a:cxnLst>
              <a:cxn ang="0">
                <a:pos x="wd2" y="hd2"/>
              </a:cxn>
              <a:cxn ang="5400000">
                <a:pos x="wd2" y="hd2"/>
              </a:cxn>
              <a:cxn ang="10800000">
                <a:pos x="wd2" y="hd2"/>
              </a:cxn>
              <a:cxn ang="16200000">
                <a:pos x="wd2" y="hd2"/>
              </a:cxn>
            </a:cxnLst>
            <a:rect l="0" t="0" r="r" b="b"/>
            <a:pathLst>
              <a:path w="21600" h="21600" extrusionOk="0">
                <a:moveTo>
                  <a:pt x="5948" y="0"/>
                </a:moveTo>
                <a:lnTo>
                  <a:pt x="0" y="7133"/>
                </a:lnTo>
                <a:lnTo>
                  <a:pt x="2568" y="12598"/>
                </a:lnTo>
                <a:lnTo>
                  <a:pt x="10534" y="21600"/>
                </a:lnTo>
                <a:lnTo>
                  <a:pt x="21600" y="16991"/>
                </a:lnTo>
                <a:lnTo>
                  <a:pt x="13411" y="4789"/>
                </a:lnTo>
                <a:lnTo>
                  <a:pt x="5948"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2" name="Shape 5002"/>
          <p:cNvSpPr/>
          <p:nvPr/>
        </p:nvSpPr>
        <p:spPr>
          <a:xfrm>
            <a:off x="4487010" y="5072166"/>
            <a:ext cx="17205" cy="29140"/>
          </a:xfrm>
          <a:custGeom>
            <a:avLst/>
            <a:gdLst/>
            <a:ahLst/>
            <a:cxnLst>
              <a:cxn ang="0">
                <a:pos x="wd2" y="hd2"/>
              </a:cxn>
              <a:cxn ang="5400000">
                <a:pos x="wd2" y="hd2"/>
              </a:cxn>
              <a:cxn ang="10800000">
                <a:pos x="wd2" y="hd2"/>
              </a:cxn>
              <a:cxn ang="16200000">
                <a:pos x="wd2" y="hd2"/>
              </a:cxn>
            </a:cxnLst>
            <a:rect l="0" t="0" r="r" b="b"/>
            <a:pathLst>
              <a:path w="21600" h="21600" extrusionOk="0">
                <a:moveTo>
                  <a:pt x="2385" y="0"/>
                </a:moveTo>
                <a:lnTo>
                  <a:pt x="0" y="5129"/>
                </a:lnTo>
                <a:lnTo>
                  <a:pt x="434" y="19428"/>
                </a:lnTo>
                <a:lnTo>
                  <a:pt x="19135" y="21600"/>
                </a:lnTo>
                <a:lnTo>
                  <a:pt x="21600" y="14762"/>
                </a:lnTo>
                <a:lnTo>
                  <a:pt x="16043" y="5916"/>
                </a:lnTo>
                <a:lnTo>
                  <a:pt x="2385"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3" name="Shape 5003"/>
          <p:cNvSpPr/>
          <p:nvPr/>
        </p:nvSpPr>
        <p:spPr>
          <a:xfrm>
            <a:off x="4815929" y="5007172"/>
            <a:ext cx="19666" cy="18442"/>
          </a:xfrm>
          <a:custGeom>
            <a:avLst/>
            <a:gdLst/>
            <a:ahLst/>
            <a:cxnLst>
              <a:cxn ang="0">
                <a:pos x="wd2" y="hd2"/>
              </a:cxn>
              <a:cxn ang="5400000">
                <a:pos x="wd2" y="hd2"/>
              </a:cxn>
              <a:cxn ang="10800000">
                <a:pos x="wd2" y="hd2"/>
              </a:cxn>
              <a:cxn ang="16200000">
                <a:pos x="wd2" y="hd2"/>
              </a:cxn>
            </a:cxnLst>
            <a:rect l="0" t="0" r="r" b="b"/>
            <a:pathLst>
              <a:path w="21600" h="21600" extrusionOk="0">
                <a:moveTo>
                  <a:pt x="8114" y="0"/>
                </a:moveTo>
                <a:lnTo>
                  <a:pt x="0" y="7264"/>
                </a:lnTo>
                <a:lnTo>
                  <a:pt x="3469" y="21600"/>
                </a:lnTo>
                <a:lnTo>
                  <a:pt x="16705" y="21600"/>
                </a:lnTo>
                <a:lnTo>
                  <a:pt x="21600" y="6746"/>
                </a:lnTo>
                <a:lnTo>
                  <a:pt x="8114"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4" name="Shape 5004"/>
          <p:cNvSpPr/>
          <p:nvPr/>
        </p:nvSpPr>
        <p:spPr>
          <a:xfrm>
            <a:off x="4794427" y="5036741"/>
            <a:ext cx="15749" cy="23371"/>
          </a:xfrm>
          <a:custGeom>
            <a:avLst/>
            <a:gdLst/>
            <a:ahLst/>
            <a:cxnLst>
              <a:cxn ang="0">
                <a:pos x="wd2" y="hd2"/>
              </a:cxn>
              <a:cxn ang="5400000">
                <a:pos x="wd2" y="hd2"/>
              </a:cxn>
              <a:cxn ang="10800000">
                <a:pos x="wd2" y="hd2"/>
              </a:cxn>
              <a:cxn ang="16200000">
                <a:pos x="wd2" y="hd2"/>
              </a:cxn>
            </a:cxnLst>
            <a:rect l="0" t="0" r="r" b="b"/>
            <a:pathLst>
              <a:path w="21600" h="21600" extrusionOk="0">
                <a:moveTo>
                  <a:pt x="7562" y="0"/>
                </a:moveTo>
                <a:lnTo>
                  <a:pt x="0" y="10629"/>
                </a:lnTo>
                <a:lnTo>
                  <a:pt x="15829" y="21600"/>
                </a:lnTo>
                <a:lnTo>
                  <a:pt x="21600" y="10397"/>
                </a:lnTo>
                <a:lnTo>
                  <a:pt x="7562"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5" name="Shape 5005"/>
          <p:cNvSpPr/>
          <p:nvPr/>
        </p:nvSpPr>
        <p:spPr>
          <a:xfrm>
            <a:off x="4781093" y="5066628"/>
            <a:ext cx="15040" cy="18137"/>
          </a:xfrm>
          <a:custGeom>
            <a:avLst/>
            <a:gdLst/>
            <a:ahLst/>
            <a:cxnLst>
              <a:cxn ang="0">
                <a:pos x="wd2" y="hd2"/>
              </a:cxn>
              <a:cxn ang="5400000">
                <a:pos x="wd2" y="hd2"/>
              </a:cxn>
              <a:cxn ang="10800000">
                <a:pos x="wd2" y="hd2"/>
              </a:cxn>
              <a:cxn ang="16200000">
                <a:pos x="wd2" y="hd2"/>
              </a:cxn>
            </a:cxnLst>
            <a:rect l="0" t="0" r="r" b="b"/>
            <a:pathLst>
              <a:path w="21600" h="21600" extrusionOk="0">
                <a:moveTo>
                  <a:pt x="5327" y="736"/>
                </a:moveTo>
                <a:lnTo>
                  <a:pt x="0" y="9568"/>
                </a:lnTo>
                <a:lnTo>
                  <a:pt x="5961" y="21600"/>
                </a:lnTo>
                <a:lnTo>
                  <a:pt x="20526" y="21266"/>
                </a:lnTo>
                <a:lnTo>
                  <a:pt x="21600" y="0"/>
                </a:lnTo>
                <a:lnTo>
                  <a:pt x="5327" y="736"/>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6" name="Shape 5006"/>
          <p:cNvSpPr/>
          <p:nvPr/>
        </p:nvSpPr>
        <p:spPr>
          <a:xfrm>
            <a:off x="4761339" y="5101305"/>
            <a:ext cx="15058" cy="21755"/>
          </a:xfrm>
          <a:custGeom>
            <a:avLst/>
            <a:gdLst/>
            <a:ahLst/>
            <a:cxnLst>
              <a:cxn ang="0">
                <a:pos x="wd2" y="hd2"/>
              </a:cxn>
              <a:cxn ang="5400000">
                <a:pos x="wd2" y="hd2"/>
              </a:cxn>
              <a:cxn ang="10800000">
                <a:pos x="wd2" y="hd2"/>
              </a:cxn>
              <a:cxn ang="16200000">
                <a:pos x="wd2" y="hd2"/>
              </a:cxn>
            </a:cxnLst>
            <a:rect l="0" t="0" r="r" b="b"/>
            <a:pathLst>
              <a:path w="21600" h="21600" extrusionOk="0">
                <a:moveTo>
                  <a:pt x="11127" y="0"/>
                </a:moveTo>
                <a:lnTo>
                  <a:pt x="0" y="9654"/>
                </a:lnTo>
                <a:lnTo>
                  <a:pt x="3308" y="20145"/>
                </a:lnTo>
                <a:lnTo>
                  <a:pt x="16235" y="21600"/>
                </a:lnTo>
                <a:lnTo>
                  <a:pt x="21600" y="6811"/>
                </a:lnTo>
                <a:lnTo>
                  <a:pt x="11127"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7" name="Shape 5007"/>
          <p:cNvSpPr/>
          <p:nvPr/>
        </p:nvSpPr>
        <p:spPr>
          <a:xfrm>
            <a:off x="4747685" y="5151282"/>
            <a:ext cx="38395" cy="38034"/>
          </a:xfrm>
          <a:custGeom>
            <a:avLst/>
            <a:gdLst/>
            <a:ahLst/>
            <a:cxnLst>
              <a:cxn ang="0">
                <a:pos x="wd2" y="hd2"/>
              </a:cxn>
              <a:cxn ang="5400000">
                <a:pos x="wd2" y="hd2"/>
              </a:cxn>
              <a:cxn ang="10800000">
                <a:pos x="wd2" y="hd2"/>
              </a:cxn>
              <a:cxn ang="16200000">
                <a:pos x="wd2" y="hd2"/>
              </a:cxn>
            </a:cxnLst>
            <a:rect l="0" t="0" r="r" b="b"/>
            <a:pathLst>
              <a:path w="21600" h="21600" extrusionOk="0">
                <a:moveTo>
                  <a:pt x="14904" y="867"/>
                </a:moveTo>
                <a:lnTo>
                  <a:pt x="8331" y="0"/>
                </a:lnTo>
                <a:lnTo>
                  <a:pt x="2816" y="2733"/>
                </a:lnTo>
                <a:lnTo>
                  <a:pt x="6666" y="6397"/>
                </a:lnTo>
                <a:lnTo>
                  <a:pt x="2928" y="11440"/>
                </a:lnTo>
                <a:lnTo>
                  <a:pt x="0" y="16520"/>
                </a:lnTo>
                <a:lnTo>
                  <a:pt x="4665" y="21600"/>
                </a:lnTo>
                <a:lnTo>
                  <a:pt x="15744" y="21600"/>
                </a:lnTo>
                <a:lnTo>
                  <a:pt x="16989" y="14679"/>
                </a:lnTo>
                <a:lnTo>
                  <a:pt x="17830" y="9194"/>
                </a:lnTo>
                <a:lnTo>
                  <a:pt x="21600" y="3831"/>
                </a:lnTo>
                <a:lnTo>
                  <a:pt x="19513" y="592"/>
                </a:lnTo>
                <a:lnTo>
                  <a:pt x="14904" y="867"/>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8" name="Shape 5008"/>
          <p:cNvSpPr/>
          <p:nvPr/>
        </p:nvSpPr>
        <p:spPr>
          <a:xfrm>
            <a:off x="4857513" y="5054880"/>
            <a:ext cx="25205" cy="21634"/>
          </a:xfrm>
          <a:custGeom>
            <a:avLst/>
            <a:gdLst/>
            <a:ahLst/>
            <a:cxnLst>
              <a:cxn ang="0">
                <a:pos x="wd2" y="hd2"/>
              </a:cxn>
              <a:cxn ang="5400000">
                <a:pos x="wd2" y="hd2"/>
              </a:cxn>
              <a:cxn ang="10800000">
                <a:pos x="wd2" y="hd2"/>
              </a:cxn>
              <a:cxn ang="16200000">
                <a:pos x="wd2" y="hd2"/>
              </a:cxn>
            </a:cxnLst>
            <a:rect l="0" t="0" r="r" b="b"/>
            <a:pathLst>
              <a:path w="21600" h="21600" extrusionOk="0">
                <a:moveTo>
                  <a:pt x="6204" y="0"/>
                </a:moveTo>
                <a:lnTo>
                  <a:pt x="385" y="10265"/>
                </a:lnTo>
                <a:lnTo>
                  <a:pt x="0" y="20853"/>
                </a:lnTo>
                <a:lnTo>
                  <a:pt x="13483" y="21600"/>
                </a:lnTo>
                <a:lnTo>
                  <a:pt x="21600" y="18646"/>
                </a:lnTo>
                <a:lnTo>
                  <a:pt x="9663" y="9934"/>
                </a:lnTo>
                <a:lnTo>
                  <a:pt x="6204"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09" name="Shape 5009"/>
          <p:cNvSpPr/>
          <p:nvPr/>
        </p:nvSpPr>
        <p:spPr>
          <a:xfrm>
            <a:off x="4787809" y="5125765"/>
            <a:ext cx="21053" cy="15122"/>
          </a:xfrm>
          <a:custGeom>
            <a:avLst/>
            <a:gdLst/>
            <a:ahLst/>
            <a:cxnLst>
              <a:cxn ang="0">
                <a:pos x="wd2" y="hd2"/>
              </a:cxn>
              <a:cxn ang="5400000">
                <a:pos x="wd2" y="hd2"/>
              </a:cxn>
              <a:cxn ang="10800000">
                <a:pos x="wd2" y="hd2"/>
              </a:cxn>
              <a:cxn ang="16200000">
                <a:pos x="wd2" y="hd2"/>
              </a:cxn>
            </a:cxnLst>
            <a:rect l="0" t="0" r="r" b="b"/>
            <a:pathLst>
              <a:path w="21600" h="21600" extrusionOk="0">
                <a:moveTo>
                  <a:pt x="17020" y="3205"/>
                </a:moveTo>
                <a:lnTo>
                  <a:pt x="7333" y="0"/>
                </a:lnTo>
                <a:lnTo>
                  <a:pt x="0" y="8914"/>
                </a:lnTo>
                <a:lnTo>
                  <a:pt x="4730" y="21600"/>
                </a:lnTo>
                <a:lnTo>
                  <a:pt x="21600" y="21600"/>
                </a:lnTo>
                <a:lnTo>
                  <a:pt x="17020" y="3205"/>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0" name="Shape 5010"/>
          <p:cNvSpPr/>
          <p:nvPr/>
        </p:nvSpPr>
        <p:spPr>
          <a:xfrm>
            <a:off x="3175449" y="3724827"/>
            <a:ext cx="81569" cy="73322"/>
          </a:xfrm>
          <a:custGeom>
            <a:avLst/>
            <a:gdLst/>
            <a:ahLst/>
            <a:cxnLst>
              <a:cxn ang="0">
                <a:pos x="wd2" y="hd2"/>
              </a:cxn>
              <a:cxn ang="5400000">
                <a:pos x="wd2" y="hd2"/>
              </a:cxn>
              <a:cxn ang="10800000">
                <a:pos x="wd2" y="hd2"/>
              </a:cxn>
              <a:cxn ang="16200000">
                <a:pos x="wd2" y="hd2"/>
              </a:cxn>
            </a:cxnLst>
            <a:rect l="0" t="0" r="r" b="b"/>
            <a:pathLst>
              <a:path w="21600" h="21600" extrusionOk="0">
                <a:moveTo>
                  <a:pt x="6117" y="146"/>
                </a:moveTo>
                <a:lnTo>
                  <a:pt x="3502" y="1771"/>
                </a:lnTo>
                <a:lnTo>
                  <a:pt x="0" y="2955"/>
                </a:lnTo>
                <a:lnTo>
                  <a:pt x="708" y="6398"/>
                </a:lnTo>
                <a:lnTo>
                  <a:pt x="4312" y="9886"/>
                </a:lnTo>
                <a:lnTo>
                  <a:pt x="5691" y="13614"/>
                </a:lnTo>
                <a:lnTo>
                  <a:pt x="8851" y="16257"/>
                </a:lnTo>
                <a:lnTo>
                  <a:pt x="10889" y="16698"/>
                </a:lnTo>
                <a:lnTo>
                  <a:pt x="13588" y="19994"/>
                </a:lnTo>
                <a:lnTo>
                  <a:pt x="16096" y="21600"/>
                </a:lnTo>
                <a:lnTo>
                  <a:pt x="19232" y="21600"/>
                </a:lnTo>
                <a:lnTo>
                  <a:pt x="21394" y="20279"/>
                </a:lnTo>
                <a:lnTo>
                  <a:pt x="21600" y="17056"/>
                </a:lnTo>
                <a:lnTo>
                  <a:pt x="19554" y="13017"/>
                </a:lnTo>
                <a:lnTo>
                  <a:pt x="19158" y="10006"/>
                </a:lnTo>
                <a:lnTo>
                  <a:pt x="17375" y="5389"/>
                </a:lnTo>
                <a:lnTo>
                  <a:pt x="14075" y="5389"/>
                </a:lnTo>
                <a:lnTo>
                  <a:pt x="11979" y="3782"/>
                </a:lnTo>
                <a:lnTo>
                  <a:pt x="10857" y="1891"/>
                </a:lnTo>
                <a:lnTo>
                  <a:pt x="8909" y="0"/>
                </a:lnTo>
                <a:lnTo>
                  <a:pt x="6117" y="14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1" name="Shape 5011"/>
          <p:cNvSpPr/>
          <p:nvPr/>
        </p:nvSpPr>
        <p:spPr>
          <a:xfrm>
            <a:off x="3172895" y="3539632"/>
            <a:ext cx="43360" cy="48176"/>
          </a:xfrm>
          <a:custGeom>
            <a:avLst/>
            <a:gdLst/>
            <a:ahLst/>
            <a:cxnLst>
              <a:cxn ang="0">
                <a:pos x="wd2" y="hd2"/>
              </a:cxn>
              <a:cxn ang="5400000">
                <a:pos x="wd2" y="hd2"/>
              </a:cxn>
              <a:cxn ang="10800000">
                <a:pos x="wd2" y="hd2"/>
              </a:cxn>
              <a:cxn ang="16200000">
                <a:pos x="wd2" y="hd2"/>
              </a:cxn>
            </a:cxnLst>
            <a:rect l="0" t="0" r="r" b="b"/>
            <a:pathLst>
              <a:path w="21600" h="21600" extrusionOk="0">
                <a:moveTo>
                  <a:pt x="16460" y="0"/>
                </a:moveTo>
                <a:lnTo>
                  <a:pt x="9924" y="1900"/>
                </a:lnTo>
                <a:lnTo>
                  <a:pt x="4018" y="6719"/>
                </a:lnTo>
                <a:lnTo>
                  <a:pt x="0" y="11386"/>
                </a:lnTo>
                <a:lnTo>
                  <a:pt x="7069" y="14725"/>
                </a:lnTo>
                <a:lnTo>
                  <a:pt x="9537" y="18288"/>
                </a:lnTo>
                <a:lnTo>
                  <a:pt x="13341" y="21600"/>
                </a:lnTo>
                <a:lnTo>
                  <a:pt x="16742" y="19182"/>
                </a:lnTo>
                <a:lnTo>
                  <a:pt x="14522" y="13942"/>
                </a:lnTo>
                <a:lnTo>
                  <a:pt x="18621" y="10604"/>
                </a:lnTo>
                <a:lnTo>
                  <a:pt x="21600" y="4903"/>
                </a:lnTo>
                <a:lnTo>
                  <a:pt x="1646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2" name="Shape 5012"/>
          <p:cNvSpPr/>
          <p:nvPr/>
        </p:nvSpPr>
        <p:spPr>
          <a:xfrm>
            <a:off x="3168896" y="3484478"/>
            <a:ext cx="27509" cy="41782"/>
          </a:xfrm>
          <a:custGeom>
            <a:avLst/>
            <a:gdLst/>
            <a:ahLst/>
            <a:cxnLst>
              <a:cxn ang="0">
                <a:pos x="wd2" y="hd2"/>
              </a:cxn>
              <a:cxn ang="5400000">
                <a:pos x="wd2" y="hd2"/>
              </a:cxn>
              <a:cxn ang="10800000">
                <a:pos x="wd2" y="hd2"/>
              </a:cxn>
              <a:cxn ang="16200000">
                <a:pos x="wd2" y="hd2"/>
              </a:cxn>
            </a:cxnLst>
            <a:rect l="0" t="0" r="r" b="b"/>
            <a:pathLst>
              <a:path w="21600" h="21600" extrusionOk="0">
                <a:moveTo>
                  <a:pt x="15900" y="0"/>
                </a:moveTo>
                <a:lnTo>
                  <a:pt x="5701" y="4155"/>
                </a:lnTo>
                <a:lnTo>
                  <a:pt x="0" y="9292"/>
                </a:lnTo>
                <a:lnTo>
                  <a:pt x="3627" y="15800"/>
                </a:lnTo>
                <a:lnTo>
                  <a:pt x="11688" y="21600"/>
                </a:lnTo>
                <a:lnTo>
                  <a:pt x="13818" y="14011"/>
                </a:lnTo>
                <a:lnTo>
                  <a:pt x="14405" y="8116"/>
                </a:lnTo>
                <a:lnTo>
                  <a:pt x="21600" y="3749"/>
                </a:lnTo>
                <a:lnTo>
                  <a:pt x="1590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3" name="Shape 5013"/>
          <p:cNvSpPr/>
          <p:nvPr/>
        </p:nvSpPr>
        <p:spPr>
          <a:xfrm>
            <a:off x="3205793" y="3504174"/>
            <a:ext cx="14655" cy="18329"/>
          </a:xfrm>
          <a:custGeom>
            <a:avLst/>
            <a:gdLst/>
            <a:ahLst/>
            <a:cxnLst>
              <a:cxn ang="0">
                <a:pos x="wd2" y="hd2"/>
              </a:cxn>
              <a:cxn ang="5400000">
                <a:pos x="wd2" y="hd2"/>
              </a:cxn>
              <a:cxn ang="10800000">
                <a:pos x="wd2" y="hd2"/>
              </a:cxn>
              <a:cxn ang="16200000">
                <a:pos x="wd2" y="hd2"/>
              </a:cxn>
            </a:cxnLst>
            <a:rect l="0" t="0" r="r" b="b"/>
            <a:pathLst>
              <a:path w="21600" h="21600" extrusionOk="0">
                <a:moveTo>
                  <a:pt x="6929" y="0"/>
                </a:moveTo>
                <a:lnTo>
                  <a:pt x="0" y="10904"/>
                </a:lnTo>
                <a:lnTo>
                  <a:pt x="10299" y="21600"/>
                </a:lnTo>
                <a:lnTo>
                  <a:pt x="21600" y="13776"/>
                </a:lnTo>
                <a:lnTo>
                  <a:pt x="19395" y="5259"/>
                </a:lnTo>
                <a:lnTo>
                  <a:pt x="6929"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4" name="Shape 5014"/>
          <p:cNvSpPr/>
          <p:nvPr/>
        </p:nvSpPr>
        <p:spPr>
          <a:xfrm>
            <a:off x="2656033" y="3471570"/>
            <a:ext cx="89510" cy="42385"/>
          </a:xfrm>
          <a:custGeom>
            <a:avLst/>
            <a:gdLst/>
            <a:ahLst/>
            <a:cxnLst>
              <a:cxn ang="0">
                <a:pos x="wd2" y="hd2"/>
              </a:cxn>
              <a:cxn ang="5400000">
                <a:pos x="wd2" y="hd2"/>
              </a:cxn>
              <a:cxn ang="10800000">
                <a:pos x="wd2" y="hd2"/>
              </a:cxn>
              <a:cxn ang="16200000">
                <a:pos x="wd2" y="hd2"/>
              </a:cxn>
            </a:cxnLst>
            <a:rect l="0" t="0" r="r" b="b"/>
            <a:pathLst>
              <a:path w="21600" h="21600" extrusionOk="0">
                <a:moveTo>
                  <a:pt x="17537" y="2831"/>
                </a:moveTo>
                <a:lnTo>
                  <a:pt x="10161" y="8024"/>
                </a:lnTo>
                <a:lnTo>
                  <a:pt x="5271" y="9340"/>
                </a:lnTo>
                <a:lnTo>
                  <a:pt x="1171" y="14295"/>
                </a:lnTo>
                <a:lnTo>
                  <a:pt x="0" y="19330"/>
                </a:lnTo>
                <a:lnTo>
                  <a:pt x="3343" y="21600"/>
                </a:lnTo>
                <a:lnTo>
                  <a:pt x="5268" y="16011"/>
                </a:lnTo>
                <a:lnTo>
                  <a:pt x="8817" y="15249"/>
                </a:lnTo>
                <a:lnTo>
                  <a:pt x="11276" y="14486"/>
                </a:lnTo>
                <a:lnTo>
                  <a:pt x="14517" y="13724"/>
                </a:lnTo>
                <a:lnTo>
                  <a:pt x="18179" y="13089"/>
                </a:lnTo>
                <a:lnTo>
                  <a:pt x="21239" y="5467"/>
                </a:lnTo>
                <a:lnTo>
                  <a:pt x="21600" y="162"/>
                </a:lnTo>
                <a:lnTo>
                  <a:pt x="19638" y="0"/>
                </a:lnTo>
                <a:lnTo>
                  <a:pt x="17537" y="2831"/>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5" name="Shape 5015"/>
          <p:cNvSpPr/>
          <p:nvPr/>
        </p:nvSpPr>
        <p:spPr>
          <a:xfrm>
            <a:off x="4108407" y="5097034"/>
            <a:ext cx="1544857" cy="2336199"/>
          </a:xfrm>
          <a:custGeom>
            <a:avLst/>
            <a:gdLst/>
            <a:ahLst/>
            <a:cxnLst>
              <a:cxn ang="0">
                <a:pos x="wd2" y="hd2"/>
              </a:cxn>
              <a:cxn ang="5400000">
                <a:pos x="wd2" y="hd2"/>
              </a:cxn>
              <a:cxn ang="10800000">
                <a:pos x="wd2" y="hd2"/>
              </a:cxn>
              <a:cxn ang="16200000">
                <a:pos x="wd2" y="hd2"/>
              </a:cxn>
            </a:cxnLst>
            <a:rect l="0" t="0" r="r" b="b"/>
            <a:pathLst>
              <a:path w="21600" h="21600" extrusionOk="0">
                <a:moveTo>
                  <a:pt x="869" y="1016"/>
                </a:moveTo>
                <a:lnTo>
                  <a:pt x="1153" y="974"/>
                </a:lnTo>
                <a:lnTo>
                  <a:pt x="1415" y="1017"/>
                </a:lnTo>
                <a:lnTo>
                  <a:pt x="1706" y="1125"/>
                </a:lnTo>
                <a:lnTo>
                  <a:pt x="1964" y="1238"/>
                </a:lnTo>
                <a:lnTo>
                  <a:pt x="2173" y="1355"/>
                </a:lnTo>
                <a:lnTo>
                  <a:pt x="2350" y="1292"/>
                </a:lnTo>
                <a:lnTo>
                  <a:pt x="2416" y="1193"/>
                </a:lnTo>
                <a:lnTo>
                  <a:pt x="2643" y="1138"/>
                </a:lnTo>
                <a:lnTo>
                  <a:pt x="2768" y="931"/>
                </a:lnTo>
                <a:lnTo>
                  <a:pt x="2901" y="758"/>
                </a:lnTo>
                <a:lnTo>
                  <a:pt x="3075" y="584"/>
                </a:lnTo>
                <a:lnTo>
                  <a:pt x="3218" y="492"/>
                </a:lnTo>
                <a:lnTo>
                  <a:pt x="3455" y="405"/>
                </a:lnTo>
                <a:lnTo>
                  <a:pt x="3796" y="405"/>
                </a:lnTo>
                <a:lnTo>
                  <a:pt x="4006" y="344"/>
                </a:lnTo>
                <a:lnTo>
                  <a:pt x="4155" y="198"/>
                </a:lnTo>
                <a:lnTo>
                  <a:pt x="4308" y="101"/>
                </a:lnTo>
                <a:lnTo>
                  <a:pt x="4423" y="34"/>
                </a:lnTo>
                <a:lnTo>
                  <a:pt x="4684" y="0"/>
                </a:lnTo>
                <a:lnTo>
                  <a:pt x="4809" y="15"/>
                </a:lnTo>
                <a:lnTo>
                  <a:pt x="4798" y="104"/>
                </a:lnTo>
                <a:lnTo>
                  <a:pt x="4656" y="173"/>
                </a:lnTo>
                <a:lnTo>
                  <a:pt x="4518" y="268"/>
                </a:lnTo>
                <a:lnTo>
                  <a:pt x="4466" y="385"/>
                </a:lnTo>
                <a:lnTo>
                  <a:pt x="4483" y="636"/>
                </a:lnTo>
                <a:lnTo>
                  <a:pt x="4421" y="753"/>
                </a:lnTo>
                <a:lnTo>
                  <a:pt x="4365" y="838"/>
                </a:lnTo>
                <a:lnTo>
                  <a:pt x="4375" y="962"/>
                </a:lnTo>
                <a:lnTo>
                  <a:pt x="4434" y="1080"/>
                </a:lnTo>
                <a:lnTo>
                  <a:pt x="4626" y="1121"/>
                </a:lnTo>
                <a:lnTo>
                  <a:pt x="4821" y="1077"/>
                </a:lnTo>
                <a:lnTo>
                  <a:pt x="4911" y="964"/>
                </a:lnTo>
                <a:lnTo>
                  <a:pt x="5012" y="863"/>
                </a:lnTo>
                <a:lnTo>
                  <a:pt x="5002" y="773"/>
                </a:lnTo>
                <a:lnTo>
                  <a:pt x="4888" y="691"/>
                </a:lnTo>
                <a:lnTo>
                  <a:pt x="4815" y="594"/>
                </a:lnTo>
                <a:cubicBezTo>
                  <a:pt x="4810" y="569"/>
                  <a:pt x="4818" y="543"/>
                  <a:pt x="4835" y="521"/>
                </a:cubicBezTo>
                <a:cubicBezTo>
                  <a:pt x="4864" y="484"/>
                  <a:pt x="4917" y="459"/>
                  <a:pt x="4977" y="452"/>
                </a:cubicBezTo>
                <a:lnTo>
                  <a:pt x="5179" y="365"/>
                </a:lnTo>
                <a:lnTo>
                  <a:pt x="5325" y="234"/>
                </a:lnTo>
                <a:lnTo>
                  <a:pt x="5398" y="181"/>
                </a:lnTo>
                <a:lnTo>
                  <a:pt x="5513" y="174"/>
                </a:lnTo>
                <a:lnTo>
                  <a:pt x="5658" y="180"/>
                </a:lnTo>
                <a:lnTo>
                  <a:pt x="5845" y="279"/>
                </a:lnTo>
                <a:lnTo>
                  <a:pt x="6023" y="369"/>
                </a:lnTo>
                <a:lnTo>
                  <a:pt x="6158" y="486"/>
                </a:lnTo>
                <a:lnTo>
                  <a:pt x="6252" y="563"/>
                </a:lnTo>
                <a:lnTo>
                  <a:pt x="6423" y="602"/>
                </a:lnTo>
                <a:lnTo>
                  <a:pt x="6760" y="602"/>
                </a:lnTo>
                <a:lnTo>
                  <a:pt x="6916" y="629"/>
                </a:lnTo>
                <a:lnTo>
                  <a:pt x="7159" y="658"/>
                </a:lnTo>
                <a:lnTo>
                  <a:pt x="7344" y="698"/>
                </a:lnTo>
                <a:lnTo>
                  <a:pt x="7500" y="785"/>
                </a:lnTo>
                <a:lnTo>
                  <a:pt x="7792" y="799"/>
                </a:lnTo>
                <a:lnTo>
                  <a:pt x="7945" y="725"/>
                </a:lnTo>
                <a:lnTo>
                  <a:pt x="8130" y="720"/>
                </a:lnTo>
                <a:lnTo>
                  <a:pt x="8343" y="741"/>
                </a:lnTo>
                <a:lnTo>
                  <a:pt x="8508" y="799"/>
                </a:lnTo>
                <a:lnTo>
                  <a:pt x="8764" y="882"/>
                </a:lnTo>
                <a:lnTo>
                  <a:pt x="9015" y="958"/>
                </a:lnTo>
                <a:lnTo>
                  <a:pt x="9502" y="1062"/>
                </a:lnTo>
                <a:lnTo>
                  <a:pt x="9816" y="1193"/>
                </a:lnTo>
                <a:lnTo>
                  <a:pt x="9920" y="1317"/>
                </a:lnTo>
                <a:lnTo>
                  <a:pt x="10065" y="1399"/>
                </a:lnTo>
                <a:lnTo>
                  <a:pt x="10187" y="1473"/>
                </a:lnTo>
                <a:lnTo>
                  <a:pt x="10298" y="1576"/>
                </a:lnTo>
                <a:lnTo>
                  <a:pt x="10339" y="1679"/>
                </a:lnTo>
                <a:lnTo>
                  <a:pt x="10420" y="1769"/>
                </a:lnTo>
                <a:lnTo>
                  <a:pt x="10606" y="1887"/>
                </a:lnTo>
                <a:lnTo>
                  <a:pt x="10818" y="2000"/>
                </a:lnTo>
                <a:lnTo>
                  <a:pt x="11131" y="2123"/>
                </a:lnTo>
                <a:lnTo>
                  <a:pt x="11378" y="2178"/>
                </a:lnTo>
                <a:lnTo>
                  <a:pt x="11636" y="2243"/>
                </a:lnTo>
                <a:lnTo>
                  <a:pt x="11855" y="2243"/>
                </a:lnTo>
                <a:lnTo>
                  <a:pt x="11990" y="2181"/>
                </a:lnTo>
                <a:lnTo>
                  <a:pt x="12151" y="2160"/>
                </a:lnTo>
                <a:lnTo>
                  <a:pt x="12356" y="2167"/>
                </a:lnTo>
                <a:lnTo>
                  <a:pt x="12575" y="2208"/>
                </a:lnTo>
                <a:lnTo>
                  <a:pt x="12707" y="2236"/>
                </a:lnTo>
                <a:lnTo>
                  <a:pt x="12850" y="2254"/>
                </a:lnTo>
                <a:lnTo>
                  <a:pt x="12964" y="2298"/>
                </a:lnTo>
                <a:lnTo>
                  <a:pt x="13152" y="2421"/>
                </a:lnTo>
                <a:lnTo>
                  <a:pt x="13358" y="2525"/>
                </a:lnTo>
                <a:lnTo>
                  <a:pt x="13524" y="2594"/>
                </a:lnTo>
                <a:lnTo>
                  <a:pt x="13666" y="2651"/>
                </a:lnTo>
                <a:lnTo>
                  <a:pt x="13833" y="2742"/>
                </a:lnTo>
                <a:lnTo>
                  <a:pt x="13864" y="2891"/>
                </a:lnTo>
                <a:lnTo>
                  <a:pt x="13944" y="3025"/>
                </a:lnTo>
                <a:lnTo>
                  <a:pt x="14059" y="3126"/>
                </a:lnTo>
                <a:lnTo>
                  <a:pt x="14069" y="3246"/>
                </a:lnTo>
                <a:lnTo>
                  <a:pt x="14069" y="3383"/>
                </a:lnTo>
                <a:lnTo>
                  <a:pt x="14132" y="3485"/>
                </a:lnTo>
                <a:lnTo>
                  <a:pt x="14251" y="3544"/>
                </a:lnTo>
                <a:lnTo>
                  <a:pt x="14376" y="3565"/>
                </a:lnTo>
                <a:lnTo>
                  <a:pt x="14376" y="3654"/>
                </a:lnTo>
                <a:lnTo>
                  <a:pt x="14240" y="3723"/>
                </a:lnTo>
                <a:lnTo>
                  <a:pt x="14147" y="3806"/>
                </a:lnTo>
                <a:lnTo>
                  <a:pt x="14084" y="3898"/>
                </a:lnTo>
                <a:lnTo>
                  <a:pt x="14021" y="4015"/>
                </a:lnTo>
                <a:lnTo>
                  <a:pt x="13892" y="4050"/>
                </a:lnTo>
                <a:lnTo>
                  <a:pt x="13746" y="4071"/>
                </a:lnTo>
                <a:lnTo>
                  <a:pt x="13369" y="4317"/>
                </a:lnTo>
                <a:lnTo>
                  <a:pt x="13296" y="4414"/>
                </a:lnTo>
                <a:lnTo>
                  <a:pt x="13244" y="4544"/>
                </a:lnTo>
                <a:lnTo>
                  <a:pt x="13401" y="4640"/>
                </a:lnTo>
                <a:lnTo>
                  <a:pt x="13638" y="4623"/>
                </a:lnTo>
                <a:lnTo>
                  <a:pt x="13801" y="4475"/>
                </a:lnTo>
                <a:lnTo>
                  <a:pt x="14058" y="4319"/>
                </a:lnTo>
                <a:lnTo>
                  <a:pt x="14233" y="4211"/>
                </a:lnTo>
                <a:lnTo>
                  <a:pt x="14406" y="4124"/>
                </a:lnTo>
                <a:lnTo>
                  <a:pt x="14601" y="4061"/>
                </a:lnTo>
                <a:lnTo>
                  <a:pt x="14824" y="4068"/>
                </a:lnTo>
                <a:lnTo>
                  <a:pt x="14950" y="4135"/>
                </a:lnTo>
                <a:lnTo>
                  <a:pt x="15054" y="4245"/>
                </a:lnTo>
                <a:lnTo>
                  <a:pt x="15054" y="4370"/>
                </a:lnTo>
                <a:lnTo>
                  <a:pt x="14772" y="4500"/>
                </a:lnTo>
                <a:lnTo>
                  <a:pt x="14706" y="4615"/>
                </a:lnTo>
                <a:lnTo>
                  <a:pt x="14561" y="4643"/>
                </a:lnTo>
                <a:lnTo>
                  <a:pt x="14369" y="4636"/>
                </a:lnTo>
                <a:lnTo>
                  <a:pt x="14297" y="4713"/>
                </a:lnTo>
                <a:lnTo>
                  <a:pt x="14537" y="4754"/>
                </a:lnTo>
                <a:lnTo>
                  <a:pt x="14713" y="4770"/>
                </a:lnTo>
                <a:lnTo>
                  <a:pt x="14862" y="4841"/>
                </a:lnTo>
                <a:lnTo>
                  <a:pt x="15018" y="4770"/>
                </a:lnTo>
                <a:lnTo>
                  <a:pt x="15209" y="4692"/>
                </a:lnTo>
                <a:lnTo>
                  <a:pt x="15341" y="4566"/>
                </a:lnTo>
                <a:lnTo>
                  <a:pt x="15491" y="4466"/>
                </a:lnTo>
                <a:lnTo>
                  <a:pt x="15585" y="4369"/>
                </a:lnTo>
                <a:lnTo>
                  <a:pt x="15846" y="4342"/>
                </a:lnTo>
                <a:lnTo>
                  <a:pt x="16125" y="4370"/>
                </a:lnTo>
                <a:lnTo>
                  <a:pt x="16397" y="4508"/>
                </a:lnTo>
                <a:lnTo>
                  <a:pt x="16564" y="4666"/>
                </a:lnTo>
                <a:lnTo>
                  <a:pt x="16723" y="4714"/>
                </a:lnTo>
                <a:lnTo>
                  <a:pt x="16844" y="4787"/>
                </a:lnTo>
                <a:lnTo>
                  <a:pt x="16817" y="4904"/>
                </a:lnTo>
                <a:lnTo>
                  <a:pt x="16751" y="4982"/>
                </a:lnTo>
                <a:lnTo>
                  <a:pt x="16751" y="5058"/>
                </a:lnTo>
                <a:lnTo>
                  <a:pt x="16949" y="5154"/>
                </a:lnTo>
                <a:lnTo>
                  <a:pt x="17116" y="5085"/>
                </a:lnTo>
                <a:lnTo>
                  <a:pt x="17332" y="5023"/>
                </a:lnTo>
                <a:lnTo>
                  <a:pt x="17569" y="4982"/>
                </a:lnTo>
                <a:lnTo>
                  <a:pt x="17746" y="4988"/>
                </a:lnTo>
                <a:lnTo>
                  <a:pt x="18122" y="5071"/>
                </a:lnTo>
                <a:lnTo>
                  <a:pt x="18476" y="5071"/>
                </a:lnTo>
                <a:lnTo>
                  <a:pt x="18914" y="5085"/>
                </a:lnTo>
                <a:lnTo>
                  <a:pt x="19226" y="5085"/>
                </a:lnTo>
                <a:lnTo>
                  <a:pt x="19337" y="5145"/>
                </a:lnTo>
                <a:lnTo>
                  <a:pt x="19417" y="5245"/>
                </a:lnTo>
                <a:lnTo>
                  <a:pt x="19501" y="5384"/>
                </a:lnTo>
                <a:lnTo>
                  <a:pt x="19761" y="5515"/>
                </a:lnTo>
                <a:lnTo>
                  <a:pt x="20054" y="5632"/>
                </a:lnTo>
                <a:lnTo>
                  <a:pt x="20337" y="5763"/>
                </a:lnTo>
                <a:lnTo>
                  <a:pt x="20783" y="5818"/>
                </a:lnTo>
                <a:lnTo>
                  <a:pt x="21128" y="5832"/>
                </a:lnTo>
                <a:lnTo>
                  <a:pt x="21292" y="5922"/>
                </a:lnTo>
                <a:lnTo>
                  <a:pt x="21413" y="6000"/>
                </a:lnTo>
                <a:lnTo>
                  <a:pt x="21423" y="6110"/>
                </a:lnTo>
                <a:lnTo>
                  <a:pt x="21496" y="6233"/>
                </a:lnTo>
                <a:lnTo>
                  <a:pt x="21548" y="6335"/>
                </a:lnTo>
                <a:lnTo>
                  <a:pt x="21600" y="6459"/>
                </a:lnTo>
                <a:lnTo>
                  <a:pt x="21558" y="6567"/>
                </a:lnTo>
                <a:lnTo>
                  <a:pt x="21548" y="6744"/>
                </a:lnTo>
                <a:lnTo>
                  <a:pt x="21416" y="6872"/>
                </a:lnTo>
                <a:lnTo>
                  <a:pt x="21374" y="6999"/>
                </a:lnTo>
                <a:lnTo>
                  <a:pt x="21263" y="7141"/>
                </a:lnTo>
                <a:lnTo>
                  <a:pt x="20928" y="7257"/>
                </a:lnTo>
                <a:lnTo>
                  <a:pt x="20782" y="7498"/>
                </a:lnTo>
                <a:lnTo>
                  <a:pt x="20646" y="7643"/>
                </a:lnTo>
                <a:lnTo>
                  <a:pt x="20531" y="7747"/>
                </a:lnTo>
                <a:lnTo>
                  <a:pt x="20344" y="7910"/>
                </a:lnTo>
                <a:lnTo>
                  <a:pt x="20222" y="8109"/>
                </a:lnTo>
                <a:lnTo>
                  <a:pt x="19916" y="8196"/>
                </a:lnTo>
                <a:lnTo>
                  <a:pt x="19700" y="8360"/>
                </a:lnTo>
                <a:lnTo>
                  <a:pt x="19631" y="8498"/>
                </a:lnTo>
                <a:lnTo>
                  <a:pt x="19615" y="8867"/>
                </a:lnTo>
                <a:lnTo>
                  <a:pt x="19688" y="9089"/>
                </a:lnTo>
                <a:lnTo>
                  <a:pt x="19688" y="9302"/>
                </a:lnTo>
                <a:lnTo>
                  <a:pt x="19705" y="9546"/>
                </a:lnTo>
                <a:lnTo>
                  <a:pt x="19653" y="9772"/>
                </a:lnTo>
                <a:lnTo>
                  <a:pt x="19612" y="9950"/>
                </a:lnTo>
                <a:lnTo>
                  <a:pt x="19580" y="10104"/>
                </a:lnTo>
                <a:lnTo>
                  <a:pt x="19559" y="10281"/>
                </a:lnTo>
                <a:lnTo>
                  <a:pt x="19465" y="10449"/>
                </a:lnTo>
                <a:lnTo>
                  <a:pt x="19444" y="10661"/>
                </a:lnTo>
                <a:lnTo>
                  <a:pt x="19392" y="10797"/>
                </a:lnTo>
                <a:lnTo>
                  <a:pt x="19322" y="10935"/>
                </a:lnTo>
                <a:lnTo>
                  <a:pt x="19169" y="11064"/>
                </a:lnTo>
                <a:lnTo>
                  <a:pt x="19033" y="11278"/>
                </a:lnTo>
                <a:lnTo>
                  <a:pt x="18939" y="11393"/>
                </a:lnTo>
                <a:lnTo>
                  <a:pt x="18834" y="11511"/>
                </a:lnTo>
                <a:lnTo>
                  <a:pt x="18562" y="11665"/>
                </a:lnTo>
                <a:lnTo>
                  <a:pt x="18374" y="11762"/>
                </a:lnTo>
                <a:lnTo>
                  <a:pt x="18204" y="11755"/>
                </a:lnTo>
                <a:lnTo>
                  <a:pt x="18048" y="11735"/>
                </a:lnTo>
                <a:lnTo>
                  <a:pt x="17899" y="11638"/>
                </a:lnTo>
                <a:lnTo>
                  <a:pt x="17642" y="11707"/>
                </a:lnTo>
                <a:lnTo>
                  <a:pt x="17486" y="11796"/>
                </a:lnTo>
                <a:lnTo>
                  <a:pt x="17287" y="11941"/>
                </a:lnTo>
                <a:lnTo>
                  <a:pt x="17134" y="11969"/>
                </a:lnTo>
                <a:lnTo>
                  <a:pt x="16834" y="12015"/>
                </a:lnTo>
                <a:lnTo>
                  <a:pt x="16534" y="12077"/>
                </a:lnTo>
                <a:lnTo>
                  <a:pt x="16336" y="12167"/>
                </a:lnTo>
                <a:lnTo>
                  <a:pt x="16253" y="12270"/>
                </a:lnTo>
                <a:lnTo>
                  <a:pt x="16183" y="12325"/>
                </a:lnTo>
                <a:lnTo>
                  <a:pt x="16027" y="12380"/>
                </a:lnTo>
                <a:lnTo>
                  <a:pt x="15916" y="12449"/>
                </a:lnTo>
                <a:lnTo>
                  <a:pt x="15804" y="12518"/>
                </a:lnTo>
                <a:lnTo>
                  <a:pt x="15752" y="12629"/>
                </a:lnTo>
                <a:lnTo>
                  <a:pt x="15825" y="12724"/>
                </a:lnTo>
                <a:lnTo>
                  <a:pt x="15951" y="12849"/>
                </a:lnTo>
                <a:lnTo>
                  <a:pt x="15961" y="13008"/>
                </a:lnTo>
                <a:lnTo>
                  <a:pt x="15909" y="13192"/>
                </a:lnTo>
                <a:cubicBezTo>
                  <a:pt x="15880" y="13228"/>
                  <a:pt x="15856" y="13266"/>
                  <a:pt x="15840" y="13305"/>
                </a:cubicBezTo>
                <a:cubicBezTo>
                  <a:pt x="15812" y="13369"/>
                  <a:pt x="15801" y="13436"/>
                  <a:pt x="15809" y="13503"/>
                </a:cubicBezTo>
                <a:lnTo>
                  <a:pt x="15600" y="13652"/>
                </a:lnTo>
                <a:lnTo>
                  <a:pt x="15506" y="13742"/>
                </a:lnTo>
                <a:lnTo>
                  <a:pt x="15464" y="13846"/>
                </a:lnTo>
                <a:cubicBezTo>
                  <a:pt x="15464" y="13877"/>
                  <a:pt x="15464" y="13909"/>
                  <a:pt x="15464" y="13940"/>
                </a:cubicBezTo>
                <a:cubicBezTo>
                  <a:pt x="15464" y="13981"/>
                  <a:pt x="15464" y="14022"/>
                  <a:pt x="15464" y="14062"/>
                </a:cubicBezTo>
                <a:lnTo>
                  <a:pt x="15412" y="14177"/>
                </a:lnTo>
                <a:lnTo>
                  <a:pt x="15183" y="14308"/>
                </a:lnTo>
                <a:lnTo>
                  <a:pt x="15048" y="14443"/>
                </a:lnTo>
                <a:lnTo>
                  <a:pt x="14923" y="14578"/>
                </a:lnTo>
                <a:lnTo>
                  <a:pt x="14840" y="14707"/>
                </a:lnTo>
                <a:lnTo>
                  <a:pt x="14760" y="14868"/>
                </a:lnTo>
                <a:cubicBezTo>
                  <a:pt x="14740" y="14913"/>
                  <a:pt x="14716" y="14957"/>
                  <a:pt x="14687" y="14999"/>
                </a:cubicBezTo>
                <a:cubicBezTo>
                  <a:pt x="14660" y="15040"/>
                  <a:pt x="14629" y="15079"/>
                  <a:pt x="14593" y="15116"/>
                </a:cubicBezTo>
                <a:cubicBezTo>
                  <a:pt x="14565" y="15141"/>
                  <a:pt x="14538" y="15167"/>
                  <a:pt x="14510" y="15192"/>
                </a:cubicBezTo>
                <a:cubicBezTo>
                  <a:pt x="14469" y="15230"/>
                  <a:pt x="14429" y="15268"/>
                  <a:pt x="14390" y="15307"/>
                </a:cubicBezTo>
                <a:lnTo>
                  <a:pt x="14233" y="15431"/>
                </a:lnTo>
                <a:lnTo>
                  <a:pt x="14123" y="15518"/>
                </a:lnTo>
                <a:lnTo>
                  <a:pt x="13872" y="15628"/>
                </a:lnTo>
                <a:lnTo>
                  <a:pt x="13685" y="15663"/>
                </a:lnTo>
                <a:lnTo>
                  <a:pt x="13323" y="15670"/>
                </a:lnTo>
                <a:cubicBezTo>
                  <a:pt x="13286" y="15642"/>
                  <a:pt x="13245" y="15616"/>
                  <a:pt x="13201" y="15594"/>
                </a:cubicBezTo>
                <a:cubicBezTo>
                  <a:pt x="13122" y="15553"/>
                  <a:pt x="13034" y="15521"/>
                  <a:pt x="12939" y="15499"/>
                </a:cubicBezTo>
                <a:cubicBezTo>
                  <a:pt x="12851" y="15484"/>
                  <a:pt x="12764" y="15467"/>
                  <a:pt x="12678" y="15446"/>
                </a:cubicBezTo>
                <a:cubicBezTo>
                  <a:pt x="12585" y="15424"/>
                  <a:pt x="12495" y="15399"/>
                  <a:pt x="12406" y="15370"/>
                </a:cubicBezTo>
                <a:lnTo>
                  <a:pt x="12194" y="15426"/>
                </a:lnTo>
                <a:lnTo>
                  <a:pt x="12131" y="15541"/>
                </a:lnTo>
                <a:lnTo>
                  <a:pt x="12255" y="15615"/>
                </a:lnTo>
                <a:lnTo>
                  <a:pt x="12467" y="15700"/>
                </a:lnTo>
                <a:lnTo>
                  <a:pt x="12582" y="15762"/>
                </a:lnTo>
                <a:lnTo>
                  <a:pt x="12768" y="15886"/>
                </a:lnTo>
                <a:lnTo>
                  <a:pt x="12977" y="16065"/>
                </a:lnTo>
                <a:lnTo>
                  <a:pt x="13103" y="16201"/>
                </a:lnTo>
                <a:lnTo>
                  <a:pt x="13155" y="16372"/>
                </a:lnTo>
                <a:lnTo>
                  <a:pt x="13166" y="16545"/>
                </a:lnTo>
                <a:lnTo>
                  <a:pt x="13065" y="16676"/>
                </a:lnTo>
                <a:lnTo>
                  <a:pt x="12951" y="16779"/>
                </a:lnTo>
                <a:lnTo>
                  <a:pt x="12787" y="16862"/>
                </a:lnTo>
                <a:lnTo>
                  <a:pt x="12505" y="16924"/>
                </a:lnTo>
                <a:lnTo>
                  <a:pt x="12122" y="16970"/>
                </a:lnTo>
                <a:lnTo>
                  <a:pt x="11913" y="16977"/>
                </a:lnTo>
                <a:lnTo>
                  <a:pt x="11733" y="16982"/>
                </a:lnTo>
                <a:lnTo>
                  <a:pt x="11430" y="16982"/>
                </a:lnTo>
                <a:lnTo>
                  <a:pt x="11263" y="17044"/>
                </a:lnTo>
                <a:lnTo>
                  <a:pt x="11232" y="17116"/>
                </a:lnTo>
                <a:lnTo>
                  <a:pt x="11252" y="17235"/>
                </a:lnTo>
                <a:lnTo>
                  <a:pt x="11325" y="17332"/>
                </a:lnTo>
                <a:lnTo>
                  <a:pt x="11412" y="17380"/>
                </a:lnTo>
                <a:lnTo>
                  <a:pt x="11444" y="17498"/>
                </a:lnTo>
                <a:lnTo>
                  <a:pt x="11382" y="17567"/>
                </a:lnTo>
                <a:cubicBezTo>
                  <a:pt x="11322" y="17599"/>
                  <a:pt x="11279" y="17642"/>
                  <a:pt x="11257" y="17691"/>
                </a:cubicBezTo>
                <a:cubicBezTo>
                  <a:pt x="11240" y="17729"/>
                  <a:pt x="11236" y="17769"/>
                  <a:pt x="11246" y="17808"/>
                </a:cubicBezTo>
                <a:lnTo>
                  <a:pt x="11037" y="17802"/>
                </a:lnTo>
                <a:lnTo>
                  <a:pt x="10881" y="17726"/>
                </a:lnTo>
                <a:lnTo>
                  <a:pt x="10631" y="17622"/>
                </a:lnTo>
                <a:lnTo>
                  <a:pt x="10349" y="17581"/>
                </a:lnTo>
                <a:lnTo>
                  <a:pt x="10141" y="17677"/>
                </a:lnTo>
                <a:lnTo>
                  <a:pt x="10273" y="17815"/>
                </a:lnTo>
                <a:cubicBezTo>
                  <a:pt x="10359" y="17814"/>
                  <a:pt x="10437" y="17847"/>
                  <a:pt x="10472" y="17898"/>
                </a:cubicBezTo>
                <a:cubicBezTo>
                  <a:pt x="10504" y="17944"/>
                  <a:pt x="10496" y="17997"/>
                  <a:pt x="10451" y="18038"/>
                </a:cubicBezTo>
                <a:lnTo>
                  <a:pt x="10493" y="18142"/>
                </a:lnTo>
                <a:cubicBezTo>
                  <a:pt x="10535" y="18167"/>
                  <a:pt x="10583" y="18187"/>
                  <a:pt x="10636" y="18201"/>
                </a:cubicBezTo>
                <a:cubicBezTo>
                  <a:pt x="10678" y="18213"/>
                  <a:pt x="10723" y="18220"/>
                  <a:pt x="10768" y="18222"/>
                </a:cubicBezTo>
                <a:cubicBezTo>
                  <a:pt x="10824" y="18185"/>
                  <a:pt x="10918" y="18194"/>
                  <a:pt x="10956" y="18240"/>
                </a:cubicBezTo>
                <a:cubicBezTo>
                  <a:pt x="10983" y="18272"/>
                  <a:pt x="10969" y="18313"/>
                  <a:pt x="10925" y="18335"/>
                </a:cubicBezTo>
                <a:lnTo>
                  <a:pt x="10783" y="18390"/>
                </a:lnTo>
                <a:lnTo>
                  <a:pt x="10605" y="18448"/>
                </a:lnTo>
                <a:lnTo>
                  <a:pt x="10615" y="18589"/>
                </a:lnTo>
                <a:lnTo>
                  <a:pt x="10663" y="18651"/>
                </a:lnTo>
                <a:lnTo>
                  <a:pt x="10698" y="18740"/>
                </a:lnTo>
                <a:lnTo>
                  <a:pt x="10479" y="18860"/>
                </a:lnTo>
                <a:lnTo>
                  <a:pt x="10374" y="19045"/>
                </a:lnTo>
                <a:lnTo>
                  <a:pt x="10259" y="19180"/>
                </a:lnTo>
                <a:lnTo>
                  <a:pt x="10218" y="19263"/>
                </a:lnTo>
                <a:lnTo>
                  <a:pt x="10283" y="19367"/>
                </a:lnTo>
                <a:lnTo>
                  <a:pt x="10350" y="19544"/>
                </a:lnTo>
                <a:lnTo>
                  <a:pt x="10506" y="19579"/>
                </a:lnTo>
                <a:lnTo>
                  <a:pt x="10637" y="19689"/>
                </a:lnTo>
                <a:lnTo>
                  <a:pt x="10913" y="19767"/>
                </a:lnTo>
                <a:lnTo>
                  <a:pt x="11066" y="19942"/>
                </a:lnTo>
                <a:lnTo>
                  <a:pt x="11076" y="20069"/>
                </a:lnTo>
                <a:lnTo>
                  <a:pt x="10982" y="20241"/>
                </a:lnTo>
                <a:lnTo>
                  <a:pt x="10888" y="20363"/>
                </a:lnTo>
                <a:lnTo>
                  <a:pt x="10794" y="20527"/>
                </a:lnTo>
                <a:cubicBezTo>
                  <a:pt x="10712" y="20573"/>
                  <a:pt x="10646" y="20631"/>
                  <a:pt x="10600" y="20695"/>
                </a:cubicBezTo>
                <a:cubicBezTo>
                  <a:pt x="10553" y="20760"/>
                  <a:pt x="10528" y="20830"/>
                  <a:pt x="10526" y="20902"/>
                </a:cubicBezTo>
                <a:lnTo>
                  <a:pt x="10613" y="21051"/>
                </a:lnTo>
                <a:lnTo>
                  <a:pt x="10773" y="21173"/>
                </a:lnTo>
                <a:lnTo>
                  <a:pt x="10846" y="21254"/>
                </a:lnTo>
                <a:lnTo>
                  <a:pt x="10766" y="21359"/>
                </a:lnTo>
                <a:lnTo>
                  <a:pt x="10536" y="21440"/>
                </a:lnTo>
                <a:lnTo>
                  <a:pt x="10441" y="21536"/>
                </a:lnTo>
                <a:lnTo>
                  <a:pt x="10363" y="21600"/>
                </a:lnTo>
                <a:lnTo>
                  <a:pt x="10225" y="21595"/>
                </a:lnTo>
                <a:lnTo>
                  <a:pt x="9866" y="21480"/>
                </a:lnTo>
                <a:lnTo>
                  <a:pt x="9668" y="21506"/>
                </a:lnTo>
                <a:lnTo>
                  <a:pt x="9418" y="21531"/>
                </a:lnTo>
                <a:cubicBezTo>
                  <a:pt x="9428" y="21473"/>
                  <a:pt x="9417" y="21413"/>
                  <a:pt x="9386" y="21358"/>
                </a:cubicBezTo>
                <a:cubicBezTo>
                  <a:pt x="9350" y="21293"/>
                  <a:pt x="9286" y="21235"/>
                  <a:pt x="9202" y="21193"/>
                </a:cubicBezTo>
                <a:lnTo>
                  <a:pt x="8951" y="21172"/>
                </a:lnTo>
                <a:lnTo>
                  <a:pt x="8767" y="21096"/>
                </a:lnTo>
                <a:lnTo>
                  <a:pt x="8767" y="20966"/>
                </a:lnTo>
                <a:lnTo>
                  <a:pt x="8683" y="20814"/>
                </a:lnTo>
                <a:cubicBezTo>
                  <a:pt x="8625" y="20767"/>
                  <a:pt x="8560" y="20724"/>
                  <a:pt x="8489" y="20687"/>
                </a:cubicBezTo>
                <a:cubicBezTo>
                  <a:pt x="8402" y="20641"/>
                  <a:pt x="8307" y="20603"/>
                  <a:pt x="8206" y="20574"/>
                </a:cubicBezTo>
                <a:lnTo>
                  <a:pt x="8185" y="20340"/>
                </a:lnTo>
                <a:lnTo>
                  <a:pt x="8175" y="20091"/>
                </a:lnTo>
                <a:cubicBezTo>
                  <a:pt x="8118" y="20014"/>
                  <a:pt x="8052" y="19940"/>
                  <a:pt x="7977" y="19870"/>
                </a:cubicBezTo>
                <a:cubicBezTo>
                  <a:pt x="7874" y="19775"/>
                  <a:pt x="7755" y="19687"/>
                  <a:pt x="7622" y="19610"/>
                </a:cubicBezTo>
                <a:lnTo>
                  <a:pt x="7320" y="19591"/>
                </a:lnTo>
                <a:lnTo>
                  <a:pt x="7269" y="19491"/>
                </a:lnTo>
                <a:lnTo>
                  <a:pt x="7463" y="19422"/>
                </a:lnTo>
                <a:lnTo>
                  <a:pt x="7664" y="19293"/>
                </a:lnTo>
                <a:lnTo>
                  <a:pt x="7747" y="19155"/>
                </a:lnTo>
                <a:lnTo>
                  <a:pt x="7862" y="18947"/>
                </a:lnTo>
                <a:cubicBezTo>
                  <a:pt x="7859" y="18904"/>
                  <a:pt x="7841" y="18862"/>
                  <a:pt x="7810" y="18823"/>
                </a:cubicBezTo>
                <a:cubicBezTo>
                  <a:pt x="7763" y="18763"/>
                  <a:pt x="7687" y="18715"/>
                  <a:pt x="7594" y="18687"/>
                </a:cubicBezTo>
                <a:lnTo>
                  <a:pt x="7373" y="18531"/>
                </a:lnTo>
                <a:lnTo>
                  <a:pt x="7344" y="18427"/>
                </a:lnTo>
                <a:lnTo>
                  <a:pt x="7439" y="18291"/>
                </a:lnTo>
                <a:lnTo>
                  <a:pt x="7386" y="18128"/>
                </a:lnTo>
                <a:lnTo>
                  <a:pt x="7191" y="18036"/>
                </a:lnTo>
                <a:lnTo>
                  <a:pt x="6944" y="17872"/>
                </a:lnTo>
                <a:lnTo>
                  <a:pt x="6714" y="17722"/>
                </a:lnTo>
                <a:lnTo>
                  <a:pt x="6595" y="17655"/>
                </a:lnTo>
                <a:lnTo>
                  <a:pt x="6560" y="17485"/>
                </a:lnTo>
                <a:lnTo>
                  <a:pt x="6414" y="17372"/>
                </a:lnTo>
                <a:lnTo>
                  <a:pt x="6518" y="17199"/>
                </a:lnTo>
                <a:cubicBezTo>
                  <a:pt x="6570" y="17154"/>
                  <a:pt x="6593" y="17097"/>
                  <a:pt x="6581" y="17041"/>
                </a:cubicBezTo>
                <a:cubicBezTo>
                  <a:pt x="6561" y="16948"/>
                  <a:pt x="6457" y="16874"/>
                  <a:pt x="6320" y="16854"/>
                </a:cubicBezTo>
                <a:cubicBezTo>
                  <a:pt x="6272" y="16815"/>
                  <a:pt x="6237" y="16771"/>
                  <a:pt x="6215" y="16723"/>
                </a:cubicBezTo>
                <a:cubicBezTo>
                  <a:pt x="6159" y="16596"/>
                  <a:pt x="6202" y="16460"/>
                  <a:pt x="6330" y="16359"/>
                </a:cubicBezTo>
                <a:lnTo>
                  <a:pt x="6341" y="16207"/>
                </a:lnTo>
                <a:lnTo>
                  <a:pt x="6351" y="16005"/>
                </a:lnTo>
                <a:lnTo>
                  <a:pt x="6382" y="15534"/>
                </a:lnTo>
                <a:lnTo>
                  <a:pt x="6330" y="14960"/>
                </a:lnTo>
                <a:lnTo>
                  <a:pt x="6125" y="14624"/>
                </a:lnTo>
                <a:lnTo>
                  <a:pt x="6027" y="14310"/>
                </a:lnTo>
                <a:lnTo>
                  <a:pt x="5975" y="14131"/>
                </a:lnTo>
                <a:lnTo>
                  <a:pt x="5925" y="13492"/>
                </a:lnTo>
                <a:lnTo>
                  <a:pt x="5925" y="13243"/>
                </a:lnTo>
                <a:lnTo>
                  <a:pt x="6020" y="13001"/>
                </a:lnTo>
                <a:lnTo>
                  <a:pt x="6020" y="12755"/>
                </a:lnTo>
                <a:lnTo>
                  <a:pt x="5988" y="12469"/>
                </a:lnTo>
                <a:lnTo>
                  <a:pt x="5842" y="12317"/>
                </a:lnTo>
                <a:lnTo>
                  <a:pt x="5852" y="12041"/>
                </a:lnTo>
                <a:lnTo>
                  <a:pt x="5936" y="11755"/>
                </a:lnTo>
                <a:cubicBezTo>
                  <a:pt x="5963" y="11665"/>
                  <a:pt x="5977" y="11573"/>
                  <a:pt x="5978" y="11481"/>
                </a:cubicBezTo>
                <a:cubicBezTo>
                  <a:pt x="5979" y="11396"/>
                  <a:pt x="5968" y="11310"/>
                  <a:pt x="5946" y="11226"/>
                </a:cubicBezTo>
                <a:cubicBezTo>
                  <a:pt x="5920" y="11122"/>
                  <a:pt x="5877" y="11021"/>
                  <a:pt x="5817" y="10924"/>
                </a:cubicBezTo>
                <a:lnTo>
                  <a:pt x="5790" y="10657"/>
                </a:lnTo>
                <a:lnTo>
                  <a:pt x="5779" y="10588"/>
                </a:lnTo>
                <a:lnTo>
                  <a:pt x="5509" y="10273"/>
                </a:lnTo>
                <a:lnTo>
                  <a:pt x="5325" y="10025"/>
                </a:lnTo>
                <a:lnTo>
                  <a:pt x="5081" y="9901"/>
                </a:lnTo>
                <a:lnTo>
                  <a:pt x="4781" y="9783"/>
                </a:lnTo>
                <a:lnTo>
                  <a:pt x="4531" y="9611"/>
                </a:lnTo>
                <a:lnTo>
                  <a:pt x="4066" y="9506"/>
                </a:lnTo>
                <a:lnTo>
                  <a:pt x="3850" y="9416"/>
                </a:lnTo>
                <a:lnTo>
                  <a:pt x="3285" y="9256"/>
                </a:lnTo>
                <a:lnTo>
                  <a:pt x="3020" y="9164"/>
                </a:lnTo>
                <a:lnTo>
                  <a:pt x="2895" y="8913"/>
                </a:lnTo>
                <a:lnTo>
                  <a:pt x="2752" y="8757"/>
                </a:lnTo>
                <a:lnTo>
                  <a:pt x="2626" y="8512"/>
                </a:lnTo>
                <a:lnTo>
                  <a:pt x="2494" y="8355"/>
                </a:lnTo>
                <a:lnTo>
                  <a:pt x="2330" y="8219"/>
                </a:lnTo>
                <a:lnTo>
                  <a:pt x="2088" y="8047"/>
                </a:lnTo>
                <a:lnTo>
                  <a:pt x="1976" y="7929"/>
                </a:lnTo>
                <a:lnTo>
                  <a:pt x="1868" y="7775"/>
                </a:lnTo>
                <a:lnTo>
                  <a:pt x="1712" y="7713"/>
                </a:lnTo>
                <a:lnTo>
                  <a:pt x="1653" y="7630"/>
                </a:lnTo>
                <a:lnTo>
                  <a:pt x="1559" y="7481"/>
                </a:lnTo>
                <a:lnTo>
                  <a:pt x="1499" y="7363"/>
                </a:lnTo>
                <a:lnTo>
                  <a:pt x="1332" y="7016"/>
                </a:lnTo>
                <a:lnTo>
                  <a:pt x="1207" y="6813"/>
                </a:lnTo>
                <a:lnTo>
                  <a:pt x="1072" y="6654"/>
                </a:lnTo>
                <a:lnTo>
                  <a:pt x="958" y="6495"/>
                </a:lnTo>
                <a:lnTo>
                  <a:pt x="875" y="6420"/>
                </a:lnTo>
                <a:lnTo>
                  <a:pt x="683" y="6358"/>
                </a:lnTo>
                <a:lnTo>
                  <a:pt x="577" y="6210"/>
                </a:lnTo>
                <a:lnTo>
                  <a:pt x="392" y="6183"/>
                </a:lnTo>
                <a:lnTo>
                  <a:pt x="270" y="6084"/>
                </a:lnTo>
                <a:lnTo>
                  <a:pt x="131" y="5971"/>
                </a:lnTo>
                <a:lnTo>
                  <a:pt x="79" y="5813"/>
                </a:lnTo>
                <a:lnTo>
                  <a:pt x="38" y="5703"/>
                </a:lnTo>
                <a:lnTo>
                  <a:pt x="0" y="5602"/>
                </a:lnTo>
                <a:lnTo>
                  <a:pt x="115" y="5491"/>
                </a:lnTo>
                <a:lnTo>
                  <a:pt x="268" y="5348"/>
                </a:lnTo>
                <a:lnTo>
                  <a:pt x="330" y="5224"/>
                </a:lnTo>
                <a:lnTo>
                  <a:pt x="413" y="5153"/>
                </a:lnTo>
                <a:lnTo>
                  <a:pt x="602" y="5033"/>
                </a:lnTo>
                <a:lnTo>
                  <a:pt x="653" y="4916"/>
                </a:lnTo>
                <a:lnTo>
                  <a:pt x="542" y="4875"/>
                </a:lnTo>
                <a:lnTo>
                  <a:pt x="350" y="4849"/>
                </a:lnTo>
                <a:lnTo>
                  <a:pt x="233" y="4810"/>
                </a:lnTo>
                <a:lnTo>
                  <a:pt x="173" y="4693"/>
                </a:lnTo>
                <a:lnTo>
                  <a:pt x="132" y="4589"/>
                </a:lnTo>
                <a:lnTo>
                  <a:pt x="236" y="4435"/>
                </a:lnTo>
                <a:lnTo>
                  <a:pt x="363" y="4279"/>
                </a:lnTo>
                <a:lnTo>
                  <a:pt x="464" y="4141"/>
                </a:lnTo>
                <a:lnTo>
                  <a:pt x="722" y="3881"/>
                </a:lnTo>
                <a:lnTo>
                  <a:pt x="837" y="3725"/>
                </a:lnTo>
                <a:lnTo>
                  <a:pt x="878" y="3658"/>
                </a:lnTo>
                <a:lnTo>
                  <a:pt x="1105" y="3567"/>
                </a:lnTo>
                <a:lnTo>
                  <a:pt x="1275" y="3479"/>
                </a:lnTo>
                <a:lnTo>
                  <a:pt x="1338" y="3385"/>
                </a:lnTo>
                <a:lnTo>
                  <a:pt x="1359" y="3295"/>
                </a:lnTo>
                <a:lnTo>
                  <a:pt x="1523" y="3201"/>
                </a:lnTo>
                <a:lnTo>
                  <a:pt x="1707" y="3072"/>
                </a:lnTo>
                <a:cubicBezTo>
                  <a:pt x="1704" y="3016"/>
                  <a:pt x="1711" y="2960"/>
                  <a:pt x="1728" y="2906"/>
                </a:cubicBezTo>
                <a:cubicBezTo>
                  <a:pt x="1757" y="2814"/>
                  <a:pt x="1814" y="2727"/>
                  <a:pt x="1896" y="2650"/>
                </a:cubicBezTo>
                <a:cubicBezTo>
                  <a:pt x="1934" y="2572"/>
                  <a:pt x="1938" y="2488"/>
                  <a:pt x="1906" y="2408"/>
                </a:cubicBezTo>
                <a:cubicBezTo>
                  <a:pt x="1883" y="2352"/>
                  <a:pt x="1843" y="2298"/>
                  <a:pt x="1815" y="2242"/>
                </a:cubicBezTo>
                <a:cubicBezTo>
                  <a:pt x="1790" y="2191"/>
                  <a:pt x="1776" y="2138"/>
                  <a:pt x="1774" y="2083"/>
                </a:cubicBezTo>
                <a:lnTo>
                  <a:pt x="1774" y="1918"/>
                </a:lnTo>
                <a:lnTo>
                  <a:pt x="1753" y="1808"/>
                </a:lnTo>
                <a:lnTo>
                  <a:pt x="1638" y="1656"/>
                </a:lnTo>
                <a:lnTo>
                  <a:pt x="1493" y="1546"/>
                </a:lnTo>
                <a:lnTo>
                  <a:pt x="1587" y="1443"/>
                </a:lnTo>
                <a:lnTo>
                  <a:pt x="1656" y="1310"/>
                </a:lnTo>
                <a:lnTo>
                  <a:pt x="1459" y="1199"/>
                </a:lnTo>
                <a:lnTo>
                  <a:pt x="1280" y="1115"/>
                </a:lnTo>
                <a:lnTo>
                  <a:pt x="1083" y="1076"/>
                </a:lnTo>
                <a:lnTo>
                  <a:pt x="968" y="1103"/>
                </a:lnTo>
                <a:lnTo>
                  <a:pt x="869" y="1016"/>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6" name="Shape 5016"/>
          <p:cNvSpPr/>
          <p:nvPr/>
        </p:nvSpPr>
        <p:spPr>
          <a:xfrm>
            <a:off x="4874898" y="7427473"/>
            <a:ext cx="172957" cy="88689"/>
          </a:xfrm>
          <a:custGeom>
            <a:avLst/>
            <a:gdLst/>
            <a:ahLst/>
            <a:cxnLst>
              <a:cxn ang="0">
                <a:pos x="wd2" y="hd2"/>
              </a:cxn>
              <a:cxn ang="5400000">
                <a:pos x="wd2" y="hd2"/>
              </a:cxn>
              <a:cxn ang="10800000">
                <a:pos x="wd2" y="hd2"/>
              </a:cxn>
              <a:cxn ang="16200000">
                <a:pos x="wd2" y="hd2"/>
              </a:cxn>
            </a:cxnLst>
            <a:rect l="0" t="0" r="r" b="b"/>
            <a:pathLst>
              <a:path w="21600" h="21600" extrusionOk="0">
                <a:moveTo>
                  <a:pt x="7225" y="3547"/>
                </a:moveTo>
                <a:lnTo>
                  <a:pt x="5676" y="1626"/>
                </a:lnTo>
                <a:lnTo>
                  <a:pt x="3209" y="0"/>
                </a:lnTo>
                <a:lnTo>
                  <a:pt x="1176" y="1709"/>
                </a:lnTo>
                <a:lnTo>
                  <a:pt x="993" y="6809"/>
                </a:lnTo>
                <a:lnTo>
                  <a:pt x="0" y="9230"/>
                </a:lnTo>
                <a:lnTo>
                  <a:pt x="146" y="11719"/>
                </a:lnTo>
                <a:lnTo>
                  <a:pt x="1232" y="14861"/>
                </a:lnTo>
                <a:lnTo>
                  <a:pt x="2757" y="16925"/>
                </a:lnTo>
                <a:lnTo>
                  <a:pt x="4617" y="16204"/>
                </a:lnTo>
                <a:lnTo>
                  <a:pt x="6205" y="18329"/>
                </a:lnTo>
                <a:lnTo>
                  <a:pt x="6765" y="21054"/>
                </a:lnTo>
                <a:lnTo>
                  <a:pt x="9338" y="21600"/>
                </a:lnTo>
                <a:lnTo>
                  <a:pt x="10638" y="20386"/>
                </a:lnTo>
                <a:lnTo>
                  <a:pt x="12868" y="19239"/>
                </a:lnTo>
                <a:cubicBezTo>
                  <a:pt x="13384" y="19258"/>
                  <a:pt x="13900" y="19258"/>
                  <a:pt x="14416" y="19239"/>
                </a:cubicBezTo>
                <a:cubicBezTo>
                  <a:pt x="15695" y="19193"/>
                  <a:pt x="16971" y="19031"/>
                  <a:pt x="18242" y="18754"/>
                </a:cubicBezTo>
                <a:lnTo>
                  <a:pt x="20946" y="19118"/>
                </a:lnTo>
                <a:lnTo>
                  <a:pt x="21600" y="16751"/>
                </a:lnTo>
                <a:lnTo>
                  <a:pt x="17600" y="16751"/>
                </a:lnTo>
                <a:lnTo>
                  <a:pt x="14802" y="15172"/>
                </a:lnTo>
                <a:lnTo>
                  <a:pt x="13214" y="10808"/>
                </a:lnTo>
                <a:lnTo>
                  <a:pt x="11408" y="9230"/>
                </a:lnTo>
                <a:lnTo>
                  <a:pt x="9731" y="7773"/>
                </a:lnTo>
                <a:lnTo>
                  <a:pt x="9139" y="5420"/>
                </a:lnTo>
                <a:lnTo>
                  <a:pt x="7225" y="3547"/>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7" name="Shape 5017"/>
          <p:cNvSpPr/>
          <p:nvPr/>
        </p:nvSpPr>
        <p:spPr>
          <a:xfrm>
            <a:off x="5080012" y="7370324"/>
            <a:ext cx="107935" cy="46102"/>
          </a:xfrm>
          <a:custGeom>
            <a:avLst/>
            <a:gdLst/>
            <a:ahLst/>
            <a:cxnLst>
              <a:cxn ang="0">
                <a:pos x="wd2" y="hd2"/>
              </a:cxn>
              <a:cxn ang="5400000">
                <a:pos x="wd2" y="hd2"/>
              </a:cxn>
              <a:cxn ang="10800000">
                <a:pos x="wd2" y="hd2"/>
              </a:cxn>
              <a:cxn ang="16200000">
                <a:pos x="wd2" y="hd2"/>
              </a:cxn>
            </a:cxnLst>
            <a:rect l="0" t="0" r="r" b="b"/>
            <a:pathLst>
              <a:path w="21600" h="21600" extrusionOk="0">
                <a:moveTo>
                  <a:pt x="8319" y="0"/>
                </a:moveTo>
                <a:lnTo>
                  <a:pt x="5026" y="117"/>
                </a:lnTo>
                <a:cubicBezTo>
                  <a:pt x="4484" y="789"/>
                  <a:pt x="3941" y="1461"/>
                  <a:pt x="3399" y="2133"/>
                </a:cubicBezTo>
                <a:cubicBezTo>
                  <a:pt x="2857" y="2805"/>
                  <a:pt x="2314" y="3476"/>
                  <a:pt x="1772" y="4148"/>
                </a:cubicBezTo>
                <a:lnTo>
                  <a:pt x="4542" y="6577"/>
                </a:lnTo>
                <a:lnTo>
                  <a:pt x="3392" y="10753"/>
                </a:lnTo>
                <a:lnTo>
                  <a:pt x="0" y="11818"/>
                </a:lnTo>
                <a:lnTo>
                  <a:pt x="1581" y="16345"/>
                </a:lnTo>
                <a:lnTo>
                  <a:pt x="4913" y="16345"/>
                </a:lnTo>
                <a:lnTo>
                  <a:pt x="7757" y="19148"/>
                </a:lnTo>
                <a:lnTo>
                  <a:pt x="10993" y="21600"/>
                </a:lnTo>
                <a:lnTo>
                  <a:pt x="14223" y="19761"/>
                </a:lnTo>
                <a:lnTo>
                  <a:pt x="14972" y="14169"/>
                </a:lnTo>
                <a:lnTo>
                  <a:pt x="18108" y="8928"/>
                </a:lnTo>
                <a:lnTo>
                  <a:pt x="21600" y="7876"/>
                </a:lnTo>
                <a:lnTo>
                  <a:pt x="21600" y="3101"/>
                </a:lnTo>
                <a:lnTo>
                  <a:pt x="19411" y="1378"/>
                </a:lnTo>
                <a:lnTo>
                  <a:pt x="17621" y="692"/>
                </a:lnTo>
                <a:lnTo>
                  <a:pt x="12533" y="2093"/>
                </a:lnTo>
                <a:lnTo>
                  <a:pt x="10949" y="1393"/>
                </a:lnTo>
                <a:lnTo>
                  <a:pt x="8319" y="0"/>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8" name="Shape 5018"/>
          <p:cNvSpPr/>
          <p:nvPr/>
        </p:nvSpPr>
        <p:spPr>
          <a:xfrm>
            <a:off x="6239841" y="4203367"/>
            <a:ext cx="2234059" cy="2579273"/>
          </a:xfrm>
          <a:custGeom>
            <a:avLst/>
            <a:gdLst/>
            <a:ahLst/>
            <a:cxnLst>
              <a:cxn ang="0">
                <a:pos x="wd2" y="hd2"/>
              </a:cxn>
              <a:cxn ang="5400000">
                <a:pos x="wd2" y="hd2"/>
              </a:cxn>
              <a:cxn ang="10800000">
                <a:pos x="wd2" y="hd2"/>
              </a:cxn>
              <a:cxn ang="16200000">
                <a:pos x="wd2" y="hd2"/>
              </a:cxn>
            </a:cxnLst>
            <a:rect l="0" t="0" r="r" b="b"/>
            <a:pathLst>
              <a:path w="21600" h="21600" extrusionOk="0">
                <a:moveTo>
                  <a:pt x="11905" y="1298"/>
                </a:moveTo>
                <a:lnTo>
                  <a:pt x="11748" y="1386"/>
                </a:lnTo>
                <a:lnTo>
                  <a:pt x="11649" y="1501"/>
                </a:lnTo>
                <a:lnTo>
                  <a:pt x="11657" y="1629"/>
                </a:lnTo>
                <a:lnTo>
                  <a:pt x="11744" y="1704"/>
                </a:lnTo>
                <a:lnTo>
                  <a:pt x="11765" y="1791"/>
                </a:lnTo>
                <a:lnTo>
                  <a:pt x="11622" y="1915"/>
                </a:lnTo>
                <a:lnTo>
                  <a:pt x="11470" y="2059"/>
                </a:lnTo>
                <a:lnTo>
                  <a:pt x="11326" y="2096"/>
                </a:lnTo>
                <a:lnTo>
                  <a:pt x="11204" y="2078"/>
                </a:lnTo>
                <a:lnTo>
                  <a:pt x="10972" y="2003"/>
                </a:lnTo>
                <a:lnTo>
                  <a:pt x="10824" y="1959"/>
                </a:lnTo>
                <a:lnTo>
                  <a:pt x="10659" y="1903"/>
                </a:lnTo>
                <a:lnTo>
                  <a:pt x="10370" y="1872"/>
                </a:lnTo>
                <a:lnTo>
                  <a:pt x="10297" y="1768"/>
                </a:lnTo>
                <a:lnTo>
                  <a:pt x="10194" y="1639"/>
                </a:lnTo>
                <a:lnTo>
                  <a:pt x="10095" y="1497"/>
                </a:lnTo>
                <a:lnTo>
                  <a:pt x="9893" y="1403"/>
                </a:lnTo>
                <a:lnTo>
                  <a:pt x="9738" y="1384"/>
                </a:lnTo>
                <a:lnTo>
                  <a:pt x="9487" y="1311"/>
                </a:lnTo>
                <a:lnTo>
                  <a:pt x="9256" y="1311"/>
                </a:lnTo>
                <a:lnTo>
                  <a:pt x="9130" y="1305"/>
                </a:lnTo>
                <a:lnTo>
                  <a:pt x="9053" y="1242"/>
                </a:lnTo>
                <a:lnTo>
                  <a:pt x="8911" y="1116"/>
                </a:lnTo>
                <a:lnTo>
                  <a:pt x="8694" y="947"/>
                </a:lnTo>
                <a:lnTo>
                  <a:pt x="8636" y="849"/>
                </a:lnTo>
                <a:lnTo>
                  <a:pt x="8687" y="761"/>
                </a:lnTo>
                <a:lnTo>
                  <a:pt x="8783" y="636"/>
                </a:lnTo>
                <a:lnTo>
                  <a:pt x="8776" y="548"/>
                </a:lnTo>
                <a:lnTo>
                  <a:pt x="8704" y="440"/>
                </a:lnTo>
                <a:lnTo>
                  <a:pt x="8651" y="369"/>
                </a:lnTo>
                <a:lnTo>
                  <a:pt x="8694" y="263"/>
                </a:lnTo>
                <a:lnTo>
                  <a:pt x="8750" y="213"/>
                </a:lnTo>
                <a:lnTo>
                  <a:pt x="8706" y="120"/>
                </a:lnTo>
                <a:lnTo>
                  <a:pt x="8574" y="53"/>
                </a:lnTo>
                <a:lnTo>
                  <a:pt x="8473" y="0"/>
                </a:lnTo>
                <a:lnTo>
                  <a:pt x="8301" y="31"/>
                </a:lnTo>
                <a:lnTo>
                  <a:pt x="8038" y="123"/>
                </a:lnTo>
                <a:lnTo>
                  <a:pt x="7831" y="167"/>
                </a:lnTo>
                <a:lnTo>
                  <a:pt x="7542" y="204"/>
                </a:lnTo>
                <a:lnTo>
                  <a:pt x="7323" y="198"/>
                </a:lnTo>
                <a:lnTo>
                  <a:pt x="7098" y="173"/>
                </a:lnTo>
                <a:lnTo>
                  <a:pt x="6861" y="167"/>
                </a:lnTo>
                <a:lnTo>
                  <a:pt x="6735" y="117"/>
                </a:lnTo>
                <a:lnTo>
                  <a:pt x="6538" y="97"/>
                </a:lnTo>
                <a:lnTo>
                  <a:pt x="6405" y="145"/>
                </a:lnTo>
                <a:lnTo>
                  <a:pt x="6221" y="214"/>
                </a:lnTo>
                <a:lnTo>
                  <a:pt x="6040" y="224"/>
                </a:lnTo>
                <a:lnTo>
                  <a:pt x="5774" y="295"/>
                </a:lnTo>
                <a:lnTo>
                  <a:pt x="5503" y="389"/>
                </a:lnTo>
                <a:lnTo>
                  <a:pt x="5346" y="481"/>
                </a:lnTo>
                <a:lnTo>
                  <a:pt x="5159" y="600"/>
                </a:lnTo>
                <a:lnTo>
                  <a:pt x="4994" y="675"/>
                </a:lnTo>
                <a:cubicBezTo>
                  <a:pt x="4958" y="685"/>
                  <a:pt x="4920" y="693"/>
                  <a:pt x="4883" y="698"/>
                </a:cubicBezTo>
                <a:cubicBezTo>
                  <a:pt x="4849" y="702"/>
                  <a:pt x="4815" y="704"/>
                  <a:pt x="4781" y="704"/>
                </a:cubicBezTo>
                <a:lnTo>
                  <a:pt x="4638" y="679"/>
                </a:lnTo>
                <a:lnTo>
                  <a:pt x="4547" y="675"/>
                </a:lnTo>
                <a:lnTo>
                  <a:pt x="4417" y="656"/>
                </a:lnTo>
                <a:lnTo>
                  <a:pt x="4244" y="637"/>
                </a:lnTo>
                <a:lnTo>
                  <a:pt x="4107" y="562"/>
                </a:lnTo>
                <a:lnTo>
                  <a:pt x="3988" y="482"/>
                </a:lnTo>
                <a:lnTo>
                  <a:pt x="3873" y="464"/>
                </a:lnTo>
                <a:lnTo>
                  <a:pt x="3807" y="533"/>
                </a:lnTo>
                <a:lnTo>
                  <a:pt x="3751" y="608"/>
                </a:lnTo>
                <a:lnTo>
                  <a:pt x="3646" y="730"/>
                </a:lnTo>
                <a:lnTo>
                  <a:pt x="3580" y="822"/>
                </a:lnTo>
                <a:lnTo>
                  <a:pt x="3480" y="939"/>
                </a:lnTo>
                <a:lnTo>
                  <a:pt x="3212" y="1058"/>
                </a:lnTo>
                <a:lnTo>
                  <a:pt x="2961" y="1162"/>
                </a:lnTo>
                <a:lnTo>
                  <a:pt x="2882" y="1237"/>
                </a:lnTo>
                <a:lnTo>
                  <a:pt x="2746" y="1325"/>
                </a:lnTo>
                <a:lnTo>
                  <a:pt x="2704" y="1430"/>
                </a:lnTo>
                <a:lnTo>
                  <a:pt x="2576" y="1610"/>
                </a:lnTo>
                <a:lnTo>
                  <a:pt x="2532" y="1707"/>
                </a:lnTo>
                <a:lnTo>
                  <a:pt x="2566" y="1826"/>
                </a:lnTo>
                <a:lnTo>
                  <a:pt x="2573" y="1918"/>
                </a:lnTo>
                <a:lnTo>
                  <a:pt x="2559" y="2012"/>
                </a:lnTo>
                <a:lnTo>
                  <a:pt x="2544" y="2114"/>
                </a:lnTo>
                <a:lnTo>
                  <a:pt x="2436" y="2195"/>
                </a:lnTo>
                <a:lnTo>
                  <a:pt x="2269" y="2330"/>
                </a:lnTo>
                <a:lnTo>
                  <a:pt x="2091" y="2512"/>
                </a:lnTo>
                <a:lnTo>
                  <a:pt x="1925" y="2605"/>
                </a:lnTo>
                <a:lnTo>
                  <a:pt x="1797" y="2653"/>
                </a:lnTo>
                <a:lnTo>
                  <a:pt x="1647" y="2722"/>
                </a:lnTo>
                <a:lnTo>
                  <a:pt x="1528" y="2808"/>
                </a:lnTo>
                <a:lnTo>
                  <a:pt x="1447" y="2931"/>
                </a:lnTo>
                <a:lnTo>
                  <a:pt x="1332" y="3038"/>
                </a:lnTo>
                <a:lnTo>
                  <a:pt x="1173" y="3213"/>
                </a:lnTo>
                <a:lnTo>
                  <a:pt x="1030" y="3388"/>
                </a:lnTo>
                <a:lnTo>
                  <a:pt x="1001" y="3475"/>
                </a:lnTo>
                <a:lnTo>
                  <a:pt x="951" y="3585"/>
                </a:lnTo>
                <a:lnTo>
                  <a:pt x="845" y="3723"/>
                </a:lnTo>
                <a:lnTo>
                  <a:pt x="700" y="3911"/>
                </a:lnTo>
                <a:lnTo>
                  <a:pt x="650" y="4048"/>
                </a:lnTo>
                <a:lnTo>
                  <a:pt x="448" y="4221"/>
                </a:lnTo>
                <a:lnTo>
                  <a:pt x="410" y="4305"/>
                </a:lnTo>
                <a:lnTo>
                  <a:pt x="349" y="4386"/>
                </a:lnTo>
                <a:lnTo>
                  <a:pt x="269" y="4455"/>
                </a:lnTo>
                <a:lnTo>
                  <a:pt x="232" y="4555"/>
                </a:lnTo>
                <a:lnTo>
                  <a:pt x="226" y="4651"/>
                </a:lnTo>
                <a:lnTo>
                  <a:pt x="176" y="4751"/>
                </a:lnTo>
                <a:lnTo>
                  <a:pt x="156" y="4813"/>
                </a:lnTo>
                <a:lnTo>
                  <a:pt x="163" y="4888"/>
                </a:lnTo>
                <a:lnTo>
                  <a:pt x="220" y="5002"/>
                </a:lnTo>
                <a:lnTo>
                  <a:pt x="292" y="5121"/>
                </a:lnTo>
                <a:lnTo>
                  <a:pt x="355" y="5258"/>
                </a:lnTo>
                <a:lnTo>
                  <a:pt x="369" y="5453"/>
                </a:lnTo>
                <a:lnTo>
                  <a:pt x="413" y="5578"/>
                </a:lnTo>
                <a:lnTo>
                  <a:pt x="477" y="5695"/>
                </a:lnTo>
                <a:lnTo>
                  <a:pt x="477" y="5825"/>
                </a:lnTo>
                <a:lnTo>
                  <a:pt x="441" y="5944"/>
                </a:lnTo>
                <a:lnTo>
                  <a:pt x="405" y="6019"/>
                </a:lnTo>
                <a:lnTo>
                  <a:pt x="391" y="6138"/>
                </a:lnTo>
                <a:lnTo>
                  <a:pt x="355" y="6250"/>
                </a:lnTo>
                <a:lnTo>
                  <a:pt x="307" y="6323"/>
                </a:lnTo>
                <a:lnTo>
                  <a:pt x="280" y="6392"/>
                </a:lnTo>
                <a:lnTo>
                  <a:pt x="215" y="6459"/>
                </a:lnTo>
                <a:lnTo>
                  <a:pt x="80" y="6545"/>
                </a:lnTo>
                <a:lnTo>
                  <a:pt x="0" y="6592"/>
                </a:lnTo>
                <a:lnTo>
                  <a:pt x="0" y="6680"/>
                </a:lnTo>
                <a:lnTo>
                  <a:pt x="74" y="6761"/>
                </a:lnTo>
                <a:lnTo>
                  <a:pt x="110" y="6891"/>
                </a:lnTo>
                <a:lnTo>
                  <a:pt x="117" y="7009"/>
                </a:lnTo>
                <a:lnTo>
                  <a:pt x="117" y="7138"/>
                </a:lnTo>
                <a:lnTo>
                  <a:pt x="61" y="7213"/>
                </a:lnTo>
                <a:lnTo>
                  <a:pt x="54" y="7299"/>
                </a:lnTo>
                <a:lnTo>
                  <a:pt x="185" y="7447"/>
                </a:lnTo>
                <a:lnTo>
                  <a:pt x="278" y="7578"/>
                </a:lnTo>
                <a:lnTo>
                  <a:pt x="459" y="7641"/>
                </a:lnTo>
                <a:lnTo>
                  <a:pt x="564" y="7676"/>
                </a:lnTo>
                <a:lnTo>
                  <a:pt x="670" y="7805"/>
                </a:lnTo>
                <a:lnTo>
                  <a:pt x="779" y="7951"/>
                </a:lnTo>
                <a:lnTo>
                  <a:pt x="880" y="8070"/>
                </a:lnTo>
                <a:lnTo>
                  <a:pt x="1010" y="8216"/>
                </a:lnTo>
                <a:lnTo>
                  <a:pt x="1152" y="8321"/>
                </a:lnTo>
                <a:lnTo>
                  <a:pt x="1238" y="8546"/>
                </a:lnTo>
                <a:lnTo>
                  <a:pt x="1195" y="8652"/>
                </a:lnTo>
                <a:lnTo>
                  <a:pt x="1275" y="8822"/>
                </a:lnTo>
                <a:lnTo>
                  <a:pt x="1378" y="8876"/>
                </a:lnTo>
                <a:lnTo>
                  <a:pt x="1513" y="8970"/>
                </a:lnTo>
                <a:lnTo>
                  <a:pt x="1679" y="9195"/>
                </a:lnTo>
                <a:lnTo>
                  <a:pt x="1843" y="9284"/>
                </a:lnTo>
                <a:lnTo>
                  <a:pt x="1963" y="9393"/>
                </a:lnTo>
                <a:lnTo>
                  <a:pt x="2026" y="9468"/>
                </a:lnTo>
                <a:lnTo>
                  <a:pt x="2137" y="9480"/>
                </a:lnTo>
                <a:lnTo>
                  <a:pt x="2185" y="9549"/>
                </a:lnTo>
                <a:lnTo>
                  <a:pt x="2387" y="9655"/>
                </a:lnTo>
                <a:lnTo>
                  <a:pt x="2546" y="9722"/>
                </a:lnTo>
                <a:lnTo>
                  <a:pt x="2676" y="9747"/>
                </a:lnTo>
                <a:lnTo>
                  <a:pt x="2864" y="9801"/>
                </a:lnTo>
                <a:lnTo>
                  <a:pt x="3059" y="9868"/>
                </a:lnTo>
                <a:lnTo>
                  <a:pt x="3321" y="9803"/>
                </a:lnTo>
                <a:lnTo>
                  <a:pt x="3355" y="9741"/>
                </a:lnTo>
                <a:lnTo>
                  <a:pt x="3514" y="9656"/>
                </a:lnTo>
                <a:lnTo>
                  <a:pt x="3671" y="9656"/>
                </a:lnTo>
                <a:lnTo>
                  <a:pt x="3834" y="9668"/>
                </a:lnTo>
                <a:lnTo>
                  <a:pt x="3928" y="9618"/>
                </a:lnTo>
                <a:lnTo>
                  <a:pt x="4065" y="9568"/>
                </a:lnTo>
                <a:lnTo>
                  <a:pt x="4183" y="9562"/>
                </a:lnTo>
                <a:lnTo>
                  <a:pt x="4264" y="9614"/>
                </a:lnTo>
                <a:lnTo>
                  <a:pt x="4399" y="9656"/>
                </a:lnTo>
                <a:lnTo>
                  <a:pt x="4491" y="9685"/>
                </a:lnTo>
                <a:lnTo>
                  <a:pt x="4570" y="9697"/>
                </a:lnTo>
                <a:lnTo>
                  <a:pt x="4741" y="9672"/>
                </a:lnTo>
                <a:lnTo>
                  <a:pt x="4835" y="9629"/>
                </a:lnTo>
                <a:lnTo>
                  <a:pt x="5049" y="9541"/>
                </a:lnTo>
                <a:lnTo>
                  <a:pt x="5236" y="9504"/>
                </a:lnTo>
                <a:lnTo>
                  <a:pt x="5409" y="9560"/>
                </a:lnTo>
                <a:lnTo>
                  <a:pt x="5568" y="9456"/>
                </a:lnTo>
                <a:lnTo>
                  <a:pt x="5900" y="9362"/>
                </a:lnTo>
                <a:lnTo>
                  <a:pt x="6211" y="9231"/>
                </a:lnTo>
                <a:lnTo>
                  <a:pt x="6387" y="9206"/>
                </a:lnTo>
                <a:lnTo>
                  <a:pt x="6552" y="9212"/>
                </a:lnTo>
                <a:lnTo>
                  <a:pt x="6746" y="9256"/>
                </a:lnTo>
                <a:lnTo>
                  <a:pt x="6865" y="9309"/>
                </a:lnTo>
                <a:lnTo>
                  <a:pt x="6951" y="9353"/>
                </a:lnTo>
                <a:lnTo>
                  <a:pt x="7023" y="9409"/>
                </a:lnTo>
                <a:lnTo>
                  <a:pt x="7103" y="9497"/>
                </a:lnTo>
                <a:lnTo>
                  <a:pt x="7134" y="9626"/>
                </a:lnTo>
                <a:lnTo>
                  <a:pt x="7148" y="9713"/>
                </a:lnTo>
                <a:lnTo>
                  <a:pt x="7170" y="9786"/>
                </a:lnTo>
                <a:lnTo>
                  <a:pt x="7298" y="9829"/>
                </a:lnTo>
                <a:lnTo>
                  <a:pt x="7435" y="9842"/>
                </a:lnTo>
                <a:lnTo>
                  <a:pt x="7584" y="9786"/>
                </a:lnTo>
                <a:lnTo>
                  <a:pt x="7980" y="9786"/>
                </a:lnTo>
                <a:lnTo>
                  <a:pt x="8202" y="9831"/>
                </a:lnTo>
                <a:lnTo>
                  <a:pt x="8289" y="9968"/>
                </a:lnTo>
                <a:lnTo>
                  <a:pt x="8455" y="10087"/>
                </a:lnTo>
                <a:lnTo>
                  <a:pt x="8491" y="10175"/>
                </a:lnTo>
                <a:lnTo>
                  <a:pt x="8498" y="10323"/>
                </a:lnTo>
                <a:lnTo>
                  <a:pt x="8534" y="10455"/>
                </a:lnTo>
                <a:lnTo>
                  <a:pt x="8534" y="10567"/>
                </a:lnTo>
                <a:lnTo>
                  <a:pt x="8486" y="10709"/>
                </a:lnTo>
                <a:lnTo>
                  <a:pt x="8438" y="10877"/>
                </a:lnTo>
                <a:lnTo>
                  <a:pt x="8421" y="11008"/>
                </a:lnTo>
                <a:lnTo>
                  <a:pt x="8356" y="11171"/>
                </a:lnTo>
                <a:lnTo>
                  <a:pt x="8236" y="11348"/>
                </a:lnTo>
                <a:lnTo>
                  <a:pt x="8272" y="11458"/>
                </a:lnTo>
                <a:lnTo>
                  <a:pt x="8279" y="11545"/>
                </a:lnTo>
                <a:lnTo>
                  <a:pt x="8322" y="11649"/>
                </a:lnTo>
                <a:lnTo>
                  <a:pt x="8387" y="11749"/>
                </a:lnTo>
                <a:lnTo>
                  <a:pt x="8437" y="11849"/>
                </a:lnTo>
                <a:lnTo>
                  <a:pt x="8567" y="11936"/>
                </a:lnTo>
                <a:lnTo>
                  <a:pt x="8726" y="12086"/>
                </a:lnTo>
                <a:lnTo>
                  <a:pt x="8935" y="12257"/>
                </a:lnTo>
                <a:lnTo>
                  <a:pt x="9193" y="12538"/>
                </a:lnTo>
                <a:lnTo>
                  <a:pt x="9222" y="12667"/>
                </a:lnTo>
                <a:lnTo>
                  <a:pt x="9215" y="12761"/>
                </a:lnTo>
                <a:lnTo>
                  <a:pt x="9229" y="12888"/>
                </a:lnTo>
                <a:lnTo>
                  <a:pt x="9266" y="13018"/>
                </a:lnTo>
                <a:lnTo>
                  <a:pt x="9302" y="13097"/>
                </a:lnTo>
                <a:lnTo>
                  <a:pt x="9403" y="13235"/>
                </a:lnTo>
                <a:lnTo>
                  <a:pt x="9453" y="13316"/>
                </a:lnTo>
                <a:lnTo>
                  <a:pt x="9566" y="13451"/>
                </a:lnTo>
                <a:lnTo>
                  <a:pt x="9766" y="13633"/>
                </a:lnTo>
                <a:lnTo>
                  <a:pt x="9692" y="13770"/>
                </a:lnTo>
                <a:lnTo>
                  <a:pt x="9591" y="13864"/>
                </a:lnTo>
                <a:lnTo>
                  <a:pt x="9591" y="13962"/>
                </a:lnTo>
                <a:lnTo>
                  <a:pt x="9620" y="14068"/>
                </a:lnTo>
                <a:lnTo>
                  <a:pt x="9710" y="14197"/>
                </a:lnTo>
                <a:lnTo>
                  <a:pt x="9780" y="14370"/>
                </a:lnTo>
                <a:lnTo>
                  <a:pt x="9795" y="14482"/>
                </a:lnTo>
                <a:lnTo>
                  <a:pt x="9802" y="14588"/>
                </a:lnTo>
                <a:lnTo>
                  <a:pt x="9775" y="14690"/>
                </a:lnTo>
                <a:lnTo>
                  <a:pt x="9739" y="14790"/>
                </a:lnTo>
                <a:lnTo>
                  <a:pt x="9667" y="14915"/>
                </a:lnTo>
                <a:lnTo>
                  <a:pt x="9609" y="15021"/>
                </a:lnTo>
                <a:lnTo>
                  <a:pt x="9530" y="15132"/>
                </a:lnTo>
                <a:lnTo>
                  <a:pt x="9479" y="15276"/>
                </a:lnTo>
                <a:lnTo>
                  <a:pt x="9395" y="15443"/>
                </a:lnTo>
                <a:lnTo>
                  <a:pt x="9345" y="15586"/>
                </a:lnTo>
                <a:lnTo>
                  <a:pt x="9275" y="15726"/>
                </a:lnTo>
                <a:lnTo>
                  <a:pt x="9162" y="15929"/>
                </a:lnTo>
                <a:lnTo>
                  <a:pt x="9125" y="16060"/>
                </a:lnTo>
                <a:lnTo>
                  <a:pt x="9118" y="16204"/>
                </a:lnTo>
                <a:lnTo>
                  <a:pt x="9133" y="16366"/>
                </a:lnTo>
                <a:lnTo>
                  <a:pt x="9145" y="16558"/>
                </a:lnTo>
                <a:lnTo>
                  <a:pt x="9224" y="16671"/>
                </a:lnTo>
                <a:lnTo>
                  <a:pt x="9275" y="16808"/>
                </a:lnTo>
                <a:lnTo>
                  <a:pt x="9364" y="16942"/>
                </a:lnTo>
                <a:lnTo>
                  <a:pt x="9448" y="17105"/>
                </a:lnTo>
                <a:lnTo>
                  <a:pt x="9540" y="17211"/>
                </a:lnTo>
                <a:lnTo>
                  <a:pt x="9663" y="17399"/>
                </a:lnTo>
                <a:lnTo>
                  <a:pt x="9739" y="17522"/>
                </a:lnTo>
                <a:lnTo>
                  <a:pt x="9826" y="17703"/>
                </a:lnTo>
                <a:lnTo>
                  <a:pt x="9978" y="17846"/>
                </a:lnTo>
                <a:lnTo>
                  <a:pt x="9978" y="17984"/>
                </a:lnTo>
                <a:lnTo>
                  <a:pt x="10014" y="18084"/>
                </a:lnTo>
                <a:lnTo>
                  <a:pt x="10050" y="18240"/>
                </a:lnTo>
                <a:lnTo>
                  <a:pt x="10081" y="18371"/>
                </a:lnTo>
                <a:lnTo>
                  <a:pt x="10146" y="18518"/>
                </a:lnTo>
                <a:lnTo>
                  <a:pt x="10197" y="18674"/>
                </a:lnTo>
                <a:lnTo>
                  <a:pt x="10223" y="18828"/>
                </a:lnTo>
                <a:lnTo>
                  <a:pt x="10173" y="18905"/>
                </a:lnTo>
                <a:cubicBezTo>
                  <a:pt x="10161" y="18932"/>
                  <a:pt x="10154" y="18960"/>
                  <a:pt x="10154" y="18989"/>
                </a:cubicBezTo>
                <a:cubicBezTo>
                  <a:pt x="10153" y="19050"/>
                  <a:pt x="10179" y="19109"/>
                  <a:pt x="10226" y="19154"/>
                </a:cubicBezTo>
                <a:lnTo>
                  <a:pt x="10226" y="19319"/>
                </a:lnTo>
                <a:lnTo>
                  <a:pt x="10198" y="19438"/>
                </a:lnTo>
                <a:lnTo>
                  <a:pt x="10205" y="19569"/>
                </a:lnTo>
                <a:lnTo>
                  <a:pt x="10335" y="19657"/>
                </a:lnTo>
                <a:cubicBezTo>
                  <a:pt x="10390" y="19680"/>
                  <a:pt x="10437" y="19714"/>
                  <a:pt x="10472" y="19757"/>
                </a:cubicBezTo>
                <a:cubicBezTo>
                  <a:pt x="10520" y="19816"/>
                  <a:pt x="10543" y="19887"/>
                  <a:pt x="10537" y="19959"/>
                </a:cubicBezTo>
                <a:cubicBezTo>
                  <a:pt x="10582" y="19972"/>
                  <a:pt x="10624" y="19991"/>
                  <a:pt x="10662" y="20015"/>
                </a:cubicBezTo>
                <a:cubicBezTo>
                  <a:pt x="10709" y="20045"/>
                  <a:pt x="10748" y="20083"/>
                  <a:pt x="10778" y="20126"/>
                </a:cubicBezTo>
                <a:lnTo>
                  <a:pt x="10833" y="20258"/>
                </a:lnTo>
                <a:lnTo>
                  <a:pt x="10886" y="20443"/>
                </a:lnTo>
                <a:lnTo>
                  <a:pt x="10987" y="20518"/>
                </a:lnTo>
                <a:lnTo>
                  <a:pt x="11146" y="20643"/>
                </a:lnTo>
                <a:lnTo>
                  <a:pt x="11228" y="20767"/>
                </a:lnTo>
                <a:lnTo>
                  <a:pt x="11192" y="20929"/>
                </a:lnTo>
                <a:lnTo>
                  <a:pt x="11116" y="20979"/>
                </a:lnTo>
                <a:lnTo>
                  <a:pt x="11094" y="21129"/>
                </a:lnTo>
                <a:lnTo>
                  <a:pt x="11138" y="21216"/>
                </a:lnTo>
                <a:lnTo>
                  <a:pt x="11232" y="21323"/>
                </a:lnTo>
                <a:lnTo>
                  <a:pt x="11296" y="21404"/>
                </a:lnTo>
                <a:lnTo>
                  <a:pt x="11398" y="21485"/>
                </a:lnTo>
                <a:lnTo>
                  <a:pt x="11510" y="21554"/>
                </a:lnTo>
                <a:lnTo>
                  <a:pt x="11611" y="21600"/>
                </a:lnTo>
                <a:lnTo>
                  <a:pt x="11710" y="21587"/>
                </a:lnTo>
                <a:lnTo>
                  <a:pt x="11885" y="21519"/>
                </a:lnTo>
                <a:lnTo>
                  <a:pt x="12056" y="21494"/>
                </a:lnTo>
                <a:lnTo>
                  <a:pt x="12201" y="21481"/>
                </a:lnTo>
                <a:lnTo>
                  <a:pt x="12338" y="21418"/>
                </a:lnTo>
                <a:lnTo>
                  <a:pt x="12439" y="21389"/>
                </a:lnTo>
                <a:lnTo>
                  <a:pt x="12576" y="21408"/>
                </a:lnTo>
                <a:lnTo>
                  <a:pt x="12739" y="21426"/>
                </a:lnTo>
                <a:lnTo>
                  <a:pt x="12983" y="21499"/>
                </a:lnTo>
                <a:lnTo>
                  <a:pt x="13082" y="21535"/>
                </a:lnTo>
                <a:lnTo>
                  <a:pt x="13262" y="21478"/>
                </a:lnTo>
                <a:lnTo>
                  <a:pt x="13457" y="21372"/>
                </a:lnTo>
                <a:lnTo>
                  <a:pt x="13645" y="21293"/>
                </a:lnTo>
                <a:lnTo>
                  <a:pt x="13855" y="21184"/>
                </a:lnTo>
                <a:lnTo>
                  <a:pt x="13917" y="21124"/>
                </a:lnTo>
                <a:lnTo>
                  <a:pt x="14020" y="21112"/>
                </a:lnTo>
                <a:lnTo>
                  <a:pt x="14140" y="20918"/>
                </a:lnTo>
                <a:lnTo>
                  <a:pt x="14308" y="20841"/>
                </a:lnTo>
                <a:lnTo>
                  <a:pt x="14496" y="20735"/>
                </a:lnTo>
                <a:lnTo>
                  <a:pt x="14532" y="20631"/>
                </a:lnTo>
                <a:cubicBezTo>
                  <a:pt x="14523" y="20597"/>
                  <a:pt x="14526" y="20563"/>
                  <a:pt x="14539" y="20531"/>
                </a:cubicBezTo>
                <a:cubicBezTo>
                  <a:pt x="14575" y="20440"/>
                  <a:pt x="14682" y="20384"/>
                  <a:pt x="14791" y="20399"/>
                </a:cubicBezTo>
                <a:lnTo>
                  <a:pt x="14996" y="20260"/>
                </a:lnTo>
                <a:lnTo>
                  <a:pt x="15107" y="20110"/>
                </a:lnTo>
                <a:lnTo>
                  <a:pt x="15150" y="19997"/>
                </a:lnTo>
                <a:lnTo>
                  <a:pt x="15186" y="19891"/>
                </a:lnTo>
                <a:lnTo>
                  <a:pt x="15369" y="19792"/>
                </a:lnTo>
                <a:lnTo>
                  <a:pt x="15454" y="19676"/>
                </a:lnTo>
                <a:lnTo>
                  <a:pt x="15576" y="19632"/>
                </a:lnTo>
                <a:lnTo>
                  <a:pt x="15638" y="19549"/>
                </a:lnTo>
                <a:lnTo>
                  <a:pt x="15609" y="19482"/>
                </a:lnTo>
                <a:lnTo>
                  <a:pt x="15554" y="19391"/>
                </a:lnTo>
                <a:lnTo>
                  <a:pt x="15540" y="19247"/>
                </a:lnTo>
                <a:lnTo>
                  <a:pt x="15594" y="18994"/>
                </a:lnTo>
                <a:lnTo>
                  <a:pt x="15680" y="18888"/>
                </a:lnTo>
                <a:lnTo>
                  <a:pt x="15783" y="18803"/>
                </a:lnTo>
                <a:lnTo>
                  <a:pt x="16108" y="18703"/>
                </a:lnTo>
                <a:lnTo>
                  <a:pt x="16294" y="18563"/>
                </a:lnTo>
                <a:lnTo>
                  <a:pt x="16356" y="18482"/>
                </a:lnTo>
                <a:lnTo>
                  <a:pt x="16450" y="18419"/>
                </a:lnTo>
                <a:lnTo>
                  <a:pt x="16505" y="18325"/>
                </a:lnTo>
                <a:lnTo>
                  <a:pt x="16541" y="18156"/>
                </a:lnTo>
                <a:lnTo>
                  <a:pt x="16548" y="18043"/>
                </a:lnTo>
                <a:lnTo>
                  <a:pt x="16548" y="17943"/>
                </a:lnTo>
                <a:lnTo>
                  <a:pt x="16457" y="17826"/>
                </a:lnTo>
                <a:lnTo>
                  <a:pt x="16334" y="17670"/>
                </a:lnTo>
                <a:lnTo>
                  <a:pt x="16240" y="17538"/>
                </a:lnTo>
                <a:lnTo>
                  <a:pt x="16254" y="17449"/>
                </a:lnTo>
                <a:lnTo>
                  <a:pt x="16304" y="17342"/>
                </a:lnTo>
                <a:lnTo>
                  <a:pt x="16369" y="17186"/>
                </a:lnTo>
                <a:lnTo>
                  <a:pt x="16451" y="17084"/>
                </a:lnTo>
                <a:lnTo>
                  <a:pt x="16585" y="16986"/>
                </a:lnTo>
                <a:lnTo>
                  <a:pt x="16672" y="16904"/>
                </a:lnTo>
                <a:lnTo>
                  <a:pt x="16819" y="16806"/>
                </a:lnTo>
                <a:lnTo>
                  <a:pt x="16908" y="16667"/>
                </a:lnTo>
                <a:lnTo>
                  <a:pt x="17014" y="16561"/>
                </a:lnTo>
                <a:lnTo>
                  <a:pt x="17093" y="16492"/>
                </a:lnTo>
                <a:lnTo>
                  <a:pt x="17208" y="16417"/>
                </a:lnTo>
                <a:lnTo>
                  <a:pt x="17512" y="16298"/>
                </a:lnTo>
                <a:lnTo>
                  <a:pt x="17764" y="16173"/>
                </a:lnTo>
                <a:lnTo>
                  <a:pt x="17834" y="16130"/>
                </a:lnTo>
                <a:lnTo>
                  <a:pt x="18026" y="15990"/>
                </a:lnTo>
                <a:cubicBezTo>
                  <a:pt x="18082" y="15956"/>
                  <a:pt x="18127" y="15911"/>
                  <a:pt x="18157" y="15859"/>
                </a:cubicBezTo>
                <a:cubicBezTo>
                  <a:pt x="18188" y="15803"/>
                  <a:pt x="18203" y="15741"/>
                  <a:pt x="18198" y="15679"/>
                </a:cubicBezTo>
                <a:lnTo>
                  <a:pt x="18246" y="15583"/>
                </a:lnTo>
                <a:lnTo>
                  <a:pt x="18366" y="15487"/>
                </a:lnTo>
                <a:lnTo>
                  <a:pt x="18345" y="15404"/>
                </a:lnTo>
                <a:lnTo>
                  <a:pt x="18243" y="15335"/>
                </a:lnTo>
                <a:lnTo>
                  <a:pt x="18279" y="15179"/>
                </a:lnTo>
                <a:lnTo>
                  <a:pt x="18265" y="15022"/>
                </a:lnTo>
                <a:lnTo>
                  <a:pt x="18188" y="14962"/>
                </a:lnTo>
                <a:cubicBezTo>
                  <a:pt x="18199" y="14916"/>
                  <a:pt x="18210" y="14869"/>
                  <a:pt x="18222" y="14823"/>
                </a:cubicBezTo>
                <a:cubicBezTo>
                  <a:pt x="18246" y="14730"/>
                  <a:pt x="18271" y="14638"/>
                  <a:pt x="18299" y="14547"/>
                </a:cubicBezTo>
                <a:lnTo>
                  <a:pt x="18285" y="14483"/>
                </a:lnTo>
                <a:lnTo>
                  <a:pt x="18215" y="14353"/>
                </a:lnTo>
                <a:lnTo>
                  <a:pt x="18136" y="14247"/>
                </a:lnTo>
                <a:lnTo>
                  <a:pt x="18078" y="14173"/>
                </a:lnTo>
                <a:lnTo>
                  <a:pt x="18002" y="14079"/>
                </a:lnTo>
                <a:lnTo>
                  <a:pt x="17843" y="13717"/>
                </a:lnTo>
                <a:lnTo>
                  <a:pt x="17758" y="13550"/>
                </a:lnTo>
                <a:lnTo>
                  <a:pt x="17758" y="13409"/>
                </a:lnTo>
                <a:lnTo>
                  <a:pt x="17751" y="13334"/>
                </a:lnTo>
                <a:lnTo>
                  <a:pt x="17751" y="13215"/>
                </a:lnTo>
                <a:lnTo>
                  <a:pt x="17758" y="13096"/>
                </a:lnTo>
                <a:lnTo>
                  <a:pt x="17763" y="12990"/>
                </a:lnTo>
                <a:lnTo>
                  <a:pt x="17785" y="12871"/>
                </a:lnTo>
                <a:lnTo>
                  <a:pt x="17806" y="12777"/>
                </a:lnTo>
                <a:lnTo>
                  <a:pt x="17847" y="12656"/>
                </a:lnTo>
                <a:lnTo>
                  <a:pt x="17869" y="12508"/>
                </a:lnTo>
                <a:lnTo>
                  <a:pt x="17948" y="12397"/>
                </a:lnTo>
                <a:lnTo>
                  <a:pt x="17975" y="12341"/>
                </a:lnTo>
                <a:lnTo>
                  <a:pt x="18025" y="12266"/>
                </a:lnTo>
                <a:lnTo>
                  <a:pt x="18119" y="12160"/>
                </a:lnTo>
                <a:lnTo>
                  <a:pt x="18213" y="12103"/>
                </a:lnTo>
                <a:lnTo>
                  <a:pt x="18266" y="11989"/>
                </a:lnTo>
                <a:lnTo>
                  <a:pt x="18374" y="11916"/>
                </a:lnTo>
                <a:lnTo>
                  <a:pt x="18483" y="11840"/>
                </a:lnTo>
                <a:lnTo>
                  <a:pt x="18706" y="11666"/>
                </a:lnTo>
                <a:lnTo>
                  <a:pt x="18844" y="11494"/>
                </a:lnTo>
                <a:lnTo>
                  <a:pt x="18938" y="11331"/>
                </a:lnTo>
                <a:lnTo>
                  <a:pt x="19010" y="11281"/>
                </a:lnTo>
                <a:lnTo>
                  <a:pt x="19096" y="11194"/>
                </a:lnTo>
                <a:lnTo>
                  <a:pt x="19175" y="11131"/>
                </a:lnTo>
                <a:lnTo>
                  <a:pt x="19282" y="10996"/>
                </a:lnTo>
                <a:lnTo>
                  <a:pt x="19324" y="10940"/>
                </a:lnTo>
                <a:lnTo>
                  <a:pt x="19389" y="10872"/>
                </a:lnTo>
                <a:lnTo>
                  <a:pt x="19524" y="10799"/>
                </a:lnTo>
                <a:cubicBezTo>
                  <a:pt x="19560" y="10778"/>
                  <a:pt x="19596" y="10758"/>
                  <a:pt x="19632" y="10738"/>
                </a:cubicBezTo>
                <a:cubicBezTo>
                  <a:pt x="19704" y="10698"/>
                  <a:pt x="19777" y="10660"/>
                  <a:pt x="19849" y="10621"/>
                </a:cubicBezTo>
                <a:lnTo>
                  <a:pt x="20001" y="10465"/>
                </a:lnTo>
                <a:lnTo>
                  <a:pt x="20044" y="10396"/>
                </a:lnTo>
                <a:lnTo>
                  <a:pt x="20145" y="10315"/>
                </a:lnTo>
                <a:lnTo>
                  <a:pt x="20246" y="10299"/>
                </a:lnTo>
                <a:lnTo>
                  <a:pt x="20366" y="10226"/>
                </a:lnTo>
                <a:cubicBezTo>
                  <a:pt x="20392" y="10200"/>
                  <a:pt x="20416" y="10173"/>
                  <a:pt x="20438" y="10144"/>
                </a:cubicBezTo>
                <a:cubicBezTo>
                  <a:pt x="20479" y="10093"/>
                  <a:pt x="20513" y="10038"/>
                  <a:pt x="20540" y="9980"/>
                </a:cubicBezTo>
                <a:lnTo>
                  <a:pt x="20669" y="9713"/>
                </a:lnTo>
                <a:lnTo>
                  <a:pt x="20763" y="9627"/>
                </a:lnTo>
                <a:lnTo>
                  <a:pt x="20850" y="9427"/>
                </a:lnTo>
                <a:lnTo>
                  <a:pt x="21053" y="9218"/>
                </a:lnTo>
                <a:lnTo>
                  <a:pt x="21106" y="9101"/>
                </a:lnTo>
                <a:lnTo>
                  <a:pt x="21207" y="8920"/>
                </a:lnTo>
                <a:lnTo>
                  <a:pt x="21270" y="8773"/>
                </a:lnTo>
                <a:lnTo>
                  <a:pt x="21345" y="8665"/>
                </a:lnTo>
                <a:lnTo>
                  <a:pt x="21410" y="8525"/>
                </a:lnTo>
                <a:lnTo>
                  <a:pt x="21516" y="8371"/>
                </a:lnTo>
                <a:lnTo>
                  <a:pt x="21542" y="8283"/>
                </a:lnTo>
                <a:lnTo>
                  <a:pt x="21600" y="8133"/>
                </a:lnTo>
                <a:lnTo>
                  <a:pt x="21600" y="8003"/>
                </a:lnTo>
                <a:lnTo>
                  <a:pt x="21549" y="7866"/>
                </a:lnTo>
                <a:lnTo>
                  <a:pt x="21537" y="7747"/>
                </a:lnTo>
                <a:lnTo>
                  <a:pt x="21528" y="7674"/>
                </a:lnTo>
                <a:lnTo>
                  <a:pt x="21417" y="7699"/>
                </a:lnTo>
                <a:lnTo>
                  <a:pt x="21251" y="7784"/>
                </a:lnTo>
                <a:lnTo>
                  <a:pt x="20953" y="7845"/>
                </a:lnTo>
                <a:lnTo>
                  <a:pt x="20707" y="7931"/>
                </a:lnTo>
                <a:lnTo>
                  <a:pt x="20477" y="7987"/>
                </a:lnTo>
                <a:lnTo>
                  <a:pt x="20226" y="8018"/>
                </a:lnTo>
                <a:lnTo>
                  <a:pt x="19987" y="8056"/>
                </a:lnTo>
                <a:lnTo>
                  <a:pt x="19901" y="8080"/>
                </a:lnTo>
                <a:lnTo>
                  <a:pt x="19803" y="8110"/>
                </a:lnTo>
                <a:lnTo>
                  <a:pt x="19721" y="8116"/>
                </a:lnTo>
                <a:lnTo>
                  <a:pt x="19490" y="8053"/>
                </a:lnTo>
                <a:cubicBezTo>
                  <a:pt x="19444" y="8038"/>
                  <a:pt x="19398" y="8022"/>
                  <a:pt x="19353" y="8003"/>
                </a:cubicBezTo>
                <a:cubicBezTo>
                  <a:pt x="19301" y="7982"/>
                  <a:pt x="19251" y="7959"/>
                  <a:pt x="19202" y="7934"/>
                </a:cubicBezTo>
                <a:lnTo>
                  <a:pt x="19144" y="7826"/>
                </a:lnTo>
                <a:lnTo>
                  <a:pt x="19151" y="7733"/>
                </a:lnTo>
                <a:lnTo>
                  <a:pt x="19091" y="7614"/>
                </a:lnTo>
                <a:lnTo>
                  <a:pt x="19062" y="7518"/>
                </a:lnTo>
                <a:lnTo>
                  <a:pt x="19033" y="7385"/>
                </a:lnTo>
                <a:lnTo>
                  <a:pt x="18862" y="7343"/>
                </a:lnTo>
                <a:lnTo>
                  <a:pt x="18805" y="7243"/>
                </a:lnTo>
                <a:lnTo>
                  <a:pt x="18783" y="7166"/>
                </a:lnTo>
                <a:lnTo>
                  <a:pt x="18632" y="7073"/>
                </a:lnTo>
                <a:lnTo>
                  <a:pt x="18605" y="6906"/>
                </a:lnTo>
                <a:lnTo>
                  <a:pt x="18519" y="6897"/>
                </a:lnTo>
                <a:cubicBezTo>
                  <a:pt x="18492" y="6901"/>
                  <a:pt x="18465" y="6899"/>
                  <a:pt x="18439" y="6891"/>
                </a:cubicBezTo>
                <a:cubicBezTo>
                  <a:pt x="18366" y="6870"/>
                  <a:pt x="18317" y="6810"/>
                  <a:pt x="18316" y="6743"/>
                </a:cubicBezTo>
                <a:cubicBezTo>
                  <a:pt x="18302" y="6716"/>
                  <a:pt x="18283" y="6691"/>
                  <a:pt x="18261" y="6668"/>
                </a:cubicBezTo>
                <a:cubicBezTo>
                  <a:pt x="18230" y="6636"/>
                  <a:pt x="18191" y="6609"/>
                  <a:pt x="18148" y="6589"/>
                </a:cubicBezTo>
                <a:lnTo>
                  <a:pt x="18030" y="6579"/>
                </a:lnTo>
                <a:lnTo>
                  <a:pt x="17871" y="6463"/>
                </a:lnTo>
                <a:lnTo>
                  <a:pt x="17771" y="6355"/>
                </a:lnTo>
                <a:lnTo>
                  <a:pt x="17792" y="6247"/>
                </a:lnTo>
                <a:lnTo>
                  <a:pt x="17721" y="6185"/>
                </a:lnTo>
                <a:lnTo>
                  <a:pt x="17713" y="6087"/>
                </a:lnTo>
                <a:lnTo>
                  <a:pt x="17711" y="6006"/>
                </a:lnTo>
                <a:lnTo>
                  <a:pt x="17530" y="5908"/>
                </a:lnTo>
                <a:lnTo>
                  <a:pt x="17460" y="5774"/>
                </a:lnTo>
                <a:lnTo>
                  <a:pt x="17402" y="5680"/>
                </a:lnTo>
                <a:lnTo>
                  <a:pt x="17258" y="5530"/>
                </a:lnTo>
                <a:lnTo>
                  <a:pt x="17183" y="5451"/>
                </a:lnTo>
                <a:lnTo>
                  <a:pt x="17082" y="5351"/>
                </a:lnTo>
                <a:lnTo>
                  <a:pt x="17048" y="5222"/>
                </a:lnTo>
                <a:lnTo>
                  <a:pt x="17048" y="5089"/>
                </a:lnTo>
                <a:cubicBezTo>
                  <a:pt x="17065" y="5018"/>
                  <a:pt x="17060" y="4945"/>
                  <a:pt x="17034" y="4876"/>
                </a:cubicBezTo>
                <a:cubicBezTo>
                  <a:pt x="17013" y="4820"/>
                  <a:pt x="16978" y="4769"/>
                  <a:pt x="16933" y="4726"/>
                </a:cubicBezTo>
                <a:lnTo>
                  <a:pt x="16889" y="4630"/>
                </a:lnTo>
                <a:lnTo>
                  <a:pt x="16775" y="4458"/>
                </a:lnTo>
                <a:lnTo>
                  <a:pt x="16501" y="4341"/>
                </a:lnTo>
                <a:lnTo>
                  <a:pt x="16472" y="4199"/>
                </a:lnTo>
                <a:cubicBezTo>
                  <a:pt x="16470" y="4140"/>
                  <a:pt x="16461" y="4082"/>
                  <a:pt x="16443" y="4024"/>
                </a:cubicBezTo>
                <a:cubicBezTo>
                  <a:pt x="16425" y="3965"/>
                  <a:pt x="16398" y="3909"/>
                  <a:pt x="16363" y="3855"/>
                </a:cubicBezTo>
                <a:lnTo>
                  <a:pt x="16291" y="3674"/>
                </a:lnTo>
                <a:cubicBezTo>
                  <a:pt x="16289" y="3647"/>
                  <a:pt x="16285" y="3621"/>
                  <a:pt x="16277" y="3595"/>
                </a:cubicBezTo>
                <a:cubicBezTo>
                  <a:pt x="16256" y="3522"/>
                  <a:pt x="16213" y="3455"/>
                  <a:pt x="16154" y="3401"/>
                </a:cubicBezTo>
                <a:lnTo>
                  <a:pt x="16039" y="3250"/>
                </a:lnTo>
                <a:lnTo>
                  <a:pt x="15769" y="2894"/>
                </a:lnTo>
                <a:lnTo>
                  <a:pt x="15611" y="2670"/>
                </a:lnTo>
                <a:lnTo>
                  <a:pt x="15517" y="2564"/>
                </a:lnTo>
                <a:lnTo>
                  <a:pt x="15445" y="2442"/>
                </a:lnTo>
                <a:lnTo>
                  <a:pt x="15435" y="2351"/>
                </a:lnTo>
                <a:lnTo>
                  <a:pt x="15507" y="2268"/>
                </a:lnTo>
                <a:lnTo>
                  <a:pt x="15557" y="2174"/>
                </a:lnTo>
                <a:lnTo>
                  <a:pt x="15579" y="2095"/>
                </a:lnTo>
                <a:lnTo>
                  <a:pt x="15476" y="1983"/>
                </a:lnTo>
                <a:lnTo>
                  <a:pt x="15276" y="1854"/>
                </a:lnTo>
                <a:lnTo>
                  <a:pt x="15163" y="1798"/>
                </a:lnTo>
                <a:lnTo>
                  <a:pt x="15004" y="1798"/>
                </a:lnTo>
                <a:lnTo>
                  <a:pt x="14882" y="1810"/>
                </a:lnTo>
                <a:lnTo>
                  <a:pt x="14680" y="1867"/>
                </a:lnTo>
                <a:lnTo>
                  <a:pt x="14502" y="1898"/>
                </a:lnTo>
                <a:lnTo>
                  <a:pt x="14335" y="1902"/>
                </a:lnTo>
                <a:lnTo>
                  <a:pt x="14156" y="1858"/>
                </a:lnTo>
                <a:lnTo>
                  <a:pt x="13954" y="1827"/>
                </a:lnTo>
                <a:lnTo>
                  <a:pt x="13826" y="1795"/>
                </a:lnTo>
                <a:lnTo>
                  <a:pt x="13650" y="1741"/>
                </a:lnTo>
                <a:lnTo>
                  <a:pt x="13521" y="1716"/>
                </a:lnTo>
                <a:lnTo>
                  <a:pt x="13389" y="1716"/>
                </a:lnTo>
                <a:lnTo>
                  <a:pt x="13240" y="1681"/>
                </a:lnTo>
                <a:lnTo>
                  <a:pt x="13103" y="1668"/>
                </a:lnTo>
                <a:lnTo>
                  <a:pt x="12934" y="1606"/>
                </a:lnTo>
                <a:lnTo>
                  <a:pt x="12749" y="1481"/>
                </a:lnTo>
                <a:lnTo>
                  <a:pt x="12590" y="1418"/>
                </a:lnTo>
                <a:lnTo>
                  <a:pt x="12457" y="1374"/>
                </a:lnTo>
                <a:lnTo>
                  <a:pt x="12308" y="1331"/>
                </a:lnTo>
                <a:lnTo>
                  <a:pt x="12072" y="1318"/>
                </a:lnTo>
                <a:lnTo>
                  <a:pt x="11905" y="129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19" name="Shape 5019"/>
          <p:cNvSpPr/>
          <p:nvPr/>
        </p:nvSpPr>
        <p:spPr>
          <a:xfrm>
            <a:off x="8633155" y="5718025"/>
            <a:ext cx="22031" cy="26972"/>
          </a:xfrm>
          <a:custGeom>
            <a:avLst/>
            <a:gdLst/>
            <a:ahLst/>
            <a:cxnLst>
              <a:cxn ang="0">
                <a:pos x="wd2" y="hd2"/>
              </a:cxn>
              <a:cxn ang="5400000">
                <a:pos x="wd2" y="hd2"/>
              </a:cxn>
              <a:cxn ang="10800000">
                <a:pos x="wd2" y="hd2"/>
              </a:cxn>
              <a:cxn ang="16200000">
                <a:pos x="wd2" y="hd2"/>
              </a:cxn>
            </a:cxnLst>
            <a:rect l="0" t="0" r="r" b="b"/>
            <a:pathLst>
              <a:path w="21600" h="21600" extrusionOk="0">
                <a:moveTo>
                  <a:pt x="6326" y="0"/>
                </a:moveTo>
                <a:lnTo>
                  <a:pt x="0" y="9333"/>
                </a:lnTo>
                <a:lnTo>
                  <a:pt x="1832" y="16236"/>
                </a:lnTo>
                <a:lnTo>
                  <a:pt x="15030" y="21600"/>
                </a:lnTo>
                <a:lnTo>
                  <a:pt x="21600" y="15013"/>
                </a:lnTo>
                <a:lnTo>
                  <a:pt x="21600" y="3233"/>
                </a:lnTo>
                <a:lnTo>
                  <a:pt x="632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0" name="Shape 5020"/>
          <p:cNvSpPr/>
          <p:nvPr/>
        </p:nvSpPr>
        <p:spPr>
          <a:xfrm>
            <a:off x="8199581" y="5989508"/>
            <a:ext cx="243587" cy="469642"/>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9918" y="733"/>
                </a:lnTo>
                <a:lnTo>
                  <a:pt x="20738" y="1839"/>
                </a:lnTo>
                <a:lnTo>
                  <a:pt x="21268" y="2687"/>
                </a:lnTo>
                <a:lnTo>
                  <a:pt x="21600" y="3981"/>
                </a:lnTo>
                <a:lnTo>
                  <a:pt x="20826" y="5023"/>
                </a:lnTo>
                <a:cubicBezTo>
                  <a:pt x="20609" y="5376"/>
                  <a:pt x="20366" y="5724"/>
                  <a:pt x="20097" y="6066"/>
                </a:cubicBezTo>
                <a:cubicBezTo>
                  <a:pt x="19662" y="6621"/>
                  <a:pt x="19160" y="7160"/>
                  <a:pt x="18594" y="7681"/>
                </a:cubicBezTo>
                <a:lnTo>
                  <a:pt x="17802" y="9136"/>
                </a:lnTo>
                <a:lnTo>
                  <a:pt x="17031" y="10592"/>
                </a:lnTo>
                <a:cubicBezTo>
                  <a:pt x="16764" y="10920"/>
                  <a:pt x="16499" y="11249"/>
                  <a:pt x="16235" y="11578"/>
                </a:cubicBezTo>
                <a:cubicBezTo>
                  <a:pt x="15888" y="12012"/>
                  <a:pt x="15544" y="12446"/>
                  <a:pt x="15203" y="12881"/>
                </a:cubicBezTo>
                <a:lnTo>
                  <a:pt x="14606" y="13728"/>
                </a:lnTo>
                <a:lnTo>
                  <a:pt x="14010" y="14760"/>
                </a:lnTo>
                <a:lnTo>
                  <a:pt x="13215" y="16308"/>
                </a:lnTo>
                <a:lnTo>
                  <a:pt x="12950" y="17339"/>
                </a:lnTo>
                <a:lnTo>
                  <a:pt x="12553" y="18473"/>
                </a:lnTo>
                <a:lnTo>
                  <a:pt x="11359" y="19536"/>
                </a:lnTo>
                <a:lnTo>
                  <a:pt x="10161" y="20327"/>
                </a:lnTo>
                <a:lnTo>
                  <a:pt x="8567" y="20671"/>
                </a:lnTo>
                <a:lnTo>
                  <a:pt x="6435" y="21394"/>
                </a:lnTo>
                <a:lnTo>
                  <a:pt x="5446" y="21600"/>
                </a:lnTo>
                <a:cubicBezTo>
                  <a:pt x="4959" y="21573"/>
                  <a:pt x="4489" y="21491"/>
                  <a:pt x="4070" y="21359"/>
                </a:cubicBezTo>
                <a:cubicBezTo>
                  <a:pt x="3557" y="21198"/>
                  <a:pt x="3137" y="20969"/>
                  <a:pt x="2852" y="20696"/>
                </a:cubicBezTo>
                <a:cubicBezTo>
                  <a:pt x="2444" y="20653"/>
                  <a:pt x="2063" y="20558"/>
                  <a:pt x="1743" y="20420"/>
                </a:cubicBezTo>
                <a:cubicBezTo>
                  <a:pt x="1252" y="20209"/>
                  <a:pt x="932" y="19911"/>
                  <a:pt x="844" y="19584"/>
                </a:cubicBezTo>
                <a:cubicBezTo>
                  <a:pt x="905" y="19197"/>
                  <a:pt x="866" y="18807"/>
                  <a:pt x="730" y="18426"/>
                </a:cubicBezTo>
                <a:cubicBezTo>
                  <a:pt x="598" y="18058"/>
                  <a:pt x="376" y="17701"/>
                  <a:pt x="69" y="17362"/>
                </a:cubicBezTo>
                <a:lnTo>
                  <a:pt x="0" y="16892"/>
                </a:lnTo>
                <a:lnTo>
                  <a:pt x="534" y="16137"/>
                </a:lnTo>
                <a:lnTo>
                  <a:pt x="1656" y="15246"/>
                </a:lnTo>
                <a:lnTo>
                  <a:pt x="2695" y="14432"/>
                </a:lnTo>
                <a:lnTo>
                  <a:pt x="3422" y="13745"/>
                </a:lnTo>
                <a:lnTo>
                  <a:pt x="4350" y="12713"/>
                </a:lnTo>
                <a:cubicBezTo>
                  <a:pt x="4439" y="12532"/>
                  <a:pt x="4506" y="12348"/>
                  <a:pt x="4549" y="12163"/>
                </a:cubicBezTo>
                <a:cubicBezTo>
                  <a:pt x="4652" y="11728"/>
                  <a:pt x="4630" y="11288"/>
                  <a:pt x="4483" y="10857"/>
                </a:cubicBezTo>
                <a:lnTo>
                  <a:pt x="3687" y="9791"/>
                </a:lnTo>
                <a:cubicBezTo>
                  <a:pt x="3616" y="9483"/>
                  <a:pt x="3616" y="9171"/>
                  <a:pt x="3687" y="8862"/>
                </a:cubicBezTo>
                <a:cubicBezTo>
                  <a:pt x="3777" y="8475"/>
                  <a:pt x="3978" y="8097"/>
                  <a:pt x="4284" y="7740"/>
                </a:cubicBezTo>
                <a:lnTo>
                  <a:pt x="4594" y="6756"/>
                </a:lnTo>
                <a:lnTo>
                  <a:pt x="5588" y="5967"/>
                </a:lnTo>
                <a:cubicBezTo>
                  <a:pt x="5955" y="5974"/>
                  <a:pt x="6322" y="5974"/>
                  <a:pt x="6688" y="5967"/>
                </a:cubicBezTo>
                <a:cubicBezTo>
                  <a:pt x="7526" y="5953"/>
                  <a:pt x="8361" y="5907"/>
                  <a:pt x="9186" y="5830"/>
                </a:cubicBezTo>
                <a:lnTo>
                  <a:pt x="11131" y="5176"/>
                </a:lnTo>
                <a:lnTo>
                  <a:pt x="12454" y="4236"/>
                </a:lnTo>
                <a:cubicBezTo>
                  <a:pt x="12687" y="3853"/>
                  <a:pt x="13251" y="3548"/>
                  <a:pt x="13980" y="3411"/>
                </a:cubicBezTo>
                <a:cubicBezTo>
                  <a:pt x="14318" y="3347"/>
                  <a:pt x="14680" y="3324"/>
                  <a:pt x="15038" y="3342"/>
                </a:cubicBezTo>
                <a:cubicBezTo>
                  <a:pt x="15356" y="3221"/>
                  <a:pt x="15665" y="3095"/>
                  <a:pt x="15966" y="2964"/>
                </a:cubicBezTo>
                <a:cubicBezTo>
                  <a:pt x="16733" y="2629"/>
                  <a:pt x="17443" y="2261"/>
                  <a:pt x="18088" y="1863"/>
                </a:cubicBezTo>
                <a:lnTo>
                  <a:pt x="18685" y="866"/>
                </a:lnTo>
                <a:lnTo>
                  <a:pt x="18354" y="341"/>
                </a:lnTo>
                <a:lnTo>
                  <a:pt x="1869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1" name="Shape 5021"/>
          <p:cNvSpPr/>
          <p:nvPr/>
        </p:nvSpPr>
        <p:spPr>
          <a:xfrm>
            <a:off x="8264179" y="6032555"/>
            <a:ext cx="14630" cy="25338"/>
          </a:xfrm>
          <a:custGeom>
            <a:avLst/>
            <a:gdLst/>
            <a:ahLst/>
            <a:cxnLst>
              <a:cxn ang="0">
                <a:pos x="wd2" y="hd2"/>
              </a:cxn>
              <a:cxn ang="5400000">
                <a:pos x="wd2" y="hd2"/>
              </a:cxn>
              <a:cxn ang="10800000">
                <a:pos x="wd2" y="hd2"/>
              </a:cxn>
              <a:cxn ang="16200000">
                <a:pos x="wd2" y="hd2"/>
              </a:cxn>
            </a:cxnLst>
            <a:rect l="0" t="0" r="r" b="b"/>
            <a:pathLst>
              <a:path w="21600" h="21600" extrusionOk="0">
                <a:moveTo>
                  <a:pt x="18802" y="0"/>
                </a:moveTo>
                <a:lnTo>
                  <a:pt x="4813" y="1913"/>
                </a:lnTo>
                <a:lnTo>
                  <a:pt x="0" y="12064"/>
                </a:lnTo>
                <a:lnTo>
                  <a:pt x="5083" y="21600"/>
                </a:lnTo>
                <a:lnTo>
                  <a:pt x="21600" y="9513"/>
                </a:lnTo>
                <a:lnTo>
                  <a:pt x="1880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2" name="Shape 5022"/>
          <p:cNvSpPr/>
          <p:nvPr/>
        </p:nvSpPr>
        <p:spPr>
          <a:xfrm>
            <a:off x="8238284" y="5993526"/>
            <a:ext cx="20657" cy="20382"/>
          </a:xfrm>
          <a:custGeom>
            <a:avLst/>
            <a:gdLst/>
            <a:ahLst/>
            <a:cxnLst>
              <a:cxn ang="0">
                <a:pos x="wd2" y="hd2"/>
              </a:cxn>
              <a:cxn ang="5400000">
                <a:pos x="wd2" y="hd2"/>
              </a:cxn>
              <a:cxn ang="10800000">
                <a:pos x="wd2" y="hd2"/>
              </a:cxn>
              <a:cxn ang="16200000">
                <a:pos x="wd2" y="hd2"/>
              </a:cxn>
            </a:cxnLst>
            <a:rect l="0" t="0" r="r" b="b"/>
            <a:pathLst>
              <a:path w="21600" h="21600" extrusionOk="0">
                <a:moveTo>
                  <a:pt x="18128" y="8886"/>
                </a:moveTo>
                <a:lnTo>
                  <a:pt x="8318" y="0"/>
                </a:lnTo>
                <a:lnTo>
                  <a:pt x="0" y="6625"/>
                </a:lnTo>
                <a:lnTo>
                  <a:pt x="9071" y="16880"/>
                </a:lnTo>
                <a:lnTo>
                  <a:pt x="21600" y="21600"/>
                </a:lnTo>
                <a:lnTo>
                  <a:pt x="18128" y="888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3" name="Shape 5023"/>
          <p:cNvSpPr/>
          <p:nvPr/>
        </p:nvSpPr>
        <p:spPr>
          <a:xfrm>
            <a:off x="8213211" y="6006369"/>
            <a:ext cx="19939" cy="16426"/>
          </a:xfrm>
          <a:custGeom>
            <a:avLst/>
            <a:gdLst/>
            <a:ahLst/>
            <a:cxnLst>
              <a:cxn ang="0">
                <a:pos x="wd2" y="hd2"/>
              </a:cxn>
              <a:cxn ang="5400000">
                <a:pos x="wd2" y="hd2"/>
              </a:cxn>
              <a:cxn ang="10800000">
                <a:pos x="wd2" y="hd2"/>
              </a:cxn>
              <a:cxn ang="16200000">
                <a:pos x="wd2" y="hd2"/>
              </a:cxn>
            </a:cxnLst>
            <a:rect l="0" t="0" r="r" b="b"/>
            <a:pathLst>
              <a:path w="21600" h="21600" extrusionOk="0">
                <a:moveTo>
                  <a:pt x="7800" y="0"/>
                </a:moveTo>
                <a:lnTo>
                  <a:pt x="0" y="2623"/>
                </a:lnTo>
                <a:lnTo>
                  <a:pt x="9524" y="21600"/>
                </a:lnTo>
                <a:lnTo>
                  <a:pt x="21600" y="20616"/>
                </a:lnTo>
                <a:lnTo>
                  <a:pt x="19979" y="3243"/>
                </a:lnTo>
                <a:lnTo>
                  <a:pt x="780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4" name="Shape 5024"/>
          <p:cNvSpPr/>
          <p:nvPr/>
        </p:nvSpPr>
        <p:spPr>
          <a:xfrm>
            <a:off x="8196129" y="5966549"/>
            <a:ext cx="13983" cy="23731"/>
          </a:xfrm>
          <a:custGeom>
            <a:avLst/>
            <a:gdLst/>
            <a:ahLst/>
            <a:cxnLst>
              <a:cxn ang="0">
                <a:pos x="wd2" y="hd2"/>
              </a:cxn>
              <a:cxn ang="5400000">
                <a:pos x="wd2" y="hd2"/>
              </a:cxn>
              <a:cxn ang="10800000">
                <a:pos x="wd2" y="hd2"/>
              </a:cxn>
              <a:cxn ang="16200000">
                <a:pos x="wd2" y="hd2"/>
              </a:cxn>
            </a:cxnLst>
            <a:rect l="0" t="0" r="r" b="b"/>
            <a:pathLst>
              <a:path w="21600" h="21600" extrusionOk="0">
                <a:moveTo>
                  <a:pt x="13062" y="0"/>
                </a:moveTo>
                <a:lnTo>
                  <a:pt x="3048" y="6808"/>
                </a:lnTo>
                <a:lnTo>
                  <a:pt x="0" y="16890"/>
                </a:lnTo>
                <a:lnTo>
                  <a:pt x="17411" y="21600"/>
                </a:lnTo>
                <a:lnTo>
                  <a:pt x="21600" y="12326"/>
                </a:lnTo>
                <a:lnTo>
                  <a:pt x="1306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5" name="Shape 5025"/>
          <p:cNvSpPr/>
          <p:nvPr/>
        </p:nvSpPr>
        <p:spPr>
          <a:xfrm>
            <a:off x="8596771" y="6278362"/>
            <a:ext cx="26234" cy="35332"/>
          </a:xfrm>
          <a:custGeom>
            <a:avLst/>
            <a:gdLst/>
            <a:ahLst/>
            <a:cxnLst>
              <a:cxn ang="0">
                <a:pos x="wd2" y="hd2"/>
              </a:cxn>
              <a:cxn ang="5400000">
                <a:pos x="wd2" y="hd2"/>
              </a:cxn>
              <a:cxn ang="10800000">
                <a:pos x="wd2" y="hd2"/>
              </a:cxn>
              <a:cxn ang="16200000">
                <a:pos x="wd2" y="hd2"/>
              </a:cxn>
            </a:cxnLst>
            <a:rect l="0" t="0" r="r" b="b"/>
            <a:pathLst>
              <a:path w="21600" h="21600" extrusionOk="0">
                <a:moveTo>
                  <a:pt x="9532" y="0"/>
                </a:moveTo>
                <a:lnTo>
                  <a:pt x="1397" y="5278"/>
                </a:lnTo>
                <a:lnTo>
                  <a:pt x="0" y="13559"/>
                </a:lnTo>
                <a:lnTo>
                  <a:pt x="6822" y="21600"/>
                </a:lnTo>
                <a:lnTo>
                  <a:pt x="21600" y="17485"/>
                </a:lnTo>
                <a:lnTo>
                  <a:pt x="21600" y="7445"/>
                </a:lnTo>
                <a:lnTo>
                  <a:pt x="953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6" name="Shape 5026"/>
          <p:cNvSpPr/>
          <p:nvPr/>
        </p:nvSpPr>
        <p:spPr>
          <a:xfrm>
            <a:off x="8659083" y="6251165"/>
            <a:ext cx="14873" cy="23206"/>
          </a:xfrm>
          <a:custGeom>
            <a:avLst/>
            <a:gdLst/>
            <a:ahLst/>
            <a:cxnLst>
              <a:cxn ang="0">
                <a:pos x="wd2" y="hd2"/>
              </a:cxn>
              <a:cxn ang="5400000">
                <a:pos x="wd2" y="hd2"/>
              </a:cxn>
              <a:cxn ang="10800000">
                <a:pos x="wd2" y="hd2"/>
              </a:cxn>
              <a:cxn ang="16200000">
                <a:pos x="wd2" y="hd2"/>
              </a:cxn>
            </a:cxnLst>
            <a:rect l="0" t="0" r="r" b="b"/>
            <a:pathLst>
              <a:path w="21600" h="21600" extrusionOk="0">
                <a:moveTo>
                  <a:pt x="17956" y="0"/>
                </a:moveTo>
                <a:lnTo>
                  <a:pt x="1750" y="4177"/>
                </a:lnTo>
                <a:lnTo>
                  <a:pt x="0" y="18148"/>
                </a:lnTo>
                <a:lnTo>
                  <a:pt x="21600" y="21600"/>
                </a:lnTo>
                <a:lnTo>
                  <a:pt x="21555" y="10257"/>
                </a:lnTo>
                <a:lnTo>
                  <a:pt x="1795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7" name="Shape 5027"/>
          <p:cNvSpPr/>
          <p:nvPr/>
        </p:nvSpPr>
        <p:spPr>
          <a:xfrm>
            <a:off x="6603617" y="6106318"/>
            <a:ext cx="31240" cy="29876"/>
          </a:xfrm>
          <a:custGeom>
            <a:avLst/>
            <a:gdLst/>
            <a:ahLst/>
            <a:cxnLst>
              <a:cxn ang="0">
                <a:pos x="wd2" y="hd2"/>
              </a:cxn>
              <a:cxn ang="5400000">
                <a:pos x="wd2" y="hd2"/>
              </a:cxn>
              <a:cxn ang="10800000">
                <a:pos x="wd2" y="hd2"/>
              </a:cxn>
              <a:cxn ang="16200000">
                <a:pos x="wd2" y="hd2"/>
              </a:cxn>
            </a:cxnLst>
            <a:rect l="0" t="0" r="r" b="b"/>
            <a:pathLst>
              <a:path w="21600" h="21600" extrusionOk="0">
                <a:moveTo>
                  <a:pt x="9397" y="0"/>
                </a:moveTo>
                <a:lnTo>
                  <a:pt x="0" y="19826"/>
                </a:lnTo>
                <a:lnTo>
                  <a:pt x="21600" y="21600"/>
                </a:lnTo>
                <a:lnTo>
                  <a:pt x="9397"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8" name="Shape 5028"/>
          <p:cNvSpPr/>
          <p:nvPr/>
        </p:nvSpPr>
        <p:spPr>
          <a:xfrm>
            <a:off x="6997616" y="5500354"/>
            <a:ext cx="22788" cy="21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824" y="4121"/>
                </a:lnTo>
                <a:lnTo>
                  <a:pt x="0" y="11667"/>
                </a:lnTo>
                <a:lnTo>
                  <a:pt x="9389" y="21600"/>
                </a:lnTo>
                <a:lnTo>
                  <a:pt x="20674" y="10869"/>
                </a:lnTo>
                <a:lnTo>
                  <a:pt x="2160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29" name="Shape 5029"/>
          <p:cNvSpPr/>
          <p:nvPr/>
        </p:nvSpPr>
        <p:spPr>
          <a:xfrm>
            <a:off x="7069368" y="5409431"/>
            <a:ext cx="20295" cy="13393"/>
          </a:xfrm>
          <a:custGeom>
            <a:avLst/>
            <a:gdLst/>
            <a:ahLst/>
            <a:cxnLst>
              <a:cxn ang="0">
                <a:pos x="wd2" y="hd2"/>
              </a:cxn>
              <a:cxn ang="5400000">
                <a:pos x="wd2" y="hd2"/>
              </a:cxn>
              <a:cxn ang="10800000">
                <a:pos x="wd2" y="hd2"/>
              </a:cxn>
              <a:cxn ang="16200000">
                <a:pos x="wd2" y="hd2"/>
              </a:cxn>
            </a:cxnLst>
            <a:rect l="0" t="0" r="r" b="b"/>
            <a:pathLst>
              <a:path w="21600" h="21600" extrusionOk="0">
                <a:moveTo>
                  <a:pt x="11047" y="0"/>
                </a:moveTo>
                <a:lnTo>
                  <a:pt x="0" y="5982"/>
                </a:lnTo>
                <a:lnTo>
                  <a:pt x="2019" y="20443"/>
                </a:lnTo>
                <a:lnTo>
                  <a:pt x="15499" y="21600"/>
                </a:lnTo>
                <a:lnTo>
                  <a:pt x="21600" y="4412"/>
                </a:lnTo>
                <a:lnTo>
                  <a:pt x="11047"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0" name="Shape 5030"/>
          <p:cNvSpPr/>
          <p:nvPr/>
        </p:nvSpPr>
        <p:spPr>
          <a:xfrm>
            <a:off x="7043227" y="5465361"/>
            <a:ext cx="15860" cy="15681"/>
          </a:xfrm>
          <a:custGeom>
            <a:avLst/>
            <a:gdLst/>
            <a:ahLst/>
            <a:cxnLst>
              <a:cxn ang="0">
                <a:pos x="wd2" y="hd2"/>
              </a:cxn>
              <a:cxn ang="5400000">
                <a:pos x="wd2" y="hd2"/>
              </a:cxn>
              <a:cxn ang="10800000">
                <a:pos x="wd2" y="hd2"/>
              </a:cxn>
              <a:cxn ang="16200000">
                <a:pos x="wd2" y="hd2"/>
              </a:cxn>
            </a:cxnLst>
            <a:rect l="0" t="0" r="r" b="b"/>
            <a:pathLst>
              <a:path w="21600" h="21600" extrusionOk="0">
                <a:moveTo>
                  <a:pt x="7211" y="0"/>
                </a:moveTo>
                <a:lnTo>
                  <a:pt x="0" y="9014"/>
                </a:lnTo>
                <a:lnTo>
                  <a:pt x="7385" y="21600"/>
                </a:lnTo>
                <a:lnTo>
                  <a:pt x="21600" y="12069"/>
                </a:lnTo>
                <a:lnTo>
                  <a:pt x="17567" y="1769"/>
                </a:lnTo>
                <a:lnTo>
                  <a:pt x="7211"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1" name="Shape 5031"/>
          <p:cNvSpPr/>
          <p:nvPr/>
        </p:nvSpPr>
        <p:spPr>
          <a:xfrm>
            <a:off x="6036998" y="4979822"/>
            <a:ext cx="23107" cy="20572"/>
          </a:xfrm>
          <a:custGeom>
            <a:avLst/>
            <a:gdLst/>
            <a:ahLst/>
            <a:cxnLst>
              <a:cxn ang="0">
                <a:pos x="wd2" y="hd2"/>
              </a:cxn>
              <a:cxn ang="5400000">
                <a:pos x="wd2" y="hd2"/>
              </a:cxn>
              <a:cxn ang="10800000">
                <a:pos x="wd2" y="hd2"/>
              </a:cxn>
              <a:cxn ang="16200000">
                <a:pos x="wd2" y="hd2"/>
              </a:cxn>
            </a:cxnLst>
            <a:rect l="0" t="0" r="r" b="b"/>
            <a:pathLst>
              <a:path w="21600" h="21600" extrusionOk="0">
                <a:moveTo>
                  <a:pt x="18240" y="3109"/>
                </a:moveTo>
                <a:lnTo>
                  <a:pt x="7082" y="0"/>
                </a:lnTo>
                <a:lnTo>
                  <a:pt x="0" y="4651"/>
                </a:lnTo>
                <a:lnTo>
                  <a:pt x="2157" y="15611"/>
                </a:lnTo>
                <a:lnTo>
                  <a:pt x="14637" y="21600"/>
                </a:lnTo>
                <a:lnTo>
                  <a:pt x="21600" y="17214"/>
                </a:lnTo>
                <a:lnTo>
                  <a:pt x="18240" y="3109"/>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2" name="Shape 5032"/>
          <p:cNvSpPr/>
          <p:nvPr/>
        </p:nvSpPr>
        <p:spPr>
          <a:xfrm>
            <a:off x="6011008" y="4983935"/>
            <a:ext cx="18059" cy="17699"/>
          </a:xfrm>
          <a:custGeom>
            <a:avLst/>
            <a:gdLst/>
            <a:ahLst/>
            <a:cxnLst>
              <a:cxn ang="0">
                <a:pos x="wd2" y="hd2"/>
              </a:cxn>
              <a:cxn ang="5400000">
                <a:pos x="wd2" y="hd2"/>
              </a:cxn>
              <a:cxn ang="10800000">
                <a:pos x="wd2" y="hd2"/>
              </a:cxn>
              <a:cxn ang="16200000">
                <a:pos x="wd2" y="hd2"/>
              </a:cxn>
            </a:cxnLst>
            <a:rect l="0" t="0" r="r" b="b"/>
            <a:pathLst>
              <a:path w="21600" h="21600" extrusionOk="0">
                <a:moveTo>
                  <a:pt x="10002" y="0"/>
                </a:moveTo>
                <a:lnTo>
                  <a:pt x="2249" y="4561"/>
                </a:lnTo>
                <a:lnTo>
                  <a:pt x="0" y="15210"/>
                </a:lnTo>
                <a:lnTo>
                  <a:pt x="16269" y="21600"/>
                </a:lnTo>
                <a:lnTo>
                  <a:pt x="21600" y="9771"/>
                </a:lnTo>
                <a:lnTo>
                  <a:pt x="1000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3" name="Shape 5033"/>
          <p:cNvSpPr/>
          <p:nvPr/>
        </p:nvSpPr>
        <p:spPr>
          <a:xfrm>
            <a:off x="6006247" y="4943334"/>
            <a:ext cx="12326" cy="15687"/>
          </a:xfrm>
          <a:custGeom>
            <a:avLst/>
            <a:gdLst/>
            <a:ahLst/>
            <a:cxnLst>
              <a:cxn ang="0">
                <a:pos x="wd2" y="hd2"/>
              </a:cxn>
              <a:cxn ang="5400000">
                <a:pos x="wd2" y="hd2"/>
              </a:cxn>
              <a:cxn ang="10800000">
                <a:pos x="wd2" y="hd2"/>
              </a:cxn>
              <a:cxn ang="16200000">
                <a:pos x="wd2" y="hd2"/>
              </a:cxn>
            </a:cxnLst>
            <a:rect l="0" t="0" r="r" b="b"/>
            <a:pathLst>
              <a:path w="21600" h="21600" extrusionOk="0">
                <a:moveTo>
                  <a:pt x="15567" y="0"/>
                </a:moveTo>
                <a:lnTo>
                  <a:pt x="0" y="5790"/>
                </a:lnTo>
                <a:lnTo>
                  <a:pt x="269" y="21257"/>
                </a:lnTo>
                <a:lnTo>
                  <a:pt x="21600" y="21600"/>
                </a:lnTo>
                <a:lnTo>
                  <a:pt x="15567"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4" name="Shape 5034"/>
          <p:cNvSpPr/>
          <p:nvPr/>
        </p:nvSpPr>
        <p:spPr>
          <a:xfrm>
            <a:off x="6047657" y="4946421"/>
            <a:ext cx="11982" cy="132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88" y="13213"/>
                </a:lnTo>
                <a:lnTo>
                  <a:pt x="15312" y="21600"/>
                </a:lnTo>
                <a:lnTo>
                  <a:pt x="21600" y="1906"/>
                </a:lnTo>
                <a:lnTo>
                  <a:pt x="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5" name="Shape 5035"/>
          <p:cNvSpPr/>
          <p:nvPr/>
        </p:nvSpPr>
        <p:spPr>
          <a:xfrm>
            <a:off x="5959724" y="4912010"/>
            <a:ext cx="13377" cy="21815"/>
          </a:xfrm>
          <a:custGeom>
            <a:avLst/>
            <a:gdLst/>
            <a:ahLst/>
            <a:cxnLst>
              <a:cxn ang="0">
                <a:pos x="wd2" y="hd2"/>
              </a:cxn>
              <a:cxn ang="5400000">
                <a:pos x="wd2" y="hd2"/>
              </a:cxn>
              <a:cxn ang="10800000">
                <a:pos x="wd2" y="hd2"/>
              </a:cxn>
              <a:cxn ang="16200000">
                <a:pos x="wd2" y="hd2"/>
              </a:cxn>
            </a:cxnLst>
            <a:rect l="0" t="0" r="r" b="b"/>
            <a:pathLst>
              <a:path w="21600" h="21600" extrusionOk="0">
                <a:moveTo>
                  <a:pt x="0" y="3742"/>
                </a:moveTo>
                <a:lnTo>
                  <a:pt x="4329" y="14327"/>
                </a:lnTo>
                <a:lnTo>
                  <a:pt x="16819" y="21600"/>
                </a:lnTo>
                <a:lnTo>
                  <a:pt x="21600" y="10493"/>
                </a:lnTo>
                <a:lnTo>
                  <a:pt x="13195" y="0"/>
                </a:lnTo>
                <a:lnTo>
                  <a:pt x="0" y="3742"/>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6" name="Shape 5036"/>
          <p:cNvSpPr/>
          <p:nvPr/>
        </p:nvSpPr>
        <p:spPr>
          <a:xfrm>
            <a:off x="7615591" y="2877089"/>
            <a:ext cx="3975395" cy="2618252"/>
          </a:xfrm>
          <a:custGeom>
            <a:avLst/>
            <a:gdLst/>
            <a:ahLst/>
            <a:cxnLst>
              <a:cxn ang="0">
                <a:pos x="wd2" y="hd2"/>
              </a:cxn>
              <a:cxn ang="5400000">
                <a:pos x="wd2" y="hd2"/>
              </a:cxn>
              <a:cxn ang="10800000">
                <a:pos x="wd2" y="hd2"/>
              </a:cxn>
              <a:cxn ang="16200000">
                <a:pos x="wd2" y="hd2"/>
              </a:cxn>
            </a:cxnLst>
            <a:rect l="0" t="0" r="r" b="b"/>
            <a:pathLst>
              <a:path w="21600" h="21600" extrusionOk="0">
                <a:moveTo>
                  <a:pt x="3888" y="10223"/>
                </a:moveTo>
                <a:lnTo>
                  <a:pt x="3759" y="10132"/>
                </a:lnTo>
                <a:lnTo>
                  <a:pt x="3569" y="10003"/>
                </a:lnTo>
                <a:lnTo>
                  <a:pt x="3374" y="9884"/>
                </a:lnTo>
                <a:lnTo>
                  <a:pt x="3246" y="9786"/>
                </a:lnTo>
                <a:lnTo>
                  <a:pt x="3076" y="9629"/>
                </a:lnTo>
                <a:lnTo>
                  <a:pt x="2911" y="9493"/>
                </a:lnTo>
                <a:lnTo>
                  <a:pt x="2761" y="9429"/>
                </a:lnTo>
                <a:lnTo>
                  <a:pt x="2496" y="9413"/>
                </a:lnTo>
                <a:lnTo>
                  <a:pt x="2488" y="9536"/>
                </a:lnTo>
                <a:lnTo>
                  <a:pt x="2488" y="9685"/>
                </a:lnTo>
                <a:lnTo>
                  <a:pt x="2440" y="9710"/>
                </a:lnTo>
                <a:lnTo>
                  <a:pt x="2438" y="9806"/>
                </a:lnTo>
                <a:lnTo>
                  <a:pt x="2404" y="9868"/>
                </a:lnTo>
                <a:lnTo>
                  <a:pt x="2281" y="9898"/>
                </a:lnTo>
                <a:lnTo>
                  <a:pt x="2204" y="9935"/>
                </a:lnTo>
                <a:lnTo>
                  <a:pt x="2136" y="9972"/>
                </a:lnTo>
                <a:lnTo>
                  <a:pt x="2027" y="9972"/>
                </a:lnTo>
                <a:lnTo>
                  <a:pt x="2002" y="9923"/>
                </a:lnTo>
                <a:lnTo>
                  <a:pt x="1910" y="9911"/>
                </a:lnTo>
                <a:lnTo>
                  <a:pt x="1838" y="9882"/>
                </a:lnTo>
                <a:lnTo>
                  <a:pt x="1737" y="9753"/>
                </a:lnTo>
                <a:lnTo>
                  <a:pt x="1662" y="9674"/>
                </a:lnTo>
                <a:lnTo>
                  <a:pt x="1566" y="9632"/>
                </a:lnTo>
                <a:lnTo>
                  <a:pt x="1456" y="9632"/>
                </a:lnTo>
                <a:lnTo>
                  <a:pt x="1311" y="9556"/>
                </a:lnTo>
                <a:lnTo>
                  <a:pt x="1142" y="9550"/>
                </a:lnTo>
                <a:lnTo>
                  <a:pt x="1029" y="9601"/>
                </a:lnTo>
                <a:lnTo>
                  <a:pt x="892" y="9755"/>
                </a:lnTo>
                <a:lnTo>
                  <a:pt x="746" y="9853"/>
                </a:lnTo>
                <a:lnTo>
                  <a:pt x="686" y="9775"/>
                </a:lnTo>
                <a:lnTo>
                  <a:pt x="637" y="9781"/>
                </a:lnTo>
                <a:lnTo>
                  <a:pt x="517" y="9840"/>
                </a:lnTo>
                <a:lnTo>
                  <a:pt x="497" y="9942"/>
                </a:lnTo>
                <a:lnTo>
                  <a:pt x="434" y="10016"/>
                </a:lnTo>
                <a:lnTo>
                  <a:pt x="372" y="10094"/>
                </a:lnTo>
                <a:lnTo>
                  <a:pt x="333" y="10172"/>
                </a:lnTo>
                <a:lnTo>
                  <a:pt x="266" y="10168"/>
                </a:lnTo>
                <a:lnTo>
                  <a:pt x="217" y="10086"/>
                </a:lnTo>
                <a:lnTo>
                  <a:pt x="134" y="10086"/>
                </a:lnTo>
                <a:lnTo>
                  <a:pt x="77" y="10159"/>
                </a:lnTo>
                <a:lnTo>
                  <a:pt x="17" y="10178"/>
                </a:lnTo>
                <a:lnTo>
                  <a:pt x="0" y="10303"/>
                </a:lnTo>
                <a:lnTo>
                  <a:pt x="78" y="10326"/>
                </a:lnTo>
                <a:lnTo>
                  <a:pt x="133" y="10326"/>
                </a:lnTo>
                <a:lnTo>
                  <a:pt x="213" y="10443"/>
                </a:lnTo>
                <a:lnTo>
                  <a:pt x="190" y="10662"/>
                </a:lnTo>
                <a:lnTo>
                  <a:pt x="231" y="10788"/>
                </a:lnTo>
                <a:lnTo>
                  <a:pt x="262" y="10847"/>
                </a:lnTo>
                <a:lnTo>
                  <a:pt x="282" y="10968"/>
                </a:lnTo>
                <a:lnTo>
                  <a:pt x="337" y="11040"/>
                </a:lnTo>
                <a:lnTo>
                  <a:pt x="424" y="11071"/>
                </a:lnTo>
                <a:lnTo>
                  <a:pt x="465" y="11186"/>
                </a:lnTo>
                <a:lnTo>
                  <a:pt x="540" y="11180"/>
                </a:lnTo>
                <a:lnTo>
                  <a:pt x="596" y="11201"/>
                </a:lnTo>
                <a:lnTo>
                  <a:pt x="645" y="11223"/>
                </a:lnTo>
                <a:lnTo>
                  <a:pt x="735" y="11198"/>
                </a:lnTo>
                <a:lnTo>
                  <a:pt x="776" y="11089"/>
                </a:lnTo>
                <a:lnTo>
                  <a:pt x="857" y="11047"/>
                </a:lnTo>
                <a:lnTo>
                  <a:pt x="954" y="11071"/>
                </a:lnTo>
                <a:lnTo>
                  <a:pt x="993" y="11139"/>
                </a:lnTo>
                <a:lnTo>
                  <a:pt x="1119" y="11238"/>
                </a:lnTo>
                <a:lnTo>
                  <a:pt x="1269" y="11219"/>
                </a:lnTo>
                <a:lnTo>
                  <a:pt x="1313" y="11207"/>
                </a:lnTo>
                <a:lnTo>
                  <a:pt x="1390" y="11119"/>
                </a:lnTo>
                <a:lnTo>
                  <a:pt x="1486" y="11040"/>
                </a:lnTo>
                <a:lnTo>
                  <a:pt x="1581" y="11016"/>
                </a:lnTo>
                <a:lnTo>
                  <a:pt x="1654" y="11065"/>
                </a:lnTo>
                <a:lnTo>
                  <a:pt x="1739" y="11096"/>
                </a:lnTo>
                <a:lnTo>
                  <a:pt x="1739" y="11260"/>
                </a:lnTo>
                <a:lnTo>
                  <a:pt x="1702" y="11340"/>
                </a:lnTo>
                <a:lnTo>
                  <a:pt x="1719" y="11558"/>
                </a:lnTo>
                <a:lnTo>
                  <a:pt x="1711" y="11714"/>
                </a:lnTo>
                <a:lnTo>
                  <a:pt x="1701" y="11890"/>
                </a:lnTo>
                <a:lnTo>
                  <a:pt x="1645" y="12051"/>
                </a:lnTo>
                <a:lnTo>
                  <a:pt x="1657" y="12205"/>
                </a:lnTo>
                <a:cubicBezTo>
                  <a:pt x="1663" y="12254"/>
                  <a:pt x="1664" y="12305"/>
                  <a:pt x="1661" y="12355"/>
                </a:cubicBezTo>
                <a:cubicBezTo>
                  <a:pt x="1657" y="12420"/>
                  <a:pt x="1645" y="12483"/>
                  <a:pt x="1626" y="12542"/>
                </a:cubicBezTo>
                <a:lnTo>
                  <a:pt x="1585" y="12622"/>
                </a:lnTo>
                <a:lnTo>
                  <a:pt x="1546" y="12708"/>
                </a:lnTo>
                <a:lnTo>
                  <a:pt x="1479" y="12732"/>
                </a:lnTo>
                <a:lnTo>
                  <a:pt x="1386" y="12744"/>
                </a:lnTo>
                <a:lnTo>
                  <a:pt x="1285" y="12855"/>
                </a:lnTo>
                <a:lnTo>
                  <a:pt x="1201" y="12825"/>
                </a:lnTo>
                <a:lnTo>
                  <a:pt x="1164" y="12855"/>
                </a:lnTo>
                <a:lnTo>
                  <a:pt x="1228" y="12954"/>
                </a:lnTo>
                <a:lnTo>
                  <a:pt x="1263" y="13016"/>
                </a:lnTo>
                <a:lnTo>
                  <a:pt x="1239" y="13122"/>
                </a:lnTo>
                <a:lnTo>
                  <a:pt x="1307" y="13243"/>
                </a:lnTo>
                <a:lnTo>
                  <a:pt x="1359" y="13286"/>
                </a:lnTo>
                <a:lnTo>
                  <a:pt x="1408" y="13345"/>
                </a:lnTo>
                <a:lnTo>
                  <a:pt x="1404" y="13429"/>
                </a:lnTo>
                <a:lnTo>
                  <a:pt x="1404" y="13509"/>
                </a:lnTo>
                <a:lnTo>
                  <a:pt x="1481" y="13572"/>
                </a:lnTo>
                <a:lnTo>
                  <a:pt x="1558" y="13731"/>
                </a:lnTo>
                <a:lnTo>
                  <a:pt x="1602" y="13657"/>
                </a:lnTo>
                <a:lnTo>
                  <a:pt x="1602" y="13398"/>
                </a:lnTo>
                <a:lnTo>
                  <a:pt x="1659" y="13331"/>
                </a:lnTo>
                <a:lnTo>
                  <a:pt x="1705" y="13420"/>
                </a:lnTo>
                <a:lnTo>
                  <a:pt x="1741" y="13555"/>
                </a:lnTo>
                <a:lnTo>
                  <a:pt x="1778" y="13837"/>
                </a:lnTo>
                <a:lnTo>
                  <a:pt x="1857" y="13946"/>
                </a:lnTo>
                <a:lnTo>
                  <a:pt x="1897" y="14113"/>
                </a:lnTo>
                <a:lnTo>
                  <a:pt x="1945" y="14215"/>
                </a:lnTo>
                <a:lnTo>
                  <a:pt x="1995" y="14373"/>
                </a:lnTo>
                <a:lnTo>
                  <a:pt x="2107" y="14477"/>
                </a:lnTo>
                <a:lnTo>
                  <a:pt x="2161" y="14557"/>
                </a:lnTo>
                <a:lnTo>
                  <a:pt x="2205" y="14753"/>
                </a:lnTo>
                <a:lnTo>
                  <a:pt x="2226" y="14836"/>
                </a:lnTo>
                <a:lnTo>
                  <a:pt x="2263" y="14879"/>
                </a:lnTo>
                <a:lnTo>
                  <a:pt x="2376" y="14996"/>
                </a:lnTo>
                <a:cubicBezTo>
                  <a:pt x="2426" y="15014"/>
                  <a:pt x="2466" y="15070"/>
                  <a:pt x="2482" y="15144"/>
                </a:cubicBezTo>
                <a:cubicBezTo>
                  <a:pt x="2497" y="15214"/>
                  <a:pt x="2488" y="15290"/>
                  <a:pt x="2459" y="15348"/>
                </a:cubicBezTo>
                <a:lnTo>
                  <a:pt x="2471" y="15538"/>
                </a:lnTo>
                <a:lnTo>
                  <a:pt x="2507" y="15643"/>
                </a:lnTo>
                <a:lnTo>
                  <a:pt x="2572" y="15815"/>
                </a:lnTo>
                <a:lnTo>
                  <a:pt x="2569" y="15885"/>
                </a:lnTo>
                <a:lnTo>
                  <a:pt x="2642" y="16007"/>
                </a:lnTo>
                <a:lnTo>
                  <a:pt x="2642" y="16132"/>
                </a:lnTo>
                <a:lnTo>
                  <a:pt x="2752" y="16182"/>
                </a:lnTo>
                <a:lnTo>
                  <a:pt x="2832" y="16227"/>
                </a:lnTo>
                <a:lnTo>
                  <a:pt x="2913" y="16387"/>
                </a:lnTo>
                <a:lnTo>
                  <a:pt x="2927" y="16529"/>
                </a:lnTo>
                <a:lnTo>
                  <a:pt x="2966" y="16723"/>
                </a:lnTo>
                <a:lnTo>
                  <a:pt x="3043" y="16785"/>
                </a:lnTo>
                <a:lnTo>
                  <a:pt x="3087" y="16846"/>
                </a:lnTo>
                <a:lnTo>
                  <a:pt x="3139" y="16957"/>
                </a:lnTo>
                <a:lnTo>
                  <a:pt x="3191" y="17089"/>
                </a:lnTo>
                <a:lnTo>
                  <a:pt x="3118" y="17304"/>
                </a:lnTo>
                <a:lnTo>
                  <a:pt x="3139" y="17419"/>
                </a:lnTo>
                <a:lnTo>
                  <a:pt x="3194" y="17508"/>
                </a:lnTo>
                <a:lnTo>
                  <a:pt x="3227" y="17680"/>
                </a:lnTo>
                <a:lnTo>
                  <a:pt x="3227" y="17814"/>
                </a:lnTo>
                <a:lnTo>
                  <a:pt x="3293" y="17911"/>
                </a:lnTo>
                <a:lnTo>
                  <a:pt x="3336" y="18030"/>
                </a:lnTo>
                <a:lnTo>
                  <a:pt x="3409" y="18178"/>
                </a:lnTo>
                <a:lnTo>
                  <a:pt x="3565" y="18190"/>
                </a:lnTo>
                <a:lnTo>
                  <a:pt x="3748" y="18135"/>
                </a:lnTo>
                <a:lnTo>
                  <a:pt x="3935" y="18014"/>
                </a:lnTo>
                <a:lnTo>
                  <a:pt x="4073" y="17896"/>
                </a:lnTo>
                <a:lnTo>
                  <a:pt x="4184" y="17812"/>
                </a:lnTo>
                <a:cubicBezTo>
                  <a:pt x="4199" y="17796"/>
                  <a:pt x="4214" y="17780"/>
                  <a:pt x="4230" y="17765"/>
                </a:cubicBezTo>
                <a:cubicBezTo>
                  <a:pt x="4287" y="17711"/>
                  <a:pt x="4350" y="17669"/>
                  <a:pt x="4415" y="17640"/>
                </a:cubicBezTo>
                <a:lnTo>
                  <a:pt x="4544" y="17598"/>
                </a:lnTo>
                <a:lnTo>
                  <a:pt x="4658" y="17456"/>
                </a:lnTo>
                <a:lnTo>
                  <a:pt x="4758" y="17382"/>
                </a:lnTo>
                <a:lnTo>
                  <a:pt x="4839" y="17253"/>
                </a:lnTo>
                <a:lnTo>
                  <a:pt x="4875" y="17128"/>
                </a:lnTo>
                <a:lnTo>
                  <a:pt x="4961" y="17019"/>
                </a:lnTo>
                <a:cubicBezTo>
                  <a:pt x="4995" y="16986"/>
                  <a:pt x="5032" y="16960"/>
                  <a:pt x="5070" y="16941"/>
                </a:cubicBezTo>
                <a:cubicBezTo>
                  <a:pt x="5110" y="16921"/>
                  <a:pt x="5151" y="16908"/>
                  <a:pt x="5192" y="16903"/>
                </a:cubicBezTo>
                <a:cubicBezTo>
                  <a:pt x="5225" y="16899"/>
                  <a:pt x="5257" y="16887"/>
                  <a:pt x="5288" y="16869"/>
                </a:cubicBezTo>
                <a:cubicBezTo>
                  <a:pt x="5328" y="16844"/>
                  <a:pt x="5365" y="16809"/>
                  <a:pt x="5396" y="16764"/>
                </a:cubicBezTo>
                <a:lnTo>
                  <a:pt x="5451" y="16651"/>
                </a:lnTo>
                <a:lnTo>
                  <a:pt x="5538" y="16468"/>
                </a:lnTo>
                <a:lnTo>
                  <a:pt x="5657" y="16322"/>
                </a:lnTo>
                <a:cubicBezTo>
                  <a:pt x="5670" y="16286"/>
                  <a:pt x="5682" y="16249"/>
                  <a:pt x="5694" y="16212"/>
                </a:cubicBezTo>
                <a:cubicBezTo>
                  <a:pt x="5710" y="16157"/>
                  <a:pt x="5726" y="16102"/>
                  <a:pt x="5740" y="16045"/>
                </a:cubicBezTo>
                <a:lnTo>
                  <a:pt x="5776" y="15879"/>
                </a:lnTo>
                <a:cubicBezTo>
                  <a:pt x="5808" y="15838"/>
                  <a:pt x="5839" y="15797"/>
                  <a:pt x="5869" y="15756"/>
                </a:cubicBezTo>
                <a:cubicBezTo>
                  <a:pt x="5901" y="15713"/>
                  <a:pt x="5933" y="15670"/>
                  <a:pt x="5964" y="15626"/>
                </a:cubicBezTo>
                <a:lnTo>
                  <a:pt x="6029" y="15553"/>
                </a:lnTo>
                <a:lnTo>
                  <a:pt x="6063" y="15485"/>
                </a:lnTo>
                <a:lnTo>
                  <a:pt x="6063" y="15401"/>
                </a:lnTo>
                <a:lnTo>
                  <a:pt x="5965" y="15268"/>
                </a:lnTo>
                <a:lnTo>
                  <a:pt x="5871" y="15159"/>
                </a:lnTo>
                <a:lnTo>
                  <a:pt x="5830" y="15003"/>
                </a:lnTo>
                <a:lnTo>
                  <a:pt x="5748" y="14940"/>
                </a:lnTo>
                <a:lnTo>
                  <a:pt x="5631" y="14861"/>
                </a:lnTo>
                <a:lnTo>
                  <a:pt x="5505" y="14786"/>
                </a:lnTo>
                <a:lnTo>
                  <a:pt x="5437" y="14638"/>
                </a:lnTo>
                <a:lnTo>
                  <a:pt x="5414" y="14547"/>
                </a:lnTo>
                <a:lnTo>
                  <a:pt x="5434" y="14455"/>
                </a:lnTo>
                <a:lnTo>
                  <a:pt x="5487" y="14377"/>
                </a:lnTo>
                <a:lnTo>
                  <a:pt x="5436" y="14294"/>
                </a:lnTo>
                <a:lnTo>
                  <a:pt x="5436" y="14214"/>
                </a:lnTo>
                <a:lnTo>
                  <a:pt x="5394" y="14183"/>
                </a:lnTo>
                <a:lnTo>
                  <a:pt x="5375" y="14243"/>
                </a:lnTo>
                <a:lnTo>
                  <a:pt x="5340" y="14329"/>
                </a:lnTo>
                <a:lnTo>
                  <a:pt x="5256" y="14499"/>
                </a:lnTo>
                <a:lnTo>
                  <a:pt x="5091" y="14727"/>
                </a:lnTo>
                <a:lnTo>
                  <a:pt x="5056" y="14801"/>
                </a:lnTo>
                <a:lnTo>
                  <a:pt x="4994" y="14801"/>
                </a:lnTo>
                <a:lnTo>
                  <a:pt x="4947" y="14807"/>
                </a:lnTo>
                <a:lnTo>
                  <a:pt x="4906" y="14856"/>
                </a:lnTo>
                <a:lnTo>
                  <a:pt x="4740" y="14875"/>
                </a:lnTo>
                <a:lnTo>
                  <a:pt x="4692" y="14807"/>
                </a:lnTo>
                <a:lnTo>
                  <a:pt x="4634" y="14766"/>
                </a:lnTo>
                <a:lnTo>
                  <a:pt x="4581" y="14679"/>
                </a:lnTo>
                <a:lnTo>
                  <a:pt x="4674" y="14568"/>
                </a:lnTo>
                <a:lnTo>
                  <a:pt x="4648" y="14475"/>
                </a:lnTo>
                <a:lnTo>
                  <a:pt x="4550" y="14438"/>
                </a:lnTo>
                <a:lnTo>
                  <a:pt x="4562" y="14367"/>
                </a:lnTo>
                <a:lnTo>
                  <a:pt x="4522" y="14348"/>
                </a:lnTo>
                <a:lnTo>
                  <a:pt x="4490" y="14410"/>
                </a:lnTo>
                <a:lnTo>
                  <a:pt x="4462" y="14502"/>
                </a:lnTo>
                <a:lnTo>
                  <a:pt x="4337" y="14533"/>
                </a:lnTo>
                <a:cubicBezTo>
                  <a:pt x="4331" y="14498"/>
                  <a:pt x="4323" y="14463"/>
                  <a:pt x="4314" y="14428"/>
                </a:cubicBezTo>
                <a:cubicBezTo>
                  <a:pt x="4298" y="14362"/>
                  <a:pt x="4278" y="14299"/>
                  <a:pt x="4255" y="14237"/>
                </a:cubicBezTo>
                <a:lnTo>
                  <a:pt x="4234" y="14018"/>
                </a:lnTo>
                <a:lnTo>
                  <a:pt x="4191" y="13904"/>
                </a:lnTo>
                <a:lnTo>
                  <a:pt x="4136" y="13783"/>
                </a:lnTo>
                <a:lnTo>
                  <a:pt x="4036" y="13581"/>
                </a:lnTo>
                <a:lnTo>
                  <a:pt x="3967" y="13457"/>
                </a:lnTo>
                <a:lnTo>
                  <a:pt x="3917" y="13357"/>
                </a:lnTo>
                <a:lnTo>
                  <a:pt x="3910" y="13265"/>
                </a:lnTo>
                <a:lnTo>
                  <a:pt x="3970" y="13125"/>
                </a:lnTo>
                <a:lnTo>
                  <a:pt x="3985" y="13013"/>
                </a:lnTo>
                <a:lnTo>
                  <a:pt x="4029" y="12939"/>
                </a:lnTo>
                <a:lnTo>
                  <a:pt x="4100" y="12939"/>
                </a:lnTo>
                <a:lnTo>
                  <a:pt x="4187" y="12956"/>
                </a:lnTo>
                <a:lnTo>
                  <a:pt x="4248" y="13017"/>
                </a:lnTo>
                <a:lnTo>
                  <a:pt x="4344" y="13091"/>
                </a:lnTo>
                <a:lnTo>
                  <a:pt x="4365" y="13162"/>
                </a:lnTo>
                <a:lnTo>
                  <a:pt x="4421" y="13266"/>
                </a:lnTo>
                <a:cubicBezTo>
                  <a:pt x="4450" y="13317"/>
                  <a:pt x="4470" y="13379"/>
                  <a:pt x="4479" y="13445"/>
                </a:cubicBezTo>
                <a:cubicBezTo>
                  <a:pt x="4485" y="13493"/>
                  <a:pt x="4485" y="13543"/>
                  <a:pt x="4479" y="13591"/>
                </a:cubicBezTo>
                <a:lnTo>
                  <a:pt x="4511" y="13696"/>
                </a:lnTo>
                <a:lnTo>
                  <a:pt x="4660" y="13788"/>
                </a:lnTo>
                <a:lnTo>
                  <a:pt x="4794" y="13899"/>
                </a:lnTo>
                <a:lnTo>
                  <a:pt x="4994" y="14024"/>
                </a:lnTo>
                <a:lnTo>
                  <a:pt x="5100" y="14092"/>
                </a:lnTo>
                <a:lnTo>
                  <a:pt x="5224" y="14082"/>
                </a:lnTo>
                <a:lnTo>
                  <a:pt x="5261" y="14033"/>
                </a:lnTo>
                <a:lnTo>
                  <a:pt x="5374" y="13959"/>
                </a:lnTo>
                <a:lnTo>
                  <a:pt x="5431" y="13947"/>
                </a:lnTo>
                <a:lnTo>
                  <a:pt x="5522" y="14062"/>
                </a:lnTo>
                <a:cubicBezTo>
                  <a:pt x="5537" y="14073"/>
                  <a:pt x="5550" y="14086"/>
                  <a:pt x="5562" y="14103"/>
                </a:cubicBezTo>
                <a:cubicBezTo>
                  <a:pt x="5586" y="14136"/>
                  <a:pt x="5605" y="14180"/>
                  <a:pt x="5614" y="14228"/>
                </a:cubicBezTo>
                <a:lnTo>
                  <a:pt x="5643" y="14331"/>
                </a:lnTo>
                <a:lnTo>
                  <a:pt x="5698" y="14433"/>
                </a:lnTo>
                <a:lnTo>
                  <a:pt x="5848" y="14477"/>
                </a:lnTo>
                <a:lnTo>
                  <a:pt x="6003" y="14470"/>
                </a:lnTo>
                <a:cubicBezTo>
                  <a:pt x="6040" y="14472"/>
                  <a:pt x="6077" y="14481"/>
                  <a:pt x="6112" y="14497"/>
                </a:cubicBezTo>
                <a:cubicBezTo>
                  <a:pt x="6145" y="14512"/>
                  <a:pt x="6176" y="14533"/>
                  <a:pt x="6206" y="14559"/>
                </a:cubicBezTo>
                <a:lnTo>
                  <a:pt x="6303" y="14547"/>
                </a:lnTo>
                <a:lnTo>
                  <a:pt x="6419" y="14487"/>
                </a:lnTo>
                <a:lnTo>
                  <a:pt x="6603" y="14487"/>
                </a:lnTo>
                <a:lnTo>
                  <a:pt x="6724" y="14567"/>
                </a:lnTo>
                <a:lnTo>
                  <a:pt x="6879" y="14555"/>
                </a:lnTo>
                <a:lnTo>
                  <a:pt x="6977" y="14489"/>
                </a:lnTo>
                <a:lnTo>
                  <a:pt x="7070" y="14403"/>
                </a:lnTo>
                <a:lnTo>
                  <a:pt x="7147" y="14409"/>
                </a:lnTo>
                <a:lnTo>
                  <a:pt x="7209" y="14502"/>
                </a:lnTo>
                <a:lnTo>
                  <a:pt x="7315" y="14543"/>
                </a:lnTo>
                <a:lnTo>
                  <a:pt x="7340" y="14604"/>
                </a:lnTo>
                <a:lnTo>
                  <a:pt x="7368" y="14721"/>
                </a:lnTo>
                <a:lnTo>
                  <a:pt x="7407" y="14857"/>
                </a:lnTo>
                <a:lnTo>
                  <a:pt x="7550" y="14913"/>
                </a:lnTo>
                <a:lnTo>
                  <a:pt x="7601" y="14995"/>
                </a:lnTo>
                <a:lnTo>
                  <a:pt x="7666" y="15131"/>
                </a:lnTo>
                <a:lnTo>
                  <a:pt x="7730" y="15227"/>
                </a:lnTo>
                <a:lnTo>
                  <a:pt x="7824" y="15221"/>
                </a:lnTo>
                <a:lnTo>
                  <a:pt x="7928" y="15166"/>
                </a:lnTo>
                <a:lnTo>
                  <a:pt x="7948" y="15245"/>
                </a:lnTo>
                <a:lnTo>
                  <a:pt x="7920" y="15356"/>
                </a:lnTo>
                <a:lnTo>
                  <a:pt x="7861" y="15391"/>
                </a:lnTo>
                <a:lnTo>
                  <a:pt x="7781" y="15366"/>
                </a:lnTo>
                <a:lnTo>
                  <a:pt x="7730" y="15391"/>
                </a:lnTo>
                <a:lnTo>
                  <a:pt x="7758" y="15489"/>
                </a:lnTo>
                <a:lnTo>
                  <a:pt x="7847" y="15538"/>
                </a:lnTo>
                <a:lnTo>
                  <a:pt x="7873" y="15682"/>
                </a:lnTo>
                <a:lnTo>
                  <a:pt x="7941" y="15770"/>
                </a:lnTo>
                <a:lnTo>
                  <a:pt x="8042" y="15801"/>
                </a:lnTo>
                <a:lnTo>
                  <a:pt x="8140" y="15801"/>
                </a:lnTo>
                <a:lnTo>
                  <a:pt x="8215" y="15735"/>
                </a:lnTo>
                <a:lnTo>
                  <a:pt x="8215" y="15647"/>
                </a:lnTo>
                <a:lnTo>
                  <a:pt x="8207" y="15558"/>
                </a:lnTo>
                <a:lnTo>
                  <a:pt x="8244" y="15441"/>
                </a:lnTo>
                <a:cubicBezTo>
                  <a:pt x="8257" y="15421"/>
                  <a:pt x="8274" y="15406"/>
                  <a:pt x="8293" y="15398"/>
                </a:cubicBezTo>
                <a:cubicBezTo>
                  <a:pt x="8324" y="15385"/>
                  <a:pt x="8357" y="15392"/>
                  <a:pt x="8385" y="15417"/>
                </a:cubicBezTo>
                <a:lnTo>
                  <a:pt x="8429" y="15521"/>
                </a:lnTo>
                <a:lnTo>
                  <a:pt x="8417" y="15693"/>
                </a:lnTo>
                <a:lnTo>
                  <a:pt x="8397" y="15792"/>
                </a:lnTo>
                <a:lnTo>
                  <a:pt x="8386" y="15933"/>
                </a:lnTo>
                <a:lnTo>
                  <a:pt x="8386" y="16079"/>
                </a:lnTo>
                <a:lnTo>
                  <a:pt x="8398" y="16182"/>
                </a:lnTo>
                <a:lnTo>
                  <a:pt x="8473" y="16441"/>
                </a:lnTo>
                <a:lnTo>
                  <a:pt x="8502" y="16728"/>
                </a:lnTo>
                <a:lnTo>
                  <a:pt x="8510" y="16868"/>
                </a:lnTo>
                <a:lnTo>
                  <a:pt x="8607" y="17022"/>
                </a:lnTo>
                <a:lnTo>
                  <a:pt x="8663" y="17133"/>
                </a:lnTo>
                <a:lnTo>
                  <a:pt x="8679" y="17303"/>
                </a:lnTo>
                <a:lnTo>
                  <a:pt x="8703" y="17418"/>
                </a:lnTo>
                <a:lnTo>
                  <a:pt x="8759" y="17603"/>
                </a:lnTo>
                <a:lnTo>
                  <a:pt x="8799" y="17688"/>
                </a:lnTo>
                <a:lnTo>
                  <a:pt x="8858" y="17815"/>
                </a:lnTo>
                <a:lnTo>
                  <a:pt x="8894" y="17957"/>
                </a:lnTo>
                <a:lnTo>
                  <a:pt x="8919" y="18076"/>
                </a:lnTo>
                <a:lnTo>
                  <a:pt x="8963" y="18226"/>
                </a:lnTo>
                <a:lnTo>
                  <a:pt x="9034" y="18456"/>
                </a:lnTo>
                <a:lnTo>
                  <a:pt x="9088" y="18673"/>
                </a:lnTo>
                <a:lnTo>
                  <a:pt x="9120" y="18766"/>
                </a:lnTo>
                <a:lnTo>
                  <a:pt x="9157" y="18876"/>
                </a:lnTo>
                <a:lnTo>
                  <a:pt x="9165" y="18992"/>
                </a:lnTo>
                <a:lnTo>
                  <a:pt x="9224" y="19229"/>
                </a:lnTo>
                <a:lnTo>
                  <a:pt x="9265" y="19340"/>
                </a:lnTo>
                <a:lnTo>
                  <a:pt x="9335" y="19401"/>
                </a:lnTo>
                <a:lnTo>
                  <a:pt x="9398" y="19455"/>
                </a:lnTo>
                <a:lnTo>
                  <a:pt x="9435" y="19534"/>
                </a:lnTo>
                <a:lnTo>
                  <a:pt x="9499" y="19529"/>
                </a:lnTo>
                <a:cubicBezTo>
                  <a:pt x="9505" y="19494"/>
                  <a:pt x="9512" y="19459"/>
                  <a:pt x="9519" y="19424"/>
                </a:cubicBezTo>
                <a:cubicBezTo>
                  <a:pt x="9525" y="19391"/>
                  <a:pt x="9532" y="19357"/>
                  <a:pt x="9539" y="19324"/>
                </a:cubicBezTo>
                <a:cubicBezTo>
                  <a:pt x="9570" y="19289"/>
                  <a:pt x="9599" y="19249"/>
                  <a:pt x="9625" y="19204"/>
                </a:cubicBezTo>
                <a:cubicBezTo>
                  <a:pt x="9647" y="19167"/>
                  <a:pt x="9667" y="19127"/>
                  <a:pt x="9684" y="19085"/>
                </a:cubicBezTo>
                <a:cubicBezTo>
                  <a:pt x="9697" y="19045"/>
                  <a:pt x="9711" y="19006"/>
                  <a:pt x="9726" y="18966"/>
                </a:cubicBezTo>
                <a:cubicBezTo>
                  <a:pt x="9741" y="18924"/>
                  <a:pt x="9756" y="18882"/>
                  <a:pt x="9772" y="18841"/>
                </a:cubicBezTo>
                <a:cubicBezTo>
                  <a:pt x="9774" y="18775"/>
                  <a:pt x="9777" y="18710"/>
                  <a:pt x="9780" y="18644"/>
                </a:cubicBezTo>
                <a:cubicBezTo>
                  <a:pt x="9783" y="18560"/>
                  <a:pt x="9787" y="18477"/>
                  <a:pt x="9791" y="18393"/>
                </a:cubicBezTo>
                <a:lnTo>
                  <a:pt x="9799" y="18288"/>
                </a:lnTo>
                <a:cubicBezTo>
                  <a:pt x="9805" y="18246"/>
                  <a:pt x="9812" y="18203"/>
                  <a:pt x="9819" y="18161"/>
                </a:cubicBezTo>
                <a:cubicBezTo>
                  <a:pt x="9829" y="18099"/>
                  <a:pt x="9840" y="18037"/>
                  <a:pt x="9852" y="17976"/>
                </a:cubicBezTo>
                <a:lnTo>
                  <a:pt x="9839" y="17816"/>
                </a:lnTo>
                <a:lnTo>
                  <a:pt x="9791" y="17643"/>
                </a:lnTo>
                <a:lnTo>
                  <a:pt x="9831" y="17391"/>
                </a:lnTo>
                <a:lnTo>
                  <a:pt x="9876" y="17301"/>
                </a:lnTo>
                <a:lnTo>
                  <a:pt x="10002" y="17165"/>
                </a:lnTo>
                <a:lnTo>
                  <a:pt x="10132" y="17023"/>
                </a:lnTo>
                <a:lnTo>
                  <a:pt x="10237" y="16902"/>
                </a:lnTo>
                <a:lnTo>
                  <a:pt x="10262" y="16723"/>
                </a:lnTo>
                <a:lnTo>
                  <a:pt x="10286" y="16610"/>
                </a:lnTo>
                <a:lnTo>
                  <a:pt x="10412" y="16555"/>
                </a:lnTo>
                <a:lnTo>
                  <a:pt x="10492" y="16493"/>
                </a:lnTo>
                <a:lnTo>
                  <a:pt x="10549" y="16327"/>
                </a:lnTo>
                <a:cubicBezTo>
                  <a:pt x="10554" y="16271"/>
                  <a:pt x="10568" y="16218"/>
                  <a:pt x="10590" y="16173"/>
                </a:cubicBezTo>
                <a:cubicBezTo>
                  <a:pt x="10626" y="16098"/>
                  <a:pt x="10680" y="16049"/>
                  <a:pt x="10740" y="16037"/>
                </a:cubicBezTo>
                <a:lnTo>
                  <a:pt x="10874" y="15975"/>
                </a:lnTo>
                <a:lnTo>
                  <a:pt x="10909" y="15840"/>
                </a:lnTo>
                <a:lnTo>
                  <a:pt x="10885" y="15717"/>
                </a:lnTo>
                <a:lnTo>
                  <a:pt x="10892" y="15606"/>
                </a:lnTo>
                <a:lnTo>
                  <a:pt x="11030" y="15483"/>
                </a:lnTo>
                <a:lnTo>
                  <a:pt x="11172" y="15422"/>
                </a:lnTo>
                <a:lnTo>
                  <a:pt x="11283" y="15422"/>
                </a:lnTo>
                <a:lnTo>
                  <a:pt x="11432" y="15358"/>
                </a:lnTo>
                <a:cubicBezTo>
                  <a:pt x="11441" y="15314"/>
                  <a:pt x="11462" y="15277"/>
                  <a:pt x="11490" y="15257"/>
                </a:cubicBezTo>
                <a:cubicBezTo>
                  <a:pt x="11517" y="15237"/>
                  <a:pt x="11549" y="15235"/>
                  <a:pt x="11578" y="15251"/>
                </a:cubicBezTo>
                <a:lnTo>
                  <a:pt x="11664" y="15279"/>
                </a:lnTo>
                <a:cubicBezTo>
                  <a:pt x="11683" y="15305"/>
                  <a:pt x="11699" y="15334"/>
                  <a:pt x="11713" y="15365"/>
                </a:cubicBezTo>
                <a:cubicBezTo>
                  <a:pt x="11732" y="15408"/>
                  <a:pt x="11745" y="15456"/>
                  <a:pt x="11753" y="15507"/>
                </a:cubicBezTo>
                <a:lnTo>
                  <a:pt x="11800" y="15701"/>
                </a:lnTo>
                <a:lnTo>
                  <a:pt x="11828" y="15833"/>
                </a:lnTo>
                <a:cubicBezTo>
                  <a:pt x="11839" y="15860"/>
                  <a:pt x="11854" y="15883"/>
                  <a:pt x="11872" y="15899"/>
                </a:cubicBezTo>
                <a:cubicBezTo>
                  <a:pt x="11906" y="15927"/>
                  <a:pt x="11947" y="15931"/>
                  <a:pt x="11982" y="15909"/>
                </a:cubicBezTo>
                <a:lnTo>
                  <a:pt x="12043" y="15981"/>
                </a:lnTo>
                <a:lnTo>
                  <a:pt x="12197" y="16141"/>
                </a:lnTo>
                <a:cubicBezTo>
                  <a:pt x="12217" y="16216"/>
                  <a:pt x="12238" y="16289"/>
                  <a:pt x="12262" y="16361"/>
                </a:cubicBezTo>
                <a:cubicBezTo>
                  <a:pt x="12295" y="16459"/>
                  <a:pt x="12331" y="16555"/>
                  <a:pt x="12368" y="16650"/>
                </a:cubicBezTo>
                <a:cubicBezTo>
                  <a:pt x="12386" y="16699"/>
                  <a:pt x="12405" y="16748"/>
                  <a:pt x="12423" y="16798"/>
                </a:cubicBezTo>
                <a:lnTo>
                  <a:pt x="12395" y="16894"/>
                </a:lnTo>
                <a:lnTo>
                  <a:pt x="12331" y="16954"/>
                </a:lnTo>
                <a:lnTo>
                  <a:pt x="12335" y="17094"/>
                </a:lnTo>
                <a:cubicBezTo>
                  <a:pt x="12355" y="17119"/>
                  <a:pt x="12375" y="17144"/>
                  <a:pt x="12396" y="17168"/>
                </a:cubicBezTo>
                <a:cubicBezTo>
                  <a:pt x="12423" y="17200"/>
                  <a:pt x="12450" y="17230"/>
                  <a:pt x="12478" y="17260"/>
                </a:cubicBezTo>
                <a:lnTo>
                  <a:pt x="12575" y="17255"/>
                </a:lnTo>
                <a:lnTo>
                  <a:pt x="12636" y="17120"/>
                </a:lnTo>
                <a:lnTo>
                  <a:pt x="12693" y="16980"/>
                </a:lnTo>
                <a:lnTo>
                  <a:pt x="12800" y="16904"/>
                </a:lnTo>
                <a:lnTo>
                  <a:pt x="12877" y="17115"/>
                </a:lnTo>
                <a:lnTo>
                  <a:pt x="12945" y="17317"/>
                </a:lnTo>
                <a:lnTo>
                  <a:pt x="12957" y="17518"/>
                </a:lnTo>
                <a:lnTo>
                  <a:pt x="13008" y="17691"/>
                </a:lnTo>
                <a:lnTo>
                  <a:pt x="13054" y="17855"/>
                </a:lnTo>
                <a:lnTo>
                  <a:pt x="13127" y="18014"/>
                </a:lnTo>
                <a:lnTo>
                  <a:pt x="13171" y="18203"/>
                </a:lnTo>
                <a:lnTo>
                  <a:pt x="13183" y="18371"/>
                </a:lnTo>
                <a:lnTo>
                  <a:pt x="13148" y="18675"/>
                </a:lnTo>
                <a:lnTo>
                  <a:pt x="13144" y="18870"/>
                </a:lnTo>
                <a:lnTo>
                  <a:pt x="13159" y="19080"/>
                </a:lnTo>
                <a:lnTo>
                  <a:pt x="13159" y="19174"/>
                </a:lnTo>
                <a:lnTo>
                  <a:pt x="13117" y="19238"/>
                </a:lnTo>
                <a:lnTo>
                  <a:pt x="13113" y="19347"/>
                </a:lnTo>
                <a:lnTo>
                  <a:pt x="13125" y="19507"/>
                </a:lnTo>
                <a:lnTo>
                  <a:pt x="13186" y="19549"/>
                </a:lnTo>
                <a:cubicBezTo>
                  <a:pt x="13215" y="19555"/>
                  <a:pt x="13242" y="19574"/>
                  <a:pt x="13263" y="19604"/>
                </a:cubicBezTo>
                <a:cubicBezTo>
                  <a:pt x="13285" y="19635"/>
                  <a:pt x="13300" y="19676"/>
                  <a:pt x="13306" y="19721"/>
                </a:cubicBezTo>
                <a:lnTo>
                  <a:pt x="13420" y="19817"/>
                </a:lnTo>
                <a:lnTo>
                  <a:pt x="13492" y="19981"/>
                </a:lnTo>
                <a:lnTo>
                  <a:pt x="13536" y="20099"/>
                </a:lnTo>
                <a:lnTo>
                  <a:pt x="13550" y="20266"/>
                </a:lnTo>
                <a:lnTo>
                  <a:pt x="13596" y="20554"/>
                </a:lnTo>
                <a:lnTo>
                  <a:pt x="13625" y="20775"/>
                </a:lnTo>
                <a:lnTo>
                  <a:pt x="13682" y="20923"/>
                </a:lnTo>
                <a:lnTo>
                  <a:pt x="13714" y="21021"/>
                </a:lnTo>
                <a:lnTo>
                  <a:pt x="13772" y="21189"/>
                </a:lnTo>
                <a:lnTo>
                  <a:pt x="13829" y="21220"/>
                </a:lnTo>
                <a:lnTo>
                  <a:pt x="13914" y="21327"/>
                </a:lnTo>
                <a:lnTo>
                  <a:pt x="13982" y="21385"/>
                </a:lnTo>
                <a:lnTo>
                  <a:pt x="14071" y="21477"/>
                </a:lnTo>
                <a:lnTo>
                  <a:pt x="14136" y="21600"/>
                </a:lnTo>
                <a:lnTo>
                  <a:pt x="14168" y="21558"/>
                </a:lnTo>
                <a:lnTo>
                  <a:pt x="14144" y="21461"/>
                </a:lnTo>
                <a:lnTo>
                  <a:pt x="14220" y="21456"/>
                </a:lnTo>
                <a:lnTo>
                  <a:pt x="14242" y="21376"/>
                </a:lnTo>
                <a:lnTo>
                  <a:pt x="14195" y="21227"/>
                </a:lnTo>
                <a:lnTo>
                  <a:pt x="14149" y="21028"/>
                </a:lnTo>
                <a:lnTo>
                  <a:pt x="14121" y="20856"/>
                </a:lnTo>
                <a:lnTo>
                  <a:pt x="14064" y="20706"/>
                </a:lnTo>
                <a:cubicBezTo>
                  <a:pt x="14060" y="20650"/>
                  <a:pt x="14051" y="20596"/>
                  <a:pt x="14037" y="20544"/>
                </a:cubicBezTo>
                <a:cubicBezTo>
                  <a:pt x="14023" y="20489"/>
                  <a:pt x="14004" y="20437"/>
                  <a:pt x="13980" y="20389"/>
                </a:cubicBezTo>
                <a:lnTo>
                  <a:pt x="13916" y="20256"/>
                </a:lnTo>
                <a:lnTo>
                  <a:pt x="13796" y="20153"/>
                </a:lnTo>
                <a:lnTo>
                  <a:pt x="13711" y="20030"/>
                </a:lnTo>
                <a:lnTo>
                  <a:pt x="13609" y="19920"/>
                </a:lnTo>
                <a:cubicBezTo>
                  <a:pt x="13556" y="19920"/>
                  <a:pt x="13507" y="19872"/>
                  <a:pt x="13485" y="19798"/>
                </a:cubicBezTo>
                <a:cubicBezTo>
                  <a:pt x="13470" y="19751"/>
                  <a:pt x="13469" y="19697"/>
                  <a:pt x="13481" y="19648"/>
                </a:cubicBezTo>
                <a:lnTo>
                  <a:pt x="13460" y="19495"/>
                </a:lnTo>
                <a:lnTo>
                  <a:pt x="13452" y="19396"/>
                </a:lnTo>
                <a:lnTo>
                  <a:pt x="13387" y="19310"/>
                </a:lnTo>
                <a:lnTo>
                  <a:pt x="13305" y="19191"/>
                </a:lnTo>
                <a:lnTo>
                  <a:pt x="13276" y="19059"/>
                </a:lnTo>
                <a:cubicBezTo>
                  <a:pt x="13277" y="19012"/>
                  <a:pt x="13280" y="18965"/>
                  <a:pt x="13285" y="18918"/>
                </a:cubicBezTo>
                <a:cubicBezTo>
                  <a:pt x="13292" y="18843"/>
                  <a:pt x="13304" y="18769"/>
                  <a:pt x="13320" y="18698"/>
                </a:cubicBezTo>
                <a:lnTo>
                  <a:pt x="13344" y="18550"/>
                </a:lnTo>
                <a:lnTo>
                  <a:pt x="13373" y="18396"/>
                </a:lnTo>
                <a:lnTo>
                  <a:pt x="13344" y="18289"/>
                </a:lnTo>
                <a:lnTo>
                  <a:pt x="13320" y="18141"/>
                </a:lnTo>
                <a:lnTo>
                  <a:pt x="13317" y="18024"/>
                </a:lnTo>
                <a:lnTo>
                  <a:pt x="13378" y="17962"/>
                </a:lnTo>
                <a:lnTo>
                  <a:pt x="13468" y="17956"/>
                </a:lnTo>
                <a:lnTo>
                  <a:pt x="13512" y="18073"/>
                </a:lnTo>
                <a:lnTo>
                  <a:pt x="13562" y="18139"/>
                </a:lnTo>
                <a:lnTo>
                  <a:pt x="13671" y="18279"/>
                </a:lnTo>
                <a:lnTo>
                  <a:pt x="13730" y="18310"/>
                </a:lnTo>
                <a:lnTo>
                  <a:pt x="13812" y="18382"/>
                </a:lnTo>
                <a:lnTo>
                  <a:pt x="13875" y="18423"/>
                </a:lnTo>
                <a:lnTo>
                  <a:pt x="13920" y="18490"/>
                </a:lnTo>
                <a:lnTo>
                  <a:pt x="13956" y="18648"/>
                </a:lnTo>
                <a:lnTo>
                  <a:pt x="14008" y="18743"/>
                </a:lnTo>
                <a:lnTo>
                  <a:pt x="14063" y="18771"/>
                </a:lnTo>
                <a:lnTo>
                  <a:pt x="14091" y="18862"/>
                </a:lnTo>
                <a:lnTo>
                  <a:pt x="14107" y="18940"/>
                </a:lnTo>
                <a:lnTo>
                  <a:pt x="14172" y="18933"/>
                </a:lnTo>
                <a:lnTo>
                  <a:pt x="14221" y="18872"/>
                </a:lnTo>
                <a:lnTo>
                  <a:pt x="14260" y="18826"/>
                </a:lnTo>
                <a:lnTo>
                  <a:pt x="14320" y="18833"/>
                </a:lnTo>
                <a:lnTo>
                  <a:pt x="14345" y="18921"/>
                </a:lnTo>
                <a:lnTo>
                  <a:pt x="14360" y="19056"/>
                </a:lnTo>
                <a:lnTo>
                  <a:pt x="14331" y="19130"/>
                </a:lnTo>
                <a:lnTo>
                  <a:pt x="14319" y="19343"/>
                </a:lnTo>
                <a:lnTo>
                  <a:pt x="14412" y="19408"/>
                </a:lnTo>
                <a:lnTo>
                  <a:pt x="14456" y="19286"/>
                </a:lnTo>
                <a:lnTo>
                  <a:pt x="14548" y="19241"/>
                </a:lnTo>
                <a:lnTo>
                  <a:pt x="14577" y="19051"/>
                </a:lnTo>
                <a:lnTo>
                  <a:pt x="14624" y="18944"/>
                </a:lnTo>
                <a:lnTo>
                  <a:pt x="14784" y="18882"/>
                </a:lnTo>
                <a:lnTo>
                  <a:pt x="14859" y="18791"/>
                </a:lnTo>
                <a:lnTo>
                  <a:pt x="15001" y="18675"/>
                </a:lnTo>
                <a:lnTo>
                  <a:pt x="15018" y="18428"/>
                </a:lnTo>
                <a:cubicBezTo>
                  <a:pt x="15027" y="18358"/>
                  <a:pt x="15029" y="18286"/>
                  <a:pt x="15026" y="18214"/>
                </a:cubicBezTo>
                <a:cubicBezTo>
                  <a:pt x="15023" y="18158"/>
                  <a:pt x="15016" y="18102"/>
                  <a:pt x="15005" y="18048"/>
                </a:cubicBezTo>
                <a:lnTo>
                  <a:pt x="14951" y="17795"/>
                </a:lnTo>
                <a:lnTo>
                  <a:pt x="14866" y="17561"/>
                </a:lnTo>
                <a:lnTo>
                  <a:pt x="14850" y="17352"/>
                </a:lnTo>
                <a:lnTo>
                  <a:pt x="14784" y="17141"/>
                </a:lnTo>
                <a:lnTo>
                  <a:pt x="14703" y="17036"/>
                </a:lnTo>
                <a:lnTo>
                  <a:pt x="14574" y="16931"/>
                </a:lnTo>
                <a:lnTo>
                  <a:pt x="14515" y="16866"/>
                </a:lnTo>
                <a:lnTo>
                  <a:pt x="14356" y="16669"/>
                </a:lnTo>
                <a:lnTo>
                  <a:pt x="14313" y="16504"/>
                </a:lnTo>
                <a:lnTo>
                  <a:pt x="14270" y="16280"/>
                </a:lnTo>
                <a:lnTo>
                  <a:pt x="14249" y="16054"/>
                </a:lnTo>
                <a:lnTo>
                  <a:pt x="14249" y="15855"/>
                </a:lnTo>
                <a:lnTo>
                  <a:pt x="14310" y="15701"/>
                </a:lnTo>
                <a:lnTo>
                  <a:pt x="14404" y="15603"/>
                </a:lnTo>
                <a:lnTo>
                  <a:pt x="14539" y="15572"/>
                </a:lnTo>
                <a:lnTo>
                  <a:pt x="14646" y="15529"/>
                </a:lnTo>
                <a:lnTo>
                  <a:pt x="14709" y="15498"/>
                </a:lnTo>
                <a:lnTo>
                  <a:pt x="14801" y="15566"/>
                </a:lnTo>
                <a:lnTo>
                  <a:pt x="14849" y="15613"/>
                </a:lnTo>
                <a:lnTo>
                  <a:pt x="14905" y="15711"/>
                </a:lnTo>
                <a:lnTo>
                  <a:pt x="14913" y="15816"/>
                </a:lnTo>
                <a:lnTo>
                  <a:pt x="14978" y="15932"/>
                </a:lnTo>
                <a:lnTo>
                  <a:pt x="15034" y="15903"/>
                </a:lnTo>
                <a:lnTo>
                  <a:pt x="15067" y="15749"/>
                </a:lnTo>
                <a:lnTo>
                  <a:pt x="15119" y="15621"/>
                </a:lnTo>
                <a:lnTo>
                  <a:pt x="15197" y="15541"/>
                </a:lnTo>
                <a:lnTo>
                  <a:pt x="15236" y="15492"/>
                </a:lnTo>
                <a:lnTo>
                  <a:pt x="15356" y="15426"/>
                </a:lnTo>
                <a:lnTo>
                  <a:pt x="15409" y="15420"/>
                </a:lnTo>
                <a:lnTo>
                  <a:pt x="15506" y="15420"/>
                </a:lnTo>
                <a:cubicBezTo>
                  <a:pt x="15541" y="15410"/>
                  <a:pt x="15576" y="15402"/>
                  <a:pt x="15611" y="15395"/>
                </a:cubicBezTo>
                <a:cubicBezTo>
                  <a:pt x="15656" y="15387"/>
                  <a:pt x="15702" y="15382"/>
                  <a:pt x="15748" y="15381"/>
                </a:cubicBezTo>
                <a:lnTo>
                  <a:pt x="15797" y="15264"/>
                </a:lnTo>
                <a:lnTo>
                  <a:pt x="15824" y="15215"/>
                </a:lnTo>
                <a:lnTo>
                  <a:pt x="15922" y="15247"/>
                </a:lnTo>
                <a:lnTo>
                  <a:pt x="16095" y="15132"/>
                </a:lnTo>
                <a:lnTo>
                  <a:pt x="16192" y="15009"/>
                </a:lnTo>
                <a:lnTo>
                  <a:pt x="16270" y="14854"/>
                </a:lnTo>
                <a:lnTo>
                  <a:pt x="16310" y="14737"/>
                </a:lnTo>
                <a:lnTo>
                  <a:pt x="16407" y="14620"/>
                </a:lnTo>
                <a:lnTo>
                  <a:pt x="16439" y="14464"/>
                </a:lnTo>
                <a:lnTo>
                  <a:pt x="16441" y="14274"/>
                </a:lnTo>
                <a:lnTo>
                  <a:pt x="16474" y="14063"/>
                </a:lnTo>
                <a:lnTo>
                  <a:pt x="16523" y="13908"/>
                </a:lnTo>
                <a:cubicBezTo>
                  <a:pt x="16537" y="13860"/>
                  <a:pt x="16549" y="13811"/>
                  <a:pt x="16559" y="13760"/>
                </a:cubicBezTo>
                <a:cubicBezTo>
                  <a:pt x="16573" y="13694"/>
                  <a:pt x="16583" y="13626"/>
                  <a:pt x="16590" y="13557"/>
                </a:cubicBezTo>
                <a:lnTo>
                  <a:pt x="16618" y="13434"/>
                </a:lnTo>
                <a:lnTo>
                  <a:pt x="16612" y="13238"/>
                </a:lnTo>
                <a:lnTo>
                  <a:pt x="16579" y="13087"/>
                </a:lnTo>
                <a:lnTo>
                  <a:pt x="16463" y="13118"/>
                </a:lnTo>
                <a:lnTo>
                  <a:pt x="16401" y="13023"/>
                </a:lnTo>
                <a:lnTo>
                  <a:pt x="16404" y="12902"/>
                </a:lnTo>
                <a:lnTo>
                  <a:pt x="16500" y="12877"/>
                </a:lnTo>
                <a:lnTo>
                  <a:pt x="16499" y="12711"/>
                </a:lnTo>
                <a:lnTo>
                  <a:pt x="16452" y="12608"/>
                </a:lnTo>
                <a:lnTo>
                  <a:pt x="16290" y="12516"/>
                </a:lnTo>
                <a:lnTo>
                  <a:pt x="16202" y="12414"/>
                </a:lnTo>
                <a:lnTo>
                  <a:pt x="16127" y="12274"/>
                </a:lnTo>
                <a:lnTo>
                  <a:pt x="16079" y="12031"/>
                </a:lnTo>
                <a:lnTo>
                  <a:pt x="16006" y="11871"/>
                </a:lnTo>
                <a:lnTo>
                  <a:pt x="15922" y="11816"/>
                </a:lnTo>
                <a:lnTo>
                  <a:pt x="15808" y="11687"/>
                </a:lnTo>
                <a:lnTo>
                  <a:pt x="15821" y="11475"/>
                </a:lnTo>
                <a:lnTo>
                  <a:pt x="15861" y="11346"/>
                </a:lnTo>
                <a:lnTo>
                  <a:pt x="15955" y="11253"/>
                </a:lnTo>
                <a:lnTo>
                  <a:pt x="16048" y="11167"/>
                </a:lnTo>
                <a:lnTo>
                  <a:pt x="16158" y="11093"/>
                </a:lnTo>
                <a:lnTo>
                  <a:pt x="16213" y="11001"/>
                </a:lnTo>
                <a:lnTo>
                  <a:pt x="16121" y="10906"/>
                </a:lnTo>
                <a:lnTo>
                  <a:pt x="16057" y="10878"/>
                </a:lnTo>
                <a:lnTo>
                  <a:pt x="15876" y="10796"/>
                </a:lnTo>
                <a:lnTo>
                  <a:pt x="15787" y="10913"/>
                </a:lnTo>
                <a:lnTo>
                  <a:pt x="15726" y="10986"/>
                </a:lnTo>
                <a:lnTo>
                  <a:pt x="15616" y="10898"/>
                </a:lnTo>
                <a:lnTo>
                  <a:pt x="15572" y="10814"/>
                </a:lnTo>
                <a:lnTo>
                  <a:pt x="15466" y="10773"/>
                </a:lnTo>
                <a:lnTo>
                  <a:pt x="15240" y="10656"/>
                </a:lnTo>
                <a:lnTo>
                  <a:pt x="15246" y="10486"/>
                </a:lnTo>
                <a:lnTo>
                  <a:pt x="15242" y="10361"/>
                </a:lnTo>
                <a:lnTo>
                  <a:pt x="15301" y="10324"/>
                </a:lnTo>
                <a:lnTo>
                  <a:pt x="15407" y="10336"/>
                </a:lnTo>
                <a:lnTo>
                  <a:pt x="15531" y="10149"/>
                </a:lnTo>
                <a:lnTo>
                  <a:pt x="15564" y="10015"/>
                </a:lnTo>
                <a:lnTo>
                  <a:pt x="15631" y="9837"/>
                </a:lnTo>
                <a:lnTo>
                  <a:pt x="15707" y="9806"/>
                </a:lnTo>
                <a:lnTo>
                  <a:pt x="15791" y="9837"/>
                </a:lnTo>
                <a:lnTo>
                  <a:pt x="15841" y="9943"/>
                </a:lnTo>
                <a:lnTo>
                  <a:pt x="15848" y="10050"/>
                </a:lnTo>
                <a:lnTo>
                  <a:pt x="15863" y="10231"/>
                </a:lnTo>
                <a:lnTo>
                  <a:pt x="15907" y="10340"/>
                </a:lnTo>
                <a:lnTo>
                  <a:pt x="15948" y="10401"/>
                </a:lnTo>
                <a:lnTo>
                  <a:pt x="16001" y="10382"/>
                </a:lnTo>
                <a:lnTo>
                  <a:pt x="16072" y="10288"/>
                </a:lnTo>
                <a:lnTo>
                  <a:pt x="16148" y="10200"/>
                </a:lnTo>
                <a:lnTo>
                  <a:pt x="16274" y="10150"/>
                </a:lnTo>
                <a:lnTo>
                  <a:pt x="16333" y="10181"/>
                </a:lnTo>
                <a:lnTo>
                  <a:pt x="16409" y="10234"/>
                </a:lnTo>
                <a:lnTo>
                  <a:pt x="16525" y="10312"/>
                </a:lnTo>
                <a:lnTo>
                  <a:pt x="16590" y="10442"/>
                </a:lnTo>
                <a:lnTo>
                  <a:pt x="16527" y="10497"/>
                </a:lnTo>
                <a:lnTo>
                  <a:pt x="16523" y="10644"/>
                </a:lnTo>
                <a:lnTo>
                  <a:pt x="16588" y="10729"/>
                </a:lnTo>
                <a:lnTo>
                  <a:pt x="16695" y="10722"/>
                </a:lnTo>
                <a:lnTo>
                  <a:pt x="16853" y="10809"/>
                </a:lnTo>
                <a:lnTo>
                  <a:pt x="16926" y="10987"/>
                </a:lnTo>
                <a:lnTo>
                  <a:pt x="16986" y="11078"/>
                </a:lnTo>
                <a:lnTo>
                  <a:pt x="17010" y="11232"/>
                </a:lnTo>
                <a:lnTo>
                  <a:pt x="17031" y="11349"/>
                </a:lnTo>
                <a:lnTo>
                  <a:pt x="17059" y="11498"/>
                </a:lnTo>
                <a:lnTo>
                  <a:pt x="17071" y="11651"/>
                </a:lnTo>
                <a:lnTo>
                  <a:pt x="17130" y="11766"/>
                </a:lnTo>
                <a:lnTo>
                  <a:pt x="17195" y="11815"/>
                </a:lnTo>
                <a:lnTo>
                  <a:pt x="17296" y="11702"/>
                </a:lnTo>
                <a:lnTo>
                  <a:pt x="17415" y="11614"/>
                </a:lnTo>
                <a:lnTo>
                  <a:pt x="17496" y="11558"/>
                </a:lnTo>
                <a:lnTo>
                  <a:pt x="17559" y="11499"/>
                </a:lnTo>
                <a:cubicBezTo>
                  <a:pt x="17562" y="11433"/>
                  <a:pt x="17556" y="11367"/>
                  <a:pt x="17540" y="11306"/>
                </a:cubicBezTo>
                <a:cubicBezTo>
                  <a:pt x="17525" y="11249"/>
                  <a:pt x="17502" y="11197"/>
                  <a:pt x="17473" y="11154"/>
                </a:cubicBezTo>
                <a:lnTo>
                  <a:pt x="17400" y="10964"/>
                </a:lnTo>
                <a:lnTo>
                  <a:pt x="17298" y="10799"/>
                </a:lnTo>
                <a:lnTo>
                  <a:pt x="17248" y="10793"/>
                </a:lnTo>
                <a:lnTo>
                  <a:pt x="17072" y="10623"/>
                </a:lnTo>
                <a:lnTo>
                  <a:pt x="16989" y="10544"/>
                </a:lnTo>
                <a:lnTo>
                  <a:pt x="16900" y="10423"/>
                </a:lnTo>
                <a:lnTo>
                  <a:pt x="16820" y="10351"/>
                </a:lnTo>
                <a:lnTo>
                  <a:pt x="16820" y="10220"/>
                </a:lnTo>
                <a:lnTo>
                  <a:pt x="16933" y="10133"/>
                </a:lnTo>
                <a:lnTo>
                  <a:pt x="17068" y="10029"/>
                </a:lnTo>
                <a:lnTo>
                  <a:pt x="17083" y="9914"/>
                </a:lnTo>
                <a:lnTo>
                  <a:pt x="17049" y="9761"/>
                </a:lnTo>
                <a:lnTo>
                  <a:pt x="16957" y="9770"/>
                </a:lnTo>
                <a:cubicBezTo>
                  <a:pt x="16942" y="9699"/>
                  <a:pt x="16956" y="9621"/>
                  <a:pt x="16992" y="9571"/>
                </a:cubicBezTo>
                <a:cubicBezTo>
                  <a:pt x="17020" y="9533"/>
                  <a:pt x="17058" y="9517"/>
                  <a:pt x="17095" y="9528"/>
                </a:cubicBezTo>
                <a:cubicBezTo>
                  <a:pt x="17106" y="9498"/>
                  <a:pt x="17116" y="9467"/>
                  <a:pt x="17123" y="9435"/>
                </a:cubicBezTo>
                <a:cubicBezTo>
                  <a:pt x="17139" y="9373"/>
                  <a:pt x="17147" y="9308"/>
                  <a:pt x="17149" y="9242"/>
                </a:cubicBezTo>
                <a:lnTo>
                  <a:pt x="17174" y="9110"/>
                </a:lnTo>
                <a:lnTo>
                  <a:pt x="17248" y="9178"/>
                </a:lnTo>
                <a:lnTo>
                  <a:pt x="17347" y="9270"/>
                </a:lnTo>
                <a:lnTo>
                  <a:pt x="17392" y="9297"/>
                </a:lnTo>
                <a:lnTo>
                  <a:pt x="17514" y="9286"/>
                </a:lnTo>
                <a:lnTo>
                  <a:pt x="17568" y="9177"/>
                </a:lnTo>
                <a:cubicBezTo>
                  <a:pt x="17590" y="9119"/>
                  <a:pt x="17610" y="9059"/>
                  <a:pt x="17626" y="8997"/>
                </a:cubicBezTo>
                <a:cubicBezTo>
                  <a:pt x="17641" y="8944"/>
                  <a:pt x="17653" y="8890"/>
                  <a:pt x="17663" y="8835"/>
                </a:cubicBezTo>
                <a:lnTo>
                  <a:pt x="17709" y="8691"/>
                </a:lnTo>
                <a:lnTo>
                  <a:pt x="17732" y="8540"/>
                </a:lnTo>
                <a:lnTo>
                  <a:pt x="17783" y="8406"/>
                </a:lnTo>
                <a:lnTo>
                  <a:pt x="17835" y="8208"/>
                </a:lnTo>
                <a:lnTo>
                  <a:pt x="17770" y="8060"/>
                </a:lnTo>
                <a:lnTo>
                  <a:pt x="17770" y="7890"/>
                </a:lnTo>
                <a:lnTo>
                  <a:pt x="17823" y="7767"/>
                </a:lnTo>
                <a:lnTo>
                  <a:pt x="17830" y="7600"/>
                </a:lnTo>
                <a:cubicBezTo>
                  <a:pt x="17813" y="7554"/>
                  <a:pt x="17796" y="7509"/>
                  <a:pt x="17778" y="7463"/>
                </a:cubicBezTo>
                <a:cubicBezTo>
                  <a:pt x="17763" y="7423"/>
                  <a:pt x="17747" y="7384"/>
                  <a:pt x="17735" y="7341"/>
                </a:cubicBezTo>
                <a:cubicBezTo>
                  <a:pt x="17715" y="7271"/>
                  <a:pt x="17705" y="7195"/>
                  <a:pt x="17707" y="7119"/>
                </a:cubicBezTo>
                <a:lnTo>
                  <a:pt x="17634" y="7044"/>
                </a:lnTo>
                <a:lnTo>
                  <a:pt x="17580" y="7052"/>
                </a:lnTo>
                <a:lnTo>
                  <a:pt x="17503" y="6849"/>
                </a:lnTo>
                <a:lnTo>
                  <a:pt x="17459" y="6758"/>
                </a:lnTo>
                <a:lnTo>
                  <a:pt x="17435" y="6611"/>
                </a:lnTo>
                <a:lnTo>
                  <a:pt x="17373" y="6495"/>
                </a:lnTo>
                <a:lnTo>
                  <a:pt x="17240" y="6324"/>
                </a:lnTo>
                <a:lnTo>
                  <a:pt x="17132" y="6263"/>
                </a:lnTo>
                <a:lnTo>
                  <a:pt x="17059" y="6103"/>
                </a:lnTo>
                <a:lnTo>
                  <a:pt x="16962" y="6028"/>
                </a:lnTo>
                <a:lnTo>
                  <a:pt x="16881" y="6047"/>
                </a:lnTo>
                <a:lnTo>
                  <a:pt x="16783" y="6115"/>
                </a:lnTo>
                <a:lnTo>
                  <a:pt x="16687" y="6140"/>
                </a:lnTo>
                <a:lnTo>
                  <a:pt x="16607" y="6103"/>
                </a:lnTo>
                <a:lnTo>
                  <a:pt x="16460" y="6072"/>
                </a:lnTo>
                <a:lnTo>
                  <a:pt x="16403" y="6004"/>
                </a:lnTo>
                <a:lnTo>
                  <a:pt x="16326" y="5924"/>
                </a:lnTo>
                <a:lnTo>
                  <a:pt x="16206" y="5924"/>
                </a:lnTo>
                <a:lnTo>
                  <a:pt x="16146" y="5807"/>
                </a:lnTo>
                <a:lnTo>
                  <a:pt x="16226" y="5720"/>
                </a:lnTo>
                <a:lnTo>
                  <a:pt x="16275" y="5634"/>
                </a:lnTo>
                <a:lnTo>
                  <a:pt x="16349" y="5282"/>
                </a:lnTo>
                <a:lnTo>
                  <a:pt x="16330" y="5106"/>
                </a:lnTo>
                <a:lnTo>
                  <a:pt x="16362" y="4989"/>
                </a:lnTo>
                <a:lnTo>
                  <a:pt x="16434" y="4856"/>
                </a:lnTo>
                <a:lnTo>
                  <a:pt x="16537" y="4743"/>
                </a:lnTo>
                <a:lnTo>
                  <a:pt x="16606" y="4658"/>
                </a:lnTo>
                <a:lnTo>
                  <a:pt x="16694" y="4611"/>
                </a:lnTo>
                <a:lnTo>
                  <a:pt x="16817" y="4582"/>
                </a:lnTo>
                <a:lnTo>
                  <a:pt x="16917" y="4582"/>
                </a:lnTo>
                <a:lnTo>
                  <a:pt x="17020" y="4619"/>
                </a:lnTo>
                <a:lnTo>
                  <a:pt x="17129" y="4632"/>
                </a:lnTo>
                <a:lnTo>
                  <a:pt x="17261" y="4626"/>
                </a:lnTo>
                <a:lnTo>
                  <a:pt x="17398" y="4558"/>
                </a:lnTo>
                <a:lnTo>
                  <a:pt x="17471" y="4527"/>
                </a:lnTo>
                <a:lnTo>
                  <a:pt x="17580" y="4490"/>
                </a:lnTo>
                <a:lnTo>
                  <a:pt x="17633" y="4527"/>
                </a:lnTo>
                <a:lnTo>
                  <a:pt x="17686" y="4607"/>
                </a:lnTo>
                <a:lnTo>
                  <a:pt x="17787" y="4674"/>
                </a:lnTo>
                <a:lnTo>
                  <a:pt x="17836" y="4724"/>
                </a:lnTo>
                <a:lnTo>
                  <a:pt x="17952" y="4730"/>
                </a:lnTo>
                <a:lnTo>
                  <a:pt x="18081" y="4644"/>
                </a:lnTo>
                <a:lnTo>
                  <a:pt x="18189" y="4625"/>
                </a:lnTo>
                <a:lnTo>
                  <a:pt x="18143" y="4366"/>
                </a:lnTo>
                <a:cubicBezTo>
                  <a:pt x="18105" y="4367"/>
                  <a:pt x="18070" y="4330"/>
                  <a:pt x="18058" y="4274"/>
                </a:cubicBezTo>
                <a:cubicBezTo>
                  <a:pt x="18044" y="4208"/>
                  <a:pt x="18064" y="4136"/>
                  <a:pt x="18106" y="4107"/>
                </a:cubicBezTo>
                <a:cubicBezTo>
                  <a:pt x="18105" y="4044"/>
                  <a:pt x="18122" y="3983"/>
                  <a:pt x="18153" y="3941"/>
                </a:cubicBezTo>
                <a:cubicBezTo>
                  <a:pt x="18184" y="3898"/>
                  <a:pt x="18225" y="3878"/>
                  <a:pt x="18266" y="3886"/>
                </a:cubicBezTo>
                <a:lnTo>
                  <a:pt x="18388" y="3912"/>
                </a:lnTo>
                <a:lnTo>
                  <a:pt x="18433" y="3986"/>
                </a:lnTo>
                <a:lnTo>
                  <a:pt x="18561" y="3941"/>
                </a:lnTo>
                <a:lnTo>
                  <a:pt x="18622" y="4058"/>
                </a:lnTo>
                <a:lnTo>
                  <a:pt x="18642" y="4156"/>
                </a:lnTo>
                <a:lnTo>
                  <a:pt x="18742" y="4173"/>
                </a:lnTo>
                <a:lnTo>
                  <a:pt x="18819" y="4105"/>
                </a:lnTo>
                <a:lnTo>
                  <a:pt x="18815" y="3967"/>
                </a:lnTo>
                <a:lnTo>
                  <a:pt x="18815" y="3844"/>
                </a:lnTo>
                <a:lnTo>
                  <a:pt x="18867" y="3773"/>
                </a:lnTo>
                <a:lnTo>
                  <a:pt x="18940" y="3726"/>
                </a:lnTo>
                <a:lnTo>
                  <a:pt x="19014" y="3739"/>
                </a:lnTo>
                <a:lnTo>
                  <a:pt x="19059" y="3881"/>
                </a:lnTo>
                <a:lnTo>
                  <a:pt x="19100" y="4056"/>
                </a:lnTo>
                <a:lnTo>
                  <a:pt x="19170" y="4183"/>
                </a:lnTo>
                <a:lnTo>
                  <a:pt x="19186" y="4282"/>
                </a:lnTo>
                <a:lnTo>
                  <a:pt x="19098" y="4430"/>
                </a:lnTo>
                <a:lnTo>
                  <a:pt x="19067" y="4607"/>
                </a:lnTo>
                <a:lnTo>
                  <a:pt x="19096" y="4814"/>
                </a:lnTo>
                <a:lnTo>
                  <a:pt x="19031" y="4991"/>
                </a:lnTo>
                <a:lnTo>
                  <a:pt x="18966" y="5108"/>
                </a:lnTo>
                <a:cubicBezTo>
                  <a:pt x="18954" y="5143"/>
                  <a:pt x="18950" y="5183"/>
                  <a:pt x="18953" y="5223"/>
                </a:cubicBezTo>
                <a:cubicBezTo>
                  <a:pt x="18962" y="5311"/>
                  <a:pt x="19008" y="5380"/>
                  <a:pt x="19066" y="5393"/>
                </a:cubicBezTo>
                <a:lnTo>
                  <a:pt x="19082" y="5556"/>
                </a:lnTo>
                <a:lnTo>
                  <a:pt x="19157" y="5665"/>
                </a:lnTo>
                <a:lnTo>
                  <a:pt x="19206" y="5747"/>
                </a:lnTo>
                <a:lnTo>
                  <a:pt x="19243" y="5909"/>
                </a:lnTo>
                <a:lnTo>
                  <a:pt x="19298" y="5952"/>
                </a:lnTo>
                <a:lnTo>
                  <a:pt x="19402" y="6100"/>
                </a:lnTo>
                <a:lnTo>
                  <a:pt x="19470" y="6174"/>
                </a:lnTo>
                <a:lnTo>
                  <a:pt x="19527" y="6193"/>
                </a:lnTo>
                <a:lnTo>
                  <a:pt x="19531" y="6369"/>
                </a:lnTo>
                <a:lnTo>
                  <a:pt x="19624" y="6357"/>
                </a:lnTo>
                <a:lnTo>
                  <a:pt x="19673" y="6369"/>
                </a:lnTo>
                <a:lnTo>
                  <a:pt x="19721" y="6499"/>
                </a:lnTo>
                <a:lnTo>
                  <a:pt x="19782" y="6579"/>
                </a:lnTo>
                <a:lnTo>
                  <a:pt x="19822" y="6747"/>
                </a:lnTo>
                <a:lnTo>
                  <a:pt x="19922" y="6825"/>
                </a:lnTo>
                <a:lnTo>
                  <a:pt x="19989" y="6912"/>
                </a:lnTo>
                <a:lnTo>
                  <a:pt x="20047" y="6840"/>
                </a:lnTo>
                <a:lnTo>
                  <a:pt x="20095" y="6770"/>
                </a:lnTo>
                <a:lnTo>
                  <a:pt x="20141" y="6776"/>
                </a:lnTo>
                <a:lnTo>
                  <a:pt x="20122" y="6661"/>
                </a:lnTo>
                <a:cubicBezTo>
                  <a:pt x="20096" y="6629"/>
                  <a:pt x="20076" y="6588"/>
                  <a:pt x="20063" y="6541"/>
                </a:cubicBezTo>
                <a:cubicBezTo>
                  <a:pt x="20048" y="6486"/>
                  <a:pt x="20044" y="6426"/>
                  <a:pt x="20051" y="6368"/>
                </a:cubicBezTo>
                <a:lnTo>
                  <a:pt x="20097" y="6333"/>
                </a:lnTo>
                <a:lnTo>
                  <a:pt x="20060" y="6229"/>
                </a:lnTo>
                <a:lnTo>
                  <a:pt x="20028" y="6130"/>
                </a:lnTo>
                <a:cubicBezTo>
                  <a:pt x="20017" y="6102"/>
                  <a:pt x="20015" y="6068"/>
                  <a:pt x="20024" y="6038"/>
                </a:cubicBezTo>
                <a:cubicBezTo>
                  <a:pt x="20032" y="6008"/>
                  <a:pt x="20050" y="5987"/>
                  <a:pt x="20071" y="5981"/>
                </a:cubicBezTo>
                <a:lnTo>
                  <a:pt x="20148" y="5952"/>
                </a:lnTo>
                <a:lnTo>
                  <a:pt x="20116" y="5824"/>
                </a:lnTo>
                <a:lnTo>
                  <a:pt x="20073" y="5726"/>
                </a:lnTo>
                <a:lnTo>
                  <a:pt x="20027" y="5675"/>
                </a:lnTo>
                <a:lnTo>
                  <a:pt x="19988" y="5459"/>
                </a:lnTo>
                <a:lnTo>
                  <a:pt x="19971" y="5357"/>
                </a:lnTo>
                <a:lnTo>
                  <a:pt x="19889" y="5276"/>
                </a:lnTo>
                <a:cubicBezTo>
                  <a:pt x="19848" y="5275"/>
                  <a:pt x="19809" y="5248"/>
                  <a:pt x="19781" y="5203"/>
                </a:cubicBezTo>
                <a:cubicBezTo>
                  <a:pt x="19758" y="5165"/>
                  <a:pt x="19743" y="5118"/>
                  <a:pt x="19740" y="5067"/>
                </a:cubicBezTo>
                <a:lnTo>
                  <a:pt x="19649" y="5030"/>
                </a:lnTo>
                <a:lnTo>
                  <a:pt x="19552" y="5065"/>
                </a:lnTo>
                <a:lnTo>
                  <a:pt x="19499" y="4954"/>
                </a:lnTo>
                <a:lnTo>
                  <a:pt x="19530" y="4815"/>
                </a:lnTo>
                <a:lnTo>
                  <a:pt x="19474" y="4739"/>
                </a:lnTo>
                <a:lnTo>
                  <a:pt x="19445" y="4653"/>
                </a:lnTo>
                <a:lnTo>
                  <a:pt x="19429" y="4566"/>
                </a:lnTo>
                <a:lnTo>
                  <a:pt x="19532" y="4463"/>
                </a:lnTo>
                <a:lnTo>
                  <a:pt x="19674" y="4445"/>
                </a:lnTo>
                <a:lnTo>
                  <a:pt x="19757" y="4410"/>
                </a:lnTo>
                <a:lnTo>
                  <a:pt x="19810" y="4391"/>
                </a:lnTo>
                <a:lnTo>
                  <a:pt x="19862" y="4330"/>
                </a:lnTo>
                <a:lnTo>
                  <a:pt x="19913" y="4237"/>
                </a:lnTo>
                <a:lnTo>
                  <a:pt x="19960" y="4135"/>
                </a:lnTo>
                <a:lnTo>
                  <a:pt x="20017" y="4135"/>
                </a:lnTo>
                <a:lnTo>
                  <a:pt x="20052" y="4258"/>
                </a:lnTo>
                <a:lnTo>
                  <a:pt x="20103" y="4307"/>
                </a:lnTo>
                <a:lnTo>
                  <a:pt x="20167" y="4360"/>
                </a:lnTo>
                <a:lnTo>
                  <a:pt x="20240" y="4360"/>
                </a:lnTo>
                <a:lnTo>
                  <a:pt x="20330" y="4258"/>
                </a:lnTo>
                <a:lnTo>
                  <a:pt x="20441" y="4155"/>
                </a:lnTo>
                <a:lnTo>
                  <a:pt x="20460" y="4007"/>
                </a:lnTo>
                <a:lnTo>
                  <a:pt x="20532" y="3897"/>
                </a:lnTo>
                <a:lnTo>
                  <a:pt x="20647" y="3796"/>
                </a:lnTo>
                <a:lnTo>
                  <a:pt x="20690" y="3796"/>
                </a:lnTo>
                <a:lnTo>
                  <a:pt x="20798" y="3815"/>
                </a:lnTo>
                <a:lnTo>
                  <a:pt x="20974" y="3825"/>
                </a:lnTo>
                <a:lnTo>
                  <a:pt x="21043" y="3689"/>
                </a:lnTo>
                <a:lnTo>
                  <a:pt x="20828" y="3616"/>
                </a:lnTo>
                <a:lnTo>
                  <a:pt x="20699" y="3488"/>
                </a:lnTo>
                <a:cubicBezTo>
                  <a:pt x="20651" y="3440"/>
                  <a:pt x="20598" y="3408"/>
                  <a:pt x="20541" y="3395"/>
                </a:cubicBezTo>
                <a:cubicBezTo>
                  <a:pt x="20487" y="3382"/>
                  <a:pt x="20431" y="3387"/>
                  <a:pt x="20377" y="3369"/>
                </a:cubicBezTo>
                <a:cubicBezTo>
                  <a:pt x="20319" y="3349"/>
                  <a:pt x="20265" y="3304"/>
                  <a:pt x="20223" y="3239"/>
                </a:cubicBezTo>
                <a:lnTo>
                  <a:pt x="20154" y="3103"/>
                </a:lnTo>
                <a:lnTo>
                  <a:pt x="20236" y="3024"/>
                </a:lnTo>
                <a:lnTo>
                  <a:pt x="20355" y="3107"/>
                </a:lnTo>
                <a:lnTo>
                  <a:pt x="20443" y="3134"/>
                </a:lnTo>
                <a:lnTo>
                  <a:pt x="20540" y="3140"/>
                </a:lnTo>
                <a:lnTo>
                  <a:pt x="20552" y="3056"/>
                </a:lnTo>
                <a:lnTo>
                  <a:pt x="20456" y="2990"/>
                </a:lnTo>
                <a:lnTo>
                  <a:pt x="20365" y="2851"/>
                </a:lnTo>
                <a:lnTo>
                  <a:pt x="20463" y="2783"/>
                </a:lnTo>
                <a:lnTo>
                  <a:pt x="20569" y="2870"/>
                </a:lnTo>
                <a:lnTo>
                  <a:pt x="20686" y="2876"/>
                </a:lnTo>
                <a:lnTo>
                  <a:pt x="20806" y="2925"/>
                </a:lnTo>
                <a:lnTo>
                  <a:pt x="20940" y="2947"/>
                </a:lnTo>
                <a:lnTo>
                  <a:pt x="21026" y="2924"/>
                </a:lnTo>
                <a:lnTo>
                  <a:pt x="21094" y="3032"/>
                </a:lnTo>
                <a:lnTo>
                  <a:pt x="21270" y="3145"/>
                </a:lnTo>
                <a:lnTo>
                  <a:pt x="21423" y="3219"/>
                </a:lnTo>
                <a:lnTo>
                  <a:pt x="21566" y="3127"/>
                </a:lnTo>
                <a:lnTo>
                  <a:pt x="21600" y="3078"/>
                </a:lnTo>
                <a:lnTo>
                  <a:pt x="21527" y="3010"/>
                </a:lnTo>
                <a:lnTo>
                  <a:pt x="21426" y="2891"/>
                </a:lnTo>
                <a:lnTo>
                  <a:pt x="21301" y="2737"/>
                </a:lnTo>
                <a:lnTo>
                  <a:pt x="21190" y="2630"/>
                </a:lnTo>
                <a:lnTo>
                  <a:pt x="21119" y="2630"/>
                </a:lnTo>
                <a:lnTo>
                  <a:pt x="21030" y="2636"/>
                </a:lnTo>
                <a:lnTo>
                  <a:pt x="20974" y="2686"/>
                </a:lnTo>
                <a:lnTo>
                  <a:pt x="20878" y="2770"/>
                </a:lnTo>
                <a:lnTo>
                  <a:pt x="20770" y="2686"/>
                </a:lnTo>
                <a:lnTo>
                  <a:pt x="20722" y="2588"/>
                </a:lnTo>
                <a:lnTo>
                  <a:pt x="20543" y="2472"/>
                </a:lnTo>
                <a:lnTo>
                  <a:pt x="20456" y="2425"/>
                </a:lnTo>
                <a:lnTo>
                  <a:pt x="20307" y="2425"/>
                </a:lnTo>
                <a:lnTo>
                  <a:pt x="20202" y="2382"/>
                </a:lnTo>
                <a:lnTo>
                  <a:pt x="20089" y="2339"/>
                </a:lnTo>
                <a:lnTo>
                  <a:pt x="19926" y="2311"/>
                </a:lnTo>
                <a:lnTo>
                  <a:pt x="19800" y="2213"/>
                </a:lnTo>
                <a:lnTo>
                  <a:pt x="19643" y="2083"/>
                </a:lnTo>
                <a:lnTo>
                  <a:pt x="19551" y="2052"/>
                </a:lnTo>
                <a:lnTo>
                  <a:pt x="19315" y="2034"/>
                </a:lnTo>
                <a:lnTo>
                  <a:pt x="19215" y="1997"/>
                </a:lnTo>
                <a:lnTo>
                  <a:pt x="19122" y="1921"/>
                </a:lnTo>
                <a:lnTo>
                  <a:pt x="18920" y="1933"/>
                </a:lnTo>
                <a:lnTo>
                  <a:pt x="18735" y="1921"/>
                </a:lnTo>
                <a:lnTo>
                  <a:pt x="18590" y="1909"/>
                </a:lnTo>
                <a:lnTo>
                  <a:pt x="18496" y="1822"/>
                </a:lnTo>
                <a:lnTo>
                  <a:pt x="18364" y="1797"/>
                </a:lnTo>
                <a:lnTo>
                  <a:pt x="18239" y="1810"/>
                </a:lnTo>
                <a:lnTo>
                  <a:pt x="18137" y="1829"/>
                </a:lnTo>
                <a:lnTo>
                  <a:pt x="18157" y="1902"/>
                </a:lnTo>
                <a:lnTo>
                  <a:pt x="18248" y="1991"/>
                </a:lnTo>
                <a:lnTo>
                  <a:pt x="18296" y="2120"/>
                </a:lnTo>
                <a:lnTo>
                  <a:pt x="18233" y="2151"/>
                </a:lnTo>
                <a:lnTo>
                  <a:pt x="18148" y="2110"/>
                </a:lnTo>
                <a:lnTo>
                  <a:pt x="18025" y="2036"/>
                </a:lnTo>
                <a:lnTo>
                  <a:pt x="17903" y="1987"/>
                </a:lnTo>
                <a:lnTo>
                  <a:pt x="17710" y="1891"/>
                </a:lnTo>
                <a:lnTo>
                  <a:pt x="17551" y="1878"/>
                </a:lnTo>
                <a:lnTo>
                  <a:pt x="17370" y="1915"/>
                </a:lnTo>
                <a:lnTo>
                  <a:pt x="17038" y="1989"/>
                </a:lnTo>
                <a:lnTo>
                  <a:pt x="16827" y="1926"/>
                </a:lnTo>
                <a:lnTo>
                  <a:pt x="16722" y="1858"/>
                </a:lnTo>
                <a:lnTo>
                  <a:pt x="16565" y="1799"/>
                </a:lnTo>
                <a:lnTo>
                  <a:pt x="16503" y="1709"/>
                </a:lnTo>
                <a:lnTo>
                  <a:pt x="16417" y="1665"/>
                </a:lnTo>
                <a:lnTo>
                  <a:pt x="16350" y="1665"/>
                </a:lnTo>
                <a:lnTo>
                  <a:pt x="16180" y="1702"/>
                </a:lnTo>
                <a:lnTo>
                  <a:pt x="15880" y="1706"/>
                </a:lnTo>
                <a:lnTo>
                  <a:pt x="15742" y="1620"/>
                </a:lnTo>
                <a:lnTo>
                  <a:pt x="15543" y="1620"/>
                </a:lnTo>
                <a:lnTo>
                  <a:pt x="15307" y="1595"/>
                </a:lnTo>
                <a:lnTo>
                  <a:pt x="15157" y="1620"/>
                </a:lnTo>
                <a:lnTo>
                  <a:pt x="15047" y="1501"/>
                </a:lnTo>
                <a:lnTo>
                  <a:pt x="14881" y="1420"/>
                </a:lnTo>
                <a:lnTo>
                  <a:pt x="14763" y="1303"/>
                </a:lnTo>
                <a:lnTo>
                  <a:pt x="14679" y="1266"/>
                </a:lnTo>
                <a:lnTo>
                  <a:pt x="14635" y="1352"/>
                </a:lnTo>
                <a:lnTo>
                  <a:pt x="14550" y="1352"/>
                </a:lnTo>
                <a:lnTo>
                  <a:pt x="14462" y="1297"/>
                </a:lnTo>
                <a:lnTo>
                  <a:pt x="14166" y="1211"/>
                </a:lnTo>
                <a:lnTo>
                  <a:pt x="14073" y="1169"/>
                </a:lnTo>
                <a:lnTo>
                  <a:pt x="13945" y="1162"/>
                </a:lnTo>
                <a:lnTo>
                  <a:pt x="13813" y="1181"/>
                </a:lnTo>
                <a:lnTo>
                  <a:pt x="13627" y="1224"/>
                </a:lnTo>
                <a:lnTo>
                  <a:pt x="13667" y="1317"/>
                </a:lnTo>
                <a:lnTo>
                  <a:pt x="13749" y="1403"/>
                </a:lnTo>
                <a:lnTo>
                  <a:pt x="13692" y="1507"/>
                </a:lnTo>
                <a:lnTo>
                  <a:pt x="13597" y="1536"/>
                </a:lnTo>
                <a:lnTo>
                  <a:pt x="13538" y="1628"/>
                </a:lnTo>
                <a:lnTo>
                  <a:pt x="13428" y="1659"/>
                </a:lnTo>
                <a:lnTo>
                  <a:pt x="13358" y="1560"/>
                </a:lnTo>
                <a:lnTo>
                  <a:pt x="13216" y="1548"/>
                </a:lnTo>
                <a:lnTo>
                  <a:pt x="13131" y="1566"/>
                </a:lnTo>
                <a:lnTo>
                  <a:pt x="13104" y="1505"/>
                </a:lnTo>
                <a:lnTo>
                  <a:pt x="12982" y="1530"/>
                </a:lnTo>
                <a:lnTo>
                  <a:pt x="12917" y="1609"/>
                </a:lnTo>
                <a:lnTo>
                  <a:pt x="12808" y="1661"/>
                </a:lnTo>
                <a:lnTo>
                  <a:pt x="12730" y="1716"/>
                </a:lnTo>
                <a:lnTo>
                  <a:pt x="12648" y="1673"/>
                </a:lnTo>
                <a:lnTo>
                  <a:pt x="12554" y="1612"/>
                </a:lnTo>
                <a:lnTo>
                  <a:pt x="12432" y="1501"/>
                </a:lnTo>
                <a:lnTo>
                  <a:pt x="12362" y="1435"/>
                </a:lnTo>
                <a:lnTo>
                  <a:pt x="12252" y="1303"/>
                </a:lnTo>
                <a:lnTo>
                  <a:pt x="12198" y="1196"/>
                </a:lnTo>
                <a:lnTo>
                  <a:pt x="12065" y="1147"/>
                </a:lnTo>
                <a:lnTo>
                  <a:pt x="11907" y="1091"/>
                </a:lnTo>
                <a:lnTo>
                  <a:pt x="11807" y="1027"/>
                </a:lnTo>
                <a:lnTo>
                  <a:pt x="11650" y="1040"/>
                </a:lnTo>
                <a:lnTo>
                  <a:pt x="11476" y="1046"/>
                </a:lnTo>
                <a:lnTo>
                  <a:pt x="11319" y="1107"/>
                </a:lnTo>
                <a:lnTo>
                  <a:pt x="11161" y="1175"/>
                </a:lnTo>
                <a:lnTo>
                  <a:pt x="11102" y="1212"/>
                </a:lnTo>
                <a:lnTo>
                  <a:pt x="10997" y="1157"/>
                </a:lnTo>
                <a:lnTo>
                  <a:pt x="10925" y="1085"/>
                </a:lnTo>
                <a:lnTo>
                  <a:pt x="10818" y="1062"/>
                </a:lnTo>
                <a:lnTo>
                  <a:pt x="10706" y="1005"/>
                </a:lnTo>
                <a:lnTo>
                  <a:pt x="10635" y="986"/>
                </a:lnTo>
                <a:lnTo>
                  <a:pt x="10534" y="1017"/>
                </a:lnTo>
                <a:lnTo>
                  <a:pt x="10460" y="1067"/>
                </a:lnTo>
                <a:lnTo>
                  <a:pt x="10390" y="1116"/>
                </a:lnTo>
                <a:lnTo>
                  <a:pt x="10258" y="1109"/>
                </a:lnTo>
                <a:lnTo>
                  <a:pt x="10185" y="1048"/>
                </a:lnTo>
                <a:lnTo>
                  <a:pt x="10067" y="999"/>
                </a:lnTo>
                <a:lnTo>
                  <a:pt x="10001" y="925"/>
                </a:lnTo>
                <a:lnTo>
                  <a:pt x="9915" y="908"/>
                </a:lnTo>
                <a:lnTo>
                  <a:pt x="9859" y="933"/>
                </a:lnTo>
                <a:lnTo>
                  <a:pt x="9750" y="999"/>
                </a:lnTo>
                <a:lnTo>
                  <a:pt x="9570" y="1077"/>
                </a:lnTo>
                <a:lnTo>
                  <a:pt x="9446" y="1137"/>
                </a:lnTo>
                <a:lnTo>
                  <a:pt x="9279" y="1137"/>
                </a:lnTo>
                <a:lnTo>
                  <a:pt x="9295" y="1014"/>
                </a:lnTo>
                <a:lnTo>
                  <a:pt x="9310" y="961"/>
                </a:lnTo>
                <a:lnTo>
                  <a:pt x="9378" y="871"/>
                </a:lnTo>
                <a:lnTo>
                  <a:pt x="9505" y="792"/>
                </a:lnTo>
                <a:lnTo>
                  <a:pt x="9585" y="731"/>
                </a:lnTo>
                <a:lnTo>
                  <a:pt x="9656" y="672"/>
                </a:lnTo>
                <a:lnTo>
                  <a:pt x="9727" y="607"/>
                </a:lnTo>
                <a:lnTo>
                  <a:pt x="9742" y="445"/>
                </a:lnTo>
                <a:lnTo>
                  <a:pt x="9582" y="412"/>
                </a:lnTo>
                <a:cubicBezTo>
                  <a:pt x="9560" y="371"/>
                  <a:pt x="9533" y="339"/>
                  <a:pt x="9502" y="316"/>
                </a:cubicBezTo>
                <a:cubicBezTo>
                  <a:pt x="9454" y="281"/>
                  <a:pt x="9400" y="272"/>
                  <a:pt x="9348" y="291"/>
                </a:cubicBezTo>
                <a:lnTo>
                  <a:pt x="9271" y="259"/>
                </a:lnTo>
                <a:lnTo>
                  <a:pt x="9024" y="240"/>
                </a:lnTo>
                <a:lnTo>
                  <a:pt x="8961" y="296"/>
                </a:lnTo>
                <a:lnTo>
                  <a:pt x="8878" y="321"/>
                </a:lnTo>
                <a:lnTo>
                  <a:pt x="8778" y="327"/>
                </a:lnTo>
                <a:lnTo>
                  <a:pt x="8669" y="321"/>
                </a:lnTo>
                <a:lnTo>
                  <a:pt x="8552" y="169"/>
                </a:lnTo>
                <a:lnTo>
                  <a:pt x="8382" y="61"/>
                </a:lnTo>
                <a:lnTo>
                  <a:pt x="8181" y="0"/>
                </a:lnTo>
                <a:lnTo>
                  <a:pt x="8118" y="111"/>
                </a:lnTo>
                <a:cubicBezTo>
                  <a:pt x="8095" y="146"/>
                  <a:pt x="8072" y="181"/>
                  <a:pt x="8049" y="216"/>
                </a:cubicBezTo>
                <a:cubicBezTo>
                  <a:pt x="8019" y="259"/>
                  <a:pt x="7990" y="302"/>
                  <a:pt x="7960" y="345"/>
                </a:cubicBezTo>
                <a:lnTo>
                  <a:pt x="7855" y="476"/>
                </a:lnTo>
                <a:lnTo>
                  <a:pt x="7722" y="482"/>
                </a:lnTo>
                <a:lnTo>
                  <a:pt x="7658" y="400"/>
                </a:lnTo>
                <a:lnTo>
                  <a:pt x="7484" y="373"/>
                </a:lnTo>
                <a:lnTo>
                  <a:pt x="7361" y="362"/>
                </a:lnTo>
                <a:lnTo>
                  <a:pt x="7275" y="430"/>
                </a:lnTo>
                <a:lnTo>
                  <a:pt x="7161" y="486"/>
                </a:lnTo>
                <a:lnTo>
                  <a:pt x="7012" y="523"/>
                </a:lnTo>
                <a:lnTo>
                  <a:pt x="6838" y="560"/>
                </a:lnTo>
                <a:lnTo>
                  <a:pt x="6726" y="578"/>
                </a:lnTo>
                <a:lnTo>
                  <a:pt x="6715" y="666"/>
                </a:lnTo>
                <a:lnTo>
                  <a:pt x="6751" y="734"/>
                </a:lnTo>
                <a:lnTo>
                  <a:pt x="6843" y="832"/>
                </a:lnTo>
                <a:lnTo>
                  <a:pt x="6786" y="906"/>
                </a:lnTo>
                <a:lnTo>
                  <a:pt x="6718" y="930"/>
                </a:lnTo>
                <a:lnTo>
                  <a:pt x="6637" y="973"/>
                </a:lnTo>
                <a:lnTo>
                  <a:pt x="6556" y="924"/>
                </a:lnTo>
                <a:lnTo>
                  <a:pt x="6471" y="887"/>
                </a:lnTo>
                <a:lnTo>
                  <a:pt x="6350" y="943"/>
                </a:lnTo>
                <a:lnTo>
                  <a:pt x="6279" y="996"/>
                </a:lnTo>
                <a:lnTo>
                  <a:pt x="6206" y="1051"/>
                </a:lnTo>
                <a:lnTo>
                  <a:pt x="6149" y="1132"/>
                </a:lnTo>
                <a:lnTo>
                  <a:pt x="6064" y="1205"/>
                </a:lnTo>
                <a:lnTo>
                  <a:pt x="5960" y="1295"/>
                </a:lnTo>
                <a:lnTo>
                  <a:pt x="5892" y="1351"/>
                </a:lnTo>
                <a:lnTo>
                  <a:pt x="5816" y="1400"/>
                </a:lnTo>
                <a:lnTo>
                  <a:pt x="5722" y="1449"/>
                </a:lnTo>
                <a:lnTo>
                  <a:pt x="5637" y="1449"/>
                </a:lnTo>
                <a:lnTo>
                  <a:pt x="5595" y="1413"/>
                </a:lnTo>
                <a:lnTo>
                  <a:pt x="5495" y="1413"/>
                </a:lnTo>
                <a:lnTo>
                  <a:pt x="5468" y="1536"/>
                </a:lnTo>
                <a:lnTo>
                  <a:pt x="5511" y="1683"/>
                </a:lnTo>
                <a:lnTo>
                  <a:pt x="5628" y="1858"/>
                </a:lnTo>
                <a:lnTo>
                  <a:pt x="5664" y="1907"/>
                </a:lnTo>
                <a:lnTo>
                  <a:pt x="5767" y="1929"/>
                </a:lnTo>
                <a:lnTo>
                  <a:pt x="5876" y="2075"/>
                </a:lnTo>
                <a:lnTo>
                  <a:pt x="5864" y="2215"/>
                </a:lnTo>
                <a:lnTo>
                  <a:pt x="5905" y="2289"/>
                </a:lnTo>
                <a:lnTo>
                  <a:pt x="5866" y="2477"/>
                </a:lnTo>
                <a:lnTo>
                  <a:pt x="5797" y="2656"/>
                </a:lnTo>
                <a:lnTo>
                  <a:pt x="5709" y="2755"/>
                </a:lnTo>
                <a:lnTo>
                  <a:pt x="5587" y="2810"/>
                </a:lnTo>
                <a:lnTo>
                  <a:pt x="5482" y="2822"/>
                </a:lnTo>
                <a:cubicBezTo>
                  <a:pt x="5453" y="2798"/>
                  <a:pt x="5444" y="2741"/>
                  <a:pt x="5463" y="2699"/>
                </a:cubicBezTo>
                <a:cubicBezTo>
                  <a:pt x="5481" y="2659"/>
                  <a:pt x="5516" y="2653"/>
                  <a:pt x="5544" y="2631"/>
                </a:cubicBezTo>
                <a:cubicBezTo>
                  <a:pt x="5592" y="2593"/>
                  <a:pt x="5617" y="2510"/>
                  <a:pt x="5603" y="2430"/>
                </a:cubicBezTo>
                <a:lnTo>
                  <a:pt x="5557" y="2208"/>
                </a:lnTo>
                <a:lnTo>
                  <a:pt x="5456" y="2066"/>
                </a:lnTo>
                <a:lnTo>
                  <a:pt x="5369" y="1842"/>
                </a:lnTo>
                <a:lnTo>
                  <a:pt x="5304" y="1651"/>
                </a:lnTo>
                <a:lnTo>
                  <a:pt x="5239" y="1515"/>
                </a:lnTo>
                <a:lnTo>
                  <a:pt x="5182" y="1355"/>
                </a:lnTo>
                <a:lnTo>
                  <a:pt x="5074" y="1252"/>
                </a:lnTo>
                <a:lnTo>
                  <a:pt x="4913" y="1178"/>
                </a:lnTo>
                <a:lnTo>
                  <a:pt x="4747" y="1246"/>
                </a:lnTo>
                <a:lnTo>
                  <a:pt x="4613" y="1388"/>
                </a:lnTo>
                <a:lnTo>
                  <a:pt x="4609" y="1523"/>
                </a:lnTo>
                <a:lnTo>
                  <a:pt x="4654" y="1702"/>
                </a:lnTo>
                <a:lnTo>
                  <a:pt x="4727" y="1825"/>
                </a:lnTo>
                <a:lnTo>
                  <a:pt x="4848" y="1874"/>
                </a:lnTo>
                <a:lnTo>
                  <a:pt x="4946" y="1942"/>
                </a:lnTo>
                <a:lnTo>
                  <a:pt x="5024" y="2032"/>
                </a:lnTo>
                <a:lnTo>
                  <a:pt x="5089" y="2143"/>
                </a:lnTo>
                <a:lnTo>
                  <a:pt x="5077" y="2241"/>
                </a:lnTo>
                <a:lnTo>
                  <a:pt x="4981" y="2276"/>
                </a:lnTo>
                <a:lnTo>
                  <a:pt x="4947" y="2348"/>
                </a:lnTo>
                <a:lnTo>
                  <a:pt x="4872" y="2286"/>
                </a:lnTo>
                <a:lnTo>
                  <a:pt x="4788" y="2194"/>
                </a:lnTo>
                <a:lnTo>
                  <a:pt x="4710" y="2163"/>
                </a:lnTo>
                <a:lnTo>
                  <a:pt x="4603" y="2151"/>
                </a:lnTo>
                <a:lnTo>
                  <a:pt x="4678" y="2284"/>
                </a:lnTo>
                <a:lnTo>
                  <a:pt x="4754" y="2363"/>
                </a:lnTo>
                <a:lnTo>
                  <a:pt x="4735" y="2522"/>
                </a:lnTo>
                <a:lnTo>
                  <a:pt x="4571" y="2643"/>
                </a:lnTo>
                <a:lnTo>
                  <a:pt x="4490" y="2738"/>
                </a:lnTo>
                <a:lnTo>
                  <a:pt x="4323" y="2820"/>
                </a:lnTo>
                <a:lnTo>
                  <a:pt x="4189" y="2900"/>
                </a:lnTo>
                <a:lnTo>
                  <a:pt x="4168" y="3010"/>
                </a:lnTo>
                <a:lnTo>
                  <a:pt x="4176" y="3166"/>
                </a:lnTo>
                <a:lnTo>
                  <a:pt x="4263" y="3589"/>
                </a:lnTo>
                <a:lnTo>
                  <a:pt x="4302" y="3809"/>
                </a:lnTo>
                <a:lnTo>
                  <a:pt x="4391" y="3967"/>
                </a:lnTo>
                <a:lnTo>
                  <a:pt x="4410" y="4139"/>
                </a:lnTo>
                <a:lnTo>
                  <a:pt x="4418" y="4379"/>
                </a:lnTo>
                <a:lnTo>
                  <a:pt x="4441" y="4560"/>
                </a:lnTo>
                <a:lnTo>
                  <a:pt x="4437" y="4864"/>
                </a:lnTo>
                <a:lnTo>
                  <a:pt x="4527" y="4941"/>
                </a:lnTo>
                <a:lnTo>
                  <a:pt x="4567" y="5097"/>
                </a:lnTo>
                <a:lnTo>
                  <a:pt x="4635" y="5183"/>
                </a:lnTo>
                <a:lnTo>
                  <a:pt x="4651" y="5256"/>
                </a:lnTo>
                <a:lnTo>
                  <a:pt x="4626" y="5367"/>
                </a:lnTo>
                <a:lnTo>
                  <a:pt x="4576" y="5443"/>
                </a:lnTo>
                <a:lnTo>
                  <a:pt x="4445" y="5463"/>
                </a:lnTo>
                <a:lnTo>
                  <a:pt x="4316" y="5596"/>
                </a:lnTo>
                <a:lnTo>
                  <a:pt x="4406" y="5724"/>
                </a:lnTo>
                <a:lnTo>
                  <a:pt x="4387" y="5836"/>
                </a:lnTo>
                <a:lnTo>
                  <a:pt x="4594" y="6114"/>
                </a:lnTo>
                <a:lnTo>
                  <a:pt x="4754" y="6030"/>
                </a:lnTo>
                <a:lnTo>
                  <a:pt x="4789" y="5840"/>
                </a:lnTo>
                <a:lnTo>
                  <a:pt x="4841" y="5803"/>
                </a:lnTo>
                <a:lnTo>
                  <a:pt x="4948" y="5879"/>
                </a:lnTo>
                <a:lnTo>
                  <a:pt x="5006" y="6012"/>
                </a:lnTo>
                <a:lnTo>
                  <a:pt x="4972" y="6178"/>
                </a:lnTo>
                <a:lnTo>
                  <a:pt x="4922" y="6262"/>
                </a:lnTo>
                <a:lnTo>
                  <a:pt x="4935" y="6389"/>
                </a:lnTo>
                <a:lnTo>
                  <a:pt x="4975" y="6457"/>
                </a:lnTo>
                <a:lnTo>
                  <a:pt x="4930" y="6525"/>
                </a:lnTo>
                <a:lnTo>
                  <a:pt x="4941" y="6684"/>
                </a:lnTo>
                <a:lnTo>
                  <a:pt x="4896" y="6822"/>
                </a:lnTo>
                <a:lnTo>
                  <a:pt x="4856" y="6858"/>
                </a:lnTo>
                <a:lnTo>
                  <a:pt x="4492" y="6703"/>
                </a:lnTo>
                <a:lnTo>
                  <a:pt x="4399" y="6602"/>
                </a:lnTo>
                <a:lnTo>
                  <a:pt x="4252" y="6584"/>
                </a:lnTo>
                <a:lnTo>
                  <a:pt x="4068" y="6730"/>
                </a:lnTo>
                <a:lnTo>
                  <a:pt x="3743" y="6603"/>
                </a:lnTo>
                <a:lnTo>
                  <a:pt x="3618" y="6656"/>
                </a:lnTo>
                <a:lnTo>
                  <a:pt x="3600" y="6823"/>
                </a:lnTo>
                <a:lnTo>
                  <a:pt x="3636" y="7187"/>
                </a:lnTo>
                <a:lnTo>
                  <a:pt x="3748" y="7239"/>
                </a:lnTo>
                <a:lnTo>
                  <a:pt x="3825" y="7347"/>
                </a:lnTo>
                <a:lnTo>
                  <a:pt x="3825" y="7604"/>
                </a:lnTo>
                <a:lnTo>
                  <a:pt x="3887" y="7855"/>
                </a:lnTo>
                <a:lnTo>
                  <a:pt x="3979" y="8012"/>
                </a:lnTo>
                <a:lnTo>
                  <a:pt x="4086" y="8093"/>
                </a:lnTo>
                <a:lnTo>
                  <a:pt x="4220" y="8136"/>
                </a:lnTo>
                <a:lnTo>
                  <a:pt x="4293" y="8263"/>
                </a:lnTo>
                <a:lnTo>
                  <a:pt x="4293" y="8394"/>
                </a:lnTo>
                <a:lnTo>
                  <a:pt x="4366" y="8540"/>
                </a:lnTo>
                <a:lnTo>
                  <a:pt x="4383" y="8629"/>
                </a:lnTo>
                <a:lnTo>
                  <a:pt x="4299" y="8664"/>
                </a:lnTo>
                <a:lnTo>
                  <a:pt x="4172" y="8604"/>
                </a:lnTo>
                <a:lnTo>
                  <a:pt x="4026" y="8653"/>
                </a:lnTo>
                <a:lnTo>
                  <a:pt x="3937" y="8795"/>
                </a:lnTo>
                <a:lnTo>
                  <a:pt x="3868" y="9042"/>
                </a:lnTo>
                <a:lnTo>
                  <a:pt x="4014" y="9200"/>
                </a:lnTo>
                <a:lnTo>
                  <a:pt x="4153" y="9272"/>
                </a:lnTo>
                <a:lnTo>
                  <a:pt x="4317" y="9447"/>
                </a:lnTo>
                <a:lnTo>
                  <a:pt x="4379" y="9595"/>
                </a:lnTo>
                <a:lnTo>
                  <a:pt x="4500" y="9504"/>
                </a:lnTo>
                <a:lnTo>
                  <a:pt x="4590" y="9545"/>
                </a:lnTo>
                <a:lnTo>
                  <a:pt x="4620" y="9647"/>
                </a:lnTo>
                <a:lnTo>
                  <a:pt x="4729" y="9807"/>
                </a:lnTo>
                <a:lnTo>
                  <a:pt x="4703" y="9934"/>
                </a:lnTo>
                <a:lnTo>
                  <a:pt x="4589" y="10028"/>
                </a:lnTo>
                <a:lnTo>
                  <a:pt x="4485" y="9905"/>
                </a:lnTo>
                <a:lnTo>
                  <a:pt x="4398" y="9948"/>
                </a:lnTo>
                <a:lnTo>
                  <a:pt x="4460" y="10099"/>
                </a:lnTo>
                <a:lnTo>
                  <a:pt x="4558" y="10237"/>
                </a:lnTo>
                <a:lnTo>
                  <a:pt x="4639" y="10407"/>
                </a:lnTo>
                <a:lnTo>
                  <a:pt x="4716" y="10732"/>
                </a:lnTo>
                <a:lnTo>
                  <a:pt x="4705" y="10997"/>
                </a:lnTo>
                <a:lnTo>
                  <a:pt x="4587" y="11154"/>
                </a:lnTo>
                <a:lnTo>
                  <a:pt x="4430" y="11160"/>
                </a:lnTo>
                <a:lnTo>
                  <a:pt x="4375" y="11281"/>
                </a:lnTo>
                <a:lnTo>
                  <a:pt x="4289" y="11156"/>
                </a:lnTo>
                <a:cubicBezTo>
                  <a:pt x="4252" y="11136"/>
                  <a:pt x="4216" y="11114"/>
                  <a:pt x="4180" y="11088"/>
                </a:cubicBezTo>
                <a:cubicBezTo>
                  <a:pt x="4134" y="11055"/>
                  <a:pt x="4089" y="11017"/>
                  <a:pt x="4044" y="10979"/>
                </a:cubicBezTo>
                <a:cubicBezTo>
                  <a:pt x="3984" y="10930"/>
                  <a:pt x="3923" y="10882"/>
                  <a:pt x="3862" y="10835"/>
                </a:cubicBezTo>
                <a:lnTo>
                  <a:pt x="3803" y="10661"/>
                </a:lnTo>
                <a:lnTo>
                  <a:pt x="3784" y="10495"/>
                </a:lnTo>
                <a:lnTo>
                  <a:pt x="3841" y="10339"/>
                </a:lnTo>
                <a:lnTo>
                  <a:pt x="3888" y="1022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7" name="Shape 5037"/>
          <p:cNvSpPr/>
          <p:nvPr/>
        </p:nvSpPr>
        <p:spPr>
          <a:xfrm>
            <a:off x="8795331" y="2802953"/>
            <a:ext cx="322473" cy="88378"/>
          </a:xfrm>
          <a:custGeom>
            <a:avLst/>
            <a:gdLst/>
            <a:ahLst/>
            <a:cxnLst>
              <a:cxn ang="0">
                <a:pos x="wd2" y="hd2"/>
              </a:cxn>
              <a:cxn ang="5400000">
                <a:pos x="wd2" y="hd2"/>
              </a:cxn>
              <a:cxn ang="10800000">
                <a:pos x="wd2" y="hd2"/>
              </a:cxn>
              <a:cxn ang="16200000">
                <a:pos x="wd2" y="hd2"/>
              </a:cxn>
            </a:cxnLst>
            <a:rect l="0" t="0" r="r" b="b"/>
            <a:pathLst>
              <a:path w="21600" h="21600" extrusionOk="0">
                <a:moveTo>
                  <a:pt x="7778" y="6595"/>
                </a:moveTo>
                <a:lnTo>
                  <a:pt x="10446" y="7621"/>
                </a:lnTo>
                <a:lnTo>
                  <a:pt x="11913" y="8186"/>
                </a:lnTo>
                <a:lnTo>
                  <a:pt x="12620" y="11749"/>
                </a:lnTo>
                <a:lnTo>
                  <a:pt x="14481" y="12643"/>
                </a:lnTo>
                <a:lnTo>
                  <a:pt x="16772" y="11668"/>
                </a:lnTo>
                <a:lnTo>
                  <a:pt x="18486" y="11668"/>
                </a:lnTo>
                <a:lnTo>
                  <a:pt x="20801" y="12156"/>
                </a:lnTo>
                <a:lnTo>
                  <a:pt x="21600" y="13283"/>
                </a:lnTo>
                <a:lnTo>
                  <a:pt x="19933" y="15944"/>
                </a:lnTo>
                <a:lnTo>
                  <a:pt x="17089" y="15944"/>
                </a:lnTo>
                <a:lnTo>
                  <a:pt x="16332" y="19345"/>
                </a:lnTo>
                <a:lnTo>
                  <a:pt x="16001" y="21600"/>
                </a:lnTo>
                <a:lnTo>
                  <a:pt x="14718" y="20625"/>
                </a:lnTo>
                <a:lnTo>
                  <a:pt x="14985" y="16005"/>
                </a:lnTo>
                <a:lnTo>
                  <a:pt x="13115" y="14553"/>
                </a:lnTo>
                <a:lnTo>
                  <a:pt x="9998" y="14309"/>
                </a:lnTo>
                <a:lnTo>
                  <a:pt x="8554" y="13334"/>
                </a:lnTo>
                <a:lnTo>
                  <a:pt x="6375" y="9273"/>
                </a:lnTo>
                <a:lnTo>
                  <a:pt x="4455" y="10004"/>
                </a:lnTo>
                <a:lnTo>
                  <a:pt x="647" y="10490"/>
                </a:lnTo>
                <a:lnTo>
                  <a:pt x="0" y="7648"/>
                </a:lnTo>
                <a:lnTo>
                  <a:pt x="1373" y="1494"/>
                </a:lnTo>
                <a:lnTo>
                  <a:pt x="2843" y="0"/>
                </a:lnTo>
                <a:lnTo>
                  <a:pt x="5108" y="1491"/>
                </a:lnTo>
                <a:lnTo>
                  <a:pt x="5617" y="3189"/>
                </a:lnTo>
                <a:lnTo>
                  <a:pt x="6572" y="5128"/>
                </a:lnTo>
                <a:lnTo>
                  <a:pt x="7778" y="659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8" name="Shape 5038"/>
          <p:cNvSpPr/>
          <p:nvPr/>
        </p:nvSpPr>
        <p:spPr>
          <a:xfrm>
            <a:off x="10824940" y="3629730"/>
            <a:ext cx="213558" cy="252461"/>
          </a:xfrm>
          <a:custGeom>
            <a:avLst/>
            <a:gdLst/>
            <a:ahLst/>
            <a:cxnLst>
              <a:cxn ang="0">
                <a:pos x="wd2" y="hd2"/>
              </a:cxn>
              <a:cxn ang="5400000">
                <a:pos x="wd2" y="hd2"/>
              </a:cxn>
              <a:cxn ang="10800000">
                <a:pos x="wd2" y="hd2"/>
              </a:cxn>
              <a:cxn ang="16200000">
                <a:pos x="wd2" y="hd2"/>
              </a:cxn>
            </a:cxnLst>
            <a:rect l="0" t="0" r="r" b="b"/>
            <a:pathLst>
              <a:path w="21600" h="21600" extrusionOk="0">
                <a:moveTo>
                  <a:pt x="918" y="306"/>
                </a:moveTo>
                <a:lnTo>
                  <a:pt x="2649" y="0"/>
                </a:lnTo>
                <a:lnTo>
                  <a:pt x="4359" y="1473"/>
                </a:lnTo>
                <a:lnTo>
                  <a:pt x="4763" y="2920"/>
                </a:lnTo>
                <a:lnTo>
                  <a:pt x="5532" y="4452"/>
                </a:lnTo>
                <a:lnTo>
                  <a:pt x="7347" y="6386"/>
                </a:lnTo>
                <a:lnTo>
                  <a:pt x="9263" y="7065"/>
                </a:lnTo>
                <a:lnTo>
                  <a:pt x="12200" y="8654"/>
                </a:lnTo>
                <a:lnTo>
                  <a:pt x="15159" y="10100"/>
                </a:lnTo>
                <a:lnTo>
                  <a:pt x="16566" y="11032"/>
                </a:lnTo>
                <a:lnTo>
                  <a:pt x="17268" y="12134"/>
                </a:lnTo>
                <a:lnTo>
                  <a:pt x="17470" y="13346"/>
                </a:lnTo>
                <a:lnTo>
                  <a:pt x="16028" y="13005"/>
                </a:lnTo>
                <a:lnTo>
                  <a:pt x="14423" y="13403"/>
                </a:lnTo>
                <a:lnTo>
                  <a:pt x="14629" y="14594"/>
                </a:lnTo>
                <a:lnTo>
                  <a:pt x="16612" y="15959"/>
                </a:lnTo>
                <a:lnTo>
                  <a:pt x="18226" y="17825"/>
                </a:lnTo>
                <a:lnTo>
                  <a:pt x="20991" y="20121"/>
                </a:lnTo>
                <a:lnTo>
                  <a:pt x="21600" y="21600"/>
                </a:lnTo>
                <a:lnTo>
                  <a:pt x="18856" y="21600"/>
                </a:lnTo>
                <a:lnTo>
                  <a:pt x="16692" y="20075"/>
                </a:lnTo>
                <a:cubicBezTo>
                  <a:pt x="16027" y="19637"/>
                  <a:pt x="15479" y="19086"/>
                  <a:pt x="15082" y="18458"/>
                </a:cubicBezTo>
                <a:cubicBezTo>
                  <a:pt x="14796" y="18005"/>
                  <a:pt x="14594" y="17518"/>
                  <a:pt x="14481" y="17014"/>
                </a:cubicBezTo>
                <a:lnTo>
                  <a:pt x="13271" y="15138"/>
                </a:lnTo>
                <a:lnTo>
                  <a:pt x="12262" y="13005"/>
                </a:lnTo>
                <a:lnTo>
                  <a:pt x="10884" y="11071"/>
                </a:lnTo>
                <a:lnTo>
                  <a:pt x="9077" y="9201"/>
                </a:lnTo>
                <a:lnTo>
                  <a:pt x="7270" y="7413"/>
                </a:lnTo>
                <a:lnTo>
                  <a:pt x="5169" y="6059"/>
                </a:lnTo>
                <a:lnTo>
                  <a:pt x="4097" y="4751"/>
                </a:lnTo>
                <a:lnTo>
                  <a:pt x="2685" y="3332"/>
                </a:lnTo>
                <a:lnTo>
                  <a:pt x="0" y="1690"/>
                </a:lnTo>
                <a:lnTo>
                  <a:pt x="918" y="30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39" name="Shape 5039"/>
          <p:cNvSpPr/>
          <p:nvPr/>
        </p:nvSpPr>
        <p:spPr>
          <a:xfrm>
            <a:off x="11027120" y="3914311"/>
            <a:ext cx="149673" cy="143362"/>
          </a:xfrm>
          <a:custGeom>
            <a:avLst/>
            <a:gdLst/>
            <a:ahLst/>
            <a:cxnLst>
              <a:cxn ang="0">
                <a:pos x="wd2" y="hd2"/>
              </a:cxn>
              <a:cxn ang="5400000">
                <a:pos x="wd2" y="hd2"/>
              </a:cxn>
              <a:cxn ang="10800000">
                <a:pos x="wd2" y="hd2"/>
              </a:cxn>
              <a:cxn ang="16200000">
                <a:pos x="wd2" y="hd2"/>
              </a:cxn>
            </a:cxnLst>
            <a:rect l="0" t="0" r="r" b="b"/>
            <a:pathLst>
              <a:path w="21600" h="21600" extrusionOk="0">
                <a:moveTo>
                  <a:pt x="1216" y="0"/>
                </a:moveTo>
                <a:lnTo>
                  <a:pt x="3327" y="2686"/>
                </a:lnTo>
                <a:lnTo>
                  <a:pt x="5129" y="3465"/>
                </a:lnTo>
                <a:lnTo>
                  <a:pt x="5987" y="5412"/>
                </a:lnTo>
                <a:lnTo>
                  <a:pt x="8960" y="8066"/>
                </a:lnTo>
                <a:lnTo>
                  <a:pt x="13176" y="8066"/>
                </a:lnTo>
                <a:lnTo>
                  <a:pt x="16240" y="8060"/>
                </a:lnTo>
                <a:lnTo>
                  <a:pt x="20071" y="9506"/>
                </a:lnTo>
                <a:lnTo>
                  <a:pt x="21600" y="11754"/>
                </a:lnTo>
                <a:lnTo>
                  <a:pt x="18242" y="13299"/>
                </a:lnTo>
                <a:lnTo>
                  <a:pt x="16138" y="13894"/>
                </a:lnTo>
                <a:lnTo>
                  <a:pt x="16857" y="17337"/>
                </a:lnTo>
                <a:lnTo>
                  <a:pt x="14039" y="17181"/>
                </a:lnTo>
                <a:lnTo>
                  <a:pt x="12762" y="16136"/>
                </a:lnTo>
                <a:cubicBezTo>
                  <a:pt x="11828" y="15985"/>
                  <a:pt x="10901" y="15786"/>
                  <a:pt x="9986" y="15541"/>
                </a:cubicBezTo>
                <a:cubicBezTo>
                  <a:pt x="9104" y="15304"/>
                  <a:pt x="8234" y="15024"/>
                  <a:pt x="7377" y="14702"/>
                </a:cubicBezTo>
                <a:lnTo>
                  <a:pt x="5842" y="15002"/>
                </a:lnTo>
                <a:lnTo>
                  <a:pt x="5992" y="19096"/>
                </a:lnTo>
                <a:lnTo>
                  <a:pt x="4895" y="21600"/>
                </a:lnTo>
                <a:lnTo>
                  <a:pt x="2646" y="18495"/>
                </a:lnTo>
                <a:lnTo>
                  <a:pt x="2215" y="16698"/>
                </a:lnTo>
                <a:lnTo>
                  <a:pt x="499" y="14902"/>
                </a:lnTo>
                <a:lnTo>
                  <a:pt x="34" y="12773"/>
                </a:lnTo>
                <a:cubicBezTo>
                  <a:pt x="789" y="12296"/>
                  <a:pt x="1459" y="11687"/>
                  <a:pt x="2015" y="10971"/>
                </a:cubicBezTo>
                <a:cubicBezTo>
                  <a:pt x="2581" y="10241"/>
                  <a:pt x="3020" y="9412"/>
                  <a:pt x="3310" y="8523"/>
                </a:cubicBezTo>
                <a:lnTo>
                  <a:pt x="1535" y="5374"/>
                </a:lnTo>
                <a:lnTo>
                  <a:pt x="0" y="3428"/>
                </a:lnTo>
                <a:lnTo>
                  <a:pt x="121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0" name="Shape 5040"/>
          <p:cNvSpPr/>
          <p:nvPr/>
        </p:nvSpPr>
        <p:spPr>
          <a:xfrm>
            <a:off x="10910903" y="4067783"/>
            <a:ext cx="269252" cy="262445"/>
          </a:xfrm>
          <a:custGeom>
            <a:avLst/>
            <a:gdLst/>
            <a:ahLst/>
            <a:cxnLst>
              <a:cxn ang="0">
                <a:pos x="wd2" y="hd2"/>
              </a:cxn>
              <a:cxn ang="5400000">
                <a:pos x="wd2" y="hd2"/>
              </a:cxn>
              <a:cxn ang="10800000">
                <a:pos x="wd2" y="hd2"/>
              </a:cxn>
              <a:cxn ang="16200000">
                <a:pos x="wd2" y="hd2"/>
              </a:cxn>
            </a:cxnLst>
            <a:rect l="0" t="0" r="r" b="b"/>
            <a:pathLst>
              <a:path w="21600" h="21600" extrusionOk="0">
                <a:moveTo>
                  <a:pt x="14831" y="0"/>
                </a:moveTo>
                <a:lnTo>
                  <a:pt x="16152" y="752"/>
                </a:lnTo>
                <a:lnTo>
                  <a:pt x="17169" y="1568"/>
                </a:lnTo>
                <a:lnTo>
                  <a:pt x="18839" y="1893"/>
                </a:lnTo>
                <a:lnTo>
                  <a:pt x="18839" y="3442"/>
                </a:lnTo>
                <a:lnTo>
                  <a:pt x="19262" y="4642"/>
                </a:lnTo>
                <a:lnTo>
                  <a:pt x="19979" y="5617"/>
                </a:lnTo>
                <a:lnTo>
                  <a:pt x="19182" y="6899"/>
                </a:lnTo>
                <a:lnTo>
                  <a:pt x="19182" y="8099"/>
                </a:lnTo>
                <a:lnTo>
                  <a:pt x="19662" y="9375"/>
                </a:lnTo>
                <a:lnTo>
                  <a:pt x="20216" y="10435"/>
                </a:lnTo>
                <a:lnTo>
                  <a:pt x="20594" y="11892"/>
                </a:lnTo>
                <a:lnTo>
                  <a:pt x="21520" y="13554"/>
                </a:lnTo>
                <a:lnTo>
                  <a:pt x="21600" y="15848"/>
                </a:lnTo>
                <a:lnTo>
                  <a:pt x="20167" y="17076"/>
                </a:lnTo>
                <a:lnTo>
                  <a:pt x="18837" y="17726"/>
                </a:lnTo>
                <a:lnTo>
                  <a:pt x="16684" y="18109"/>
                </a:lnTo>
                <a:lnTo>
                  <a:pt x="15274" y="18188"/>
                </a:lnTo>
                <a:lnTo>
                  <a:pt x="13867" y="18430"/>
                </a:lnTo>
                <a:lnTo>
                  <a:pt x="13462" y="19798"/>
                </a:lnTo>
                <a:lnTo>
                  <a:pt x="13164" y="20810"/>
                </a:lnTo>
                <a:lnTo>
                  <a:pt x="12474" y="21600"/>
                </a:lnTo>
                <a:lnTo>
                  <a:pt x="11162" y="19907"/>
                </a:lnTo>
                <a:lnTo>
                  <a:pt x="10416" y="19251"/>
                </a:lnTo>
                <a:lnTo>
                  <a:pt x="7383" y="19114"/>
                </a:lnTo>
                <a:lnTo>
                  <a:pt x="4329" y="19388"/>
                </a:lnTo>
                <a:lnTo>
                  <a:pt x="1907" y="20174"/>
                </a:lnTo>
                <a:lnTo>
                  <a:pt x="0" y="18923"/>
                </a:lnTo>
                <a:lnTo>
                  <a:pt x="1177" y="17804"/>
                </a:lnTo>
                <a:lnTo>
                  <a:pt x="2674" y="17668"/>
                </a:lnTo>
                <a:lnTo>
                  <a:pt x="3680" y="16334"/>
                </a:lnTo>
                <a:lnTo>
                  <a:pt x="4960" y="15541"/>
                </a:lnTo>
                <a:lnTo>
                  <a:pt x="6637" y="16033"/>
                </a:lnTo>
                <a:lnTo>
                  <a:pt x="8203" y="16279"/>
                </a:lnTo>
                <a:lnTo>
                  <a:pt x="9693" y="15161"/>
                </a:lnTo>
                <a:lnTo>
                  <a:pt x="10727" y="14180"/>
                </a:lnTo>
                <a:lnTo>
                  <a:pt x="13446" y="12244"/>
                </a:lnTo>
                <a:lnTo>
                  <a:pt x="14243" y="11348"/>
                </a:lnTo>
                <a:lnTo>
                  <a:pt x="16242" y="10719"/>
                </a:lnTo>
                <a:lnTo>
                  <a:pt x="16482" y="9003"/>
                </a:lnTo>
                <a:lnTo>
                  <a:pt x="16482" y="7470"/>
                </a:lnTo>
                <a:lnTo>
                  <a:pt x="14963" y="5446"/>
                </a:lnTo>
                <a:lnTo>
                  <a:pt x="14030" y="3313"/>
                </a:lnTo>
                <a:lnTo>
                  <a:pt x="13976" y="2082"/>
                </a:lnTo>
                <a:lnTo>
                  <a:pt x="13500" y="1100"/>
                </a:lnTo>
                <a:lnTo>
                  <a:pt x="14831"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1" name="Shape 5041"/>
          <p:cNvSpPr/>
          <p:nvPr/>
        </p:nvSpPr>
        <p:spPr>
          <a:xfrm>
            <a:off x="10967331" y="4322675"/>
            <a:ext cx="46701" cy="42024"/>
          </a:xfrm>
          <a:custGeom>
            <a:avLst/>
            <a:gdLst/>
            <a:ahLst/>
            <a:cxnLst>
              <a:cxn ang="0">
                <a:pos x="wd2" y="hd2"/>
              </a:cxn>
              <a:cxn ang="5400000">
                <a:pos x="wd2" y="hd2"/>
              </a:cxn>
              <a:cxn ang="10800000">
                <a:pos x="wd2" y="hd2"/>
              </a:cxn>
              <a:cxn ang="16200000">
                <a:pos x="wd2" y="hd2"/>
              </a:cxn>
            </a:cxnLst>
            <a:rect l="0" t="0" r="r" b="b"/>
            <a:pathLst>
              <a:path w="21600" h="21600" extrusionOk="0">
                <a:moveTo>
                  <a:pt x="15130" y="2820"/>
                </a:moveTo>
                <a:lnTo>
                  <a:pt x="3175" y="0"/>
                </a:lnTo>
                <a:lnTo>
                  <a:pt x="0" y="4621"/>
                </a:lnTo>
                <a:lnTo>
                  <a:pt x="4230" y="10217"/>
                </a:lnTo>
                <a:lnTo>
                  <a:pt x="4401" y="19722"/>
                </a:lnTo>
                <a:lnTo>
                  <a:pt x="14203" y="21600"/>
                </a:lnTo>
                <a:lnTo>
                  <a:pt x="18813" y="14767"/>
                </a:lnTo>
                <a:lnTo>
                  <a:pt x="21600" y="929"/>
                </a:lnTo>
                <a:lnTo>
                  <a:pt x="15130" y="282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2" name="Shape 5042"/>
          <p:cNvSpPr/>
          <p:nvPr/>
        </p:nvSpPr>
        <p:spPr>
          <a:xfrm>
            <a:off x="10898339" y="4331194"/>
            <a:ext cx="57500" cy="81978"/>
          </a:xfrm>
          <a:custGeom>
            <a:avLst/>
            <a:gdLst/>
            <a:ahLst/>
            <a:cxnLst>
              <a:cxn ang="0">
                <a:pos x="wd2" y="hd2"/>
              </a:cxn>
              <a:cxn ang="5400000">
                <a:pos x="wd2" y="hd2"/>
              </a:cxn>
              <a:cxn ang="10800000">
                <a:pos x="wd2" y="hd2"/>
              </a:cxn>
              <a:cxn ang="16200000">
                <a:pos x="wd2" y="hd2"/>
              </a:cxn>
            </a:cxnLst>
            <a:rect l="0" t="0" r="r" b="b"/>
            <a:pathLst>
              <a:path w="21600" h="21600" extrusionOk="0">
                <a:moveTo>
                  <a:pt x="5179" y="0"/>
                </a:moveTo>
                <a:lnTo>
                  <a:pt x="10237" y="2528"/>
                </a:lnTo>
                <a:lnTo>
                  <a:pt x="16136" y="4696"/>
                </a:lnTo>
                <a:lnTo>
                  <a:pt x="19977" y="6514"/>
                </a:lnTo>
                <a:lnTo>
                  <a:pt x="19602" y="11221"/>
                </a:lnTo>
                <a:lnTo>
                  <a:pt x="20976" y="14878"/>
                </a:lnTo>
                <a:lnTo>
                  <a:pt x="21600" y="19246"/>
                </a:lnTo>
                <a:lnTo>
                  <a:pt x="18618" y="21600"/>
                </a:lnTo>
                <a:lnTo>
                  <a:pt x="11299" y="20100"/>
                </a:lnTo>
                <a:lnTo>
                  <a:pt x="11672" y="15196"/>
                </a:lnTo>
                <a:lnTo>
                  <a:pt x="4821" y="10992"/>
                </a:lnTo>
                <a:lnTo>
                  <a:pt x="1366" y="8562"/>
                </a:lnTo>
                <a:lnTo>
                  <a:pt x="0" y="4533"/>
                </a:lnTo>
                <a:lnTo>
                  <a:pt x="5179"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3" name="Shape 5043"/>
          <p:cNvSpPr/>
          <p:nvPr/>
        </p:nvSpPr>
        <p:spPr>
          <a:xfrm>
            <a:off x="10677661" y="4631686"/>
            <a:ext cx="54709" cy="106171"/>
          </a:xfrm>
          <a:custGeom>
            <a:avLst/>
            <a:gdLst/>
            <a:ahLst/>
            <a:cxnLst>
              <a:cxn ang="0">
                <a:pos x="wd2" y="hd2"/>
              </a:cxn>
              <a:cxn ang="5400000">
                <a:pos x="wd2" y="hd2"/>
              </a:cxn>
              <a:cxn ang="10800000">
                <a:pos x="wd2" y="hd2"/>
              </a:cxn>
              <a:cxn ang="16200000">
                <a:pos x="wd2" y="hd2"/>
              </a:cxn>
            </a:cxnLst>
            <a:rect l="0" t="0" r="r" b="b"/>
            <a:pathLst>
              <a:path w="21570" h="21600" extrusionOk="0">
                <a:moveTo>
                  <a:pt x="10688" y="0"/>
                </a:moveTo>
                <a:lnTo>
                  <a:pt x="7165" y="3027"/>
                </a:lnTo>
                <a:lnTo>
                  <a:pt x="5618" y="8797"/>
                </a:lnTo>
                <a:lnTo>
                  <a:pt x="0" y="12556"/>
                </a:lnTo>
                <a:lnTo>
                  <a:pt x="2313" y="15996"/>
                </a:lnTo>
                <a:lnTo>
                  <a:pt x="6119" y="18152"/>
                </a:lnTo>
                <a:lnTo>
                  <a:pt x="12017" y="21600"/>
                </a:lnTo>
                <a:lnTo>
                  <a:pt x="18421" y="20856"/>
                </a:lnTo>
                <a:lnTo>
                  <a:pt x="19994" y="15920"/>
                </a:lnTo>
                <a:lnTo>
                  <a:pt x="19601" y="12480"/>
                </a:lnTo>
                <a:cubicBezTo>
                  <a:pt x="20082" y="11316"/>
                  <a:pt x="20475" y="10143"/>
                  <a:pt x="20780" y="8963"/>
                </a:cubicBezTo>
                <a:cubicBezTo>
                  <a:pt x="21337" y="6812"/>
                  <a:pt x="21600" y="4643"/>
                  <a:pt x="21567" y="2472"/>
                </a:cubicBezTo>
                <a:lnTo>
                  <a:pt x="10688"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4" name="Shape 5044"/>
          <p:cNvSpPr/>
          <p:nvPr/>
        </p:nvSpPr>
        <p:spPr>
          <a:xfrm>
            <a:off x="10341261" y="4825790"/>
            <a:ext cx="60013" cy="63341"/>
          </a:xfrm>
          <a:custGeom>
            <a:avLst/>
            <a:gdLst/>
            <a:ahLst/>
            <a:cxnLst>
              <a:cxn ang="0">
                <a:pos x="wd2" y="hd2"/>
              </a:cxn>
              <a:cxn ang="5400000">
                <a:pos x="wd2" y="hd2"/>
              </a:cxn>
              <a:cxn ang="10800000">
                <a:pos x="wd2" y="hd2"/>
              </a:cxn>
              <a:cxn ang="16200000">
                <a:pos x="wd2" y="hd2"/>
              </a:cxn>
            </a:cxnLst>
            <a:rect l="0" t="0" r="r" b="b"/>
            <a:pathLst>
              <a:path w="21600" h="21600" extrusionOk="0">
                <a:moveTo>
                  <a:pt x="20237" y="806"/>
                </a:moveTo>
                <a:lnTo>
                  <a:pt x="13014" y="0"/>
                </a:lnTo>
                <a:lnTo>
                  <a:pt x="4311" y="2387"/>
                </a:lnTo>
                <a:lnTo>
                  <a:pt x="1595" y="5661"/>
                </a:lnTo>
                <a:lnTo>
                  <a:pt x="0" y="10054"/>
                </a:lnTo>
                <a:lnTo>
                  <a:pt x="1800" y="15494"/>
                </a:lnTo>
                <a:lnTo>
                  <a:pt x="5016" y="21600"/>
                </a:lnTo>
                <a:lnTo>
                  <a:pt x="11327" y="20806"/>
                </a:lnTo>
                <a:lnTo>
                  <a:pt x="13480" y="14360"/>
                </a:lnTo>
                <a:lnTo>
                  <a:pt x="21600" y="6554"/>
                </a:lnTo>
                <a:lnTo>
                  <a:pt x="20237" y="80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5" name="Shape 5045"/>
          <p:cNvSpPr/>
          <p:nvPr/>
        </p:nvSpPr>
        <p:spPr>
          <a:xfrm>
            <a:off x="10715733" y="4869325"/>
            <a:ext cx="155746" cy="205228"/>
          </a:xfrm>
          <a:custGeom>
            <a:avLst/>
            <a:gdLst/>
            <a:ahLst/>
            <a:cxnLst>
              <a:cxn ang="0">
                <a:pos x="wd2" y="hd2"/>
              </a:cxn>
              <a:cxn ang="5400000">
                <a:pos x="wd2" y="hd2"/>
              </a:cxn>
              <a:cxn ang="10800000">
                <a:pos x="wd2" y="hd2"/>
              </a:cxn>
              <a:cxn ang="16200000">
                <a:pos x="wd2" y="hd2"/>
              </a:cxn>
            </a:cxnLst>
            <a:rect l="0" t="0" r="r" b="b"/>
            <a:pathLst>
              <a:path w="21600" h="21600" extrusionOk="0">
                <a:moveTo>
                  <a:pt x="6205" y="214"/>
                </a:moveTo>
                <a:lnTo>
                  <a:pt x="2995" y="0"/>
                </a:lnTo>
                <a:lnTo>
                  <a:pt x="2584" y="2552"/>
                </a:lnTo>
                <a:lnTo>
                  <a:pt x="3044" y="4581"/>
                </a:lnTo>
                <a:lnTo>
                  <a:pt x="2030" y="7340"/>
                </a:lnTo>
                <a:lnTo>
                  <a:pt x="0" y="9509"/>
                </a:lnTo>
                <a:cubicBezTo>
                  <a:pt x="160" y="10395"/>
                  <a:pt x="581" y="11243"/>
                  <a:pt x="1232" y="11988"/>
                </a:cubicBezTo>
                <a:cubicBezTo>
                  <a:pt x="2023" y="12895"/>
                  <a:pt x="3124" y="13621"/>
                  <a:pt x="4418" y="14087"/>
                </a:cubicBezTo>
                <a:lnTo>
                  <a:pt x="5236" y="15133"/>
                </a:lnTo>
                <a:lnTo>
                  <a:pt x="7310" y="17966"/>
                </a:lnTo>
                <a:lnTo>
                  <a:pt x="8555" y="18981"/>
                </a:lnTo>
                <a:lnTo>
                  <a:pt x="11367" y="20065"/>
                </a:lnTo>
                <a:lnTo>
                  <a:pt x="14409" y="20170"/>
                </a:lnTo>
                <a:lnTo>
                  <a:pt x="16201" y="20275"/>
                </a:lnTo>
                <a:lnTo>
                  <a:pt x="18690" y="21010"/>
                </a:lnTo>
                <a:lnTo>
                  <a:pt x="21410" y="21600"/>
                </a:lnTo>
                <a:lnTo>
                  <a:pt x="21600" y="19654"/>
                </a:lnTo>
                <a:lnTo>
                  <a:pt x="20730" y="18749"/>
                </a:lnTo>
                <a:lnTo>
                  <a:pt x="19543" y="17743"/>
                </a:lnTo>
                <a:lnTo>
                  <a:pt x="15953" y="18233"/>
                </a:lnTo>
                <a:cubicBezTo>
                  <a:pt x="15448" y="18445"/>
                  <a:pt x="14862" y="18519"/>
                  <a:pt x="14294" y="18443"/>
                </a:cubicBezTo>
                <a:cubicBezTo>
                  <a:pt x="13070" y="18278"/>
                  <a:pt x="12157" y="17495"/>
                  <a:pt x="12093" y="16553"/>
                </a:cubicBezTo>
                <a:lnTo>
                  <a:pt x="9471" y="15298"/>
                </a:lnTo>
                <a:lnTo>
                  <a:pt x="8693" y="14218"/>
                </a:lnTo>
                <a:lnTo>
                  <a:pt x="8601" y="12924"/>
                </a:lnTo>
                <a:cubicBezTo>
                  <a:pt x="9108" y="12238"/>
                  <a:pt x="9615" y="11551"/>
                  <a:pt x="10122" y="10864"/>
                </a:cubicBezTo>
                <a:cubicBezTo>
                  <a:pt x="10531" y="10309"/>
                  <a:pt x="10940" y="9754"/>
                  <a:pt x="11349" y="9198"/>
                </a:cubicBezTo>
                <a:lnTo>
                  <a:pt x="11759" y="7593"/>
                </a:lnTo>
                <a:lnTo>
                  <a:pt x="9915" y="5459"/>
                </a:lnTo>
                <a:lnTo>
                  <a:pt x="8117" y="3260"/>
                </a:lnTo>
                <a:lnTo>
                  <a:pt x="6205" y="214"/>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6" name="Shape 5046"/>
          <p:cNvSpPr/>
          <p:nvPr/>
        </p:nvSpPr>
        <p:spPr>
          <a:xfrm>
            <a:off x="10653331" y="5147803"/>
            <a:ext cx="87551" cy="95752"/>
          </a:xfrm>
          <a:custGeom>
            <a:avLst/>
            <a:gdLst/>
            <a:ahLst/>
            <a:cxnLst>
              <a:cxn ang="0">
                <a:pos x="wd2" y="hd2"/>
              </a:cxn>
              <a:cxn ang="5400000">
                <a:pos x="wd2" y="hd2"/>
              </a:cxn>
              <a:cxn ang="10800000">
                <a:pos x="wd2" y="hd2"/>
              </a:cxn>
              <a:cxn ang="16200000">
                <a:pos x="wd2" y="hd2"/>
              </a:cxn>
            </a:cxnLst>
            <a:rect l="0" t="0" r="r" b="b"/>
            <a:pathLst>
              <a:path w="20505" h="19908" extrusionOk="0">
                <a:moveTo>
                  <a:pt x="17580" y="0"/>
                </a:moveTo>
                <a:lnTo>
                  <a:pt x="14738" y="1728"/>
                </a:lnTo>
                <a:lnTo>
                  <a:pt x="10679" y="5098"/>
                </a:lnTo>
                <a:lnTo>
                  <a:pt x="8216" y="7569"/>
                </a:lnTo>
                <a:lnTo>
                  <a:pt x="8222" y="12060"/>
                </a:lnTo>
                <a:lnTo>
                  <a:pt x="5046" y="14125"/>
                </a:lnTo>
                <a:cubicBezTo>
                  <a:pt x="3326" y="12967"/>
                  <a:pt x="832" y="13677"/>
                  <a:pt x="191" y="15507"/>
                </a:cubicBezTo>
                <a:cubicBezTo>
                  <a:pt x="-1095" y="19179"/>
                  <a:pt x="4427" y="21600"/>
                  <a:pt x="6929" y="18462"/>
                </a:cubicBezTo>
                <a:lnTo>
                  <a:pt x="10638" y="16258"/>
                </a:lnTo>
                <a:lnTo>
                  <a:pt x="12739" y="13426"/>
                </a:lnTo>
                <a:lnTo>
                  <a:pt x="14530" y="11490"/>
                </a:lnTo>
                <a:lnTo>
                  <a:pt x="18733" y="6592"/>
                </a:lnTo>
                <a:lnTo>
                  <a:pt x="20505" y="1980"/>
                </a:lnTo>
                <a:lnTo>
                  <a:pt x="1758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7" name="Shape 5047"/>
          <p:cNvSpPr/>
          <p:nvPr/>
        </p:nvSpPr>
        <p:spPr>
          <a:xfrm>
            <a:off x="10751654" y="5067370"/>
            <a:ext cx="41143" cy="41099"/>
          </a:xfrm>
          <a:custGeom>
            <a:avLst/>
            <a:gdLst/>
            <a:ahLst/>
            <a:cxnLst>
              <a:cxn ang="0">
                <a:pos x="wd2" y="hd2"/>
              </a:cxn>
              <a:cxn ang="5400000">
                <a:pos x="wd2" y="hd2"/>
              </a:cxn>
              <a:cxn ang="10800000">
                <a:pos x="wd2" y="hd2"/>
              </a:cxn>
              <a:cxn ang="16200000">
                <a:pos x="wd2" y="hd2"/>
              </a:cxn>
            </a:cxnLst>
            <a:rect l="0" t="0" r="r" b="b"/>
            <a:pathLst>
              <a:path w="21600" h="21600" extrusionOk="0">
                <a:moveTo>
                  <a:pt x="5824" y="0"/>
                </a:moveTo>
                <a:lnTo>
                  <a:pt x="0" y="3997"/>
                </a:lnTo>
                <a:lnTo>
                  <a:pt x="7260" y="15507"/>
                </a:lnTo>
                <a:lnTo>
                  <a:pt x="11327" y="21600"/>
                </a:lnTo>
                <a:lnTo>
                  <a:pt x="21600" y="21076"/>
                </a:lnTo>
                <a:lnTo>
                  <a:pt x="15668" y="7101"/>
                </a:lnTo>
                <a:lnTo>
                  <a:pt x="5824"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8" name="Shape 5048"/>
          <p:cNvSpPr/>
          <p:nvPr/>
        </p:nvSpPr>
        <p:spPr>
          <a:xfrm>
            <a:off x="10885184" y="5098412"/>
            <a:ext cx="69183" cy="48448"/>
          </a:xfrm>
          <a:custGeom>
            <a:avLst/>
            <a:gdLst/>
            <a:ahLst/>
            <a:cxnLst>
              <a:cxn ang="0">
                <a:pos x="wd2" y="hd2"/>
              </a:cxn>
              <a:cxn ang="5400000">
                <a:pos x="wd2" y="hd2"/>
              </a:cxn>
              <a:cxn ang="10800000">
                <a:pos x="wd2" y="hd2"/>
              </a:cxn>
              <a:cxn ang="16200000">
                <a:pos x="wd2" y="hd2"/>
              </a:cxn>
            </a:cxnLst>
            <a:rect l="0" t="0" r="r" b="b"/>
            <a:pathLst>
              <a:path w="21600" h="21600" extrusionOk="0">
                <a:moveTo>
                  <a:pt x="3112" y="90"/>
                </a:moveTo>
                <a:lnTo>
                  <a:pt x="0" y="1424"/>
                </a:lnTo>
                <a:lnTo>
                  <a:pt x="3236" y="8466"/>
                </a:lnTo>
                <a:lnTo>
                  <a:pt x="8121" y="17785"/>
                </a:lnTo>
                <a:lnTo>
                  <a:pt x="13518" y="21155"/>
                </a:lnTo>
                <a:lnTo>
                  <a:pt x="21600" y="21600"/>
                </a:lnTo>
                <a:lnTo>
                  <a:pt x="17669" y="11727"/>
                </a:lnTo>
                <a:lnTo>
                  <a:pt x="14063" y="7299"/>
                </a:lnTo>
                <a:lnTo>
                  <a:pt x="10768" y="6411"/>
                </a:lnTo>
                <a:lnTo>
                  <a:pt x="7589" y="0"/>
                </a:lnTo>
                <a:lnTo>
                  <a:pt x="3112" y="9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49" name="Shape 5049"/>
          <p:cNvSpPr/>
          <p:nvPr/>
        </p:nvSpPr>
        <p:spPr>
          <a:xfrm>
            <a:off x="10842055" y="5029219"/>
            <a:ext cx="19084" cy="25019"/>
          </a:xfrm>
          <a:custGeom>
            <a:avLst/>
            <a:gdLst/>
            <a:ahLst/>
            <a:cxnLst>
              <a:cxn ang="0">
                <a:pos x="wd2" y="hd2"/>
              </a:cxn>
              <a:cxn ang="5400000">
                <a:pos x="wd2" y="hd2"/>
              </a:cxn>
              <a:cxn ang="10800000">
                <a:pos x="wd2" y="hd2"/>
              </a:cxn>
              <a:cxn ang="16200000">
                <a:pos x="wd2" y="hd2"/>
              </a:cxn>
            </a:cxnLst>
            <a:rect l="0" t="0" r="r" b="b"/>
            <a:pathLst>
              <a:path w="21600" h="21600" extrusionOk="0">
                <a:moveTo>
                  <a:pt x="20404" y="4234"/>
                </a:moveTo>
                <a:lnTo>
                  <a:pt x="5083" y="0"/>
                </a:lnTo>
                <a:lnTo>
                  <a:pt x="0" y="11342"/>
                </a:lnTo>
                <a:lnTo>
                  <a:pt x="21600" y="21600"/>
                </a:lnTo>
                <a:lnTo>
                  <a:pt x="20404" y="4234"/>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0" name="Shape 5050"/>
          <p:cNvSpPr/>
          <p:nvPr/>
        </p:nvSpPr>
        <p:spPr>
          <a:xfrm>
            <a:off x="10791840" y="5117141"/>
            <a:ext cx="46754" cy="48361"/>
          </a:xfrm>
          <a:custGeom>
            <a:avLst/>
            <a:gdLst/>
            <a:ahLst/>
            <a:cxnLst>
              <a:cxn ang="0">
                <a:pos x="wd2" y="hd2"/>
              </a:cxn>
              <a:cxn ang="5400000">
                <a:pos x="wd2" y="hd2"/>
              </a:cxn>
              <a:cxn ang="10800000">
                <a:pos x="wd2" y="hd2"/>
              </a:cxn>
              <a:cxn ang="16200000">
                <a:pos x="wd2" y="hd2"/>
              </a:cxn>
            </a:cxnLst>
            <a:rect l="0" t="0" r="r" b="b"/>
            <a:pathLst>
              <a:path w="21600" h="21600" extrusionOk="0">
                <a:moveTo>
                  <a:pt x="9899" y="3302"/>
                </a:moveTo>
                <a:cubicBezTo>
                  <a:pt x="9224" y="3989"/>
                  <a:pt x="8549" y="4676"/>
                  <a:pt x="7875" y="5363"/>
                </a:cubicBezTo>
                <a:cubicBezTo>
                  <a:pt x="7200" y="6049"/>
                  <a:pt x="6525" y="6736"/>
                  <a:pt x="5850" y="7423"/>
                </a:cubicBezTo>
                <a:lnTo>
                  <a:pt x="0" y="13749"/>
                </a:lnTo>
                <a:lnTo>
                  <a:pt x="5955" y="20264"/>
                </a:lnTo>
                <a:lnTo>
                  <a:pt x="13153" y="21600"/>
                </a:lnTo>
                <a:lnTo>
                  <a:pt x="16685" y="18073"/>
                </a:lnTo>
                <a:lnTo>
                  <a:pt x="16244" y="11856"/>
                </a:lnTo>
                <a:lnTo>
                  <a:pt x="21600" y="2243"/>
                </a:lnTo>
                <a:lnTo>
                  <a:pt x="15783" y="0"/>
                </a:lnTo>
                <a:lnTo>
                  <a:pt x="9899" y="3302"/>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1" name="Shape 5051"/>
          <p:cNvSpPr/>
          <p:nvPr/>
        </p:nvSpPr>
        <p:spPr>
          <a:xfrm>
            <a:off x="10828609" y="5168488"/>
            <a:ext cx="36551" cy="54200"/>
          </a:xfrm>
          <a:custGeom>
            <a:avLst/>
            <a:gdLst/>
            <a:ahLst/>
            <a:cxnLst>
              <a:cxn ang="0">
                <a:pos x="wd2" y="hd2"/>
              </a:cxn>
              <a:cxn ang="5400000">
                <a:pos x="wd2" y="hd2"/>
              </a:cxn>
              <a:cxn ang="10800000">
                <a:pos x="wd2" y="hd2"/>
              </a:cxn>
              <a:cxn ang="16200000">
                <a:pos x="wd2" y="hd2"/>
              </a:cxn>
            </a:cxnLst>
            <a:rect l="0" t="0" r="r" b="b"/>
            <a:pathLst>
              <a:path w="21600" h="21600" extrusionOk="0">
                <a:moveTo>
                  <a:pt x="7580" y="0"/>
                </a:moveTo>
                <a:lnTo>
                  <a:pt x="5492" y="4637"/>
                </a:lnTo>
                <a:lnTo>
                  <a:pt x="0" y="9562"/>
                </a:lnTo>
                <a:lnTo>
                  <a:pt x="532" y="14978"/>
                </a:lnTo>
                <a:lnTo>
                  <a:pt x="5198" y="17362"/>
                </a:lnTo>
                <a:lnTo>
                  <a:pt x="8142" y="21600"/>
                </a:lnTo>
                <a:lnTo>
                  <a:pt x="17499" y="19994"/>
                </a:lnTo>
                <a:lnTo>
                  <a:pt x="17499" y="13520"/>
                </a:lnTo>
                <a:lnTo>
                  <a:pt x="21600" y="9579"/>
                </a:lnTo>
                <a:lnTo>
                  <a:pt x="19856" y="4413"/>
                </a:lnTo>
                <a:lnTo>
                  <a:pt x="14429" y="2161"/>
                </a:lnTo>
                <a:lnTo>
                  <a:pt x="758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2" name="Shape 5052"/>
          <p:cNvSpPr/>
          <p:nvPr/>
        </p:nvSpPr>
        <p:spPr>
          <a:xfrm>
            <a:off x="10876910" y="5140072"/>
            <a:ext cx="29353" cy="50351"/>
          </a:xfrm>
          <a:custGeom>
            <a:avLst/>
            <a:gdLst/>
            <a:ahLst/>
            <a:cxnLst>
              <a:cxn ang="0">
                <a:pos x="wd2" y="hd2"/>
              </a:cxn>
              <a:cxn ang="5400000">
                <a:pos x="wd2" y="hd2"/>
              </a:cxn>
              <a:cxn ang="10800000">
                <a:pos x="wd2" y="hd2"/>
              </a:cxn>
              <a:cxn ang="16200000">
                <a:pos x="wd2" y="hd2"/>
              </a:cxn>
            </a:cxnLst>
            <a:rect l="0" t="0" r="r" b="b"/>
            <a:pathLst>
              <a:path w="21600" h="21600" extrusionOk="0">
                <a:moveTo>
                  <a:pt x="10374" y="2282"/>
                </a:moveTo>
                <a:lnTo>
                  <a:pt x="2301" y="0"/>
                </a:lnTo>
                <a:lnTo>
                  <a:pt x="0" y="4114"/>
                </a:lnTo>
                <a:lnTo>
                  <a:pt x="8942" y="8249"/>
                </a:lnTo>
                <a:lnTo>
                  <a:pt x="10410" y="16662"/>
                </a:lnTo>
                <a:lnTo>
                  <a:pt x="13285" y="21600"/>
                </a:lnTo>
                <a:lnTo>
                  <a:pt x="21600" y="19354"/>
                </a:lnTo>
                <a:lnTo>
                  <a:pt x="20132" y="10993"/>
                </a:lnTo>
                <a:lnTo>
                  <a:pt x="10374" y="2282"/>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3" name="Shape 5053"/>
          <p:cNvSpPr/>
          <p:nvPr/>
        </p:nvSpPr>
        <p:spPr>
          <a:xfrm>
            <a:off x="10824873" y="5187936"/>
            <a:ext cx="159480" cy="156743"/>
          </a:xfrm>
          <a:custGeom>
            <a:avLst/>
            <a:gdLst/>
            <a:ahLst/>
            <a:cxnLst>
              <a:cxn ang="0">
                <a:pos x="wd2" y="hd2"/>
              </a:cxn>
              <a:cxn ang="5400000">
                <a:pos x="wd2" y="hd2"/>
              </a:cxn>
              <a:cxn ang="10800000">
                <a:pos x="wd2" y="hd2"/>
              </a:cxn>
              <a:cxn ang="16200000">
                <a:pos x="wd2" y="hd2"/>
              </a:cxn>
            </a:cxnLst>
            <a:rect l="0" t="0" r="r" b="b"/>
            <a:pathLst>
              <a:path w="21246" h="21600" extrusionOk="0">
                <a:moveTo>
                  <a:pt x="15618" y="0"/>
                </a:moveTo>
                <a:lnTo>
                  <a:pt x="14068" y="137"/>
                </a:lnTo>
                <a:lnTo>
                  <a:pt x="13901" y="3471"/>
                </a:lnTo>
                <a:lnTo>
                  <a:pt x="11653" y="5499"/>
                </a:lnTo>
                <a:lnTo>
                  <a:pt x="9433" y="7154"/>
                </a:lnTo>
                <a:lnTo>
                  <a:pt x="8019" y="8935"/>
                </a:lnTo>
                <a:lnTo>
                  <a:pt x="6129" y="8803"/>
                </a:lnTo>
                <a:lnTo>
                  <a:pt x="4020" y="7291"/>
                </a:lnTo>
                <a:lnTo>
                  <a:pt x="1658" y="8253"/>
                </a:lnTo>
                <a:lnTo>
                  <a:pt x="1029" y="10864"/>
                </a:lnTo>
                <a:lnTo>
                  <a:pt x="0" y="12771"/>
                </a:lnTo>
                <a:lnTo>
                  <a:pt x="3621" y="12908"/>
                </a:lnTo>
                <a:lnTo>
                  <a:pt x="5425" y="10801"/>
                </a:lnTo>
                <a:lnTo>
                  <a:pt x="6970" y="11345"/>
                </a:lnTo>
                <a:lnTo>
                  <a:pt x="8696" y="13544"/>
                </a:lnTo>
                <a:lnTo>
                  <a:pt x="8696" y="16286"/>
                </a:lnTo>
                <a:lnTo>
                  <a:pt x="10584" y="19825"/>
                </a:lnTo>
                <a:lnTo>
                  <a:pt x="11691" y="21600"/>
                </a:lnTo>
                <a:lnTo>
                  <a:pt x="13329" y="20592"/>
                </a:lnTo>
                <a:lnTo>
                  <a:pt x="14785" y="19539"/>
                </a:lnTo>
                <a:lnTo>
                  <a:pt x="16955" y="20226"/>
                </a:lnTo>
                <a:lnTo>
                  <a:pt x="17088" y="18955"/>
                </a:lnTo>
                <a:lnTo>
                  <a:pt x="14658" y="17037"/>
                </a:lnTo>
                <a:lnTo>
                  <a:pt x="14525" y="14747"/>
                </a:lnTo>
                <a:lnTo>
                  <a:pt x="15986" y="13831"/>
                </a:lnTo>
                <a:lnTo>
                  <a:pt x="18372" y="14380"/>
                </a:lnTo>
                <a:lnTo>
                  <a:pt x="18632" y="17071"/>
                </a:lnTo>
                <a:cubicBezTo>
                  <a:pt x="19138" y="17458"/>
                  <a:pt x="19818" y="17494"/>
                  <a:pt x="20359" y="17163"/>
                </a:cubicBezTo>
                <a:cubicBezTo>
                  <a:pt x="21600" y="16403"/>
                  <a:pt x="21524" y="14520"/>
                  <a:pt x="20226" y="13871"/>
                </a:cubicBezTo>
                <a:cubicBezTo>
                  <a:pt x="19707" y="12622"/>
                  <a:pt x="19161" y="11385"/>
                  <a:pt x="18588" y="10161"/>
                </a:cubicBezTo>
                <a:cubicBezTo>
                  <a:pt x="18105" y="9128"/>
                  <a:pt x="17603" y="8105"/>
                  <a:pt x="17082" y="7092"/>
                </a:cubicBezTo>
                <a:lnTo>
                  <a:pt x="16551" y="3382"/>
                </a:lnTo>
                <a:lnTo>
                  <a:pt x="15618"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4" name="Shape 5054"/>
          <p:cNvSpPr/>
          <p:nvPr/>
        </p:nvSpPr>
        <p:spPr>
          <a:xfrm>
            <a:off x="10392696" y="5303116"/>
            <a:ext cx="323285" cy="376314"/>
          </a:xfrm>
          <a:custGeom>
            <a:avLst/>
            <a:gdLst/>
            <a:ahLst/>
            <a:cxnLst>
              <a:cxn ang="0">
                <a:pos x="wd2" y="hd2"/>
              </a:cxn>
              <a:cxn ang="5400000">
                <a:pos x="wd2" y="hd2"/>
              </a:cxn>
              <a:cxn ang="10800000">
                <a:pos x="wd2" y="hd2"/>
              </a:cxn>
              <a:cxn ang="16200000">
                <a:pos x="wd2" y="hd2"/>
              </a:cxn>
            </a:cxnLst>
            <a:rect l="0" t="0" r="r" b="b"/>
            <a:pathLst>
              <a:path w="21600" h="21600" extrusionOk="0">
                <a:moveTo>
                  <a:pt x="17693" y="182"/>
                </a:moveTo>
                <a:lnTo>
                  <a:pt x="19070" y="0"/>
                </a:lnTo>
                <a:lnTo>
                  <a:pt x="20340" y="1335"/>
                </a:lnTo>
                <a:lnTo>
                  <a:pt x="21003" y="2362"/>
                </a:lnTo>
                <a:lnTo>
                  <a:pt x="21600" y="2990"/>
                </a:lnTo>
                <a:lnTo>
                  <a:pt x="21001" y="3848"/>
                </a:lnTo>
                <a:lnTo>
                  <a:pt x="20512" y="4459"/>
                </a:lnTo>
                <a:lnTo>
                  <a:pt x="19915" y="5222"/>
                </a:lnTo>
                <a:lnTo>
                  <a:pt x="19382" y="6290"/>
                </a:lnTo>
                <a:lnTo>
                  <a:pt x="19382" y="7432"/>
                </a:lnTo>
                <a:lnTo>
                  <a:pt x="19626" y="8233"/>
                </a:lnTo>
                <a:lnTo>
                  <a:pt x="20490" y="9318"/>
                </a:lnTo>
                <a:lnTo>
                  <a:pt x="21464" y="10423"/>
                </a:lnTo>
                <a:lnTo>
                  <a:pt x="21531" y="12044"/>
                </a:lnTo>
                <a:lnTo>
                  <a:pt x="19671" y="12598"/>
                </a:lnTo>
                <a:lnTo>
                  <a:pt x="19271" y="13509"/>
                </a:lnTo>
                <a:lnTo>
                  <a:pt x="19427" y="14768"/>
                </a:lnTo>
                <a:lnTo>
                  <a:pt x="18783" y="15910"/>
                </a:lnTo>
                <a:lnTo>
                  <a:pt x="18030" y="16900"/>
                </a:lnTo>
                <a:lnTo>
                  <a:pt x="16831" y="17925"/>
                </a:lnTo>
                <a:lnTo>
                  <a:pt x="16378" y="19125"/>
                </a:lnTo>
                <a:lnTo>
                  <a:pt x="15584" y="20935"/>
                </a:lnTo>
                <a:lnTo>
                  <a:pt x="14482" y="21600"/>
                </a:lnTo>
                <a:lnTo>
                  <a:pt x="13585" y="21028"/>
                </a:lnTo>
                <a:lnTo>
                  <a:pt x="12212" y="20589"/>
                </a:lnTo>
                <a:lnTo>
                  <a:pt x="11498" y="20436"/>
                </a:lnTo>
                <a:lnTo>
                  <a:pt x="10252" y="20665"/>
                </a:lnTo>
                <a:lnTo>
                  <a:pt x="9540" y="20665"/>
                </a:lnTo>
                <a:lnTo>
                  <a:pt x="7603" y="20436"/>
                </a:lnTo>
                <a:lnTo>
                  <a:pt x="6274" y="20172"/>
                </a:lnTo>
                <a:lnTo>
                  <a:pt x="4280" y="19885"/>
                </a:lnTo>
                <a:lnTo>
                  <a:pt x="3374" y="19375"/>
                </a:lnTo>
                <a:lnTo>
                  <a:pt x="2783" y="17734"/>
                </a:lnTo>
                <a:lnTo>
                  <a:pt x="1530" y="16227"/>
                </a:lnTo>
                <a:cubicBezTo>
                  <a:pt x="1300" y="15735"/>
                  <a:pt x="1078" y="15241"/>
                  <a:pt x="863" y="14744"/>
                </a:cubicBezTo>
                <a:cubicBezTo>
                  <a:pt x="560" y="14044"/>
                  <a:pt x="273" y="13340"/>
                  <a:pt x="0" y="12631"/>
                </a:cubicBezTo>
                <a:lnTo>
                  <a:pt x="197" y="11603"/>
                </a:lnTo>
                <a:lnTo>
                  <a:pt x="1259" y="10406"/>
                </a:lnTo>
                <a:lnTo>
                  <a:pt x="2436" y="9948"/>
                </a:lnTo>
                <a:lnTo>
                  <a:pt x="2902" y="10864"/>
                </a:lnTo>
                <a:lnTo>
                  <a:pt x="3946" y="11529"/>
                </a:lnTo>
                <a:lnTo>
                  <a:pt x="4323" y="10976"/>
                </a:lnTo>
                <a:lnTo>
                  <a:pt x="4723" y="9946"/>
                </a:lnTo>
                <a:lnTo>
                  <a:pt x="5431" y="9223"/>
                </a:lnTo>
                <a:lnTo>
                  <a:pt x="6230" y="8765"/>
                </a:lnTo>
                <a:lnTo>
                  <a:pt x="7338" y="8307"/>
                </a:lnTo>
                <a:lnTo>
                  <a:pt x="8604" y="7735"/>
                </a:lnTo>
                <a:lnTo>
                  <a:pt x="9378" y="7184"/>
                </a:lnTo>
                <a:lnTo>
                  <a:pt x="10242" y="5586"/>
                </a:lnTo>
                <a:lnTo>
                  <a:pt x="10927" y="5033"/>
                </a:lnTo>
                <a:lnTo>
                  <a:pt x="11838" y="4480"/>
                </a:lnTo>
                <a:lnTo>
                  <a:pt x="12570" y="4251"/>
                </a:lnTo>
                <a:lnTo>
                  <a:pt x="13392" y="4041"/>
                </a:lnTo>
                <a:lnTo>
                  <a:pt x="14386" y="3302"/>
                </a:lnTo>
                <a:lnTo>
                  <a:pt x="15319" y="2405"/>
                </a:lnTo>
                <a:lnTo>
                  <a:pt x="16229" y="1451"/>
                </a:lnTo>
                <a:lnTo>
                  <a:pt x="17693" y="182"/>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5" name="Shape 5055"/>
          <p:cNvSpPr/>
          <p:nvPr/>
        </p:nvSpPr>
        <p:spPr>
          <a:xfrm>
            <a:off x="10717391" y="5484387"/>
            <a:ext cx="216737" cy="261022"/>
          </a:xfrm>
          <a:custGeom>
            <a:avLst/>
            <a:gdLst/>
            <a:ahLst/>
            <a:cxnLst>
              <a:cxn ang="0">
                <a:pos x="wd2" y="hd2"/>
              </a:cxn>
              <a:cxn ang="5400000">
                <a:pos x="wd2" y="hd2"/>
              </a:cxn>
              <a:cxn ang="10800000">
                <a:pos x="wd2" y="hd2"/>
              </a:cxn>
              <a:cxn ang="16200000">
                <a:pos x="wd2" y="hd2"/>
              </a:cxn>
            </a:cxnLst>
            <a:rect l="0" t="0" r="r" b="b"/>
            <a:pathLst>
              <a:path w="21600" h="21600" extrusionOk="0">
                <a:moveTo>
                  <a:pt x="21600" y="10"/>
                </a:moveTo>
                <a:lnTo>
                  <a:pt x="19302" y="0"/>
                </a:lnTo>
                <a:lnTo>
                  <a:pt x="18507" y="1508"/>
                </a:lnTo>
                <a:lnTo>
                  <a:pt x="16888" y="2495"/>
                </a:lnTo>
                <a:lnTo>
                  <a:pt x="15588" y="2660"/>
                </a:lnTo>
                <a:lnTo>
                  <a:pt x="14223" y="1866"/>
                </a:lnTo>
                <a:lnTo>
                  <a:pt x="11000" y="1783"/>
                </a:lnTo>
                <a:lnTo>
                  <a:pt x="9523" y="1673"/>
                </a:lnTo>
                <a:lnTo>
                  <a:pt x="7078" y="1838"/>
                </a:lnTo>
                <a:lnTo>
                  <a:pt x="3910" y="2828"/>
                </a:lnTo>
                <a:lnTo>
                  <a:pt x="3328" y="4063"/>
                </a:lnTo>
                <a:lnTo>
                  <a:pt x="3249" y="6070"/>
                </a:lnTo>
                <a:lnTo>
                  <a:pt x="3252" y="8298"/>
                </a:lnTo>
                <a:lnTo>
                  <a:pt x="3450" y="9618"/>
                </a:lnTo>
                <a:lnTo>
                  <a:pt x="3152" y="10719"/>
                </a:lnTo>
                <a:lnTo>
                  <a:pt x="1267" y="12420"/>
                </a:lnTo>
                <a:lnTo>
                  <a:pt x="0" y="14236"/>
                </a:lnTo>
                <a:lnTo>
                  <a:pt x="998" y="16436"/>
                </a:lnTo>
                <a:lnTo>
                  <a:pt x="1891" y="17340"/>
                </a:lnTo>
                <a:lnTo>
                  <a:pt x="2289" y="18739"/>
                </a:lnTo>
                <a:lnTo>
                  <a:pt x="1593" y="20390"/>
                </a:lnTo>
                <a:lnTo>
                  <a:pt x="2388" y="21600"/>
                </a:lnTo>
                <a:lnTo>
                  <a:pt x="4442" y="21352"/>
                </a:lnTo>
                <a:lnTo>
                  <a:pt x="5237" y="19733"/>
                </a:lnTo>
                <a:lnTo>
                  <a:pt x="4342" y="17643"/>
                </a:lnTo>
                <a:lnTo>
                  <a:pt x="3945" y="16161"/>
                </a:lnTo>
                <a:cubicBezTo>
                  <a:pt x="4074" y="15650"/>
                  <a:pt x="4347" y="15172"/>
                  <a:pt x="4740" y="14765"/>
                </a:cubicBezTo>
                <a:cubicBezTo>
                  <a:pt x="5266" y="14220"/>
                  <a:pt x="5984" y="13826"/>
                  <a:pt x="6793" y="13637"/>
                </a:cubicBezTo>
                <a:lnTo>
                  <a:pt x="8040" y="13310"/>
                </a:lnTo>
                <a:lnTo>
                  <a:pt x="8802" y="14576"/>
                </a:lnTo>
                <a:lnTo>
                  <a:pt x="8802" y="16635"/>
                </a:lnTo>
                <a:cubicBezTo>
                  <a:pt x="9210" y="17046"/>
                  <a:pt x="9677" y="17415"/>
                  <a:pt x="10193" y="17732"/>
                </a:cubicBezTo>
                <a:cubicBezTo>
                  <a:pt x="10742" y="18070"/>
                  <a:pt x="11342" y="18347"/>
                  <a:pt x="11978" y="18557"/>
                </a:cubicBezTo>
                <a:cubicBezTo>
                  <a:pt x="12325" y="18437"/>
                  <a:pt x="12624" y="18237"/>
                  <a:pt x="12839" y="17979"/>
                </a:cubicBezTo>
                <a:cubicBezTo>
                  <a:pt x="13328" y="17393"/>
                  <a:pt x="13328" y="16616"/>
                  <a:pt x="12839" y="16030"/>
                </a:cubicBezTo>
                <a:lnTo>
                  <a:pt x="12209" y="14548"/>
                </a:lnTo>
                <a:cubicBezTo>
                  <a:pt x="11711" y="14198"/>
                  <a:pt x="11335" y="13743"/>
                  <a:pt x="11120" y="13231"/>
                </a:cubicBezTo>
                <a:cubicBezTo>
                  <a:pt x="10817" y="12506"/>
                  <a:pt x="10852" y="11712"/>
                  <a:pt x="11220" y="11007"/>
                </a:cubicBezTo>
                <a:lnTo>
                  <a:pt x="12512" y="9934"/>
                </a:lnTo>
                <a:lnTo>
                  <a:pt x="14201" y="9109"/>
                </a:lnTo>
                <a:lnTo>
                  <a:pt x="15352" y="8700"/>
                </a:lnTo>
                <a:lnTo>
                  <a:pt x="14756" y="7572"/>
                </a:lnTo>
                <a:lnTo>
                  <a:pt x="12081" y="7903"/>
                </a:lnTo>
                <a:lnTo>
                  <a:pt x="8450" y="9109"/>
                </a:lnTo>
                <a:cubicBezTo>
                  <a:pt x="7962" y="9001"/>
                  <a:pt x="7496" y="8834"/>
                  <a:pt x="7067" y="8614"/>
                </a:cubicBezTo>
                <a:cubicBezTo>
                  <a:pt x="6290" y="8217"/>
                  <a:pt x="5653" y="7659"/>
                  <a:pt x="5216" y="6995"/>
                </a:cubicBezTo>
                <a:cubicBezTo>
                  <a:pt x="5085" y="6422"/>
                  <a:pt x="5085" y="5835"/>
                  <a:pt x="5216" y="5262"/>
                </a:cubicBezTo>
                <a:cubicBezTo>
                  <a:pt x="5343" y="4707"/>
                  <a:pt x="5600" y="4165"/>
                  <a:pt x="6106" y="3787"/>
                </a:cubicBezTo>
                <a:cubicBezTo>
                  <a:pt x="6720" y="3329"/>
                  <a:pt x="7565" y="3206"/>
                  <a:pt x="8388" y="3154"/>
                </a:cubicBezTo>
                <a:cubicBezTo>
                  <a:pt x="9337" y="3095"/>
                  <a:pt x="10291" y="3113"/>
                  <a:pt x="11236" y="3209"/>
                </a:cubicBezTo>
                <a:lnTo>
                  <a:pt x="12594" y="3347"/>
                </a:lnTo>
                <a:lnTo>
                  <a:pt x="13886" y="3787"/>
                </a:lnTo>
                <a:lnTo>
                  <a:pt x="15045" y="4475"/>
                </a:lnTo>
                <a:lnTo>
                  <a:pt x="16900" y="4695"/>
                </a:lnTo>
                <a:cubicBezTo>
                  <a:pt x="17689" y="4733"/>
                  <a:pt x="18466" y="4527"/>
                  <a:pt x="19083" y="4117"/>
                </a:cubicBezTo>
                <a:cubicBezTo>
                  <a:pt x="19535" y="3816"/>
                  <a:pt x="19878" y="3418"/>
                  <a:pt x="20076" y="2965"/>
                </a:cubicBezTo>
                <a:lnTo>
                  <a:pt x="21434" y="1511"/>
                </a:lnTo>
                <a:lnTo>
                  <a:pt x="21600" y="1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6" name="Shape 5056"/>
          <p:cNvSpPr/>
          <p:nvPr/>
        </p:nvSpPr>
        <p:spPr>
          <a:xfrm>
            <a:off x="11008951" y="5451810"/>
            <a:ext cx="40197" cy="102464"/>
          </a:xfrm>
          <a:custGeom>
            <a:avLst/>
            <a:gdLst/>
            <a:ahLst/>
            <a:cxnLst>
              <a:cxn ang="0">
                <a:pos x="wd2" y="hd2"/>
              </a:cxn>
              <a:cxn ang="5400000">
                <a:pos x="wd2" y="hd2"/>
              </a:cxn>
              <a:cxn ang="10800000">
                <a:pos x="wd2" y="hd2"/>
              </a:cxn>
              <a:cxn ang="16200000">
                <a:pos x="wd2" y="hd2"/>
              </a:cxn>
            </a:cxnLst>
            <a:rect l="0" t="0" r="r" b="b"/>
            <a:pathLst>
              <a:path w="21600" h="21600" extrusionOk="0">
                <a:moveTo>
                  <a:pt x="17255" y="0"/>
                </a:moveTo>
                <a:lnTo>
                  <a:pt x="9754" y="981"/>
                </a:lnTo>
                <a:lnTo>
                  <a:pt x="6086" y="3566"/>
                </a:lnTo>
                <a:lnTo>
                  <a:pt x="1417" y="5861"/>
                </a:lnTo>
                <a:lnTo>
                  <a:pt x="4076" y="9434"/>
                </a:lnTo>
                <a:lnTo>
                  <a:pt x="6254" y="12097"/>
                </a:lnTo>
                <a:lnTo>
                  <a:pt x="3575" y="14050"/>
                </a:lnTo>
                <a:lnTo>
                  <a:pt x="383" y="15872"/>
                </a:lnTo>
                <a:lnTo>
                  <a:pt x="0" y="19016"/>
                </a:lnTo>
                <a:lnTo>
                  <a:pt x="9298" y="21600"/>
                </a:lnTo>
                <a:lnTo>
                  <a:pt x="16777" y="20549"/>
                </a:lnTo>
                <a:lnTo>
                  <a:pt x="17849" y="16774"/>
                </a:lnTo>
                <a:lnTo>
                  <a:pt x="17849" y="12999"/>
                </a:lnTo>
                <a:lnTo>
                  <a:pt x="14300" y="9426"/>
                </a:lnTo>
                <a:lnTo>
                  <a:pt x="11643" y="6290"/>
                </a:lnTo>
                <a:lnTo>
                  <a:pt x="13250" y="4118"/>
                </a:lnTo>
                <a:lnTo>
                  <a:pt x="21600" y="2454"/>
                </a:lnTo>
                <a:lnTo>
                  <a:pt x="17255"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7" name="Shape 5057"/>
          <p:cNvSpPr/>
          <p:nvPr/>
        </p:nvSpPr>
        <p:spPr>
          <a:xfrm>
            <a:off x="11026684" y="5639786"/>
            <a:ext cx="80958" cy="37072"/>
          </a:xfrm>
          <a:custGeom>
            <a:avLst/>
            <a:gdLst/>
            <a:ahLst/>
            <a:cxnLst>
              <a:cxn ang="0">
                <a:pos x="wd2" y="hd2"/>
              </a:cxn>
              <a:cxn ang="5400000">
                <a:pos x="wd2" y="hd2"/>
              </a:cxn>
              <a:cxn ang="10800000">
                <a:pos x="wd2" y="hd2"/>
              </a:cxn>
              <a:cxn ang="16200000">
                <a:pos x="wd2" y="hd2"/>
              </a:cxn>
            </a:cxnLst>
            <a:rect l="0" t="0" r="r" b="b"/>
            <a:pathLst>
              <a:path w="21500" h="19363" extrusionOk="0">
                <a:moveTo>
                  <a:pt x="5683" y="318"/>
                </a:moveTo>
                <a:lnTo>
                  <a:pt x="1027" y="1360"/>
                </a:lnTo>
                <a:lnTo>
                  <a:pt x="0" y="7059"/>
                </a:lnTo>
                <a:lnTo>
                  <a:pt x="2914" y="13850"/>
                </a:lnTo>
                <a:lnTo>
                  <a:pt x="8729" y="12808"/>
                </a:lnTo>
                <a:lnTo>
                  <a:pt x="9876" y="18864"/>
                </a:lnTo>
                <a:lnTo>
                  <a:pt x="14356" y="19363"/>
                </a:lnTo>
                <a:cubicBezTo>
                  <a:pt x="15680" y="17818"/>
                  <a:pt x="17000" y="16262"/>
                  <a:pt x="18317" y="14697"/>
                </a:cubicBezTo>
                <a:cubicBezTo>
                  <a:pt x="19936" y="12772"/>
                  <a:pt x="21600" y="10321"/>
                  <a:pt x="21495" y="6712"/>
                </a:cubicBezTo>
                <a:cubicBezTo>
                  <a:pt x="21234" y="-2237"/>
                  <a:pt x="14529" y="-2237"/>
                  <a:pt x="14268" y="6712"/>
                </a:cubicBezTo>
                <a:lnTo>
                  <a:pt x="10052" y="5498"/>
                </a:lnTo>
                <a:lnTo>
                  <a:pt x="5683" y="31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8" name="Shape 5058"/>
          <p:cNvSpPr/>
          <p:nvPr/>
        </p:nvSpPr>
        <p:spPr>
          <a:xfrm>
            <a:off x="10859865" y="5840437"/>
            <a:ext cx="130902" cy="79922"/>
          </a:xfrm>
          <a:custGeom>
            <a:avLst/>
            <a:gdLst/>
            <a:ahLst/>
            <a:cxnLst>
              <a:cxn ang="0">
                <a:pos x="wd2" y="hd2"/>
              </a:cxn>
              <a:cxn ang="5400000">
                <a:pos x="wd2" y="hd2"/>
              </a:cxn>
              <a:cxn ang="10800000">
                <a:pos x="wd2" y="hd2"/>
              </a:cxn>
              <a:cxn ang="16200000">
                <a:pos x="wd2" y="hd2"/>
              </a:cxn>
            </a:cxnLst>
            <a:rect l="0" t="0" r="r" b="b"/>
            <a:pathLst>
              <a:path w="21600" h="21600" extrusionOk="0">
                <a:moveTo>
                  <a:pt x="14152" y="0"/>
                </a:moveTo>
                <a:lnTo>
                  <a:pt x="10628" y="460"/>
                </a:lnTo>
                <a:lnTo>
                  <a:pt x="7726" y="4319"/>
                </a:lnTo>
                <a:lnTo>
                  <a:pt x="5627" y="8451"/>
                </a:lnTo>
                <a:lnTo>
                  <a:pt x="4174" y="14357"/>
                </a:lnTo>
                <a:lnTo>
                  <a:pt x="1935" y="16154"/>
                </a:lnTo>
                <a:lnTo>
                  <a:pt x="0" y="18468"/>
                </a:lnTo>
                <a:lnTo>
                  <a:pt x="1106" y="21600"/>
                </a:lnTo>
                <a:lnTo>
                  <a:pt x="6381" y="17839"/>
                </a:lnTo>
                <a:lnTo>
                  <a:pt x="8410" y="9597"/>
                </a:lnTo>
                <a:lnTo>
                  <a:pt x="11042" y="7530"/>
                </a:lnTo>
                <a:lnTo>
                  <a:pt x="13668" y="8597"/>
                </a:lnTo>
                <a:lnTo>
                  <a:pt x="17384" y="8597"/>
                </a:lnTo>
                <a:lnTo>
                  <a:pt x="21600" y="6531"/>
                </a:lnTo>
                <a:lnTo>
                  <a:pt x="19790" y="883"/>
                </a:lnTo>
                <a:lnTo>
                  <a:pt x="16677" y="3399"/>
                </a:lnTo>
                <a:lnTo>
                  <a:pt x="1415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59" name="Shape 5059"/>
          <p:cNvSpPr/>
          <p:nvPr/>
        </p:nvSpPr>
        <p:spPr>
          <a:xfrm>
            <a:off x="10754973" y="5832175"/>
            <a:ext cx="88659" cy="42775"/>
          </a:xfrm>
          <a:custGeom>
            <a:avLst/>
            <a:gdLst/>
            <a:ahLst/>
            <a:cxnLst>
              <a:cxn ang="0">
                <a:pos x="wd2" y="hd2"/>
              </a:cxn>
              <a:cxn ang="5400000">
                <a:pos x="wd2" y="hd2"/>
              </a:cxn>
              <a:cxn ang="10800000">
                <a:pos x="wd2" y="hd2"/>
              </a:cxn>
              <a:cxn ang="16200000">
                <a:pos x="wd2" y="hd2"/>
              </a:cxn>
            </a:cxnLst>
            <a:rect l="0" t="0" r="r" b="b"/>
            <a:pathLst>
              <a:path w="20127" h="20202" extrusionOk="0">
                <a:moveTo>
                  <a:pt x="8120" y="1413"/>
                </a:moveTo>
                <a:lnTo>
                  <a:pt x="2989" y="0"/>
                </a:lnTo>
                <a:lnTo>
                  <a:pt x="0" y="4386"/>
                </a:lnTo>
                <a:lnTo>
                  <a:pt x="2074" y="13178"/>
                </a:lnTo>
                <a:lnTo>
                  <a:pt x="6156" y="20202"/>
                </a:lnTo>
                <a:lnTo>
                  <a:pt x="9392" y="20202"/>
                </a:lnTo>
                <a:cubicBezTo>
                  <a:pt x="9507" y="17730"/>
                  <a:pt x="10179" y="15518"/>
                  <a:pt x="11202" y="14238"/>
                </a:cubicBezTo>
                <a:cubicBezTo>
                  <a:pt x="12897" y="12117"/>
                  <a:pt x="14975" y="13081"/>
                  <a:pt x="16937" y="12982"/>
                </a:cubicBezTo>
                <a:cubicBezTo>
                  <a:pt x="17858" y="12935"/>
                  <a:pt x="18816" y="12577"/>
                  <a:pt x="19418" y="11137"/>
                </a:cubicBezTo>
                <a:cubicBezTo>
                  <a:pt x="21600" y="5910"/>
                  <a:pt x="18293" y="-1398"/>
                  <a:pt x="15654" y="2817"/>
                </a:cubicBezTo>
                <a:lnTo>
                  <a:pt x="11513" y="7369"/>
                </a:lnTo>
                <a:lnTo>
                  <a:pt x="8120" y="141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0" name="Shape 5060"/>
          <p:cNvSpPr/>
          <p:nvPr/>
        </p:nvSpPr>
        <p:spPr>
          <a:xfrm>
            <a:off x="10629682" y="5840929"/>
            <a:ext cx="72759" cy="34565"/>
          </a:xfrm>
          <a:custGeom>
            <a:avLst/>
            <a:gdLst/>
            <a:ahLst/>
            <a:cxnLst>
              <a:cxn ang="0">
                <a:pos x="wd2" y="hd2"/>
              </a:cxn>
              <a:cxn ang="5400000">
                <a:pos x="wd2" y="hd2"/>
              </a:cxn>
              <a:cxn ang="10800000">
                <a:pos x="wd2" y="hd2"/>
              </a:cxn>
              <a:cxn ang="16200000">
                <a:pos x="wd2" y="hd2"/>
              </a:cxn>
            </a:cxnLst>
            <a:rect l="0" t="0" r="r" b="b"/>
            <a:pathLst>
              <a:path w="21600" h="21600" extrusionOk="0">
                <a:moveTo>
                  <a:pt x="11859" y="1149"/>
                </a:moveTo>
                <a:lnTo>
                  <a:pt x="16794" y="1980"/>
                </a:lnTo>
                <a:lnTo>
                  <a:pt x="20811" y="5943"/>
                </a:lnTo>
                <a:lnTo>
                  <a:pt x="21600" y="15447"/>
                </a:lnTo>
                <a:lnTo>
                  <a:pt x="15100" y="14824"/>
                </a:lnTo>
                <a:lnTo>
                  <a:pt x="10412" y="21600"/>
                </a:lnTo>
                <a:lnTo>
                  <a:pt x="4161" y="15786"/>
                </a:lnTo>
                <a:lnTo>
                  <a:pt x="0" y="8515"/>
                </a:lnTo>
                <a:lnTo>
                  <a:pt x="3564" y="3114"/>
                </a:lnTo>
                <a:lnTo>
                  <a:pt x="8770" y="0"/>
                </a:lnTo>
                <a:lnTo>
                  <a:pt x="11859" y="1149"/>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1" name="Shape 5061"/>
          <p:cNvSpPr/>
          <p:nvPr/>
        </p:nvSpPr>
        <p:spPr>
          <a:xfrm>
            <a:off x="10718489" y="5880439"/>
            <a:ext cx="54013" cy="30917"/>
          </a:xfrm>
          <a:custGeom>
            <a:avLst/>
            <a:gdLst/>
            <a:ahLst/>
            <a:cxnLst>
              <a:cxn ang="0">
                <a:pos x="wd2" y="hd2"/>
              </a:cxn>
              <a:cxn ang="5400000">
                <a:pos x="wd2" y="hd2"/>
              </a:cxn>
              <a:cxn ang="10800000">
                <a:pos x="wd2" y="hd2"/>
              </a:cxn>
              <a:cxn ang="16200000">
                <a:pos x="wd2" y="hd2"/>
              </a:cxn>
            </a:cxnLst>
            <a:rect l="0" t="0" r="r" b="b"/>
            <a:pathLst>
              <a:path w="21600" h="21600" extrusionOk="0">
                <a:moveTo>
                  <a:pt x="7893" y="1028"/>
                </a:moveTo>
                <a:lnTo>
                  <a:pt x="16832" y="971"/>
                </a:lnTo>
                <a:lnTo>
                  <a:pt x="20420" y="11208"/>
                </a:lnTo>
                <a:lnTo>
                  <a:pt x="21600" y="21600"/>
                </a:lnTo>
                <a:lnTo>
                  <a:pt x="16982" y="18870"/>
                </a:lnTo>
                <a:lnTo>
                  <a:pt x="11664" y="14489"/>
                </a:lnTo>
                <a:lnTo>
                  <a:pt x="5019" y="13095"/>
                </a:lnTo>
                <a:lnTo>
                  <a:pt x="0" y="8275"/>
                </a:lnTo>
                <a:lnTo>
                  <a:pt x="451" y="0"/>
                </a:lnTo>
                <a:lnTo>
                  <a:pt x="7893" y="102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2" name="Shape 5062"/>
          <p:cNvSpPr/>
          <p:nvPr/>
        </p:nvSpPr>
        <p:spPr>
          <a:xfrm>
            <a:off x="10275036" y="5758891"/>
            <a:ext cx="324829" cy="93343"/>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5763" y="1193"/>
                </a:lnTo>
                <a:lnTo>
                  <a:pt x="7140" y="6505"/>
                </a:lnTo>
                <a:lnTo>
                  <a:pt x="8532" y="9504"/>
                </a:lnTo>
                <a:lnTo>
                  <a:pt x="10248" y="8812"/>
                </a:lnTo>
                <a:lnTo>
                  <a:pt x="11883" y="6582"/>
                </a:lnTo>
                <a:lnTo>
                  <a:pt x="13403" y="5274"/>
                </a:lnTo>
                <a:lnTo>
                  <a:pt x="14790" y="7803"/>
                </a:lnTo>
                <a:lnTo>
                  <a:pt x="15917" y="11562"/>
                </a:lnTo>
                <a:lnTo>
                  <a:pt x="17221" y="12706"/>
                </a:lnTo>
                <a:lnTo>
                  <a:pt x="18945" y="12706"/>
                </a:lnTo>
                <a:lnTo>
                  <a:pt x="21465" y="16859"/>
                </a:lnTo>
                <a:lnTo>
                  <a:pt x="21600" y="19533"/>
                </a:lnTo>
                <a:lnTo>
                  <a:pt x="21006" y="21369"/>
                </a:lnTo>
                <a:lnTo>
                  <a:pt x="19970" y="21600"/>
                </a:lnTo>
                <a:lnTo>
                  <a:pt x="18003" y="19138"/>
                </a:lnTo>
                <a:lnTo>
                  <a:pt x="15022" y="18215"/>
                </a:lnTo>
                <a:lnTo>
                  <a:pt x="11204" y="18215"/>
                </a:lnTo>
                <a:lnTo>
                  <a:pt x="9900" y="15985"/>
                </a:lnTo>
                <a:lnTo>
                  <a:pt x="8817" y="13601"/>
                </a:lnTo>
                <a:lnTo>
                  <a:pt x="7759" y="13380"/>
                </a:lnTo>
                <a:lnTo>
                  <a:pt x="6457" y="15686"/>
                </a:lnTo>
                <a:cubicBezTo>
                  <a:pt x="6016" y="15792"/>
                  <a:pt x="5574" y="15767"/>
                  <a:pt x="5134" y="15610"/>
                </a:cubicBezTo>
                <a:cubicBezTo>
                  <a:pt x="4240" y="15293"/>
                  <a:pt x="3369" y="14440"/>
                  <a:pt x="2559" y="13091"/>
                </a:cubicBezTo>
                <a:cubicBezTo>
                  <a:pt x="2427" y="12283"/>
                  <a:pt x="2248" y="11576"/>
                  <a:pt x="2036" y="11014"/>
                </a:cubicBezTo>
                <a:cubicBezTo>
                  <a:pt x="1623" y="9923"/>
                  <a:pt x="1105" y="9427"/>
                  <a:pt x="590" y="9629"/>
                </a:cubicBezTo>
                <a:lnTo>
                  <a:pt x="0" y="6938"/>
                </a:lnTo>
                <a:lnTo>
                  <a:pt x="743" y="3332"/>
                </a:lnTo>
                <a:lnTo>
                  <a:pt x="1495" y="2410"/>
                </a:lnTo>
                <a:lnTo>
                  <a:pt x="346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3" name="Shape 5063"/>
          <p:cNvSpPr/>
          <p:nvPr/>
        </p:nvSpPr>
        <p:spPr>
          <a:xfrm>
            <a:off x="9953554" y="5341052"/>
            <a:ext cx="346037" cy="409051"/>
          </a:xfrm>
          <a:custGeom>
            <a:avLst/>
            <a:gdLst/>
            <a:ahLst/>
            <a:cxnLst>
              <a:cxn ang="0">
                <a:pos x="wd2" y="hd2"/>
              </a:cxn>
              <a:cxn ang="5400000">
                <a:pos x="wd2" y="hd2"/>
              </a:cxn>
              <a:cxn ang="10800000">
                <a:pos x="wd2" y="hd2"/>
              </a:cxn>
              <a:cxn ang="16200000">
                <a:pos x="wd2" y="hd2"/>
              </a:cxn>
            </a:cxnLst>
            <a:rect l="0" t="0" r="r" b="b"/>
            <a:pathLst>
              <a:path w="21600" h="21600" extrusionOk="0">
                <a:moveTo>
                  <a:pt x="0" y="184"/>
                </a:moveTo>
                <a:lnTo>
                  <a:pt x="993" y="0"/>
                </a:lnTo>
                <a:lnTo>
                  <a:pt x="1986" y="598"/>
                </a:lnTo>
                <a:lnTo>
                  <a:pt x="2816" y="1157"/>
                </a:lnTo>
                <a:lnTo>
                  <a:pt x="4289" y="1420"/>
                </a:lnTo>
                <a:lnTo>
                  <a:pt x="5451" y="2210"/>
                </a:lnTo>
                <a:lnTo>
                  <a:pt x="5555" y="3015"/>
                </a:lnTo>
                <a:lnTo>
                  <a:pt x="6776" y="3171"/>
                </a:lnTo>
                <a:lnTo>
                  <a:pt x="7274" y="4172"/>
                </a:lnTo>
                <a:lnTo>
                  <a:pt x="7521" y="5067"/>
                </a:lnTo>
                <a:lnTo>
                  <a:pt x="8703" y="5646"/>
                </a:lnTo>
                <a:lnTo>
                  <a:pt x="10010" y="6313"/>
                </a:lnTo>
                <a:lnTo>
                  <a:pt x="11379" y="7204"/>
                </a:lnTo>
                <a:lnTo>
                  <a:pt x="13037" y="8026"/>
                </a:lnTo>
                <a:lnTo>
                  <a:pt x="14033" y="8799"/>
                </a:lnTo>
                <a:lnTo>
                  <a:pt x="14551" y="9185"/>
                </a:lnTo>
                <a:lnTo>
                  <a:pt x="15132" y="9746"/>
                </a:lnTo>
                <a:lnTo>
                  <a:pt x="15630" y="10424"/>
                </a:lnTo>
                <a:lnTo>
                  <a:pt x="15570" y="11405"/>
                </a:lnTo>
                <a:lnTo>
                  <a:pt x="15570" y="12087"/>
                </a:lnTo>
                <a:lnTo>
                  <a:pt x="16649" y="12471"/>
                </a:lnTo>
                <a:lnTo>
                  <a:pt x="17617" y="13079"/>
                </a:lnTo>
                <a:lnTo>
                  <a:pt x="17866" y="14746"/>
                </a:lnTo>
                <a:lnTo>
                  <a:pt x="19276" y="15306"/>
                </a:lnTo>
                <a:lnTo>
                  <a:pt x="20065" y="16197"/>
                </a:lnTo>
                <a:lnTo>
                  <a:pt x="20874" y="16512"/>
                </a:lnTo>
                <a:lnTo>
                  <a:pt x="21247" y="17881"/>
                </a:lnTo>
                <a:lnTo>
                  <a:pt x="21600" y="18880"/>
                </a:lnTo>
                <a:lnTo>
                  <a:pt x="20980" y="20073"/>
                </a:lnTo>
                <a:lnTo>
                  <a:pt x="19738" y="21284"/>
                </a:lnTo>
                <a:lnTo>
                  <a:pt x="18825" y="21600"/>
                </a:lnTo>
                <a:lnTo>
                  <a:pt x="17920" y="20918"/>
                </a:lnTo>
                <a:lnTo>
                  <a:pt x="16761" y="20657"/>
                </a:lnTo>
                <a:lnTo>
                  <a:pt x="16221" y="20130"/>
                </a:lnTo>
                <a:lnTo>
                  <a:pt x="15871" y="19375"/>
                </a:lnTo>
                <a:lnTo>
                  <a:pt x="14730" y="18518"/>
                </a:lnTo>
                <a:lnTo>
                  <a:pt x="12845" y="16958"/>
                </a:lnTo>
                <a:cubicBezTo>
                  <a:pt x="12017" y="16567"/>
                  <a:pt x="11468" y="15860"/>
                  <a:pt x="11372" y="15062"/>
                </a:cubicBezTo>
                <a:cubicBezTo>
                  <a:pt x="11299" y="14464"/>
                  <a:pt x="11495" y="13846"/>
                  <a:pt x="11270" y="13272"/>
                </a:cubicBezTo>
                <a:cubicBezTo>
                  <a:pt x="11040" y="12683"/>
                  <a:pt x="10437" y="12286"/>
                  <a:pt x="9880" y="11886"/>
                </a:cubicBezTo>
                <a:cubicBezTo>
                  <a:pt x="9302" y="11470"/>
                  <a:pt x="8755" y="11024"/>
                  <a:pt x="8241" y="10552"/>
                </a:cubicBezTo>
                <a:lnTo>
                  <a:pt x="7806" y="8674"/>
                </a:lnTo>
                <a:lnTo>
                  <a:pt x="6997" y="7096"/>
                </a:lnTo>
                <a:lnTo>
                  <a:pt x="5321" y="5752"/>
                </a:lnTo>
                <a:lnTo>
                  <a:pt x="3277" y="4023"/>
                </a:lnTo>
                <a:lnTo>
                  <a:pt x="2077" y="3410"/>
                </a:lnTo>
                <a:lnTo>
                  <a:pt x="505" y="1818"/>
                </a:lnTo>
                <a:lnTo>
                  <a:pt x="256" y="1168"/>
                </a:lnTo>
                <a:lnTo>
                  <a:pt x="0" y="184"/>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4" name="Shape 5064"/>
          <p:cNvSpPr/>
          <p:nvPr/>
        </p:nvSpPr>
        <p:spPr>
          <a:xfrm>
            <a:off x="9423587" y="5203907"/>
            <a:ext cx="74625" cy="113198"/>
          </a:xfrm>
          <a:custGeom>
            <a:avLst/>
            <a:gdLst/>
            <a:ahLst/>
            <a:cxnLst>
              <a:cxn ang="0">
                <a:pos x="wd2" y="hd2"/>
              </a:cxn>
              <a:cxn ang="5400000">
                <a:pos x="wd2" y="hd2"/>
              </a:cxn>
              <a:cxn ang="10800000">
                <a:pos x="wd2" y="hd2"/>
              </a:cxn>
              <a:cxn ang="16200000">
                <a:pos x="wd2" y="hd2"/>
              </a:cxn>
            </a:cxnLst>
            <a:rect l="0" t="0" r="r" b="b"/>
            <a:pathLst>
              <a:path w="21600" h="21600" extrusionOk="0">
                <a:moveTo>
                  <a:pt x="4600" y="0"/>
                </a:moveTo>
                <a:lnTo>
                  <a:pt x="8713" y="182"/>
                </a:lnTo>
                <a:lnTo>
                  <a:pt x="10921" y="4429"/>
                </a:lnTo>
                <a:lnTo>
                  <a:pt x="14685" y="8044"/>
                </a:lnTo>
                <a:lnTo>
                  <a:pt x="18425" y="9946"/>
                </a:lnTo>
                <a:lnTo>
                  <a:pt x="21600" y="14767"/>
                </a:lnTo>
                <a:lnTo>
                  <a:pt x="19964" y="17676"/>
                </a:lnTo>
                <a:lnTo>
                  <a:pt x="13230" y="21600"/>
                </a:lnTo>
                <a:lnTo>
                  <a:pt x="5665" y="20649"/>
                </a:lnTo>
                <a:lnTo>
                  <a:pt x="3657" y="18389"/>
                </a:lnTo>
                <a:lnTo>
                  <a:pt x="2585" y="13196"/>
                </a:lnTo>
                <a:lnTo>
                  <a:pt x="0" y="7869"/>
                </a:lnTo>
                <a:lnTo>
                  <a:pt x="285" y="4698"/>
                </a:lnTo>
                <a:lnTo>
                  <a:pt x="460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5" name="Shape 5065"/>
          <p:cNvSpPr/>
          <p:nvPr/>
        </p:nvSpPr>
        <p:spPr>
          <a:xfrm>
            <a:off x="9186334" y="5327547"/>
            <a:ext cx="19806" cy="24526"/>
          </a:xfrm>
          <a:custGeom>
            <a:avLst/>
            <a:gdLst/>
            <a:ahLst/>
            <a:cxnLst>
              <a:cxn ang="0">
                <a:pos x="wd2" y="hd2"/>
              </a:cxn>
              <a:cxn ang="5400000">
                <a:pos x="wd2" y="hd2"/>
              </a:cxn>
              <a:cxn ang="10800000">
                <a:pos x="wd2" y="hd2"/>
              </a:cxn>
              <a:cxn ang="16200000">
                <a:pos x="wd2" y="hd2"/>
              </a:cxn>
            </a:cxnLst>
            <a:rect l="0" t="0" r="r" b="b"/>
            <a:pathLst>
              <a:path w="21600" h="21600" extrusionOk="0">
                <a:moveTo>
                  <a:pt x="8606" y="3000"/>
                </a:moveTo>
                <a:lnTo>
                  <a:pt x="21600" y="0"/>
                </a:lnTo>
                <a:lnTo>
                  <a:pt x="18445" y="10511"/>
                </a:lnTo>
                <a:lnTo>
                  <a:pt x="15227" y="21600"/>
                </a:lnTo>
                <a:lnTo>
                  <a:pt x="0" y="20686"/>
                </a:lnTo>
                <a:lnTo>
                  <a:pt x="8606" y="300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6" name="Shape 5066"/>
          <p:cNvSpPr/>
          <p:nvPr/>
        </p:nvSpPr>
        <p:spPr>
          <a:xfrm>
            <a:off x="9183042" y="5376322"/>
            <a:ext cx="21119" cy="19893"/>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lnTo>
                  <a:pt x="0" y="8708"/>
                </a:lnTo>
                <a:lnTo>
                  <a:pt x="11400" y="21600"/>
                </a:lnTo>
                <a:lnTo>
                  <a:pt x="21600" y="9737"/>
                </a:lnTo>
                <a:lnTo>
                  <a:pt x="10494"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7" name="Shape 5067"/>
          <p:cNvSpPr/>
          <p:nvPr/>
        </p:nvSpPr>
        <p:spPr>
          <a:xfrm>
            <a:off x="9161248" y="5297007"/>
            <a:ext cx="18464" cy="20098"/>
          </a:xfrm>
          <a:custGeom>
            <a:avLst/>
            <a:gdLst/>
            <a:ahLst/>
            <a:cxnLst>
              <a:cxn ang="0">
                <a:pos x="wd2" y="hd2"/>
              </a:cxn>
              <a:cxn ang="5400000">
                <a:pos x="wd2" y="hd2"/>
              </a:cxn>
              <a:cxn ang="10800000">
                <a:pos x="wd2" y="hd2"/>
              </a:cxn>
              <a:cxn ang="16200000">
                <a:pos x="wd2" y="hd2"/>
              </a:cxn>
            </a:cxnLst>
            <a:rect l="0" t="0" r="r" b="b"/>
            <a:pathLst>
              <a:path w="21600" h="21600" extrusionOk="0">
                <a:moveTo>
                  <a:pt x="11886" y="0"/>
                </a:moveTo>
                <a:lnTo>
                  <a:pt x="0" y="12052"/>
                </a:lnTo>
                <a:lnTo>
                  <a:pt x="10759" y="21600"/>
                </a:lnTo>
                <a:lnTo>
                  <a:pt x="21600" y="9540"/>
                </a:lnTo>
                <a:lnTo>
                  <a:pt x="1188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8" name="Shape 5068"/>
          <p:cNvSpPr/>
          <p:nvPr/>
        </p:nvSpPr>
        <p:spPr>
          <a:xfrm>
            <a:off x="8415760" y="4576445"/>
            <a:ext cx="21908" cy="30775"/>
          </a:xfrm>
          <a:custGeom>
            <a:avLst/>
            <a:gdLst/>
            <a:ahLst/>
            <a:cxnLst>
              <a:cxn ang="0">
                <a:pos x="wd2" y="hd2"/>
              </a:cxn>
              <a:cxn ang="5400000">
                <a:pos x="wd2" y="hd2"/>
              </a:cxn>
              <a:cxn ang="10800000">
                <a:pos x="wd2" y="hd2"/>
              </a:cxn>
              <a:cxn ang="16200000">
                <a:pos x="wd2" y="hd2"/>
              </a:cxn>
            </a:cxnLst>
            <a:rect l="0" t="0" r="r" b="b"/>
            <a:pathLst>
              <a:path w="21600" h="21600" extrusionOk="0">
                <a:moveTo>
                  <a:pt x="18226" y="0"/>
                </a:moveTo>
                <a:lnTo>
                  <a:pt x="0" y="6738"/>
                </a:lnTo>
                <a:lnTo>
                  <a:pt x="6059" y="21600"/>
                </a:lnTo>
                <a:lnTo>
                  <a:pt x="21600" y="18596"/>
                </a:lnTo>
                <a:lnTo>
                  <a:pt x="1822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69" name="Shape 5069"/>
          <p:cNvSpPr/>
          <p:nvPr/>
        </p:nvSpPr>
        <p:spPr>
          <a:xfrm>
            <a:off x="7817809" y="4259109"/>
            <a:ext cx="65902" cy="43898"/>
          </a:xfrm>
          <a:custGeom>
            <a:avLst/>
            <a:gdLst/>
            <a:ahLst/>
            <a:cxnLst>
              <a:cxn ang="0">
                <a:pos x="wd2" y="hd2"/>
              </a:cxn>
              <a:cxn ang="5400000">
                <a:pos x="wd2" y="hd2"/>
              </a:cxn>
              <a:cxn ang="10800000">
                <a:pos x="wd2" y="hd2"/>
              </a:cxn>
              <a:cxn ang="16200000">
                <a:pos x="wd2" y="hd2"/>
              </a:cxn>
            </a:cxnLst>
            <a:rect l="0" t="0" r="r" b="b"/>
            <a:pathLst>
              <a:path w="21600" h="21600" extrusionOk="0">
                <a:moveTo>
                  <a:pt x="16119" y="0"/>
                </a:moveTo>
                <a:lnTo>
                  <a:pt x="12851" y="4376"/>
                </a:lnTo>
                <a:lnTo>
                  <a:pt x="8517" y="6430"/>
                </a:lnTo>
                <a:lnTo>
                  <a:pt x="671" y="5939"/>
                </a:lnTo>
                <a:lnTo>
                  <a:pt x="0" y="12809"/>
                </a:lnTo>
                <a:lnTo>
                  <a:pt x="3338" y="16202"/>
                </a:lnTo>
                <a:lnTo>
                  <a:pt x="10189" y="21600"/>
                </a:lnTo>
                <a:lnTo>
                  <a:pt x="13007" y="15425"/>
                </a:lnTo>
                <a:lnTo>
                  <a:pt x="16167" y="10356"/>
                </a:lnTo>
                <a:lnTo>
                  <a:pt x="19327" y="7105"/>
                </a:lnTo>
                <a:lnTo>
                  <a:pt x="21600" y="1381"/>
                </a:lnTo>
                <a:lnTo>
                  <a:pt x="16119"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0" name="Shape 5070"/>
          <p:cNvSpPr/>
          <p:nvPr/>
        </p:nvSpPr>
        <p:spPr>
          <a:xfrm>
            <a:off x="6537265" y="3074776"/>
            <a:ext cx="2002258" cy="1174467"/>
          </a:xfrm>
          <a:custGeom>
            <a:avLst/>
            <a:gdLst/>
            <a:ahLst/>
            <a:cxnLst>
              <a:cxn ang="0">
                <a:pos x="wd2" y="hd2"/>
              </a:cxn>
              <a:cxn ang="5400000">
                <a:pos x="wd2" y="hd2"/>
              </a:cxn>
              <a:cxn ang="10800000">
                <a:pos x="wd2" y="hd2"/>
              </a:cxn>
              <a:cxn ang="16200000">
                <a:pos x="wd2" y="hd2"/>
              </a:cxn>
            </a:cxnLst>
            <a:rect l="0" t="0" r="r" b="b"/>
            <a:pathLst>
              <a:path w="21600" h="21600" extrusionOk="0">
                <a:moveTo>
                  <a:pt x="20807" y="1150"/>
                </a:moveTo>
                <a:lnTo>
                  <a:pt x="20140" y="892"/>
                </a:lnTo>
                <a:lnTo>
                  <a:pt x="19827" y="747"/>
                </a:lnTo>
                <a:lnTo>
                  <a:pt x="19506" y="542"/>
                </a:lnTo>
                <a:lnTo>
                  <a:pt x="19194" y="459"/>
                </a:lnTo>
                <a:lnTo>
                  <a:pt x="18976" y="267"/>
                </a:lnTo>
                <a:lnTo>
                  <a:pt x="18803" y="212"/>
                </a:lnTo>
                <a:lnTo>
                  <a:pt x="18690" y="293"/>
                </a:lnTo>
                <a:lnTo>
                  <a:pt x="18482" y="457"/>
                </a:lnTo>
                <a:lnTo>
                  <a:pt x="18589" y="626"/>
                </a:lnTo>
                <a:lnTo>
                  <a:pt x="18799" y="626"/>
                </a:lnTo>
                <a:lnTo>
                  <a:pt x="18944" y="749"/>
                </a:lnTo>
                <a:lnTo>
                  <a:pt x="19057" y="799"/>
                </a:lnTo>
                <a:lnTo>
                  <a:pt x="19162" y="663"/>
                </a:lnTo>
                <a:lnTo>
                  <a:pt x="19282" y="649"/>
                </a:lnTo>
                <a:lnTo>
                  <a:pt x="19425" y="814"/>
                </a:lnTo>
                <a:lnTo>
                  <a:pt x="19336" y="1164"/>
                </a:lnTo>
                <a:lnTo>
                  <a:pt x="19232" y="1314"/>
                </a:lnTo>
                <a:lnTo>
                  <a:pt x="19042" y="1149"/>
                </a:lnTo>
                <a:lnTo>
                  <a:pt x="18875" y="1149"/>
                </a:lnTo>
                <a:lnTo>
                  <a:pt x="18733" y="1250"/>
                </a:lnTo>
                <a:lnTo>
                  <a:pt x="18426" y="1346"/>
                </a:lnTo>
                <a:lnTo>
                  <a:pt x="18234" y="1428"/>
                </a:lnTo>
                <a:lnTo>
                  <a:pt x="18001" y="1483"/>
                </a:lnTo>
                <a:lnTo>
                  <a:pt x="17885" y="1455"/>
                </a:lnTo>
                <a:lnTo>
                  <a:pt x="17764" y="1282"/>
                </a:lnTo>
                <a:lnTo>
                  <a:pt x="17591" y="1204"/>
                </a:lnTo>
                <a:lnTo>
                  <a:pt x="17472" y="1218"/>
                </a:lnTo>
                <a:lnTo>
                  <a:pt x="17205" y="1314"/>
                </a:lnTo>
                <a:lnTo>
                  <a:pt x="16942" y="1479"/>
                </a:lnTo>
                <a:lnTo>
                  <a:pt x="16671" y="1671"/>
                </a:lnTo>
                <a:lnTo>
                  <a:pt x="16451" y="1882"/>
                </a:lnTo>
                <a:lnTo>
                  <a:pt x="16191" y="2147"/>
                </a:lnTo>
                <a:lnTo>
                  <a:pt x="16038" y="2203"/>
                </a:lnTo>
                <a:lnTo>
                  <a:pt x="15932" y="2029"/>
                </a:lnTo>
                <a:lnTo>
                  <a:pt x="15829" y="1988"/>
                </a:lnTo>
                <a:lnTo>
                  <a:pt x="15732" y="1892"/>
                </a:lnTo>
                <a:lnTo>
                  <a:pt x="15762" y="1710"/>
                </a:lnTo>
                <a:lnTo>
                  <a:pt x="15657" y="1417"/>
                </a:lnTo>
                <a:lnTo>
                  <a:pt x="15517" y="1390"/>
                </a:lnTo>
                <a:lnTo>
                  <a:pt x="15378" y="1390"/>
                </a:lnTo>
                <a:lnTo>
                  <a:pt x="15253" y="1481"/>
                </a:lnTo>
                <a:lnTo>
                  <a:pt x="15278" y="1641"/>
                </a:lnTo>
                <a:lnTo>
                  <a:pt x="15392" y="1819"/>
                </a:lnTo>
                <a:lnTo>
                  <a:pt x="15384" y="1998"/>
                </a:lnTo>
                <a:lnTo>
                  <a:pt x="15457" y="2135"/>
                </a:lnTo>
                <a:lnTo>
                  <a:pt x="15449" y="2313"/>
                </a:lnTo>
                <a:lnTo>
                  <a:pt x="15372" y="2418"/>
                </a:lnTo>
                <a:lnTo>
                  <a:pt x="15165" y="2528"/>
                </a:lnTo>
                <a:lnTo>
                  <a:pt x="14864" y="2652"/>
                </a:lnTo>
                <a:lnTo>
                  <a:pt x="14558" y="2802"/>
                </a:lnTo>
                <a:lnTo>
                  <a:pt x="14501" y="2964"/>
                </a:lnTo>
                <a:lnTo>
                  <a:pt x="14580" y="3129"/>
                </a:lnTo>
                <a:lnTo>
                  <a:pt x="14535" y="3260"/>
                </a:lnTo>
                <a:lnTo>
                  <a:pt x="14301" y="3357"/>
                </a:lnTo>
                <a:lnTo>
                  <a:pt x="14167" y="3571"/>
                </a:lnTo>
                <a:lnTo>
                  <a:pt x="14002" y="3383"/>
                </a:lnTo>
                <a:lnTo>
                  <a:pt x="13882" y="3233"/>
                </a:lnTo>
                <a:lnTo>
                  <a:pt x="13736" y="3151"/>
                </a:lnTo>
                <a:lnTo>
                  <a:pt x="13601" y="3165"/>
                </a:lnTo>
                <a:lnTo>
                  <a:pt x="13544" y="3303"/>
                </a:lnTo>
                <a:lnTo>
                  <a:pt x="13684" y="3412"/>
                </a:lnTo>
                <a:lnTo>
                  <a:pt x="13810" y="3412"/>
                </a:lnTo>
                <a:lnTo>
                  <a:pt x="13898" y="3509"/>
                </a:lnTo>
                <a:lnTo>
                  <a:pt x="13968" y="3600"/>
                </a:lnTo>
                <a:lnTo>
                  <a:pt x="14044" y="3723"/>
                </a:lnTo>
                <a:lnTo>
                  <a:pt x="13921" y="3938"/>
                </a:lnTo>
                <a:lnTo>
                  <a:pt x="13743" y="3952"/>
                </a:lnTo>
                <a:lnTo>
                  <a:pt x="13682" y="4102"/>
                </a:lnTo>
                <a:lnTo>
                  <a:pt x="13545" y="4125"/>
                </a:lnTo>
                <a:lnTo>
                  <a:pt x="13425" y="3918"/>
                </a:lnTo>
                <a:lnTo>
                  <a:pt x="13296" y="3768"/>
                </a:lnTo>
                <a:lnTo>
                  <a:pt x="13175" y="3714"/>
                </a:lnTo>
                <a:lnTo>
                  <a:pt x="13055" y="3663"/>
                </a:lnTo>
                <a:lnTo>
                  <a:pt x="12975" y="3430"/>
                </a:lnTo>
                <a:lnTo>
                  <a:pt x="12892" y="3238"/>
                </a:lnTo>
                <a:lnTo>
                  <a:pt x="12851" y="3047"/>
                </a:lnTo>
                <a:lnTo>
                  <a:pt x="12766" y="2877"/>
                </a:lnTo>
                <a:lnTo>
                  <a:pt x="12599" y="2739"/>
                </a:lnTo>
                <a:lnTo>
                  <a:pt x="12494" y="2631"/>
                </a:lnTo>
                <a:lnTo>
                  <a:pt x="12368" y="2420"/>
                </a:lnTo>
                <a:lnTo>
                  <a:pt x="12304" y="2245"/>
                </a:lnTo>
                <a:lnTo>
                  <a:pt x="12377" y="2017"/>
                </a:lnTo>
                <a:lnTo>
                  <a:pt x="12699" y="2003"/>
                </a:lnTo>
                <a:cubicBezTo>
                  <a:pt x="12738" y="2035"/>
                  <a:pt x="12777" y="2063"/>
                  <a:pt x="12817" y="2090"/>
                </a:cubicBezTo>
                <a:cubicBezTo>
                  <a:pt x="12952" y="2178"/>
                  <a:pt x="13094" y="2236"/>
                  <a:pt x="13239" y="2259"/>
                </a:cubicBezTo>
                <a:lnTo>
                  <a:pt x="13399" y="2479"/>
                </a:lnTo>
                <a:lnTo>
                  <a:pt x="13603" y="2506"/>
                </a:lnTo>
                <a:lnTo>
                  <a:pt x="13797" y="2506"/>
                </a:lnTo>
                <a:cubicBezTo>
                  <a:pt x="13873" y="2506"/>
                  <a:pt x="13949" y="2506"/>
                  <a:pt x="14025" y="2506"/>
                </a:cubicBezTo>
                <a:cubicBezTo>
                  <a:pt x="14058" y="2506"/>
                  <a:pt x="14090" y="2506"/>
                  <a:pt x="14122" y="2506"/>
                </a:cubicBezTo>
                <a:lnTo>
                  <a:pt x="14251" y="2356"/>
                </a:lnTo>
                <a:lnTo>
                  <a:pt x="14347" y="2302"/>
                </a:lnTo>
                <a:lnTo>
                  <a:pt x="14484" y="2237"/>
                </a:lnTo>
                <a:lnTo>
                  <a:pt x="14616" y="2210"/>
                </a:lnTo>
                <a:lnTo>
                  <a:pt x="14613" y="2040"/>
                </a:lnTo>
                <a:lnTo>
                  <a:pt x="14460" y="1889"/>
                </a:lnTo>
                <a:lnTo>
                  <a:pt x="14355" y="1605"/>
                </a:lnTo>
                <a:cubicBezTo>
                  <a:pt x="14271" y="1573"/>
                  <a:pt x="14188" y="1533"/>
                  <a:pt x="14107" y="1486"/>
                </a:cubicBezTo>
                <a:cubicBezTo>
                  <a:pt x="14008" y="1428"/>
                  <a:pt x="13911" y="1359"/>
                  <a:pt x="13817" y="1279"/>
                </a:cubicBezTo>
                <a:lnTo>
                  <a:pt x="13451" y="1078"/>
                </a:lnTo>
                <a:lnTo>
                  <a:pt x="13212" y="945"/>
                </a:lnTo>
                <a:lnTo>
                  <a:pt x="12842" y="766"/>
                </a:lnTo>
                <a:lnTo>
                  <a:pt x="12603" y="849"/>
                </a:lnTo>
                <a:lnTo>
                  <a:pt x="12436" y="968"/>
                </a:lnTo>
                <a:lnTo>
                  <a:pt x="12291" y="899"/>
                </a:lnTo>
                <a:lnTo>
                  <a:pt x="12112" y="639"/>
                </a:lnTo>
                <a:lnTo>
                  <a:pt x="11879" y="402"/>
                </a:lnTo>
                <a:lnTo>
                  <a:pt x="11669" y="320"/>
                </a:lnTo>
                <a:lnTo>
                  <a:pt x="11486" y="252"/>
                </a:lnTo>
                <a:lnTo>
                  <a:pt x="11279" y="156"/>
                </a:lnTo>
                <a:lnTo>
                  <a:pt x="11086" y="73"/>
                </a:lnTo>
                <a:lnTo>
                  <a:pt x="10931" y="18"/>
                </a:lnTo>
                <a:lnTo>
                  <a:pt x="10715" y="114"/>
                </a:lnTo>
                <a:lnTo>
                  <a:pt x="10556" y="192"/>
                </a:lnTo>
                <a:lnTo>
                  <a:pt x="10395" y="137"/>
                </a:lnTo>
                <a:lnTo>
                  <a:pt x="10285" y="82"/>
                </a:lnTo>
                <a:lnTo>
                  <a:pt x="10146" y="27"/>
                </a:lnTo>
                <a:lnTo>
                  <a:pt x="10010" y="0"/>
                </a:lnTo>
                <a:lnTo>
                  <a:pt x="9706" y="83"/>
                </a:lnTo>
                <a:lnTo>
                  <a:pt x="9387" y="184"/>
                </a:lnTo>
                <a:lnTo>
                  <a:pt x="8981" y="564"/>
                </a:lnTo>
                <a:lnTo>
                  <a:pt x="8797" y="728"/>
                </a:lnTo>
                <a:lnTo>
                  <a:pt x="8584" y="783"/>
                </a:lnTo>
                <a:lnTo>
                  <a:pt x="8320" y="915"/>
                </a:lnTo>
                <a:lnTo>
                  <a:pt x="8160" y="996"/>
                </a:lnTo>
                <a:lnTo>
                  <a:pt x="7967" y="1147"/>
                </a:lnTo>
                <a:lnTo>
                  <a:pt x="7886" y="1297"/>
                </a:lnTo>
                <a:lnTo>
                  <a:pt x="7888" y="1470"/>
                </a:lnTo>
                <a:lnTo>
                  <a:pt x="7855" y="1675"/>
                </a:lnTo>
                <a:lnTo>
                  <a:pt x="7776" y="1784"/>
                </a:lnTo>
                <a:lnTo>
                  <a:pt x="7655" y="1839"/>
                </a:lnTo>
                <a:lnTo>
                  <a:pt x="7530" y="1894"/>
                </a:lnTo>
                <a:lnTo>
                  <a:pt x="7376" y="2183"/>
                </a:lnTo>
                <a:lnTo>
                  <a:pt x="7276" y="2430"/>
                </a:lnTo>
                <a:lnTo>
                  <a:pt x="7123" y="2673"/>
                </a:lnTo>
                <a:lnTo>
                  <a:pt x="7099" y="2824"/>
                </a:lnTo>
                <a:lnTo>
                  <a:pt x="7051" y="3056"/>
                </a:lnTo>
                <a:lnTo>
                  <a:pt x="6924" y="3316"/>
                </a:lnTo>
                <a:lnTo>
                  <a:pt x="6795" y="3550"/>
                </a:lnTo>
                <a:lnTo>
                  <a:pt x="6610" y="3688"/>
                </a:lnTo>
                <a:lnTo>
                  <a:pt x="6375" y="3930"/>
                </a:lnTo>
                <a:lnTo>
                  <a:pt x="6295" y="4053"/>
                </a:lnTo>
                <a:lnTo>
                  <a:pt x="6207" y="4241"/>
                </a:lnTo>
                <a:lnTo>
                  <a:pt x="6072" y="4323"/>
                </a:lnTo>
                <a:lnTo>
                  <a:pt x="5796" y="4429"/>
                </a:lnTo>
                <a:lnTo>
                  <a:pt x="5615" y="4524"/>
                </a:lnTo>
                <a:lnTo>
                  <a:pt x="5511" y="4647"/>
                </a:lnTo>
                <a:lnTo>
                  <a:pt x="5386" y="4780"/>
                </a:lnTo>
                <a:lnTo>
                  <a:pt x="5249" y="4999"/>
                </a:lnTo>
                <a:lnTo>
                  <a:pt x="5158" y="5155"/>
                </a:lnTo>
                <a:lnTo>
                  <a:pt x="5088" y="5329"/>
                </a:lnTo>
                <a:lnTo>
                  <a:pt x="5065" y="5480"/>
                </a:lnTo>
                <a:lnTo>
                  <a:pt x="5065" y="5754"/>
                </a:lnTo>
                <a:lnTo>
                  <a:pt x="5089" y="5900"/>
                </a:lnTo>
                <a:lnTo>
                  <a:pt x="5118" y="6123"/>
                </a:lnTo>
                <a:lnTo>
                  <a:pt x="5094" y="6315"/>
                </a:lnTo>
                <a:lnTo>
                  <a:pt x="5118" y="6590"/>
                </a:lnTo>
                <a:lnTo>
                  <a:pt x="5312" y="6948"/>
                </a:lnTo>
                <a:lnTo>
                  <a:pt x="5497" y="7278"/>
                </a:lnTo>
                <a:lnTo>
                  <a:pt x="5698" y="7360"/>
                </a:lnTo>
                <a:lnTo>
                  <a:pt x="6010" y="7347"/>
                </a:lnTo>
                <a:lnTo>
                  <a:pt x="6179" y="7123"/>
                </a:lnTo>
                <a:lnTo>
                  <a:pt x="6421" y="6806"/>
                </a:lnTo>
                <a:lnTo>
                  <a:pt x="6673" y="6770"/>
                </a:lnTo>
                <a:lnTo>
                  <a:pt x="6722" y="7029"/>
                </a:lnTo>
                <a:lnTo>
                  <a:pt x="6859" y="7341"/>
                </a:lnTo>
                <a:lnTo>
                  <a:pt x="6923" y="7657"/>
                </a:lnTo>
                <a:lnTo>
                  <a:pt x="7026" y="7817"/>
                </a:lnTo>
                <a:lnTo>
                  <a:pt x="7026" y="8065"/>
                </a:lnTo>
                <a:lnTo>
                  <a:pt x="7034" y="8312"/>
                </a:lnTo>
                <a:lnTo>
                  <a:pt x="7120" y="8458"/>
                </a:lnTo>
                <a:lnTo>
                  <a:pt x="7192" y="8650"/>
                </a:lnTo>
                <a:lnTo>
                  <a:pt x="7493" y="8925"/>
                </a:lnTo>
                <a:lnTo>
                  <a:pt x="7581" y="8833"/>
                </a:lnTo>
                <a:lnTo>
                  <a:pt x="7850" y="8512"/>
                </a:lnTo>
                <a:lnTo>
                  <a:pt x="7962" y="8471"/>
                </a:lnTo>
                <a:lnTo>
                  <a:pt x="8086" y="8224"/>
                </a:lnTo>
                <a:lnTo>
                  <a:pt x="8142" y="7954"/>
                </a:lnTo>
                <a:lnTo>
                  <a:pt x="8118" y="7546"/>
                </a:lnTo>
                <a:lnTo>
                  <a:pt x="8183" y="7331"/>
                </a:lnTo>
                <a:lnTo>
                  <a:pt x="8408" y="7069"/>
                </a:lnTo>
                <a:lnTo>
                  <a:pt x="8596" y="6868"/>
                </a:lnTo>
                <a:lnTo>
                  <a:pt x="8782" y="6652"/>
                </a:lnTo>
                <a:lnTo>
                  <a:pt x="8870" y="6378"/>
                </a:lnTo>
                <a:lnTo>
                  <a:pt x="8870" y="6199"/>
                </a:lnTo>
                <a:lnTo>
                  <a:pt x="8675" y="6099"/>
                </a:lnTo>
                <a:lnTo>
                  <a:pt x="8400" y="5782"/>
                </a:lnTo>
                <a:cubicBezTo>
                  <a:pt x="8345" y="5725"/>
                  <a:pt x="8303" y="5638"/>
                  <a:pt x="8280" y="5535"/>
                </a:cubicBezTo>
                <a:cubicBezTo>
                  <a:pt x="8253" y="5415"/>
                  <a:pt x="8255" y="5284"/>
                  <a:pt x="8280" y="5163"/>
                </a:cubicBezTo>
                <a:cubicBezTo>
                  <a:pt x="8308" y="5024"/>
                  <a:pt x="8366" y="4907"/>
                  <a:pt x="8441" y="4834"/>
                </a:cubicBezTo>
                <a:cubicBezTo>
                  <a:pt x="8456" y="4723"/>
                  <a:pt x="8474" y="4613"/>
                  <a:pt x="8494" y="4505"/>
                </a:cubicBezTo>
                <a:cubicBezTo>
                  <a:pt x="8510" y="4424"/>
                  <a:pt x="8527" y="4342"/>
                  <a:pt x="8558" y="4276"/>
                </a:cubicBezTo>
                <a:cubicBezTo>
                  <a:pt x="8643" y="4100"/>
                  <a:pt x="8795" y="4075"/>
                  <a:pt x="8897" y="4221"/>
                </a:cubicBezTo>
                <a:cubicBezTo>
                  <a:pt x="8958" y="4155"/>
                  <a:pt x="9013" y="4077"/>
                  <a:pt x="9061" y="3987"/>
                </a:cubicBezTo>
                <a:cubicBezTo>
                  <a:pt x="9136" y="3848"/>
                  <a:pt x="9193" y="3684"/>
                  <a:pt x="9260" y="3534"/>
                </a:cubicBezTo>
                <a:cubicBezTo>
                  <a:pt x="9306" y="3430"/>
                  <a:pt x="9356" y="3332"/>
                  <a:pt x="9405" y="3232"/>
                </a:cubicBezTo>
                <a:cubicBezTo>
                  <a:pt x="9452" y="3137"/>
                  <a:pt x="9497" y="3041"/>
                  <a:pt x="9542" y="2943"/>
                </a:cubicBezTo>
                <a:lnTo>
                  <a:pt x="9832" y="2723"/>
                </a:lnTo>
                <a:lnTo>
                  <a:pt x="9993" y="2545"/>
                </a:lnTo>
                <a:lnTo>
                  <a:pt x="10111" y="2705"/>
                </a:lnTo>
                <a:lnTo>
                  <a:pt x="10183" y="2884"/>
                </a:lnTo>
                <a:lnTo>
                  <a:pt x="10183" y="3144"/>
                </a:lnTo>
                <a:lnTo>
                  <a:pt x="10098" y="3332"/>
                </a:lnTo>
                <a:lnTo>
                  <a:pt x="10098" y="3689"/>
                </a:lnTo>
                <a:lnTo>
                  <a:pt x="10082" y="3859"/>
                </a:lnTo>
                <a:lnTo>
                  <a:pt x="9930" y="3957"/>
                </a:lnTo>
                <a:lnTo>
                  <a:pt x="9906" y="4204"/>
                </a:lnTo>
                <a:lnTo>
                  <a:pt x="9849" y="4492"/>
                </a:lnTo>
                <a:lnTo>
                  <a:pt x="9683" y="4633"/>
                </a:lnTo>
                <a:lnTo>
                  <a:pt x="9586" y="4780"/>
                </a:lnTo>
                <a:lnTo>
                  <a:pt x="9482" y="5082"/>
                </a:lnTo>
                <a:lnTo>
                  <a:pt x="9514" y="5403"/>
                </a:lnTo>
                <a:lnTo>
                  <a:pt x="9716" y="5586"/>
                </a:lnTo>
                <a:cubicBezTo>
                  <a:pt x="9796" y="5549"/>
                  <a:pt x="9881" y="5586"/>
                  <a:pt x="9941" y="5682"/>
                </a:cubicBezTo>
                <a:cubicBezTo>
                  <a:pt x="9990" y="5760"/>
                  <a:pt x="10017" y="5871"/>
                  <a:pt x="10065" y="5951"/>
                </a:cubicBezTo>
                <a:cubicBezTo>
                  <a:pt x="10132" y="6062"/>
                  <a:pt x="10229" y="6103"/>
                  <a:pt x="10318" y="6056"/>
                </a:cubicBezTo>
                <a:lnTo>
                  <a:pt x="10508" y="6070"/>
                </a:lnTo>
                <a:lnTo>
                  <a:pt x="10731" y="6002"/>
                </a:lnTo>
                <a:lnTo>
                  <a:pt x="10946" y="5851"/>
                </a:lnTo>
                <a:lnTo>
                  <a:pt x="11105" y="5786"/>
                </a:lnTo>
                <a:lnTo>
                  <a:pt x="11391" y="5848"/>
                </a:lnTo>
                <a:lnTo>
                  <a:pt x="11503" y="6039"/>
                </a:lnTo>
                <a:lnTo>
                  <a:pt x="11785" y="6094"/>
                </a:lnTo>
                <a:lnTo>
                  <a:pt x="11854" y="6226"/>
                </a:lnTo>
                <a:lnTo>
                  <a:pt x="11801" y="6390"/>
                </a:lnTo>
                <a:lnTo>
                  <a:pt x="11600" y="6542"/>
                </a:lnTo>
                <a:lnTo>
                  <a:pt x="11427" y="6730"/>
                </a:lnTo>
                <a:lnTo>
                  <a:pt x="11242" y="6739"/>
                </a:lnTo>
                <a:lnTo>
                  <a:pt x="11084" y="6698"/>
                </a:lnTo>
                <a:lnTo>
                  <a:pt x="10942" y="6629"/>
                </a:lnTo>
                <a:lnTo>
                  <a:pt x="10752" y="6588"/>
                </a:lnTo>
                <a:lnTo>
                  <a:pt x="10578" y="6629"/>
                </a:lnTo>
                <a:lnTo>
                  <a:pt x="10435" y="6670"/>
                </a:lnTo>
                <a:lnTo>
                  <a:pt x="10291" y="6748"/>
                </a:lnTo>
                <a:lnTo>
                  <a:pt x="10218" y="6936"/>
                </a:lnTo>
                <a:lnTo>
                  <a:pt x="10315" y="7045"/>
                </a:lnTo>
                <a:lnTo>
                  <a:pt x="10580" y="7535"/>
                </a:lnTo>
                <a:lnTo>
                  <a:pt x="10580" y="7737"/>
                </a:lnTo>
                <a:lnTo>
                  <a:pt x="10500" y="7925"/>
                </a:lnTo>
                <a:lnTo>
                  <a:pt x="10333" y="8021"/>
                </a:lnTo>
                <a:lnTo>
                  <a:pt x="10285" y="8145"/>
                </a:lnTo>
                <a:lnTo>
                  <a:pt x="10181" y="8076"/>
                </a:lnTo>
                <a:lnTo>
                  <a:pt x="10133" y="7815"/>
                </a:lnTo>
                <a:lnTo>
                  <a:pt x="10012" y="7706"/>
                </a:lnTo>
                <a:lnTo>
                  <a:pt x="9771" y="7733"/>
                </a:lnTo>
                <a:lnTo>
                  <a:pt x="9701" y="7811"/>
                </a:lnTo>
                <a:lnTo>
                  <a:pt x="9701" y="8017"/>
                </a:lnTo>
                <a:lnTo>
                  <a:pt x="9581" y="8163"/>
                </a:lnTo>
                <a:lnTo>
                  <a:pt x="9597" y="8488"/>
                </a:lnTo>
                <a:lnTo>
                  <a:pt x="9637" y="8686"/>
                </a:lnTo>
                <a:lnTo>
                  <a:pt x="9693" y="8944"/>
                </a:lnTo>
                <a:lnTo>
                  <a:pt x="9588" y="9131"/>
                </a:lnTo>
                <a:lnTo>
                  <a:pt x="9435" y="9310"/>
                </a:lnTo>
                <a:lnTo>
                  <a:pt x="9298" y="9530"/>
                </a:lnTo>
                <a:lnTo>
                  <a:pt x="9180" y="9627"/>
                </a:lnTo>
                <a:lnTo>
                  <a:pt x="9092" y="9735"/>
                </a:lnTo>
                <a:lnTo>
                  <a:pt x="8983" y="9736"/>
                </a:lnTo>
                <a:cubicBezTo>
                  <a:pt x="8962" y="9703"/>
                  <a:pt x="8942" y="9671"/>
                  <a:pt x="8921" y="9640"/>
                </a:cubicBezTo>
                <a:cubicBezTo>
                  <a:pt x="8891" y="9595"/>
                  <a:pt x="8861" y="9551"/>
                  <a:pt x="8830" y="9508"/>
                </a:cubicBezTo>
                <a:lnTo>
                  <a:pt x="8564" y="9467"/>
                </a:lnTo>
                <a:lnTo>
                  <a:pt x="8300" y="9659"/>
                </a:lnTo>
                <a:lnTo>
                  <a:pt x="7986" y="9865"/>
                </a:lnTo>
                <a:lnTo>
                  <a:pt x="7905" y="9974"/>
                </a:lnTo>
                <a:lnTo>
                  <a:pt x="7739" y="10070"/>
                </a:lnTo>
                <a:lnTo>
                  <a:pt x="7634" y="10001"/>
                </a:lnTo>
                <a:lnTo>
                  <a:pt x="7465" y="9864"/>
                </a:lnTo>
                <a:lnTo>
                  <a:pt x="7314" y="9781"/>
                </a:lnTo>
                <a:lnTo>
                  <a:pt x="7226" y="9644"/>
                </a:lnTo>
                <a:lnTo>
                  <a:pt x="7149" y="9740"/>
                </a:lnTo>
                <a:lnTo>
                  <a:pt x="6975" y="9746"/>
                </a:lnTo>
                <a:lnTo>
                  <a:pt x="6769" y="9966"/>
                </a:lnTo>
                <a:lnTo>
                  <a:pt x="6586" y="9828"/>
                </a:lnTo>
                <a:lnTo>
                  <a:pt x="6498" y="9655"/>
                </a:lnTo>
                <a:lnTo>
                  <a:pt x="6359" y="9499"/>
                </a:lnTo>
                <a:lnTo>
                  <a:pt x="6246" y="9210"/>
                </a:lnTo>
                <a:lnTo>
                  <a:pt x="6332" y="9059"/>
                </a:lnTo>
                <a:lnTo>
                  <a:pt x="6468" y="9059"/>
                </a:lnTo>
                <a:lnTo>
                  <a:pt x="6436" y="9269"/>
                </a:lnTo>
                <a:lnTo>
                  <a:pt x="6594" y="9356"/>
                </a:lnTo>
                <a:lnTo>
                  <a:pt x="6642" y="9122"/>
                </a:lnTo>
                <a:lnTo>
                  <a:pt x="6779" y="9264"/>
                </a:lnTo>
                <a:lnTo>
                  <a:pt x="6939" y="9386"/>
                </a:lnTo>
                <a:lnTo>
                  <a:pt x="7020" y="9181"/>
                </a:lnTo>
                <a:lnTo>
                  <a:pt x="7095" y="8939"/>
                </a:lnTo>
                <a:lnTo>
                  <a:pt x="7009" y="8646"/>
                </a:lnTo>
                <a:lnTo>
                  <a:pt x="6883" y="8491"/>
                </a:lnTo>
                <a:lnTo>
                  <a:pt x="6741" y="8555"/>
                </a:lnTo>
                <a:lnTo>
                  <a:pt x="6645" y="8802"/>
                </a:lnTo>
                <a:lnTo>
                  <a:pt x="6668" y="8966"/>
                </a:lnTo>
                <a:lnTo>
                  <a:pt x="6572" y="8980"/>
                </a:lnTo>
                <a:lnTo>
                  <a:pt x="6524" y="8733"/>
                </a:lnTo>
                <a:lnTo>
                  <a:pt x="6425" y="8870"/>
                </a:lnTo>
                <a:lnTo>
                  <a:pt x="6282" y="8896"/>
                </a:lnTo>
                <a:lnTo>
                  <a:pt x="6298" y="8622"/>
                </a:lnTo>
                <a:lnTo>
                  <a:pt x="6338" y="8473"/>
                </a:lnTo>
                <a:lnTo>
                  <a:pt x="6394" y="8309"/>
                </a:lnTo>
                <a:lnTo>
                  <a:pt x="6394" y="7953"/>
                </a:lnTo>
                <a:lnTo>
                  <a:pt x="6380" y="7651"/>
                </a:lnTo>
                <a:lnTo>
                  <a:pt x="6254" y="7719"/>
                </a:lnTo>
                <a:lnTo>
                  <a:pt x="6189" y="7989"/>
                </a:lnTo>
                <a:lnTo>
                  <a:pt x="6096" y="8126"/>
                </a:lnTo>
                <a:lnTo>
                  <a:pt x="5932" y="8300"/>
                </a:lnTo>
                <a:lnTo>
                  <a:pt x="5836" y="8520"/>
                </a:lnTo>
                <a:lnTo>
                  <a:pt x="5819" y="8717"/>
                </a:lnTo>
                <a:lnTo>
                  <a:pt x="5921" y="8917"/>
                </a:lnTo>
                <a:lnTo>
                  <a:pt x="5974" y="9081"/>
                </a:lnTo>
                <a:lnTo>
                  <a:pt x="5934" y="9324"/>
                </a:lnTo>
                <a:lnTo>
                  <a:pt x="6004" y="9512"/>
                </a:lnTo>
                <a:lnTo>
                  <a:pt x="6235" y="9416"/>
                </a:lnTo>
                <a:lnTo>
                  <a:pt x="6253" y="9581"/>
                </a:lnTo>
                <a:lnTo>
                  <a:pt x="6088" y="9704"/>
                </a:lnTo>
                <a:lnTo>
                  <a:pt x="6016" y="9787"/>
                </a:lnTo>
                <a:lnTo>
                  <a:pt x="5983" y="10057"/>
                </a:lnTo>
                <a:lnTo>
                  <a:pt x="5865" y="10144"/>
                </a:lnTo>
                <a:lnTo>
                  <a:pt x="5664" y="10172"/>
                </a:lnTo>
                <a:lnTo>
                  <a:pt x="5506" y="10172"/>
                </a:lnTo>
                <a:lnTo>
                  <a:pt x="5370" y="10240"/>
                </a:lnTo>
                <a:lnTo>
                  <a:pt x="5273" y="10337"/>
                </a:lnTo>
                <a:lnTo>
                  <a:pt x="5101" y="10364"/>
                </a:lnTo>
                <a:lnTo>
                  <a:pt x="5002" y="10364"/>
                </a:lnTo>
                <a:lnTo>
                  <a:pt x="4982" y="10538"/>
                </a:lnTo>
                <a:lnTo>
                  <a:pt x="4867" y="10739"/>
                </a:lnTo>
                <a:lnTo>
                  <a:pt x="4738" y="10945"/>
                </a:lnTo>
                <a:lnTo>
                  <a:pt x="4563" y="11169"/>
                </a:lnTo>
                <a:lnTo>
                  <a:pt x="4385" y="11316"/>
                </a:lnTo>
                <a:lnTo>
                  <a:pt x="4328" y="11463"/>
                </a:lnTo>
                <a:lnTo>
                  <a:pt x="4152" y="11706"/>
                </a:lnTo>
                <a:lnTo>
                  <a:pt x="4065" y="11719"/>
                </a:lnTo>
                <a:lnTo>
                  <a:pt x="3934" y="11751"/>
                </a:lnTo>
                <a:lnTo>
                  <a:pt x="3849" y="11911"/>
                </a:lnTo>
                <a:lnTo>
                  <a:pt x="3781" y="12158"/>
                </a:lnTo>
                <a:lnTo>
                  <a:pt x="3725" y="12255"/>
                </a:lnTo>
                <a:lnTo>
                  <a:pt x="3603" y="12585"/>
                </a:lnTo>
                <a:lnTo>
                  <a:pt x="3316" y="12676"/>
                </a:lnTo>
                <a:lnTo>
                  <a:pt x="3265" y="12951"/>
                </a:lnTo>
                <a:lnTo>
                  <a:pt x="3134" y="12987"/>
                </a:lnTo>
                <a:lnTo>
                  <a:pt x="3035" y="12919"/>
                </a:lnTo>
                <a:lnTo>
                  <a:pt x="2939" y="12754"/>
                </a:lnTo>
                <a:cubicBezTo>
                  <a:pt x="2886" y="12812"/>
                  <a:pt x="2837" y="12876"/>
                  <a:pt x="2790" y="12947"/>
                </a:cubicBezTo>
                <a:cubicBezTo>
                  <a:pt x="2744" y="13015"/>
                  <a:pt x="2702" y="13088"/>
                  <a:pt x="2663" y="13166"/>
                </a:cubicBezTo>
                <a:lnTo>
                  <a:pt x="2511" y="13235"/>
                </a:lnTo>
                <a:lnTo>
                  <a:pt x="2334" y="13327"/>
                </a:lnTo>
                <a:lnTo>
                  <a:pt x="2256" y="13258"/>
                </a:lnTo>
                <a:lnTo>
                  <a:pt x="2079" y="13176"/>
                </a:lnTo>
                <a:lnTo>
                  <a:pt x="1886" y="13313"/>
                </a:lnTo>
                <a:lnTo>
                  <a:pt x="1701" y="13451"/>
                </a:lnTo>
                <a:lnTo>
                  <a:pt x="1776" y="13589"/>
                </a:lnTo>
                <a:lnTo>
                  <a:pt x="1890" y="13693"/>
                </a:lnTo>
                <a:lnTo>
                  <a:pt x="2105" y="13776"/>
                </a:lnTo>
                <a:lnTo>
                  <a:pt x="2379" y="13955"/>
                </a:lnTo>
                <a:lnTo>
                  <a:pt x="2554" y="14129"/>
                </a:lnTo>
                <a:lnTo>
                  <a:pt x="2659" y="14413"/>
                </a:lnTo>
                <a:lnTo>
                  <a:pt x="2704" y="14587"/>
                </a:lnTo>
                <a:lnTo>
                  <a:pt x="2768" y="14861"/>
                </a:lnTo>
                <a:lnTo>
                  <a:pt x="2792" y="15475"/>
                </a:lnTo>
                <a:lnTo>
                  <a:pt x="2771" y="15814"/>
                </a:lnTo>
                <a:cubicBezTo>
                  <a:pt x="2745" y="15996"/>
                  <a:pt x="2708" y="16172"/>
                  <a:pt x="2661" y="16341"/>
                </a:cubicBezTo>
                <a:cubicBezTo>
                  <a:pt x="2629" y="16460"/>
                  <a:pt x="2591" y="16574"/>
                  <a:pt x="2549" y="16684"/>
                </a:cubicBezTo>
                <a:lnTo>
                  <a:pt x="2342" y="16817"/>
                </a:lnTo>
                <a:lnTo>
                  <a:pt x="2030" y="16830"/>
                </a:lnTo>
                <a:lnTo>
                  <a:pt x="1856" y="16830"/>
                </a:lnTo>
                <a:lnTo>
                  <a:pt x="1549" y="16804"/>
                </a:lnTo>
                <a:lnTo>
                  <a:pt x="1329" y="16707"/>
                </a:lnTo>
                <a:lnTo>
                  <a:pt x="970" y="16537"/>
                </a:lnTo>
                <a:lnTo>
                  <a:pt x="739" y="16469"/>
                </a:lnTo>
                <a:lnTo>
                  <a:pt x="478" y="16547"/>
                </a:lnTo>
                <a:lnTo>
                  <a:pt x="293" y="16647"/>
                </a:lnTo>
                <a:lnTo>
                  <a:pt x="164" y="17042"/>
                </a:lnTo>
                <a:lnTo>
                  <a:pt x="199" y="17371"/>
                </a:lnTo>
                <a:lnTo>
                  <a:pt x="231" y="17765"/>
                </a:lnTo>
                <a:lnTo>
                  <a:pt x="199" y="18217"/>
                </a:lnTo>
                <a:lnTo>
                  <a:pt x="86" y="18602"/>
                </a:lnTo>
                <a:lnTo>
                  <a:pt x="24" y="19028"/>
                </a:lnTo>
                <a:lnTo>
                  <a:pt x="0" y="19390"/>
                </a:lnTo>
                <a:lnTo>
                  <a:pt x="32" y="19623"/>
                </a:lnTo>
                <a:lnTo>
                  <a:pt x="105" y="19880"/>
                </a:lnTo>
                <a:lnTo>
                  <a:pt x="97" y="20137"/>
                </a:lnTo>
                <a:lnTo>
                  <a:pt x="40" y="20343"/>
                </a:lnTo>
                <a:lnTo>
                  <a:pt x="81" y="20612"/>
                </a:lnTo>
                <a:lnTo>
                  <a:pt x="245" y="20708"/>
                </a:lnTo>
                <a:lnTo>
                  <a:pt x="417" y="20644"/>
                </a:lnTo>
                <a:lnTo>
                  <a:pt x="624" y="20794"/>
                </a:lnTo>
                <a:lnTo>
                  <a:pt x="693" y="20881"/>
                </a:lnTo>
                <a:lnTo>
                  <a:pt x="1007" y="21211"/>
                </a:lnTo>
                <a:lnTo>
                  <a:pt x="1064" y="21408"/>
                </a:lnTo>
                <a:lnTo>
                  <a:pt x="1160" y="21436"/>
                </a:lnTo>
                <a:lnTo>
                  <a:pt x="1241" y="21600"/>
                </a:lnTo>
                <a:lnTo>
                  <a:pt x="1286" y="21437"/>
                </a:lnTo>
                <a:lnTo>
                  <a:pt x="1286" y="21236"/>
                </a:lnTo>
                <a:lnTo>
                  <a:pt x="1358" y="21119"/>
                </a:lnTo>
                <a:lnTo>
                  <a:pt x="1562" y="21092"/>
                </a:lnTo>
                <a:lnTo>
                  <a:pt x="1667" y="21105"/>
                </a:lnTo>
                <a:cubicBezTo>
                  <a:pt x="1731" y="21119"/>
                  <a:pt x="1796" y="21128"/>
                  <a:pt x="1860" y="21133"/>
                </a:cubicBezTo>
                <a:cubicBezTo>
                  <a:pt x="1936" y="21139"/>
                  <a:pt x="2011" y="21139"/>
                  <a:pt x="2086" y="21133"/>
                </a:cubicBezTo>
                <a:lnTo>
                  <a:pt x="2247" y="21051"/>
                </a:lnTo>
                <a:lnTo>
                  <a:pt x="2333" y="20941"/>
                </a:lnTo>
                <a:lnTo>
                  <a:pt x="2422" y="20693"/>
                </a:lnTo>
                <a:lnTo>
                  <a:pt x="2519" y="20556"/>
                </a:lnTo>
                <a:lnTo>
                  <a:pt x="2655" y="20387"/>
                </a:lnTo>
                <a:lnTo>
                  <a:pt x="2784" y="20214"/>
                </a:lnTo>
                <a:lnTo>
                  <a:pt x="2897" y="20063"/>
                </a:lnTo>
                <a:lnTo>
                  <a:pt x="2921" y="19885"/>
                </a:lnTo>
                <a:lnTo>
                  <a:pt x="2921" y="19541"/>
                </a:lnTo>
                <a:lnTo>
                  <a:pt x="2969" y="19349"/>
                </a:lnTo>
                <a:lnTo>
                  <a:pt x="3039" y="19161"/>
                </a:lnTo>
                <a:lnTo>
                  <a:pt x="3241" y="18748"/>
                </a:lnTo>
                <a:lnTo>
                  <a:pt x="3257" y="18515"/>
                </a:lnTo>
                <a:cubicBezTo>
                  <a:pt x="3267" y="18464"/>
                  <a:pt x="3283" y="18417"/>
                  <a:pt x="3305" y="18379"/>
                </a:cubicBezTo>
                <a:cubicBezTo>
                  <a:pt x="3367" y="18269"/>
                  <a:pt x="3459" y="18240"/>
                  <a:pt x="3541" y="18187"/>
                </a:cubicBezTo>
                <a:cubicBezTo>
                  <a:pt x="3616" y="18139"/>
                  <a:pt x="3685" y="18071"/>
                  <a:pt x="3745" y="17985"/>
                </a:cubicBezTo>
                <a:lnTo>
                  <a:pt x="3923" y="17728"/>
                </a:lnTo>
                <a:lnTo>
                  <a:pt x="4081" y="17581"/>
                </a:lnTo>
                <a:lnTo>
                  <a:pt x="4167" y="17554"/>
                </a:lnTo>
                <a:lnTo>
                  <a:pt x="4059" y="17247"/>
                </a:lnTo>
                <a:lnTo>
                  <a:pt x="3955" y="17261"/>
                </a:lnTo>
                <a:lnTo>
                  <a:pt x="3938" y="16973"/>
                </a:lnTo>
                <a:lnTo>
                  <a:pt x="4118" y="16859"/>
                </a:lnTo>
                <a:lnTo>
                  <a:pt x="4354" y="16726"/>
                </a:lnTo>
                <a:lnTo>
                  <a:pt x="4432" y="16658"/>
                </a:lnTo>
                <a:lnTo>
                  <a:pt x="4620" y="16554"/>
                </a:lnTo>
                <a:lnTo>
                  <a:pt x="4738" y="16663"/>
                </a:lnTo>
                <a:lnTo>
                  <a:pt x="4945" y="16842"/>
                </a:lnTo>
                <a:lnTo>
                  <a:pt x="5057" y="16801"/>
                </a:lnTo>
                <a:lnTo>
                  <a:pt x="5270" y="16614"/>
                </a:lnTo>
                <a:cubicBezTo>
                  <a:pt x="5348" y="16588"/>
                  <a:pt x="5424" y="16547"/>
                  <a:pt x="5495" y="16490"/>
                </a:cubicBezTo>
                <a:cubicBezTo>
                  <a:pt x="5582" y="16422"/>
                  <a:pt x="5661" y="16332"/>
                  <a:pt x="5732" y="16224"/>
                </a:cubicBezTo>
                <a:lnTo>
                  <a:pt x="5896" y="16096"/>
                </a:lnTo>
                <a:lnTo>
                  <a:pt x="6009" y="16027"/>
                </a:lnTo>
                <a:lnTo>
                  <a:pt x="6185" y="15959"/>
                </a:lnTo>
                <a:lnTo>
                  <a:pt x="6336" y="16187"/>
                </a:lnTo>
                <a:lnTo>
                  <a:pt x="6513" y="16558"/>
                </a:lnTo>
                <a:lnTo>
                  <a:pt x="6478" y="16957"/>
                </a:lnTo>
                <a:lnTo>
                  <a:pt x="6566" y="17191"/>
                </a:lnTo>
                <a:cubicBezTo>
                  <a:pt x="6627" y="17266"/>
                  <a:pt x="6693" y="17327"/>
                  <a:pt x="6762" y="17374"/>
                </a:cubicBezTo>
                <a:cubicBezTo>
                  <a:pt x="6828" y="17418"/>
                  <a:pt x="6896" y="17449"/>
                  <a:pt x="6961" y="17493"/>
                </a:cubicBezTo>
                <a:cubicBezTo>
                  <a:pt x="7076" y="17571"/>
                  <a:pt x="7181" y="17688"/>
                  <a:pt x="7268" y="17837"/>
                </a:cubicBezTo>
                <a:lnTo>
                  <a:pt x="7381" y="17960"/>
                </a:lnTo>
                <a:lnTo>
                  <a:pt x="7502" y="18097"/>
                </a:lnTo>
                <a:lnTo>
                  <a:pt x="7652" y="18230"/>
                </a:lnTo>
                <a:lnTo>
                  <a:pt x="7765" y="18312"/>
                </a:lnTo>
                <a:lnTo>
                  <a:pt x="7950" y="18500"/>
                </a:lnTo>
                <a:lnTo>
                  <a:pt x="8004" y="18619"/>
                </a:lnTo>
                <a:lnTo>
                  <a:pt x="8122" y="18894"/>
                </a:lnTo>
                <a:lnTo>
                  <a:pt x="8273" y="19251"/>
                </a:lnTo>
                <a:lnTo>
                  <a:pt x="8399" y="19535"/>
                </a:lnTo>
                <a:lnTo>
                  <a:pt x="8203" y="19705"/>
                </a:lnTo>
                <a:lnTo>
                  <a:pt x="8232" y="19896"/>
                </a:lnTo>
                <a:lnTo>
                  <a:pt x="8184" y="20192"/>
                </a:lnTo>
                <a:lnTo>
                  <a:pt x="8313" y="20256"/>
                </a:lnTo>
                <a:lnTo>
                  <a:pt x="8369" y="20092"/>
                </a:lnTo>
                <a:lnTo>
                  <a:pt x="8471" y="19927"/>
                </a:lnTo>
                <a:lnTo>
                  <a:pt x="8584" y="19703"/>
                </a:lnTo>
                <a:lnTo>
                  <a:pt x="8621" y="19542"/>
                </a:lnTo>
                <a:lnTo>
                  <a:pt x="8570" y="19314"/>
                </a:lnTo>
                <a:lnTo>
                  <a:pt x="8522" y="19090"/>
                </a:lnTo>
                <a:lnTo>
                  <a:pt x="8493" y="18927"/>
                </a:lnTo>
                <a:lnTo>
                  <a:pt x="8573" y="18716"/>
                </a:lnTo>
                <a:lnTo>
                  <a:pt x="8735" y="18702"/>
                </a:lnTo>
                <a:lnTo>
                  <a:pt x="8831" y="18752"/>
                </a:lnTo>
                <a:lnTo>
                  <a:pt x="8888" y="18876"/>
                </a:lnTo>
                <a:lnTo>
                  <a:pt x="9070" y="18944"/>
                </a:lnTo>
                <a:lnTo>
                  <a:pt x="9159" y="18880"/>
                </a:lnTo>
                <a:lnTo>
                  <a:pt x="9054" y="18697"/>
                </a:lnTo>
                <a:lnTo>
                  <a:pt x="8898" y="18523"/>
                </a:lnTo>
                <a:lnTo>
                  <a:pt x="8594" y="18261"/>
                </a:lnTo>
                <a:lnTo>
                  <a:pt x="8368" y="18041"/>
                </a:lnTo>
                <a:lnTo>
                  <a:pt x="8097" y="17835"/>
                </a:lnTo>
                <a:lnTo>
                  <a:pt x="7917" y="17422"/>
                </a:lnTo>
                <a:lnTo>
                  <a:pt x="7716" y="17353"/>
                </a:lnTo>
                <a:lnTo>
                  <a:pt x="7485" y="16964"/>
                </a:lnTo>
                <a:lnTo>
                  <a:pt x="7541" y="16565"/>
                </a:lnTo>
                <a:lnTo>
                  <a:pt x="7398" y="16378"/>
                </a:lnTo>
                <a:lnTo>
                  <a:pt x="7222" y="16240"/>
                </a:lnTo>
                <a:lnTo>
                  <a:pt x="6975" y="15938"/>
                </a:lnTo>
                <a:lnTo>
                  <a:pt x="6974" y="15498"/>
                </a:lnTo>
                <a:lnTo>
                  <a:pt x="7213" y="15265"/>
                </a:lnTo>
                <a:lnTo>
                  <a:pt x="7388" y="15320"/>
                </a:lnTo>
                <a:lnTo>
                  <a:pt x="7527" y="15712"/>
                </a:lnTo>
                <a:lnTo>
                  <a:pt x="7790" y="15919"/>
                </a:lnTo>
                <a:cubicBezTo>
                  <a:pt x="7896" y="15936"/>
                  <a:pt x="7997" y="15992"/>
                  <a:pt x="8089" y="16084"/>
                </a:cubicBezTo>
                <a:cubicBezTo>
                  <a:pt x="8148" y="16143"/>
                  <a:pt x="8203" y="16217"/>
                  <a:pt x="8250" y="16304"/>
                </a:cubicBezTo>
                <a:lnTo>
                  <a:pt x="8390" y="16623"/>
                </a:lnTo>
                <a:lnTo>
                  <a:pt x="8497" y="16783"/>
                </a:lnTo>
                <a:lnTo>
                  <a:pt x="8659" y="16893"/>
                </a:lnTo>
                <a:cubicBezTo>
                  <a:pt x="8718" y="16911"/>
                  <a:pt x="8777" y="16939"/>
                  <a:pt x="8833" y="16975"/>
                </a:cubicBezTo>
                <a:cubicBezTo>
                  <a:pt x="8886" y="17009"/>
                  <a:pt x="8937" y="17050"/>
                  <a:pt x="8986" y="17098"/>
                </a:cubicBezTo>
                <a:lnTo>
                  <a:pt x="9201" y="17368"/>
                </a:lnTo>
                <a:lnTo>
                  <a:pt x="9367" y="17642"/>
                </a:lnTo>
                <a:lnTo>
                  <a:pt x="9448" y="18069"/>
                </a:lnTo>
                <a:lnTo>
                  <a:pt x="9472" y="18476"/>
                </a:lnTo>
                <a:lnTo>
                  <a:pt x="9480" y="18860"/>
                </a:lnTo>
                <a:lnTo>
                  <a:pt x="9606" y="19231"/>
                </a:lnTo>
                <a:lnTo>
                  <a:pt x="9708" y="19433"/>
                </a:lnTo>
                <a:lnTo>
                  <a:pt x="9931" y="19550"/>
                </a:lnTo>
                <a:lnTo>
                  <a:pt x="10097" y="19631"/>
                </a:lnTo>
                <a:lnTo>
                  <a:pt x="10223" y="19645"/>
                </a:lnTo>
                <a:lnTo>
                  <a:pt x="10379" y="19791"/>
                </a:lnTo>
                <a:lnTo>
                  <a:pt x="10473" y="19924"/>
                </a:lnTo>
                <a:lnTo>
                  <a:pt x="10384" y="20183"/>
                </a:lnTo>
                <a:lnTo>
                  <a:pt x="10159" y="20128"/>
                </a:lnTo>
                <a:lnTo>
                  <a:pt x="10073" y="20243"/>
                </a:lnTo>
                <a:lnTo>
                  <a:pt x="10193" y="20472"/>
                </a:lnTo>
                <a:lnTo>
                  <a:pt x="10266" y="20815"/>
                </a:lnTo>
                <a:cubicBezTo>
                  <a:pt x="10273" y="20912"/>
                  <a:pt x="10304" y="20999"/>
                  <a:pt x="10352" y="21053"/>
                </a:cubicBezTo>
                <a:cubicBezTo>
                  <a:pt x="10384" y="21090"/>
                  <a:pt x="10423" y="21109"/>
                  <a:pt x="10462" y="21108"/>
                </a:cubicBezTo>
                <a:lnTo>
                  <a:pt x="10696" y="20998"/>
                </a:lnTo>
                <a:lnTo>
                  <a:pt x="10712" y="20701"/>
                </a:lnTo>
                <a:cubicBezTo>
                  <a:pt x="10707" y="20596"/>
                  <a:pt x="10707" y="20491"/>
                  <a:pt x="10712" y="20387"/>
                </a:cubicBezTo>
                <a:cubicBezTo>
                  <a:pt x="10716" y="20296"/>
                  <a:pt x="10724" y="20206"/>
                  <a:pt x="10736" y="20117"/>
                </a:cubicBezTo>
                <a:cubicBezTo>
                  <a:pt x="10735" y="20034"/>
                  <a:pt x="10727" y="19953"/>
                  <a:pt x="10712" y="19874"/>
                </a:cubicBezTo>
                <a:cubicBezTo>
                  <a:pt x="10684" y="19724"/>
                  <a:pt x="10633" y="19589"/>
                  <a:pt x="10564" y="19484"/>
                </a:cubicBezTo>
                <a:lnTo>
                  <a:pt x="10443" y="19117"/>
                </a:lnTo>
                <a:cubicBezTo>
                  <a:pt x="10405" y="19035"/>
                  <a:pt x="10398" y="18922"/>
                  <a:pt x="10427" y="18829"/>
                </a:cubicBezTo>
                <a:cubicBezTo>
                  <a:pt x="10451" y="18751"/>
                  <a:pt x="10497" y="18700"/>
                  <a:pt x="10548" y="18692"/>
                </a:cubicBezTo>
                <a:lnTo>
                  <a:pt x="10680" y="18705"/>
                </a:lnTo>
                <a:lnTo>
                  <a:pt x="10811" y="18765"/>
                </a:lnTo>
                <a:lnTo>
                  <a:pt x="10929" y="18911"/>
                </a:lnTo>
                <a:lnTo>
                  <a:pt x="10953" y="18597"/>
                </a:lnTo>
                <a:lnTo>
                  <a:pt x="11025" y="18391"/>
                </a:lnTo>
                <a:lnTo>
                  <a:pt x="11310" y="18336"/>
                </a:lnTo>
                <a:lnTo>
                  <a:pt x="11533" y="18336"/>
                </a:lnTo>
                <a:lnTo>
                  <a:pt x="11766" y="18570"/>
                </a:lnTo>
                <a:lnTo>
                  <a:pt x="11991" y="18469"/>
                </a:lnTo>
                <a:lnTo>
                  <a:pt x="12104" y="18400"/>
                </a:lnTo>
                <a:lnTo>
                  <a:pt x="12392" y="18317"/>
                </a:lnTo>
                <a:lnTo>
                  <a:pt x="12469" y="18171"/>
                </a:lnTo>
                <a:cubicBezTo>
                  <a:pt x="12441" y="18118"/>
                  <a:pt x="12413" y="18066"/>
                  <a:pt x="12383" y="18015"/>
                </a:cubicBezTo>
                <a:cubicBezTo>
                  <a:pt x="12320" y="17907"/>
                  <a:pt x="12252" y="17806"/>
                  <a:pt x="12181" y="17713"/>
                </a:cubicBezTo>
                <a:cubicBezTo>
                  <a:pt x="12169" y="17590"/>
                  <a:pt x="12166" y="17465"/>
                  <a:pt x="12173" y="17342"/>
                </a:cubicBezTo>
                <a:cubicBezTo>
                  <a:pt x="12182" y="17201"/>
                  <a:pt x="12204" y="17063"/>
                  <a:pt x="12238" y="16934"/>
                </a:cubicBezTo>
                <a:lnTo>
                  <a:pt x="12262" y="16700"/>
                </a:lnTo>
                <a:lnTo>
                  <a:pt x="12383" y="16233"/>
                </a:lnTo>
                <a:lnTo>
                  <a:pt x="12447" y="15904"/>
                </a:lnTo>
                <a:lnTo>
                  <a:pt x="12552" y="15455"/>
                </a:lnTo>
                <a:lnTo>
                  <a:pt x="12671" y="15194"/>
                </a:lnTo>
                <a:lnTo>
                  <a:pt x="12888" y="14822"/>
                </a:lnTo>
                <a:lnTo>
                  <a:pt x="13179" y="14607"/>
                </a:lnTo>
                <a:lnTo>
                  <a:pt x="13407" y="14414"/>
                </a:lnTo>
                <a:lnTo>
                  <a:pt x="13485" y="14588"/>
                </a:lnTo>
                <a:lnTo>
                  <a:pt x="13485" y="14898"/>
                </a:lnTo>
                <a:lnTo>
                  <a:pt x="13692" y="14926"/>
                </a:lnTo>
                <a:lnTo>
                  <a:pt x="13794" y="15008"/>
                </a:lnTo>
                <a:lnTo>
                  <a:pt x="13842" y="15254"/>
                </a:lnTo>
                <a:lnTo>
                  <a:pt x="13659" y="15264"/>
                </a:lnTo>
                <a:lnTo>
                  <a:pt x="13643" y="15414"/>
                </a:lnTo>
                <a:lnTo>
                  <a:pt x="13845" y="15703"/>
                </a:lnTo>
                <a:lnTo>
                  <a:pt x="13960" y="15946"/>
                </a:lnTo>
                <a:lnTo>
                  <a:pt x="14162" y="15979"/>
                </a:lnTo>
                <a:lnTo>
                  <a:pt x="14250" y="15857"/>
                </a:lnTo>
                <a:lnTo>
                  <a:pt x="14403" y="15678"/>
                </a:lnTo>
                <a:lnTo>
                  <a:pt x="14752" y="15546"/>
                </a:lnTo>
                <a:lnTo>
                  <a:pt x="14728" y="15315"/>
                </a:lnTo>
                <a:lnTo>
                  <a:pt x="14639" y="15250"/>
                </a:lnTo>
                <a:lnTo>
                  <a:pt x="14489" y="15305"/>
                </a:lnTo>
                <a:cubicBezTo>
                  <a:pt x="14437" y="15251"/>
                  <a:pt x="14386" y="15193"/>
                  <a:pt x="14336" y="15132"/>
                </a:cubicBezTo>
                <a:cubicBezTo>
                  <a:pt x="14301" y="15088"/>
                  <a:pt x="14266" y="15042"/>
                  <a:pt x="14232" y="14994"/>
                </a:cubicBezTo>
                <a:lnTo>
                  <a:pt x="14288" y="14817"/>
                </a:lnTo>
                <a:lnTo>
                  <a:pt x="14447" y="14721"/>
                </a:lnTo>
                <a:lnTo>
                  <a:pt x="14613" y="14569"/>
                </a:lnTo>
                <a:lnTo>
                  <a:pt x="14824" y="14382"/>
                </a:lnTo>
                <a:lnTo>
                  <a:pt x="14966" y="14231"/>
                </a:lnTo>
                <a:lnTo>
                  <a:pt x="15155" y="14089"/>
                </a:lnTo>
                <a:lnTo>
                  <a:pt x="15299" y="14048"/>
                </a:lnTo>
                <a:lnTo>
                  <a:pt x="15474" y="14204"/>
                </a:lnTo>
                <a:lnTo>
                  <a:pt x="15391" y="14386"/>
                </a:lnTo>
                <a:lnTo>
                  <a:pt x="15273" y="14666"/>
                </a:lnTo>
                <a:lnTo>
                  <a:pt x="15265" y="14990"/>
                </a:lnTo>
                <a:lnTo>
                  <a:pt x="15230" y="15325"/>
                </a:lnTo>
                <a:lnTo>
                  <a:pt x="15118" y="15517"/>
                </a:lnTo>
                <a:lnTo>
                  <a:pt x="15096" y="15705"/>
                </a:lnTo>
                <a:lnTo>
                  <a:pt x="15233" y="15800"/>
                </a:lnTo>
                <a:cubicBezTo>
                  <a:pt x="15284" y="15813"/>
                  <a:pt x="15335" y="15836"/>
                  <a:pt x="15383" y="15869"/>
                </a:cubicBezTo>
                <a:cubicBezTo>
                  <a:pt x="15456" y="15919"/>
                  <a:pt x="15524" y="15992"/>
                  <a:pt x="15582" y="16084"/>
                </a:cubicBezTo>
                <a:lnTo>
                  <a:pt x="15792" y="16341"/>
                </a:lnTo>
                <a:lnTo>
                  <a:pt x="16009" y="16409"/>
                </a:lnTo>
                <a:lnTo>
                  <a:pt x="16163" y="16684"/>
                </a:lnTo>
                <a:lnTo>
                  <a:pt x="16364" y="16863"/>
                </a:lnTo>
                <a:lnTo>
                  <a:pt x="16519" y="17063"/>
                </a:lnTo>
                <a:lnTo>
                  <a:pt x="16602" y="17384"/>
                </a:lnTo>
                <a:lnTo>
                  <a:pt x="16900" y="17421"/>
                </a:lnTo>
                <a:lnTo>
                  <a:pt x="17231" y="17499"/>
                </a:lnTo>
                <a:lnTo>
                  <a:pt x="17545" y="17705"/>
                </a:lnTo>
                <a:lnTo>
                  <a:pt x="17840" y="17980"/>
                </a:lnTo>
                <a:lnTo>
                  <a:pt x="18090" y="18259"/>
                </a:lnTo>
                <a:lnTo>
                  <a:pt x="18475" y="18575"/>
                </a:lnTo>
                <a:lnTo>
                  <a:pt x="18792" y="18777"/>
                </a:lnTo>
                <a:lnTo>
                  <a:pt x="19129" y="19050"/>
                </a:lnTo>
                <a:lnTo>
                  <a:pt x="19351" y="19182"/>
                </a:lnTo>
                <a:lnTo>
                  <a:pt x="19359" y="18839"/>
                </a:lnTo>
                <a:lnTo>
                  <a:pt x="19201" y="18353"/>
                </a:lnTo>
                <a:lnTo>
                  <a:pt x="19056" y="17804"/>
                </a:lnTo>
                <a:lnTo>
                  <a:pt x="18836" y="17575"/>
                </a:lnTo>
                <a:lnTo>
                  <a:pt x="18691" y="17287"/>
                </a:lnTo>
                <a:lnTo>
                  <a:pt x="18580" y="17027"/>
                </a:lnTo>
                <a:lnTo>
                  <a:pt x="18437" y="16793"/>
                </a:lnTo>
                <a:lnTo>
                  <a:pt x="18437" y="16531"/>
                </a:lnTo>
                <a:lnTo>
                  <a:pt x="18220" y="16330"/>
                </a:lnTo>
                <a:lnTo>
                  <a:pt x="18064" y="15973"/>
                </a:lnTo>
                <a:lnTo>
                  <a:pt x="18247" y="15607"/>
                </a:lnTo>
                <a:lnTo>
                  <a:pt x="18424" y="15318"/>
                </a:lnTo>
                <a:lnTo>
                  <a:pt x="18655" y="15304"/>
                </a:lnTo>
                <a:lnTo>
                  <a:pt x="18759" y="15057"/>
                </a:lnTo>
                <a:cubicBezTo>
                  <a:pt x="18777" y="14995"/>
                  <a:pt x="18799" y="14935"/>
                  <a:pt x="18824" y="14880"/>
                </a:cubicBezTo>
                <a:cubicBezTo>
                  <a:pt x="18871" y="14776"/>
                  <a:pt x="18929" y="14689"/>
                  <a:pt x="18996" y="14623"/>
                </a:cubicBezTo>
                <a:lnTo>
                  <a:pt x="19321" y="14418"/>
                </a:lnTo>
                <a:lnTo>
                  <a:pt x="19622" y="14295"/>
                </a:lnTo>
                <a:lnTo>
                  <a:pt x="19459" y="13998"/>
                </a:lnTo>
                <a:lnTo>
                  <a:pt x="19352" y="13728"/>
                </a:lnTo>
                <a:lnTo>
                  <a:pt x="19263" y="13311"/>
                </a:lnTo>
                <a:lnTo>
                  <a:pt x="19263" y="12674"/>
                </a:lnTo>
                <a:lnTo>
                  <a:pt x="19094" y="12413"/>
                </a:lnTo>
                <a:lnTo>
                  <a:pt x="18905" y="12303"/>
                </a:lnTo>
                <a:lnTo>
                  <a:pt x="18825" y="11587"/>
                </a:lnTo>
                <a:lnTo>
                  <a:pt x="18825" y="11300"/>
                </a:lnTo>
                <a:lnTo>
                  <a:pt x="19026" y="11176"/>
                </a:lnTo>
                <a:lnTo>
                  <a:pt x="19153" y="11204"/>
                </a:lnTo>
                <a:lnTo>
                  <a:pt x="19685" y="11492"/>
                </a:lnTo>
                <a:lnTo>
                  <a:pt x="19916" y="11286"/>
                </a:lnTo>
                <a:lnTo>
                  <a:pt x="20085" y="11176"/>
                </a:lnTo>
                <a:lnTo>
                  <a:pt x="20330" y="11204"/>
                </a:lnTo>
                <a:lnTo>
                  <a:pt x="20504" y="11392"/>
                </a:lnTo>
                <a:lnTo>
                  <a:pt x="20892" y="11571"/>
                </a:lnTo>
                <a:lnTo>
                  <a:pt x="21279" y="11763"/>
                </a:lnTo>
                <a:lnTo>
                  <a:pt x="21416" y="11557"/>
                </a:lnTo>
                <a:lnTo>
                  <a:pt x="21488" y="11250"/>
                </a:lnTo>
                <a:lnTo>
                  <a:pt x="21480" y="10939"/>
                </a:lnTo>
                <a:lnTo>
                  <a:pt x="21585" y="10788"/>
                </a:lnTo>
                <a:lnTo>
                  <a:pt x="21472" y="10615"/>
                </a:lnTo>
                <a:lnTo>
                  <a:pt x="21445" y="10409"/>
                </a:lnTo>
                <a:lnTo>
                  <a:pt x="21539" y="10161"/>
                </a:lnTo>
                <a:lnTo>
                  <a:pt x="21600" y="9773"/>
                </a:lnTo>
                <a:lnTo>
                  <a:pt x="21449" y="9398"/>
                </a:lnTo>
                <a:lnTo>
                  <a:pt x="21248" y="9192"/>
                </a:lnTo>
                <a:lnTo>
                  <a:pt x="21117" y="9270"/>
                </a:lnTo>
                <a:lnTo>
                  <a:pt x="21077" y="9513"/>
                </a:lnTo>
                <a:lnTo>
                  <a:pt x="21021" y="9718"/>
                </a:lnTo>
                <a:lnTo>
                  <a:pt x="20909" y="9814"/>
                </a:lnTo>
                <a:lnTo>
                  <a:pt x="20756" y="9882"/>
                </a:lnTo>
                <a:lnTo>
                  <a:pt x="20592" y="9662"/>
                </a:lnTo>
                <a:lnTo>
                  <a:pt x="20385" y="9355"/>
                </a:lnTo>
                <a:lnTo>
                  <a:pt x="20422" y="9122"/>
                </a:lnTo>
                <a:lnTo>
                  <a:pt x="20264" y="8894"/>
                </a:lnTo>
                <a:lnTo>
                  <a:pt x="20434" y="8637"/>
                </a:lnTo>
                <a:lnTo>
                  <a:pt x="20710" y="8587"/>
                </a:lnTo>
                <a:lnTo>
                  <a:pt x="20858" y="8416"/>
                </a:lnTo>
                <a:lnTo>
                  <a:pt x="20898" y="8128"/>
                </a:lnTo>
                <a:lnTo>
                  <a:pt x="20858" y="7798"/>
                </a:lnTo>
                <a:lnTo>
                  <a:pt x="20732" y="7675"/>
                </a:lnTo>
                <a:lnTo>
                  <a:pt x="20644" y="7355"/>
                </a:lnTo>
                <a:lnTo>
                  <a:pt x="20491" y="7121"/>
                </a:lnTo>
                <a:lnTo>
                  <a:pt x="20507" y="6709"/>
                </a:lnTo>
                <a:lnTo>
                  <a:pt x="20499" y="6365"/>
                </a:lnTo>
                <a:lnTo>
                  <a:pt x="20459" y="5985"/>
                </a:lnTo>
                <a:lnTo>
                  <a:pt x="20451" y="5531"/>
                </a:lnTo>
                <a:lnTo>
                  <a:pt x="20370" y="5106"/>
                </a:lnTo>
                <a:lnTo>
                  <a:pt x="20231" y="4810"/>
                </a:lnTo>
                <a:lnTo>
                  <a:pt x="20145" y="4182"/>
                </a:lnTo>
                <a:lnTo>
                  <a:pt x="20065" y="3716"/>
                </a:lnTo>
                <a:lnTo>
                  <a:pt x="19979" y="3404"/>
                </a:lnTo>
                <a:lnTo>
                  <a:pt x="19963" y="3062"/>
                </a:lnTo>
                <a:lnTo>
                  <a:pt x="20091" y="2842"/>
                </a:lnTo>
                <a:lnTo>
                  <a:pt x="20317" y="2737"/>
                </a:lnTo>
                <a:lnTo>
                  <a:pt x="20570" y="2546"/>
                </a:lnTo>
                <a:lnTo>
                  <a:pt x="20683" y="2340"/>
                </a:lnTo>
                <a:lnTo>
                  <a:pt x="20965" y="2162"/>
                </a:lnTo>
                <a:lnTo>
                  <a:pt x="21059" y="2043"/>
                </a:lnTo>
                <a:lnTo>
                  <a:pt x="21076" y="1814"/>
                </a:lnTo>
                <a:lnTo>
                  <a:pt x="21092" y="1581"/>
                </a:lnTo>
                <a:lnTo>
                  <a:pt x="20928" y="1371"/>
                </a:lnTo>
                <a:lnTo>
                  <a:pt x="20807" y="115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1" name="Shape 5071"/>
          <p:cNvSpPr/>
          <p:nvPr/>
        </p:nvSpPr>
        <p:spPr>
          <a:xfrm>
            <a:off x="8123338" y="2917552"/>
            <a:ext cx="302500" cy="177434"/>
          </a:xfrm>
          <a:custGeom>
            <a:avLst/>
            <a:gdLst/>
            <a:ahLst/>
            <a:cxnLst>
              <a:cxn ang="0">
                <a:pos x="wd2" y="hd2"/>
              </a:cxn>
              <a:cxn ang="5400000">
                <a:pos x="wd2" y="hd2"/>
              </a:cxn>
              <a:cxn ang="10800000">
                <a:pos x="wd2" y="hd2"/>
              </a:cxn>
              <a:cxn ang="16200000">
                <a:pos x="wd2" y="hd2"/>
              </a:cxn>
            </a:cxnLst>
            <a:rect l="0" t="0" r="r" b="b"/>
            <a:pathLst>
              <a:path w="21600" h="21600" extrusionOk="0">
                <a:moveTo>
                  <a:pt x="4445" y="7866"/>
                </a:moveTo>
                <a:lnTo>
                  <a:pt x="3880" y="8515"/>
                </a:lnTo>
                <a:lnTo>
                  <a:pt x="2778" y="8369"/>
                </a:lnTo>
                <a:lnTo>
                  <a:pt x="2178" y="9461"/>
                </a:lnTo>
                <a:lnTo>
                  <a:pt x="3120" y="10277"/>
                </a:lnTo>
                <a:lnTo>
                  <a:pt x="3156" y="12185"/>
                </a:lnTo>
                <a:lnTo>
                  <a:pt x="2430" y="12337"/>
                </a:lnTo>
                <a:lnTo>
                  <a:pt x="1278" y="11885"/>
                </a:lnTo>
                <a:lnTo>
                  <a:pt x="769" y="12613"/>
                </a:lnTo>
                <a:lnTo>
                  <a:pt x="566" y="13516"/>
                </a:lnTo>
                <a:lnTo>
                  <a:pt x="1354" y="13873"/>
                </a:lnTo>
                <a:lnTo>
                  <a:pt x="1463" y="14966"/>
                </a:lnTo>
                <a:lnTo>
                  <a:pt x="698" y="15754"/>
                </a:lnTo>
                <a:lnTo>
                  <a:pt x="273" y="16479"/>
                </a:lnTo>
                <a:lnTo>
                  <a:pt x="0" y="18023"/>
                </a:lnTo>
                <a:lnTo>
                  <a:pt x="841" y="18266"/>
                </a:lnTo>
                <a:lnTo>
                  <a:pt x="2336" y="18448"/>
                </a:lnTo>
                <a:lnTo>
                  <a:pt x="3297" y="19783"/>
                </a:lnTo>
                <a:lnTo>
                  <a:pt x="3987" y="20416"/>
                </a:lnTo>
                <a:lnTo>
                  <a:pt x="5126" y="21509"/>
                </a:lnTo>
                <a:lnTo>
                  <a:pt x="6761" y="21418"/>
                </a:lnTo>
                <a:lnTo>
                  <a:pt x="8539" y="21600"/>
                </a:lnTo>
                <a:lnTo>
                  <a:pt x="8021" y="19297"/>
                </a:lnTo>
                <a:lnTo>
                  <a:pt x="6548" y="18235"/>
                </a:lnTo>
                <a:lnTo>
                  <a:pt x="6499" y="15428"/>
                </a:lnTo>
                <a:lnTo>
                  <a:pt x="6997" y="13668"/>
                </a:lnTo>
                <a:lnTo>
                  <a:pt x="8012" y="10664"/>
                </a:lnTo>
                <a:lnTo>
                  <a:pt x="8386" y="8570"/>
                </a:lnTo>
                <a:lnTo>
                  <a:pt x="9594" y="6965"/>
                </a:lnTo>
                <a:lnTo>
                  <a:pt x="10818" y="7328"/>
                </a:lnTo>
                <a:lnTo>
                  <a:pt x="12132" y="6430"/>
                </a:lnTo>
                <a:lnTo>
                  <a:pt x="13272" y="5308"/>
                </a:lnTo>
                <a:lnTo>
                  <a:pt x="14533" y="4941"/>
                </a:lnTo>
                <a:lnTo>
                  <a:pt x="16291" y="4582"/>
                </a:lnTo>
                <a:cubicBezTo>
                  <a:pt x="16608" y="4821"/>
                  <a:pt x="16969" y="4821"/>
                  <a:pt x="17286" y="4583"/>
                </a:cubicBezTo>
                <a:cubicBezTo>
                  <a:pt x="17607" y="4341"/>
                  <a:pt x="17852" y="3877"/>
                  <a:pt x="17960" y="3308"/>
                </a:cubicBezTo>
                <a:lnTo>
                  <a:pt x="19113" y="3551"/>
                </a:lnTo>
                <a:lnTo>
                  <a:pt x="19985" y="3581"/>
                </a:lnTo>
                <a:lnTo>
                  <a:pt x="20338" y="2523"/>
                </a:lnTo>
                <a:lnTo>
                  <a:pt x="21351" y="2592"/>
                </a:lnTo>
                <a:lnTo>
                  <a:pt x="21600" y="1704"/>
                </a:lnTo>
                <a:lnTo>
                  <a:pt x="20641" y="1406"/>
                </a:lnTo>
                <a:lnTo>
                  <a:pt x="20071" y="705"/>
                </a:lnTo>
                <a:lnTo>
                  <a:pt x="18972" y="0"/>
                </a:lnTo>
                <a:lnTo>
                  <a:pt x="18514" y="430"/>
                </a:lnTo>
                <a:lnTo>
                  <a:pt x="18354" y="1523"/>
                </a:lnTo>
                <a:lnTo>
                  <a:pt x="17731" y="802"/>
                </a:lnTo>
                <a:lnTo>
                  <a:pt x="16469" y="984"/>
                </a:lnTo>
                <a:lnTo>
                  <a:pt x="15528" y="1617"/>
                </a:lnTo>
                <a:lnTo>
                  <a:pt x="14947" y="2494"/>
                </a:lnTo>
                <a:lnTo>
                  <a:pt x="13721" y="2312"/>
                </a:lnTo>
                <a:lnTo>
                  <a:pt x="11020" y="2130"/>
                </a:lnTo>
                <a:lnTo>
                  <a:pt x="9792" y="2039"/>
                </a:lnTo>
                <a:lnTo>
                  <a:pt x="8352" y="2392"/>
                </a:lnTo>
                <a:lnTo>
                  <a:pt x="7818" y="3025"/>
                </a:lnTo>
                <a:lnTo>
                  <a:pt x="6699" y="4565"/>
                </a:lnTo>
                <a:lnTo>
                  <a:pt x="5633" y="4656"/>
                </a:lnTo>
                <a:lnTo>
                  <a:pt x="4834" y="5829"/>
                </a:lnTo>
                <a:lnTo>
                  <a:pt x="4445" y="786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2" name="Shape 5072"/>
          <p:cNvSpPr/>
          <p:nvPr/>
        </p:nvSpPr>
        <p:spPr>
          <a:xfrm>
            <a:off x="7139491" y="2818298"/>
            <a:ext cx="351127" cy="135222"/>
          </a:xfrm>
          <a:custGeom>
            <a:avLst/>
            <a:gdLst/>
            <a:ahLst/>
            <a:cxnLst>
              <a:cxn ang="0">
                <a:pos x="wd2" y="hd2"/>
              </a:cxn>
              <a:cxn ang="5400000">
                <a:pos x="wd2" y="hd2"/>
              </a:cxn>
              <a:cxn ang="10800000">
                <a:pos x="wd2" y="hd2"/>
              </a:cxn>
              <a:cxn ang="16200000">
                <a:pos x="wd2" y="hd2"/>
              </a:cxn>
            </a:cxnLst>
            <a:rect l="0" t="0" r="r" b="b"/>
            <a:pathLst>
              <a:path w="21600" h="21600" extrusionOk="0">
                <a:moveTo>
                  <a:pt x="21036" y="2810"/>
                </a:moveTo>
                <a:lnTo>
                  <a:pt x="18126" y="2696"/>
                </a:lnTo>
                <a:lnTo>
                  <a:pt x="15876" y="2514"/>
                </a:lnTo>
                <a:lnTo>
                  <a:pt x="14560" y="2399"/>
                </a:lnTo>
                <a:lnTo>
                  <a:pt x="13964" y="607"/>
                </a:lnTo>
                <a:lnTo>
                  <a:pt x="13265" y="0"/>
                </a:lnTo>
                <a:lnTo>
                  <a:pt x="13209" y="2844"/>
                </a:lnTo>
                <a:lnTo>
                  <a:pt x="12490" y="2839"/>
                </a:lnTo>
                <a:lnTo>
                  <a:pt x="12105" y="3909"/>
                </a:lnTo>
                <a:lnTo>
                  <a:pt x="12121" y="6612"/>
                </a:lnTo>
                <a:lnTo>
                  <a:pt x="11757" y="7673"/>
                </a:lnTo>
                <a:lnTo>
                  <a:pt x="11102" y="6284"/>
                </a:lnTo>
                <a:lnTo>
                  <a:pt x="11237" y="3700"/>
                </a:lnTo>
                <a:lnTo>
                  <a:pt x="10419" y="2546"/>
                </a:lnTo>
                <a:lnTo>
                  <a:pt x="9953" y="4134"/>
                </a:lnTo>
                <a:lnTo>
                  <a:pt x="9148" y="5886"/>
                </a:lnTo>
                <a:lnTo>
                  <a:pt x="7705" y="5408"/>
                </a:lnTo>
                <a:lnTo>
                  <a:pt x="6697" y="5288"/>
                </a:lnTo>
                <a:lnTo>
                  <a:pt x="6009" y="4218"/>
                </a:lnTo>
                <a:lnTo>
                  <a:pt x="5379" y="3745"/>
                </a:lnTo>
                <a:lnTo>
                  <a:pt x="2617" y="4347"/>
                </a:lnTo>
                <a:lnTo>
                  <a:pt x="1144" y="3636"/>
                </a:lnTo>
                <a:lnTo>
                  <a:pt x="135" y="4591"/>
                </a:lnTo>
                <a:lnTo>
                  <a:pt x="0" y="6851"/>
                </a:lnTo>
                <a:lnTo>
                  <a:pt x="1109" y="8265"/>
                </a:lnTo>
                <a:lnTo>
                  <a:pt x="1858" y="9728"/>
                </a:lnTo>
                <a:lnTo>
                  <a:pt x="2773" y="10918"/>
                </a:lnTo>
                <a:lnTo>
                  <a:pt x="3798" y="10560"/>
                </a:lnTo>
                <a:lnTo>
                  <a:pt x="4488" y="11864"/>
                </a:lnTo>
                <a:lnTo>
                  <a:pt x="5238" y="12297"/>
                </a:lnTo>
                <a:lnTo>
                  <a:pt x="5238" y="9037"/>
                </a:lnTo>
                <a:lnTo>
                  <a:pt x="6816" y="8599"/>
                </a:lnTo>
                <a:lnTo>
                  <a:pt x="6769" y="11506"/>
                </a:lnTo>
                <a:lnTo>
                  <a:pt x="6906" y="13288"/>
                </a:lnTo>
                <a:lnTo>
                  <a:pt x="4182" y="13367"/>
                </a:lnTo>
                <a:lnTo>
                  <a:pt x="4105" y="14562"/>
                </a:lnTo>
                <a:lnTo>
                  <a:pt x="4611" y="15358"/>
                </a:lnTo>
                <a:lnTo>
                  <a:pt x="5606" y="16747"/>
                </a:lnTo>
                <a:lnTo>
                  <a:pt x="7302" y="19415"/>
                </a:lnTo>
                <a:lnTo>
                  <a:pt x="8040" y="21600"/>
                </a:lnTo>
                <a:lnTo>
                  <a:pt x="8822" y="21485"/>
                </a:lnTo>
                <a:lnTo>
                  <a:pt x="9465" y="18116"/>
                </a:lnTo>
                <a:lnTo>
                  <a:pt x="9649" y="15258"/>
                </a:lnTo>
                <a:lnTo>
                  <a:pt x="10369" y="13745"/>
                </a:lnTo>
                <a:lnTo>
                  <a:pt x="11287" y="14343"/>
                </a:lnTo>
                <a:lnTo>
                  <a:pt x="11640" y="11993"/>
                </a:lnTo>
                <a:lnTo>
                  <a:pt x="11640" y="9136"/>
                </a:lnTo>
                <a:lnTo>
                  <a:pt x="13126" y="8703"/>
                </a:lnTo>
                <a:lnTo>
                  <a:pt x="14029" y="10490"/>
                </a:lnTo>
                <a:lnTo>
                  <a:pt x="14715" y="12003"/>
                </a:lnTo>
                <a:lnTo>
                  <a:pt x="14303" y="13193"/>
                </a:lnTo>
                <a:lnTo>
                  <a:pt x="13891" y="14507"/>
                </a:lnTo>
                <a:lnTo>
                  <a:pt x="14441" y="16856"/>
                </a:lnTo>
                <a:lnTo>
                  <a:pt x="15346" y="16264"/>
                </a:lnTo>
                <a:lnTo>
                  <a:pt x="15759" y="14472"/>
                </a:lnTo>
                <a:lnTo>
                  <a:pt x="16864" y="14472"/>
                </a:lnTo>
                <a:lnTo>
                  <a:pt x="17370" y="15303"/>
                </a:lnTo>
                <a:lnTo>
                  <a:pt x="17732" y="17409"/>
                </a:lnTo>
                <a:lnTo>
                  <a:pt x="18407" y="16692"/>
                </a:lnTo>
                <a:lnTo>
                  <a:pt x="19503" y="15398"/>
                </a:lnTo>
                <a:lnTo>
                  <a:pt x="18539" y="14208"/>
                </a:lnTo>
                <a:lnTo>
                  <a:pt x="18004" y="13969"/>
                </a:lnTo>
                <a:lnTo>
                  <a:pt x="17870" y="12460"/>
                </a:lnTo>
                <a:lnTo>
                  <a:pt x="17136" y="11630"/>
                </a:lnTo>
                <a:lnTo>
                  <a:pt x="15759" y="11037"/>
                </a:lnTo>
                <a:lnTo>
                  <a:pt x="14891" y="9608"/>
                </a:lnTo>
                <a:lnTo>
                  <a:pt x="14017" y="8334"/>
                </a:lnTo>
                <a:lnTo>
                  <a:pt x="13655" y="7742"/>
                </a:lnTo>
                <a:lnTo>
                  <a:pt x="13563" y="5253"/>
                </a:lnTo>
                <a:lnTo>
                  <a:pt x="14253" y="4895"/>
                </a:lnTo>
                <a:lnTo>
                  <a:pt x="14864" y="7105"/>
                </a:lnTo>
                <a:lnTo>
                  <a:pt x="16948" y="7941"/>
                </a:lnTo>
                <a:lnTo>
                  <a:pt x="18002" y="8891"/>
                </a:lnTo>
                <a:lnTo>
                  <a:pt x="19472" y="7458"/>
                </a:lnTo>
                <a:lnTo>
                  <a:pt x="20699" y="6542"/>
                </a:lnTo>
                <a:lnTo>
                  <a:pt x="21374" y="4805"/>
                </a:lnTo>
                <a:lnTo>
                  <a:pt x="21600" y="3028"/>
                </a:lnTo>
                <a:lnTo>
                  <a:pt x="21036" y="281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3" name="Shape 5073"/>
          <p:cNvSpPr/>
          <p:nvPr/>
        </p:nvSpPr>
        <p:spPr>
          <a:xfrm>
            <a:off x="6303030" y="3216429"/>
            <a:ext cx="224215" cy="92467"/>
          </a:xfrm>
          <a:custGeom>
            <a:avLst/>
            <a:gdLst/>
            <a:ahLst/>
            <a:cxnLst>
              <a:cxn ang="0">
                <a:pos x="wd2" y="hd2"/>
              </a:cxn>
              <a:cxn ang="5400000">
                <a:pos x="wd2" y="hd2"/>
              </a:cxn>
              <a:cxn ang="10800000">
                <a:pos x="wd2" y="hd2"/>
              </a:cxn>
              <a:cxn ang="16200000">
                <a:pos x="wd2" y="hd2"/>
              </a:cxn>
            </a:cxnLst>
            <a:rect l="0" t="0" r="r" b="b"/>
            <a:pathLst>
              <a:path w="21600" h="21600" extrusionOk="0">
                <a:moveTo>
                  <a:pt x="17441" y="270"/>
                </a:moveTo>
                <a:lnTo>
                  <a:pt x="15742" y="0"/>
                </a:lnTo>
                <a:lnTo>
                  <a:pt x="14405" y="1481"/>
                </a:lnTo>
                <a:lnTo>
                  <a:pt x="12187" y="4101"/>
                </a:lnTo>
                <a:lnTo>
                  <a:pt x="10897" y="4101"/>
                </a:lnTo>
                <a:lnTo>
                  <a:pt x="8628" y="1546"/>
                </a:lnTo>
                <a:lnTo>
                  <a:pt x="6724" y="2070"/>
                </a:lnTo>
                <a:lnTo>
                  <a:pt x="5296" y="4167"/>
                </a:lnTo>
                <a:lnTo>
                  <a:pt x="1948" y="7428"/>
                </a:lnTo>
                <a:lnTo>
                  <a:pt x="1232" y="7428"/>
                </a:lnTo>
                <a:lnTo>
                  <a:pt x="0" y="9510"/>
                </a:lnTo>
                <a:lnTo>
                  <a:pt x="92" y="13288"/>
                </a:lnTo>
                <a:lnTo>
                  <a:pt x="773" y="15544"/>
                </a:lnTo>
                <a:lnTo>
                  <a:pt x="2067" y="12989"/>
                </a:lnTo>
                <a:lnTo>
                  <a:pt x="3646" y="15959"/>
                </a:lnTo>
                <a:cubicBezTo>
                  <a:pt x="4278" y="16734"/>
                  <a:pt x="4893" y="17587"/>
                  <a:pt x="5489" y="18514"/>
                </a:cubicBezTo>
                <a:cubicBezTo>
                  <a:pt x="6102" y="19467"/>
                  <a:pt x="6694" y="20497"/>
                  <a:pt x="7263" y="21600"/>
                </a:cubicBezTo>
                <a:lnTo>
                  <a:pt x="8821" y="21600"/>
                </a:lnTo>
                <a:lnTo>
                  <a:pt x="10787" y="16890"/>
                </a:lnTo>
                <a:lnTo>
                  <a:pt x="12583" y="16890"/>
                </a:lnTo>
                <a:lnTo>
                  <a:pt x="15533" y="16716"/>
                </a:lnTo>
                <a:lnTo>
                  <a:pt x="17142" y="13513"/>
                </a:lnTo>
                <a:lnTo>
                  <a:pt x="18721" y="10914"/>
                </a:lnTo>
                <a:lnTo>
                  <a:pt x="20955" y="10041"/>
                </a:lnTo>
                <a:lnTo>
                  <a:pt x="21600" y="8323"/>
                </a:lnTo>
                <a:lnTo>
                  <a:pt x="20688" y="4902"/>
                </a:lnTo>
                <a:lnTo>
                  <a:pt x="19658" y="3045"/>
                </a:lnTo>
                <a:lnTo>
                  <a:pt x="18823" y="1655"/>
                </a:lnTo>
                <a:lnTo>
                  <a:pt x="17441" y="27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4" name="Shape 5074"/>
          <p:cNvSpPr/>
          <p:nvPr/>
        </p:nvSpPr>
        <p:spPr>
          <a:xfrm>
            <a:off x="6693942" y="3089949"/>
            <a:ext cx="40477" cy="19788"/>
          </a:xfrm>
          <a:custGeom>
            <a:avLst/>
            <a:gdLst/>
            <a:ahLst/>
            <a:cxnLst>
              <a:cxn ang="0">
                <a:pos x="wd2" y="hd2"/>
              </a:cxn>
              <a:cxn ang="5400000">
                <a:pos x="wd2" y="hd2"/>
              </a:cxn>
              <a:cxn ang="10800000">
                <a:pos x="wd2" y="hd2"/>
              </a:cxn>
              <a:cxn ang="16200000">
                <a:pos x="wd2" y="hd2"/>
              </a:cxn>
            </a:cxnLst>
            <a:rect l="0" t="0" r="r" b="b"/>
            <a:pathLst>
              <a:path w="21600" h="21600" extrusionOk="0">
                <a:moveTo>
                  <a:pt x="15176" y="0"/>
                </a:moveTo>
                <a:lnTo>
                  <a:pt x="10983" y="4657"/>
                </a:lnTo>
                <a:lnTo>
                  <a:pt x="5919" y="4185"/>
                </a:lnTo>
                <a:lnTo>
                  <a:pt x="0" y="5818"/>
                </a:lnTo>
                <a:lnTo>
                  <a:pt x="17" y="18606"/>
                </a:lnTo>
                <a:lnTo>
                  <a:pt x="11091" y="21600"/>
                </a:lnTo>
                <a:lnTo>
                  <a:pt x="21600" y="16735"/>
                </a:lnTo>
                <a:lnTo>
                  <a:pt x="21483" y="2347"/>
                </a:lnTo>
                <a:lnTo>
                  <a:pt x="1517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5" name="Shape 5075"/>
          <p:cNvSpPr/>
          <p:nvPr/>
        </p:nvSpPr>
        <p:spPr>
          <a:xfrm>
            <a:off x="6705270" y="3323515"/>
            <a:ext cx="34478" cy="22700"/>
          </a:xfrm>
          <a:custGeom>
            <a:avLst/>
            <a:gdLst/>
            <a:ahLst/>
            <a:cxnLst>
              <a:cxn ang="0">
                <a:pos x="wd2" y="hd2"/>
              </a:cxn>
              <a:cxn ang="5400000">
                <a:pos x="wd2" y="hd2"/>
              </a:cxn>
              <a:cxn ang="10800000">
                <a:pos x="wd2" y="hd2"/>
              </a:cxn>
              <a:cxn ang="16200000">
                <a:pos x="wd2" y="hd2"/>
              </a:cxn>
            </a:cxnLst>
            <a:rect l="0" t="0" r="r" b="b"/>
            <a:pathLst>
              <a:path w="21600" h="21600" extrusionOk="0">
                <a:moveTo>
                  <a:pt x="9779" y="0"/>
                </a:moveTo>
                <a:lnTo>
                  <a:pt x="0" y="1898"/>
                </a:lnTo>
                <a:lnTo>
                  <a:pt x="497" y="14515"/>
                </a:lnTo>
                <a:lnTo>
                  <a:pt x="10043" y="15938"/>
                </a:lnTo>
                <a:lnTo>
                  <a:pt x="21600" y="21600"/>
                </a:lnTo>
                <a:lnTo>
                  <a:pt x="18457" y="5083"/>
                </a:lnTo>
                <a:lnTo>
                  <a:pt x="9779"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6" name="Shape 5076"/>
          <p:cNvSpPr/>
          <p:nvPr/>
        </p:nvSpPr>
        <p:spPr>
          <a:xfrm>
            <a:off x="6709156" y="3351001"/>
            <a:ext cx="20926" cy="11483"/>
          </a:xfrm>
          <a:custGeom>
            <a:avLst/>
            <a:gdLst/>
            <a:ahLst/>
            <a:cxnLst>
              <a:cxn ang="0">
                <a:pos x="wd2" y="hd2"/>
              </a:cxn>
              <a:cxn ang="5400000">
                <a:pos x="wd2" y="hd2"/>
              </a:cxn>
              <a:cxn ang="10800000">
                <a:pos x="wd2" y="hd2"/>
              </a:cxn>
              <a:cxn ang="16200000">
                <a:pos x="wd2" y="hd2"/>
              </a:cxn>
            </a:cxnLst>
            <a:rect l="0" t="0" r="r" b="b"/>
            <a:pathLst>
              <a:path w="21600" h="21600" extrusionOk="0">
                <a:moveTo>
                  <a:pt x="12170" y="2345"/>
                </a:moveTo>
                <a:lnTo>
                  <a:pt x="2749" y="0"/>
                </a:lnTo>
                <a:lnTo>
                  <a:pt x="0" y="17437"/>
                </a:lnTo>
                <a:lnTo>
                  <a:pt x="16227" y="21600"/>
                </a:lnTo>
                <a:lnTo>
                  <a:pt x="21600" y="10871"/>
                </a:lnTo>
                <a:lnTo>
                  <a:pt x="12170" y="234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7" name="Shape 5077"/>
          <p:cNvSpPr/>
          <p:nvPr/>
        </p:nvSpPr>
        <p:spPr>
          <a:xfrm>
            <a:off x="6558321" y="3572625"/>
            <a:ext cx="138717" cy="135131"/>
          </a:xfrm>
          <a:custGeom>
            <a:avLst/>
            <a:gdLst/>
            <a:ahLst/>
            <a:cxnLst>
              <a:cxn ang="0">
                <a:pos x="wd2" y="hd2"/>
              </a:cxn>
              <a:cxn ang="5400000">
                <a:pos x="wd2" y="hd2"/>
              </a:cxn>
              <a:cxn ang="10800000">
                <a:pos x="wd2" y="hd2"/>
              </a:cxn>
              <a:cxn ang="16200000">
                <a:pos x="wd2" y="hd2"/>
              </a:cxn>
            </a:cxnLst>
            <a:rect l="0" t="0" r="r" b="b"/>
            <a:pathLst>
              <a:path w="21600" h="21600" extrusionOk="0">
                <a:moveTo>
                  <a:pt x="15382" y="115"/>
                </a:moveTo>
                <a:lnTo>
                  <a:pt x="11359" y="0"/>
                </a:lnTo>
                <a:lnTo>
                  <a:pt x="9153" y="2568"/>
                </a:lnTo>
                <a:lnTo>
                  <a:pt x="6986" y="4361"/>
                </a:lnTo>
                <a:lnTo>
                  <a:pt x="4456" y="4002"/>
                </a:lnTo>
                <a:lnTo>
                  <a:pt x="1440" y="5073"/>
                </a:lnTo>
                <a:lnTo>
                  <a:pt x="1800" y="7574"/>
                </a:lnTo>
                <a:lnTo>
                  <a:pt x="3652" y="8406"/>
                </a:lnTo>
                <a:lnTo>
                  <a:pt x="4457" y="9915"/>
                </a:lnTo>
                <a:lnTo>
                  <a:pt x="3642" y="11583"/>
                </a:lnTo>
                <a:lnTo>
                  <a:pt x="2953" y="12535"/>
                </a:lnTo>
                <a:lnTo>
                  <a:pt x="2371" y="14995"/>
                </a:lnTo>
                <a:lnTo>
                  <a:pt x="42" y="15588"/>
                </a:lnTo>
                <a:lnTo>
                  <a:pt x="0" y="17102"/>
                </a:lnTo>
                <a:lnTo>
                  <a:pt x="974" y="18138"/>
                </a:lnTo>
                <a:lnTo>
                  <a:pt x="1672" y="20768"/>
                </a:lnTo>
                <a:lnTo>
                  <a:pt x="3483" y="21600"/>
                </a:lnTo>
                <a:lnTo>
                  <a:pt x="5773" y="20165"/>
                </a:lnTo>
                <a:lnTo>
                  <a:pt x="8334" y="18253"/>
                </a:lnTo>
                <a:lnTo>
                  <a:pt x="10697" y="17097"/>
                </a:lnTo>
                <a:cubicBezTo>
                  <a:pt x="11878" y="17476"/>
                  <a:pt x="13148" y="17434"/>
                  <a:pt x="14302" y="16978"/>
                </a:cubicBezTo>
                <a:cubicBezTo>
                  <a:pt x="14998" y="16703"/>
                  <a:pt x="15630" y="16284"/>
                  <a:pt x="16161" y="15748"/>
                </a:cubicBezTo>
                <a:cubicBezTo>
                  <a:pt x="16616" y="15267"/>
                  <a:pt x="16972" y="14698"/>
                  <a:pt x="17209" y="14074"/>
                </a:cubicBezTo>
                <a:cubicBezTo>
                  <a:pt x="17751" y="12641"/>
                  <a:pt x="17639" y="11035"/>
                  <a:pt x="16903" y="9696"/>
                </a:cubicBezTo>
                <a:lnTo>
                  <a:pt x="17252" y="7434"/>
                </a:lnTo>
                <a:lnTo>
                  <a:pt x="18650" y="5686"/>
                </a:lnTo>
                <a:lnTo>
                  <a:pt x="20358" y="4730"/>
                </a:lnTo>
                <a:lnTo>
                  <a:pt x="21600" y="2658"/>
                </a:lnTo>
                <a:lnTo>
                  <a:pt x="19703" y="870"/>
                </a:lnTo>
                <a:lnTo>
                  <a:pt x="16922" y="162"/>
                </a:lnTo>
                <a:lnTo>
                  <a:pt x="15382" y="11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8" name="Shape 5078"/>
          <p:cNvSpPr/>
          <p:nvPr/>
        </p:nvSpPr>
        <p:spPr>
          <a:xfrm>
            <a:off x="6686348" y="3476940"/>
            <a:ext cx="202836" cy="268136"/>
          </a:xfrm>
          <a:custGeom>
            <a:avLst/>
            <a:gdLst/>
            <a:ahLst/>
            <a:cxnLst>
              <a:cxn ang="0">
                <a:pos x="wd2" y="hd2"/>
              </a:cxn>
              <a:cxn ang="5400000">
                <a:pos x="wd2" y="hd2"/>
              </a:cxn>
              <a:cxn ang="10800000">
                <a:pos x="wd2" y="hd2"/>
              </a:cxn>
              <a:cxn ang="16200000">
                <a:pos x="wd2" y="hd2"/>
              </a:cxn>
            </a:cxnLst>
            <a:rect l="0" t="0" r="r" b="b"/>
            <a:pathLst>
              <a:path w="21600" h="21600" extrusionOk="0">
                <a:moveTo>
                  <a:pt x="6288" y="0"/>
                </a:moveTo>
                <a:lnTo>
                  <a:pt x="5027" y="806"/>
                </a:lnTo>
                <a:lnTo>
                  <a:pt x="3705" y="828"/>
                </a:lnTo>
                <a:lnTo>
                  <a:pt x="3047" y="1789"/>
                </a:lnTo>
                <a:lnTo>
                  <a:pt x="3106" y="2665"/>
                </a:lnTo>
                <a:lnTo>
                  <a:pt x="2104" y="3622"/>
                </a:lnTo>
                <a:lnTo>
                  <a:pt x="2256" y="4561"/>
                </a:lnTo>
                <a:lnTo>
                  <a:pt x="3288" y="5341"/>
                </a:lnTo>
                <a:lnTo>
                  <a:pt x="4241" y="6303"/>
                </a:lnTo>
                <a:lnTo>
                  <a:pt x="3288" y="6900"/>
                </a:lnTo>
                <a:lnTo>
                  <a:pt x="3129" y="7663"/>
                </a:lnTo>
                <a:cubicBezTo>
                  <a:pt x="3378" y="7883"/>
                  <a:pt x="3663" y="8077"/>
                  <a:pt x="3979" y="8241"/>
                </a:cubicBezTo>
                <a:cubicBezTo>
                  <a:pt x="4404" y="8461"/>
                  <a:pt x="4878" y="8624"/>
                  <a:pt x="5379" y="8720"/>
                </a:cubicBezTo>
                <a:lnTo>
                  <a:pt x="6013" y="7816"/>
                </a:lnTo>
                <a:lnTo>
                  <a:pt x="7340" y="7877"/>
                </a:lnTo>
                <a:lnTo>
                  <a:pt x="8475" y="8655"/>
                </a:lnTo>
                <a:lnTo>
                  <a:pt x="8475" y="9799"/>
                </a:lnTo>
                <a:cubicBezTo>
                  <a:pt x="8649" y="10161"/>
                  <a:pt x="8756" y="10540"/>
                  <a:pt x="8794" y="10924"/>
                </a:cubicBezTo>
                <a:cubicBezTo>
                  <a:pt x="8852" y="11516"/>
                  <a:pt x="8744" y="12110"/>
                  <a:pt x="8478" y="12668"/>
                </a:cubicBezTo>
                <a:lnTo>
                  <a:pt x="6756" y="12970"/>
                </a:lnTo>
                <a:lnTo>
                  <a:pt x="5830" y="13030"/>
                </a:lnTo>
                <a:lnTo>
                  <a:pt x="3796" y="13504"/>
                </a:lnTo>
                <a:lnTo>
                  <a:pt x="3975" y="14368"/>
                </a:lnTo>
                <a:lnTo>
                  <a:pt x="4901" y="14529"/>
                </a:lnTo>
                <a:lnTo>
                  <a:pt x="4662" y="15465"/>
                </a:lnTo>
                <a:lnTo>
                  <a:pt x="3020" y="15884"/>
                </a:lnTo>
                <a:lnTo>
                  <a:pt x="2091" y="16123"/>
                </a:lnTo>
                <a:lnTo>
                  <a:pt x="3022" y="16841"/>
                </a:lnTo>
                <a:lnTo>
                  <a:pt x="4564" y="17538"/>
                </a:lnTo>
                <a:lnTo>
                  <a:pt x="5725" y="17538"/>
                </a:lnTo>
                <a:lnTo>
                  <a:pt x="8134" y="17880"/>
                </a:lnTo>
                <a:lnTo>
                  <a:pt x="8426" y="18623"/>
                </a:lnTo>
                <a:lnTo>
                  <a:pt x="7232" y="19258"/>
                </a:lnTo>
                <a:lnTo>
                  <a:pt x="4232" y="19559"/>
                </a:lnTo>
                <a:lnTo>
                  <a:pt x="2642" y="20099"/>
                </a:lnTo>
                <a:lnTo>
                  <a:pt x="735" y="20340"/>
                </a:lnTo>
                <a:lnTo>
                  <a:pt x="0" y="21060"/>
                </a:lnTo>
                <a:lnTo>
                  <a:pt x="502" y="21600"/>
                </a:lnTo>
                <a:lnTo>
                  <a:pt x="2782" y="21359"/>
                </a:lnTo>
                <a:cubicBezTo>
                  <a:pt x="3310" y="21133"/>
                  <a:pt x="3861" y="20938"/>
                  <a:pt x="4428" y="20777"/>
                </a:cubicBezTo>
                <a:cubicBezTo>
                  <a:pt x="5234" y="20547"/>
                  <a:pt x="6071" y="20386"/>
                  <a:pt x="6924" y="20295"/>
                </a:cubicBezTo>
                <a:lnTo>
                  <a:pt x="8622" y="20174"/>
                </a:lnTo>
                <a:lnTo>
                  <a:pt x="11277" y="19873"/>
                </a:lnTo>
                <a:lnTo>
                  <a:pt x="12657" y="19753"/>
                </a:lnTo>
                <a:lnTo>
                  <a:pt x="14884" y="19050"/>
                </a:lnTo>
                <a:lnTo>
                  <a:pt x="16583" y="19391"/>
                </a:lnTo>
                <a:lnTo>
                  <a:pt x="19689" y="19030"/>
                </a:lnTo>
                <a:lnTo>
                  <a:pt x="18335" y="18548"/>
                </a:lnTo>
                <a:lnTo>
                  <a:pt x="16662" y="17767"/>
                </a:lnTo>
                <a:lnTo>
                  <a:pt x="21520" y="16502"/>
                </a:lnTo>
                <a:lnTo>
                  <a:pt x="21600" y="15842"/>
                </a:lnTo>
                <a:lnTo>
                  <a:pt x="21042" y="14238"/>
                </a:lnTo>
                <a:lnTo>
                  <a:pt x="19695" y="14120"/>
                </a:lnTo>
                <a:lnTo>
                  <a:pt x="18773" y="15157"/>
                </a:lnTo>
                <a:lnTo>
                  <a:pt x="16954" y="14916"/>
                </a:lnTo>
                <a:cubicBezTo>
                  <a:pt x="16658" y="14546"/>
                  <a:pt x="16446" y="14141"/>
                  <a:pt x="16327" y="13718"/>
                </a:cubicBezTo>
                <a:cubicBezTo>
                  <a:pt x="16175" y="13182"/>
                  <a:pt x="16175" y="12628"/>
                  <a:pt x="16327" y="12092"/>
                </a:cubicBezTo>
                <a:cubicBezTo>
                  <a:pt x="16208" y="11609"/>
                  <a:pt x="15994" y="11142"/>
                  <a:pt x="15690" y="10709"/>
                </a:cubicBezTo>
                <a:cubicBezTo>
                  <a:pt x="15360" y="10238"/>
                  <a:pt x="14929" y="9811"/>
                  <a:pt x="14416" y="9446"/>
                </a:cubicBezTo>
                <a:lnTo>
                  <a:pt x="13327" y="7779"/>
                </a:lnTo>
                <a:lnTo>
                  <a:pt x="10543" y="6097"/>
                </a:lnTo>
                <a:lnTo>
                  <a:pt x="8818" y="6097"/>
                </a:lnTo>
                <a:lnTo>
                  <a:pt x="7603" y="5799"/>
                </a:lnTo>
                <a:cubicBezTo>
                  <a:pt x="7249" y="5554"/>
                  <a:pt x="7071" y="5196"/>
                  <a:pt x="7125" y="4835"/>
                </a:cubicBezTo>
                <a:cubicBezTo>
                  <a:pt x="7216" y="4226"/>
                  <a:pt x="7901" y="3767"/>
                  <a:pt x="8711" y="3773"/>
                </a:cubicBezTo>
                <a:lnTo>
                  <a:pt x="10301" y="2689"/>
                </a:lnTo>
                <a:lnTo>
                  <a:pt x="8469" y="2151"/>
                </a:lnTo>
                <a:lnTo>
                  <a:pt x="6346" y="1730"/>
                </a:lnTo>
                <a:lnTo>
                  <a:pt x="6979" y="1072"/>
                </a:lnTo>
                <a:lnTo>
                  <a:pt x="7431" y="111"/>
                </a:lnTo>
                <a:lnTo>
                  <a:pt x="6288"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79" name="Shape 5079"/>
          <p:cNvSpPr/>
          <p:nvPr/>
        </p:nvSpPr>
        <p:spPr>
          <a:xfrm>
            <a:off x="6718318" y="3595209"/>
            <a:ext cx="15728" cy="20879"/>
          </a:xfrm>
          <a:custGeom>
            <a:avLst/>
            <a:gdLst/>
            <a:ahLst/>
            <a:cxnLst>
              <a:cxn ang="0">
                <a:pos x="wd2" y="hd2"/>
              </a:cxn>
              <a:cxn ang="5400000">
                <a:pos x="wd2" y="hd2"/>
              </a:cxn>
              <a:cxn ang="10800000">
                <a:pos x="wd2" y="hd2"/>
              </a:cxn>
              <a:cxn ang="16200000">
                <a:pos x="wd2" y="hd2"/>
              </a:cxn>
            </a:cxnLst>
            <a:rect l="0" t="0" r="r" b="b"/>
            <a:pathLst>
              <a:path w="21600" h="21600" extrusionOk="0">
                <a:moveTo>
                  <a:pt x="4405" y="858"/>
                </a:moveTo>
                <a:lnTo>
                  <a:pt x="0" y="8854"/>
                </a:lnTo>
                <a:lnTo>
                  <a:pt x="5633" y="18505"/>
                </a:lnTo>
                <a:lnTo>
                  <a:pt x="16548" y="21600"/>
                </a:lnTo>
                <a:lnTo>
                  <a:pt x="21600" y="10060"/>
                </a:lnTo>
                <a:lnTo>
                  <a:pt x="18861" y="0"/>
                </a:lnTo>
                <a:lnTo>
                  <a:pt x="4405" y="85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0" name="Shape 5080"/>
          <p:cNvSpPr/>
          <p:nvPr/>
        </p:nvSpPr>
        <p:spPr>
          <a:xfrm>
            <a:off x="6739358" y="3761774"/>
            <a:ext cx="17416" cy="14917"/>
          </a:xfrm>
          <a:custGeom>
            <a:avLst/>
            <a:gdLst/>
            <a:ahLst/>
            <a:cxnLst>
              <a:cxn ang="0">
                <a:pos x="wd2" y="hd2"/>
              </a:cxn>
              <a:cxn ang="5400000">
                <a:pos x="wd2" y="hd2"/>
              </a:cxn>
              <a:cxn ang="10800000">
                <a:pos x="wd2" y="hd2"/>
              </a:cxn>
              <a:cxn ang="16200000">
                <a:pos x="wd2" y="hd2"/>
              </a:cxn>
            </a:cxnLst>
            <a:rect l="0" t="0" r="r" b="b"/>
            <a:pathLst>
              <a:path w="21600" h="21600" extrusionOk="0">
                <a:moveTo>
                  <a:pt x="13214" y="0"/>
                </a:moveTo>
                <a:lnTo>
                  <a:pt x="0" y="6137"/>
                </a:lnTo>
                <a:lnTo>
                  <a:pt x="4727" y="21600"/>
                </a:lnTo>
                <a:lnTo>
                  <a:pt x="21600" y="12940"/>
                </a:lnTo>
                <a:lnTo>
                  <a:pt x="13214"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1" name="Shape 5081"/>
          <p:cNvSpPr/>
          <p:nvPr/>
        </p:nvSpPr>
        <p:spPr>
          <a:xfrm>
            <a:off x="6765375" y="3768693"/>
            <a:ext cx="13807" cy="120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630" y="1789"/>
                </a:lnTo>
                <a:lnTo>
                  <a:pt x="0" y="17575"/>
                </a:lnTo>
                <a:lnTo>
                  <a:pt x="16425" y="21600"/>
                </a:lnTo>
                <a:lnTo>
                  <a:pt x="2160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2" name="Shape 5082"/>
          <p:cNvSpPr/>
          <p:nvPr/>
        </p:nvSpPr>
        <p:spPr>
          <a:xfrm>
            <a:off x="6880308" y="4093065"/>
            <a:ext cx="38702" cy="45335"/>
          </a:xfrm>
          <a:custGeom>
            <a:avLst/>
            <a:gdLst/>
            <a:ahLst/>
            <a:cxnLst>
              <a:cxn ang="0">
                <a:pos x="wd2" y="hd2"/>
              </a:cxn>
              <a:cxn ang="5400000">
                <a:pos x="wd2" y="hd2"/>
              </a:cxn>
              <a:cxn ang="10800000">
                <a:pos x="wd2" y="hd2"/>
              </a:cxn>
              <a:cxn ang="16200000">
                <a:pos x="wd2" y="hd2"/>
              </a:cxn>
            </a:cxnLst>
            <a:rect l="0" t="0" r="r" b="b"/>
            <a:pathLst>
              <a:path w="20245" h="21188" extrusionOk="0">
                <a:moveTo>
                  <a:pt x="11664" y="4816"/>
                </a:moveTo>
                <a:lnTo>
                  <a:pt x="9025" y="9331"/>
                </a:lnTo>
                <a:lnTo>
                  <a:pt x="6223" y="14637"/>
                </a:lnTo>
                <a:lnTo>
                  <a:pt x="0" y="13938"/>
                </a:lnTo>
                <a:lnTo>
                  <a:pt x="635" y="18481"/>
                </a:lnTo>
                <a:lnTo>
                  <a:pt x="7824" y="19865"/>
                </a:lnTo>
                <a:cubicBezTo>
                  <a:pt x="10049" y="21332"/>
                  <a:pt x="12992" y="21600"/>
                  <a:pt x="15502" y="20564"/>
                </a:cubicBezTo>
                <a:cubicBezTo>
                  <a:pt x="19950" y="18729"/>
                  <a:pt x="21600" y="13831"/>
                  <a:pt x="19023" y="10107"/>
                </a:cubicBezTo>
                <a:lnTo>
                  <a:pt x="19415" y="0"/>
                </a:lnTo>
                <a:lnTo>
                  <a:pt x="11664" y="481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3" name="Shape 5083"/>
          <p:cNvSpPr/>
          <p:nvPr/>
        </p:nvSpPr>
        <p:spPr>
          <a:xfrm>
            <a:off x="7084375" y="3996055"/>
            <a:ext cx="32033" cy="51729"/>
          </a:xfrm>
          <a:custGeom>
            <a:avLst/>
            <a:gdLst/>
            <a:ahLst/>
            <a:cxnLst>
              <a:cxn ang="0">
                <a:pos x="wd2" y="hd2"/>
              </a:cxn>
              <a:cxn ang="5400000">
                <a:pos x="wd2" y="hd2"/>
              </a:cxn>
              <a:cxn ang="10800000">
                <a:pos x="wd2" y="hd2"/>
              </a:cxn>
              <a:cxn ang="16200000">
                <a:pos x="wd2" y="hd2"/>
              </a:cxn>
            </a:cxnLst>
            <a:rect l="0" t="0" r="r" b="b"/>
            <a:pathLst>
              <a:path w="21600" h="21600" extrusionOk="0">
                <a:moveTo>
                  <a:pt x="13661" y="1731"/>
                </a:moveTo>
                <a:lnTo>
                  <a:pt x="11853" y="5894"/>
                </a:lnTo>
                <a:lnTo>
                  <a:pt x="4206" y="5101"/>
                </a:lnTo>
                <a:lnTo>
                  <a:pt x="0" y="9460"/>
                </a:lnTo>
                <a:lnTo>
                  <a:pt x="168" y="14442"/>
                </a:lnTo>
                <a:cubicBezTo>
                  <a:pt x="2798" y="15061"/>
                  <a:pt x="5194" y="16010"/>
                  <a:pt x="7206" y="17228"/>
                </a:cubicBezTo>
                <a:cubicBezTo>
                  <a:pt x="9251" y="18466"/>
                  <a:pt x="10854" y="19955"/>
                  <a:pt x="11913" y="21600"/>
                </a:cubicBezTo>
                <a:lnTo>
                  <a:pt x="21600" y="20338"/>
                </a:lnTo>
                <a:lnTo>
                  <a:pt x="21600" y="12245"/>
                </a:lnTo>
                <a:lnTo>
                  <a:pt x="20591" y="5088"/>
                </a:lnTo>
                <a:lnTo>
                  <a:pt x="18069" y="0"/>
                </a:lnTo>
                <a:lnTo>
                  <a:pt x="13661" y="1731"/>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4" name="Shape 5084"/>
          <p:cNvSpPr/>
          <p:nvPr/>
        </p:nvSpPr>
        <p:spPr>
          <a:xfrm>
            <a:off x="7071863" y="4066755"/>
            <a:ext cx="43457" cy="76480"/>
          </a:xfrm>
          <a:custGeom>
            <a:avLst/>
            <a:gdLst/>
            <a:ahLst/>
            <a:cxnLst>
              <a:cxn ang="0">
                <a:pos x="wd2" y="hd2"/>
              </a:cxn>
              <a:cxn ang="5400000">
                <a:pos x="wd2" y="hd2"/>
              </a:cxn>
              <a:cxn ang="10800000">
                <a:pos x="wd2" y="hd2"/>
              </a:cxn>
              <a:cxn ang="16200000">
                <a:pos x="wd2" y="hd2"/>
              </a:cxn>
            </a:cxnLst>
            <a:rect l="0" t="0" r="r" b="b"/>
            <a:pathLst>
              <a:path w="21055" h="21324" extrusionOk="0">
                <a:moveTo>
                  <a:pt x="8993" y="0"/>
                </a:moveTo>
                <a:lnTo>
                  <a:pt x="4720" y="2328"/>
                </a:lnTo>
                <a:lnTo>
                  <a:pt x="264" y="4061"/>
                </a:lnTo>
                <a:lnTo>
                  <a:pt x="0" y="7596"/>
                </a:lnTo>
                <a:lnTo>
                  <a:pt x="4908" y="9951"/>
                </a:lnTo>
                <a:lnTo>
                  <a:pt x="4908" y="14304"/>
                </a:lnTo>
                <a:lnTo>
                  <a:pt x="7308" y="16172"/>
                </a:lnTo>
                <a:lnTo>
                  <a:pt x="8380" y="19699"/>
                </a:lnTo>
                <a:cubicBezTo>
                  <a:pt x="8501" y="20496"/>
                  <a:pt x="9534" y="21148"/>
                  <a:pt x="10902" y="21289"/>
                </a:cubicBezTo>
                <a:cubicBezTo>
                  <a:pt x="13902" y="21600"/>
                  <a:pt x="16165" y="19752"/>
                  <a:pt x="14647" y="18231"/>
                </a:cubicBezTo>
                <a:lnTo>
                  <a:pt x="18270" y="17605"/>
                </a:lnTo>
                <a:cubicBezTo>
                  <a:pt x="19422" y="16417"/>
                  <a:pt x="20233" y="15129"/>
                  <a:pt x="20671" y="13792"/>
                </a:cubicBezTo>
                <a:cubicBezTo>
                  <a:pt x="21600" y="10953"/>
                  <a:pt x="20834" y="8017"/>
                  <a:pt x="18496" y="5460"/>
                </a:cubicBezTo>
                <a:lnTo>
                  <a:pt x="18149" y="907"/>
                </a:lnTo>
                <a:lnTo>
                  <a:pt x="8993"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5" name="Shape 5085"/>
          <p:cNvSpPr/>
          <p:nvPr/>
        </p:nvSpPr>
        <p:spPr>
          <a:xfrm>
            <a:off x="7204434" y="4169765"/>
            <a:ext cx="85747" cy="46357"/>
          </a:xfrm>
          <a:custGeom>
            <a:avLst/>
            <a:gdLst/>
            <a:ahLst/>
            <a:cxnLst>
              <a:cxn ang="0">
                <a:pos x="wd2" y="hd2"/>
              </a:cxn>
              <a:cxn ang="5400000">
                <a:pos x="wd2" y="hd2"/>
              </a:cxn>
              <a:cxn ang="10800000">
                <a:pos x="wd2" y="hd2"/>
              </a:cxn>
              <a:cxn ang="16200000">
                <a:pos x="wd2" y="hd2"/>
              </a:cxn>
            </a:cxnLst>
            <a:rect l="0" t="0" r="r" b="b"/>
            <a:pathLst>
              <a:path w="21600" h="21334" extrusionOk="0">
                <a:moveTo>
                  <a:pt x="7882" y="0"/>
                </a:moveTo>
                <a:lnTo>
                  <a:pt x="5685" y="3441"/>
                </a:lnTo>
                <a:lnTo>
                  <a:pt x="1488" y="2877"/>
                </a:lnTo>
                <a:lnTo>
                  <a:pt x="0" y="5287"/>
                </a:lnTo>
                <a:lnTo>
                  <a:pt x="2117" y="8371"/>
                </a:lnTo>
                <a:lnTo>
                  <a:pt x="8892" y="11123"/>
                </a:lnTo>
                <a:lnTo>
                  <a:pt x="13224" y="15942"/>
                </a:lnTo>
                <a:lnTo>
                  <a:pt x="17549" y="21334"/>
                </a:lnTo>
                <a:lnTo>
                  <a:pt x="19418" y="15125"/>
                </a:lnTo>
                <a:lnTo>
                  <a:pt x="19418" y="11123"/>
                </a:lnTo>
                <a:lnTo>
                  <a:pt x="21600" y="5502"/>
                </a:lnTo>
                <a:cubicBezTo>
                  <a:pt x="21188" y="3626"/>
                  <a:pt x="20374" y="2139"/>
                  <a:pt x="19348" y="1386"/>
                </a:cubicBezTo>
                <a:cubicBezTo>
                  <a:pt x="17095" y="-266"/>
                  <a:pt x="14537" y="1740"/>
                  <a:pt x="13641" y="5861"/>
                </a:cubicBezTo>
                <a:lnTo>
                  <a:pt x="11263" y="1414"/>
                </a:lnTo>
                <a:lnTo>
                  <a:pt x="788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6" name="Shape 5086"/>
          <p:cNvSpPr/>
          <p:nvPr/>
        </p:nvSpPr>
        <p:spPr>
          <a:xfrm>
            <a:off x="7245153" y="4242178"/>
            <a:ext cx="19003" cy="16749"/>
          </a:xfrm>
          <a:custGeom>
            <a:avLst/>
            <a:gdLst/>
            <a:ahLst/>
            <a:cxnLst>
              <a:cxn ang="0">
                <a:pos x="wd2" y="hd2"/>
              </a:cxn>
              <a:cxn ang="5400000">
                <a:pos x="wd2" y="hd2"/>
              </a:cxn>
              <a:cxn ang="10800000">
                <a:pos x="wd2" y="hd2"/>
              </a:cxn>
              <a:cxn ang="16200000">
                <a:pos x="wd2" y="hd2"/>
              </a:cxn>
            </a:cxnLst>
            <a:rect l="0" t="0" r="r" b="b"/>
            <a:pathLst>
              <a:path w="21600" h="21600" extrusionOk="0">
                <a:moveTo>
                  <a:pt x="15774" y="1048"/>
                </a:moveTo>
                <a:lnTo>
                  <a:pt x="1426" y="0"/>
                </a:lnTo>
                <a:lnTo>
                  <a:pt x="0" y="17702"/>
                </a:lnTo>
                <a:lnTo>
                  <a:pt x="21600" y="21600"/>
                </a:lnTo>
                <a:lnTo>
                  <a:pt x="15774" y="104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7" name="Shape 5087"/>
          <p:cNvSpPr/>
          <p:nvPr/>
        </p:nvSpPr>
        <p:spPr>
          <a:xfrm>
            <a:off x="7539946" y="4258453"/>
            <a:ext cx="95419" cy="33246"/>
          </a:xfrm>
          <a:custGeom>
            <a:avLst/>
            <a:gdLst/>
            <a:ahLst/>
            <a:cxnLst>
              <a:cxn ang="0">
                <a:pos x="wd2" y="hd2"/>
              </a:cxn>
              <a:cxn ang="5400000">
                <a:pos x="wd2" y="hd2"/>
              </a:cxn>
              <a:cxn ang="10800000">
                <a:pos x="wd2" y="hd2"/>
              </a:cxn>
              <a:cxn ang="16200000">
                <a:pos x="wd2" y="hd2"/>
              </a:cxn>
            </a:cxnLst>
            <a:rect l="0" t="0" r="r" b="b"/>
            <a:pathLst>
              <a:path w="21565" h="19779" extrusionOk="0">
                <a:moveTo>
                  <a:pt x="12434" y="4397"/>
                </a:moveTo>
                <a:lnTo>
                  <a:pt x="7006" y="2044"/>
                </a:lnTo>
                <a:lnTo>
                  <a:pt x="3364" y="1828"/>
                </a:lnTo>
                <a:cubicBezTo>
                  <a:pt x="2241" y="-1757"/>
                  <a:pt x="29" y="279"/>
                  <a:pt x="0" y="4926"/>
                </a:cubicBezTo>
                <a:cubicBezTo>
                  <a:pt x="-35" y="10379"/>
                  <a:pt x="2718" y="12346"/>
                  <a:pt x="3736" y="7595"/>
                </a:cubicBezTo>
                <a:lnTo>
                  <a:pt x="6269" y="12491"/>
                </a:lnTo>
                <a:lnTo>
                  <a:pt x="8797" y="17829"/>
                </a:lnTo>
                <a:cubicBezTo>
                  <a:pt x="10237" y="18722"/>
                  <a:pt x="11702" y="19311"/>
                  <a:pt x="13178" y="19590"/>
                </a:cubicBezTo>
                <a:cubicBezTo>
                  <a:pt x="14509" y="19843"/>
                  <a:pt x="15846" y="19843"/>
                  <a:pt x="17178" y="19590"/>
                </a:cubicBezTo>
                <a:lnTo>
                  <a:pt x="21565" y="16031"/>
                </a:lnTo>
                <a:lnTo>
                  <a:pt x="21234" y="9358"/>
                </a:lnTo>
                <a:cubicBezTo>
                  <a:pt x="20150" y="10055"/>
                  <a:pt x="19031" y="10305"/>
                  <a:pt x="17917" y="10099"/>
                </a:cubicBezTo>
                <a:cubicBezTo>
                  <a:pt x="16919" y="9915"/>
                  <a:pt x="15935" y="9366"/>
                  <a:pt x="14995" y="8468"/>
                </a:cubicBezTo>
                <a:lnTo>
                  <a:pt x="12434" y="4397"/>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8" name="Shape 5088"/>
          <p:cNvSpPr/>
          <p:nvPr/>
        </p:nvSpPr>
        <p:spPr>
          <a:xfrm>
            <a:off x="7371106" y="3395960"/>
            <a:ext cx="31762" cy="27199"/>
          </a:xfrm>
          <a:custGeom>
            <a:avLst/>
            <a:gdLst/>
            <a:ahLst/>
            <a:cxnLst>
              <a:cxn ang="0">
                <a:pos x="wd2" y="hd2"/>
              </a:cxn>
              <a:cxn ang="5400000">
                <a:pos x="wd2" y="hd2"/>
              </a:cxn>
              <a:cxn ang="10800000">
                <a:pos x="wd2" y="hd2"/>
              </a:cxn>
              <a:cxn ang="16200000">
                <a:pos x="wd2" y="hd2"/>
              </a:cxn>
            </a:cxnLst>
            <a:rect l="0" t="0" r="r" b="b"/>
            <a:pathLst>
              <a:path w="20495" h="21600" extrusionOk="0">
                <a:moveTo>
                  <a:pt x="13981" y="0"/>
                </a:moveTo>
                <a:lnTo>
                  <a:pt x="5719" y="857"/>
                </a:lnTo>
                <a:lnTo>
                  <a:pt x="0" y="11369"/>
                </a:lnTo>
                <a:lnTo>
                  <a:pt x="5962" y="17640"/>
                </a:lnTo>
                <a:lnTo>
                  <a:pt x="14301" y="21600"/>
                </a:lnTo>
                <a:cubicBezTo>
                  <a:pt x="17054" y="20527"/>
                  <a:pt x="19207" y="17865"/>
                  <a:pt x="20066" y="14472"/>
                </a:cubicBezTo>
                <a:cubicBezTo>
                  <a:pt x="21600" y="8411"/>
                  <a:pt x="18887" y="1959"/>
                  <a:pt x="13981" y="0"/>
                </a:cubicBez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89" name="Shape 5089"/>
          <p:cNvSpPr/>
          <p:nvPr/>
        </p:nvSpPr>
        <p:spPr>
          <a:xfrm>
            <a:off x="10420879" y="5952135"/>
            <a:ext cx="1296356" cy="997334"/>
          </a:xfrm>
          <a:custGeom>
            <a:avLst/>
            <a:gdLst/>
            <a:ahLst/>
            <a:cxnLst>
              <a:cxn ang="0">
                <a:pos x="wd2" y="hd2"/>
              </a:cxn>
              <a:cxn ang="5400000">
                <a:pos x="wd2" y="hd2"/>
              </a:cxn>
              <a:cxn ang="10800000">
                <a:pos x="wd2" y="hd2"/>
              </a:cxn>
              <a:cxn ang="16200000">
                <a:pos x="wd2" y="hd2"/>
              </a:cxn>
            </a:cxnLst>
            <a:rect l="0" t="0" r="r" b="b"/>
            <a:pathLst>
              <a:path w="21600" h="21587" extrusionOk="0">
                <a:moveTo>
                  <a:pt x="5954" y="5356"/>
                </a:moveTo>
                <a:lnTo>
                  <a:pt x="5796" y="5869"/>
                </a:lnTo>
                <a:lnTo>
                  <a:pt x="5503" y="6311"/>
                </a:lnTo>
                <a:lnTo>
                  <a:pt x="5365" y="6483"/>
                </a:lnTo>
                <a:lnTo>
                  <a:pt x="5082" y="6656"/>
                </a:lnTo>
                <a:lnTo>
                  <a:pt x="4719" y="6834"/>
                </a:lnTo>
                <a:lnTo>
                  <a:pt x="4278" y="6893"/>
                </a:lnTo>
                <a:lnTo>
                  <a:pt x="3867" y="6963"/>
                </a:lnTo>
                <a:lnTo>
                  <a:pt x="3605" y="7152"/>
                </a:lnTo>
                <a:lnTo>
                  <a:pt x="3201" y="7421"/>
                </a:lnTo>
                <a:lnTo>
                  <a:pt x="2840" y="7616"/>
                </a:lnTo>
                <a:lnTo>
                  <a:pt x="2159" y="7891"/>
                </a:lnTo>
                <a:lnTo>
                  <a:pt x="1627" y="8085"/>
                </a:lnTo>
                <a:lnTo>
                  <a:pt x="1116" y="8295"/>
                </a:lnTo>
                <a:lnTo>
                  <a:pt x="1025" y="8677"/>
                </a:lnTo>
                <a:lnTo>
                  <a:pt x="980" y="8983"/>
                </a:lnTo>
                <a:lnTo>
                  <a:pt x="880" y="9313"/>
                </a:lnTo>
                <a:lnTo>
                  <a:pt x="718" y="9572"/>
                </a:lnTo>
                <a:lnTo>
                  <a:pt x="742" y="9911"/>
                </a:lnTo>
                <a:lnTo>
                  <a:pt x="766" y="10200"/>
                </a:lnTo>
                <a:lnTo>
                  <a:pt x="887" y="10459"/>
                </a:lnTo>
                <a:lnTo>
                  <a:pt x="982" y="10658"/>
                </a:lnTo>
                <a:lnTo>
                  <a:pt x="945" y="10981"/>
                </a:lnTo>
                <a:lnTo>
                  <a:pt x="804" y="11271"/>
                </a:lnTo>
                <a:lnTo>
                  <a:pt x="643" y="11837"/>
                </a:lnTo>
                <a:lnTo>
                  <a:pt x="607" y="12409"/>
                </a:lnTo>
                <a:lnTo>
                  <a:pt x="619" y="12825"/>
                </a:lnTo>
                <a:lnTo>
                  <a:pt x="619" y="14159"/>
                </a:lnTo>
                <a:lnTo>
                  <a:pt x="657" y="14449"/>
                </a:lnTo>
                <a:lnTo>
                  <a:pt x="756" y="14821"/>
                </a:lnTo>
                <a:lnTo>
                  <a:pt x="756" y="15123"/>
                </a:lnTo>
                <a:lnTo>
                  <a:pt x="806" y="15510"/>
                </a:lnTo>
                <a:lnTo>
                  <a:pt x="856" y="15799"/>
                </a:lnTo>
                <a:lnTo>
                  <a:pt x="756" y="16171"/>
                </a:lnTo>
                <a:lnTo>
                  <a:pt x="620" y="16478"/>
                </a:lnTo>
                <a:lnTo>
                  <a:pt x="546" y="16734"/>
                </a:lnTo>
                <a:lnTo>
                  <a:pt x="484" y="17052"/>
                </a:lnTo>
                <a:lnTo>
                  <a:pt x="393" y="17251"/>
                </a:lnTo>
                <a:lnTo>
                  <a:pt x="218" y="17348"/>
                </a:lnTo>
                <a:lnTo>
                  <a:pt x="0" y="17440"/>
                </a:lnTo>
                <a:lnTo>
                  <a:pt x="75" y="17639"/>
                </a:lnTo>
                <a:lnTo>
                  <a:pt x="148" y="17822"/>
                </a:lnTo>
                <a:lnTo>
                  <a:pt x="409" y="18166"/>
                </a:lnTo>
                <a:lnTo>
                  <a:pt x="717" y="18165"/>
                </a:lnTo>
                <a:lnTo>
                  <a:pt x="954" y="18364"/>
                </a:lnTo>
                <a:lnTo>
                  <a:pt x="1202" y="18316"/>
                </a:lnTo>
                <a:lnTo>
                  <a:pt x="1439" y="18047"/>
                </a:lnTo>
                <a:lnTo>
                  <a:pt x="1767" y="17901"/>
                </a:lnTo>
                <a:lnTo>
                  <a:pt x="2169" y="17804"/>
                </a:lnTo>
                <a:lnTo>
                  <a:pt x="2597" y="17535"/>
                </a:lnTo>
                <a:lnTo>
                  <a:pt x="2792" y="17454"/>
                </a:lnTo>
                <a:lnTo>
                  <a:pt x="3078" y="17389"/>
                </a:lnTo>
                <a:lnTo>
                  <a:pt x="3572" y="17373"/>
                </a:lnTo>
                <a:lnTo>
                  <a:pt x="3783" y="17308"/>
                </a:lnTo>
                <a:lnTo>
                  <a:pt x="4016" y="17260"/>
                </a:lnTo>
                <a:lnTo>
                  <a:pt x="4277" y="17211"/>
                </a:lnTo>
                <a:cubicBezTo>
                  <a:pt x="4368" y="17227"/>
                  <a:pt x="4461" y="17227"/>
                  <a:pt x="4552" y="17211"/>
                </a:cubicBezTo>
                <a:cubicBezTo>
                  <a:pt x="4646" y="17194"/>
                  <a:pt x="4738" y="17159"/>
                  <a:pt x="4825" y="17108"/>
                </a:cubicBezTo>
                <a:lnTo>
                  <a:pt x="5149" y="16802"/>
                </a:lnTo>
                <a:lnTo>
                  <a:pt x="5410" y="16608"/>
                </a:lnTo>
                <a:lnTo>
                  <a:pt x="5793" y="16451"/>
                </a:lnTo>
                <a:lnTo>
                  <a:pt x="6066" y="16339"/>
                </a:lnTo>
                <a:lnTo>
                  <a:pt x="6419" y="16236"/>
                </a:lnTo>
                <a:lnTo>
                  <a:pt x="7073" y="16033"/>
                </a:lnTo>
                <a:lnTo>
                  <a:pt x="7555" y="15812"/>
                </a:lnTo>
                <a:lnTo>
                  <a:pt x="7812" y="15893"/>
                </a:lnTo>
                <a:lnTo>
                  <a:pt x="8156" y="15925"/>
                </a:lnTo>
                <a:lnTo>
                  <a:pt x="8413" y="15764"/>
                </a:lnTo>
                <a:cubicBezTo>
                  <a:pt x="8514" y="15721"/>
                  <a:pt x="8618" y="15693"/>
                  <a:pt x="8724" y="15683"/>
                </a:cubicBezTo>
                <a:cubicBezTo>
                  <a:pt x="8850" y="15670"/>
                  <a:pt x="8977" y="15680"/>
                  <a:pt x="9101" y="15714"/>
                </a:cubicBezTo>
                <a:lnTo>
                  <a:pt x="9309" y="15811"/>
                </a:lnTo>
                <a:lnTo>
                  <a:pt x="9665" y="16129"/>
                </a:lnTo>
                <a:lnTo>
                  <a:pt x="9802" y="16323"/>
                </a:lnTo>
                <a:lnTo>
                  <a:pt x="10014" y="16431"/>
                </a:lnTo>
                <a:cubicBezTo>
                  <a:pt x="10054" y="16535"/>
                  <a:pt x="10087" y="16643"/>
                  <a:pt x="10112" y="16754"/>
                </a:cubicBezTo>
                <a:cubicBezTo>
                  <a:pt x="10146" y="16901"/>
                  <a:pt x="10167" y="17052"/>
                  <a:pt x="10174" y="17205"/>
                </a:cubicBezTo>
                <a:lnTo>
                  <a:pt x="10302" y="17344"/>
                </a:lnTo>
                <a:lnTo>
                  <a:pt x="10401" y="17554"/>
                </a:lnTo>
                <a:lnTo>
                  <a:pt x="10451" y="17811"/>
                </a:lnTo>
                <a:lnTo>
                  <a:pt x="10476" y="18064"/>
                </a:lnTo>
                <a:lnTo>
                  <a:pt x="10688" y="18145"/>
                </a:lnTo>
                <a:lnTo>
                  <a:pt x="10787" y="17837"/>
                </a:lnTo>
                <a:lnTo>
                  <a:pt x="10899" y="17643"/>
                </a:lnTo>
                <a:lnTo>
                  <a:pt x="11281" y="17568"/>
                </a:lnTo>
                <a:lnTo>
                  <a:pt x="11514" y="17330"/>
                </a:lnTo>
                <a:lnTo>
                  <a:pt x="11659" y="16996"/>
                </a:lnTo>
                <a:lnTo>
                  <a:pt x="11759" y="16727"/>
                </a:lnTo>
                <a:lnTo>
                  <a:pt x="11983" y="16727"/>
                </a:lnTo>
                <a:lnTo>
                  <a:pt x="12102" y="16986"/>
                </a:lnTo>
                <a:lnTo>
                  <a:pt x="12069" y="17282"/>
                </a:lnTo>
                <a:lnTo>
                  <a:pt x="11874" y="17524"/>
                </a:lnTo>
                <a:lnTo>
                  <a:pt x="11654" y="17767"/>
                </a:lnTo>
                <a:lnTo>
                  <a:pt x="11510" y="17972"/>
                </a:lnTo>
                <a:lnTo>
                  <a:pt x="11473" y="18225"/>
                </a:lnTo>
                <a:lnTo>
                  <a:pt x="11274" y="18418"/>
                </a:lnTo>
                <a:lnTo>
                  <a:pt x="11125" y="18467"/>
                </a:lnTo>
                <a:lnTo>
                  <a:pt x="11188" y="18634"/>
                </a:lnTo>
                <a:lnTo>
                  <a:pt x="11336" y="18634"/>
                </a:lnTo>
                <a:lnTo>
                  <a:pt x="11507" y="18537"/>
                </a:lnTo>
                <a:lnTo>
                  <a:pt x="11648" y="18208"/>
                </a:lnTo>
                <a:lnTo>
                  <a:pt x="11859" y="17966"/>
                </a:lnTo>
                <a:lnTo>
                  <a:pt x="11982" y="17997"/>
                </a:lnTo>
                <a:lnTo>
                  <a:pt x="12028" y="18234"/>
                </a:lnTo>
                <a:lnTo>
                  <a:pt x="12003" y="18557"/>
                </a:lnTo>
                <a:lnTo>
                  <a:pt x="11990" y="18719"/>
                </a:lnTo>
                <a:lnTo>
                  <a:pt x="12143" y="18913"/>
                </a:lnTo>
                <a:lnTo>
                  <a:pt x="12243" y="19251"/>
                </a:lnTo>
                <a:lnTo>
                  <a:pt x="12130" y="19639"/>
                </a:lnTo>
                <a:lnTo>
                  <a:pt x="12031" y="19855"/>
                </a:lnTo>
                <a:lnTo>
                  <a:pt x="11944" y="20096"/>
                </a:lnTo>
                <a:lnTo>
                  <a:pt x="12193" y="20469"/>
                </a:lnTo>
                <a:lnTo>
                  <a:pt x="12600" y="20760"/>
                </a:lnTo>
                <a:lnTo>
                  <a:pt x="12912" y="21094"/>
                </a:lnTo>
                <a:lnTo>
                  <a:pt x="13119" y="21142"/>
                </a:lnTo>
                <a:lnTo>
                  <a:pt x="13372" y="21202"/>
                </a:lnTo>
                <a:cubicBezTo>
                  <a:pt x="13427" y="21195"/>
                  <a:pt x="13481" y="21173"/>
                  <a:pt x="13529" y="21138"/>
                </a:cubicBezTo>
                <a:cubicBezTo>
                  <a:pt x="13608" y="21080"/>
                  <a:pt x="13669" y="20988"/>
                  <a:pt x="13703" y="20879"/>
                </a:cubicBezTo>
                <a:lnTo>
                  <a:pt x="13911" y="20820"/>
                </a:lnTo>
                <a:lnTo>
                  <a:pt x="14131" y="20831"/>
                </a:lnTo>
                <a:lnTo>
                  <a:pt x="14366" y="21000"/>
                </a:lnTo>
                <a:lnTo>
                  <a:pt x="14503" y="21323"/>
                </a:lnTo>
                <a:cubicBezTo>
                  <a:pt x="14516" y="21451"/>
                  <a:pt x="14589" y="21554"/>
                  <a:pt x="14686" y="21581"/>
                </a:cubicBezTo>
                <a:cubicBezTo>
                  <a:pt x="14755" y="21600"/>
                  <a:pt x="14827" y="21576"/>
                  <a:pt x="14881" y="21516"/>
                </a:cubicBezTo>
                <a:lnTo>
                  <a:pt x="15117" y="21042"/>
                </a:lnTo>
                <a:cubicBezTo>
                  <a:pt x="15153" y="20962"/>
                  <a:pt x="15199" y="20891"/>
                  <a:pt x="15254" y="20832"/>
                </a:cubicBezTo>
                <a:cubicBezTo>
                  <a:pt x="15361" y="20715"/>
                  <a:pt x="15495" y="20649"/>
                  <a:pt x="15635" y="20643"/>
                </a:cubicBezTo>
                <a:lnTo>
                  <a:pt x="15896" y="20578"/>
                </a:lnTo>
                <a:lnTo>
                  <a:pt x="16108" y="20578"/>
                </a:lnTo>
                <a:lnTo>
                  <a:pt x="16320" y="20708"/>
                </a:lnTo>
                <a:cubicBezTo>
                  <a:pt x="16368" y="20765"/>
                  <a:pt x="16429" y="20799"/>
                  <a:pt x="16494" y="20805"/>
                </a:cubicBezTo>
                <a:cubicBezTo>
                  <a:pt x="16587" y="20814"/>
                  <a:pt x="16677" y="20766"/>
                  <a:pt x="16739" y="20676"/>
                </a:cubicBezTo>
                <a:lnTo>
                  <a:pt x="16988" y="20110"/>
                </a:lnTo>
                <a:lnTo>
                  <a:pt x="17250" y="19592"/>
                </a:lnTo>
                <a:cubicBezTo>
                  <a:pt x="17331" y="19471"/>
                  <a:pt x="17410" y="19347"/>
                  <a:pt x="17487" y="19220"/>
                </a:cubicBezTo>
                <a:cubicBezTo>
                  <a:pt x="17562" y="19095"/>
                  <a:pt x="17636" y="18967"/>
                  <a:pt x="17707" y="18837"/>
                </a:cubicBezTo>
                <a:lnTo>
                  <a:pt x="18063" y="18805"/>
                </a:lnTo>
                <a:lnTo>
                  <a:pt x="18151" y="18627"/>
                </a:lnTo>
                <a:lnTo>
                  <a:pt x="18358" y="18341"/>
                </a:lnTo>
                <a:lnTo>
                  <a:pt x="18454" y="18136"/>
                </a:lnTo>
                <a:lnTo>
                  <a:pt x="18691" y="17893"/>
                </a:lnTo>
                <a:cubicBezTo>
                  <a:pt x="18717" y="17817"/>
                  <a:pt x="18736" y="17738"/>
                  <a:pt x="18748" y="17656"/>
                </a:cubicBezTo>
                <a:cubicBezTo>
                  <a:pt x="18765" y="17543"/>
                  <a:pt x="18767" y="17423"/>
                  <a:pt x="18810" y="17321"/>
                </a:cubicBezTo>
                <a:cubicBezTo>
                  <a:pt x="18860" y="17203"/>
                  <a:pt x="18955" y="17129"/>
                  <a:pt x="19059" y="17127"/>
                </a:cubicBezTo>
                <a:lnTo>
                  <a:pt x="19413" y="16924"/>
                </a:lnTo>
                <a:lnTo>
                  <a:pt x="19787" y="16655"/>
                </a:lnTo>
                <a:lnTo>
                  <a:pt x="19874" y="16445"/>
                </a:lnTo>
                <a:lnTo>
                  <a:pt x="20023" y="16251"/>
                </a:lnTo>
                <a:lnTo>
                  <a:pt x="20285" y="15880"/>
                </a:lnTo>
                <a:lnTo>
                  <a:pt x="20451" y="15642"/>
                </a:lnTo>
                <a:lnTo>
                  <a:pt x="20476" y="15370"/>
                </a:lnTo>
                <a:cubicBezTo>
                  <a:pt x="20512" y="15250"/>
                  <a:pt x="20553" y="15133"/>
                  <a:pt x="20601" y="15020"/>
                </a:cubicBezTo>
                <a:cubicBezTo>
                  <a:pt x="20671" y="14852"/>
                  <a:pt x="20753" y="14693"/>
                  <a:pt x="20846" y="14545"/>
                </a:cubicBezTo>
                <a:cubicBezTo>
                  <a:pt x="20913" y="14433"/>
                  <a:pt x="20979" y="14320"/>
                  <a:pt x="21045" y="14206"/>
                </a:cubicBezTo>
                <a:cubicBezTo>
                  <a:pt x="21111" y="14091"/>
                  <a:pt x="21176" y="13976"/>
                  <a:pt x="21240" y="13860"/>
                </a:cubicBezTo>
                <a:cubicBezTo>
                  <a:pt x="21281" y="13719"/>
                  <a:pt x="21310" y="13572"/>
                  <a:pt x="21327" y="13423"/>
                </a:cubicBezTo>
                <a:cubicBezTo>
                  <a:pt x="21345" y="13266"/>
                  <a:pt x="21349" y="13107"/>
                  <a:pt x="21340" y="12948"/>
                </a:cubicBezTo>
                <a:lnTo>
                  <a:pt x="21550" y="12563"/>
                </a:lnTo>
                <a:cubicBezTo>
                  <a:pt x="21536" y="12461"/>
                  <a:pt x="21532" y="12358"/>
                  <a:pt x="21538" y="12255"/>
                </a:cubicBezTo>
                <a:cubicBezTo>
                  <a:pt x="21545" y="12135"/>
                  <a:pt x="21566" y="12016"/>
                  <a:pt x="21600" y="11904"/>
                </a:cubicBezTo>
                <a:lnTo>
                  <a:pt x="21600" y="11340"/>
                </a:lnTo>
                <a:lnTo>
                  <a:pt x="21538" y="11038"/>
                </a:lnTo>
                <a:lnTo>
                  <a:pt x="21389" y="10617"/>
                </a:lnTo>
                <a:lnTo>
                  <a:pt x="21281" y="10240"/>
                </a:lnTo>
                <a:lnTo>
                  <a:pt x="21028" y="9986"/>
                </a:lnTo>
                <a:lnTo>
                  <a:pt x="20791" y="9581"/>
                </a:lnTo>
                <a:lnTo>
                  <a:pt x="20733" y="9333"/>
                </a:lnTo>
                <a:lnTo>
                  <a:pt x="20397" y="8721"/>
                </a:lnTo>
                <a:lnTo>
                  <a:pt x="20297" y="8091"/>
                </a:lnTo>
                <a:lnTo>
                  <a:pt x="20106" y="7525"/>
                </a:lnTo>
                <a:lnTo>
                  <a:pt x="19820" y="6996"/>
                </a:lnTo>
                <a:lnTo>
                  <a:pt x="19620" y="6527"/>
                </a:lnTo>
                <a:lnTo>
                  <a:pt x="19210" y="6155"/>
                </a:lnTo>
                <a:lnTo>
                  <a:pt x="18886" y="5767"/>
                </a:lnTo>
                <a:cubicBezTo>
                  <a:pt x="18800" y="5685"/>
                  <a:pt x="18761" y="5544"/>
                  <a:pt x="18786" y="5410"/>
                </a:cubicBezTo>
                <a:cubicBezTo>
                  <a:pt x="18811" y="5280"/>
                  <a:pt x="18892" y="5181"/>
                  <a:pt x="18994" y="5157"/>
                </a:cubicBezTo>
                <a:lnTo>
                  <a:pt x="19055" y="4833"/>
                </a:lnTo>
                <a:lnTo>
                  <a:pt x="19055" y="4472"/>
                </a:lnTo>
                <a:lnTo>
                  <a:pt x="19217" y="4028"/>
                </a:lnTo>
                <a:lnTo>
                  <a:pt x="19027" y="3743"/>
                </a:lnTo>
                <a:lnTo>
                  <a:pt x="18969" y="3459"/>
                </a:lnTo>
                <a:lnTo>
                  <a:pt x="18936" y="3040"/>
                </a:lnTo>
                <a:lnTo>
                  <a:pt x="18737" y="2634"/>
                </a:lnTo>
                <a:lnTo>
                  <a:pt x="18500" y="2250"/>
                </a:lnTo>
                <a:lnTo>
                  <a:pt x="18264" y="1878"/>
                </a:lnTo>
                <a:cubicBezTo>
                  <a:pt x="18190" y="1776"/>
                  <a:pt x="18127" y="1662"/>
                  <a:pt x="18077" y="1539"/>
                </a:cubicBezTo>
                <a:cubicBezTo>
                  <a:pt x="17997" y="1344"/>
                  <a:pt x="17951" y="1129"/>
                  <a:pt x="17940" y="908"/>
                </a:cubicBezTo>
                <a:lnTo>
                  <a:pt x="17870" y="312"/>
                </a:lnTo>
                <a:lnTo>
                  <a:pt x="17679" y="0"/>
                </a:lnTo>
                <a:lnTo>
                  <a:pt x="17497" y="117"/>
                </a:lnTo>
                <a:lnTo>
                  <a:pt x="17298" y="441"/>
                </a:lnTo>
                <a:lnTo>
                  <a:pt x="17198" y="989"/>
                </a:lnTo>
                <a:lnTo>
                  <a:pt x="17173" y="1475"/>
                </a:lnTo>
                <a:lnTo>
                  <a:pt x="17090" y="1927"/>
                </a:lnTo>
                <a:lnTo>
                  <a:pt x="17016" y="2271"/>
                </a:lnTo>
                <a:lnTo>
                  <a:pt x="17003" y="2864"/>
                </a:lnTo>
                <a:lnTo>
                  <a:pt x="17016" y="3290"/>
                </a:lnTo>
                <a:cubicBezTo>
                  <a:pt x="16998" y="3361"/>
                  <a:pt x="16974" y="3430"/>
                  <a:pt x="16945" y="3495"/>
                </a:cubicBezTo>
                <a:cubicBezTo>
                  <a:pt x="16886" y="3627"/>
                  <a:pt x="16805" y="3742"/>
                  <a:pt x="16709" y="3829"/>
                </a:cubicBezTo>
                <a:lnTo>
                  <a:pt x="16476" y="4223"/>
                </a:lnTo>
                <a:lnTo>
                  <a:pt x="16090" y="4596"/>
                </a:lnTo>
                <a:lnTo>
                  <a:pt x="16028" y="4804"/>
                </a:lnTo>
                <a:lnTo>
                  <a:pt x="15868" y="4980"/>
                </a:lnTo>
                <a:lnTo>
                  <a:pt x="15471" y="4872"/>
                </a:lnTo>
                <a:lnTo>
                  <a:pt x="15263" y="4420"/>
                </a:lnTo>
                <a:lnTo>
                  <a:pt x="14941" y="4258"/>
                </a:lnTo>
                <a:lnTo>
                  <a:pt x="14663" y="4053"/>
                </a:lnTo>
                <a:lnTo>
                  <a:pt x="14476" y="3794"/>
                </a:lnTo>
                <a:lnTo>
                  <a:pt x="14089" y="3470"/>
                </a:lnTo>
                <a:lnTo>
                  <a:pt x="13749" y="3330"/>
                </a:lnTo>
                <a:lnTo>
                  <a:pt x="13637" y="2925"/>
                </a:lnTo>
                <a:lnTo>
                  <a:pt x="13637" y="2180"/>
                </a:lnTo>
                <a:lnTo>
                  <a:pt x="13757" y="1862"/>
                </a:lnTo>
                <a:lnTo>
                  <a:pt x="13894" y="1668"/>
                </a:lnTo>
                <a:lnTo>
                  <a:pt x="14093" y="1328"/>
                </a:lnTo>
                <a:lnTo>
                  <a:pt x="14301" y="1036"/>
                </a:lnTo>
                <a:lnTo>
                  <a:pt x="14077" y="799"/>
                </a:lnTo>
                <a:lnTo>
                  <a:pt x="13671" y="626"/>
                </a:lnTo>
                <a:lnTo>
                  <a:pt x="13551" y="529"/>
                </a:lnTo>
                <a:lnTo>
                  <a:pt x="12919" y="457"/>
                </a:lnTo>
                <a:lnTo>
                  <a:pt x="12492" y="155"/>
                </a:lnTo>
                <a:lnTo>
                  <a:pt x="12131" y="495"/>
                </a:lnTo>
                <a:lnTo>
                  <a:pt x="11861" y="716"/>
                </a:lnTo>
                <a:lnTo>
                  <a:pt x="11605" y="888"/>
                </a:lnTo>
                <a:lnTo>
                  <a:pt x="11058" y="1017"/>
                </a:lnTo>
                <a:lnTo>
                  <a:pt x="10851" y="1226"/>
                </a:lnTo>
                <a:lnTo>
                  <a:pt x="10702" y="1608"/>
                </a:lnTo>
                <a:lnTo>
                  <a:pt x="10603" y="1737"/>
                </a:lnTo>
                <a:lnTo>
                  <a:pt x="10416" y="1964"/>
                </a:lnTo>
                <a:lnTo>
                  <a:pt x="10428" y="2286"/>
                </a:lnTo>
                <a:lnTo>
                  <a:pt x="10594" y="2561"/>
                </a:lnTo>
                <a:lnTo>
                  <a:pt x="10478" y="2739"/>
                </a:lnTo>
                <a:lnTo>
                  <a:pt x="10159" y="3090"/>
                </a:lnTo>
                <a:cubicBezTo>
                  <a:pt x="10067" y="3086"/>
                  <a:pt x="9978" y="3052"/>
                  <a:pt x="9899" y="2993"/>
                </a:cubicBezTo>
                <a:cubicBezTo>
                  <a:pt x="9767" y="2894"/>
                  <a:pt x="9671" y="2731"/>
                  <a:pt x="9633" y="2540"/>
                </a:cubicBezTo>
                <a:lnTo>
                  <a:pt x="9197" y="2329"/>
                </a:lnTo>
                <a:cubicBezTo>
                  <a:pt x="9181" y="2199"/>
                  <a:pt x="9118" y="2087"/>
                  <a:pt x="9027" y="2027"/>
                </a:cubicBezTo>
                <a:cubicBezTo>
                  <a:pt x="8838" y="1903"/>
                  <a:pt x="8608" y="2025"/>
                  <a:pt x="8541" y="2286"/>
                </a:cubicBezTo>
                <a:lnTo>
                  <a:pt x="8250" y="2599"/>
                </a:lnTo>
                <a:cubicBezTo>
                  <a:pt x="8194" y="2686"/>
                  <a:pt x="8137" y="2772"/>
                  <a:pt x="8080" y="2857"/>
                </a:cubicBezTo>
                <a:cubicBezTo>
                  <a:pt x="7985" y="2999"/>
                  <a:pt x="7888" y="3139"/>
                  <a:pt x="7790" y="3277"/>
                </a:cubicBezTo>
                <a:lnTo>
                  <a:pt x="7467" y="3599"/>
                </a:lnTo>
                <a:lnTo>
                  <a:pt x="7293" y="3739"/>
                </a:lnTo>
                <a:lnTo>
                  <a:pt x="6986" y="3783"/>
                </a:lnTo>
                <a:lnTo>
                  <a:pt x="6987" y="4025"/>
                </a:lnTo>
                <a:lnTo>
                  <a:pt x="7057" y="4165"/>
                </a:lnTo>
                <a:lnTo>
                  <a:pt x="7119" y="4374"/>
                </a:lnTo>
                <a:lnTo>
                  <a:pt x="7007" y="4628"/>
                </a:lnTo>
                <a:cubicBezTo>
                  <a:pt x="7006" y="4750"/>
                  <a:pt x="6931" y="4851"/>
                  <a:pt x="6836" y="4854"/>
                </a:cubicBezTo>
                <a:cubicBezTo>
                  <a:pt x="6738" y="4858"/>
                  <a:pt x="6655" y="4756"/>
                  <a:pt x="6654" y="4628"/>
                </a:cubicBezTo>
                <a:lnTo>
                  <a:pt x="6421" y="4466"/>
                </a:lnTo>
                <a:lnTo>
                  <a:pt x="6280" y="4719"/>
                </a:lnTo>
                <a:lnTo>
                  <a:pt x="6160" y="4924"/>
                </a:lnTo>
                <a:lnTo>
                  <a:pt x="5954" y="535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90" name="Shape 5090"/>
          <p:cNvSpPr/>
          <p:nvPr/>
        </p:nvSpPr>
        <p:spPr>
          <a:xfrm>
            <a:off x="11194900" y="7009070"/>
            <a:ext cx="121416" cy="101150"/>
          </a:xfrm>
          <a:custGeom>
            <a:avLst/>
            <a:gdLst/>
            <a:ahLst/>
            <a:cxnLst>
              <a:cxn ang="0">
                <a:pos x="wd2" y="hd2"/>
              </a:cxn>
              <a:cxn ang="5400000">
                <a:pos x="wd2" y="hd2"/>
              </a:cxn>
              <a:cxn ang="10800000">
                <a:pos x="wd2" y="hd2"/>
              </a:cxn>
              <a:cxn ang="16200000">
                <a:pos x="wd2" y="hd2"/>
              </a:cxn>
            </a:cxnLst>
            <a:rect l="0" t="0" r="r" b="b"/>
            <a:pathLst>
              <a:path w="21600" h="21600" extrusionOk="0">
                <a:moveTo>
                  <a:pt x="2734" y="1038"/>
                </a:moveTo>
                <a:lnTo>
                  <a:pt x="5578" y="0"/>
                </a:lnTo>
                <a:lnTo>
                  <a:pt x="6344" y="2077"/>
                </a:lnTo>
                <a:lnTo>
                  <a:pt x="8057" y="3507"/>
                </a:lnTo>
                <a:lnTo>
                  <a:pt x="11245" y="5736"/>
                </a:lnTo>
                <a:lnTo>
                  <a:pt x="13944" y="4944"/>
                </a:lnTo>
                <a:lnTo>
                  <a:pt x="15669" y="2555"/>
                </a:lnTo>
                <a:lnTo>
                  <a:pt x="17659" y="2290"/>
                </a:lnTo>
                <a:lnTo>
                  <a:pt x="20048" y="2290"/>
                </a:lnTo>
                <a:lnTo>
                  <a:pt x="21600" y="3886"/>
                </a:lnTo>
                <a:lnTo>
                  <a:pt x="21073" y="6102"/>
                </a:lnTo>
                <a:lnTo>
                  <a:pt x="19449" y="6901"/>
                </a:lnTo>
                <a:lnTo>
                  <a:pt x="18263" y="8165"/>
                </a:lnTo>
                <a:lnTo>
                  <a:pt x="18130" y="10554"/>
                </a:lnTo>
                <a:lnTo>
                  <a:pt x="16494" y="13003"/>
                </a:lnTo>
                <a:lnTo>
                  <a:pt x="14149" y="14540"/>
                </a:lnTo>
                <a:lnTo>
                  <a:pt x="10318" y="16118"/>
                </a:lnTo>
                <a:lnTo>
                  <a:pt x="8234" y="17714"/>
                </a:lnTo>
                <a:lnTo>
                  <a:pt x="6954" y="19365"/>
                </a:lnTo>
                <a:lnTo>
                  <a:pt x="6111" y="21121"/>
                </a:lnTo>
                <a:lnTo>
                  <a:pt x="4171" y="21600"/>
                </a:lnTo>
                <a:lnTo>
                  <a:pt x="3062" y="19311"/>
                </a:lnTo>
                <a:lnTo>
                  <a:pt x="1521" y="19311"/>
                </a:lnTo>
                <a:lnTo>
                  <a:pt x="0" y="19258"/>
                </a:lnTo>
                <a:lnTo>
                  <a:pt x="667" y="16130"/>
                </a:lnTo>
                <a:lnTo>
                  <a:pt x="2456" y="13422"/>
                </a:lnTo>
                <a:lnTo>
                  <a:pt x="2806" y="11838"/>
                </a:lnTo>
                <a:lnTo>
                  <a:pt x="2673" y="8557"/>
                </a:lnTo>
                <a:lnTo>
                  <a:pt x="2673" y="6056"/>
                </a:lnTo>
                <a:lnTo>
                  <a:pt x="2190" y="4678"/>
                </a:lnTo>
                <a:lnTo>
                  <a:pt x="2734" y="103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91" name="Shape 5091"/>
          <p:cNvSpPr/>
          <p:nvPr/>
        </p:nvSpPr>
        <p:spPr>
          <a:xfrm>
            <a:off x="11750108" y="7003089"/>
            <a:ext cx="330226" cy="207864"/>
          </a:xfrm>
          <a:custGeom>
            <a:avLst/>
            <a:gdLst/>
            <a:ahLst/>
            <a:cxnLst>
              <a:cxn ang="0">
                <a:pos x="wd2" y="hd2"/>
              </a:cxn>
              <a:cxn ang="5400000">
                <a:pos x="wd2" y="hd2"/>
              </a:cxn>
              <a:cxn ang="10800000">
                <a:pos x="wd2" y="hd2"/>
              </a:cxn>
              <a:cxn ang="16200000">
                <a:pos x="wd2" y="hd2"/>
              </a:cxn>
            </a:cxnLst>
            <a:rect l="0" t="0" r="r" b="b"/>
            <a:pathLst>
              <a:path w="21600" h="21544" extrusionOk="0">
                <a:moveTo>
                  <a:pt x="2147" y="16913"/>
                </a:moveTo>
                <a:lnTo>
                  <a:pt x="1380" y="17278"/>
                </a:lnTo>
                <a:lnTo>
                  <a:pt x="508" y="19015"/>
                </a:lnTo>
                <a:lnTo>
                  <a:pt x="0" y="20356"/>
                </a:lnTo>
                <a:lnTo>
                  <a:pt x="1241" y="21466"/>
                </a:lnTo>
                <a:lnTo>
                  <a:pt x="2749" y="21544"/>
                </a:lnTo>
                <a:lnTo>
                  <a:pt x="5044" y="21466"/>
                </a:lnTo>
                <a:lnTo>
                  <a:pt x="6332" y="20691"/>
                </a:lnTo>
                <a:lnTo>
                  <a:pt x="8044" y="18990"/>
                </a:lnTo>
                <a:lnTo>
                  <a:pt x="9316" y="17905"/>
                </a:lnTo>
                <a:lnTo>
                  <a:pt x="10246" y="16587"/>
                </a:lnTo>
                <a:lnTo>
                  <a:pt x="11501" y="14151"/>
                </a:lnTo>
                <a:cubicBezTo>
                  <a:pt x="11635" y="13828"/>
                  <a:pt x="11800" y="13540"/>
                  <a:pt x="11990" y="13298"/>
                </a:cubicBezTo>
                <a:cubicBezTo>
                  <a:pt x="12464" y="12694"/>
                  <a:pt x="13064" y="12399"/>
                  <a:pt x="13670" y="12472"/>
                </a:cubicBezTo>
                <a:lnTo>
                  <a:pt x="14548" y="12562"/>
                </a:lnTo>
                <a:lnTo>
                  <a:pt x="15233" y="12097"/>
                </a:lnTo>
                <a:lnTo>
                  <a:pt x="15961" y="11558"/>
                </a:lnTo>
                <a:lnTo>
                  <a:pt x="16010" y="10246"/>
                </a:lnTo>
                <a:lnTo>
                  <a:pt x="17004" y="9130"/>
                </a:lnTo>
                <a:lnTo>
                  <a:pt x="18541" y="7346"/>
                </a:lnTo>
                <a:lnTo>
                  <a:pt x="20577" y="6490"/>
                </a:lnTo>
                <a:lnTo>
                  <a:pt x="21600" y="5415"/>
                </a:lnTo>
                <a:lnTo>
                  <a:pt x="21600" y="4405"/>
                </a:lnTo>
                <a:lnTo>
                  <a:pt x="21306" y="2773"/>
                </a:lnTo>
                <a:lnTo>
                  <a:pt x="20866" y="1007"/>
                </a:lnTo>
                <a:cubicBezTo>
                  <a:pt x="20843" y="468"/>
                  <a:pt x="20572" y="40"/>
                  <a:pt x="20232" y="3"/>
                </a:cubicBezTo>
                <a:cubicBezTo>
                  <a:pt x="19700" y="-56"/>
                  <a:pt x="19304" y="769"/>
                  <a:pt x="19482" y="1565"/>
                </a:cubicBezTo>
                <a:lnTo>
                  <a:pt x="18669" y="2426"/>
                </a:lnTo>
                <a:lnTo>
                  <a:pt x="17564" y="3640"/>
                </a:lnTo>
                <a:lnTo>
                  <a:pt x="17108" y="4363"/>
                </a:lnTo>
                <a:cubicBezTo>
                  <a:pt x="16812" y="4575"/>
                  <a:pt x="16538" y="4853"/>
                  <a:pt x="16293" y="5190"/>
                </a:cubicBezTo>
                <a:cubicBezTo>
                  <a:pt x="15810" y="5854"/>
                  <a:pt x="15457" y="6721"/>
                  <a:pt x="14988" y="7408"/>
                </a:cubicBezTo>
                <a:cubicBezTo>
                  <a:pt x="14591" y="7991"/>
                  <a:pt x="14119" y="8431"/>
                  <a:pt x="13604" y="8700"/>
                </a:cubicBezTo>
                <a:lnTo>
                  <a:pt x="11698" y="9704"/>
                </a:lnTo>
                <a:lnTo>
                  <a:pt x="9302" y="11254"/>
                </a:lnTo>
                <a:cubicBezTo>
                  <a:pt x="8906" y="11491"/>
                  <a:pt x="8515" y="11748"/>
                  <a:pt x="8130" y="12026"/>
                </a:cubicBezTo>
                <a:cubicBezTo>
                  <a:pt x="7579" y="12424"/>
                  <a:pt x="7040" y="12864"/>
                  <a:pt x="6515" y="13344"/>
                </a:cubicBezTo>
                <a:cubicBezTo>
                  <a:pt x="6085" y="13632"/>
                  <a:pt x="5652" y="13908"/>
                  <a:pt x="5215" y="14170"/>
                </a:cubicBezTo>
                <a:cubicBezTo>
                  <a:pt x="4730" y="14462"/>
                  <a:pt x="4240" y="14738"/>
                  <a:pt x="3748" y="14997"/>
                </a:cubicBezTo>
                <a:lnTo>
                  <a:pt x="2147" y="1691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92" name="Shape 5092"/>
          <p:cNvSpPr/>
          <p:nvPr/>
        </p:nvSpPr>
        <p:spPr>
          <a:xfrm>
            <a:off x="12125738" y="6796105"/>
            <a:ext cx="161540" cy="247874"/>
          </a:xfrm>
          <a:custGeom>
            <a:avLst/>
            <a:gdLst/>
            <a:ahLst/>
            <a:cxnLst>
              <a:cxn ang="0">
                <a:pos x="wd2" y="hd2"/>
              </a:cxn>
              <a:cxn ang="5400000">
                <a:pos x="wd2" y="hd2"/>
              </a:cxn>
              <a:cxn ang="10800000">
                <a:pos x="wd2" y="hd2"/>
              </a:cxn>
              <a:cxn ang="16200000">
                <a:pos x="wd2" y="hd2"/>
              </a:cxn>
            </a:cxnLst>
            <a:rect l="0" t="0" r="r" b="b"/>
            <a:pathLst>
              <a:path w="21600" h="21600" extrusionOk="0">
                <a:moveTo>
                  <a:pt x="13019" y="321"/>
                </a:moveTo>
                <a:lnTo>
                  <a:pt x="11636" y="0"/>
                </a:lnTo>
                <a:lnTo>
                  <a:pt x="11352" y="2568"/>
                </a:lnTo>
                <a:lnTo>
                  <a:pt x="11383" y="3806"/>
                </a:lnTo>
                <a:lnTo>
                  <a:pt x="12079" y="5151"/>
                </a:lnTo>
                <a:lnTo>
                  <a:pt x="12375" y="6967"/>
                </a:lnTo>
                <a:cubicBezTo>
                  <a:pt x="12672" y="7601"/>
                  <a:pt x="12637" y="8281"/>
                  <a:pt x="12275" y="8900"/>
                </a:cubicBezTo>
                <a:cubicBezTo>
                  <a:pt x="12047" y="9291"/>
                  <a:pt x="11695" y="9645"/>
                  <a:pt x="11242" y="9941"/>
                </a:cubicBezTo>
                <a:lnTo>
                  <a:pt x="10432" y="11157"/>
                </a:lnTo>
                <a:lnTo>
                  <a:pt x="7384" y="11982"/>
                </a:lnTo>
                <a:lnTo>
                  <a:pt x="4025" y="12743"/>
                </a:lnTo>
                <a:lnTo>
                  <a:pt x="2560" y="14347"/>
                </a:lnTo>
                <a:lnTo>
                  <a:pt x="2552" y="16107"/>
                </a:lnTo>
                <a:lnTo>
                  <a:pt x="3355" y="17541"/>
                </a:lnTo>
                <a:lnTo>
                  <a:pt x="1955" y="19191"/>
                </a:lnTo>
                <a:lnTo>
                  <a:pt x="116" y="19974"/>
                </a:lnTo>
                <a:lnTo>
                  <a:pt x="0" y="20821"/>
                </a:lnTo>
                <a:lnTo>
                  <a:pt x="1421" y="21600"/>
                </a:lnTo>
                <a:lnTo>
                  <a:pt x="3317" y="20948"/>
                </a:lnTo>
                <a:lnTo>
                  <a:pt x="5646" y="19126"/>
                </a:lnTo>
                <a:cubicBezTo>
                  <a:pt x="6124" y="18808"/>
                  <a:pt x="6661" y="18530"/>
                  <a:pt x="7246" y="18301"/>
                </a:cubicBezTo>
                <a:cubicBezTo>
                  <a:pt x="7999" y="18006"/>
                  <a:pt x="8821" y="17793"/>
                  <a:pt x="9679" y="17671"/>
                </a:cubicBezTo>
                <a:cubicBezTo>
                  <a:pt x="10238" y="17511"/>
                  <a:pt x="10792" y="17345"/>
                  <a:pt x="11342" y="17174"/>
                </a:cubicBezTo>
                <a:cubicBezTo>
                  <a:pt x="12241" y="16894"/>
                  <a:pt x="13139" y="16593"/>
                  <a:pt x="13842" y="16131"/>
                </a:cubicBezTo>
                <a:cubicBezTo>
                  <a:pt x="14311" y="15823"/>
                  <a:pt x="14674" y="15454"/>
                  <a:pt x="14908" y="15048"/>
                </a:cubicBezTo>
                <a:cubicBezTo>
                  <a:pt x="15071" y="14768"/>
                  <a:pt x="15345" y="14521"/>
                  <a:pt x="15704" y="14334"/>
                </a:cubicBezTo>
                <a:cubicBezTo>
                  <a:pt x="16529" y="13904"/>
                  <a:pt x="17653" y="13847"/>
                  <a:pt x="18567" y="13508"/>
                </a:cubicBezTo>
                <a:cubicBezTo>
                  <a:pt x="19153" y="13291"/>
                  <a:pt x="19628" y="12966"/>
                  <a:pt x="19933" y="12574"/>
                </a:cubicBezTo>
                <a:lnTo>
                  <a:pt x="21100" y="11358"/>
                </a:lnTo>
                <a:lnTo>
                  <a:pt x="21600" y="10578"/>
                </a:lnTo>
                <a:lnTo>
                  <a:pt x="19804" y="10386"/>
                </a:lnTo>
                <a:lnTo>
                  <a:pt x="18624" y="10060"/>
                </a:lnTo>
                <a:lnTo>
                  <a:pt x="17125" y="9017"/>
                </a:lnTo>
                <a:lnTo>
                  <a:pt x="14529" y="7584"/>
                </a:lnTo>
                <a:cubicBezTo>
                  <a:pt x="14314" y="7294"/>
                  <a:pt x="14124" y="6997"/>
                  <a:pt x="13962" y="6693"/>
                </a:cubicBezTo>
                <a:cubicBezTo>
                  <a:pt x="13643" y="6095"/>
                  <a:pt x="13431" y="5476"/>
                  <a:pt x="13329" y="4847"/>
                </a:cubicBezTo>
                <a:lnTo>
                  <a:pt x="14325" y="3524"/>
                </a:lnTo>
                <a:lnTo>
                  <a:pt x="14325" y="1808"/>
                </a:lnTo>
                <a:lnTo>
                  <a:pt x="13019" y="321"/>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93" name="Shape 5093"/>
          <p:cNvSpPr/>
          <p:nvPr/>
        </p:nvSpPr>
        <p:spPr>
          <a:xfrm>
            <a:off x="12138752" y="6576049"/>
            <a:ext cx="13350" cy="27969"/>
          </a:xfrm>
          <a:custGeom>
            <a:avLst/>
            <a:gdLst/>
            <a:ahLst/>
            <a:cxnLst>
              <a:cxn ang="0">
                <a:pos x="wd2" y="hd2"/>
              </a:cxn>
              <a:cxn ang="5400000">
                <a:pos x="wd2" y="hd2"/>
              </a:cxn>
              <a:cxn ang="10800000">
                <a:pos x="wd2" y="hd2"/>
              </a:cxn>
              <a:cxn ang="16200000">
                <a:pos x="wd2" y="hd2"/>
              </a:cxn>
            </a:cxnLst>
            <a:rect l="0" t="0" r="r" b="b"/>
            <a:pathLst>
              <a:path w="21600" h="21600" extrusionOk="0">
                <a:moveTo>
                  <a:pt x="7518" y="240"/>
                </a:moveTo>
                <a:lnTo>
                  <a:pt x="21579" y="0"/>
                </a:lnTo>
                <a:lnTo>
                  <a:pt x="21600" y="11228"/>
                </a:lnTo>
                <a:lnTo>
                  <a:pt x="15549" y="21600"/>
                </a:lnTo>
                <a:lnTo>
                  <a:pt x="2290" y="19891"/>
                </a:lnTo>
                <a:lnTo>
                  <a:pt x="0" y="10674"/>
                </a:lnTo>
                <a:lnTo>
                  <a:pt x="7518" y="24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94" name="Shape 5094"/>
          <p:cNvSpPr/>
          <p:nvPr/>
        </p:nvSpPr>
        <p:spPr>
          <a:xfrm>
            <a:off x="12102564" y="6225405"/>
            <a:ext cx="102939" cy="128287"/>
          </a:xfrm>
          <a:custGeom>
            <a:avLst/>
            <a:gdLst/>
            <a:ahLst/>
            <a:cxnLst>
              <a:cxn ang="0">
                <a:pos x="wd2" y="hd2"/>
              </a:cxn>
              <a:cxn ang="5400000">
                <a:pos x="wd2" y="hd2"/>
              </a:cxn>
              <a:cxn ang="10800000">
                <a:pos x="wd2" y="hd2"/>
              </a:cxn>
              <a:cxn ang="16200000">
                <a:pos x="wd2" y="hd2"/>
              </a:cxn>
            </a:cxnLst>
            <a:rect l="0" t="0" r="r" b="b"/>
            <a:pathLst>
              <a:path w="21600" h="21600" extrusionOk="0">
                <a:moveTo>
                  <a:pt x="2266" y="0"/>
                </a:moveTo>
                <a:lnTo>
                  <a:pt x="5698" y="3526"/>
                </a:lnTo>
                <a:lnTo>
                  <a:pt x="8576" y="7970"/>
                </a:lnTo>
                <a:lnTo>
                  <a:pt x="9046" y="10950"/>
                </a:lnTo>
                <a:lnTo>
                  <a:pt x="12812" y="12581"/>
                </a:lnTo>
                <a:lnTo>
                  <a:pt x="16578" y="14974"/>
                </a:lnTo>
                <a:lnTo>
                  <a:pt x="21600" y="18247"/>
                </a:lnTo>
                <a:lnTo>
                  <a:pt x="21286" y="21600"/>
                </a:lnTo>
                <a:lnTo>
                  <a:pt x="18775" y="21264"/>
                </a:lnTo>
                <a:lnTo>
                  <a:pt x="14754" y="16779"/>
                </a:lnTo>
                <a:lnTo>
                  <a:pt x="12093" y="15393"/>
                </a:lnTo>
                <a:cubicBezTo>
                  <a:pt x="11092" y="15033"/>
                  <a:pt x="10116" y="14628"/>
                  <a:pt x="9170" y="14182"/>
                </a:cubicBezTo>
                <a:cubicBezTo>
                  <a:pt x="8123" y="13687"/>
                  <a:pt x="7114" y="13142"/>
                  <a:pt x="6149" y="12550"/>
                </a:cubicBezTo>
                <a:lnTo>
                  <a:pt x="5208" y="9024"/>
                </a:lnTo>
                <a:lnTo>
                  <a:pt x="3272" y="6968"/>
                </a:lnTo>
                <a:lnTo>
                  <a:pt x="467" y="3584"/>
                </a:lnTo>
                <a:lnTo>
                  <a:pt x="0" y="1873"/>
                </a:lnTo>
                <a:lnTo>
                  <a:pt x="226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95" name="Shape 5095"/>
          <p:cNvSpPr/>
          <p:nvPr/>
        </p:nvSpPr>
        <p:spPr>
          <a:xfrm>
            <a:off x="12246563" y="6086084"/>
            <a:ext cx="36856" cy="62490"/>
          </a:xfrm>
          <a:custGeom>
            <a:avLst/>
            <a:gdLst/>
            <a:ahLst/>
            <a:cxnLst>
              <a:cxn ang="0">
                <a:pos x="wd2" y="hd2"/>
              </a:cxn>
              <a:cxn ang="5400000">
                <a:pos x="wd2" y="hd2"/>
              </a:cxn>
              <a:cxn ang="10800000">
                <a:pos x="wd2" y="hd2"/>
              </a:cxn>
              <a:cxn ang="16200000">
                <a:pos x="wd2" y="hd2"/>
              </a:cxn>
            </a:cxnLst>
            <a:rect l="0" t="0" r="r" b="b"/>
            <a:pathLst>
              <a:path w="21600" h="21600" extrusionOk="0">
                <a:moveTo>
                  <a:pt x="4384" y="0"/>
                </a:moveTo>
                <a:lnTo>
                  <a:pt x="0" y="6366"/>
                </a:lnTo>
                <a:lnTo>
                  <a:pt x="4998" y="11561"/>
                </a:lnTo>
                <a:lnTo>
                  <a:pt x="9054" y="12853"/>
                </a:lnTo>
                <a:lnTo>
                  <a:pt x="11974" y="16462"/>
                </a:lnTo>
                <a:lnTo>
                  <a:pt x="18532" y="21600"/>
                </a:lnTo>
                <a:lnTo>
                  <a:pt x="21600" y="18003"/>
                </a:lnTo>
                <a:lnTo>
                  <a:pt x="19408" y="13360"/>
                </a:lnTo>
                <a:lnTo>
                  <a:pt x="14184" y="10517"/>
                </a:lnTo>
                <a:lnTo>
                  <a:pt x="9965" y="6822"/>
                </a:lnTo>
                <a:lnTo>
                  <a:pt x="9528" y="3503"/>
                </a:lnTo>
                <a:lnTo>
                  <a:pt x="4384"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96" name="Shape 5096"/>
          <p:cNvSpPr/>
          <p:nvPr/>
        </p:nvSpPr>
        <p:spPr>
          <a:xfrm>
            <a:off x="11869461" y="5737777"/>
            <a:ext cx="44841" cy="63580"/>
          </a:xfrm>
          <a:custGeom>
            <a:avLst/>
            <a:gdLst/>
            <a:ahLst/>
            <a:cxnLst>
              <a:cxn ang="0">
                <a:pos x="wd2" y="hd2"/>
              </a:cxn>
              <a:cxn ang="5400000">
                <a:pos x="wd2" y="hd2"/>
              </a:cxn>
              <a:cxn ang="10800000">
                <a:pos x="wd2" y="hd2"/>
              </a:cxn>
              <a:cxn ang="16200000">
                <a:pos x="wd2" y="hd2"/>
              </a:cxn>
            </a:cxnLst>
            <a:rect l="0" t="0" r="r" b="b"/>
            <a:pathLst>
              <a:path w="21600" h="21600" extrusionOk="0">
                <a:moveTo>
                  <a:pt x="4335" y="0"/>
                </a:moveTo>
                <a:lnTo>
                  <a:pt x="8612" y="423"/>
                </a:lnTo>
                <a:lnTo>
                  <a:pt x="9548" y="10168"/>
                </a:lnTo>
                <a:lnTo>
                  <a:pt x="15069" y="14477"/>
                </a:lnTo>
                <a:lnTo>
                  <a:pt x="21600" y="16858"/>
                </a:lnTo>
                <a:lnTo>
                  <a:pt x="19199" y="21600"/>
                </a:lnTo>
                <a:lnTo>
                  <a:pt x="11398" y="20763"/>
                </a:lnTo>
                <a:lnTo>
                  <a:pt x="5755" y="17207"/>
                </a:lnTo>
                <a:lnTo>
                  <a:pt x="9" y="12157"/>
                </a:lnTo>
                <a:lnTo>
                  <a:pt x="0" y="6578"/>
                </a:lnTo>
                <a:lnTo>
                  <a:pt x="4335"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97" name="Shape 5097"/>
          <p:cNvSpPr/>
          <p:nvPr/>
        </p:nvSpPr>
        <p:spPr>
          <a:xfrm>
            <a:off x="11928843" y="5786636"/>
            <a:ext cx="44706" cy="38985"/>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17293" y="9046"/>
                </a:lnTo>
                <a:lnTo>
                  <a:pt x="21600" y="14848"/>
                </a:lnTo>
                <a:lnTo>
                  <a:pt x="21013" y="21600"/>
                </a:lnTo>
                <a:lnTo>
                  <a:pt x="12837" y="18854"/>
                </a:lnTo>
                <a:lnTo>
                  <a:pt x="5986" y="12225"/>
                </a:lnTo>
                <a:lnTo>
                  <a:pt x="0" y="7390"/>
                </a:lnTo>
                <a:lnTo>
                  <a:pt x="7085"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098" name="Shape 5098"/>
          <p:cNvSpPr/>
          <p:nvPr/>
        </p:nvSpPr>
        <p:spPr>
          <a:xfrm>
            <a:off x="11947571" y="5839233"/>
            <a:ext cx="36555" cy="38449"/>
          </a:xfrm>
          <a:custGeom>
            <a:avLst/>
            <a:gdLst/>
            <a:ahLst/>
            <a:cxnLst>
              <a:cxn ang="0">
                <a:pos x="wd2" y="hd2"/>
              </a:cxn>
              <a:cxn ang="5400000">
                <a:pos x="wd2" y="hd2"/>
              </a:cxn>
              <a:cxn ang="10800000">
                <a:pos x="wd2" y="hd2"/>
              </a:cxn>
              <a:cxn ang="16200000">
                <a:pos x="wd2" y="hd2"/>
              </a:cxn>
            </a:cxnLst>
            <a:rect l="0" t="0" r="r" b="b"/>
            <a:pathLst>
              <a:path w="21600" h="21600" extrusionOk="0">
                <a:moveTo>
                  <a:pt x="6399" y="0"/>
                </a:moveTo>
                <a:lnTo>
                  <a:pt x="12290" y="1855"/>
                </a:lnTo>
                <a:lnTo>
                  <a:pt x="12799" y="9871"/>
                </a:lnTo>
                <a:lnTo>
                  <a:pt x="15725" y="15036"/>
                </a:lnTo>
                <a:lnTo>
                  <a:pt x="21600" y="16577"/>
                </a:lnTo>
                <a:lnTo>
                  <a:pt x="18230" y="21600"/>
                </a:lnTo>
                <a:lnTo>
                  <a:pt x="12781" y="19919"/>
                </a:lnTo>
                <a:cubicBezTo>
                  <a:pt x="10763" y="19240"/>
                  <a:pt x="9023" y="17972"/>
                  <a:pt x="7808" y="16297"/>
                </a:cubicBezTo>
                <a:cubicBezTo>
                  <a:pt x="6475" y="14458"/>
                  <a:pt x="5850" y="12237"/>
                  <a:pt x="6040" y="10011"/>
                </a:cubicBezTo>
                <a:lnTo>
                  <a:pt x="0" y="5671"/>
                </a:lnTo>
                <a:lnTo>
                  <a:pt x="6399"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DCDEE0"/>
                </a:solidFill>
                <a:latin typeface="Calibri"/>
                <a:ea typeface="Calibri"/>
                <a:cs typeface="Calibri"/>
                <a:sym typeface="Calibri"/>
              </a:defRPr>
            </a:pPr>
            <a:endParaRPr/>
          </a:p>
        </p:txBody>
      </p:sp>
      <p:sp>
        <p:nvSpPr>
          <p:cNvPr id="5099" name="Shape 5099"/>
          <p:cNvSpPr/>
          <p:nvPr/>
        </p:nvSpPr>
        <p:spPr>
          <a:xfrm>
            <a:off x="11992880" y="5821907"/>
            <a:ext cx="45821" cy="41574"/>
          </a:xfrm>
          <a:custGeom>
            <a:avLst/>
            <a:gdLst/>
            <a:ahLst/>
            <a:cxnLst>
              <a:cxn ang="0">
                <a:pos x="wd2" y="hd2"/>
              </a:cxn>
              <a:cxn ang="5400000">
                <a:pos x="wd2" y="hd2"/>
              </a:cxn>
              <a:cxn ang="10800000">
                <a:pos x="wd2" y="hd2"/>
              </a:cxn>
              <a:cxn ang="16200000">
                <a:pos x="wd2" y="hd2"/>
              </a:cxn>
            </a:cxnLst>
            <a:rect l="0" t="0" r="r" b="b"/>
            <a:pathLst>
              <a:path w="21600" h="21600" extrusionOk="0">
                <a:moveTo>
                  <a:pt x="4105" y="0"/>
                </a:moveTo>
                <a:lnTo>
                  <a:pt x="8950" y="5326"/>
                </a:lnTo>
                <a:lnTo>
                  <a:pt x="16429" y="10105"/>
                </a:lnTo>
                <a:lnTo>
                  <a:pt x="21247" y="15787"/>
                </a:lnTo>
                <a:lnTo>
                  <a:pt x="21600" y="21227"/>
                </a:lnTo>
                <a:lnTo>
                  <a:pt x="14814" y="21600"/>
                </a:lnTo>
                <a:lnTo>
                  <a:pt x="10715" y="19268"/>
                </a:lnTo>
                <a:lnTo>
                  <a:pt x="6249" y="13959"/>
                </a:lnTo>
                <a:lnTo>
                  <a:pt x="3576" y="9700"/>
                </a:lnTo>
                <a:lnTo>
                  <a:pt x="25" y="6121"/>
                </a:lnTo>
                <a:lnTo>
                  <a:pt x="0" y="1589"/>
                </a:lnTo>
                <a:lnTo>
                  <a:pt x="4105"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00" name="Shape 5100"/>
          <p:cNvSpPr/>
          <p:nvPr/>
        </p:nvSpPr>
        <p:spPr>
          <a:xfrm>
            <a:off x="12016566" y="5885669"/>
            <a:ext cx="36737" cy="23618"/>
          </a:xfrm>
          <a:custGeom>
            <a:avLst/>
            <a:gdLst/>
            <a:ahLst/>
            <a:cxnLst>
              <a:cxn ang="0">
                <a:pos x="wd2" y="hd2"/>
              </a:cxn>
              <a:cxn ang="5400000">
                <a:pos x="wd2" y="hd2"/>
              </a:cxn>
              <a:cxn ang="10800000">
                <a:pos x="wd2" y="hd2"/>
              </a:cxn>
              <a:cxn ang="16200000">
                <a:pos x="wd2" y="hd2"/>
              </a:cxn>
            </a:cxnLst>
            <a:rect l="0" t="0" r="r" b="b"/>
            <a:pathLst>
              <a:path w="21600" h="21600" extrusionOk="0">
                <a:moveTo>
                  <a:pt x="8649" y="530"/>
                </a:moveTo>
                <a:lnTo>
                  <a:pt x="13099" y="8995"/>
                </a:lnTo>
                <a:lnTo>
                  <a:pt x="21600" y="8519"/>
                </a:lnTo>
                <a:lnTo>
                  <a:pt x="21600" y="17555"/>
                </a:lnTo>
                <a:lnTo>
                  <a:pt x="15901" y="21600"/>
                </a:lnTo>
                <a:lnTo>
                  <a:pt x="8481" y="18211"/>
                </a:lnTo>
                <a:lnTo>
                  <a:pt x="1799" y="7978"/>
                </a:lnTo>
                <a:lnTo>
                  <a:pt x="0" y="0"/>
                </a:lnTo>
                <a:lnTo>
                  <a:pt x="8649" y="53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DCDEE0"/>
                </a:solidFill>
                <a:latin typeface="Calibri"/>
                <a:ea typeface="Calibri"/>
                <a:cs typeface="Calibri"/>
                <a:sym typeface="Calibri"/>
              </a:defRPr>
            </a:pPr>
            <a:endParaRPr/>
          </a:p>
        </p:txBody>
      </p:sp>
      <p:sp>
        <p:nvSpPr>
          <p:cNvPr id="5101" name="Shape 5101"/>
          <p:cNvSpPr/>
          <p:nvPr/>
        </p:nvSpPr>
        <p:spPr>
          <a:xfrm>
            <a:off x="12060439" y="5851637"/>
            <a:ext cx="26910" cy="53430"/>
          </a:xfrm>
          <a:custGeom>
            <a:avLst/>
            <a:gdLst/>
            <a:ahLst/>
            <a:cxnLst>
              <a:cxn ang="0">
                <a:pos x="wd2" y="hd2"/>
              </a:cxn>
              <a:cxn ang="5400000">
                <a:pos x="wd2" y="hd2"/>
              </a:cxn>
              <a:cxn ang="10800000">
                <a:pos x="wd2" y="hd2"/>
              </a:cxn>
              <a:cxn ang="16200000">
                <a:pos x="wd2" y="hd2"/>
              </a:cxn>
            </a:cxnLst>
            <a:rect l="0" t="0" r="r" b="b"/>
            <a:pathLst>
              <a:path w="21600" h="21600" extrusionOk="0">
                <a:moveTo>
                  <a:pt x="4203" y="0"/>
                </a:moveTo>
                <a:lnTo>
                  <a:pt x="0" y="4749"/>
                </a:lnTo>
                <a:lnTo>
                  <a:pt x="263" y="12857"/>
                </a:lnTo>
                <a:lnTo>
                  <a:pt x="8018" y="13953"/>
                </a:lnTo>
                <a:lnTo>
                  <a:pt x="8018" y="17984"/>
                </a:lnTo>
                <a:lnTo>
                  <a:pt x="13422" y="21600"/>
                </a:lnTo>
                <a:lnTo>
                  <a:pt x="21600" y="17064"/>
                </a:lnTo>
                <a:lnTo>
                  <a:pt x="14422" y="12038"/>
                </a:lnTo>
                <a:lnTo>
                  <a:pt x="7443" y="8221"/>
                </a:lnTo>
                <a:lnTo>
                  <a:pt x="4203"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02" name="Shape 5102"/>
          <p:cNvSpPr/>
          <p:nvPr/>
        </p:nvSpPr>
        <p:spPr>
          <a:xfrm>
            <a:off x="12075086" y="5923177"/>
            <a:ext cx="23935" cy="208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703" y="9868"/>
                </a:lnTo>
                <a:lnTo>
                  <a:pt x="12853" y="21600"/>
                </a:lnTo>
                <a:lnTo>
                  <a:pt x="21600" y="16680"/>
                </a:lnTo>
                <a:lnTo>
                  <a:pt x="12403" y="144"/>
                </a:lnTo>
                <a:lnTo>
                  <a:pt x="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03" name="Shape 5103"/>
          <p:cNvSpPr/>
          <p:nvPr/>
        </p:nvSpPr>
        <p:spPr>
          <a:xfrm>
            <a:off x="11765568" y="5636990"/>
            <a:ext cx="85322" cy="75220"/>
          </a:xfrm>
          <a:custGeom>
            <a:avLst/>
            <a:gdLst/>
            <a:ahLst/>
            <a:cxnLst>
              <a:cxn ang="0">
                <a:pos x="wd2" y="hd2"/>
              </a:cxn>
              <a:cxn ang="5400000">
                <a:pos x="wd2" y="hd2"/>
              </a:cxn>
              <a:cxn ang="10800000">
                <a:pos x="wd2" y="hd2"/>
              </a:cxn>
              <a:cxn ang="16200000">
                <a:pos x="wd2" y="hd2"/>
              </a:cxn>
            </a:cxnLst>
            <a:rect l="0" t="0" r="r" b="b"/>
            <a:pathLst>
              <a:path w="21600" h="21600" extrusionOk="0">
                <a:moveTo>
                  <a:pt x="560" y="0"/>
                </a:moveTo>
                <a:lnTo>
                  <a:pt x="0" y="2479"/>
                </a:lnTo>
                <a:lnTo>
                  <a:pt x="4688" y="4518"/>
                </a:lnTo>
                <a:lnTo>
                  <a:pt x="9042" y="7739"/>
                </a:lnTo>
                <a:lnTo>
                  <a:pt x="12639" y="11175"/>
                </a:lnTo>
                <a:lnTo>
                  <a:pt x="16173" y="15327"/>
                </a:lnTo>
                <a:lnTo>
                  <a:pt x="17687" y="21385"/>
                </a:lnTo>
                <a:lnTo>
                  <a:pt x="21600" y="21600"/>
                </a:lnTo>
                <a:lnTo>
                  <a:pt x="19336" y="12589"/>
                </a:lnTo>
                <a:lnTo>
                  <a:pt x="12733" y="8079"/>
                </a:lnTo>
                <a:lnTo>
                  <a:pt x="7069" y="2791"/>
                </a:lnTo>
                <a:lnTo>
                  <a:pt x="3732" y="804"/>
                </a:lnTo>
                <a:lnTo>
                  <a:pt x="56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04" name="Shape 5104"/>
          <p:cNvSpPr/>
          <p:nvPr/>
        </p:nvSpPr>
        <p:spPr>
          <a:xfrm>
            <a:off x="11707503" y="5692342"/>
            <a:ext cx="113147" cy="91474"/>
          </a:xfrm>
          <a:custGeom>
            <a:avLst/>
            <a:gdLst/>
            <a:ahLst/>
            <a:cxnLst>
              <a:cxn ang="0">
                <a:pos x="wd2" y="hd2"/>
              </a:cxn>
              <a:cxn ang="5400000">
                <a:pos x="wd2" y="hd2"/>
              </a:cxn>
              <a:cxn ang="10800000">
                <a:pos x="wd2" y="hd2"/>
              </a:cxn>
              <a:cxn ang="16200000">
                <a:pos x="wd2" y="hd2"/>
              </a:cxn>
            </a:cxnLst>
            <a:rect l="0" t="0" r="r" b="b"/>
            <a:pathLst>
              <a:path w="21600" h="21600" extrusionOk="0">
                <a:moveTo>
                  <a:pt x="18234" y="5118"/>
                </a:moveTo>
                <a:lnTo>
                  <a:pt x="15276" y="8929"/>
                </a:lnTo>
                <a:lnTo>
                  <a:pt x="12042" y="12689"/>
                </a:lnTo>
                <a:lnTo>
                  <a:pt x="9529" y="13918"/>
                </a:lnTo>
                <a:lnTo>
                  <a:pt x="6129" y="13388"/>
                </a:lnTo>
                <a:lnTo>
                  <a:pt x="4458" y="14970"/>
                </a:lnTo>
                <a:lnTo>
                  <a:pt x="2410" y="14970"/>
                </a:lnTo>
                <a:lnTo>
                  <a:pt x="0" y="15500"/>
                </a:lnTo>
                <a:lnTo>
                  <a:pt x="1862" y="17604"/>
                </a:lnTo>
                <a:lnTo>
                  <a:pt x="4420" y="17781"/>
                </a:lnTo>
                <a:lnTo>
                  <a:pt x="6466" y="21431"/>
                </a:lnTo>
                <a:lnTo>
                  <a:pt x="8263" y="21600"/>
                </a:lnTo>
                <a:lnTo>
                  <a:pt x="9828" y="19488"/>
                </a:lnTo>
                <a:lnTo>
                  <a:pt x="11671" y="17906"/>
                </a:lnTo>
                <a:lnTo>
                  <a:pt x="15657" y="16508"/>
                </a:lnTo>
                <a:lnTo>
                  <a:pt x="18364" y="13167"/>
                </a:lnTo>
                <a:lnTo>
                  <a:pt x="19934" y="9988"/>
                </a:lnTo>
                <a:lnTo>
                  <a:pt x="21457" y="7288"/>
                </a:lnTo>
                <a:lnTo>
                  <a:pt x="21600" y="3285"/>
                </a:lnTo>
                <a:lnTo>
                  <a:pt x="19702" y="0"/>
                </a:lnTo>
                <a:lnTo>
                  <a:pt x="19131" y="2158"/>
                </a:lnTo>
                <a:lnTo>
                  <a:pt x="18234" y="511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05" name="Shape 5105"/>
          <p:cNvSpPr/>
          <p:nvPr/>
        </p:nvSpPr>
        <p:spPr>
          <a:xfrm>
            <a:off x="11128132" y="5562088"/>
            <a:ext cx="644855" cy="383739"/>
          </a:xfrm>
          <a:custGeom>
            <a:avLst/>
            <a:gdLst/>
            <a:ahLst/>
            <a:cxnLst>
              <a:cxn ang="0">
                <a:pos x="wd2" y="hd2"/>
              </a:cxn>
              <a:cxn ang="5400000">
                <a:pos x="wd2" y="hd2"/>
              </a:cxn>
              <a:cxn ang="10800000">
                <a:pos x="wd2" y="hd2"/>
              </a:cxn>
              <a:cxn ang="16200000">
                <a:pos x="wd2" y="hd2"/>
              </a:cxn>
            </a:cxnLst>
            <a:rect l="0" t="0" r="r" b="b"/>
            <a:pathLst>
              <a:path w="21600" h="21600" extrusionOk="0">
                <a:moveTo>
                  <a:pt x="339" y="1069"/>
                </a:moveTo>
                <a:lnTo>
                  <a:pt x="1040" y="903"/>
                </a:lnTo>
                <a:lnTo>
                  <a:pt x="1266" y="12"/>
                </a:lnTo>
                <a:lnTo>
                  <a:pt x="2016" y="0"/>
                </a:lnTo>
                <a:lnTo>
                  <a:pt x="2684" y="12"/>
                </a:lnTo>
                <a:lnTo>
                  <a:pt x="2808" y="1131"/>
                </a:lnTo>
                <a:lnTo>
                  <a:pt x="3150" y="1972"/>
                </a:lnTo>
                <a:lnTo>
                  <a:pt x="3342" y="2473"/>
                </a:lnTo>
                <a:lnTo>
                  <a:pt x="3192" y="3510"/>
                </a:lnTo>
                <a:lnTo>
                  <a:pt x="3218" y="4141"/>
                </a:lnTo>
                <a:lnTo>
                  <a:pt x="3692" y="4939"/>
                </a:lnTo>
                <a:lnTo>
                  <a:pt x="4067" y="5627"/>
                </a:lnTo>
                <a:lnTo>
                  <a:pt x="4526" y="6342"/>
                </a:lnTo>
                <a:cubicBezTo>
                  <a:pt x="4633" y="6179"/>
                  <a:pt x="4728" y="5996"/>
                  <a:pt x="4809" y="5795"/>
                </a:cubicBezTo>
                <a:cubicBezTo>
                  <a:pt x="4941" y="5469"/>
                  <a:pt x="5034" y="5102"/>
                  <a:pt x="5083" y="4716"/>
                </a:cubicBezTo>
                <a:lnTo>
                  <a:pt x="5451" y="4478"/>
                </a:lnTo>
                <a:lnTo>
                  <a:pt x="6119" y="3931"/>
                </a:lnTo>
                <a:lnTo>
                  <a:pt x="6668" y="3385"/>
                </a:lnTo>
                <a:lnTo>
                  <a:pt x="7068" y="2838"/>
                </a:lnTo>
                <a:lnTo>
                  <a:pt x="7444" y="2122"/>
                </a:lnTo>
                <a:lnTo>
                  <a:pt x="8137" y="2122"/>
                </a:lnTo>
                <a:cubicBezTo>
                  <a:pt x="8213" y="2262"/>
                  <a:pt x="8288" y="2402"/>
                  <a:pt x="8362" y="2543"/>
                </a:cubicBezTo>
                <a:cubicBezTo>
                  <a:pt x="8481" y="2766"/>
                  <a:pt x="8597" y="2991"/>
                  <a:pt x="8713" y="3217"/>
                </a:cubicBezTo>
                <a:lnTo>
                  <a:pt x="9356" y="3708"/>
                </a:lnTo>
                <a:lnTo>
                  <a:pt x="10017" y="3953"/>
                </a:lnTo>
                <a:lnTo>
                  <a:pt x="10667" y="4583"/>
                </a:lnTo>
                <a:lnTo>
                  <a:pt x="11719" y="5004"/>
                </a:lnTo>
                <a:lnTo>
                  <a:pt x="12420" y="5579"/>
                </a:lnTo>
                <a:lnTo>
                  <a:pt x="13814" y="6239"/>
                </a:lnTo>
                <a:lnTo>
                  <a:pt x="14716" y="7388"/>
                </a:lnTo>
                <a:lnTo>
                  <a:pt x="15776" y="8749"/>
                </a:lnTo>
                <a:lnTo>
                  <a:pt x="16728" y="9464"/>
                </a:lnTo>
                <a:lnTo>
                  <a:pt x="17354" y="9911"/>
                </a:lnTo>
                <a:lnTo>
                  <a:pt x="17855" y="11325"/>
                </a:lnTo>
                <a:lnTo>
                  <a:pt x="18106" y="12349"/>
                </a:lnTo>
                <a:lnTo>
                  <a:pt x="17539" y="12799"/>
                </a:lnTo>
                <a:lnTo>
                  <a:pt x="17349" y="13484"/>
                </a:lnTo>
                <a:lnTo>
                  <a:pt x="17608" y="14382"/>
                </a:lnTo>
                <a:lnTo>
                  <a:pt x="18326" y="15070"/>
                </a:lnTo>
                <a:lnTo>
                  <a:pt x="18350" y="15982"/>
                </a:lnTo>
                <a:lnTo>
                  <a:pt x="18350" y="16933"/>
                </a:lnTo>
                <a:lnTo>
                  <a:pt x="18733" y="17701"/>
                </a:lnTo>
                <a:lnTo>
                  <a:pt x="19484" y="18246"/>
                </a:lnTo>
                <a:lnTo>
                  <a:pt x="20127" y="18373"/>
                </a:lnTo>
                <a:lnTo>
                  <a:pt x="20650" y="19209"/>
                </a:lnTo>
                <a:lnTo>
                  <a:pt x="21276" y="20051"/>
                </a:lnTo>
                <a:lnTo>
                  <a:pt x="21600" y="21054"/>
                </a:lnTo>
                <a:lnTo>
                  <a:pt x="21500" y="21600"/>
                </a:lnTo>
                <a:lnTo>
                  <a:pt x="20623" y="21026"/>
                </a:lnTo>
                <a:lnTo>
                  <a:pt x="20131" y="20705"/>
                </a:lnTo>
                <a:lnTo>
                  <a:pt x="19072" y="20663"/>
                </a:lnTo>
                <a:lnTo>
                  <a:pt x="18170" y="20158"/>
                </a:lnTo>
                <a:lnTo>
                  <a:pt x="17728" y="19485"/>
                </a:lnTo>
                <a:lnTo>
                  <a:pt x="17478" y="18967"/>
                </a:lnTo>
                <a:lnTo>
                  <a:pt x="17228" y="17746"/>
                </a:lnTo>
                <a:lnTo>
                  <a:pt x="16877" y="16708"/>
                </a:lnTo>
                <a:lnTo>
                  <a:pt x="16402" y="15951"/>
                </a:lnTo>
                <a:lnTo>
                  <a:pt x="15525" y="14954"/>
                </a:lnTo>
                <a:lnTo>
                  <a:pt x="14876" y="14284"/>
                </a:lnTo>
                <a:lnTo>
                  <a:pt x="14242" y="14284"/>
                </a:lnTo>
                <a:lnTo>
                  <a:pt x="13699" y="15489"/>
                </a:lnTo>
                <a:cubicBezTo>
                  <a:pt x="13655" y="15662"/>
                  <a:pt x="13604" y="15830"/>
                  <a:pt x="13549" y="15993"/>
                </a:cubicBezTo>
                <a:cubicBezTo>
                  <a:pt x="13430" y="16338"/>
                  <a:pt x="13287" y="16658"/>
                  <a:pt x="13123" y="16945"/>
                </a:cubicBezTo>
                <a:lnTo>
                  <a:pt x="12398" y="17785"/>
                </a:lnTo>
                <a:lnTo>
                  <a:pt x="11380" y="17196"/>
                </a:lnTo>
                <a:lnTo>
                  <a:pt x="10929" y="17070"/>
                </a:lnTo>
                <a:cubicBezTo>
                  <a:pt x="10778" y="17231"/>
                  <a:pt x="10588" y="17247"/>
                  <a:pt x="10429" y="17112"/>
                </a:cubicBezTo>
                <a:cubicBezTo>
                  <a:pt x="10275" y="16981"/>
                  <a:pt x="10172" y="16728"/>
                  <a:pt x="10154" y="16440"/>
                </a:cubicBezTo>
                <a:lnTo>
                  <a:pt x="9620" y="15752"/>
                </a:lnTo>
                <a:lnTo>
                  <a:pt x="9169" y="15416"/>
                </a:lnTo>
                <a:lnTo>
                  <a:pt x="8374" y="15500"/>
                </a:lnTo>
                <a:lnTo>
                  <a:pt x="7783" y="15624"/>
                </a:lnTo>
                <a:lnTo>
                  <a:pt x="7609" y="15133"/>
                </a:lnTo>
                <a:lnTo>
                  <a:pt x="7084" y="15175"/>
                </a:lnTo>
                <a:lnTo>
                  <a:pt x="7283" y="14463"/>
                </a:lnTo>
                <a:lnTo>
                  <a:pt x="7684" y="14295"/>
                </a:lnTo>
                <a:lnTo>
                  <a:pt x="8067" y="13793"/>
                </a:lnTo>
                <a:lnTo>
                  <a:pt x="8425" y="13260"/>
                </a:lnTo>
                <a:lnTo>
                  <a:pt x="8424" y="12101"/>
                </a:lnTo>
                <a:lnTo>
                  <a:pt x="7998" y="10796"/>
                </a:lnTo>
                <a:cubicBezTo>
                  <a:pt x="7914" y="10491"/>
                  <a:pt x="7805" y="10208"/>
                  <a:pt x="7672" y="9955"/>
                </a:cubicBezTo>
                <a:cubicBezTo>
                  <a:pt x="7487" y="9602"/>
                  <a:pt x="7262" y="9316"/>
                  <a:pt x="7013" y="9100"/>
                </a:cubicBezTo>
                <a:cubicBezTo>
                  <a:pt x="6627" y="8764"/>
                  <a:pt x="6195" y="8604"/>
                  <a:pt x="5760" y="8637"/>
                </a:cubicBezTo>
                <a:lnTo>
                  <a:pt x="5460" y="7993"/>
                </a:lnTo>
                <a:lnTo>
                  <a:pt x="4992" y="7628"/>
                </a:lnTo>
                <a:lnTo>
                  <a:pt x="4219" y="6874"/>
                </a:lnTo>
                <a:cubicBezTo>
                  <a:pt x="4009" y="6592"/>
                  <a:pt x="3763" y="6395"/>
                  <a:pt x="3501" y="6299"/>
                </a:cubicBezTo>
                <a:cubicBezTo>
                  <a:pt x="3254" y="6207"/>
                  <a:pt x="2997" y="6207"/>
                  <a:pt x="2750" y="6299"/>
                </a:cubicBezTo>
                <a:lnTo>
                  <a:pt x="2183" y="6425"/>
                </a:lnTo>
                <a:lnTo>
                  <a:pt x="1674" y="5792"/>
                </a:lnTo>
                <a:lnTo>
                  <a:pt x="1674" y="4994"/>
                </a:lnTo>
                <a:lnTo>
                  <a:pt x="2200" y="4420"/>
                </a:lnTo>
                <a:lnTo>
                  <a:pt x="2400" y="3664"/>
                </a:lnTo>
                <a:lnTo>
                  <a:pt x="2125" y="3120"/>
                </a:lnTo>
                <a:lnTo>
                  <a:pt x="1524" y="2615"/>
                </a:lnTo>
                <a:lnTo>
                  <a:pt x="566" y="2138"/>
                </a:lnTo>
                <a:lnTo>
                  <a:pt x="0" y="1619"/>
                </a:lnTo>
                <a:lnTo>
                  <a:pt x="54" y="1017"/>
                </a:lnTo>
                <a:lnTo>
                  <a:pt x="339" y="1069"/>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06" name="Shape 5106"/>
          <p:cNvSpPr/>
          <p:nvPr/>
        </p:nvSpPr>
        <p:spPr>
          <a:xfrm>
            <a:off x="11218870" y="5250715"/>
            <a:ext cx="17962" cy="22515"/>
          </a:xfrm>
          <a:custGeom>
            <a:avLst/>
            <a:gdLst/>
            <a:ahLst/>
            <a:cxnLst>
              <a:cxn ang="0">
                <a:pos x="wd2" y="hd2"/>
              </a:cxn>
              <a:cxn ang="5400000">
                <a:pos x="wd2" y="hd2"/>
              </a:cxn>
              <a:cxn ang="10800000">
                <a:pos x="wd2" y="hd2"/>
              </a:cxn>
              <a:cxn ang="16200000">
                <a:pos x="wd2" y="hd2"/>
              </a:cxn>
            </a:cxnLst>
            <a:rect l="0" t="0" r="r" b="b"/>
            <a:pathLst>
              <a:path w="21600" h="21600" extrusionOk="0">
                <a:moveTo>
                  <a:pt x="11034" y="0"/>
                </a:moveTo>
                <a:lnTo>
                  <a:pt x="0" y="3883"/>
                </a:lnTo>
                <a:lnTo>
                  <a:pt x="4598" y="21600"/>
                </a:lnTo>
                <a:lnTo>
                  <a:pt x="21600" y="15889"/>
                </a:lnTo>
                <a:lnTo>
                  <a:pt x="21600" y="4677"/>
                </a:lnTo>
                <a:lnTo>
                  <a:pt x="11034"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07" name="Shape 5107"/>
          <p:cNvSpPr/>
          <p:nvPr/>
        </p:nvSpPr>
        <p:spPr>
          <a:xfrm>
            <a:off x="11534122" y="4941409"/>
            <a:ext cx="15550" cy="21592"/>
          </a:xfrm>
          <a:custGeom>
            <a:avLst/>
            <a:gdLst/>
            <a:ahLst/>
            <a:cxnLst>
              <a:cxn ang="0">
                <a:pos x="wd2" y="hd2"/>
              </a:cxn>
              <a:cxn ang="5400000">
                <a:pos x="wd2" y="hd2"/>
              </a:cxn>
              <a:cxn ang="10800000">
                <a:pos x="wd2" y="hd2"/>
              </a:cxn>
              <a:cxn ang="16200000">
                <a:pos x="wd2" y="hd2"/>
              </a:cxn>
            </a:cxnLst>
            <a:rect l="0" t="0" r="r" b="b"/>
            <a:pathLst>
              <a:path w="21600" h="21600" extrusionOk="0">
                <a:moveTo>
                  <a:pt x="11547" y="0"/>
                </a:moveTo>
                <a:lnTo>
                  <a:pt x="2757" y="5238"/>
                </a:lnTo>
                <a:lnTo>
                  <a:pt x="0" y="18231"/>
                </a:lnTo>
                <a:lnTo>
                  <a:pt x="17487" y="21600"/>
                </a:lnTo>
                <a:lnTo>
                  <a:pt x="21600" y="12744"/>
                </a:lnTo>
                <a:lnTo>
                  <a:pt x="11547"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08" name="Shape 5108"/>
          <p:cNvSpPr/>
          <p:nvPr/>
        </p:nvSpPr>
        <p:spPr>
          <a:xfrm>
            <a:off x="11508125" y="5016816"/>
            <a:ext cx="17987" cy="30758"/>
          </a:xfrm>
          <a:custGeom>
            <a:avLst/>
            <a:gdLst/>
            <a:ahLst/>
            <a:cxnLst>
              <a:cxn ang="0">
                <a:pos x="wd2" y="hd2"/>
              </a:cxn>
              <a:cxn ang="5400000">
                <a:pos x="wd2" y="hd2"/>
              </a:cxn>
              <a:cxn ang="10800000">
                <a:pos x="wd2" y="hd2"/>
              </a:cxn>
              <a:cxn ang="16200000">
                <a:pos x="wd2" y="hd2"/>
              </a:cxn>
            </a:cxnLst>
            <a:rect l="0" t="0" r="r" b="b"/>
            <a:pathLst>
              <a:path w="21600" h="21600" extrusionOk="0">
                <a:moveTo>
                  <a:pt x="5652" y="0"/>
                </a:moveTo>
                <a:lnTo>
                  <a:pt x="0" y="4334"/>
                </a:lnTo>
                <a:lnTo>
                  <a:pt x="342" y="20725"/>
                </a:lnTo>
                <a:lnTo>
                  <a:pt x="18905" y="21600"/>
                </a:lnTo>
                <a:lnTo>
                  <a:pt x="21600" y="4465"/>
                </a:lnTo>
                <a:lnTo>
                  <a:pt x="565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09" name="Shape 5109"/>
          <p:cNvSpPr/>
          <p:nvPr/>
        </p:nvSpPr>
        <p:spPr>
          <a:xfrm>
            <a:off x="12003417" y="5269766"/>
            <a:ext cx="18691" cy="285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7350"/>
                </a:lnTo>
                <a:lnTo>
                  <a:pt x="7288" y="21600"/>
                </a:lnTo>
                <a:lnTo>
                  <a:pt x="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0600">
                <a:solidFill>
                  <a:srgbClr val="070707"/>
                </a:solidFill>
                <a:latin typeface="Calibri"/>
                <a:ea typeface="Calibri"/>
                <a:cs typeface="Calibri"/>
                <a:sym typeface="Calibri"/>
              </a:defRPr>
            </a:pPr>
            <a:endParaRPr/>
          </a:p>
        </p:txBody>
      </p:sp>
      <p:sp>
        <p:nvSpPr>
          <p:cNvPr id="5111" name="Shape 5111"/>
          <p:cNvSpPr/>
          <p:nvPr/>
        </p:nvSpPr>
        <p:spPr>
          <a:xfrm>
            <a:off x="6587187" y="3807942"/>
            <a:ext cx="967165" cy="96716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12" name="Shape 5112"/>
          <p:cNvSpPr/>
          <p:nvPr/>
        </p:nvSpPr>
        <p:spPr>
          <a:xfrm>
            <a:off x="7225703" y="4360454"/>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13" name="Shape 5113"/>
          <p:cNvSpPr/>
          <p:nvPr/>
        </p:nvSpPr>
        <p:spPr>
          <a:xfrm>
            <a:off x="7342144" y="3637092"/>
            <a:ext cx="249721" cy="24972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14" name="Shape 5114"/>
          <p:cNvSpPr/>
          <p:nvPr/>
        </p:nvSpPr>
        <p:spPr>
          <a:xfrm>
            <a:off x="8356032" y="4166664"/>
            <a:ext cx="249721" cy="24972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15" name="Shape 5115"/>
          <p:cNvSpPr/>
          <p:nvPr/>
        </p:nvSpPr>
        <p:spPr>
          <a:xfrm>
            <a:off x="10517465" y="2987440"/>
            <a:ext cx="810594" cy="81059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16" name="Shape 5116"/>
          <p:cNvSpPr/>
          <p:nvPr/>
        </p:nvSpPr>
        <p:spPr>
          <a:xfrm>
            <a:off x="10720061" y="4088824"/>
            <a:ext cx="405401" cy="40540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17" name="Shape 5117"/>
          <p:cNvSpPr/>
          <p:nvPr/>
        </p:nvSpPr>
        <p:spPr>
          <a:xfrm>
            <a:off x="9194779" y="3693134"/>
            <a:ext cx="579940" cy="57994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18" name="Shape 5118"/>
          <p:cNvSpPr/>
          <p:nvPr/>
        </p:nvSpPr>
        <p:spPr>
          <a:xfrm>
            <a:off x="2850992" y="3773968"/>
            <a:ext cx="967164" cy="96716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19" name="Shape 5119"/>
          <p:cNvSpPr/>
          <p:nvPr/>
        </p:nvSpPr>
        <p:spPr>
          <a:xfrm>
            <a:off x="3489509" y="4326480"/>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20" name="Shape 5120"/>
          <p:cNvSpPr/>
          <p:nvPr/>
        </p:nvSpPr>
        <p:spPr>
          <a:xfrm>
            <a:off x="11305985" y="6026187"/>
            <a:ext cx="740398" cy="74039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21" name="Shape 5121"/>
          <p:cNvSpPr/>
          <p:nvPr/>
        </p:nvSpPr>
        <p:spPr>
          <a:xfrm>
            <a:off x="11131594" y="6248149"/>
            <a:ext cx="296477" cy="29647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22" name="Shape 5122"/>
          <p:cNvSpPr/>
          <p:nvPr/>
        </p:nvSpPr>
        <p:spPr>
          <a:xfrm>
            <a:off x="11373111" y="5514547"/>
            <a:ext cx="296477" cy="29647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23" name="Shape 5123"/>
          <p:cNvSpPr/>
          <p:nvPr/>
        </p:nvSpPr>
        <p:spPr>
          <a:xfrm>
            <a:off x="4847180" y="6282008"/>
            <a:ext cx="740398" cy="74039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8025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24" name="Shape 5124"/>
          <p:cNvSpPr/>
          <p:nvPr/>
        </p:nvSpPr>
        <p:spPr>
          <a:xfrm>
            <a:off x="4672791" y="6503969"/>
            <a:ext cx="296477" cy="296477"/>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8025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25" name="Shape 5125"/>
          <p:cNvSpPr/>
          <p:nvPr/>
        </p:nvSpPr>
        <p:spPr>
          <a:xfrm>
            <a:off x="4914308" y="5770367"/>
            <a:ext cx="296476" cy="296477"/>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8025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26" name="Shape 5126"/>
          <p:cNvSpPr/>
          <p:nvPr/>
        </p:nvSpPr>
        <p:spPr>
          <a:xfrm>
            <a:off x="1084851" y="6845820"/>
            <a:ext cx="3177822" cy="40707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25779">
              <a:defRPr sz="2159"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59" cap="all">
                <a:solidFill>
                  <a:srgbClr val="3F454D"/>
                </a:solidFill>
              </a:rPr>
              <a:t>Lorem ipsum dolor</a:t>
            </a:r>
          </a:p>
        </p:txBody>
      </p:sp>
      <p:sp>
        <p:nvSpPr>
          <p:cNvPr id="5127" name="Shape 5127"/>
          <p:cNvSpPr/>
          <p:nvPr/>
        </p:nvSpPr>
        <p:spPr>
          <a:xfrm>
            <a:off x="8597085" y="5520685"/>
            <a:ext cx="1449204" cy="1421357"/>
          </a:xfrm>
          <a:prstGeom prst="wedgeEllipseCallout">
            <a:avLst>
              <a:gd name="adj1" fmla="val -30825"/>
              <a:gd name="adj2" fmla="val -98176"/>
            </a:avLst>
          </a:prstGeom>
          <a:solidFill>
            <a:schemeClr val="accent5"/>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5128" name="Shape 5128"/>
          <p:cNvSpPr/>
          <p:nvPr/>
        </p:nvSpPr>
        <p:spPr>
          <a:xfrm>
            <a:off x="7953733" y="5507965"/>
            <a:ext cx="2702421" cy="13000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38150">
              <a:defRPr sz="7950" b="1" cap="all">
                <a:solidFill>
                  <a:srgbClr val="F4F4F4"/>
                </a:solidFill>
                <a:latin typeface="Lato-Bold"/>
                <a:ea typeface="Lato-Bold"/>
                <a:cs typeface="Lato-Bold"/>
                <a:sym typeface="Lato-Bold"/>
              </a:defRPr>
            </a:lvl1pPr>
          </a:lstStyle>
          <a:p>
            <a:pPr lvl="0">
              <a:defRPr sz="1800" b="0" cap="none">
                <a:solidFill>
                  <a:srgbClr val="000000"/>
                </a:solidFill>
              </a:defRPr>
            </a:pPr>
            <a:r>
              <a:rPr sz="7950" b="1" cap="all">
                <a:solidFill>
                  <a:srgbClr val="F4F4F4"/>
                </a:solidFill>
              </a:rPr>
              <a:t>+78</a:t>
            </a:r>
          </a:p>
        </p:txBody>
      </p:sp>
      <p:sp>
        <p:nvSpPr>
          <p:cNvPr id="5129" name="Shape 5129"/>
          <p:cNvSpPr/>
          <p:nvPr/>
        </p:nvSpPr>
        <p:spPr>
          <a:xfrm>
            <a:off x="9303625" y="6429379"/>
            <a:ext cx="740933" cy="55205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96570">
              <a:defRPr sz="3060" b="1" cap="all">
                <a:solidFill>
                  <a:srgbClr val="F4F4F4"/>
                </a:solidFill>
                <a:latin typeface="Lato-Bold"/>
                <a:ea typeface="Lato-Bold"/>
                <a:cs typeface="Lato-Bold"/>
                <a:sym typeface="Lato-Bold"/>
              </a:defRPr>
            </a:lvl1pPr>
          </a:lstStyle>
          <a:p>
            <a:pPr lvl="0">
              <a:defRPr sz="1800" b="0" cap="none">
                <a:solidFill>
                  <a:srgbClr val="000000"/>
                </a:solidFill>
              </a:defRPr>
            </a:pPr>
            <a:r>
              <a:rPr sz="3060" b="1" cap="all">
                <a:solidFill>
                  <a:srgbClr val="F4F4F4"/>
                </a:solidFill>
              </a:rPr>
              <a:t>%</a:t>
            </a:r>
          </a:p>
        </p:txBody>
      </p:sp>
      <p:sp>
        <p:nvSpPr>
          <p:cNvPr id="5130" name="Shape 5130"/>
          <p:cNvSpPr/>
          <p:nvPr/>
        </p:nvSpPr>
        <p:spPr>
          <a:xfrm>
            <a:off x="1088718" y="7425270"/>
            <a:ext cx="3177821" cy="40707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25779">
              <a:defRPr sz="2159"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59" cap="all">
                <a:solidFill>
                  <a:srgbClr val="3F454D"/>
                </a:solidFill>
              </a:rPr>
              <a:t>Lorem ipsum dolor</a:t>
            </a:r>
          </a:p>
        </p:txBody>
      </p:sp>
      <p:sp>
        <p:nvSpPr>
          <p:cNvPr id="5131" name="Shape 5131"/>
          <p:cNvSpPr/>
          <p:nvPr/>
        </p:nvSpPr>
        <p:spPr>
          <a:xfrm>
            <a:off x="1097552" y="8009470"/>
            <a:ext cx="3177821" cy="40707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25779">
              <a:defRPr sz="2159"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59" cap="all">
                <a:solidFill>
                  <a:srgbClr val="3F454D"/>
                </a:solidFill>
              </a:rPr>
              <a:t>Lorem ipsum dolor</a:t>
            </a:r>
          </a:p>
        </p:txBody>
      </p:sp>
    </p:spTree>
  </p:cSld>
  <p:clrMapOvr>
    <a:masterClrMapping/>
  </p:clrMapOvr>
  <p:transition spd="med"/>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Shape 5133"/>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5134" name="Shape 5134"/>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101</a:t>
            </a:fld>
            <a:endParaRPr sz="2600">
              <a:solidFill>
                <a:srgbClr val="3F454D"/>
              </a:solidFill>
            </a:endParaRPr>
          </a:p>
        </p:txBody>
      </p:sp>
      <p:sp>
        <p:nvSpPr>
          <p:cNvPr id="5135" name="Shape 5135"/>
          <p:cNvSpPr/>
          <p:nvPr/>
        </p:nvSpPr>
        <p:spPr>
          <a:xfrm>
            <a:off x="746396" y="4700380"/>
            <a:ext cx="2381146"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5136" name="Shape 5136"/>
          <p:cNvSpPr/>
          <p:nvPr/>
        </p:nvSpPr>
        <p:spPr>
          <a:xfrm>
            <a:off x="803483" y="5220339"/>
            <a:ext cx="2266972"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Web Designer</a:t>
            </a:r>
          </a:p>
        </p:txBody>
      </p:sp>
      <p:sp>
        <p:nvSpPr>
          <p:cNvPr id="5137" name="Shape 5137"/>
          <p:cNvSpPr/>
          <p:nvPr/>
        </p:nvSpPr>
        <p:spPr>
          <a:xfrm>
            <a:off x="986351" y="26404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blurRad="12700" dist="12700" dir="5310213" rotWithShape="0">
              <a:srgbClr val="000000">
                <a:alpha val="32741"/>
              </a:srgbClr>
            </a:outerShdw>
          </a:effectLst>
        </p:spPr>
        <p:txBody>
          <a:bodyPr lIns="0" tIns="0" rIns="0" bIns="0" anchor="ctr"/>
          <a:lstStyle/>
          <a:p>
            <a:pPr lvl="0">
              <a:defRPr sz="2200">
                <a:latin typeface="+mn-lt"/>
                <a:ea typeface="+mn-ea"/>
                <a:cs typeface="+mn-cs"/>
                <a:sym typeface="Helvetica Light"/>
              </a:defRPr>
            </a:pPr>
            <a:endParaRPr/>
          </a:p>
        </p:txBody>
      </p:sp>
      <p:sp>
        <p:nvSpPr>
          <p:cNvPr id="5138" name="Shape 5138"/>
          <p:cNvSpPr/>
          <p:nvPr/>
        </p:nvSpPr>
        <p:spPr>
          <a:xfrm>
            <a:off x="434200" y="5712425"/>
            <a:ext cx="3005538" cy="124330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spcBef>
                <a:spcPts val="1000"/>
              </a:spcBef>
              <a:defRPr sz="1800">
                <a:solidFill>
                  <a:srgbClr val="000000"/>
                </a:solidFill>
              </a:defRPr>
            </a:pPr>
            <a:r>
              <a:rPr sz="1600" dirty="0">
                <a:solidFill>
                  <a:srgbClr val="8E8E8E"/>
                </a:solidFill>
              </a:rPr>
              <a:t>Tel.: +0 987 78 78</a:t>
            </a:r>
          </a:p>
          <a:p>
            <a:pPr lvl="0">
              <a:spcBef>
                <a:spcPts val="1000"/>
              </a:spcBef>
              <a:defRPr sz="1800">
                <a:solidFill>
                  <a:srgbClr val="000000"/>
                </a:solidFill>
              </a:defRPr>
            </a:pPr>
            <a:r>
              <a:rPr sz="1600" dirty="0">
                <a:solidFill>
                  <a:srgbClr val="8E8E8E"/>
                </a:solidFill>
              </a:rPr>
              <a:t>Support: </a:t>
            </a:r>
            <a:r>
              <a:rPr sz="1600" dirty="0">
                <a:solidFill>
                  <a:schemeClr val="accent1"/>
                </a:solidFill>
                <a:hlinkClick r:id="rId2"/>
              </a:rPr>
              <a:t>site2max@gmail.com</a:t>
            </a:r>
            <a:endParaRPr sz="1600" dirty="0">
              <a:solidFill>
                <a:schemeClr val="accent1"/>
              </a:solidFill>
            </a:endParaRPr>
          </a:p>
          <a:p>
            <a:pPr lvl="0">
              <a:spcBef>
                <a:spcPts val="1000"/>
              </a:spcBef>
              <a:defRPr sz="1800">
                <a:solidFill>
                  <a:srgbClr val="000000"/>
                </a:solidFill>
              </a:defRPr>
            </a:pPr>
            <a:r>
              <a:rPr sz="1600" dirty="0">
                <a:solidFill>
                  <a:schemeClr val="accent1"/>
                </a:solidFill>
                <a:hlinkClick r:id="rId3"/>
              </a:rPr>
              <a:t>www.site2max.pro</a:t>
            </a:r>
          </a:p>
        </p:txBody>
      </p:sp>
      <p:sp>
        <p:nvSpPr>
          <p:cNvPr id="5139" name="Shape 5139"/>
          <p:cNvSpPr/>
          <p:nvPr/>
        </p:nvSpPr>
        <p:spPr>
          <a:xfrm>
            <a:off x="1805542" y="7028398"/>
            <a:ext cx="266967" cy="281341"/>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40" name="Shape 5140"/>
          <p:cNvSpPr/>
          <p:nvPr/>
        </p:nvSpPr>
        <p:spPr>
          <a:xfrm>
            <a:off x="2620149" y="7008641"/>
            <a:ext cx="263264" cy="320853"/>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41" name="Shape 5141"/>
          <p:cNvSpPr/>
          <p:nvPr/>
        </p:nvSpPr>
        <p:spPr>
          <a:xfrm>
            <a:off x="2207601" y="7031266"/>
            <a:ext cx="275605"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42" name="Shape 5142"/>
          <p:cNvSpPr/>
          <p:nvPr/>
        </p:nvSpPr>
        <p:spPr>
          <a:xfrm>
            <a:off x="990525" y="7031266"/>
            <a:ext cx="271491"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43" name="Shape 5143"/>
          <p:cNvSpPr/>
          <p:nvPr/>
        </p:nvSpPr>
        <p:spPr>
          <a:xfrm>
            <a:off x="1396903" y="7031266"/>
            <a:ext cx="271490"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44" name="Shape 5144"/>
          <p:cNvSpPr/>
          <p:nvPr/>
        </p:nvSpPr>
        <p:spPr>
          <a:xfrm>
            <a:off x="3790360" y="4700380"/>
            <a:ext cx="2381145"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5145" name="Shape 5145"/>
          <p:cNvSpPr/>
          <p:nvPr/>
        </p:nvSpPr>
        <p:spPr>
          <a:xfrm>
            <a:off x="3847447" y="5220339"/>
            <a:ext cx="2266971"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Web Designer</a:t>
            </a:r>
          </a:p>
        </p:txBody>
      </p:sp>
      <p:sp>
        <p:nvSpPr>
          <p:cNvPr id="5146" name="Shape 5146"/>
          <p:cNvSpPr/>
          <p:nvPr/>
        </p:nvSpPr>
        <p:spPr>
          <a:xfrm>
            <a:off x="4030314" y="26404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blurRad="12700" dist="12700" dir="5310213" rotWithShape="0">
              <a:srgbClr val="000000">
                <a:alpha val="32741"/>
              </a:srgbClr>
            </a:outerShdw>
          </a:effectLst>
        </p:spPr>
        <p:txBody>
          <a:bodyPr lIns="0" tIns="0" rIns="0" bIns="0" anchor="ctr"/>
          <a:lstStyle/>
          <a:p>
            <a:pPr lvl="0">
              <a:defRPr sz="2200">
                <a:latin typeface="+mn-lt"/>
                <a:ea typeface="+mn-ea"/>
                <a:cs typeface="+mn-cs"/>
                <a:sym typeface="Helvetica Light"/>
              </a:defRPr>
            </a:pPr>
            <a:endParaRPr/>
          </a:p>
        </p:txBody>
      </p:sp>
      <p:sp>
        <p:nvSpPr>
          <p:cNvPr id="5147" name="Shape 5147"/>
          <p:cNvSpPr/>
          <p:nvPr/>
        </p:nvSpPr>
        <p:spPr>
          <a:xfrm>
            <a:off x="3478163" y="5712425"/>
            <a:ext cx="3005539" cy="124330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spcBef>
                <a:spcPts val="1000"/>
              </a:spcBef>
              <a:defRPr sz="1800">
                <a:solidFill>
                  <a:srgbClr val="000000"/>
                </a:solidFill>
              </a:defRPr>
            </a:pPr>
            <a:r>
              <a:rPr sz="1600" dirty="0">
                <a:solidFill>
                  <a:srgbClr val="8E8E8E"/>
                </a:solidFill>
              </a:rPr>
              <a:t>Tel.: +0 987 78 78</a:t>
            </a:r>
          </a:p>
          <a:p>
            <a:pPr lvl="0">
              <a:spcBef>
                <a:spcPts val="1000"/>
              </a:spcBef>
              <a:defRPr sz="1800">
                <a:solidFill>
                  <a:srgbClr val="000000"/>
                </a:solidFill>
              </a:defRPr>
            </a:pPr>
            <a:r>
              <a:rPr sz="1600" dirty="0">
                <a:solidFill>
                  <a:srgbClr val="8E8E8E"/>
                </a:solidFill>
              </a:rPr>
              <a:t>Support: </a:t>
            </a:r>
            <a:r>
              <a:rPr sz="1600" dirty="0">
                <a:solidFill>
                  <a:schemeClr val="accent1"/>
                </a:solidFill>
                <a:hlinkClick r:id="rId2"/>
              </a:rPr>
              <a:t>site2max@gmail.com</a:t>
            </a:r>
            <a:endParaRPr sz="1600" dirty="0">
              <a:solidFill>
                <a:schemeClr val="accent1"/>
              </a:solidFill>
            </a:endParaRPr>
          </a:p>
          <a:p>
            <a:pPr lvl="0">
              <a:spcBef>
                <a:spcPts val="1000"/>
              </a:spcBef>
              <a:defRPr sz="1800">
                <a:solidFill>
                  <a:srgbClr val="000000"/>
                </a:solidFill>
              </a:defRPr>
            </a:pPr>
            <a:r>
              <a:rPr sz="1600" dirty="0">
                <a:solidFill>
                  <a:schemeClr val="accent1"/>
                </a:solidFill>
                <a:hlinkClick r:id="rId3"/>
              </a:rPr>
              <a:t>www.site2max.pro</a:t>
            </a:r>
          </a:p>
        </p:txBody>
      </p:sp>
      <p:sp>
        <p:nvSpPr>
          <p:cNvPr id="5148" name="Shape 5148"/>
          <p:cNvSpPr/>
          <p:nvPr/>
        </p:nvSpPr>
        <p:spPr>
          <a:xfrm>
            <a:off x="4849506" y="7028398"/>
            <a:ext cx="266967" cy="281341"/>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49" name="Shape 5149"/>
          <p:cNvSpPr/>
          <p:nvPr/>
        </p:nvSpPr>
        <p:spPr>
          <a:xfrm>
            <a:off x="5664113" y="7008641"/>
            <a:ext cx="263264" cy="320853"/>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50" name="Shape 5150"/>
          <p:cNvSpPr/>
          <p:nvPr/>
        </p:nvSpPr>
        <p:spPr>
          <a:xfrm>
            <a:off x="5251565" y="7031266"/>
            <a:ext cx="275604"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51" name="Shape 5151"/>
          <p:cNvSpPr/>
          <p:nvPr/>
        </p:nvSpPr>
        <p:spPr>
          <a:xfrm>
            <a:off x="4034488" y="7031266"/>
            <a:ext cx="271491"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52" name="Shape 5152"/>
          <p:cNvSpPr/>
          <p:nvPr/>
        </p:nvSpPr>
        <p:spPr>
          <a:xfrm>
            <a:off x="4440866" y="7031266"/>
            <a:ext cx="271491"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53" name="Shape 5153"/>
          <p:cNvSpPr/>
          <p:nvPr/>
        </p:nvSpPr>
        <p:spPr>
          <a:xfrm>
            <a:off x="6834323" y="4700380"/>
            <a:ext cx="2381146"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5154" name="Shape 5154"/>
          <p:cNvSpPr/>
          <p:nvPr/>
        </p:nvSpPr>
        <p:spPr>
          <a:xfrm>
            <a:off x="6891411" y="5220339"/>
            <a:ext cx="2266971"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Web Designer</a:t>
            </a:r>
          </a:p>
        </p:txBody>
      </p:sp>
      <p:sp>
        <p:nvSpPr>
          <p:cNvPr id="5155" name="Shape 5155"/>
          <p:cNvSpPr/>
          <p:nvPr/>
        </p:nvSpPr>
        <p:spPr>
          <a:xfrm>
            <a:off x="7074279" y="26404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blurRad="12700" dist="12700" dir="5310213" rotWithShape="0">
              <a:srgbClr val="000000">
                <a:alpha val="32741"/>
              </a:srgbClr>
            </a:outerShdw>
          </a:effectLst>
        </p:spPr>
        <p:txBody>
          <a:bodyPr lIns="0" tIns="0" rIns="0" bIns="0" anchor="ctr"/>
          <a:lstStyle/>
          <a:p>
            <a:pPr lvl="0">
              <a:defRPr sz="2200">
                <a:latin typeface="+mn-lt"/>
                <a:ea typeface="+mn-ea"/>
                <a:cs typeface="+mn-cs"/>
                <a:sym typeface="Helvetica Light"/>
              </a:defRPr>
            </a:pPr>
            <a:endParaRPr/>
          </a:p>
        </p:txBody>
      </p:sp>
      <p:sp>
        <p:nvSpPr>
          <p:cNvPr id="5156" name="Shape 5156"/>
          <p:cNvSpPr/>
          <p:nvPr/>
        </p:nvSpPr>
        <p:spPr>
          <a:xfrm>
            <a:off x="6522127" y="5712425"/>
            <a:ext cx="3005539" cy="124330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spcBef>
                <a:spcPts val="1000"/>
              </a:spcBef>
              <a:defRPr sz="1800">
                <a:solidFill>
                  <a:srgbClr val="000000"/>
                </a:solidFill>
              </a:defRPr>
            </a:pPr>
            <a:r>
              <a:rPr sz="1600" dirty="0">
                <a:solidFill>
                  <a:srgbClr val="8E8E8E"/>
                </a:solidFill>
              </a:rPr>
              <a:t>Tel.: +0 987 78 78</a:t>
            </a:r>
          </a:p>
          <a:p>
            <a:pPr lvl="0">
              <a:spcBef>
                <a:spcPts val="1000"/>
              </a:spcBef>
              <a:defRPr sz="1800">
                <a:solidFill>
                  <a:srgbClr val="000000"/>
                </a:solidFill>
              </a:defRPr>
            </a:pPr>
            <a:r>
              <a:rPr sz="1600" dirty="0">
                <a:solidFill>
                  <a:srgbClr val="8E8E8E"/>
                </a:solidFill>
              </a:rPr>
              <a:t>Support: </a:t>
            </a:r>
            <a:r>
              <a:rPr sz="1600" dirty="0">
                <a:solidFill>
                  <a:schemeClr val="accent1"/>
                </a:solidFill>
                <a:hlinkClick r:id="rId2"/>
              </a:rPr>
              <a:t>site2max@gmail.com</a:t>
            </a:r>
            <a:endParaRPr sz="1600" dirty="0">
              <a:solidFill>
                <a:schemeClr val="accent1"/>
              </a:solidFill>
            </a:endParaRPr>
          </a:p>
          <a:p>
            <a:pPr lvl="0">
              <a:spcBef>
                <a:spcPts val="1000"/>
              </a:spcBef>
              <a:defRPr sz="1800">
                <a:solidFill>
                  <a:srgbClr val="000000"/>
                </a:solidFill>
              </a:defRPr>
            </a:pPr>
            <a:r>
              <a:rPr sz="1600" dirty="0">
                <a:solidFill>
                  <a:schemeClr val="accent1"/>
                </a:solidFill>
                <a:hlinkClick r:id="rId3"/>
              </a:rPr>
              <a:t>www.site2max.pro</a:t>
            </a:r>
          </a:p>
        </p:txBody>
      </p:sp>
      <p:sp>
        <p:nvSpPr>
          <p:cNvPr id="5157" name="Shape 5157"/>
          <p:cNvSpPr/>
          <p:nvPr/>
        </p:nvSpPr>
        <p:spPr>
          <a:xfrm>
            <a:off x="7893470" y="7028398"/>
            <a:ext cx="266966" cy="281341"/>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58" name="Shape 5158"/>
          <p:cNvSpPr/>
          <p:nvPr/>
        </p:nvSpPr>
        <p:spPr>
          <a:xfrm>
            <a:off x="8708076" y="7008641"/>
            <a:ext cx="263264" cy="320853"/>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59" name="Shape 5159"/>
          <p:cNvSpPr/>
          <p:nvPr/>
        </p:nvSpPr>
        <p:spPr>
          <a:xfrm>
            <a:off x="8295529" y="7031266"/>
            <a:ext cx="275604"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60" name="Shape 5160"/>
          <p:cNvSpPr/>
          <p:nvPr/>
        </p:nvSpPr>
        <p:spPr>
          <a:xfrm>
            <a:off x="7078452" y="7031266"/>
            <a:ext cx="271491"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61" name="Shape 5161"/>
          <p:cNvSpPr/>
          <p:nvPr/>
        </p:nvSpPr>
        <p:spPr>
          <a:xfrm>
            <a:off x="7484829" y="7031266"/>
            <a:ext cx="271491"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62" name="Shape 5162"/>
          <p:cNvSpPr/>
          <p:nvPr/>
        </p:nvSpPr>
        <p:spPr>
          <a:xfrm>
            <a:off x="9878286" y="4700380"/>
            <a:ext cx="2381146"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5163" name="Shape 5163"/>
          <p:cNvSpPr/>
          <p:nvPr/>
        </p:nvSpPr>
        <p:spPr>
          <a:xfrm>
            <a:off x="9935374" y="5220339"/>
            <a:ext cx="2266971"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Web Designer</a:t>
            </a:r>
          </a:p>
        </p:txBody>
      </p:sp>
      <p:sp>
        <p:nvSpPr>
          <p:cNvPr id="5164" name="Shape 5164"/>
          <p:cNvSpPr/>
          <p:nvPr/>
        </p:nvSpPr>
        <p:spPr>
          <a:xfrm>
            <a:off x="10118242" y="26404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blurRad="12700" dist="12700" dir="5310213" rotWithShape="0">
              <a:srgbClr val="000000">
                <a:alpha val="32741"/>
              </a:srgbClr>
            </a:outerShdw>
          </a:effectLst>
        </p:spPr>
        <p:txBody>
          <a:bodyPr lIns="0" tIns="0" rIns="0" bIns="0" anchor="ctr"/>
          <a:lstStyle/>
          <a:p>
            <a:pPr lvl="0">
              <a:defRPr sz="2200">
                <a:latin typeface="+mn-lt"/>
                <a:ea typeface="+mn-ea"/>
                <a:cs typeface="+mn-cs"/>
                <a:sym typeface="Helvetica Light"/>
              </a:defRPr>
            </a:pPr>
            <a:endParaRPr/>
          </a:p>
        </p:txBody>
      </p:sp>
      <p:sp>
        <p:nvSpPr>
          <p:cNvPr id="5165" name="Shape 5165"/>
          <p:cNvSpPr/>
          <p:nvPr/>
        </p:nvSpPr>
        <p:spPr>
          <a:xfrm>
            <a:off x="9566090" y="5712425"/>
            <a:ext cx="3005539" cy="124330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spcBef>
                <a:spcPts val="1000"/>
              </a:spcBef>
              <a:defRPr sz="1800">
                <a:solidFill>
                  <a:srgbClr val="000000"/>
                </a:solidFill>
              </a:defRPr>
            </a:pPr>
            <a:r>
              <a:rPr sz="1600" dirty="0">
                <a:solidFill>
                  <a:srgbClr val="8E8E8E"/>
                </a:solidFill>
              </a:rPr>
              <a:t>Tel.: +0 987 78 78</a:t>
            </a:r>
          </a:p>
          <a:p>
            <a:pPr lvl="0">
              <a:spcBef>
                <a:spcPts val="1000"/>
              </a:spcBef>
              <a:defRPr sz="1800">
                <a:solidFill>
                  <a:srgbClr val="000000"/>
                </a:solidFill>
              </a:defRPr>
            </a:pPr>
            <a:r>
              <a:rPr sz="1600" dirty="0">
                <a:solidFill>
                  <a:srgbClr val="8E8E8E"/>
                </a:solidFill>
              </a:rPr>
              <a:t>Support: </a:t>
            </a:r>
            <a:r>
              <a:rPr sz="1600" dirty="0">
                <a:solidFill>
                  <a:schemeClr val="accent1"/>
                </a:solidFill>
                <a:hlinkClick r:id="rId2"/>
              </a:rPr>
              <a:t>site2max@gmail.com</a:t>
            </a:r>
            <a:endParaRPr sz="1600" dirty="0">
              <a:solidFill>
                <a:schemeClr val="accent1"/>
              </a:solidFill>
            </a:endParaRPr>
          </a:p>
          <a:p>
            <a:pPr lvl="0">
              <a:spcBef>
                <a:spcPts val="1000"/>
              </a:spcBef>
              <a:defRPr sz="1800">
                <a:solidFill>
                  <a:srgbClr val="000000"/>
                </a:solidFill>
              </a:defRPr>
            </a:pPr>
            <a:r>
              <a:rPr sz="1600" dirty="0">
                <a:solidFill>
                  <a:schemeClr val="accent1"/>
                </a:solidFill>
                <a:hlinkClick r:id="rId3"/>
              </a:rPr>
              <a:t>www.site2max.pro</a:t>
            </a:r>
          </a:p>
        </p:txBody>
      </p:sp>
      <p:sp>
        <p:nvSpPr>
          <p:cNvPr id="5166" name="Shape 5166"/>
          <p:cNvSpPr/>
          <p:nvPr/>
        </p:nvSpPr>
        <p:spPr>
          <a:xfrm>
            <a:off x="10937433" y="7028398"/>
            <a:ext cx="266966" cy="281341"/>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67" name="Shape 5167"/>
          <p:cNvSpPr/>
          <p:nvPr/>
        </p:nvSpPr>
        <p:spPr>
          <a:xfrm>
            <a:off x="11752040" y="7008641"/>
            <a:ext cx="263263" cy="320853"/>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68" name="Shape 5168"/>
          <p:cNvSpPr/>
          <p:nvPr/>
        </p:nvSpPr>
        <p:spPr>
          <a:xfrm>
            <a:off x="11339492" y="7031266"/>
            <a:ext cx="275604"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69" name="Shape 5169"/>
          <p:cNvSpPr/>
          <p:nvPr/>
        </p:nvSpPr>
        <p:spPr>
          <a:xfrm>
            <a:off x="10122415" y="7031266"/>
            <a:ext cx="271491"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70" name="Shape 5170"/>
          <p:cNvSpPr/>
          <p:nvPr/>
        </p:nvSpPr>
        <p:spPr>
          <a:xfrm>
            <a:off x="10528792" y="7031266"/>
            <a:ext cx="271491" cy="275604"/>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2" name="Shape 5172"/>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5173" name="Shape 5173"/>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102</a:t>
            </a:fld>
            <a:endParaRPr sz="2600">
              <a:solidFill>
                <a:srgbClr val="3F454D"/>
              </a:solidFill>
            </a:endParaRPr>
          </a:p>
        </p:txBody>
      </p:sp>
      <p:sp>
        <p:nvSpPr>
          <p:cNvPr id="5174" name="Shape 5174"/>
          <p:cNvSpPr/>
          <p:nvPr/>
        </p:nvSpPr>
        <p:spPr>
          <a:xfrm>
            <a:off x="601735" y="2857618"/>
            <a:ext cx="5846672" cy="4269567"/>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5175" name="Shape 5175"/>
          <p:cNvSpPr>
            <a:spLocks noGrp="1"/>
          </p:cNvSpPr>
          <p:nvPr>
            <p:ph type="body" idx="1"/>
          </p:nvPr>
        </p:nvSpPr>
        <p:spPr>
          <a:xfrm>
            <a:off x="6705232" y="5119524"/>
            <a:ext cx="5517502" cy="1813486"/>
          </a:xfrm>
          <a:prstGeom prst="rect">
            <a:avLst/>
          </a:prstGeom>
        </p:spPr>
        <p:txBody>
          <a:bodyPr/>
          <a:lstStyle/>
          <a:p>
            <a:pPr lvl="0">
              <a:defRPr sz="1800">
                <a:solidFill>
                  <a:srgbClr val="000000"/>
                </a:solidFill>
              </a:defRPr>
            </a:pPr>
            <a:r>
              <a:rPr sz="1600" dirty="0">
                <a:solidFill>
                  <a:srgbClr val="8E8E8E"/>
                </a:solidFill>
              </a:rPr>
              <a:t>Tel: +0 987 222 33 55</a:t>
            </a:r>
          </a:p>
          <a:p>
            <a:pPr lvl="0">
              <a:defRPr sz="1800">
                <a:solidFill>
                  <a:srgbClr val="000000"/>
                </a:solidFill>
              </a:defRPr>
            </a:pPr>
            <a:r>
              <a:rPr sz="1600" dirty="0">
                <a:solidFill>
                  <a:srgbClr val="8E8E8E"/>
                </a:solidFill>
              </a:rPr>
              <a:t>Fax: +0 987 777 89 72</a:t>
            </a:r>
          </a:p>
          <a:p>
            <a:pPr lvl="0">
              <a:defRPr sz="1800">
                <a:solidFill>
                  <a:srgbClr val="000000"/>
                </a:solidFill>
              </a:defRPr>
            </a:pPr>
            <a:r>
              <a:rPr sz="1600" dirty="0">
                <a:solidFill>
                  <a:srgbClr val="8E8E8E"/>
                </a:solidFill>
              </a:rPr>
              <a:t>Address: 7 Green </a:t>
            </a:r>
            <a:r>
              <a:rPr sz="1600" dirty="0" err="1">
                <a:solidFill>
                  <a:srgbClr val="8E8E8E"/>
                </a:solidFill>
              </a:rPr>
              <a:t>st</a:t>
            </a:r>
            <a:r>
              <a:rPr sz="1600" dirty="0">
                <a:solidFill>
                  <a:srgbClr val="8E8E8E"/>
                </a:solidFill>
              </a:rPr>
              <a:t>, NY, USA </a:t>
            </a:r>
          </a:p>
          <a:p>
            <a:pPr lvl="0">
              <a:defRPr sz="1800">
                <a:solidFill>
                  <a:srgbClr val="000000"/>
                </a:solidFill>
              </a:defRPr>
            </a:pPr>
            <a:r>
              <a:rPr sz="1600" dirty="0">
                <a:solidFill>
                  <a:schemeClr val="accent1"/>
                </a:solidFill>
                <a:hlinkClick r:id="rId2"/>
              </a:rPr>
              <a:t>www.site2max.pro</a:t>
            </a:r>
          </a:p>
        </p:txBody>
      </p:sp>
      <p:sp>
        <p:nvSpPr>
          <p:cNvPr id="5176" name="Shape 5176"/>
          <p:cNvSpPr/>
          <p:nvPr/>
        </p:nvSpPr>
        <p:spPr>
          <a:xfrm>
            <a:off x="6705232" y="3797536"/>
            <a:ext cx="4233027"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Contact information</a:t>
            </a:r>
          </a:p>
        </p:txBody>
      </p:sp>
      <p:sp>
        <p:nvSpPr>
          <p:cNvPr id="5177" name="Shape 5177"/>
          <p:cNvSpPr/>
          <p:nvPr/>
        </p:nvSpPr>
        <p:spPr>
          <a:xfrm>
            <a:off x="6705232" y="4368971"/>
            <a:ext cx="3608832"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5178" name="Shape 5178"/>
          <p:cNvSpPr/>
          <p:nvPr/>
        </p:nvSpPr>
        <p:spPr>
          <a:xfrm>
            <a:off x="6761952" y="3195357"/>
            <a:ext cx="363133" cy="367006"/>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5179" name="Shape 5179"/>
          <p:cNvSpPr/>
          <p:nvPr/>
        </p:nvSpPr>
        <p:spPr>
          <a:xfrm>
            <a:off x="6854454" y="3288246"/>
            <a:ext cx="178130" cy="181228"/>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 name="Shape 5181"/>
          <p:cNvSpPr/>
          <p:nvPr/>
        </p:nvSpPr>
        <p:spPr>
          <a:xfrm>
            <a:off x="-1" y="-12435"/>
            <a:ext cx="13004801" cy="9036193"/>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5182" name="Shape 5182"/>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Icon pack</a:t>
            </a:r>
          </a:p>
        </p:txBody>
      </p:sp>
      <p:sp>
        <p:nvSpPr>
          <p:cNvPr id="5183" name="Shape 5183"/>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103</a:t>
            </a:fld>
            <a:endParaRPr sz="2600">
              <a:solidFill>
                <a:srgbClr val="3F454D"/>
              </a:solidFill>
            </a:endParaRPr>
          </a:p>
        </p:txBody>
      </p:sp>
      <p:grpSp>
        <p:nvGrpSpPr>
          <p:cNvPr id="5358" name="Group 5358"/>
          <p:cNvGrpSpPr/>
          <p:nvPr/>
        </p:nvGrpSpPr>
        <p:grpSpPr>
          <a:xfrm>
            <a:off x="2099733" y="2922011"/>
            <a:ext cx="8805335" cy="4134665"/>
            <a:chOff x="0" y="0"/>
            <a:chExt cx="8805333" cy="4134664"/>
          </a:xfrm>
        </p:grpSpPr>
        <p:sp>
          <p:nvSpPr>
            <p:cNvPr id="5184" name="Shape 5184"/>
            <p:cNvSpPr/>
            <p:nvPr/>
          </p:nvSpPr>
          <p:spPr>
            <a:xfrm>
              <a:off x="0" y="17040"/>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284"/>
                    <a:pt x="3142" y="10604"/>
                  </a:cubicBezTo>
                  <a:cubicBezTo>
                    <a:pt x="3142" y="14924"/>
                    <a:pt x="6284" y="18458"/>
                    <a:pt x="10604" y="18458"/>
                  </a:cubicBezTo>
                  <a:lnTo>
                    <a:pt x="10604" y="314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85" name="Shape 5185"/>
            <p:cNvSpPr/>
            <p:nvPr/>
          </p:nvSpPr>
          <p:spPr>
            <a:xfrm>
              <a:off x="408974" y="17040"/>
              <a:ext cx="213782" cy="167309"/>
            </a:xfrm>
            <a:custGeom>
              <a:avLst/>
              <a:gdLst/>
              <a:ahLst/>
              <a:cxnLst>
                <a:cxn ang="0">
                  <a:pos x="wd2" y="hd2"/>
                </a:cxn>
                <a:cxn ang="5400000">
                  <a:pos x="wd2" y="hd2"/>
                </a:cxn>
                <a:cxn ang="10800000">
                  <a:pos x="wd2" y="hd2"/>
                </a:cxn>
                <a:cxn ang="16200000">
                  <a:pos x="wd2" y="hd2"/>
                </a:cxn>
              </a:cxnLst>
              <a:rect l="0" t="0" r="r" b="b"/>
              <a:pathLst>
                <a:path w="21600" h="21600" extrusionOk="0">
                  <a:moveTo>
                    <a:pt x="21600" y="20736"/>
                  </a:moveTo>
                  <a:cubicBezTo>
                    <a:pt x="21600" y="21168"/>
                    <a:pt x="21263" y="21600"/>
                    <a:pt x="20588" y="21600"/>
                  </a:cubicBezTo>
                  <a:cubicBezTo>
                    <a:pt x="675" y="21600"/>
                    <a:pt x="675" y="21600"/>
                    <a:pt x="675" y="21600"/>
                  </a:cubicBezTo>
                  <a:cubicBezTo>
                    <a:pt x="337" y="21600"/>
                    <a:pt x="0" y="21168"/>
                    <a:pt x="0" y="20736"/>
                  </a:cubicBezTo>
                  <a:cubicBezTo>
                    <a:pt x="0" y="18576"/>
                    <a:pt x="0" y="18576"/>
                    <a:pt x="0" y="18576"/>
                  </a:cubicBezTo>
                  <a:cubicBezTo>
                    <a:pt x="0" y="18144"/>
                    <a:pt x="337" y="17712"/>
                    <a:pt x="675" y="17712"/>
                  </a:cubicBezTo>
                  <a:cubicBezTo>
                    <a:pt x="20588" y="17712"/>
                    <a:pt x="20588" y="17712"/>
                    <a:pt x="20588" y="17712"/>
                  </a:cubicBezTo>
                  <a:cubicBezTo>
                    <a:pt x="21263" y="17712"/>
                    <a:pt x="21600" y="18144"/>
                    <a:pt x="21600" y="18576"/>
                  </a:cubicBezTo>
                  <a:lnTo>
                    <a:pt x="21600" y="20736"/>
                  </a:lnTo>
                  <a:close/>
                  <a:moveTo>
                    <a:pt x="19913" y="8640"/>
                  </a:moveTo>
                  <a:cubicBezTo>
                    <a:pt x="19913" y="9504"/>
                    <a:pt x="19575" y="9936"/>
                    <a:pt x="19238" y="9936"/>
                  </a:cubicBezTo>
                  <a:cubicBezTo>
                    <a:pt x="2362" y="9936"/>
                    <a:pt x="2362" y="9936"/>
                    <a:pt x="2362" y="9936"/>
                  </a:cubicBezTo>
                  <a:cubicBezTo>
                    <a:pt x="1687" y="9936"/>
                    <a:pt x="1350" y="9504"/>
                    <a:pt x="1350" y="8640"/>
                  </a:cubicBezTo>
                  <a:cubicBezTo>
                    <a:pt x="1350" y="6912"/>
                    <a:pt x="1350" y="6912"/>
                    <a:pt x="1350" y="6912"/>
                  </a:cubicBezTo>
                  <a:cubicBezTo>
                    <a:pt x="1350" y="6048"/>
                    <a:pt x="1687" y="5616"/>
                    <a:pt x="2362" y="5616"/>
                  </a:cubicBezTo>
                  <a:cubicBezTo>
                    <a:pt x="19238" y="5616"/>
                    <a:pt x="19238" y="5616"/>
                    <a:pt x="19238" y="5616"/>
                  </a:cubicBezTo>
                  <a:cubicBezTo>
                    <a:pt x="19575" y="5616"/>
                    <a:pt x="19913" y="6048"/>
                    <a:pt x="19913" y="6912"/>
                  </a:cubicBezTo>
                  <a:lnTo>
                    <a:pt x="19913" y="8640"/>
                  </a:lnTo>
                  <a:close/>
                  <a:moveTo>
                    <a:pt x="16875" y="14688"/>
                  </a:moveTo>
                  <a:cubicBezTo>
                    <a:pt x="16875" y="15120"/>
                    <a:pt x="16538" y="15552"/>
                    <a:pt x="16200" y="15552"/>
                  </a:cubicBezTo>
                  <a:cubicBezTo>
                    <a:pt x="5400" y="15552"/>
                    <a:pt x="5400" y="15552"/>
                    <a:pt x="5400" y="15552"/>
                  </a:cubicBezTo>
                  <a:cubicBezTo>
                    <a:pt x="5062" y="15552"/>
                    <a:pt x="4387" y="15120"/>
                    <a:pt x="4387" y="14688"/>
                  </a:cubicBezTo>
                  <a:cubicBezTo>
                    <a:pt x="4387" y="12528"/>
                    <a:pt x="4387" y="12528"/>
                    <a:pt x="4387" y="12528"/>
                  </a:cubicBezTo>
                  <a:cubicBezTo>
                    <a:pt x="4387" y="12096"/>
                    <a:pt x="5062" y="11664"/>
                    <a:pt x="5400" y="11664"/>
                  </a:cubicBezTo>
                  <a:cubicBezTo>
                    <a:pt x="16200" y="11664"/>
                    <a:pt x="16200" y="11664"/>
                    <a:pt x="16200" y="11664"/>
                  </a:cubicBezTo>
                  <a:cubicBezTo>
                    <a:pt x="16538" y="11664"/>
                    <a:pt x="16875" y="12096"/>
                    <a:pt x="16875" y="12528"/>
                  </a:cubicBezTo>
                  <a:lnTo>
                    <a:pt x="16875" y="14688"/>
                  </a:lnTo>
                  <a:close/>
                  <a:moveTo>
                    <a:pt x="15188" y="3024"/>
                  </a:moveTo>
                  <a:cubicBezTo>
                    <a:pt x="15188" y="3456"/>
                    <a:pt x="14850" y="3888"/>
                    <a:pt x="14513" y="3888"/>
                  </a:cubicBezTo>
                  <a:cubicBezTo>
                    <a:pt x="6750" y="3888"/>
                    <a:pt x="6750" y="3888"/>
                    <a:pt x="6750" y="3888"/>
                  </a:cubicBezTo>
                  <a:cubicBezTo>
                    <a:pt x="6412" y="3888"/>
                    <a:pt x="6075" y="3456"/>
                    <a:pt x="6075" y="3024"/>
                  </a:cubicBezTo>
                  <a:cubicBezTo>
                    <a:pt x="6075" y="864"/>
                    <a:pt x="6075" y="864"/>
                    <a:pt x="6075" y="864"/>
                  </a:cubicBezTo>
                  <a:cubicBezTo>
                    <a:pt x="6075" y="432"/>
                    <a:pt x="6412" y="0"/>
                    <a:pt x="6750" y="0"/>
                  </a:cubicBezTo>
                  <a:cubicBezTo>
                    <a:pt x="14513" y="0"/>
                    <a:pt x="14513" y="0"/>
                    <a:pt x="14513" y="0"/>
                  </a:cubicBezTo>
                  <a:cubicBezTo>
                    <a:pt x="14850" y="0"/>
                    <a:pt x="15188" y="432"/>
                    <a:pt x="15188" y="864"/>
                  </a:cubicBezTo>
                  <a:lnTo>
                    <a:pt x="15188" y="302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86" name="Shape 5186"/>
            <p:cNvSpPr/>
            <p:nvPr/>
          </p:nvSpPr>
          <p:spPr>
            <a:xfrm>
              <a:off x="890757" y="17040"/>
              <a:ext cx="215332" cy="167309"/>
            </a:xfrm>
            <a:custGeom>
              <a:avLst/>
              <a:gdLst/>
              <a:ahLst/>
              <a:cxnLst>
                <a:cxn ang="0">
                  <a:pos x="wd2" y="hd2"/>
                </a:cxn>
                <a:cxn ang="5400000">
                  <a:pos x="wd2" y="hd2"/>
                </a:cxn>
                <a:cxn ang="10800000">
                  <a:pos x="wd2" y="hd2"/>
                </a:cxn>
                <a:cxn ang="16200000">
                  <a:pos x="wd2" y="hd2"/>
                </a:cxn>
              </a:cxnLst>
              <a:rect l="0" t="0" r="r" b="b"/>
              <a:pathLst>
                <a:path w="21600" h="21600" extrusionOk="0">
                  <a:moveTo>
                    <a:pt x="15187" y="3024"/>
                  </a:moveTo>
                  <a:cubicBezTo>
                    <a:pt x="15187" y="3456"/>
                    <a:pt x="14850" y="3888"/>
                    <a:pt x="14512" y="3888"/>
                  </a:cubicBezTo>
                  <a:cubicBezTo>
                    <a:pt x="675" y="3888"/>
                    <a:pt x="675" y="3888"/>
                    <a:pt x="675" y="3888"/>
                  </a:cubicBezTo>
                  <a:cubicBezTo>
                    <a:pt x="338" y="3888"/>
                    <a:pt x="0" y="3456"/>
                    <a:pt x="0" y="3024"/>
                  </a:cubicBezTo>
                  <a:cubicBezTo>
                    <a:pt x="0" y="864"/>
                    <a:pt x="0" y="864"/>
                    <a:pt x="0" y="864"/>
                  </a:cubicBezTo>
                  <a:cubicBezTo>
                    <a:pt x="0" y="432"/>
                    <a:pt x="338" y="0"/>
                    <a:pt x="675" y="0"/>
                  </a:cubicBezTo>
                  <a:cubicBezTo>
                    <a:pt x="14512" y="0"/>
                    <a:pt x="14512" y="0"/>
                    <a:pt x="14512" y="0"/>
                  </a:cubicBezTo>
                  <a:cubicBezTo>
                    <a:pt x="14850" y="0"/>
                    <a:pt x="15187" y="432"/>
                    <a:pt x="15187" y="864"/>
                  </a:cubicBezTo>
                  <a:lnTo>
                    <a:pt x="15187" y="3024"/>
                  </a:lnTo>
                  <a:close/>
                  <a:moveTo>
                    <a:pt x="19912" y="8640"/>
                  </a:moveTo>
                  <a:cubicBezTo>
                    <a:pt x="19912" y="9504"/>
                    <a:pt x="19575" y="9936"/>
                    <a:pt x="19237" y="9936"/>
                  </a:cubicBezTo>
                  <a:cubicBezTo>
                    <a:pt x="675" y="9936"/>
                    <a:pt x="675" y="9936"/>
                    <a:pt x="675" y="9936"/>
                  </a:cubicBezTo>
                  <a:cubicBezTo>
                    <a:pt x="338" y="9936"/>
                    <a:pt x="0" y="9504"/>
                    <a:pt x="0" y="8640"/>
                  </a:cubicBezTo>
                  <a:cubicBezTo>
                    <a:pt x="0" y="6912"/>
                    <a:pt x="0" y="6912"/>
                    <a:pt x="0" y="6912"/>
                  </a:cubicBezTo>
                  <a:cubicBezTo>
                    <a:pt x="0" y="6048"/>
                    <a:pt x="338" y="5616"/>
                    <a:pt x="675" y="5616"/>
                  </a:cubicBezTo>
                  <a:cubicBezTo>
                    <a:pt x="19237" y="5616"/>
                    <a:pt x="19237" y="5616"/>
                    <a:pt x="19237" y="5616"/>
                  </a:cubicBezTo>
                  <a:cubicBezTo>
                    <a:pt x="19575" y="5616"/>
                    <a:pt x="19912" y="6048"/>
                    <a:pt x="19912" y="6912"/>
                  </a:cubicBezTo>
                  <a:lnTo>
                    <a:pt x="19912" y="8640"/>
                  </a:lnTo>
                  <a:close/>
                  <a:moveTo>
                    <a:pt x="16875" y="14688"/>
                  </a:moveTo>
                  <a:cubicBezTo>
                    <a:pt x="16875" y="15120"/>
                    <a:pt x="16537" y="15552"/>
                    <a:pt x="16200" y="15552"/>
                  </a:cubicBezTo>
                  <a:cubicBezTo>
                    <a:pt x="675" y="15552"/>
                    <a:pt x="675" y="15552"/>
                    <a:pt x="675" y="15552"/>
                  </a:cubicBezTo>
                  <a:cubicBezTo>
                    <a:pt x="338" y="15552"/>
                    <a:pt x="0" y="15120"/>
                    <a:pt x="0" y="14688"/>
                  </a:cubicBezTo>
                  <a:cubicBezTo>
                    <a:pt x="0" y="12528"/>
                    <a:pt x="0" y="12528"/>
                    <a:pt x="0" y="12528"/>
                  </a:cubicBezTo>
                  <a:cubicBezTo>
                    <a:pt x="0" y="12096"/>
                    <a:pt x="338" y="11664"/>
                    <a:pt x="675" y="11664"/>
                  </a:cubicBezTo>
                  <a:cubicBezTo>
                    <a:pt x="16200" y="11664"/>
                    <a:pt x="16200" y="11664"/>
                    <a:pt x="16200" y="11664"/>
                  </a:cubicBezTo>
                  <a:cubicBezTo>
                    <a:pt x="16537" y="11664"/>
                    <a:pt x="16875" y="12096"/>
                    <a:pt x="16875" y="12528"/>
                  </a:cubicBezTo>
                  <a:lnTo>
                    <a:pt x="16875" y="14688"/>
                  </a:lnTo>
                  <a:close/>
                  <a:moveTo>
                    <a:pt x="21600" y="20736"/>
                  </a:moveTo>
                  <a:cubicBezTo>
                    <a:pt x="21600" y="21168"/>
                    <a:pt x="21262" y="21600"/>
                    <a:pt x="20587" y="21600"/>
                  </a:cubicBezTo>
                  <a:cubicBezTo>
                    <a:pt x="675" y="21600"/>
                    <a:pt x="675" y="21600"/>
                    <a:pt x="675" y="21600"/>
                  </a:cubicBezTo>
                  <a:cubicBezTo>
                    <a:pt x="338" y="21600"/>
                    <a:pt x="0" y="21168"/>
                    <a:pt x="0" y="20736"/>
                  </a:cubicBezTo>
                  <a:cubicBezTo>
                    <a:pt x="0" y="18576"/>
                    <a:pt x="0" y="18576"/>
                    <a:pt x="0" y="18576"/>
                  </a:cubicBezTo>
                  <a:cubicBezTo>
                    <a:pt x="0" y="18144"/>
                    <a:pt x="338" y="17712"/>
                    <a:pt x="675" y="17712"/>
                  </a:cubicBezTo>
                  <a:cubicBezTo>
                    <a:pt x="20587" y="17712"/>
                    <a:pt x="20587" y="17712"/>
                    <a:pt x="20587" y="17712"/>
                  </a:cubicBezTo>
                  <a:cubicBezTo>
                    <a:pt x="21262" y="17712"/>
                    <a:pt x="21600" y="18144"/>
                    <a:pt x="21600" y="18576"/>
                  </a:cubicBezTo>
                  <a:lnTo>
                    <a:pt x="21600" y="2073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87" name="Shape 5187"/>
            <p:cNvSpPr/>
            <p:nvPr/>
          </p:nvSpPr>
          <p:spPr>
            <a:xfrm>
              <a:off x="1380287" y="17040"/>
              <a:ext cx="221528"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6887"/>
                  </a:moveTo>
                  <a:cubicBezTo>
                    <a:pt x="21600" y="17280"/>
                    <a:pt x="21273" y="17673"/>
                    <a:pt x="20945" y="17673"/>
                  </a:cubicBezTo>
                  <a:cubicBezTo>
                    <a:pt x="18655" y="17673"/>
                    <a:pt x="18655" y="17673"/>
                    <a:pt x="18655" y="17673"/>
                  </a:cubicBezTo>
                  <a:cubicBezTo>
                    <a:pt x="18655" y="19636"/>
                    <a:pt x="17345" y="21600"/>
                    <a:pt x="15709" y="21600"/>
                  </a:cubicBezTo>
                  <a:cubicBezTo>
                    <a:pt x="14073" y="21600"/>
                    <a:pt x="12764" y="19636"/>
                    <a:pt x="12764" y="17673"/>
                  </a:cubicBezTo>
                  <a:cubicBezTo>
                    <a:pt x="8182" y="17673"/>
                    <a:pt x="8182" y="17673"/>
                    <a:pt x="8182" y="17673"/>
                  </a:cubicBezTo>
                  <a:cubicBezTo>
                    <a:pt x="8182" y="19636"/>
                    <a:pt x="6873" y="21600"/>
                    <a:pt x="5236" y="21600"/>
                  </a:cubicBezTo>
                  <a:cubicBezTo>
                    <a:pt x="3600" y="21600"/>
                    <a:pt x="2291" y="19636"/>
                    <a:pt x="2291" y="17673"/>
                  </a:cubicBezTo>
                  <a:cubicBezTo>
                    <a:pt x="655" y="17673"/>
                    <a:pt x="655" y="17673"/>
                    <a:pt x="655" y="17673"/>
                  </a:cubicBezTo>
                  <a:cubicBezTo>
                    <a:pt x="327" y="17673"/>
                    <a:pt x="0" y="17280"/>
                    <a:pt x="0" y="16887"/>
                  </a:cubicBezTo>
                  <a:cubicBezTo>
                    <a:pt x="0" y="16495"/>
                    <a:pt x="327" y="16102"/>
                    <a:pt x="655" y="16102"/>
                  </a:cubicBezTo>
                  <a:cubicBezTo>
                    <a:pt x="655" y="10211"/>
                    <a:pt x="655" y="10211"/>
                    <a:pt x="655" y="10211"/>
                  </a:cubicBezTo>
                  <a:cubicBezTo>
                    <a:pt x="655" y="9818"/>
                    <a:pt x="982" y="9033"/>
                    <a:pt x="1309" y="8640"/>
                  </a:cubicBezTo>
                  <a:cubicBezTo>
                    <a:pt x="3600" y="5891"/>
                    <a:pt x="3600" y="5891"/>
                    <a:pt x="3600" y="5891"/>
                  </a:cubicBezTo>
                  <a:cubicBezTo>
                    <a:pt x="3927" y="5498"/>
                    <a:pt x="4582" y="5105"/>
                    <a:pt x="4909" y="5105"/>
                  </a:cubicBezTo>
                  <a:cubicBezTo>
                    <a:pt x="6873" y="5105"/>
                    <a:pt x="6873" y="5105"/>
                    <a:pt x="6873" y="5105"/>
                  </a:cubicBezTo>
                  <a:cubicBezTo>
                    <a:pt x="6873" y="785"/>
                    <a:pt x="6873" y="785"/>
                    <a:pt x="6873" y="785"/>
                  </a:cubicBezTo>
                  <a:cubicBezTo>
                    <a:pt x="6873" y="393"/>
                    <a:pt x="7200" y="0"/>
                    <a:pt x="7527" y="0"/>
                  </a:cubicBezTo>
                  <a:cubicBezTo>
                    <a:pt x="20945" y="0"/>
                    <a:pt x="20945" y="0"/>
                    <a:pt x="20945" y="0"/>
                  </a:cubicBezTo>
                  <a:cubicBezTo>
                    <a:pt x="21273" y="0"/>
                    <a:pt x="21600" y="393"/>
                    <a:pt x="21600" y="785"/>
                  </a:cubicBezTo>
                  <a:lnTo>
                    <a:pt x="21600" y="16887"/>
                  </a:lnTo>
                  <a:close/>
                  <a:moveTo>
                    <a:pt x="6873" y="10604"/>
                  </a:moveTo>
                  <a:cubicBezTo>
                    <a:pt x="6873" y="7069"/>
                    <a:pt x="6873" y="7069"/>
                    <a:pt x="6873" y="7069"/>
                  </a:cubicBezTo>
                  <a:cubicBezTo>
                    <a:pt x="4909" y="7069"/>
                    <a:pt x="4909" y="7069"/>
                    <a:pt x="4909" y="7069"/>
                  </a:cubicBezTo>
                  <a:cubicBezTo>
                    <a:pt x="4909" y="7069"/>
                    <a:pt x="4582" y="7069"/>
                    <a:pt x="4582" y="7069"/>
                  </a:cubicBezTo>
                  <a:cubicBezTo>
                    <a:pt x="2291" y="9818"/>
                    <a:pt x="2291" y="9818"/>
                    <a:pt x="2291" y="9818"/>
                  </a:cubicBezTo>
                  <a:cubicBezTo>
                    <a:pt x="2291" y="9818"/>
                    <a:pt x="2291" y="10211"/>
                    <a:pt x="2291" y="10211"/>
                  </a:cubicBezTo>
                  <a:cubicBezTo>
                    <a:pt x="2291" y="10604"/>
                    <a:pt x="2291" y="10604"/>
                    <a:pt x="2291" y="10604"/>
                  </a:cubicBezTo>
                  <a:lnTo>
                    <a:pt x="6873" y="10604"/>
                  </a:lnTo>
                  <a:close/>
                  <a:moveTo>
                    <a:pt x="5236" y="16102"/>
                  </a:moveTo>
                  <a:cubicBezTo>
                    <a:pt x="4582" y="16102"/>
                    <a:pt x="3600" y="16887"/>
                    <a:pt x="3600" y="17673"/>
                  </a:cubicBezTo>
                  <a:cubicBezTo>
                    <a:pt x="3600" y="18851"/>
                    <a:pt x="4582" y="19636"/>
                    <a:pt x="5236" y="19636"/>
                  </a:cubicBezTo>
                  <a:cubicBezTo>
                    <a:pt x="6218" y="19636"/>
                    <a:pt x="6873" y="18851"/>
                    <a:pt x="6873" y="17673"/>
                  </a:cubicBezTo>
                  <a:cubicBezTo>
                    <a:pt x="6873" y="16887"/>
                    <a:pt x="6218" y="16102"/>
                    <a:pt x="5236" y="16102"/>
                  </a:cubicBezTo>
                  <a:close/>
                  <a:moveTo>
                    <a:pt x="18655" y="5891"/>
                  </a:moveTo>
                  <a:cubicBezTo>
                    <a:pt x="18655" y="5498"/>
                    <a:pt x="18655" y="5105"/>
                    <a:pt x="18327" y="5105"/>
                  </a:cubicBezTo>
                  <a:cubicBezTo>
                    <a:pt x="15709" y="5105"/>
                    <a:pt x="15709" y="5105"/>
                    <a:pt x="15709" y="5105"/>
                  </a:cubicBezTo>
                  <a:cubicBezTo>
                    <a:pt x="15709" y="1964"/>
                    <a:pt x="15709" y="1964"/>
                    <a:pt x="15709" y="1964"/>
                  </a:cubicBezTo>
                  <a:cubicBezTo>
                    <a:pt x="15709" y="1964"/>
                    <a:pt x="15709" y="1571"/>
                    <a:pt x="15382" y="1571"/>
                  </a:cubicBezTo>
                  <a:cubicBezTo>
                    <a:pt x="13091" y="1571"/>
                    <a:pt x="13091" y="1571"/>
                    <a:pt x="13091" y="1571"/>
                  </a:cubicBezTo>
                  <a:cubicBezTo>
                    <a:pt x="12764" y="1571"/>
                    <a:pt x="12764" y="1964"/>
                    <a:pt x="12764" y="1964"/>
                  </a:cubicBezTo>
                  <a:cubicBezTo>
                    <a:pt x="12764" y="5105"/>
                    <a:pt x="12764" y="5105"/>
                    <a:pt x="12764" y="5105"/>
                  </a:cubicBezTo>
                  <a:cubicBezTo>
                    <a:pt x="10145" y="5105"/>
                    <a:pt x="10145" y="5105"/>
                    <a:pt x="10145" y="5105"/>
                  </a:cubicBezTo>
                  <a:cubicBezTo>
                    <a:pt x="9818" y="5105"/>
                    <a:pt x="9818" y="5498"/>
                    <a:pt x="9818" y="5891"/>
                  </a:cubicBezTo>
                  <a:cubicBezTo>
                    <a:pt x="9818" y="8247"/>
                    <a:pt x="9818" y="8247"/>
                    <a:pt x="9818" y="8247"/>
                  </a:cubicBezTo>
                  <a:cubicBezTo>
                    <a:pt x="9818" y="8640"/>
                    <a:pt x="9818" y="9033"/>
                    <a:pt x="10145" y="9033"/>
                  </a:cubicBezTo>
                  <a:cubicBezTo>
                    <a:pt x="12764" y="9033"/>
                    <a:pt x="12764" y="9033"/>
                    <a:pt x="12764" y="9033"/>
                  </a:cubicBezTo>
                  <a:cubicBezTo>
                    <a:pt x="12764" y="12175"/>
                    <a:pt x="12764" y="12175"/>
                    <a:pt x="12764" y="12175"/>
                  </a:cubicBezTo>
                  <a:cubicBezTo>
                    <a:pt x="12764" y="12175"/>
                    <a:pt x="12764" y="12567"/>
                    <a:pt x="13091" y="12567"/>
                  </a:cubicBezTo>
                  <a:cubicBezTo>
                    <a:pt x="15382" y="12567"/>
                    <a:pt x="15382" y="12567"/>
                    <a:pt x="15382" y="12567"/>
                  </a:cubicBezTo>
                  <a:cubicBezTo>
                    <a:pt x="15709" y="12567"/>
                    <a:pt x="15709" y="12175"/>
                    <a:pt x="15709" y="12175"/>
                  </a:cubicBezTo>
                  <a:cubicBezTo>
                    <a:pt x="15709" y="9033"/>
                    <a:pt x="15709" y="9033"/>
                    <a:pt x="15709" y="9033"/>
                  </a:cubicBezTo>
                  <a:cubicBezTo>
                    <a:pt x="18327" y="9033"/>
                    <a:pt x="18327" y="9033"/>
                    <a:pt x="18327" y="9033"/>
                  </a:cubicBezTo>
                  <a:cubicBezTo>
                    <a:pt x="18655" y="9033"/>
                    <a:pt x="18655" y="8640"/>
                    <a:pt x="18655" y="8247"/>
                  </a:cubicBezTo>
                  <a:lnTo>
                    <a:pt x="18655" y="5891"/>
                  </a:lnTo>
                  <a:close/>
                  <a:moveTo>
                    <a:pt x="15709" y="16102"/>
                  </a:moveTo>
                  <a:cubicBezTo>
                    <a:pt x="14727" y="16102"/>
                    <a:pt x="14073" y="16887"/>
                    <a:pt x="14073" y="17673"/>
                  </a:cubicBezTo>
                  <a:cubicBezTo>
                    <a:pt x="14073" y="18851"/>
                    <a:pt x="14727" y="19636"/>
                    <a:pt x="15709" y="19636"/>
                  </a:cubicBezTo>
                  <a:cubicBezTo>
                    <a:pt x="16691" y="19636"/>
                    <a:pt x="17345" y="18851"/>
                    <a:pt x="17345" y="17673"/>
                  </a:cubicBezTo>
                  <a:cubicBezTo>
                    <a:pt x="17345" y="16887"/>
                    <a:pt x="16691" y="16102"/>
                    <a:pt x="15709" y="1610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88" name="Shape 5188"/>
            <p:cNvSpPr/>
            <p:nvPr/>
          </p:nvSpPr>
          <p:spPr>
            <a:xfrm>
              <a:off x="1866718" y="48023"/>
              <a:ext cx="117736" cy="116187"/>
            </a:xfrm>
            <a:custGeom>
              <a:avLst/>
              <a:gdLst/>
              <a:ahLst/>
              <a:cxnLst>
                <a:cxn ang="0">
                  <a:pos x="wd2" y="hd2"/>
                </a:cxn>
                <a:cxn ang="5400000">
                  <a:pos x="wd2" y="hd2"/>
                </a:cxn>
                <a:cxn ang="10800000">
                  <a:pos x="wd2" y="hd2"/>
                </a:cxn>
                <a:cxn ang="16200000">
                  <a:pos x="wd2" y="hd2"/>
                </a:cxn>
              </a:cxnLst>
              <a:rect l="0" t="0" r="r" b="b"/>
              <a:pathLst>
                <a:path w="21600" h="21600" extrusionOk="0">
                  <a:moveTo>
                    <a:pt x="21600" y="2469"/>
                  </a:moveTo>
                  <a:cubicBezTo>
                    <a:pt x="11109" y="12960"/>
                    <a:pt x="11109" y="12960"/>
                    <a:pt x="11109" y="12960"/>
                  </a:cubicBezTo>
                  <a:cubicBezTo>
                    <a:pt x="11109" y="12960"/>
                    <a:pt x="11109" y="12960"/>
                    <a:pt x="10491" y="12960"/>
                  </a:cubicBezTo>
                  <a:cubicBezTo>
                    <a:pt x="10491" y="12960"/>
                    <a:pt x="10491" y="12960"/>
                    <a:pt x="10491" y="12960"/>
                  </a:cubicBezTo>
                  <a:cubicBezTo>
                    <a:pt x="0" y="2469"/>
                    <a:pt x="0" y="2469"/>
                    <a:pt x="0" y="2469"/>
                  </a:cubicBezTo>
                  <a:cubicBezTo>
                    <a:pt x="0" y="2469"/>
                    <a:pt x="0" y="2469"/>
                    <a:pt x="0" y="1851"/>
                  </a:cubicBezTo>
                  <a:cubicBezTo>
                    <a:pt x="0" y="1851"/>
                    <a:pt x="0" y="1851"/>
                    <a:pt x="0" y="1234"/>
                  </a:cubicBezTo>
                  <a:cubicBezTo>
                    <a:pt x="1234" y="617"/>
                    <a:pt x="1234" y="617"/>
                    <a:pt x="1234" y="617"/>
                  </a:cubicBezTo>
                  <a:cubicBezTo>
                    <a:pt x="1234" y="0"/>
                    <a:pt x="1234" y="0"/>
                    <a:pt x="1234" y="0"/>
                  </a:cubicBezTo>
                  <a:cubicBezTo>
                    <a:pt x="1851" y="0"/>
                    <a:pt x="1851" y="0"/>
                    <a:pt x="1851" y="617"/>
                  </a:cubicBezTo>
                  <a:cubicBezTo>
                    <a:pt x="10491" y="9257"/>
                    <a:pt x="10491" y="9257"/>
                    <a:pt x="10491" y="9257"/>
                  </a:cubicBezTo>
                  <a:cubicBezTo>
                    <a:pt x="19131" y="617"/>
                    <a:pt x="19131" y="617"/>
                    <a:pt x="19131" y="617"/>
                  </a:cubicBezTo>
                  <a:cubicBezTo>
                    <a:pt x="19749" y="0"/>
                    <a:pt x="19749" y="0"/>
                    <a:pt x="19749" y="0"/>
                  </a:cubicBezTo>
                  <a:cubicBezTo>
                    <a:pt x="19749" y="0"/>
                    <a:pt x="20366" y="0"/>
                    <a:pt x="20366" y="617"/>
                  </a:cubicBezTo>
                  <a:cubicBezTo>
                    <a:pt x="21600" y="1234"/>
                    <a:pt x="21600" y="1234"/>
                    <a:pt x="21600" y="1234"/>
                  </a:cubicBezTo>
                  <a:cubicBezTo>
                    <a:pt x="21600" y="1851"/>
                    <a:pt x="21600" y="1851"/>
                    <a:pt x="21600" y="1851"/>
                  </a:cubicBezTo>
                  <a:cubicBezTo>
                    <a:pt x="21600" y="2469"/>
                    <a:pt x="21600" y="2469"/>
                    <a:pt x="21600" y="2469"/>
                  </a:cubicBezTo>
                  <a:close/>
                  <a:moveTo>
                    <a:pt x="21600" y="11109"/>
                  </a:moveTo>
                  <a:cubicBezTo>
                    <a:pt x="11109" y="20983"/>
                    <a:pt x="11109" y="20983"/>
                    <a:pt x="11109" y="20983"/>
                  </a:cubicBezTo>
                  <a:cubicBezTo>
                    <a:pt x="11109" y="21600"/>
                    <a:pt x="11109" y="21600"/>
                    <a:pt x="10491" y="21600"/>
                  </a:cubicBezTo>
                  <a:cubicBezTo>
                    <a:pt x="10491" y="21600"/>
                    <a:pt x="10491" y="21600"/>
                    <a:pt x="10491" y="20983"/>
                  </a:cubicBezTo>
                  <a:cubicBezTo>
                    <a:pt x="0" y="11109"/>
                    <a:pt x="0" y="11109"/>
                    <a:pt x="0" y="11109"/>
                  </a:cubicBezTo>
                  <a:cubicBezTo>
                    <a:pt x="0" y="11109"/>
                    <a:pt x="0" y="10491"/>
                    <a:pt x="0" y="10491"/>
                  </a:cubicBezTo>
                  <a:cubicBezTo>
                    <a:pt x="0" y="10491"/>
                    <a:pt x="0" y="9874"/>
                    <a:pt x="0" y="9874"/>
                  </a:cubicBezTo>
                  <a:cubicBezTo>
                    <a:pt x="1234" y="8640"/>
                    <a:pt x="1234" y="8640"/>
                    <a:pt x="1234" y="8640"/>
                  </a:cubicBezTo>
                  <a:cubicBezTo>
                    <a:pt x="1234" y="8640"/>
                    <a:pt x="1234" y="8640"/>
                    <a:pt x="1234" y="8640"/>
                  </a:cubicBezTo>
                  <a:cubicBezTo>
                    <a:pt x="1851" y="8640"/>
                    <a:pt x="1851" y="8640"/>
                    <a:pt x="1851" y="8640"/>
                  </a:cubicBezTo>
                  <a:cubicBezTo>
                    <a:pt x="10491" y="17280"/>
                    <a:pt x="10491" y="17280"/>
                    <a:pt x="10491" y="17280"/>
                  </a:cubicBezTo>
                  <a:cubicBezTo>
                    <a:pt x="19131" y="8640"/>
                    <a:pt x="19131" y="8640"/>
                    <a:pt x="19131" y="8640"/>
                  </a:cubicBezTo>
                  <a:cubicBezTo>
                    <a:pt x="19749" y="8640"/>
                    <a:pt x="19749" y="8640"/>
                    <a:pt x="19749" y="8640"/>
                  </a:cubicBezTo>
                  <a:cubicBezTo>
                    <a:pt x="19749" y="8640"/>
                    <a:pt x="20366" y="8640"/>
                    <a:pt x="20366" y="8640"/>
                  </a:cubicBezTo>
                  <a:cubicBezTo>
                    <a:pt x="21600" y="9874"/>
                    <a:pt x="21600" y="9874"/>
                    <a:pt x="21600" y="9874"/>
                  </a:cubicBezTo>
                  <a:cubicBezTo>
                    <a:pt x="21600" y="9874"/>
                    <a:pt x="21600" y="10491"/>
                    <a:pt x="21600" y="10491"/>
                  </a:cubicBezTo>
                  <a:cubicBezTo>
                    <a:pt x="21600" y="10491"/>
                    <a:pt x="21600" y="11109"/>
                    <a:pt x="21600" y="1110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89" name="Shape 5189"/>
            <p:cNvSpPr/>
            <p:nvPr/>
          </p:nvSpPr>
          <p:spPr>
            <a:xfrm>
              <a:off x="2340756" y="57318"/>
              <a:ext cx="116187" cy="117736"/>
            </a:xfrm>
            <a:custGeom>
              <a:avLst/>
              <a:gdLst/>
              <a:ahLst/>
              <a:cxnLst>
                <a:cxn ang="0">
                  <a:pos x="wd2" y="hd2"/>
                </a:cxn>
                <a:cxn ang="5400000">
                  <a:pos x="wd2" y="hd2"/>
                </a:cxn>
                <a:cxn ang="10800000">
                  <a:pos x="wd2" y="hd2"/>
                </a:cxn>
                <a:cxn ang="16200000">
                  <a:pos x="wd2" y="hd2"/>
                </a:cxn>
              </a:cxnLst>
              <a:rect l="0" t="0" r="r" b="b"/>
              <a:pathLst>
                <a:path w="21600" h="21600" extrusionOk="0">
                  <a:moveTo>
                    <a:pt x="12960" y="11109"/>
                  </a:moveTo>
                  <a:cubicBezTo>
                    <a:pt x="2469" y="21600"/>
                    <a:pt x="2469" y="21600"/>
                    <a:pt x="2469" y="21600"/>
                  </a:cubicBezTo>
                  <a:cubicBezTo>
                    <a:pt x="2469" y="21600"/>
                    <a:pt x="1851" y="21600"/>
                    <a:pt x="1851" y="21600"/>
                  </a:cubicBezTo>
                  <a:cubicBezTo>
                    <a:pt x="1851" y="21600"/>
                    <a:pt x="1851" y="21600"/>
                    <a:pt x="1234" y="21600"/>
                  </a:cubicBezTo>
                  <a:cubicBezTo>
                    <a:pt x="617" y="20366"/>
                    <a:pt x="617" y="20366"/>
                    <a:pt x="617" y="20366"/>
                  </a:cubicBezTo>
                  <a:cubicBezTo>
                    <a:pt x="0" y="20366"/>
                    <a:pt x="0" y="20366"/>
                    <a:pt x="0" y="19749"/>
                  </a:cubicBezTo>
                  <a:cubicBezTo>
                    <a:pt x="0" y="19749"/>
                    <a:pt x="0" y="19749"/>
                    <a:pt x="617" y="19131"/>
                  </a:cubicBezTo>
                  <a:cubicBezTo>
                    <a:pt x="9257" y="10491"/>
                    <a:pt x="9257" y="10491"/>
                    <a:pt x="9257" y="10491"/>
                  </a:cubicBezTo>
                  <a:cubicBezTo>
                    <a:pt x="617" y="1851"/>
                    <a:pt x="617" y="1851"/>
                    <a:pt x="617" y="1851"/>
                  </a:cubicBezTo>
                  <a:cubicBezTo>
                    <a:pt x="0" y="1851"/>
                    <a:pt x="0" y="1851"/>
                    <a:pt x="0" y="1851"/>
                  </a:cubicBezTo>
                  <a:cubicBezTo>
                    <a:pt x="0" y="1234"/>
                    <a:pt x="0" y="1234"/>
                    <a:pt x="617" y="1234"/>
                  </a:cubicBezTo>
                  <a:cubicBezTo>
                    <a:pt x="1234" y="0"/>
                    <a:pt x="1234" y="0"/>
                    <a:pt x="1234" y="0"/>
                  </a:cubicBezTo>
                  <a:cubicBezTo>
                    <a:pt x="1851" y="0"/>
                    <a:pt x="1851" y="0"/>
                    <a:pt x="1851" y="0"/>
                  </a:cubicBezTo>
                  <a:cubicBezTo>
                    <a:pt x="1851" y="0"/>
                    <a:pt x="2469" y="0"/>
                    <a:pt x="2469" y="0"/>
                  </a:cubicBezTo>
                  <a:cubicBezTo>
                    <a:pt x="12960" y="10491"/>
                    <a:pt x="12960" y="10491"/>
                    <a:pt x="12960" y="10491"/>
                  </a:cubicBezTo>
                  <a:cubicBezTo>
                    <a:pt x="12960" y="10491"/>
                    <a:pt x="12960" y="10491"/>
                    <a:pt x="12960" y="10491"/>
                  </a:cubicBezTo>
                  <a:cubicBezTo>
                    <a:pt x="12960" y="11109"/>
                    <a:pt x="12960" y="11109"/>
                    <a:pt x="12960" y="11109"/>
                  </a:cubicBezTo>
                  <a:close/>
                  <a:moveTo>
                    <a:pt x="20983" y="11109"/>
                  </a:moveTo>
                  <a:cubicBezTo>
                    <a:pt x="11109" y="21600"/>
                    <a:pt x="11109" y="21600"/>
                    <a:pt x="11109" y="21600"/>
                  </a:cubicBezTo>
                  <a:cubicBezTo>
                    <a:pt x="11109" y="21600"/>
                    <a:pt x="10491" y="21600"/>
                    <a:pt x="10491" y="21600"/>
                  </a:cubicBezTo>
                  <a:cubicBezTo>
                    <a:pt x="10491" y="21600"/>
                    <a:pt x="9874" y="21600"/>
                    <a:pt x="9874" y="21600"/>
                  </a:cubicBezTo>
                  <a:cubicBezTo>
                    <a:pt x="8640" y="20366"/>
                    <a:pt x="8640" y="20366"/>
                    <a:pt x="8640" y="20366"/>
                  </a:cubicBezTo>
                  <a:cubicBezTo>
                    <a:pt x="8640" y="20366"/>
                    <a:pt x="8640" y="20366"/>
                    <a:pt x="8640" y="19749"/>
                  </a:cubicBezTo>
                  <a:cubicBezTo>
                    <a:pt x="8640" y="19749"/>
                    <a:pt x="8640" y="19749"/>
                    <a:pt x="8640" y="19131"/>
                  </a:cubicBezTo>
                  <a:cubicBezTo>
                    <a:pt x="17280" y="10491"/>
                    <a:pt x="17280" y="10491"/>
                    <a:pt x="17280" y="10491"/>
                  </a:cubicBezTo>
                  <a:cubicBezTo>
                    <a:pt x="8640" y="1851"/>
                    <a:pt x="8640" y="1851"/>
                    <a:pt x="8640" y="1851"/>
                  </a:cubicBezTo>
                  <a:cubicBezTo>
                    <a:pt x="8640" y="1851"/>
                    <a:pt x="8640" y="1851"/>
                    <a:pt x="8640" y="1851"/>
                  </a:cubicBezTo>
                  <a:cubicBezTo>
                    <a:pt x="8640" y="1234"/>
                    <a:pt x="8640" y="1234"/>
                    <a:pt x="8640" y="1234"/>
                  </a:cubicBezTo>
                  <a:cubicBezTo>
                    <a:pt x="9874" y="0"/>
                    <a:pt x="9874" y="0"/>
                    <a:pt x="9874" y="0"/>
                  </a:cubicBezTo>
                  <a:cubicBezTo>
                    <a:pt x="9874" y="0"/>
                    <a:pt x="10491" y="0"/>
                    <a:pt x="10491" y="0"/>
                  </a:cubicBezTo>
                  <a:cubicBezTo>
                    <a:pt x="10491" y="0"/>
                    <a:pt x="11109" y="0"/>
                    <a:pt x="11109" y="0"/>
                  </a:cubicBezTo>
                  <a:cubicBezTo>
                    <a:pt x="20983" y="10491"/>
                    <a:pt x="20983" y="10491"/>
                    <a:pt x="20983" y="10491"/>
                  </a:cubicBezTo>
                  <a:cubicBezTo>
                    <a:pt x="21600" y="10491"/>
                    <a:pt x="21600" y="10491"/>
                    <a:pt x="21600" y="10491"/>
                  </a:cubicBezTo>
                  <a:cubicBezTo>
                    <a:pt x="21600" y="11109"/>
                    <a:pt x="21600" y="11109"/>
                    <a:pt x="20983" y="1110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0" name="Shape 5190"/>
            <p:cNvSpPr/>
            <p:nvPr/>
          </p:nvSpPr>
          <p:spPr>
            <a:xfrm>
              <a:off x="2833384" y="77457"/>
              <a:ext cx="116187" cy="71261"/>
            </a:xfrm>
            <a:custGeom>
              <a:avLst/>
              <a:gdLst/>
              <a:ahLst/>
              <a:cxnLst>
                <a:cxn ang="0">
                  <a:pos x="wd2" y="hd2"/>
                </a:cxn>
                <a:cxn ang="5400000">
                  <a:pos x="wd2" y="hd2"/>
                </a:cxn>
                <a:cxn ang="10800000">
                  <a:pos x="wd2" y="hd2"/>
                </a:cxn>
                <a:cxn ang="16200000">
                  <a:pos x="wd2" y="hd2"/>
                </a:cxn>
              </a:cxnLst>
              <a:rect l="0" t="0" r="r" b="b"/>
              <a:pathLst>
                <a:path w="21600" h="21600" extrusionOk="0">
                  <a:moveTo>
                    <a:pt x="21600" y="4114"/>
                  </a:moveTo>
                  <a:cubicBezTo>
                    <a:pt x="11109" y="21600"/>
                    <a:pt x="11109" y="21600"/>
                    <a:pt x="11109" y="21600"/>
                  </a:cubicBezTo>
                  <a:cubicBezTo>
                    <a:pt x="11109" y="21600"/>
                    <a:pt x="11109" y="21600"/>
                    <a:pt x="10491" y="21600"/>
                  </a:cubicBezTo>
                  <a:cubicBezTo>
                    <a:pt x="10491" y="21600"/>
                    <a:pt x="10491" y="21600"/>
                    <a:pt x="10491" y="21600"/>
                  </a:cubicBezTo>
                  <a:cubicBezTo>
                    <a:pt x="0" y="4114"/>
                    <a:pt x="0" y="4114"/>
                    <a:pt x="0" y="4114"/>
                  </a:cubicBezTo>
                  <a:cubicBezTo>
                    <a:pt x="0" y="4114"/>
                    <a:pt x="0" y="4114"/>
                    <a:pt x="0" y="3086"/>
                  </a:cubicBezTo>
                  <a:cubicBezTo>
                    <a:pt x="0" y="3086"/>
                    <a:pt x="0" y="3086"/>
                    <a:pt x="0" y="3086"/>
                  </a:cubicBezTo>
                  <a:cubicBezTo>
                    <a:pt x="1234" y="1029"/>
                    <a:pt x="1234" y="1029"/>
                    <a:pt x="1234" y="1029"/>
                  </a:cubicBezTo>
                  <a:cubicBezTo>
                    <a:pt x="1234" y="1029"/>
                    <a:pt x="1234" y="0"/>
                    <a:pt x="1234" y="0"/>
                  </a:cubicBezTo>
                  <a:cubicBezTo>
                    <a:pt x="1851" y="0"/>
                    <a:pt x="1851" y="1029"/>
                    <a:pt x="1851" y="1029"/>
                  </a:cubicBezTo>
                  <a:cubicBezTo>
                    <a:pt x="10491" y="15429"/>
                    <a:pt x="10491" y="15429"/>
                    <a:pt x="10491" y="15429"/>
                  </a:cubicBezTo>
                  <a:cubicBezTo>
                    <a:pt x="19131" y="1029"/>
                    <a:pt x="19131" y="1029"/>
                    <a:pt x="19131" y="1029"/>
                  </a:cubicBezTo>
                  <a:cubicBezTo>
                    <a:pt x="19749" y="1029"/>
                    <a:pt x="19749" y="0"/>
                    <a:pt x="19749" y="0"/>
                  </a:cubicBezTo>
                  <a:cubicBezTo>
                    <a:pt x="19749" y="0"/>
                    <a:pt x="20366" y="1029"/>
                    <a:pt x="20366" y="1029"/>
                  </a:cubicBezTo>
                  <a:cubicBezTo>
                    <a:pt x="21600" y="3086"/>
                    <a:pt x="21600" y="3086"/>
                    <a:pt x="21600" y="3086"/>
                  </a:cubicBezTo>
                  <a:cubicBezTo>
                    <a:pt x="21600" y="3086"/>
                    <a:pt x="21600" y="3086"/>
                    <a:pt x="21600" y="3086"/>
                  </a:cubicBezTo>
                  <a:cubicBezTo>
                    <a:pt x="21600" y="4114"/>
                    <a:pt x="21600" y="4114"/>
                    <a:pt x="21600" y="411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1" name="Shape 5191"/>
            <p:cNvSpPr/>
            <p:nvPr/>
          </p:nvSpPr>
          <p:spPr>
            <a:xfrm>
              <a:off x="3305873" y="57318"/>
              <a:ext cx="69712"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2" name="Shape 5192"/>
            <p:cNvSpPr/>
            <p:nvPr/>
          </p:nvSpPr>
          <p:spPr>
            <a:xfrm>
              <a:off x="3789205" y="17040"/>
              <a:ext cx="244766"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1094" y="0"/>
                  </a:lnTo>
                  <a:lnTo>
                    <a:pt x="1094" y="19603"/>
                  </a:lnTo>
                  <a:lnTo>
                    <a:pt x="21600" y="19603"/>
                  </a:lnTo>
                  <a:lnTo>
                    <a:pt x="21600" y="21600"/>
                  </a:lnTo>
                  <a:close/>
                  <a:moveTo>
                    <a:pt x="20096" y="17788"/>
                  </a:moveTo>
                  <a:lnTo>
                    <a:pt x="2597" y="17788"/>
                  </a:lnTo>
                  <a:lnTo>
                    <a:pt x="2597" y="9802"/>
                  </a:lnTo>
                  <a:lnTo>
                    <a:pt x="7382" y="1634"/>
                  </a:lnTo>
                  <a:lnTo>
                    <a:pt x="13261" y="9802"/>
                  </a:lnTo>
                  <a:lnTo>
                    <a:pt x="17362" y="5082"/>
                  </a:lnTo>
                  <a:lnTo>
                    <a:pt x="20096" y="1778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3" name="Shape 5193"/>
            <p:cNvSpPr/>
            <p:nvPr/>
          </p:nvSpPr>
          <p:spPr>
            <a:xfrm>
              <a:off x="4270989" y="17040"/>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7673" y="9818"/>
                  </a:moveTo>
                  <a:cubicBezTo>
                    <a:pt x="17673" y="9425"/>
                    <a:pt x="17280" y="9033"/>
                    <a:pt x="16887" y="9033"/>
                  </a:cubicBezTo>
                  <a:cubicBezTo>
                    <a:pt x="9818" y="9033"/>
                    <a:pt x="9818" y="9033"/>
                    <a:pt x="9818" y="9033"/>
                  </a:cubicBezTo>
                  <a:cubicBezTo>
                    <a:pt x="12567" y="6284"/>
                    <a:pt x="12567" y="6284"/>
                    <a:pt x="12567" y="6284"/>
                  </a:cubicBezTo>
                  <a:cubicBezTo>
                    <a:pt x="12567" y="5891"/>
                    <a:pt x="12960" y="5891"/>
                    <a:pt x="12960" y="5498"/>
                  </a:cubicBezTo>
                  <a:cubicBezTo>
                    <a:pt x="12960" y="5498"/>
                    <a:pt x="12567" y="5105"/>
                    <a:pt x="12567" y="5105"/>
                  </a:cubicBezTo>
                  <a:cubicBezTo>
                    <a:pt x="11389" y="3535"/>
                    <a:pt x="11389" y="3535"/>
                    <a:pt x="11389" y="3535"/>
                  </a:cubicBezTo>
                  <a:cubicBezTo>
                    <a:pt x="10996" y="3535"/>
                    <a:pt x="10996" y="3535"/>
                    <a:pt x="10604" y="3535"/>
                  </a:cubicBezTo>
                  <a:cubicBezTo>
                    <a:pt x="10604" y="3535"/>
                    <a:pt x="10211" y="3535"/>
                    <a:pt x="10211" y="3535"/>
                  </a:cubicBezTo>
                  <a:cubicBezTo>
                    <a:pt x="5105" y="8640"/>
                    <a:pt x="5105" y="8640"/>
                    <a:pt x="5105" y="8640"/>
                  </a:cubicBezTo>
                  <a:cubicBezTo>
                    <a:pt x="3535" y="10211"/>
                    <a:pt x="3535" y="10211"/>
                    <a:pt x="3535" y="10211"/>
                  </a:cubicBezTo>
                  <a:cubicBezTo>
                    <a:pt x="3535" y="10211"/>
                    <a:pt x="3535" y="10604"/>
                    <a:pt x="3535" y="10604"/>
                  </a:cubicBezTo>
                  <a:cubicBezTo>
                    <a:pt x="3535" y="10996"/>
                    <a:pt x="3535" y="10996"/>
                    <a:pt x="3535" y="11389"/>
                  </a:cubicBezTo>
                  <a:cubicBezTo>
                    <a:pt x="5105" y="12567"/>
                    <a:pt x="5105" y="12567"/>
                    <a:pt x="5105" y="12567"/>
                  </a:cubicBezTo>
                  <a:cubicBezTo>
                    <a:pt x="10211" y="17673"/>
                    <a:pt x="10211" y="17673"/>
                    <a:pt x="10211" y="17673"/>
                  </a:cubicBezTo>
                  <a:cubicBezTo>
                    <a:pt x="10211" y="17673"/>
                    <a:pt x="10604" y="18065"/>
                    <a:pt x="10604" y="18065"/>
                  </a:cubicBezTo>
                  <a:cubicBezTo>
                    <a:pt x="10996" y="18065"/>
                    <a:pt x="10996" y="17673"/>
                    <a:pt x="11389" y="17673"/>
                  </a:cubicBezTo>
                  <a:cubicBezTo>
                    <a:pt x="12567" y="16495"/>
                    <a:pt x="12567" y="16495"/>
                    <a:pt x="12567" y="16495"/>
                  </a:cubicBezTo>
                  <a:cubicBezTo>
                    <a:pt x="12567" y="16102"/>
                    <a:pt x="12960" y="16102"/>
                    <a:pt x="12960" y="15709"/>
                  </a:cubicBezTo>
                  <a:cubicBezTo>
                    <a:pt x="12960" y="15316"/>
                    <a:pt x="12567" y="15316"/>
                    <a:pt x="12567" y="14924"/>
                  </a:cubicBezTo>
                  <a:cubicBezTo>
                    <a:pt x="9818" y="12567"/>
                    <a:pt x="9818" y="12567"/>
                    <a:pt x="9818" y="12567"/>
                  </a:cubicBezTo>
                  <a:cubicBezTo>
                    <a:pt x="16887" y="12567"/>
                    <a:pt x="16887" y="12567"/>
                    <a:pt x="16887" y="12567"/>
                  </a:cubicBezTo>
                  <a:cubicBezTo>
                    <a:pt x="17280" y="12567"/>
                    <a:pt x="17673" y="12175"/>
                    <a:pt x="17673" y="11389"/>
                  </a:cubicBezTo>
                  <a:lnTo>
                    <a:pt x="17673" y="981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4" name="Shape 5194"/>
            <p:cNvSpPr/>
            <p:nvPr/>
          </p:nvSpPr>
          <p:spPr>
            <a:xfrm>
              <a:off x="4754322" y="17040"/>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284"/>
                    <a:pt x="3142" y="10604"/>
                  </a:cubicBezTo>
                  <a:cubicBezTo>
                    <a:pt x="3142" y="14924"/>
                    <a:pt x="6284" y="18458"/>
                    <a:pt x="10604" y="18458"/>
                  </a:cubicBezTo>
                  <a:cubicBezTo>
                    <a:pt x="14924" y="18458"/>
                    <a:pt x="18458" y="14924"/>
                    <a:pt x="18458" y="10604"/>
                  </a:cubicBezTo>
                  <a:cubicBezTo>
                    <a:pt x="18458" y="6284"/>
                    <a:pt x="14924" y="3142"/>
                    <a:pt x="10604" y="3142"/>
                  </a:cubicBezTo>
                  <a:close/>
                  <a:moveTo>
                    <a:pt x="16102" y="12175"/>
                  </a:moveTo>
                  <a:cubicBezTo>
                    <a:pt x="16102" y="12175"/>
                    <a:pt x="15709" y="12567"/>
                    <a:pt x="15709" y="12567"/>
                  </a:cubicBezTo>
                  <a:cubicBezTo>
                    <a:pt x="10604" y="12567"/>
                    <a:pt x="10604" y="12567"/>
                    <a:pt x="10604" y="12567"/>
                  </a:cubicBezTo>
                  <a:cubicBezTo>
                    <a:pt x="10604" y="15316"/>
                    <a:pt x="10604" y="15316"/>
                    <a:pt x="10604" y="15316"/>
                  </a:cubicBezTo>
                  <a:cubicBezTo>
                    <a:pt x="10604" y="15316"/>
                    <a:pt x="10604" y="15709"/>
                    <a:pt x="10211" y="15709"/>
                  </a:cubicBezTo>
                  <a:cubicBezTo>
                    <a:pt x="10211" y="15709"/>
                    <a:pt x="9818" y="15709"/>
                    <a:pt x="9818" y="15316"/>
                  </a:cubicBezTo>
                  <a:cubicBezTo>
                    <a:pt x="5498" y="10996"/>
                    <a:pt x="5498" y="10996"/>
                    <a:pt x="5498" y="10996"/>
                  </a:cubicBezTo>
                  <a:cubicBezTo>
                    <a:pt x="5498" y="10996"/>
                    <a:pt x="5105" y="10604"/>
                    <a:pt x="5105" y="10604"/>
                  </a:cubicBezTo>
                  <a:cubicBezTo>
                    <a:pt x="5105" y="10604"/>
                    <a:pt x="5498" y="10604"/>
                    <a:pt x="5498" y="10211"/>
                  </a:cubicBezTo>
                  <a:cubicBezTo>
                    <a:pt x="9818" y="5891"/>
                    <a:pt x="9818" y="5891"/>
                    <a:pt x="9818" y="5891"/>
                  </a:cubicBezTo>
                  <a:cubicBezTo>
                    <a:pt x="9818" y="5891"/>
                    <a:pt x="10211" y="5891"/>
                    <a:pt x="10211" y="5891"/>
                  </a:cubicBezTo>
                  <a:cubicBezTo>
                    <a:pt x="10604" y="5891"/>
                    <a:pt x="10604" y="5891"/>
                    <a:pt x="10604" y="6284"/>
                  </a:cubicBezTo>
                  <a:cubicBezTo>
                    <a:pt x="10604" y="9033"/>
                    <a:pt x="10604" y="9033"/>
                    <a:pt x="10604" y="9033"/>
                  </a:cubicBezTo>
                  <a:cubicBezTo>
                    <a:pt x="15709" y="9033"/>
                    <a:pt x="15709" y="9033"/>
                    <a:pt x="15709" y="9033"/>
                  </a:cubicBezTo>
                  <a:cubicBezTo>
                    <a:pt x="15709" y="9033"/>
                    <a:pt x="16102" y="9033"/>
                    <a:pt x="16102" y="9425"/>
                  </a:cubicBezTo>
                  <a:lnTo>
                    <a:pt x="16102" y="121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5" name="Shape 5195"/>
            <p:cNvSpPr/>
            <p:nvPr/>
          </p:nvSpPr>
          <p:spPr>
            <a:xfrm>
              <a:off x="5237655" y="17040"/>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3142" y="10604"/>
                  </a:moveTo>
                  <a:cubicBezTo>
                    <a:pt x="3142" y="14924"/>
                    <a:pt x="6284" y="18458"/>
                    <a:pt x="10604" y="18458"/>
                  </a:cubicBezTo>
                  <a:cubicBezTo>
                    <a:pt x="14924" y="18458"/>
                    <a:pt x="18458" y="14924"/>
                    <a:pt x="18458" y="10604"/>
                  </a:cubicBezTo>
                  <a:cubicBezTo>
                    <a:pt x="18458" y="6284"/>
                    <a:pt x="14924" y="3142"/>
                    <a:pt x="10604" y="3142"/>
                  </a:cubicBezTo>
                  <a:cubicBezTo>
                    <a:pt x="6284" y="3142"/>
                    <a:pt x="3142" y="6284"/>
                    <a:pt x="3142" y="10604"/>
                  </a:cubicBezTo>
                  <a:close/>
                  <a:moveTo>
                    <a:pt x="15316" y="10604"/>
                  </a:moveTo>
                  <a:cubicBezTo>
                    <a:pt x="12567" y="10604"/>
                    <a:pt x="12567" y="10604"/>
                    <a:pt x="12567" y="10604"/>
                  </a:cubicBezTo>
                  <a:cubicBezTo>
                    <a:pt x="12567" y="15709"/>
                    <a:pt x="12567" y="15709"/>
                    <a:pt x="12567" y="15709"/>
                  </a:cubicBezTo>
                  <a:cubicBezTo>
                    <a:pt x="12567" y="15709"/>
                    <a:pt x="12175" y="16102"/>
                    <a:pt x="12175" y="16102"/>
                  </a:cubicBezTo>
                  <a:cubicBezTo>
                    <a:pt x="9425" y="16102"/>
                    <a:pt x="9425" y="16102"/>
                    <a:pt x="9425" y="16102"/>
                  </a:cubicBezTo>
                  <a:cubicBezTo>
                    <a:pt x="9033" y="16102"/>
                    <a:pt x="9033" y="15709"/>
                    <a:pt x="9033" y="15709"/>
                  </a:cubicBezTo>
                  <a:cubicBezTo>
                    <a:pt x="9033" y="10604"/>
                    <a:pt x="9033" y="10604"/>
                    <a:pt x="9033" y="10604"/>
                  </a:cubicBezTo>
                  <a:cubicBezTo>
                    <a:pt x="6284" y="10604"/>
                    <a:pt x="6284" y="10604"/>
                    <a:pt x="6284" y="10604"/>
                  </a:cubicBezTo>
                  <a:cubicBezTo>
                    <a:pt x="5891" y="10604"/>
                    <a:pt x="5891" y="10604"/>
                    <a:pt x="5891" y="10211"/>
                  </a:cubicBezTo>
                  <a:cubicBezTo>
                    <a:pt x="5891" y="10211"/>
                    <a:pt x="5891" y="9818"/>
                    <a:pt x="5891" y="9818"/>
                  </a:cubicBezTo>
                  <a:cubicBezTo>
                    <a:pt x="10211" y="5498"/>
                    <a:pt x="10211" y="5498"/>
                    <a:pt x="10211" y="5498"/>
                  </a:cubicBezTo>
                  <a:cubicBezTo>
                    <a:pt x="10604" y="5498"/>
                    <a:pt x="10604" y="5105"/>
                    <a:pt x="10604" y="5105"/>
                  </a:cubicBezTo>
                  <a:cubicBezTo>
                    <a:pt x="10604" y="5105"/>
                    <a:pt x="10996" y="5498"/>
                    <a:pt x="10996" y="5498"/>
                  </a:cubicBezTo>
                  <a:cubicBezTo>
                    <a:pt x="15316" y="9818"/>
                    <a:pt x="15316" y="9818"/>
                    <a:pt x="15316" y="9818"/>
                  </a:cubicBezTo>
                  <a:cubicBezTo>
                    <a:pt x="15709" y="10211"/>
                    <a:pt x="15709" y="10211"/>
                    <a:pt x="15709" y="10211"/>
                  </a:cubicBezTo>
                  <a:cubicBezTo>
                    <a:pt x="15709" y="10604"/>
                    <a:pt x="15316" y="10604"/>
                    <a:pt x="15316" y="1060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6" name="Shape 5196"/>
            <p:cNvSpPr/>
            <p:nvPr/>
          </p:nvSpPr>
          <p:spPr>
            <a:xfrm>
              <a:off x="5719439" y="17040"/>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7673" y="10211"/>
                  </a:moveTo>
                  <a:cubicBezTo>
                    <a:pt x="12567" y="5105"/>
                    <a:pt x="12567" y="5105"/>
                    <a:pt x="12567" y="5105"/>
                  </a:cubicBezTo>
                  <a:cubicBezTo>
                    <a:pt x="11389" y="3535"/>
                    <a:pt x="11389" y="3535"/>
                    <a:pt x="11389" y="3535"/>
                  </a:cubicBezTo>
                  <a:cubicBezTo>
                    <a:pt x="10996" y="3535"/>
                    <a:pt x="10996" y="3535"/>
                    <a:pt x="10604" y="3535"/>
                  </a:cubicBezTo>
                  <a:cubicBezTo>
                    <a:pt x="10604" y="3535"/>
                    <a:pt x="10211" y="3535"/>
                    <a:pt x="10211" y="3535"/>
                  </a:cubicBezTo>
                  <a:cubicBezTo>
                    <a:pt x="8640" y="5105"/>
                    <a:pt x="8640" y="5105"/>
                    <a:pt x="8640" y="5105"/>
                  </a:cubicBezTo>
                  <a:cubicBezTo>
                    <a:pt x="3535" y="10211"/>
                    <a:pt x="3535" y="10211"/>
                    <a:pt x="3535" y="10211"/>
                  </a:cubicBezTo>
                  <a:cubicBezTo>
                    <a:pt x="3535" y="10211"/>
                    <a:pt x="3535" y="10604"/>
                    <a:pt x="3535" y="10604"/>
                  </a:cubicBezTo>
                  <a:cubicBezTo>
                    <a:pt x="3535" y="10996"/>
                    <a:pt x="3535" y="10996"/>
                    <a:pt x="3535" y="11389"/>
                  </a:cubicBezTo>
                  <a:cubicBezTo>
                    <a:pt x="5105" y="12567"/>
                    <a:pt x="5105" y="12567"/>
                    <a:pt x="5105" y="12567"/>
                  </a:cubicBezTo>
                  <a:cubicBezTo>
                    <a:pt x="5105" y="12567"/>
                    <a:pt x="5498" y="12960"/>
                    <a:pt x="5498" y="12960"/>
                  </a:cubicBezTo>
                  <a:cubicBezTo>
                    <a:pt x="5891" y="12960"/>
                    <a:pt x="5891" y="12567"/>
                    <a:pt x="6284" y="12567"/>
                  </a:cubicBezTo>
                  <a:cubicBezTo>
                    <a:pt x="9033" y="9818"/>
                    <a:pt x="9033" y="9818"/>
                    <a:pt x="9033" y="9818"/>
                  </a:cubicBezTo>
                  <a:cubicBezTo>
                    <a:pt x="9033" y="16887"/>
                    <a:pt x="9033" y="16887"/>
                    <a:pt x="9033" y="16887"/>
                  </a:cubicBezTo>
                  <a:cubicBezTo>
                    <a:pt x="9033" y="17280"/>
                    <a:pt x="9425" y="17673"/>
                    <a:pt x="9818" y="17673"/>
                  </a:cubicBezTo>
                  <a:cubicBezTo>
                    <a:pt x="11389" y="17673"/>
                    <a:pt x="11389" y="17673"/>
                    <a:pt x="11389" y="17673"/>
                  </a:cubicBezTo>
                  <a:cubicBezTo>
                    <a:pt x="12175" y="17673"/>
                    <a:pt x="12567" y="17280"/>
                    <a:pt x="12567" y="16887"/>
                  </a:cubicBezTo>
                  <a:cubicBezTo>
                    <a:pt x="12567" y="9818"/>
                    <a:pt x="12567" y="9818"/>
                    <a:pt x="12567" y="9818"/>
                  </a:cubicBezTo>
                  <a:cubicBezTo>
                    <a:pt x="15316" y="12567"/>
                    <a:pt x="15316" y="12567"/>
                    <a:pt x="15316" y="12567"/>
                  </a:cubicBezTo>
                  <a:cubicBezTo>
                    <a:pt x="15316" y="12567"/>
                    <a:pt x="15709" y="12960"/>
                    <a:pt x="15709" y="12960"/>
                  </a:cubicBezTo>
                  <a:cubicBezTo>
                    <a:pt x="16102" y="12960"/>
                    <a:pt x="16102" y="12567"/>
                    <a:pt x="16495" y="12567"/>
                  </a:cubicBezTo>
                  <a:cubicBezTo>
                    <a:pt x="17673" y="11389"/>
                    <a:pt x="17673" y="11389"/>
                    <a:pt x="17673" y="11389"/>
                  </a:cubicBezTo>
                  <a:cubicBezTo>
                    <a:pt x="17673" y="10996"/>
                    <a:pt x="18065" y="10996"/>
                    <a:pt x="18065" y="10604"/>
                  </a:cubicBezTo>
                  <a:cubicBezTo>
                    <a:pt x="18065" y="10604"/>
                    <a:pt x="17673" y="10211"/>
                    <a:pt x="17673" y="1021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7" name="Shape 5197"/>
            <p:cNvSpPr/>
            <p:nvPr/>
          </p:nvSpPr>
          <p:spPr>
            <a:xfrm>
              <a:off x="6208968" y="23237"/>
              <a:ext cx="178153" cy="185898"/>
            </a:xfrm>
            <a:custGeom>
              <a:avLst/>
              <a:gdLst/>
              <a:ahLst/>
              <a:cxnLst>
                <a:cxn ang="0">
                  <a:pos x="wd2" y="hd2"/>
                </a:cxn>
                <a:cxn ang="5400000">
                  <a:pos x="wd2" y="hd2"/>
                </a:cxn>
                <a:cxn ang="10800000">
                  <a:pos x="wd2" y="hd2"/>
                </a:cxn>
                <a:cxn ang="16200000">
                  <a:pos x="wd2" y="hd2"/>
                </a:cxn>
              </a:cxnLst>
              <a:rect l="0" t="0" r="r" b="b"/>
              <a:pathLst>
                <a:path w="21600" h="21600" extrusionOk="0">
                  <a:moveTo>
                    <a:pt x="21600" y="11782"/>
                  </a:moveTo>
                  <a:cubicBezTo>
                    <a:pt x="21600" y="12567"/>
                    <a:pt x="20785" y="13353"/>
                    <a:pt x="19562" y="13353"/>
                  </a:cubicBezTo>
                  <a:cubicBezTo>
                    <a:pt x="9374" y="13353"/>
                    <a:pt x="9374" y="13353"/>
                    <a:pt x="9374" y="13353"/>
                  </a:cubicBezTo>
                  <a:cubicBezTo>
                    <a:pt x="13857" y="17673"/>
                    <a:pt x="13857" y="17673"/>
                    <a:pt x="13857" y="17673"/>
                  </a:cubicBezTo>
                  <a:cubicBezTo>
                    <a:pt x="14264" y="18065"/>
                    <a:pt x="14264" y="18458"/>
                    <a:pt x="14264" y="18851"/>
                  </a:cubicBezTo>
                  <a:cubicBezTo>
                    <a:pt x="14264" y="19244"/>
                    <a:pt x="14264" y="19636"/>
                    <a:pt x="13857" y="20029"/>
                  </a:cubicBezTo>
                  <a:cubicBezTo>
                    <a:pt x="12634" y="21207"/>
                    <a:pt x="12634" y="21207"/>
                    <a:pt x="12634" y="21207"/>
                  </a:cubicBezTo>
                  <a:cubicBezTo>
                    <a:pt x="12226" y="21600"/>
                    <a:pt x="11819" y="21600"/>
                    <a:pt x="11411" y="21600"/>
                  </a:cubicBezTo>
                  <a:cubicBezTo>
                    <a:pt x="11004" y="21600"/>
                    <a:pt x="10189" y="21600"/>
                    <a:pt x="10189" y="21207"/>
                  </a:cubicBezTo>
                  <a:cubicBezTo>
                    <a:pt x="408" y="12175"/>
                    <a:pt x="408" y="12175"/>
                    <a:pt x="408" y="12175"/>
                  </a:cubicBezTo>
                  <a:cubicBezTo>
                    <a:pt x="408" y="11782"/>
                    <a:pt x="0" y="11389"/>
                    <a:pt x="0" y="10604"/>
                  </a:cubicBezTo>
                  <a:cubicBezTo>
                    <a:pt x="0" y="10211"/>
                    <a:pt x="408" y="9818"/>
                    <a:pt x="408" y="9425"/>
                  </a:cubicBezTo>
                  <a:cubicBezTo>
                    <a:pt x="10189" y="393"/>
                    <a:pt x="10189" y="393"/>
                    <a:pt x="10189" y="393"/>
                  </a:cubicBezTo>
                  <a:cubicBezTo>
                    <a:pt x="10189" y="0"/>
                    <a:pt x="11004" y="0"/>
                    <a:pt x="11411" y="0"/>
                  </a:cubicBezTo>
                  <a:cubicBezTo>
                    <a:pt x="11819" y="0"/>
                    <a:pt x="12226" y="0"/>
                    <a:pt x="12634" y="393"/>
                  </a:cubicBezTo>
                  <a:cubicBezTo>
                    <a:pt x="13857" y="1571"/>
                    <a:pt x="13857" y="1571"/>
                    <a:pt x="13857" y="1571"/>
                  </a:cubicBezTo>
                  <a:cubicBezTo>
                    <a:pt x="14264" y="1571"/>
                    <a:pt x="14264" y="2356"/>
                    <a:pt x="14264" y="2749"/>
                  </a:cubicBezTo>
                  <a:cubicBezTo>
                    <a:pt x="14264" y="3142"/>
                    <a:pt x="14264" y="3535"/>
                    <a:pt x="13857" y="3927"/>
                  </a:cubicBezTo>
                  <a:cubicBezTo>
                    <a:pt x="9374" y="8247"/>
                    <a:pt x="9374" y="8247"/>
                    <a:pt x="9374" y="8247"/>
                  </a:cubicBezTo>
                  <a:cubicBezTo>
                    <a:pt x="19562" y="8247"/>
                    <a:pt x="19562" y="8247"/>
                    <a:pt x="19562" y="8247"/>
                  </a:cubicBezTo>
                  <a:cubicBezTo>
                    <a:pt x="20785" y="8247"/>
                    <a:pt x="21600" y="9033"/>
                    <a:pt x="21600" y="9818"/>
                  </a:cubicBezTo>
                  <a:lnTo>
                    <a:pt x="21600" y="1178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8" name="Shape 5198"/>
            <p:cNvSpPr/>
            <p:nvPr/>
          </p:nvSpPr>
          <p:spPr>
            <a:xfrm>
              <a:off x="6692301" y="23237"/>
              <a:ext cx="184349" cy="178152"/>
            </a:xfrm>
            <a:custGeom>
              <a:avLst/>
              <a:gdLst/>
              <a:ahLst/>
              <a:cxnLst>
                <a:cxn ang="0">
                  <a:pos x="wd2" y="hd2"/>
                </a:cxn>
                <a:cxn ang="5400000">
                  <a:pos x="wd2" y="hd2"/>
                </a:cxn>
                <a:cxn ang="10800000">
                  <a:pos x="wd2" y="hd2"/>
                </a:cxn>
                <a:cxn ang="16200000">
                  <a:pos x="wd2" y="hd2"/>
                </a:cxn>
              </a:cxnLst>
              <a:rect l="0" t="0" r="r" b="b"/>
              <a:pathLst>
                <a:path w="21600" h="21600" extrusionOk="0">
                  <a:moveTo>
                    <a:pt x="21207" y="12634"/>
                  </a:moveTo>
                  <a:cubicBezTo>
                    <a:pt x="20029" y="13857"/>
                    <a:pt x="20029" y="13857"/>
                    <a:pt x="20029" y="13857"/>
                  </a:cubicBezTo>
                  <a:cubicBezTo>
                    <a:pt x="19636" y="14264"/>
                    <a:pt x="19244" y="14264"/>
                    <a:pt x="18851" y="14264"/>
                  </a:cubicBezTo>
                  <a:cubicBezTo>
                    <a:pt x="18458" y="14264"/>
                    <a:pt x="18065" y="14264"/>
                    <a:pt x="17673" y="13857"/>
                  </a:cubicBezTo>
                  <a:cubicBezTo>
                    <a:pt x="13353" y="9374"/>
                    <a:pt x="13353" y="9374"/>
                    <a:pt x="13353" y="9374"/>
                  </a:cubicBezTo>
                  <a:cubicBezTo>
                    <a:pt x="13353" y="19562"/>
                    <a:pt x="13353" y="19562"/>
                    <a:pt x="13353" y="19562"/>
                  </a:cubicBezTo>
                  <a:cubicBezTo>
                    <a:pt x="13353" y="20785"/>
                    <a:pt x="12567" y="21600"/>
                    <a:pt x="11782" y="21600"/>
                  </a:cubicBezTo>
                  <a:cubicBezTo>
                    <a:pt x="9818" y="21600"/>
                    <a:pt x="9818" y="21600"/>
                    <a:pt x="9818" y="21600"/>
                  </a:cubicBezTo>
                  <a:cubicBezTo>
                    <a:pt x="9033" y="21600"/>
                    <a:pt x="8247" y="20785"/>
                    <a:pt x="8247" y="19562"/>
                  </a:cubicBezTo>
                  <a:cubicBezTo>
                    <a:pt x="8247" y="9374"/>
                    <a:pt x="8247" y="9374"/>
                    <a:pt x="8247" y="9374"/>
                  </a:cubicBezTo>
                  <a:cubicBezTo>
                    <a:pt x="3927" y="13857"/>
                    <a:pt x="3927" y="13857"/>
                    <a:pt x="3927" y="13857"/>
                  </a:cubicBezTo>
                  <a:cubicBezTo>
                    <a:pt x="3535" y="14264"/>
                    <a:pt x="3142" y="14264"/>
                    <a:pt x="2749" y="14264"/>
                  </a:cubicBezTo>
                  <a:cubicBezTo>
                    <a:pt x="2356" y="14264"/>
                    <a:pt x="1964" y="14264"/>
                    <a:pt x="1571" y="13857"/>
                  </a:cubicBezTo>
                  <a:cubicBezTo>
                    <a:pt x="393" y="12634"/>
                    <a:pt x="393" y="12634"/>
                    <a:pt x="393" y="12634"/>
                  </a:cubicBezTo>
                  <a:cubicBezTo>
                    <a:pt x="0" y="12226"/>
                    <a:pt x="0" y="11819"/>
                    <a:pt x="0" y="11411"/>
                  </a:cubicBezTo>
                  <a:cubicBezTo>
                    <a:pt x="0" y="11004"/>
                    <a:pt x="0" y="10189"/>
                    <a:pt x="393" y="10189"/>
                  </a:cubicBezTo>
                  <a:cubicBezTo>
                    <a:pt x="9425" y="408"/>
                    <a:pt x="9425" y="408"/>
                    <a:pt x="9425" y="408"/>
                  </a:cubicBezTo>
                  <a:cubicBezTo>
                    <a:pt x="9818" y="0"/>
                    <a:pt x="10211" y="0"/>
                    <a:pt x="10604" y="0"/>
                  </a:cubicBezTo>
                  <a:cubicBezTo>
                    <a:pt x="11389" y="0"/>
                    <a:pt x="11782" y="0"/>
                    <a:pt x="12175" y="408"/>
                  </a:cubicBezTo>
                  <a:cubicBezTo>
                    <a:pt x="21207" y="10189"/>
                    <a:pt x="21207" y="10189"/>
                    <a:pt x="21207" y="10189"/>
                  </a:cubicBezTo>
                  <a:cubicBezTo>
                    <a:pt x="21600" y="10189"/>
                    <a:pt x="21600" y="11004"/>
                    <a:pt x="21600" y="11411"/>
                  </a:cubicBezTo>
                  <a:cubicBezTo>
                    <a:pt x="21600" y="11819"/>
                    <a:pt x="21600" y="12226"/>
                    <a:pt x="21207" y="1263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199" name="Shape 5199"/>
            <p:cNvSpPr/>
            <p:nvPr/>
          </p:nvSpPr>
          <p:spPr>
            <a:xfrm>
              <a:off x="7169438" y="17040"/>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2960" y="10604"/>
                  </a:moveTo>
                  <a:cubicBezTo>
                    <a:pt x="18065" y="15709"/>
                    <a:pt x="18065" y="15709"/>
                    <a:pt x="18065" y="15709"/>
                  </a:cubicBezTo>
                  <a:cubicBezTo>
                    <a:pt x="20029" y="13745"/>
                    <a:pt x="20029" y="13745"/>
                    <a:pt x="20029" y="13745"/>
                  </a:cubicBezTo>
                  <a:cubicBezTo>
                    <a:pt x="20029" y="13353"/>
                    <a:pt x="20422" y="13353"/>
                    <a:pt x="20815" y="13353"/>
                  </a:cubicBezTo>
                  <a:cubicBezTo>
                    <a:pt x="21207" y="13745"/>
                    <a:pt x="21600" y="13745"/>
                    <a:pt x="21600" y="14138"/>
                  </a:cubicBezTo>
                  <a:cubicBezTo>
                    <a:pt x="21600" y="20422"/>
                    <a:pt x="21600" y="20422"/>
                    <a:pt x="21600" y="20422"/>
                  </a:cubicBezTo>
                  <a:cubicBezTo>
                    <a:pt x="21600" y="21207"/>
                    <a:pt x="21207" y="21600"/>
                    <a:pt x="20422" y="21600"/>
                  </a:cubicBezTo>
                  <a:cubicBezTo>
                    <a:pt x="14138" y="21600"/>
                    <a:pt x="14138" y="21600"/>
                    <a:pt x="14138" y="21600"/>
                  </a:cubicBezTo>
                  <a:cubicBezTo>
                    <a:pt x="13745" y="21600"/>
                    <a:pt x="13745" y="21207"/>
                    <a:pt x="13353" y="20815"/>
                  </a:cubicBezTo>
                  <a:cubicBezTo>
                    <a:pt x="13353" y="20422"/>
                    <a:pt x="13353" y="20029"/>
                    <a:pt x="13745" y="20029"/>
                  </a:cubicBezTo>
                  <a:cubicBezTo>
                    <a:pt x="15709" y="18065"/>
                    <a:pt x="15709" y="18065"/>
                    <a:pt x="15709" y="18065"/>
                  </a:cubicBezTo>
                  <a:cubicBezTo>
                    <a:pt x="10604" y="12960"/>
                    <a:pt x="10604" y="12960"/>
                    <a:pt x="10604" y="12960"/>
                  </a:cubicBezTo>
                  <a:cubicBezTo>
                    <a:pt x="5891" y="18065"/>
                    <a:pt x="5891" y="18065"/>
                    <a:pt x="5891" y="18065"/>
                  </a:cubicBezTo>
                  <a:cubicBezTo>
                    <a:pt x="7855" y="20029"/>
                    <a:pt x="7855" y="20029"/>
                    <a:pt x="7855" y="20029"/>
                  </a:cubicBezTo>
                  <a:cubicBezTo>
                    <a:pt x="7855" y="20029"/>
                    <a:pt x="8247" y="20422"/>
                    <a:pt x="7855" y="20815"/>
                  </a:cubicBezTo>
                  <a:cubicBezTo>
                    <a:pt x="7855" y="21207"/>
                    <a:pt x="7462" y="21600"/>
                    <a:pt x="7069" y="21600"/>
                  </a:cubicBezTo>
                  <a:cubicBezTo>
                    <a:pt x="785" y="21600"/>
                    <a:pt x="785" y="21600"/>
                    <a:pt x="785" y="21600"/>
                  </a:cubicBezTo>
                  <a:cubicBezTo>
                    <a:pt x="393" y="21600"/>
                    <a:pt x="0" y="21207"/>
                    <a:pt x="0" y="20422"/>
                  </a:cubicBezTo>
                  <a:cubicBezTo>
                    <a:pt x="0" y="14138"/>
                    <a:pt x="0" y="14138"/>
                    <a:pt x="0" y="14138"/>
                  </a:cubicBezTo>
                  <a:cubicBezTo>
                    <a:pt x="0" y="13745"/>
                    <a:pt x="0" y="13745"/>
                    <a:pt x="393" y="13353"/>
                  </a:cubicBezTo>
                  <a:cubicBezTo>
                    <a:pt x="785" y="13353"/>
                    <a:pt x="1178" y="13353"/>
                    <a:pt x="1571" y="13745"/>
                  </a:cubicBezTo>
                  <a:cubicBezTo>
                    <a:pt x="3535" y="15709"/>
                    <a:pt x="3535" y="15709"/>
                    <a:pt x="3535" y="15709"/>
                  </a:cubicBezTo>
                  <a:cubicBezTo>
                    <a:pt x="8247" y="10604"/>
                    <a:pt x="8247" y="10604"/>
                    <a:pt x="8247" y="10604"/>
                  </a:cubicBezTo>
                  <a:cubicBezTo>
                    <a:pt x="3535" y="5498"/>
                    <a:pt x="3535" y="5498"/>
                    <a:pt x="3535" y="5498"/>
                  </a:cubicBezTo>
                  <a:cubicBezTo>
                    <a:pt x="1571" y="7855"/>
                    <a:pt x="1571" y="7855"/>
                    <a:pt x="1571" y="7855"/>
                  </a:cubicBezTo>
                  <a:cubicBezTo>
                    <a:pt x="1178" y="7855"/>
                    <a:pt x="1178" y="7855"/>
                    <a:pt x="785" y="7855"/>
                  </a:cubicBezTo>
                  <a:cubicBezTo>
                    <a:pt x="785" y="7855"/>
                    <a:pt x="393" y="7855"/>
                    <a:pt x="393" y="7855"/>
                  </a:cubicBezTo>
                  <a:cubicBezTo>
                    <a:pt x="0" y="7855"/>
                    <a:pt x="0" y="7462"/>
                    <a:pt x="0" y="7069"/>
                  </a:cubicBezTo>
                  <a:cubicBezTo>
                    <a:pt x="0" y="785"/>
                    <a:pt x="0" y="785"/>
                    <a:pt x="0" y="785"/>
                  </a:cubicBezTo>
                  <a:cubicBezTo>
                    <a:pt x="0" y="393"/>
                    <a:pt x="393" y="0"/>
                    <a:pt x="785" y="0"/>
                  </a:cubicBezTo>
                  <a:cubicBezTo>
                    <a:pt x="7069" y="0"/>
                    <a:pt x="7069" y="0"/>
                    <a:pt x="7069" y="0"/>
                  </a:cubicBezTo>
                  <a:cubicBezTo>
                    <a:pt x="7462" y="0"/>
                    <a:pt x="7855" y="0"/>
                    <a:pt x="7855" y="393"/>
                  </a:cubicBezTo>
                  <a:cubicBezTo>
                    <a:pt x="8247" y="785"/>
                    <a:pt x="7855" y="1178"/>
                    <a:pt x="7855" y="1571"/>
                  </a:cubicBezTo>
                  <a:cubicBezTo>
                    <a:pt x="5891" y="3535"/>
                    <a:pt x="5891" y="3535"/>
                    <a:pt x="5891" y="3535"/>
                  </a:cubicBezTo>
                  <a:cubicBezTo>
                    <a:pt x="10604" y="8247"/>
                    <a:pt x="10604" y="8247"/>
                    <a:pt x="10604" y="8247"/>
                  </a:cubicBezTo>
                  <a:cubicBezTo>
                    <a:pt x="15709" y="3535"/>
                    <a:pt x="15709" y="3535"/>
                    <a:pt x="15709" y="3535"/>
                  </a:cubicBezTo>
                  <a:cubicBezTo>
                    <a:pt x="13745" y="1571"/>
                    <a:pt x="13745" y="1571"/>
                    <a:pt x="13745" y="1571"/>
                  </a:cubicBezTo>
                  <a:cubicBezTo>
                    <a:pt x="13353" y="1178"/>
                    <a:pt x="13353" y="785"/>
                    <a:pt x="13353" y="393"/>
                  </a:cubicBezTo>
                  <a:cubicBezTo>
                    <a:pt x="13745" y="0"/>
                    <a:pt x="13745" y="0"/>
                    <a:pt x="14138" y="0"/>
                  </a:cubicBezTo>
                  <a:cubicBezTo>
                    <a:pt x="20422" y="0"/>
                    <a:pt x="20422" y="0"/>
                    <a:pt x="20422" y="0"/>
                  </a:cubicBezTo>
                  <a:cubicBezTo>
                    <a:pt x="21207" y="0"/>
                    <a:pt x="21600" y="393"/>
                    <a:pt x="21600" y="785"/>
                  </a:cubicBezTo>
                  <a:cubicBezTo>
                    <a:pt x="21600" y="7069"/>
                    <a:pt x="21600" y="7069"/>
                    <a:pt x="21600" y="7069"/>
                  </a:cubicBezTo>
                  <a:cubicBezTo>
                    <a:pt x="21600" y="7462"/>
                    <a:pt x="21207" y="7855"/>
                    <a:pt x="20815" y="7855"/>
                  </a:cubicBezTo>
                  <a:cubicBezTo>
                    <a:pt x="20815" y="7855"/>
                    <a:pt x="20815" y="7855"/>
                    <a:pt x="20422" y="7855"/>
                  </a:cubicBezTo>
                  <a:cubicBezTo>
                    <a:pt x="20422" y="7855"/>
                    <a:pt x="20029" y="7855"/>
                    <a:pt x="20029" y="7855"/>
                  </a:cubicBezTo>
                  <a:cubicBezTo>
                    <a:pt x="18065" y="5498"/>
                    <a:pt x="18065" y="5498"/>
                    <a:pt x="18065" y="5498"/>
                  </a:cubicBezTo>
                  <a:lnTo>
                    <a:pt x="12960" y="1060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0" name="Shape 5200"/>
            <p:cNvSpPr/>
            <p:nvPr/>
          </p:nvSpPr>
          <p:spPr>
            <a:xfrm>
              <a:off x="7658967" y="0"/>
              <a:ext cx="75909" cy="215331"/>
            </a:xfrm>
            <a:custGeom>
              <a:avLst/>
              <a:gdLst/>
              <a:ahLst/>
              <a:cxnLst>
                <a:cxn ang="0">
                  <a:pos x="wd2" y="hd2"/>
                </a:cxn>
                <a:cxn ang="5400000">
                  <a:pos x="wd2" y="hd2"/>
                </a:cxn>
                <a:cxn ang="10800000">
                  <a:pos x="wd2" y="hd2"/>
                </a:cxn>
                <a:cxn ang="16200000">
                  <a:pos x="wd2" y="hd2"/>
                </a:cxn>
              </a:cxnLst>
              <a:rect l="0" t="0" r="r" b="b"/>
              <a:pathLst>
                <a:path w="21600" h="21600" extrusionOk="0">
                  <a:moveTo>
                    <a:pt x="19722" y="4725"/>
                  </a:moveTo>
                  <a:cubicBezTo>
                    <a:pt x="15026" y="4725"/>
                    <a:pt x="15026" y="4725"/>
                    <a:pt x="15026" y="4725"/>
                  </a:cubicBezTo>
                  <a:cubicBezTo>
                    <a:pt x="15026" y="16875"/>
                    <a:pt x="15026" y="16875"/>
                    <a:pt x="15026" y="16875"/>
                  </a:cubicBezTo>
                  <a:cubicBezTo>
                    <a:pt x="19722" y="16875"/>
                    <a:pt x="19722" y="16875"/>
                    <a:pt x="19722" y="16875"/>
                  </a:cubicBezTo>
                  <a:cubicBezTo>
                    <a:pt x="20661" y="16875"/>
                    <a:pt x="21600" y="17212"/>
                    <a:pt x="21600" y="17887"/>
                  </a:cubicBezTo>
                  <a:cubicBezTo>
                    <a:pt x="21600" y="17887"/>
                    <a:pt x="21600" y="18225"/>
                    <a:pt x="20661" y="18225"/>
                  </a:cubicBezTo>
                  <a:cubicBezTo>
                    <a:pt x="12209" y="21262"/>
                    <a:pt x="12209" y="21262"/>
                    <a:pt x="12209" y="21262"/>
                  </a:cubicBezTo>
                  <a:cubicBezTo>
                    <a:pt x="12209" y="21600"/>
                    <a:pt x="11270" y="21600"/>
                    <a:pt x="10330" y="21600"/>
                  </a:cubicBezTo>
                  <a:cubicBezTo>
                    <a:pt x="10330" y="21600"/>
                    <a:pt x="9391" y="21600"/>
                    <a:pt x="9391" y="21262"/>
                  </a:cubicBezTo>
                  <a:cubicBezTo>
                    <a:pt x="939" y="18225"/>
                    <a:pt x="939" y="18225"/>
                    <a:pt x="939" y="18225"/>
                  </a:cubicBezTo>
                  <a:cubicBezTo>
                    <a:pt x="0" y="18225"/>
                    <a:pt x="0" y="17887"/>
                    <a:pt x="0" y="17887"/>
                  </a:cubicBezTo>
                  <a:cubicBezTo>
                    <a:pt x="0" y="17212"/>
                    <a:pt x="939" y="16875"/>
                    <a:pt x="1878" y="16875"/>
                  </a:cubicBezTo>
                  <a:cubicBezTo>
                    <a:pt x="6574" y="16875"/>
                    <a:pt x="6574" y="16875"/>
                    <a:pt x="6574" y="16875"/>
                  </a:cubicBezTo>
                  <a:cubicBezTo>
                    <a:pt x="6574" y="4725"/>
                    <a:pt x="6574" y="4725"/>
                    <a:pt x="6574" y="4725"/>
                  </a:cubicBezTo>
                  <a:cubicBezTo>
                    <a:pt x="1878" y="4725"/>
                    <a:pt x="1878" y="4725"/>
                    <a:pt x="1878" y="4725"/>
                  </a:cubicBezTo>
                  <a:cubicBezTo>
                    <a:pt x="939" y="4725"/>
                    <a:pt x="0" y="4388"/>
                    <a:pt x="0" y="4050"/>
                  </a:cubicBezTo>
                  <a:cubicBezTo>
                    <a:pt x="0" y="3713"/>
                    <a:pt x="0" y="3375"/>
                    <a:pt x="939" y="3375"/>
                  </a:cubicBezTo>
                  <a:cubicBezTo>
                    <a:pt x="9391" y="338"/>
                    <a:pt x="9391" y="338"/>
                    <a:pt x="9391" y="338"/>
                  </a:cubicBezTo>
                  <a:cubicBezTo>
                    <a:pt x="9391" y="0"/>
                    <a:pt x="10330" y="0"/>
                    <a:pt x="10330" y="0"/>
                  </a:cubicBezTo>
                  <a:cubicBezTo>
                    <a:pt x="11270" y="0"/>
                    <a:pt x="12209" y="0"/>
                    <a:pt x="12209" y="338"/>
                  </a:cubicBezTo>
                  <a:cubicBezTo>
                    <a:pt x="20661" y="3375"/>
                    <a:pt x="20661" y="3375"/>
                    <a:pt x="20661" y="3375"/>
                  </a:cubicBezTo>
                  <a:cubicBezTo>
                    <a:pt x="21600" y="3375"/>
                    <a:pt x="21600" y="3713"/>
                    <a:pt x="21600" y="4050"/>
                  </a:cubicBezTo>
                  <a:cubicBezTo>
                    <a:pt x="21600" y="4388"/>
                    <a:pt x="20661" y="4725"/>
                    <a:pt x="19722" y="472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1" name="Shape 5201"/>
            <p:cNvSpPr/>
            <p:nvPr/>
          </p:nvSpPr>
          <p:spPr>
            <a:xfrm>
              <a:off x="8149335" y="15903"/>
              <a:ext cx="183511" cy="184338"/>
            </a:xfrm>
            <a:custGeom>
              <a:avLst/>
              <a:gdLst/>
              <a:ahLst/>
              <a:cxnLst>
                <a:cxn ang="0">
                  <a:pos x="wd2" y="hd2"/>
                </a:cxn>
                <a:cxn ang="5400000">
                  <a:pos x="wd2" y="hd2"/>
                </a:cxn>
                <a:cxn ang="10800000">
                  <a:pos x="wd2" y="hd2"/>
                </a:cxn>
                <a:cxn ang="16200000">
                  <a:pos x="wd2" y="hd2"/>
                </a:cxn>
              </a:cxnLst>
              <a:rect l="0" t="0" r="r" b="b"/>
              <a:pathLst>
                <a:path w="21502" h="21242" extrusionOk="0">
                  <a:moveTo>
                    <a:pt x="21502" y="545"/>
                  </a:moveTo>
                  <a:cubicBezTo>
                    <a:pt x="21502" y="20603"/>
                    <a:pt x="21502" y="20603"/>
                    <a:pt x="21502" y="20603"/>
                  </a:cubicBezTo>
                  <a:cubicBezTo>
                    <a:pt x="21502" y="21374"/>
                    <a:pt x="21109" y="21374"/>
                    <a:pt x="21109" y="20988"/>
                  </a:cubicBezTo>
                  <a:cubicBezTo>
                    <a:pt x="10898" y="11345"/>
                    <a:pt x="10898" y="11345"/>
                    <a:pt x="10898" y="11345"/>
                  </a:cubicBezTo>
                  <a:cubicBezTo>
                    <a:pt x="10898" y="11345"/>
                    <a:pt x="10898" y="10960"/>
                    <a:pt x="10898" y="10960"/>
                  </a:cubicBezTo>
                  <a:cubicBezTo>
                    <a:pt x="10898" y="20603"/>
                    <a:pt x="10898" y="20603"/>
                    <a:pt x="10898" y="20603"/>
                  </a:cubicBezTo>
                  <a:cubicBezTo>
                    <a:pt x="10898" y="21374"/>
                    <a:pt x="10506" y="21374"/>
                    <a:pt x="10113" y="20988"/>
                  </a:cubicBezTo>
                  <a:cubicBezTo>
                    <a:pt x="295" y="11345"/>
                    <a:pt x="295" y="11345"/>
                    <a:pt x="295" y="11345"/>
                  </a:cubicBezTo>
                  <a:cubicBezTo>
                    <a:pt x="-98" y="10960"/>
                    <a:pt x="-98" y="10188"/>
                    <a:pt x="295" y="10188"/>
                  </a:cubicBezTo>
                  <a:cubicBezTo>
                    <a:pt x="10113" y="160"/>
                    <a:pt x="10113" y="160"/>
                    <a:pt x="10113" y="160"/>
                  </a:cubicBezTo>
                  <a:cubicBezTo>
                    <a:pt x="10506" y="-226"/>
                    <a:pt x="10898" y="160"/>
                    <a:pt x="10898" y="545"/>
                  </a:cubicBezTo>
                  <a:cubicBezTo>
                    <a:pt x="10898" y="10188"/>
                    <a:pt x="10898" y="10188"/>
                    <a:pt x="10898" y="10188"/>
                  </a:cubicBezTo>
                  <a:cubicBezTo>
                    <a:pt x="10898" y="10188"/>
                    <a:pt x="10898" y="10188"/>
                    <a:pt x="10898" y="10188"/>
                  </a:cubicBezTo>
                  <a:cubicBezTo>
                    <a:pt x="21109" y="160"/>
                    <a:pt x="21109" y="160"/>
                    <a:pt x="21109" y="160"/>
                  </a:cubicBezTo>
                  <a:cubicBezTo>
                    <a:pt x="21109" y="-226"/>
                    <a:pt x="21502" y="160"/>
                    <a:pt x="21502" y="54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2" name="Shape 5202"/>
            <p:cNvSpPr/>
            <p:nvPr/>
          </p:nvSpPr>
          <p:spPr>
            <a:xfrm>
              <a:off x="8577609" y="0"/>
              <a:ext cx="227725" cy="215331"/>
            </a:xfrm>
            <a:custGeom>
              <a:avLst/>
              <a:gdLst/>
              <a:ahLst/>
              <a:cxnLst>
                <a:cxn ang="0">
                  <a:pos x="wd2" y="hd2"/>
                </a:cxn>
                <a:cxn ang="5400000">
                  <a:pos x="wd2" y="hd2"/>
                </a:cxn>
                <a:cxn ang="10800000">
                  <a:pos x="wd2" y="hd2"/>
                </a:cxn>
                <a:cxn ang="16200000">
                  <a:pos x="wd2" y="hd2"/>
                </a:cxn>
              </a:cxnLst>
              <a:rect l="0" t="0" r="r" b="b"/>
              <a:pathLst>
                <a:path w="21600" h="21600" extrusionOk="0">
                  <a:moveTo>
                    <a:pt x="21600" y="4725"/>
                  </a:moveTo>
                  <a:cubicBezTo>
                    <a:pt x="21600" y="6075"/>
                    <a:pt x="21600" y="6075"/>
                    <a:pt x="21600" y="6075"/>
                  </a:cubicBezTo>
                  <a:cubicBezTo>
                    <a:pt x="20329" y="6075"/>
                    <a:pt x="20329" y="6075"/>
                    <a:pt x="20329" y="6075"/>
                  </a:cubicBezTo>
                  <a:cubicBezTo>
                    <a:pt x="20329" y="6750"/>
                    <a:pt x="20012" y="7088"/>
                    <a:pt x="19376" y="7088"/>
                  </a:cubicBezTo>
                  <a:cubicBezTo>
                    <a:pt x="2224" y="7088"/>
                    <a:pt x="2224" y="7088"/>
                    <a:pt x="2224" y="7088"/>
                  </a:cubicBezTo>
                  <a:cubicBezTo>
                    <a:pt x="1588" y="7088"/>
                    <a:pt x="1271" y="6750"/>
                    <a:pt x="1271" y="6075"/>
                  </a:cubicBezTo>
                  <a:cubicBezTo>
                    <a:pt x="0" y="6075"/>
                    <a:pt x="0" y="6075"/>
                    <a:pt x="0" y="6075"/>
                  </a:cubicBezTo>
                  <a:cubicBezTo>
                    <a:pt x="0" y="4725"/>
                    <a:pt x="0" y="4725"/>
                    <a:pt x="0" y="4725"/>
                  </a:cubicBezTo>
                  <a:cubicBezTo>
                    <a:pt x="10800" y="0"/>
                    <a:pt x="10800" y="0"/>
                    <a:pt x="10800" y="0"/>
                  </a:cubicBezTo>
                  <a:lnTo>
                    <a:pt x="21600" y="4725"/>
                  </a:lnTo>
                  <a:close/>
                  <a:moveTo>
                    <a:pt x="21600" y="20250"/>
                  </a:moveTo>
                  <a:cubicBezTo>
                    <a:pt x="21600" y="21600"/>
                    <a:pt x="21600" y="21600"/>
                    <a:pt x="21600" y="21600"/>
                  </a:cubicBezTo>
                  <a:cubicBezTo>
                    <a:pt x="0" y="21600"/>
                    <a:pt x="0" y="21600"/>
                    <a:pt x="0" y="21600"/>
                  </a:cubicBezTo>
                  <a:cubicBezTo>
                    <a:pt x="0" y="20250"/>
                    <a:pt x="0" y="20250"/>
                    <a:pt x="0" y="20250"/>
                  </a:cubicBezTo>
                  <a:cubicBezTo>
                    <a:pt x="0" y="19575"/>
                    <a:pt x="318" y="19237"/>
                    <a:pt x="635" y="19237"/>
                  </a:cubicBezTo>
                  <a:cubicBezTo>
                    <a:pt x="20965" y="19237"/>
                    <a:pt x="20965" y="19237"/>
                    <a:pt x="20965" y="19237"/>
                  </a:cubicBezTo>
                  <a:cubicBezTo>
                    <a:pt x="21282" y="19237"/>
                    <a:pt x="21600" y="19575"/>
                    <a:pt x="21600" y="20250"/>
                  </a:cubicBezTo>
                  <a:close/>
                  <a:moveTo>
                    <a:pt x="5718" y="7763"/>
                  </a:moveTo>
                  <a:cubicBezTo>
                    <a:pt x="5718" y="16875"/>
                    <a:pt x="5718" y="16875"/>
                    <a:pt x="5718" y="16875"/>
                  </a:cubicBezTo>
                  <a:cubicBezTo>
                    <a:pt x="7306" y="16875"/>
                    <a:pt x="7306" y="16875"/>
                    <a:pt x="7306" y="16875"/>
                  </a:cubicBezTo>
                  <a:cubicBezTo>
                    <a:pt x="7306" y="7763"/>
                    <a:pt x="7306" y="7763"/>
                    <a:pt x="7306" y="7763"/>
                  </a:cubicBezTo>
                  <a:cubicBezTo>
                    <a:pt x="10165" y="7763"/>
                    <a:pt x="10165" y="7763"/>
                    <a:pt x="10165" y="7763"/>
                  </a:cubicBezTo>
                  <a:cubicBezTo>
                    <a:pt x="10165" y="16875"/>
                    <a:pt x="10165" y="16875"/>
                    <a:pt x="10165" y="16875"/>
                  </a:cubicBezTo>
                  <a:cubicBezTo>
                    <a:pt x="11435" y="16875"/>
                    <a:pt x="11435" y="16875"/>
                    <a:pt x="11435" y="16875"/>
                  </a:cubicBezTo>
                  <a:cubicBezTo>
                    <a:pt x="11435" y="7763"/>
                    <a:pt x="11435" y="7763"/>
                    <a:pt x="11435" y="7763"/>
                  </a:cubicBezTo>
                  <a:cubicBezTo>
                    <a:pt x="14294" y="7763"/>
                    <a:pt x="14294" y="7763"/>
                    <a:pt x="14294" y="7763"/>
                  </a:cubicBezTo>
                  <a:cubicBezTo>
                    <a:pt x="14294" y="16875"/>
                    <a:pt x="14294" y="16875"/>
                    <a:pt x="14294" y="16875"/>
                  </a:cubicBezTo>
                  <a:cubicBezTo>
                    <a:pt x="15882" y="16875"/>
                    <a:pt x="15882" y="16875"/>
                    <a:pt x="15882" y="16875"/>
                  </a:cubicBezTo>
                  <a:cubicBezTo>
                    <a:pt x="15882" y="7763"/>
                    <a:pt x="15882" y="7763"/>
                    <a:pt x="15882" y="7763"/>
                  </a:cubicBezTo>
                  <a:cubicBezTo>
                    <a:pt x="18741" y="7763"/>
                    <a:pt x="18741" y="7763"/>
                    <a:pt x="18741" y="7763"/>
                  </a:cubicBezTo>
                  <a:cubicBezTo>
                    <a:pt x="18741" y="16875"/>
                    <a:pt x="18741" y="16875"/>
                    <a:pt x="18741" y="16875"/>
                  </a:cubicBezTo>
                  <a:cubicBezTo>
                    <a:pt x="19376" y="16875"/>
                    <a:pt x="19376" y="16875"/>
                    <a:pt x="19376" y="16875"/>
                  </a:cubicBezTo>
                  <a:cubicBezTo>
                    <a:pt x="20012" y="16875"/>
                    <a:pt x="20329" y="17212"/>
                    <a:pt x="20329" y="17887"/>
                  </a:cubicBezTo>
                  <a:cubicBezTo>
                    <a:pt x="20329" y="18562"/>
                    <a:pt x="20329" y="18562"/>
                    <a:pt x="20329" y="18562"/>
                  </a:cubicBezTo>
                  <a:cubicBezTo>
                    <a:pt x="1271" y="18562"/>
                    <a:pt x="1271" y="18562"/>
                    <a:pt x="1271" y="18562"/>
                  </a:cubicBezTo>
                  <a:cubicBezTo>
                    <a:pt x="1271" y="17887"/>
                    <a:pt x="1271" y="17887"/>
                    <a:pt x="1271" y="17887"/>
                  </a:cubicBezTo>
                  <a:cubicBezTo>
                    <a:pt x="1271" y="17212"/>
                    <a:pt x="1588" y="16875"/>
                    <a:pt x="2224" y="16875"/>
                  </a:cubicBezTo>
                  <a:cubicBezTo>
                    <a:pt x="2859" y="16875"/>
                    <a:pt x="2859" y="16875"/>
                    <a:pt x="2859" y="16875"/>
                  </a:cubicBezTo>
                  <a:cubicBezTo>
                    <a:pt x="2859" y="7763"/>
                    <a:pt x="2859" y="7763"/>
                    <a:pt x="2859" y="7763"/>
                  </a:cubicBezTo>
                  <a:lnTo>
                    <a:pt x="5718" y="776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3" name="Shape 5203"/>
            <p:cNvSpPr/>
            <p:nvPr/>
          </p:nvSpPr>
          <p:spPr>
            <a:xfrm>
              <a:off x="6196" y="377991"/>
              <a:ext cx="198291" cy="215332"/>
            </a:xfrm>
            <a:custGeom>
              <a:avLst/>
              <a:gdLst/>
              <a:ahLst/>
              <a:cxnLst>
                <a:cxn ang="0">
                  <a:pos x="wd2" y="hd2"/>
                </a:cxn>
                <a:cxn ang="5400000">
                  <a:pos x="wd2" y="hd2"/>
                </a:cxn>
                <a:cxn ang="10800000">
                  <a:pos x="wd2" y="hd2"/>
                </a:cxn>
                <a:cxn ang="16200000">
                  <a:pos x="wd2" y="hd2"/>
                </a:cxn>
              </a:cxnLst>
              <a:rect l="0" t="0" r="r" b="b"/>
              <a:pathLst>
                <a:path w="21600" h="21600" extrusionOk="0">
                  <a:moveTo>
                    <a:pt x="20136" y="18562"/>
                  </a:moveTo>
                  <a:cubicBezTo>
                    <a:pt x="14278" y="18562"/>
                    <a:pt x="14278" y="18562"/>
                    <a:pt x="14278" y="18562"/>
                  </a:cubicBezTo>
                  <a:cubicBezTo>
                    <a:pt x="14278" y="20250"/>
                    <a:pt x="12814" y="21600"/>
                    <a:pt x="10983" y="21600"/>
                  </a:cubicBezTo>
                  <a:cubicBezTo>
                    <a:pt x="9153" y="21600"/>
                    <a:pt x="7688" y="20250"/>
                    <a:pt x="7688" y="18562"/>
                  </a:cubicBezTo>
                  <a:cubicBezTo>
                    <a:pt x="1831" y="18562"/>
                    <a:pt x="1831" y="18562"/>
                    <a:pt x="1831" y="18562"/>
                  </a:cubicBezTo>
                  <a:cubicBezTo>
                    <a:pt x="732" y="18562"/>
                    <a:pt x="0" y="17887"/>
                    <a:pt x="0" y="16875"/>
                  </a:cubicBezTo>
                  <a:cubicBezTo>
                    <a:pt x="1831" y="15525"/>
                    <a:pt x="4027" y="12825"/>
                    <a:pt x="4027" y="6750"/>
                  </a:cubicBezTo>
                  <a:cubicBezTo>
                    <a:pt x="4027" y="4388"/>
                    <a:pt x="6224" y="2025"/>
                    <a:pt x="9885" y="1688"/>
                  </a:cubicBezTo>
                  <a:cubicBezTo>
                    <a:pt x="9519" y="1350"/>
                    <a:pt x="9519" y="1350"/>
                    <a:pt x="9519" y="1013"/>
                  </a:cubicBezTo>
                  <a:cubicBezTo>
                    <a:pt x="9519" y="338"/>
                    <a:pt x="10251" y="0"/>
                    <a:pt x="10983" y="0"/>
                  </a:cubicBezTo>
                  <a:cubicBezTo>
                    <a:pt x="11715" y="0"/>
                    <a:pt x="12081" y="338"/>
                    <a:pt x="12081" y="1013"/>
                  </a:cubicBezTo>
                  <a:cubicBezTo>
                    <a:pt x="12081" y="1350"/>
                    <a:pt x="12081" y="1350"/>
                    <a:pt x="12081" y="1688"/>
                  </a:cubicBezTo>
                  <a:cubicBezTo>
                    <a:pt x="15376" y="2025"/>
                    <a:pt x="17573" y="4388"/>
                    <a:pt x="17573" y="6750"/>
                  </a:cubicBezTo>
                  <a:cubicBezTo>
                    <a:pt x="17573" y="12825"/>
                    <a:pt x="19769" y="15525"/>
                    <a:pt x="21600" y="16875"/>
                  </a:cubicBezTo>
                  <a:cubicBezTo>
                    <a:pt x="21600" y="17887"/>
                    <a:pt x="20868" y="18562"/>
                    <a:pt x="20136" y="18562"/>
                  </a:cubicBezTo>
                  <a:close/>
                  <a:moveTo>
                    <a:pt x="10983" y="20250"/>
                  </a:moveTo>
                  <a:cubicBezTo>
                    <a:pt x="9885" y="20250"/>
                    <a:pt x="9153" y="19237"/>
                    <a:pt x="9153" y="18562"/>
                  </a:cubicBezTo>
                  <a:cubicBezTo>
                    <a:pt x="9153" y="18225"/>
                    <a:pt x="8786" y="18225"/>
                    <a:pt x="8786" y="18225"/>
                  </a:cubicBezTo>
                  <a:cubicBezTo>
                    <a:pt x="8786" y="18225"/>
                    <a:pt x="8420" y="18225"/>
                    <a:pt x="8420" y="18562"/>
                  </a:cubicBezTo>
                  <a:cubicBezTo>
                    <a:pt x="8420" y="19575"/>
                    <a:pt x="9519" y="20587"/>
                    <a:pt x="10983" y="20587"/>
                  </a:cubicBezTo>
                  <a:cubicBezTo>
                    <a:pt x="10983" y="20587"/>
                    <a:pt x="10983" y="20587"/>
                    <a:pt x="10983" y="20250"/>
                  </a:cubicBezTo>
                  <a:cubicBezTo>
                    <a:pt x="10983" y="20250"/>
                    <a:pt x="10983" y="20250"/>
                    <a:pt x="10983" y="2025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4" name="Shape 5204"/>
            <p:cNvSpPr/>
            <p:nvPr/>
          </p:nvSpPr>
          <p:spPr>
            <a:xfrm>
              <a:off x="409813" y="377991"/>
              <a:ext cx="240828" cy="215332"/>
            </a:xfrm>
            <a:custGeom>
              <a:avLst/>
              <a:gdLst/>
              <a:ahLst/>
              <a:cxnLst>
                <a:cxn ang="0">
                  <a:pos x="wd2" y="hd2"/>
                </a:cxn>
                <a:cxn ang="5400000">
                  <a:pos x="wd2" y="hd2"/>
                </a:cxn>
                <a:cxn ang="10800000">
                  <a:pos x="wd2" y="hd2"/>
                </a:cxn>
                <a:cxn ang="16200000">
                  <a:pos x="wd2" y="hd2"/>
                </a:cxn>
              </a:cxnLst>
              <a:rect l="0" t="0" r="r" b="b"/>
              <a:pathLst>
                <a:path w="21525" h="21600" extrusionOk="0">
                  <a:moveTo>
                    <a:pt x="21525" y="1688"/>
                  </a:moveTo>
                  <a:cubicBezTo>
                    <a:pt x="1425" y="21262"/>
                    <a:pt x="1425" y="21262"/>
                    <a:pt x="1425" y="21262"/>
                  </a:cubicBezTo>
                  <a:cubicBezTo>
                    <a:pt x="1425" y="21600"/>
                    <a:pt x="1125" y="21600"/>
                    <a:pt x="1125" y="21262"/>
                  </a:cubicBezTo>
                  <a:cubicBezTo>
                    <a:pt x="225" y="20250"/>
                    <a:pt x="225" y="20250"/>
                    <a:pt x="225" y="20250"/>
                  </a:cubicBezTo>
                  <a:cubicBezTo>
                    <a:pt x="-75" y="19912"/>
                    <a:pt x="-75" y="19912"/>
                    <a:pt x="225" y="19575"/>
                  </a:cubicBezTo>
                  <a:cubicBezTo>
                    <a:pt x="2025" y="17550"/>
                    <a:pt x="2025" y="17550"/>
                    <a:pt x="2025" y="17550"/>
                  </a:cubicBezTo>
                  <a:cubicBezTo>
                    <a:pt x="2025" y="17550"/>
                    <a:pt x="2025" y="17212"/>
                    <a:pt x="2025" y="16875"/>
                  </a:cubicBezTo>
                  <a:cubicBezTo>
                    <a:pt x="3525" y="15525"/>
                    <a:pt x="5325" y="12825"/>
                    <a:pt x="5325" y="6750"/>
                  </a:cubicBezTo>
                  <a:cubicBezTo>
                    <a:pt x="5325" y="4388"/>
                    <a:pt x="7125" y="2025"/>
                    <a:pt x="9825" y="1688"/>
                  </a:cubicBezTo>
                  <a:cubicBezTo>
                    <a:pt x="9825" y="1350"/>
                    <a:pt x="9825" y="1350"/>
                    <a:pt x="9825" y="1013"/>
                  </a:cubicBezTo>
                  <a:cubicBezTo>
                    <a:pt x="9825" y="338"/>
                    <a:pt x="10125" y="0"/>
                    <a:pt x="10725" y="0"/>
                  </a:cubicBezTo>
                  <a:cubicBezTo>
                    <a:pt x="11325" y="0"/>
                    <a:pt x="11925" y="338"/>
                    <a:pt x="11925" y="1013"/>
                  </a:cubicBezTo>
                  <a:cubicBezTo>
                    <a:pt x="11925" y="1350"/>
                    <a:pt x="11925" y="1350"/>
                    <a:pt x="11625" y="1688"/>
                  </a:cubicBezTo>
                  <a:cubicBezTo>
                    <a:pt x="13725" y="1688"/>
                    <a:pt x="14925" y="3038"/>
                    <a:pt x="15825" y="4388"/>
                  </a:cubicBezTo>
                  <a:cubicBezTo>
                    <a:pt x="20025" y="0"/>
                    <a:pt x="20025" y="0"/>
                    <a:pt x="20025" y="0"/>
                  </a:cubicBezTo>
                  <a:cubicBezTo>
                    <a:pt x="20325" y="0"/>
                    <a:pt x="20625" y="0"/>
                    <a:pt x="20625" y="0"/>
                  </a:cubicBezTo>
                  <a:cubicBezTo>
                    <a:pt x="21525" y="1350"/>
                    <a:pt x="21525" y="1350"/>
                    <a:pt x="21525" y="1350"/>
                  </a:cubicBezTo>
                  <a:cubicBezTo>
                    <a:pt x="21525" y="1350"/>
                    <a:pt x="21525" y="1688"/>
                    <a:pt x="21525" y="1688"/>
                  </a:cubicBezTo>
                  <a:close/>
                  <a:moveTo>
                    <a:pt x="19725" y="16875"/>
                  </a:moveTo>
                  <a:cubicBezTo>
                    <a:pt x="19725" y="17887"/>
                    <a:pt x="19125" y="18562"/>
                    <a:pt x="18225" y="18562"/>
                  </a:cubicBezTo>
                  <a:cubicBezTo>
                    <a:pt x="13425" y="18562"/>
                    <a:pt x="13425" y="18562"/>
                    <a:pt x="13425" y="18562"/>
                  </a:cubicBezTo>
                  <a:cubicBezTo>
                    <a:pt x="13425" y="20250"/>
                    <a:pt x="12225" y="21600"/>
                    <a:pt x="10725" y="21600"/>
                  </a:cubicBezTo>
                  <a:cubicBezTo>
                    <a:pt x="9225" y="21600"/>
                    <a:pt x="8025" y="20250"/>
                    <a:pt x="8025" y="18562"/>
                  </a:cubicBezTo>
                  <a:cubicBezTo>
                    <a:pt x="16425" y="10125"/>
                    <a:pt x="16425" y="10125"/>
                    <a:pt x="16425" y="10125"/>
                  </a:cubicBezTo>
                  <a:cubicBezTo>
                    <a:pt x="17025" y="13837"/>
                    <a:pt x="18525" y="15862"/>
                    <a:pt x="19725" y="16875"/>
                  </a:cubicBezTo>
                  <a:close/>
                  <a:moveTo>
                    <a:pt x="11025" y="20250"/>
                  </a:moveTo>
                  <a:cubicBezTo>
                    <a:pt x="11025" y="20250"/>
                    <a:pt x="11025" y="20250"/>
                    <a:pt x="10725" y="20250"/>
                  </a:cubicBezTo>
                  <a:cubicBezTo>
                    <a:pt x="10125" y="20250"/>
                    <a:pt x="9225" y="19237"/>
                    <a:pt x="9225" y="18562"/>
                  </a:cubicBezTo>
                  <a:cubicBezTo>
                    <a:pt x="9225" y="18225"/>
                    <a:pt x="9225" y="18225"/>
                    <a:pt x="9225" y="18225"/>
                  </a:cubicBezTo>
                  <a:cubicBezTo>
                    <a:pt x="8925" y="18225"/>
                    <a:pt x="8925" y="18225"/>
                    <a:pt x="8925" y="18562"/>
                  </a:cubicBezTo>
                  <a:cubicBezTo>
                    <a:pt x="8925" y="19575"/>
                    <a:pt x="9825" y="20587"/>
                    <a:pt x="10725" y="20587"/>
                  </a:cubicBezTo>
                  <a:cubicBezTo>
                    <a:pt x="11025" y="20587"/>
                    <a:pt x="11025" y="20587"/>
                    <a:pt x="11025" y="2025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5" name="Shape 5205"/>
            <p:cNvSpPr/>
            <p:nvPr/>
          </p:nvSpPr>
          <p:spPr>
            <a:xfrm>
              <a:off x="890757" y="407424"/>
              <a:ext cx="275749" cy="154916"/>
            </a:xfrm>
            <a:custGeom>
              <a:avLst/>
              <a:gdLst/>
              <a:ahLst/>
              <a:cxnLst>
                <a:cxn ang="0">
                  <a:pos x="wd2" y="hd2"/>
                </a:cxn>
                <a:cxn ang="5400000">
                  <a:pos x="wd2" y="hd2"/>
                </a:cxn>
                <a:cxn ang="10800000">
                  <a:pos x="wd2" y="hd2"/>
                </a:cxn>
                <a:cxn ang="16200000">
                  <a:pos x="wd2" y="hd2"/>
                </a:cxn>
              </a:cxnLst>
              <a:rect l="0" t="0" r="r" b="b"/>
              <a:pathLst>
                <a:path w="21600" h="21600" extrusionOk="0">
                  <a:moveTo>
                    <a:pt x="17385" y="21600"/>
                  </a:moveTo>
                  <a:cubicBezTo>
                    <a:pt x="15015" y="21600"/>
                    <a:pt x="13171" y="17843"/>
                    <a:pt x="13171" y="14087"/>
                  </a:cubicBezTo>
                  <a:cubicBezTo>
                    <a:pt x="13171" y="11739"/>
                    <a:pt x="13698" y="9861"/>
                    <a:pt x="14488" y="8452"/>
                  </a:cubicBezTo>
                  <a:cubicBezTo>
                    <a:pt x="13961" y="6574"/>
                    <a:pt x="13961" y="6574"/>
                    <a:pt x="13961" y="6574"/>
                  </a:cubicBezTo>
                  <a:cubicBezTo>
                    <a:pt x="10537" y="14557"/>
                    <a:pt x="10537" y="14557"/>
                    <a:pt x="10537" y="14557"/>
                  </a:cubicBezTo>
                  <a:cubicBezTo>
                    <a:pt x="10537" y="15026"/>
                    <a:pt x="10273" y="15026"/>
                    <a:pt x="10273" y="15026"/>
                  </a:cubicBezTo>
                  <a:cubicBezTo>
                    <a:pt x="8429" y="15026"/>
                    <a:pt x="8429" y="15026"/>
                    <a:pt x="8429" y="15026"/>
                  </a:cubicBezTo>
                  <a:cubicBezTo>
                    <a:pt x="7902" y="18783"/>
                    <a:pt x="6322" y="21600"/>
                    <a:pt x="4215" y="21600"/>
                  </a:cubicBezTo>
                  <a:cubicBezTo>
                    <a:pt x="1844" y="21600"/>
                    <a:pt x="0" y="17843"/>
                    <a:pt x="0" y="14087"/>
                  </a:cubicBezTo>
                  <a:cubicBezTo>
                    <a:pt x="0" y="9861"/>
                    <a:pt x="1844" y="6574"/>
                    <a:pt x="4215" y="6574"/>
                  </a:cubicBezTo>
                  <a:cubicBezTo>
                    <a:pt x="5005" y="6574"/>
                    <a:pt x="5532" y="6574"/>
                    <a:pt x="6059" y="7513"/>
                  </a:cubicBezTo>
                  <a:cubicBezTo>
                    <a:pt x="7376" y="4226"/>
                    <a:pt x="7376" y="4226"/>
                    <a:pt x="7376" y="4226"/>
                  </a:cubicBezTo>
                  <a:cubicBezTo>
                    <a:pt x="5268" y="4226"/>
                    <a:pt x="5268" y="4226"/>
                    <a:pt x="5268" y="4226"/>
                  </a:cubicBezTo>
                  <a:cubicBezTo>
                    <a:pt x="5005" y="4226"/>
                    <a:pt x="4741" y="3757"/>
                    <a:pt x="4741" y="3287"/>
                  </a:cubicBezTo>
                  <a:cubicBezTo>
                    <a:pt x="4741" y="2817"/>
                    <a:pt x="5005" y="1878"/>
                    <a:pt x="5268" y="1878"/>
                  </a:cubicBezTo>
                  <a:cubicBezTo>
                    <a:pt x="8956" y="1878"/>
                    <a:pt x="8956" y="1878"/>
                    <a:pt x="8956" y="1878"/>
                  </a:cubicBezTo>
                  <a:cubicBezTo>
                    <a:pt x="8956" y="4226"/>
                    <a:pt x="8956" y="4226"/>
                    <a:pt x="8956" y="4226"/>
                  </a:cubicBezTo>
                  <a:cubicBezTo>
                    <a:pt x="13171" y="4226"/>
                    <a:pt x="13171" y="4226"/>
                    <a:pt x="13171" y="4226"/>
                  </a:cubicBezTo>
                  <a:cubicBezTo>
                    <a:pt x="12380" y="1878"/>
                    <a:pt x="12380" y="1878"/>
                    <a:pt x="12380" y="1878"/>
                  </a:cubicBezTo>
                  <a:cubicBezTo>
                    <a:pt x="10273" y="1878"/>
                    <a:pt x="10273" y="1878"/>
                    <a:pt x="10273" y="1878"/>
                  </a:cubicBezTo>
                  <a:cubicBezTo>
                    <a:pt x="9746" y="1878"/>
                    <a:pt x="9483" y="1409"/>
                    <a:pt x="9483" y="939"/>
                  </a:cubicBezTo>
                  <a:cubicBezTo>
                    <a:pt x="9483" y="470"/>
                    <a:pt x="9746" y="0"/>
                    <a:pt x="10273" y="0"/>
                  </a:cubicBezTo>
                  <a:cubicBezTo>
                    <a:pt x="12644" y="0"/>
                    <a:pt x="12644" y="0"/>
                    <a:pt x="12644" y="0"/>
                  </a:cubicBezTo>
                  <a:cubicBezTo>
                    <a:pt x="12644" y="0"/>
                    <a:pt x="12907" y="0"/>
                    <a:pt x="13171" y="470"/>
                  </a:cubicBezTo>
                  <a:cubicBezTo>
                    <a:pt x="15541" y="7043"/>
                    <a:pt x="15541" y="7043"/>
                    <a:pt x="15541" y="7043"/>
                  </a:cubicBezTo>
                  <a:cubicBezTo>
                    <a:pt x="16068" y="6574"/>
                    <a:pt x="16859" y="6574"/>
                    <a:pt x="17385" y="6574"/>
                  </a:cubicBezTo>
                  <a:cubicBezTo>
                    <a:pt x="19756" y="6574"/>
                    <a:pt x="21600" y="9861"/>
                    <a:pt x="21600" y="14087"/>
                  </a:cubicBezTo>
                  <a:cubicBezTo>
                    <a:pt x="21600" y="17843"/>
                    <a:pt x="19756" y="21600"/>
                    <a:pt x="17385" y="21600"/>
                  </a:cubicBezTo>
                  <a:close/>
                  <a:moveTo>
                    <a:pt x="4215" y="15026"/>
                  </a:moveTo>
                  <a:cubicBezTo>
                    <a:pt x="3688" y="15026"/>
                    <a:pt x="3424" y="14087"/>
                    <a:pt x="3688" y="13148"/>
                  </a:cubicBezTo>
                  <a:cubicBezTo>
                    <a:pt x="5532" y="8922"/>
                    <a:pt x="5532" y="8922"/>
                    <a:pt x="5532" y="8922"/>
                  </a:cubicBezTo>
                  <a:cubicBezTo>
                    <a:pt x="5005" y="8922"/>
                    <a:pt x="4741" y="8452"/>
                    <a:pt x="4215" y="8452"/>
                  </a:cubicBezTo>
                  <a:cubicBezTo>
                    <a:pt x="2371" y="8452"/>
                    <a:pt x="1054" y="10800"/>
                    <a:pt x="1054" y="14087"/>
                  </a:cubicBezTo>
                  <a:cubicBezTo>
                    <a:pt x="1054" y="16904"/>
                    <a:pt x="2371" y="19252"/>
                    <a:pt x="4215" y="19252"/>
                  </a:cubicBezTo>
                  <a:cubicBezTo>
                    <a:pt x="5532" y="19252"/>
                    <a:pt x="6849" y="17374"/>
                    <a:pt x="7112" y="15026"/>
                  </a:cubicBezTo>
                  <a:lnTo>
                    <a:pt x="4215" y="15026"/>
                  </a:lnTo>
                  <a:close/>
                  <a:moveTo>
                    <a:pt x="7112" y="12678"/>
                  </a:moveTo>
                  <a:cubicBezTo>
                    <a:pt x="7112" y="11739"/>
                    <a:pt x="6849" y="10800"/>
                    <a:pt x="6322" y="10330"/>
                  </a:cubicBezTo>
                  <a:cubicBezTo>
                    <a:pt x="5268" y="12678"/>
                    <a:pt x="5268" y="12678"/>
                    <a:pt x="5268" y="12678"/>
                  </a:cubicBezTo>
                  <a:lnTo>
                    <a:pt x="7112" y="12678"/>
                  </a:lnTo>
                  <a:close/>
                  <a:moveTo>
                    <a:pt x="12644" y="6574"/>
                  </a:moveTo>
                  <a:cubicBezTo>
                    <a:pt x="8166" y="6574"/>
                    <a:pt x="8166" y="6574"/>
                    <a:pt x="8166" y="6574"/>
                  </a:cubicBezTo>
                  <a:cubicBezTo>
                    <a:pt x="7112" y="8452"/>
                    <a:pt x="7112" y="8452"/>
                    <a:pt x="7112" y="8452"/>
                  </a:cubicBezTo>
                  <a:cubicBezTo>
                    <a:pt x="7639" y="9861"/>
                    <a:pt x="8166" y="11270"/>
                    <a:pt x="8429" y="12678"/>
                  </a:cubicBezTo>
                  <a:cubicBezTo>
                    <a:pt x="9746" y="12678"/>
                    <a:pt x="9746" y="12678"/>
                    <a:pt x="9746" y="12678"/>
                  </a:cubicBezTo>
                  <a:lnTo>
                    <a:pt x="12644" y="6574"/>
                  </a:lnTo>
                  <a:close/>
                  <a:moveTo>
                    <a:pt x="17385" y="8452"/>
                  </a:moveTo>
                  <a:cubicBezTo>
                    <a:pt x="16859" y="8452"/>
                    <a:pt x="16595" y="8922"/>
                    <a:pt x="16332" y="8922"/>
                  </a:cubicBezTo>
                  <a:cubicBezTo>
                    <a:pt x="17912" y="13148"/>
                    <a:pt x="17912" y="13148"/>
                    <a:pt x="17912" y="13148"/>
                  </a:cubicBezTo>
                  <a:cubicBezTo>
                    <a:pt x="18176" y="13617"/>
                    <a:pt x="17912" y="14557"/>
                    <a:pt x="17649" y="14557"/>
                  </a:cubicBezTo>
                  <a:cubicBezTo>
                    <a:pt x="17649" y="15026"/>
                    <a:pt x="17385" y="15026"/>
                    <a:pt x="17385" y="15026"/>
                  </a:cubicBezTo>
                  <a:cubicBezTo>
                    <a:pt x="17122" y="15026"/>
                    <a:pt x="17122" y="15026"/>
                    <a:pt x="16859" y="14557"/>
                  </a:cubicBezTo>
                  <a:cubicBezTo>
                    <a:pt x="15278" y="10330"/>
                    <a:pt x="15278" y="10330"/>
                    <a:pt x="15278" y="10330"/>
                  </a:cubicBezTo>
                  <a:cubicBezTo>
                    <a:pt x="14751" y="11270"/>
                    <a:pt x="14488" y="12209"/>
                    <a:pt x="14488" y="14087"/>
                  </a:cubicBezTo>
                  <a:cubicBezTo>
                    <a:pt x="14488" y="16904"/>
                    <a:pt x="15805" y="19252"/>
                    <a:pt x="17385" y="19252"/>
                  </a:cubicBezTo>
                  <a:cubicBezTo>
                    <a:pt x="18966" y="19252"/>
                    <a:pt x="20283" y="16904"/>
                    <a:pt x="20283" y="14087"/>
                  </a:cubicBezTo>
                  <a:cubicBezTo>
                    <a:pt x="20283" y="10800"/>
                    <a:pt x="18966" y="8452"/>
                    <a:pt x="17385" y="845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6" name="Shape 5206"/>
            <p:cNvSpPr/>
            <p:nvPr/>
          </p:nvSpPr>
          <p:spPr>
            <a:xfrm>
              <a:off x="1374090" y="377991"/>
              <a:ext cx="215332"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15187"/>
                  </a:moveTo>
                  <a:cubicBezTo>
                    <a:pt x="20925" y="15187"/>
                    <a:pt x="20587" y="15187"/>
                    <a:pt x="20250" y="14850"/>
                  </a:cubicBezTo>
                  <a:cubicBezTo>
                    <a:pt x="19575" y="14175"/>
                    <a:pt x="19237" y="13837"/>
                    <a:pt x="17887" y="13837"/>
                  </a:cubicBezTo>
                  <a:cubicBezTo>
                    <a:pt x="16875" y="13837"/>
                    <a:pt x="16200" y="14175"/>
                    <a:pt x="15525" y="14850"/>
                  </a:cubicBezTo>
                  <a:cubicBezTo>
                    <a:pt x="15187" y="15187"/>
                    <a:pt x="14850" y="15187"/>
                    <a:pt x="14175" y="15187"/>
                  </a:cubicBezTo>
                  <a:cubicBezTo>
                    <a:pt x="13837" y="15187"/>
                    <a:pt x="13500" y="15187"/>
                    <a:pt x="13162" y="14850"/>
                  </a:cubicBezTo>
                  <a:cubicBezTo>
                    <a:pt x="12487" y="14175"/>
                    <a:pt x="11812" y="13837"/>
                    <a:pt x="10800" y="13837"/>
                  </a:cubicBezTo>
                  <a:cubicBezTo>
                    <a:pt x="9450" y="13837"/>
                    <a:pt x="8775" y="14175"/>
                    <a:pt x="8438" y="14850"/>
                  </a:cubicBezTo>
                  <a:cubicBezTo>
                    <a:pt x="8100" y="15187"/>
                    <a:pt x="7763" y="15187"/>
                    <a:pt x="7088" y="15187"/>
                  </a:cubicBezTo>
                  <a:cubicBezTo>
                    <a:pt x="6413" y="15187"/>
                    <a:pt x="6075" y="15187"/>
                    <a:pt x="5738" y="14850"/>
                  </a:cubicBezTo>
                  <a:cubicBezTo>
                    <a:pt x="5400" y="14175"/>
                    <a:pt x="4725" y="13837"/>
                    <a:pt x="3375" y="13837"/>
                  </a:cubicBezTo>
                  <a:cubicBezTo>
                    <a:pt x="2363" y="13837"/>
                    <a:pt x="1688" y="14175"/>
                    <a:pt x="1350" y="14850"/>
                  </a:cubicBezTo>
                  <a:cubicBezTo>
                    <a:pt x="675" y="15187"/>
                    <a:pt x="675" y="15187"/>
                    <a:pt x="0" y="15187"/>
                  </a:cubicBezTo>
                  <a:cubicBezTo>
                    <a:pt x="0" y="13162"/>
                    <a:pt x="0" y="13162"/>
                    <a:pt x="0" y="13162"/>
                  </a:cubicBezTo>
                  <a:cubicBezTo>
                    <a:pt x="0" y="11812"/>
                    <a:pt x="1013" y="10800"/>
                    <a:pt x="2363" y="10800"/>
                  </a:cubicBezTo>
                  <a:cubicBezTo>
                    <a:pt x="3038" y="10800"/>
                    <a:pt x="3038" y="10800"/>
                    <a:pt x="3038" y="10800"/>
                  </a:cubicBezTo>
                  <a:cubicBezTo>
                    <a:pt x="3038" y="5400"/>
                    <a:pt x="3038" y="5400"/>
                    <a:pt x="3038" y="5400"/>
                  </a:cubicBezTo>
                  <a:cubicBezTo>
                    <a:pt x="6075" y="5400"/>
                    <a:pt x="6075" y="5400"/>
                    <a:pt x="6075" y="5400"/>
                  </a:cubicBezTo>
                  <a:cubicBezTo>
                    <a:pt x="6075" y="10800"/>
                    <a:pt x="6075" y="10800"/>
                    <a:pt x="6075" y="10800"/>
                  </a:cubicBezTo>
                  <a:cubicBezTo>
                    <a:pt x="9113" y="10800"/>
                    <a:pt x="9113" y="10800"/>
                    <a:pt x="9113" y="10800"/>
                  </a:cubicBezTo>
                  <a:cubicBezTo>
                    <a:pt x="9113" y="5400"/>
                    <a:pt x="9113" y="5400"/>
                    <a:pt x="9113" y="5400"/>
                  </a:cubicBezTo>
                  <a:cubicBezTo>
                    <a:pt x="12150" y="5400"/>
                    <a:pt x="12150" y="5400"/>
                    <a:pt x="12150" y="5400"/>
                  </a:cubicBezTo>
                  <a:cubicBezTo>
                    <a:pt x="12150" y="10800"/>
                    <a:pt x="12150" y="10800"/>
                    <a:pt x="12150" y="10800"/>
                  </a:cubicBezTo>
                  <a:cubicBezTo>
                    <a:pt x="15187" y="10800"/>
                    <a:pt x="15187" y="10800"/>
                    <a:pt x="15187" y="10800"/>
                  </a:cubicBezTo>
                  <a:cubicBezTo>
                    <a:pt x="15187" y="5400"/>
                    <a:pt x="15187" y="5400"/>
                    <a:pt x="15187" y="5400"/>
                  </a:cubicBezTo>
                  <a:cubicBezTo>
                    <a:pt x="18562" y="5400"/>
                    <a:pt x="18562" y="5400"/>
                    <a:pt x="18562" y="5400"/>
                  </a:cubicBezTo>
                  <a:cubicBezTo>
                    <a:pt x="18562" y="10800"/>
                    <a:pt x="18562" y="10800"/>
                    <a:pt x="18562" y="10800"/>
                  </a:cubicBezTo>
                  <a:cubicBezTo>
                    <a:pt x="19237" y="10800"/>
                    <a:pt x="19237" y="10800"/>
                    <a:pt x="19237" y="10800"/>
                  </a:cubicBezTo>
                  <a:cubicBezTo>
                    <a:pt x="20587" y="10800"/>
                    <a:pt x="21600" y="11812"/>
                    <a:pt x="21600" y="13162"/>
                  </a:cubicBezTo>
                  <a:lnTo>
                    <a:pt x="21600" y="15187"/>
                  </a:lnTo>
                  <a:close/>
                  <a:moveTo>
                    <a:pt x="21600" y="21600"/>
                  </a:moveTo>
                  <a:cubicBezTo>
                    <a:pt x="0" y="21600"/>
                    <a:pt x="0" y="21600"/>
                    <a:pt x="0" y="21600"/>
                  </a:cubicBezTo>
                  <a:cubicBezTo>
                    <a:pt x="0" y="16875"/>
                    <a:pt x="0" y="16875"/>
                    <a:pt x="0" y="16875"/>
                  </a:cubicBezTo>
                  <a:cubicBezTo>
                    <a:pt x="1013" y="16875"/>
                    <a:pt x="1688" y="16200"/>
                    <a:pt x="2363" y="15862"/>
                  </a:cubicBezTo>
                  <a:cubicBezTo>
                    <a:pt x="2700" y="15525"/>
                    <a:pt x="3038" y="15187"/>
                    <a:pt x="3375" y="15187"/>
                  </a:cubicBezTo>
                  <a:cubicBezTo>
                    <a:pt x="4050" y="15187"/>
                    <a:pt x="4388" y="15525"/>
                    <a:pt x="4725" y="15862"/>
                  </a:cubicBezTo>
                  <a:cubicBezTo>
                    <a:pt x="5400" y="16200"/>
                    <a:pt x="6075" y="16875"/>
                    <a:pt x="7088" y="16875"/>
                  </a:cubicBezTo>
                  <a:cubicBezTo>
                    <a:pt x="8438" y="16875"/>
                    <a:pt x="8775" y="16200"/>
                    <a:pt x="9450" y="15862"/>
                  </a:cubicBezTo>
                  <a:cubicBezTo>
                    <a:pt x="9788" y="15525"/>
                    <a:pt x="10125" y="15187"/>
                    <a:pt x="10800" y="15187"/>
                  </a:cubicBezTo>
                  <a:cubicBezTo>
                    <a:pt x="11475" y="15187"/>
                    <a:pt x="11475" y="15525"/>
                    <a:pt x="12150" y="15862"/>
                  </a:cubicBezTo>
                  <a:cubicBezTo>
                    <a:pt x="12487" y="16200"/>
                    <a:pt x="13162" y="16875"/>
                    <a:pt x="14175" y="16875"/>
                  </a:cubicBezTo>
                  <a:cubicBezTo>
                    <a:pt x="15525" y="16875"/>
                    <a:pt x="16200" y="16200"/>
                    <a:pt x="16537" y="15862"/>
                  </a:cubicBezTo>
                  <a:cubicBezTo>
                    <a:pt x="16875" y="15525"/>
                    <a:pt x="17212" y="15187"/>
                    <a:pt x="17887" y="15187"/>
                  </a:cubicBezTo>
                  <a:cubicBezTo>
                    <a:pt x="18562" y="15187"/>
                    <a:pt x="18900" y="15525"/>
                    <a:pt x="19237" y="15862"/>
                  </a:cubicBezTo>
                  <a:cubicBezTo>
                    <a:pt x="19575" y="16200"/>
                    <a:pt x="20250" y="16875"/>
                    <a:pt x="21600" y="16875"/>
                  </a:cubicBezTo>
                  <a:lnTo>
                    <a:pt x="21600" y="21600"/>
                  </a:lnTo>
                  <a:close/>
                  <a:moveTo>
                    <a:pt x="4388" y="4388"/>
                  </a:moveTo>
                  <a:cubicBezTo>
                    <a:pt x="3713" y="4388"/>
                    <a:pt x="3038" y="3713"/>
                    <a:pt x="3038" y="3038"/>
                  </a:cubicBezTo>
                  <a:cubicBezTo>
                    <a:pt x="3038" y="1350"/>
                    <a:pt x="4388" y="2025"/>
                    <a:pt x="4388" y="0"/>
                  </a:cubicBezTo>
                  <a:cubicBezTo>
                    <a:pt x="5063" y="0"/>
                    <a:pt x="6075" y="1350"/>
                    <a:pt x="6075" y="2700"/>
                  </a:cubicBezTo>
                  <a:cubicBezTo>
                    <a:pt x="6075" y="4050"/>
                    <a:pt x="5400" y="4388"/>
                    <a:pt x="4388" y="4388"/>
                  </a:cubicBezTo>
                  <a:close/>
                  <a:moveTo>
                    <a:pt x="10800" y="4388"/>
                  </a:moveTo>
                  <a:cubicBezTo>
                    <a:pt x="9788" y="4388"/>
                    <a:pt x="9113" y="3713"/>
                    <a:pt x="9113" y="3038"/>
                  </a:cubicBezTo>
                  <a:cubicBezTo>
                    <a:pt x="9113" y="1350"/>
                    <a:pt x="10800" y="2025"/>
                    <a:pt x="10800" y="0"/>
                  </a:cubicBezTo>
                  <a:cubicBezTo>
                    <a:pt x="11137" y="0"/>
                    <a:pt x="12150" y="1350"/>
                    <a:pt x="12150" y="2700"/>
                  </a:cubicBezTo>
                  <a:cubicBezTo>
                    <a:pt x="12150" y="4050"/>
                    <a:pt x="11475" y="4388"/>
                    <a:pt x="10800" y="4388"/>
                  </a:cubicBezTo>
                  <a:close/>
                  <a:moveTo>
                    <a:pt x="16875" y="4388"/>
                  </a:moveTo>
                  <a:cubicBezTo>
                    <a:pt x="15862" y="4388"/>
                    <a:pt x="15187" y="3713"/>
                    <a:pt x="15187" y="3038"/>
                  </a:cubicBezTo>
                  <a:cubicBezTo>
                    <a:pt x="15187" y="1350"/>
                    <a:pt x="16875" y="2025"/>
                    <a:pt x="16875" y="0"/>
                  </a:cubicBezTo>
                  <a:cubicBezTo>
                    <a:pt x="17550" y="0"/>
                    <a:pt x="18562" y="1350"/>
                    <a:pt x="18562" y="2700"/>
                  </a:cubicBezTo>
                  <a:cubicBezTo>
                    <a:pt x="18562" y="4050"/>
                    <a:pt x="17887" y="4388"/>
                    <a:pt x="16875" y="438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7" name="Shape 5207"/>
            <p:cNvSpPr/>
            <p:nvPr/>
          </p:nvSpPr>
          <p:spPr>
            <a:xfrm>
              <a:off x="1857423" y="391933"/>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20029"/>
                    <a:pt x="19636" y="21600"/>
                    <a:pt x="17280" y="21600"/>
                  </a:cubicBezTo>
                  <a:cubicBezTo>
                    <a:pt x="3927" y="21600"/>
                    <a:pt x="3927" y="21600"/>
                    <a:pt x="3927" y="21600"/>
                  </a:cubicBezTo>
                  <a:cubicBezTo>
                    <a:pt x="1571" y="21600"/>
                    <a:pt x="0" y="20029"/>
                    <a:pt x="0" y="17673"/>
                  </a:cubicBezTo>
                  <a:cubicBezTo>
                    <a:pt x="0" y="4320"/>
                    <a:pt x="0" y="4320"/>
                    <a:pt x="0" y="4320"/>
                  </a:cubicBezTo>
                  <a:cubicBezTo>
                    <a:pt x="0" y="1964"/>
                    <a:pt x="1571" y="0"/>
                    <a:pt x="3927" y="0"/>
                  </a:cubicBezTo>
                  <a:cubicBezTo>
                    <a:pt x="17280" y="0"/>
                    <a:pt x="17280" y="0"/>
                    <a:pt x="17280" y="0"/>
                  </a:cubicBezTo>
                  <a:cubicBezTo>
                    <a:pt x="19636" y="0"/>
                    <a:pt x="21600" y="1964"/>
                    <a:pt x="21600" y="4320"/>
                  </a:cubicBezTo>
                  <a:lnTo>
                    <a:pt x="21600" y="17673"/>
                  </a:lnTo>
                  <a:close/>
                  <a:moveTo>
                    <a:pt x="17673" y="4713"/>
                  </a:moveTo>
                  <a:cubicBezTo>
                    <a:pt x="17280" y="3927"/>
                    <a:pt x="16102" y="3535"/>
                    <a:pt x="15316" y="3142"/>
                  </a:cubicBezTo>
                  <a:cubicBezTo>
                    <a:pt x="13353" y="2749"/>
                    <a:pt x="10996" y="2749"/>
                    <a:pt x="8640" y="2749"/>
                  </a:cubicBezTo>
                  <a:cubicBezTo>
                    <a:pt x="7462" y="2749"/>
                    <a:pt x="6284" y="3142"/>
                    <a:pt x="5498" y="3535"/>
                  </a:cubicBezTo>
                  <a:cubicBezTo>
                    <a:pt x="4713" y="3535"/>
                    <a:pt x="3535" y="3927"/>
                    <a:pt x="3535" y="5105"/>
                  </a:cubicBezTo>
                  <a:cubicBezTo>
                    <a:pt x="3927" y="7069"/>
                    <a:pt x="4320" y="9033"/>
                    <a:pt x="4713" y="11389"/>
                  </a:cubicBezTo>
                  <a:cubicBezTo>
                    <a:pt x="4713" y="11782"/>
                    <a:pt x="4713" y="12567"/>
                    <a:pt x="5105" y="12960"/>
                  </a:cubicBezTo>
                  <a:cubicBezTo>
                    <a:pt x="6284" y="13745"/>
                    <a:pt x="7855" y="14138"/>
                    <a:pt x="9033" y="14531"/>
                  </a:cubicBezTo>
                  <a:cubicBezTo>
                    <a:pt x="11389" y="14531"/>
                    <a:pt x="13353" y="14531"/>
                    <a:pt x="15316" y="13353"/>
                  </a:cubicBezTo>
                  <a:cubicBezTo>
                    <a:pt x="15709" y="13353"/>
                    <a:pt x="16495" y="12960"/>
                    <a:pt x="16495" y="12175"/>
                  </a:cubicBezTo>
                  <a:cubicBezTo>
                    <a:pt x="16887" y="9818"/>
                    <a:pt x="17280" y="7855"/>
                    <a:pt x="17673" y="5498"/>
                  </a:cubicBezTo>
                  <a:cubicBezTo>
                    <a:pt x="17673" y="5105"/>
                    <a:pt x="17673" y="4713"/>
                    <a:pt x="17673" y="4713"/>
                  </a:cubicBezTo>
                  <a:close/>
                  <a:moveTo>
                    <a:pt x="15709" y="14138"/>
                  </a:moveTo>
                  <a:cubicBezTo>
                    <a:pt x="12960" y="16102"/>
                    <a:pt x="8640" y="16102"/>
                    <a:pt x="5498" y="14138"/>
                  </a:cubicBezTo>
                  <a:cubicBezTo>
                    <a:pt x="5498" y="14138"/>
                    <a:pt x="5498" y="14138"/>
                    <a:pt x="5498" y="14138"/>
                  </a:cubicBezTo>
                  <a:cubicBezTo>
                    <a:pt x="5498" y="14531"/>
                    <a:pt x="5498" y="14531"/>
                    <a:pt x="5498" y="14531"/>
                  </a:cubicBezTo>
                  <a:cubicBezTo>
                    <a:pt x="5498" y="15316"/>
                    <a:pt x="5498" y="16495"/>
                    <a:pt x="5891" y="17280"/>
                  </a:cubicBezTo>
                  <a:cubicBezTo>
                    <a:pt x="6284" y="18458"/>
                    <a:pt x="7855" y="18851"/>
                    <a:pt x="8640" y="18851"/>
                  </a:cubicBezTo>
                  <a:cubicBezTo>
                    <a:pt x="10604" y="19244"/>
                    <a:pt x="12960" y="19244"/>
                    <a:pt x="14924" y="18065"/>
                  </a:cubicBezTo>
                  <a:cubicBezTo>
                    <a:pt x="15709" y="17673"/>
                    <a:pt x="15709" y="16102"/>
                    <a:pt x="16102" y="15316"/>
                  </a:cubicBezTo>
                  <a:cubicBezTo>
                    <a:pt x="16102" y="14924"/>
                    <a:pt x="16102" y="14531"/>
                    <a:pt x="15709" y="14138"/>
                  </a:cubicBezTo>
                  <a:close/>
                  <a:moveTo>
                    <a:pt x="12960" y="5498"/>
                  </a:moveTo>
                  <a:cubicBezTo>
                    <a:pt x="11389" y="5891"/>
                    <a:pt x="9818" y="5891"/>
                    <a:pt x="8247" y="5498"/>
                  </a:cubicBezTo>
                  <a:cubicBezTo>
                    <a:pt x="7462" y="5498"/>
                    <a:pt x="6676" y="5498"/>
                    <a:pt x="5891" y="4713"/>
                  </a:cubicBezTo>
                  <a:cubicBezTo>
                    <a:pt x="6284" y="4320"/>
                    <a:pt x="7069" y="4320"/>
                    <a:pt x="7855" y="3927"/>
                  </a:cubicBezTo>
                  <a:cubicBezTo>
                    <a:pt x="9818" y="3535"/>
                    <a:pt x="11389" y="3927"/>
                    <a:pt x="13353" y="3927"/>
                  </a:cubicBezTo>
                  <a:cubicBezTo>
                    <a:pt x="14138" y="4320"/>
                    <a:pt x="14924" y="4320"/>
                    <a:pt x="15316" y="4713"/>
                  </a:cubicBezTo>
                  <a:cubicBezTo>
                    <a:pt x="14531" y="5498"/>
                    <a:pt x="13745" y="5498"/>
                    <a:pt x="12960" y="5498"/>
                  </a:cubicBezTo>
                  <a:close/>
                  <a:moveTo>
                    <a:pt x="10996" y="12960"/>
                  </a:moveTo>
                  <a:cubicBezTo>
                    <a:pt x="9818" y="12960"/>
                    <a:pt x="8640" y="11782"/>
                    <a:pt x="8247" y="10604"/>
                  </a:cubicBezTo>
                  <a:cubicBezTo>
                    <a:pt x="8247" y="9818"/>
                    <a:pt x="9033" y="9033"/>
                    <a:pt x="9818" y="8640"/>
                  </a:cubicBezTo>
                  <a:cubicBezTo>
                    <a:pt x="10996" y="7855"/>
                    <a:pt x="12567" y="9033"/>
                    <a:pt x="12960" y="10211"/>
                  </a:cubicBezTo>
                  <a:cubicBezTo>
                    <a:pt x="12960" y="11389"/>
                    <a:pt x="12175" y="12567"/>
                    <a:pt x="10996" y="12960"/>
                  </a:cubicBezTo>
                  <a:close/>
                  <a:moveTo>
                    <a:pt x="10211" y="9425"/>
                  </a:moveTo>
                  <a:cubicBezTo>
                    <a:pt x="9425" y="9818"/>
                    <a:pt x="9425" y="11389"/>
                    <a:pt x="10211" y="11782"/>
                  </a:cubicBezTo>
                  <a:cubicBezTo>
                    <a:pt x="10996" y="12175"/>
                    <a:pt x="11782" y="11389"/>
                    <a:pt x="11782" y="10604"/>
                  </a:cubicBezTo>
                  <a:cubicBezTo>
                    <a:pt x="11782" y="9818"/>
                    <a:pt x="10996" y="9033"/>
                    <a:pt x="10211" y="942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8" name="Shape 5208"/>
            <p:cNvSpPr/>
            <p:nvPr/>
          </p:nvSpPr>
          <p:spPr>
            <a:xfrm>
              <a:off x="2340756" y="377991"/>
              <a:ext cx="213783" cy="215332"/>
            </a:xfrm>
            <a:custGeom>
              <a:avLst/>
              <a:gdLst/>
              <a:ahLst/>
              <a:cxnLst>
                <a:cxn ang="0">
                  <a:pos x="wd2" y="hd2"/>
                </a:cxn>
                <a:cxn ang="5400000">
                  <a:pos x="wd2" y="hd2"/>
                </a:cxn>
                <a:cxn ang="10800000">
                  <a:pos x="wd2" y="hd2"/>
                </a:cxn>
                <a:cxn ang="16200000">
                  <a:pos x="wd2" y="hd2"/>
                </a:cxn>
              </a:cxnLst>
              <a:rect l="0" t="0" r="r" b="b"/>
              <a:pathLst>
                <a:path w="21600" h="21600" extrusionOk="0">
                  <a:moveTo>
                    <a:pt x="18563" y="3375"/>
                  </a:moveTo>
                  <a:cubicBezTo>
                    <a:pt x="15863" y="6075"/>
                    <a:pt x="15863" y="6075"/>
                    <a:pt x="15863" y="6075"/>
                  </a:cubicBezTo>
                  <a:cubicBezTo>
                    <a:pt x="16538" y="7088"/>
                    <a:pt x="16538" y="7088"/>
                    <a:pt x="16538" y="7088"/>
                  </a:cubicBezTo>
                  <a:cubicBezTo>
                    <a:pt x="16875" y="7425"/>
                    <a:pt x="16875" y="7763"/>
                    <a:pt x="16538" y="8100"/>
                  </a:cubicBezTo>
                  <a:cubicBezTo>
                    <a:pt x="15863" y="8775"/>
                    <a:pt x="15863" y="8775"/>
                    <a:pt x="15863" y="8775"/>
                  </a:cubicBezTo>
                  <a:cubicBezTo>
                    <a:pt x="16538" y="10125"/>
                    <a:pt x="16875" y="11475"/>
                    <a:pt x="16875" y="13162"/>
                  </a:cubicBezTo>
                  <a:cubicBezTo>
                    <a:pt x="16875" y="17550"/>
                    <a:pt x="13163" y="21600"/>
                    <a:pt x="8437" y="21600"/>
                  </a:cubicBezTo>
                  <a:cubicBezTo>
                    <a:pt x="3712" y="21600"/>
                    <a:pt x="0" y="17550"/>
                    <a:pt x="0" y="13162"/>
                  </a:cubicBezTo>
                  <a:cubicBezTo>
                    <a:pt x="0" y="8438"/>
                    <a:pt x="3712" y="4388"/>
                    <a:pt x="8437" y="4388"/>
                  </a:cubicBezTo>
                  <a:cubicBezTo>
                    <a:pt x="9787" y="4388"/>
                    <a:pt x="11475" y="5063"/>
                    <a:pt x="12488" y="5738"/>
                  </a:cubicBezTo>
                  <a:cubicBezTo>
                    <a:pt x="13163" y="4725"/>
                    <a:pt x="13163" y="4725"/>
                    <a:pt x="13163" y="4725"/>
                  </a:cubicBezTo>
                  <a:cubicBezTo>
                    <a:pt x="13500" y="4388"/>
                    <a:pt x="14175" y="4388"/>
                    <a:pt x="14513" y="4725"/>
                  </a:cubicBezTo>
                  <a:cubicBezTo>
                    <a:pt x="15188" y="5738"/>
                    <a:pt x="15188" y="5738"/>
                    <a:pt x="15188" y="5738"/>
                  </a:cubicBezTo>
                  <a:cubicBezTo>
                    <a:pt x="18225" y="2700"/>
                    <a:pt x="18225" y="2700"/>
                    <a:pt x="18225" y="2700"/>
                  </a:cubicBezTo>
                  <a:lnTo>
                    <a:pt x="18563" y="3375"/>
                  </a:lnTo>
                  <a:close/>
                  <a:moveTo>
                    <a:pt x="5737" y="6750"/>
                  </a:moveTo>
                  <a:cubicBezTo>
                    <a:pt x="4050" y="7425"/>
                    <a:pt x="2700" y="8775"/>
                    <a:pt x="2025" y="10463"/>
                  </a:cubicBezTo>
                  <a:cubicBezTo>
                    <a:pt x="1687" y="10800"/>
                    <a:pt x="2025" y="11137"/>
                    <a:pt x="2362" y="11475"/>
                  </a:cubicBezTo>
                  <a:cubicBezTo>
                    <a:pt x="2362" y="11475"/>
                    <a:pt x="2700" y="11475"/>
                    <a:pt x="2700" y="11475"/>
                  </a:cubicBezTo>
                  <a:cubicBezTo>
                    <a:pt x="3037" y="11475"/>
                    <a:pt x="3375" y="11137"/>
                    <a:pt x="3375" y="11137"/>
                  </a:cubicBezTo>
                  <a:cubicBezTo>
                    <a:pt x="4050" y="9788"/>
                    <a:pt x="5062" y="8438"/>
                    <a:pt x="6412" y="8100"/>
                  </a:cubicBezTo>
                  <a:cubicBezTo>
                    <a:pt x="6750" y="7763"/>
                    <a:pt x="7087" y="7425"/>
                    <a:pt x="6750" y="7088"/>
                  </a:cubicBezTo>
                  <a:cubicBezTo>
                    <a:pt x="6750" y="6750"/>
                    <a:pt x="6075" y="6413"/>
                    <a:pt x="5737" y="6750"/>
                  </a:cubicBezTo>
                  <a:close/>
                  <a:moveTo>
                    <a:pt x="17888" y="2025"/>
                  </a:moveTo>
                  <a:cubicBezTo>
                    <a:pt x="17888" y="2025"/>
                    <a:pt x="17888" y="2025"/>
                    <a:pt x="17550" y="2025"/>
                  </a:cubicBezTo>
                  <a:cubicBezTo>
                    <a:pt x="16538" y="1013"/>
                    <a:pt x="16538" y="1013"/>
                    <a:pt x="16538" y="1013"/>
                  </a:cubicBezTo>
                  <a:cubicBezTo>
                    <a:pt x="16538" y="675"/>
                    <a:pt x="16538" y="675"/>
                    <a:pt x="16538" y="338"/>
                  </a:cubicBezTo>
                  <a:cubicBezTo>
                    <a:pt x="16875" y="338"/>
                    <a:pt x="16875" y="338"/>
                    <a:pt x="17213" y="338"/>
                  </a:cubicBezTo>
                  <a:cubicBezTo>
                    <a:pt x="18225" y="1350"/>
                    <a:pt x="18225" y="1350"/>
                    <a:pt x="18225" y="1350"/>
                  </a:cubicBezTo>
                  <a:cubicBezTo>
                    <a:pt x="18563" y="1688"/>
                    <a:pt x="18563" y="2025"/>
                    <a:pt x="18225" y="2025"/>
                  </a:cubicBezTo>
                  <a:cubicBezTo>
                    <a:pt x="18225" y="2025"/>
                    <a:pt x="18225" y="2025"/>
                    <a:pt x="17888" y="2025"/>
                  </a:cubicBezTo>
                  <a:close/>
                  <a:moveTo>
                    <a:pt x="19238" y="1350"/>
                  </a:moveTo>
                  <a:cubicBezTo>
                    <a:pt x="19238" y="1688"/>
                    <a:pt x="18900" y="1688"/>
                    <a:pt x="18900" y="1688"/>
                  </a:cubicBezTo>
                  <a:cubicBezTo>
                    <a:pt x="18563" y="1688"/>
                    <a:pt x="18563" y="1688"/>
                    <a:pt x="18563" y="1350"/>
                  </a:cubicBezTo>
                  <a:cubicBezTo>
                    <a:pt x="18563" y="338"/>
                    <a:pt x="18563" y="338"/>
                    <a:pt x="18563" y="338"/>
                  </a:cubicBezTo>
                  <a:cubicBezTo>
                    <a:pt x="18563" y="0"/>
                    <a:pt x="18563" y="0"/>
                    <a:pt x="18900" y="0"/>
                  </a:cubicBezTo>
                  <a:cubicBezTo>
                    <a:pt x="18900" y="0"/>
                    <a:pt x="19238" y="0"/>
                    <a:pt x="19238" y="338"/>
                  </a:cubicBezTo>
                  <a:lnTo>
                    <a:pt x="19238" y="1350"/>
                  </a:lnTo>
                  <a:close/>
                  <a:moveTo>
                    <a:pt x="19913" y="2025"/>
                  </a:moveTo>
                  <a:cubicBezTo>
                    <a:pt x="19913" y="2025"/>
                    <a:pt x="19913" y="2025"/>
                    <a:pt x="19575" y="2025"/>
                  </a:cubicBezTo>
                  <a:cubicBezTo>
                    <a:pt x="19575" y="2025"/>
                    <a:pt x="19575" y="2025"/>
                    <a:pt x="19238" y="2025"/>
                  </a:cubicBezTo>
                  <a:cubicBezTo>
                    <a:pt x="19238" y="2025"/>
                    <a:pt x="19238" y="1688"/>
                    <a:pt x="19238" y="1350"/>
                  </a:cubicBezTo>
                  <a:cubicBezTo>
                    <a:pt x="20588" y="338"/>
                    <a:pt x="20588" y="338"/>
                    <a:pt x="20588" y="338"/>
                  </a:cubicBezTo>
                  <a:cubicBezTo>
                    <a:pt x="20588" y="338"/>
                    <a:pt x="20925" y="338"/>
                    <a:pt x="20925" y="338"/>
                  </a:cubicBezTo>
                  <a:cubicBezTo>
                    <a:pt x="21263" y="675"/>
                    <a:pt x="21263" y="675"/>
                    <a:pt x="20925" y="1013"/>
                  </a:cubicBezTo>
                  <a:lnTo>
                    <a:pt x="19913" y="2025"/>
                  </a:lnTo>
                  <a:close/>
                  <a:moveTo>
                    <a:pt x="20588" y="5063"/>
                  </a:moveTo>
                  <a:cubicBezTo>
                    <a:pt x="20588" y="5063"/>
                    <a:pt x="20588" y="5063"/>
                    <a:pt x="20588" y="4725"/>
                  </a:cubicBezTo>
                  <a:cubicBezTo>
                    <a:pt x="19238" y="3713"/>
                    <a:pt x="19238" y="3713"/>
                    <a:pt x="19238" y="3713"/>
                  </a:cubicBezTo>
                  <a:cubicBezTo>
                    <a:pt x="19238" y="3713"/>
                    <a:pt x="19238" y="3375"/>
                    <a:pt x="19238" y="3038"/>
                  </a:cubicBezTo>
                  <a:cubicBezTo>
                    <a:pt x="19575" y="3038"/>
                    <a:pt x="19913" y="3038"/>
                    <a:pt x="19913" y="3038"/>
                  </a:cubicBezTo>
                  <a:cubicBezTo>
                    <a:pt x="20925" y="4388"/>
                    <a:pt x="20925" y="4388"/>
                    <a:pt x="20925" y="4388"/>
                  </a:cubicBezTo>
                  <a:cubicBezTo>
                    <a:pt x="21263" y="4388"/>
                    <a:pt x="21263" y="4725"/>
                    <a:pt x="20925" y="4725"/>
                  </a:cubicBezTo>
                  <a:cubicBezTo>
                    <a:pt x="20925" y="5063"/>
                    <a:pt x="20925" y="5063"/>
                    <a:pt x="20588" y="5063"/>
                  </a:cubicBezTo>
                  <a:close/>
                  <a:moveTo>
                    <a:pt x="21263" y="3038"/>
                  </a:moveTo>
                  <a:cubicBezTo>
                    <a:pt x="19913" y="3038"/>
                    <a:pt x="19913" y="3038"/>
                    <a:pt x="19913" y="3038"/>
                  </a:cubicBezTo>
                  <a:cubicBezTo>
                    <a:pt x="19913" y="3038"/>
                    <a:pt x="19575" y="2700"/>
                    <a:pt x="19575" y="2700"/>
                  </a:cubicBezTo>
                  <a:cubicBezTo>
                    <a:pt x="19575" y="2363"/>
                    <a:pt x="19913" y="2363"/>
                    <a:pt x="19913" y="2363"/>
                  </a:cubicBezTo>
                  <a:cubicBezTo>
                    <a:pt x="21263" y="2363"/>
                    <a:pt x="21263" y="2363"/>
                    <a:pt x="21263" y="2363"/>
                  </a:cubicBezTo>
                  <a:cubicBezTo>
                    <a:pt x="21263" y="2363"/>
                    <a:pt x="21600" y="2363"/>
                    <a:pt x="21600" y="2700"/>
                  </a:cubicBezTo>
                  <a:cubicBezTo>
                    <a:pt x="21600" y="2700"/>
                    <a:pt x="21263" y="3038"/>
                    <a:pt x="21263" y="303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09" name="Shape 5209"/>
            <p:cNvSpPr/>
            <p:nvPr/>
          </p:nvSpPr>
          <p:spPr>
            <a:xfrm>
              <a:off x="2822540" y="391933"/>
              <a:ext cx="151817" cy="181251"/>
            </a:xfrm>
            <a:custGeom>
              <a:avLst/>
              <a:gdLst/>
              <a:ahLst/>
              <a:cxnLst>
                <a:cxn ang="0">
                  <a:pos x="wd2" y="hd2"/>
                </a:cxn>
                <a:cxn ang="5400000">
                  <a:pos x="wd2" y="hd2"/>
                </a:cxn>
                <a:cxn ang="10800000">
                  <a:pos x="wd2" y="hd2"/>
                </a:cxn>
                <a:cxn ang="16200000">
                  <a:pos x="wd2" y="hd2"/>
                </a:cxn>
              </a:cxnLst>
              <a:rect l="0" t="0" r="r" b="b"/>
              <a:pathLst>
                <a:path w="21600" h="21600" extrusionOk="0">
                  <a:moveTo>
                    <a:pt x="20640" y="400"/>
                  </a:moveTo>
                  <a:cubicBezTo>
                    <a:pt x="21120" y="400"/>
                    <a:pt x="21600" y="1200"/>
                    <a:pt x="21600" y="1600"/>
                  </a:cubicBezTo>
                  <a:cubicBezTo>
                    <a:pt x="21600" y="20000"/>
                    <a:pt x="21600" y="20000"/>
                    <a:pt x="21600" y="20000"/>
                  </a:cubicBezTo>
                  <a:cubicBezTo>
                    <a:pt x="21600" y="20800"/>
                    <a:pt x="21120" y="21200"/>
                    <a:pt x="20640" y="21600"/>
                  </a:cubicBezTo>
                  <a:cubicBezTo>
                    <a:pt x="20160" y="21600"/>
                    <a:pt x="20160" y="21600"/>
                    <a:pt x="19680" y="21600"/>
                  </a:cubicBezTo>
                  <a:cubicBezTo>
                    <a:pt x="19200" y="21600"/>
                    <a:pt x="18720" y="21600"/>
                    <a:pt x="18240" y="21200"/>
                  </a:cubicBezTo>
                  <a:cubicBezTo>
                    <a:pt x="11040" y="15200"/>
                    <a:pt x="11040" y="15200"/>
                    <a:pt x="11040" y="15200"/>
                  </a:cubicBezTo>
                  <a:cubicBezTo>
                    <a:pt x="3360" y="21200"/>
                    <a:pt x="3360" y="21200"/>
                    <a:pt x="3360" y="21200"/>
                  </a:cubicBezTo>
                  <a:cubicBezTo>
                    <a:pt x="2880" y="21600"/>
                    <a:pt x="2400" y="21600"/>
                    <a:pt x="1920" y="21600"/>
                  </a:cubicBezTo>
                  <a:cubicBezTo>
                    <a:pt x="1440" y="21600"/>
                    <a:pt x="1440" y="21600"/>
                    <a:pt x="960" y="21600"/>
                  </a:cubicBezTo>
                  <a:cubicBezTo>
                    <a:pt x="480" y="21200"/>
                    <a:pt x="0" y="20800"/>
                    <a:pt x="0" y="20000"/>
                  </a:cubicBezTo>
                  <a:cubicBezTo>
                    <a:pt x="0" y="1600"/>
                    <a:pt x="0" y="1600"/>
                    <a:pt x="0" y="1600"/>
                  </a:cubicBezTo>
                  <a:cubicBezTo>
                    <a:pt x="0" y="1200"/>
                    <a:pt x="480" y="400"/>
                    <a:pt x="960" y="400"/>
                  </a:cubicBezTo>
                  <a:cubicBezTo>
                    <a:pt x="1440" y="0"/>
                    <a:pt x="1440" y="0"/>
                    <a:pt x="1920" y="0"/>
                  </a:cubicBezTo>
                  <a:cubicBezTo>
                    <a:pt x="2400" y="0"/>
                    <a:pt x="19200" y="0"/>
                    <a:pt x="19680" y="0"/>
                  </a:cubicBezTo>
                  <a:cubicBezTo>
                    <a:pt x="20160" y="0"/>
                    <a:pt x="20160" y="0"/>
                    <a:pt x="20640" y="4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0" name="Shape 5210"/>
            <p:cNvSpPr/>
            <p:nvPr/>
          </p:nvSpPr>
          <p:spPr>
            <a:xfrm>
              <a:off x="3305873" y="377991"/>
              <a:ext cx="213782"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0996"/>
                  </a:moveTo>
                  <a:cubicBezTo>
                    <a:pt x="0" y="10996"/>
                    <a:pt x="0" y="10996"/>
                    <a:pt x="0" y="10996"/>
                  </a:cubicBezTo>
                  <a:cubicBezTo>
                    <a:pt x="0" y="5891"/>
                    <a:pt x="0" y="5891"/>
                    <a:pt x="0" y="5891"/>
                  </a:cubicBezTo>
                  <a:cubicBezTo>
                    <a:pt x="0" y="4320"/>
                    <a:pt x="675" y="3535"/>
                    <a:pt x="1687" y="3535"/>
                  </a:cubicBezTo>
                  <a:cubicBezTo>
                    <a:pt x="6075" y="3535"/>
                    <a:pt x="6075" y="3535"/>
                    <a:pt x="6075" y="3535"/>
                  </a:cubicBezTo>
                  <a:cubicBezTo>
                    <a:pt x="6075" y="1178"/>
                    <a:pt x="6075" y="1178"/>
                    <a:pt x="6075" y="1178"/>
                  </a:cubicBezTo>
                  <a:cubicBezTo>
                    <a:pt x="6075" y="393"/>
                    <a:pt x="6750" y="0"/>
                    <a:pt x="7087" y="0"/>
                  </a:cubicBezTo>
                  <a:cubicBezTo>
                    <a:pt x="14175" y="0"/>
                    <a:pt x="14175" y="0"/>
                    <a:pt x="14175" y="0"/>
                  </a:cubicBezTo>
                  <a:cubicBezTo>
                    <a:pt x="14850" y="0"/>
                    <a:pt x="15188" y="393"/>
                    <a:pt x="15188" y="1178"/>
                  </a:cubicBezTo>
                  <a:cubicBezTo>
                    <a:pt x="15188" y="3535"/>
                    <a:pt x="15188" y="3535"/>
                    <a:pt x="15188" y="3535"/>
                  </a:cubicBezTo>
                  <a:cubicBezTo>
                    <a:pt x="19575" y="3535"/>
                    <a:pt x="19575" y="3535"/>
                    <a:pt x="19575" y="3535"/>
                  </a:cubicBezTo>
                  <a:cubicBezTo>
                    <a:pt x="20588" y="3535"/>
                    <a:pt x="21600" y="4320"/>
                    <a:pt x="21600" y="5891"/>
                  </a:cubicBezTo>
                  <a:lnTo>
                    <a:pt x="21600" y="10996"/>
                  </a:lnTo>
                  <a:close/>
                  <a:moveTo>
                    <a:pt x="21600" y="19244"/>
                  </a:moveTo>
                  <a:cubicBezTo>
                    <a:pt x="21600" y="20422"/>
                    <a:pt x="20588" y="21600"/>
                    <a:pt x="19575" y="21600"/>
                  </a:cubicBezTo>
                  <a:cubicBezTo>
                    <a:pt x="1687" y="21600"/>
                    <a:pt x="1687" y="21600"/>
                    <a:pt x="1687" y="21600"/>
                  </a:cubicBezTo>
                  <a:cubicBezTo>
                    <a:pt x="675" y="21600"/>
                    <a:pt x="0" y="20422"/>
                    <a:pt x="0" y="19244"/>
                  </a:cubicBezTo>
                  <a:cubicBezTo>
                    <a:pt x="0" y="12567"/>
                    <a:pt x="0" y="12567"/>
                    <a:pt x="0" y="12567"/>
                  </a:cubicBezTo>
                  <a:cubicBezTo>
                    <a:pt x="8100" y="12567"/>
                    <a:pt x="8100" y="12567"/>
                    <a:pt x="8100" y="12567"/>
                  </a:cubicBezTo>
                  <a:cubicBezTo>
                    <a:pt x="8100" y="14531"/>
                    <a:pt x="8100" y="14531"/>
                    <a:pt x="8100" y="14531"/>
                  </a:cubicBezTo>
                  <a:cubicBezTo>
                    <a:pt x="8100" y="15316"/>
                    <a:pt x="8437" y="15709"/>
                    <a:pt x="8775" y="15709"/>
                  </a:cubicBezTo>
                  <a:cubicBezTo>
                    <a:pt x="12488" y="15709"/>
                    <a:pt x="12488" y="15709"/>
                    <a:pt x="12488" y="15709"/>
                  </a:cubicBezTo>
                  <a:cubicBezTo>
                    <a:pt x="13163" y="15709"/>
                    <a:pt x="13500" y="15316"/>
                    <a:pt x="13500" y="14531"/>
                  </a:cubicBezTo>
                  <a:cubicBezTo>
                    <a:pt x="13500" y="12567"/>
                    <a:pt x="13500" y="12567"/>
                    <a:pt x="13500" y="12567"/>
                  </a:cubicBezTo>
                  <a:cubicBezTo>
                    <a:pt x="21600" y="12567"/>
                    <a:pt x="21600" y="12567"/>
                    <a:pt x="21600" y="12567"/>
                  </a:cubicBezTo>
                  <a:lnTo>
                    <a:pt x="21600" y="19244"/>
                  </a:lnTo>
                  <a:close/>
                  <a:moveTo>
                    <a:pt x="13838" y="3535"/>
                  </a:moveTo>
                  <a:cubicBezTo>
                    <a:pt x="13838" y="1571"/>
                    <a:pt x="13838" y="1571"/>
                    <a:pt x="13838" y="1571"/>
                  </a:cubicBezTo>
                  <a:cubicBezTo>
                    <a:pt x="7762" y="1571"/>
                    <a:pt x="7762" y="1571"/>
                    <a:pt x="7762" y="1571"/>
                  </a:cubicBezTo>
                  <a:cubicBezTo>
                    <a:pt x="7762" y="3535"/>
                    <a:pt x="7762" y="3535"/>
                    <a:pt x="7762" y="3535"/>
                  </a:cubicBezTo>
                  <a:lnTo>
                    <a:pt x="13838" y="3535"/>
                  </a:lnTo>
                  <a:close/>
                  <a:moveTo>
                    <a:pt x="12150" y="14138"/>
                  </a:moveTo>
                  <a:cubicBezTo>
                    <a:pt x="9112" y="14138"/>
                    <a:pt x="9112" y="14138"/>
                    <a:pt x="9112" y="14138"/>
                  </a:cubicBezTo>
                  <a:cubicBezTo>
                    <a:pt x="9112" y="12567"/>
                    <a:pt x="9112" y="12567"/>
                    <a:pt x="9112" y="12567"/>
                  </a:cubicBezTo>
                  <a:cubicBezTo>
                    <a:pt x="12150" y="12567"/>
                    <a:pt x="12150" y="12567"/>
                    <a:pt x="12150" y="12567"/>
                  </a:cubicBezTo>
                  <a:lnTo>
                    <a:pt x="12150" y="1413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1" name="Shape 5211"/>
            <p:cNvSpPr/>
            <p:nvPr/>
          </p:nvSpPr>
          <p:spPr>
            <a:xfrm>
              <a:off x="3792304" y="384187"/>
              <a:ext cx="190545" cy="188997"/>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2" name="Shape 5212"/>
            <p:cNvSpPr/>
            <p:nvPr/>
          </p:nvSpPr>
          <p:spPr>
            <a:xfrm>
              <a:off x="4270989" y="377991"/>
              <a:ext cx="168858"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20587"/>
                  </a:moveTo>
                  <a:cubicBezTo>
                    <a:pt x="21600" y="21262"/>
                    <a:pt x="21168" y="21600"/>
                    <a:pt x="20736" y="21600"/>
                  </a:cubicBezTo>
                  <a:cubicBezTo>
                    <a:pt x="864" y="21600"/>
                    <a:pt x="864" y="21600"/>
                    <a:pt x="864" y="21600"/>
                  </a:cubicBezTo>
                  <a:cubicBezTo>
                    <a:pt x="432" y="21600"/>
                    <a:pt x="0" y="21262"/>
                    <a:pt x="0" y="20587"/>
                  </a:cubicBezTo>
                  <a:cubicBezTo>
                    <a:pt x="0" y="675"/>
                    <a:pt x="0" y="675"/>
                    <a:pt x="0" y="675"/>
                  </a:cubicBezTo>
                  <a:cubicBezTo>
                    <a:pt x="0" y="338"/>
                    <a:pt x="432" y="0"/>
                    <a:pt x="864" y="0"/>
                  </a:cubicBezTo>
                  <a:cubicBezTo>
                    <a:pt x="20736" y="0"/>
                    <a:pt x="20736" y="0"/>
                    <a:pt x="20736" y="0"/>
                  </a:cubicBezTo>
                  <a:cubicBezTo>
                    <a:pt x="21168" y="0"/>
                    <a:pt x="21600" y="338"/>
                    <a:pt x="21600" y="675"/>
                  </a:cubicBezTo>
                  <a:lnTo>
                    <a:pt x="21600" y="20587"/>
                  </a:lnTo>
                  <a:close/>
                  <a:moveTo>
                    <a:pt x="19440" y="19912"/>
                  </a:moveTo>
                  <a:cubicBezTo>
                    <a:pt x="19440" y="1350"/>
                    <a:pt x="19440" y="1350"/>
                    <a:pt x="19440" y="1350"/>
                  </a:cubicBezTo>
                  <a:cubicBezTo>
                    <a:pt x="1728" y="1350"/>
                    <a:pt x="1728" y="1350"/>
                    <a:pt x="1728" y="1350"/>
                  </a:cubicBezTo>
                  <a:cubicBezTo>
                    <a:pt x="1728" y="19912"/>
                    <a:pt x="1728" y="19912"/>
                    <a:pt x="1728" y="19912"/>
                  </a:cubicBezTo>
                  <a:cubicBezTo>
                    <a:pt x="7776" y="19912"/>
                    <a:pt x="7776" y="19912"/>
                    <a:pt x="7776" y="19912"/>
                  </a:cubicBezTo>
                  <a:cubicBezTo>
                    <a:pt x="7776" y="17212"/>
                    <a:pt x="7776" y="17212"/>
                    <a:pt x="7776" y="17212"/>
                  </a:cubicBezTo>
                  <a:cubicBezTo>
                    <a:pt x="7776" y="17212"/>
                    <a:pt x="8208" y="16875"/>
                    <a:pt x="8208" y="16875"/>
                  </a:cubicBezTo>
                  <a:cubicBezTo>
                    <a:pt x="13392" y="16875"/>
                    <a:pt x="13392" y="16875"/>
                    <a:pt x="13392" y="16875"/>
                  </a:cubicBezTo>
                  <a:cubicBezTo>
                    <a:pt x="13392" y="16875"/>
                    <a:pt x="13824" y="17212"/>
                    <a:pt x="13824" y="17212"/>
                  </a:cubicBezTo>
                  <a:cubicBezTo>
                    <a:pt x="13824" y="19912"/>
                    <a:pt x="13824" y="19912"/>
                    <a:pt x="13824" y="19912"/>
                  </a:cubicBezTo>
                  <a:lnTo>
                    <a:pt x="19440" y="19912"/>
                  </a:lnTo>
                  <a:close/>
                  <a:moveTo>
                    <a:pt x="5616" y="4050"/>
                  </a:moveTo>
                  <a:cubicBezTo>
                    <a:pt x="5616" y="4388"/>
                    <a:pt x="5616" y="4388"/>
                    <a:pt x="5184" y="4388"/>
                  </a:cubicBezTo>
                  <a:cubicBezTo>
                    <a:pt x="4320" y="4388"/>
                    <a:pt x="4320" y="4388"/>
                    <a:pt x="4320" y="4388"/>
                  </a:cubicBezTo>
                  <a:cubicBezTo>
                    <a:pt x="3888" y="4388"/>
                    <a:pt x="3888" y="4388"/>
                    <a:pt x="3888" y="4050"/>
                  </a:cubicBezTo>
                  <a:cubicBezTo>
                    <a:pt x="3888" y="3375"/>
                    <a:pt x="3888" y="3375"/>
                    <a:pt x="3888" y="3375"/>
                  </a:cubicBezTo>
                  <a:cubicBezTo>
                    <a:pt x="3888" y="3038"/>
                    <a:pt x="3888" y="3038"/>
                    <a:pt x="4320" y="3038"/>
                  </a:cubicBezTo>
                  <a:cubicBezTo>
                    <a:pt x="5184" y="3038"/>
                    <a:pt x="5184" y="3038"/>
                    <a:pt x="5184" y="3038"/>
                  </a:cubicBezTo>
                  <a:cubicBezTo>
                    <a:pt x="5616" y="3038"/>
                    <a:pt x="5616" y="3038"/>
                    <a:pt x="5616" y="3375"/>
                  </a:cubicBezTo>
                  <a:lnTo>
                    <a:pt x="5616" y="4050"/>
                  </a:lnTo>
                  <a:close/>
                  <a:moveTo>
                    <a:pt x="5616" y="7088"/>
                  </a:moveTo>
                  <a:cubicBezTo>
                    <a:pt x="5616" y="7425"/>
                    <a:pt x="5616" y="7763"/>
                    <a:pt x="5184" y="7763"/>
                  </a:cubicBezTo>
                  <a:cubicBezTo>
                    <a:pt x="4320" y="7763"/>
                    <a:pt x="4320" y="7763"/>
                    <a:pt x="4320" y="7763"/>
                  </a:cubicBezTo>
                  <a:cubicBezTo>
                    <a:pt x="3888" y="7763"/>
                    <a:pt x="3888" y="7425"/>
                    <a:pt x="3888" y="7088"/>
                  </a:cubicBezTo>
                  <a:cubicBezTo>
                    <a:pt x="3888" y="6413"/>
                    <a:pt x="3888" y="6413"/>
                    <a:pt x="3888" y="6413"/>
                  </a:cubicBezTo>
                  <a:cubicBezTo>
                    <a:pt x="3888" y="6413"/>
                    <a:pt x="3888" y="6075"/>
                    <a:pt x="4320" y="6075"/>
                  </a:cubicBezTo>
                  <a:cubicBezTo>
                    <a:pt x="5184" y="6075"/>
                    <a:pt x="5184" y="6075"/>
                    <a:pt x="5184" y="6075"/>
                  </a:cubicBezTo>
                  <a:cubicBezTo>
                    <a:pt x="5616" y="6075"/>
                    <a:pt x="5616" y="6413"/>
                    <a:pt x="5616" y="6413"/>
                  </a:cubicBezTo>
                  <a:lnTo>
                    <a:pt x="5616" y="7088"/>
                  </a:lnTo>
                  <a:close/>
                  <a:moveTo>
                    <a:pt x="5616" y="10463"/>
                  </a:moveTo>
                  <a:cubicBezTo>
                    <a:pt x="5616" y="10463"/>
                    <a:pt x="5616" y="10800"/>
                    <a:pt x="5184" y="10800"/>
                  </a:cubicBezTo>
                  <a:cubicBezTo>
                    <a:pt x="4320" y="10800"/>
                    <a:pt x="4320" y="10800"/>
                    <a:pt x="4320" y="10800"/>
                  </a:cubicBezTo>
                  <a:cubicBezTo>
                    <a:pt x="3888" y="10800"/>
                    <a:pt x="3888" y="10463"/>
                    <a:pt x="3888" y="10463"/>
                  </a:cubicBezTo>
                  <a:cubicBezTo>
                    <a:pt x="3888" y="9450"/>
                    <a:pt x="3888" y="9450"/>
                    <a:pt x="3888" y="9450"/>
                  </a:cubicBezTo>
                  <a:cubicBezTo>
                    <a:pt x="3888" y="9450"/>
                    <a:pt x="3888" y="9113"/>
                    <a:pt x="4320" y="9113"/>
                  </a:cubicBezTo>
                  <a:cubicBezTo>
                    <a:pt x="5184" y="9113"/>
                    <a:pt x="5184" y="9113"/>
                    <a:pt x="5184" y="9113"/>
                  </a:cubicBezTo>
                  <a:cubicBezTo>
                    <a:pt x="5616" y="9113"/>
                    <a:pt x="5616" y="9450"/>
                    <a:pt x="5616" y="9450"/>
                  </a:cubicBezTo>
                  <a:lnTo>
                    <a:pt x="5616" y="10463"/>
                  </a:lnTo>
                  <a:close/>
                  <a:moveTo>
                    <a:pt x="5616" y="13500"/>
                  </a:moveTo>
                  <a:cubicBezTo>
                    <a:pt x="5616" y="13500"/>
                    <a:pt x="5616" y="13837"/>
                    <a:pt x="5184" y="13837"/>
                  </a:cubicBezTo>
                  <a:cubicBezTo>
                    <a:pt x="4320" y="13837"/>
                    <a:pt x="4320" y="13837"/>
                    <a:pt x="4320" y="13837"/>
                  </a:cubicBezTo>
                  <a:cubicBezTo>
                    <a:pt x="3888" y="13837"/>
                    <a:pt x="3888" y="13500"/>
                    <a:pt x="3888" y="13500"/>
                  </a:cubicBezTo>
                  <a:cubicBezTo>
                    <a:pt x="3888" y="12487"/>
                    <a:pt x="3888" y="12487"/>
                    <a:pt x="3888" y="12487"/>
                  </a:cubicBezTo>
                  <a:cubicBezTo>
                    <a:pt x="3888" y="12487"/>
                    <a:pt x="3888" y="12150"/>
                    <a:pt x="4320" y="12150"/>
                  </a:cubicBezTo>
                  <a:cubicBezTo>
                    <a:pt x="5184" y="12150"/>
                    <a:pt x="5184" y="12150"/>
                    <a:pt x="5184" y="12150"/>
                  </a:cubicBezTo>
                  <a:cubicBezTo>
                    <a:pt x="5616" y="12150"/>
                    <a:pt x="5616" y="12487"/>
                    <a:pt x="5616" y="12487"/>
                  </a:cubicBezTo>
                  <a:lnTo>
                    <a:pt x="5616" y="13500"/>
                  </a:lnTo>
                  <a:close/>
                  <a:moveTo>
                    <a:pt x="5616" y="16537"/>
                  </a:moveTo>
                  <a:cubicBezTo>
                    <a:pt x="5616" y="16537"/>
                    <a:pt x="5616" y="16875"/>
                    <a:pt x="5184" y="16875"/>
                  </a:cubicBezTo>
                  <a:cubicBezTo>
                    <a:pt x="4320" y="16875"/>
                    <a:pt x="4320" y="16875"/>
                    <a:pt x="4320" y="16875"/>
                  </a:cubicBezTo>
                  <a:cubicBezTo>
                    <a:pt x="3888" y="16875"/>
                    <a:pt x="3888" y="16537"/>
                    <a:pt x="3888" y="16537"/>
                  </a:cubicBezTo>
                  <a:cubicBezTo>
                    <a:pt x="3888" y="15862"/>
                    <a:pt x="3888" y="15862"/>
                    <a:pt x="3888" y="15862"/>
                  </a:cubicBezTo>
                  <a:cubicBezTo>
                    <a:pt x="3888" y="15525"/>
                    <a:pt x="3888" y="15187"/>
                    <a:pt x="4320" y="15187"/>
                  </a:cubicBezTo>
                  <a:cubicBezTo>
                    <a:pt x="5184" y="15187"/>
                    <a:pt x="5184" y="15187"/>
                    <a:pt x="5184" y="15187"/>
                  </a:cubicBezTo>
                  <a:cubicBezTo>
                    <a:pt x="5616" y="15187"/>
                    <a:pt x="5616" y="15525"/>
                    <a:pt x="5616" y="15862"/>
                  </a:cubicBezTo>
                  <a:lnTo>
                    <a:pt x="5616" y="16537"/>
                  </a:lnTo>
                  <a:close/>
                  <a:moveTo>
                    <a:pt x="9936" y="4050"/>
                  </a:moveTo>
                  <a:cubicBezTo>
                    <a:pt x="9936" y="4388"/>
                    <a:pt x="9504" y="4388"/>
                    <a:pt x="9072" y="4388"/>
                  </a:cubicBezTo>
                  <a:cubicBezTo>
                    <a:pt x="8208" y="4388"/>
                    <a:pt x="8208" y="4388"/>
                    <a:pt x="8208" y="4388"/>
                  </a:cubicBezTo>
                  <a:cubicBezTo>
                    <a:pt x="8208" y="4388"/>
                    <a:pt x="7776" y="4388"/>
                    <a:pt x="7776" y="4050"/>
                  </a:cubicBezTo>
                  <a:cubicBezTo>
                    <a:pt x="7776" y="3375"/>
                    <a:pt x="7776" y="3375"/>
                    <a:pt x="7776" y="3375"/>
                  </a:cubicBezTo>
                  <a:cubicBezTo>
                    <a:pt x="7776" y="3038"/>
                    <a:pt x="8208" y="3038"/>
                    <a:pt x="8208" y="3038"/>
                  </a:cubicBezTo>
                  <a:cubicBezTo>
                    <a:pt x="9072" y="3038"/>
                    <a:pt x="9072" y="3038"/>
                    <a:pt x="9072" y="3038"/>
                  </a:cubicBezTo>
                  <a:cubicBezTo>
                    <a:pt x="9504" y="3038"/>
                    <a:pt x="9936" y="3038"/>
                    <a:pt x="9936" y="3375"/>
                  </a:cubicBezTo>
                  <a:lnTo>
                    <a:pt x="9936" y="4050"/>
                  </a:lnTo>
                  <a:close/>
                  <a:moveTo>
                    <a:pt x="9936" y="7088"/>
                  </a:moveTo>
                  <a:cubicBezTo>
                    <a:pt x="9936" y="7425"/>
                    <a:pt x="9504" y="7763"/>
                    <a:pt x="9072" y="7763"/>
                  </a:cubicBezTo>
                  <a:cubicBezTo>
                    <a:pt x="8208" y="7763"/>
                    <a:pt x="8208" y="7763"/>
                    <a:pt x="8208" y="7763"/>
                  </a:cubicBezTo>
                  <a:cubicBezTo>
                    <a:pt x="8208" y="7763"/>
                    <a:pt x="7776" y="7425"/>
                    <a:pt x="7776" y="7088"/>
                  </a:cubicBezTo>
                  <a:cubicBezTo>
                    <a:pt x="7776" y="6413"/>
                    <a:pt x="7776" y="6413"/>
                    <a:pt x="7776" y="6413"/>
                  </a:cubicBezTo>
                  <a:cubicBezTo>
                    <a:pt x="7776" y="6413"/>
                    <a:pt x="8208" y="6075"/>
                    <a:pt x="8208" y="6075"/>
                  </a:cubicBezTo>
                  <a:cubicBezTo>
                    <a:pt x="9072" y="6075"/>
                    <a:pt x="9072" y="6075"/>
                    <a:pt x="9072" y="6075"/>
                  </a:cubicBezTo>
                  <a:cubicBezTo>
                    <a:pt x="9504" y="6075"/>
                    <a:pt x="9936" y="6413"/>
                    <a:pt x="9936" y="6413"/>
                  </a:cubicBezTo>
                  <a:lnTo>
                    <a:pt x="9936" y="7088"/>
                  </a:lnTo>
                  <a:close/>
                  <a:moveTo>
                    <a:pt x="9936" y="10463"/>
                  </a:moveTo>
                  <a:cubicBezTo>
                    <a:pt x="9936" y="10463"/>
                    <a:pt x="9504" y="10800"/>
                    <a:pt x="9072" y="10800"/>
                  </a:cubicBezTo>
                  <a:cubicBezTo>
                    <a:pt x="8208" y="10800"/>
                    <a:pt x="8208" y="10800"/>
                    <a:pt x="8208" y="10800"/>
                  </a:cubicBezTo>
                  <a:cubicBezTo>
                    <a:pt x="8208" y="10800"/>
                    <a:pt x="7776" y="10463"/>
                    <a:pt x="7776" y="10463"/>
                  </a:cubicBezTo>
                  <a:cubicBezTo>
                    <a:pt x="7776" y="9450"/>
                    <a:pt x="7776" y="9450"/>
                    <a:pt x="7776" y="9450"/>
                  </a:cubicBezTo>
                  <a:cubicBezTo>
                    <a:pt x="7776" y="9450"/>
                    <a:pt x="8208" y="9113"/>
                    <a:pt x="8208" y="9113"/>
                  </a:cubicBezTo>
                  <a:cubicBezTo>
                    <a:pt x="9072" y="9113"/>
                    <a:pt x="9072" y="9113"/>
                    <a:pt x="9072" y="9113"/>
                  </a:cubicBezTo>
                  <a:cubicBezTo>
                    <a:pt x="9504" y="9113"/>
                    <a:pt x="9936" y="9450"/>
                    <a:pt x="9936" y="9450"/>
                  </a:cubicBezTo>
                  <a:lnTo>
                    <a:pt x="9936" y="10463"/>
                  </a:lnTo>
                  <a:close/>
                  <a:moveTo>
                    <a:pt x="9936" y="13500"/>
                  </a:moveTo>
                  <a:cubicBezTo>
                    <a:pt x="9936" y="13500"/>
                    <a:pt x="9504" y="13837"/>
                    <a:pt x="9072" y="13837"/>
                  </a:cubicBezTo>
                  <a:cubicBezTo>
                    <a:pt x="8208" y="13837"/>
                    <a:pt x="8208" y="13837"/>
                    <a:pt x="8208" y="13837"/>
                  </a:cubicBezTo>
                  <a:cubicBezTo>
                    <a:pt x="8208" y="13837"/>
                    <a:pt x="7776" y="13500"/>
                    <a:pt x="7776" y="13500"/>
                  </a:cubicBezTo>
                  <a:cubicBezTo>
                    <a:pt x="7776" y="12487"/>
                    <a:pt x="7776" y="12487"/>
                    <a:pt x="7776" y="12487"/>
                  </a:cubicBezTo>
                  <a:cubicBezTo>
                    <a:pt x="7776" y="12487"/>
                    <a:pt x="8208" y="12150"/>
                    <a:pt x="8208" y="12150"/>
                  </a:cubicBezTo>
                  <a:cubicBezTo>
                    <a:pt x="9072" y="12150"/>
                    <a:pt x="9072" y="12150"/>
                    <a:pt x="9072" y="12150"/>
                  </a:cubicBezTo>
                  <a:cubicBezTo>
                    <a:pt x="9504" y="12150"/>
                    <a:pt x="9936" y="12487"/>
                    <a:pt x="9936" y="12487"/>
                  </a:cubicBezTo>
                  <a:lnTo>
                    <a:pt x="9936" y="13500"/>
                  </a:lnTo>
                  <a:close/>
                  <a:moveTo>
                    <a:pt x="13824" y="4050"/>
                  </a:moveTo>
                  <a:cubicBezTo>
                    <a:pt x="13824" y="4388"/>
                    <a:pt x="13392" y="4388"/>
                    <a:pt x="13392" y="4388"/>
                  </a:cubicBezTo>
                  <a:cubicBezTo>
                    <a:pt x="12096" y="4388"/>
                    <a:pt x="12096" y="4388"/>
                    <a:pt x="12096" y="4388"/>
                  </a:cubicBezTo>
                  <a:cubicBezTo>
                    <a:pt x="12096" y="4388"/>
                    <a:pt x="11664" y="4388"/>
                    <a:pt x="11664" y="4050"/>
                  </a:cubicBezTo>
                  <a:cubicBezTo>
                    <a:pt x="11664" y="3375"/>
                    <a:pt x="11664" y="3375"/>
                    <a:pt x="11664" y="3375"/>
                  </a:cubicBezTo>
                  <a:cubicBezTo>
                    <a:pt x="11664" y="3038"/>
                    <a:pt x="12096" y="3038"/>
                    <a:pt x="12096" y="3038"/>
                  </a:cubicBezTo>
                  <a:cubicBezTo>
                    <a:pt x="13392" y="3038"/>
                    <a:pt x="13392" y="3038"/>
                    <a:pt x="13392" y="3038"/>
                  </a:cubicBezTo>
                  <a:cubicBezTo>
                    <a:pt x="13392" y="3038"/>
                    <a:pt x="13824" y="3038"/>
                    <a:pt x="13824" y="3375"/>
                  </a:cubicBezTo>
                  <a:lnTo>
                    <a:pt x="13824" y="4050"/>
                  </a:lnTo>
                  <a:close/>
                  <a:moveTo>
                    <a:pt x="13824" y="7088"/>
                  </a:moveTo>
                  <a:cubicBezTo>
                    <a:pt x="13824" y="7425"/>
                    <a:pt x="13392" y="7763"/>
                    <a:pt x="13392" y="7763"/>
                  </a:cubicBezTo>
                  <a:cubicBezTo>
                    <a:pt x="12096" y="7763"/>
                    <a:pt x="12096" y="7763"/>
                    <a:pt x="12096" y="7763"/>
                  </a:cubicBezTo>
                  <a:cubicBezTo>
                    <a:pt x="12096" y="7763"/>
                    <a:pt x="11664" y="7425"/>
                    <a:pt x="11664" y="7088"/>
                  </a:cubicBezTo>
                  <a:cubicBezTo>
                    <a:pt x="11664" y="6413"/>
                    <a:pt x="11664" y="6413"/>
                    <a:pt x="11664" y="6413"/>
                  </a:cubicBezTo>
                  <a:cubicBezTo>
                    <a:pt x="11664" y="6413"/>
                    <a:pt x="12096" y="6075"/>
                    <a:pt x="12096" y="6075"/>
                  </a:cubicBezTo>
                  <a:cubicBezTo>
                    <a:pt x="13392" y="6075"/>
                    <a:pt x="13392" y="6075"/>
                    <a:pt x="13392" y="6075"/>
                  </a:cubicBezTo>
                  <a:cubicBezTo>
                    <a:pt x="13392" y="6075"/>
                    <a:pt x="13824" y="6413"/>
                    <a:pt x="13824" y="6413"/>
                  </a:cubicBezTo>
                  <a:lnTo>
                    <a:pt x="13824" y="7088"/>
                  </a:lnTo>
                  <a:close/>
                  <a:moveTo>
                    <a:pt x="13824" y="10463"/>
                  </a:moveTo>
                  <a:cubicBezTo>
                    <a:pt x="13824" y="10463"/>
                    <a:pt x="13392" y="10800"/>
                    <a:pt x="13392" y="10800"/>
                  </a:cubicBezTo>
                  <a:cubicBezTo>
                    <a:pt x="12096" y="10800"/>
                    <a:pt x="12096" y="10800"/>
                    <a:pt x="12096" y="10800"/>
                  </a:cubicBezTo>
                  <a:cubicBezTo>
                    <a:pt x="12096" y="10800"/>
                    <a:pt x="11664" y="10463"/>
                    <a:pt x="11664" y="10463"/>
                  </a:cubicBezTo>
                  <a:cubicBezTo>
                    <a:pt x="11664" y="9450"/>
                    <a:pt x="11664" y="9450"/>
                    <a:pt x="11664" y="9450"/>
                  </a:cubicBezTo>
                  <a:cubicBezTo>
                    <a:pt x="11664" y="9450"/>
                    <a:pt x="12096" y="9113"/>
                    <a:pt x="12096" y="9113"/>
                  </a:cubicBezTo>
                  <a:cubicBezTo>
                    <a:pt x="13392" y="9113"/>
                    <a:pt x="13392" y="9113"/>
                    <a:pt x="13392" y="9113"/>
                  </a:cubicBezTo>
                  <a:cubicBezTo>
                    <a:pt x="13392" y="9113"/>
                    <a:pt x="13824" y="9450"/>
                    <a:pt x="13824" y="9450"/>
                  </a:cubicBezTo>
                  <a:lnTo>
                    <a:pt x="13824" y="10463"/>
                  </a:lnTo>
                  <a:close/>
                  <a:moveTo>
                    <a:pt x="13824" y="13500"/>
                  </a:moveTo>
                  <a:cubicBezTo>
                    <a:pt x="13824" y="13500"/>
                    <a:pt x="13392" y="13837"/>
                    <a:pt x="13392" y="13837"/>
                  </a:cubicBezTo>
                  <a:cubicBezTo>
                    <a:pt x="12096" y="13837"/>
                    <a:pt x="12096" y="13837"/>
                    <a:pt x="12096" y="13837"/>
                  </a:cubicBezTo>
                  <a:cubicBezTo>
                    <a:pt x="12096" y="13837"/>
                    <a:pt x="11664" y="13500"/>
                    <a:pt x="11664" y="13500"/>
                  </a:cubicBezTo>
                  <a:cubicBezTo>
                    <a:pt x="11664" y="12487"/>
                    <a:pt x="11664" y="12487"/>
                    <a:pt x="11664" y="12487"/>
                  </a:cubicBezTo>
                  <a:cubicBezTo>
                    <a:pt x="11664" y="12487"/>
                    <a:pt x="12096" y="12150"/>
                    <a:pt x="12096" y="12150"/>
                  </a:cubicBezTo>
                  <a:cubicBezTo>
                    <a:pt x="13392" y="12150"/>
                    <a:pt x="13392" y="12150"/>
                    <a:pt x="13392" y="12150"/>
                  </a:cubicBezTo>
                  <a:cubicBezTo>
                    <a:pt x="13392" y="12150"/>
                    <a:pt x="13824" y="12487"/>
                    <a:pt x="13824" y="12487"/>
                  </a:cubicBezTo>
                  <a:lnTo>
                    <a:pt x="13824" y="13500"/>
                  </a:lnTo>
                  <a:close/>
                  <a:moveTo>
                    <a:pt x="17712" y="4050"/>
                  </a:moveTo>
                  <a:cubicBezTo>
                    <a:pt x="17712" y="4388"/>
                    <a:pt x="17280" y="4388"/>
                    <a:pt x="17280" y="4388"/>
                  </a:cubicBezTo>
                  <a:cubicBezTo>
                    <a:pt x="15984" y="4388"/>
                    <a:pt x="15984" y="4388"/>
                    <a:pt x="15984" y="4388"/>
                  </a:cubicBezTo>
                  <a:cubicBezTo>
                    <a:pt x="15984" y="4388"/>
                    <a:pt x="15552" y="4388"/>
                    <a:pt x="15552" y="4050"/>
                  </a:cubicBezTo>
                  <a:cubicBezTo>
                    <a:pt x="15552" y="3375"/>
                    <a:pt x="15552" y="3375"/>
                    <a:pt x="15552" y="3375"/>
                  </a:cubicBezTo>
                  <a:cubicBezTo>
                    <a:pt x="15552" y="3038"/>
                    <a:pt x="15984" y="3038"/>
                    <a:pt x="15984" y="3038"/>
                  </a:cubicBezTo>
                  <a:cubicBezTo>
                    <a:pt x="17280" y="3038"/>
                    <a:pt x="17280" y="3038"/>
                    <a:pt x="17280" y="3038"/>
                  </a:cubicBezTo>
                  <a:cubicBezTo>
                    <a:pt x="17280" y="3038"/>
                    <a:pt x="17712" y="3038"/>
                    <a:pt x="17712" y="3375"/>
                  </a:cubicBezTo>
                  <a:lnTo>
                    <a:pt x="17712" y="4050"/>
                  </a:lnTo>
                  <a:close/>
                  <a:moveTo>
                    <a:pt x="17712" y="7088"/>
                  </a:moveTo>
                  <a:cubicBezTo>
                    <a:pt x="17712" y="7425"/>
                    <a:pt x="17280" y="7763"/>
                    <a:pt x="17280" y="7763"/>
                  </a:cubicBezTo>
                  <a:cubicBezTo>
                    <a:pt x="15984" y="7763"/>
                    <a:pt x="15984" y="7763"/>
                    <a:pt x="15984" y="7763"/>
                  </a:cubicBezTo>
                  <a:cubicBezTo>
                    <a:pt x="15984" y="7763"/>
                    <a:pt x="15552" y="7425"/>
                    <a:pt x="15552" y="7088"/>
                  </a:cubicBezTo>
                  <a:cubicBezTo>
                    <a:pt x="15552" y="6413"/>
                    <a:pt x="15552" y="6413"/>
                    <a:pt x="15552" y="6413"/>
                  </a:cubicBezTo>
                  <a:cubicBezTo>
                    <a:pt x="15552" y="6413"/>
                    <a:pt x="15984" y="6075"/>
                    <a:pt x="15984" y="6075"/>
                  </a:cubicBezTo>
                  <a:cubicBezTo>
                    <a:pt x="17280" y="6075"/>
                    <a:pt x="17280" y="6075"/>
                    <a:pt x="17280" y="6075"/>
                  </a:cubicBezTo>
                  <a:cubicBezTo>
                    <a:pt x="17280" y="6075"/>
                    <a:pt x="17712" y="6413"/>
                    <a:pt x="17712" y="6413"/>
                  </a:cubicBezTo>
                  <a:lnTo>
                    <a:pt x="17712" y="7088"/>
                  </a:lnTo>
                  <a:close/>
                  <a:moveTo>
                    <a:pt x="17712" y="10463"/>
                  </a:moveTo>
                  <a:cubicBezTo>
                    <a:pt x="17712" y="10463"/>
                    <a:pt x="17280" y="10800"/>
                    <a:pt x="17280" y="10800"/>
                  </a:cubicBezTo>
                  <a:cubicBezTo>
                    <a:pt x="15984" y="10800"/>
                    <a:pt x="15984" y="10800"/>
                    <a:pt x="15984" y="10800"/>
                  </a:cubicBezTo>
                  <a:cubicBezTo>
                    <a:pt x="15984" y="10800"/>
                    <a:pt x="15552" y="10463"/>
                    <a:pt x="15552" y="10463"/>
                  </a:cubicBezTo>
                  <a:cubicBezTo>
                    <a:pt x="15552" y="9450"/>
                    <a:pt x="15552" y="9450"/>
                    <a:pt x="15552" y="9450"/>
                  </a:cubicBezTo>
                  <a:cubicBezTo>
                    <a:pt x="15552" y="9450"/>
                    <a:pt x="15984" y="9113"/>
                    <a:pt x="15984" y="9113"/>
                  </a:cubicBezTo>
                  <a:cubicBezTo>
                    <a:pt x="17280" y="9113"/>
                    <a:pt x="17280" y="9113"/>
                    <a:pt x="17280" y="9113"/>
                  </a:cubicBezTo>
                  <a:cubicBezTo>
                    <a:pt x="17280" y="9113"/>
                    <a:pt x="17712" y="9450"/>
                    <a:pt x="17712" y="9450"/>
                  </a:cubicBezTo>
                  <a:lnTo>
                    <a:pt x="17712" y="10463"/>
                  </a:lnTo>
                  <a:close/>
                  <a:moveTo>
                    <a:pt x="17712" y="13500"/>
                  </a:moveTo>
                  <a:cubicBezTo>
                    <a:pt x="17712" y="13500"/>
                    <a:pt x="17280" y="13837"/>
                    <a:pt x="17280" y="13837"/>
                  </a:cubicBezTo>
                  <a:cubicBezTo>
                    <a:pt x="15984" y="13837"/>
                    <a:pt x="15984" y="13837"/>
                    <a:pt x="15984" y="13837"/>
                  </a:cubicBezTo>
                  <a:cubicBezTo>
                    <a:pt x="15984" y="13837"/>
                    <a:pt x="15552" y="13500"/>
                    <a:pt x="15552" y="13500"/>
                  </a:cubicBezTo>
                  <a:cubicBezTo>
                    <a:pt x="15552" y="12487"/>
                    <a:pt x="15552" y="12487"/>
                    <a:pt x="15552" y="12487"/>
                  </a:cubicBezTo>
                  <a:cubicBezTo>
                    <a:pt x="15552" y="12487"/>
                    <a:pt x="15984" y="12150"/>
                    <a:pt x="15984" y="12150"/>
                  </a:cubicBezTo>
                  <a:cubicBezTo>
                    <a:pt x="17280" y="12150"/>
                    <a:pt x="17280" y="12150"/>
                    <a:pt x="17280" y="12150"/>
                  </a:cubicBezTo>
                  <a:cubicBezTo>
                    <a:pt x="17280" y="12150"/>
                    <a:pt x="17712" y="12487"/>
                    <a:pt x="17712" y="12487"/>
                  </a:cubicBezTo>
                  <a:lnTo>
                    <a:pt x="17712" y="13500"/>
                  </a:lnTo>
                  <a:close/>
                  <a:moveTo>
                    <a:pt x="17712" y="16537"/>
                  </a:moveTo>
                  <a:cubicBezTo>
                    <a:pt x="17712" y="16537"/>
                    <a:pt x="17280" y="16875"/>
                    <a:pt x="17280" y="16875"/>
                  </a:cubicBezTo>
                  <a:cubicBezTo>
                    <a:pt x="15984" y="16875"/>
                    <a:pt x="15984" y="16875"/>
                    <a:pt x="15984" y="16875"/>
                  </a:cubicBezTo>
                  <a:cubicBezTo>
                    <a:pt x="15984" y="16875"/>
                    <a:pt x="15552" y="16537"/>
                    <a:pt x="15552" y="16537"/>
                  </a:cubicBezTo>
                  <a:cubicBezTo>
                    <a:pt x="15552" y="15862"/>
                    <a:pt x="15552" y="15862"/>
                    <a:pt x="15552" y="15862"/>
                  </a:cubicBezTo>
                  <a:cubicBezTo>
                    <a:pt x="15552" y="15525"/>
                    <a:pt x="15984" y="15187"/>
                    <a:pt x="15984" y="15187"/>
                  </a:cubicBezTo>
                  <a:cubicBezTo>
                    <a:pt x="17280" y="15187"/>
                    <a:pt x="17280" y="15187"/>
                    <a:pt x="17280" y="15187"/>
                  </a:cubicBezTo>
                  <a:cubicBezTo>
                    <a:pt x="17280" y="15187"/>
                    <a:pt x="17712" y="15525"/>
                    <a:pt x="17712" y="15862"/>
                  </a:cubicBezTo>
                  <a:lnTo>
                    <a:pt x="17712" y="1653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3" name="Shape 5213"/>
            <p:cNvSpPr/>
            <p:nvPr/>
          </p:nvSpPr>
          <p:spPr>
            <a:xfrm>
              <a:off x="4754322" y="391933"/>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887"/>
                    <a:pt x="0" y="10996"/>
                  </a:cubicBezTo>
                  <a:cubicBezTo>
                    <a:pt x="0" y="5105"/>
                    <a:pt x="4713" y="0"/>
                    <a:pt x="10604" y="0"/>
                  </a:cubicBezTo>
                  <a:cubicBezTo>
                    <a:pt x="16495" y="0"/>
                    <a:pt x="21600" y="5105"/>
                    <a:pt x="21600" y="10996"/>
                  </a:cubicBezTo>
                  <a:cubicBezTo>
                    <a:pt x="21600" y="16887"/>
                    <a:pt x="16495" y="21600"/>
                    <a:pt x="10604" y="21600"/>
                  </a:cubicBezTo>
                  <a:close/>
                  <a:moveTo>
                    <a:pt x="10604" y="1964"/>
                  </a:moveTo>
                  <a:cubicBezTo>
                    <a:pt x="5891" y="1964"/>
                    <a:pt x="1571" y="5891"/>
                    <a:pt x="1571" y="10996"/>
                  </a:cubicBezTo>
                  <a:cubicBezTo>
                    <a:pt x="1571" y="15709"/>
                    <a:pt x="5891" y="20029"/>
                    <a:pt x="10604" y="20029"/>
                  </a:cubicBezTo>
                  <a:cubicBezTo>
                    <a:pt x="15709" y="20029"/>
                    <a:pt x="19636" y="15709"/>
                    <a:pt x="19636" y="10996"/>
                  </a:cubicBezTo>
                  <a:cubicBezTo>
                    <a:pt x="19636" y="5891"/>
                    <a:pt x="15709" y="1964"/>
                    <a:pt x="10604" y="1964"/>
                  </a:cubicBezTo>
                  <a:close/>
                  <a:moveTo>
                    <a:pt x="10604" y="18065"/>
                  </a:moveTo>
                  <a:cubicBezTo>
                    <a:pt x="6676" y="18065"/>
                    <a:pt x="3535" y="14924"/>
                    <a:pt x="3535" y="10996"/>
                  </a:cubicBezTo>
                  <a:cubicBezTo>
                    <a:pt x="3535" y="7069"/>
                    <a:pt x="6676" y="3535"/>
                    <a:pt x="10604" y="3535"/>
                  </a:cubicBezTo>
                  <a:cubicBezTo>
                    <a:pt x="14531" y="3535"/>
                    <a:pt x="17673" y="7069"/>
                    <a:pt x="17673" y="10996"/>
                  </a:cubicBezTo>
                  <a:cubicBezTo>
                    <a:pt x="17673" y="14924"/>
                    <a:pt x="14531" y="18065"/>
                    <a:pt x="10604" y="18065"/>
                  </a:cubicBezTo>
                  <a:close/>
                  <a:moveTo>
                    <a:pt x="10604" y="5498"/>
                  </a:moveTo>
                  <a:cubicBezTo>
                    <a:pt x="7855" y="5498"/>
                    <a:pt x="5105" y="7855"/>
                    <a:pt x="5105" y="10996"/>
                  </a:cubicBezTo>
                  <a:cubicBezTo>
                    <a:pt x="5105" y="13745"/>
                    <a:pt x="7855" y="16102"/>
                    <a:pt x="10604" y="16102"/>
                  </a:cubicBezTo>
                  <a:cubicBezTo>
                    <a:pt x="13745" y="16102"/>
                    <a:pt x="16102" y="13745"/>
                    <a:pt x="16102" y="10996"/>
                  </a:cubicBezTo>
                  <a:cubicBezTo>
                    <a:pt x="16102" y="7855"/>
                    <a:pt x="13745" y="5498"/>
                    <a:pt x="10604" y="5498"/>
                  </a:cubicBezTo>
                  <a:close/>
                  <a:moveTo>
                    <a:pt x="10604" y="14531"/>
                  </a:moveTo>
                  <a:cubicBezTo>
                    <a:pt x="8640" y="14531"/>
                    <a:pt x="7069" y="12960"/>
                    <a:pt x="7069" y="10996"/>
                  </a:cubicBezTo>
                  <a:cubicBezTo>
                    <a:pt x="7069" y="9033"/>
                    <a:pt x="8640" y="7462"/>
                    <a:pt x="10604" y="7462"/>
                  </a:cubicBezTo>
                  <a:cubicBezTo>
                    <a:pt x="12567" y="7462"/>
                    <a:pt x="14138" y="9033"/>
                    <a:pt x="14138" y="10996"/>
                  </a:cubicBezTo>
                  <a:cubicBezTo>
                    <a:pt x="14138" y="12960"/>
                    <a:pt x="12567" y="14531"/>
                    <a:pt x="10604" y="1453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4" name="Shape 5214"/>
            <p:cNvSpPr/>
            <p:nvPr/>
          </p:nvSpPr>
          <p:spPr>
            <a:xfrm>
              <a:off x="5237655" y="377991"/>
              <a:ext cx="244766"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13500"/>
                  </a:moveTo>
                  <a:cubicBezTo>
                    <a:pt x="21600" y="17887"/>
                    <a:pt x="21600" y="17887"/>
                    <a:pt x="21600" y="17887"/>
                  </a:cubicBezTo>
                  <a:cubicBezTo>
                    <a:pt x="21600" y="18225"/>
                    <a:pt x="21304" y="18562"/>
                    <a:pt x="21304" y="18562"/>
                  </a:cubicBezTo>
                  <a:cubicBezTo>
                    <a:pt x="20121" y="18562"/>
                    <a:pt x="20121" y="18562"/>
                    <a:pt x="20121" y="18562"/>
                  </a:cubicBezTo>
                  <a:cubicBezTo>
                    <a:pt x="20121" y="19237"/>
                    <a:pt x="20121" y="19237"/>
                    <a:pt x="20121" y="19237"/>
                  </a:cubicBezTo>
                  <a:cubicBezTo>
                    <a:pt x="20121" y="20587"/>
                    <a:pt x="19233" y="21600"/>
                    <a:pt x="18049" y="21600"/>
                  </a:cubicBezTo>
                  <a:cubicBezTo>
                    <a:pt x="17162" y="21600"/>
                    <a:pt x="16274" y="20587"/>
                    <a:pt x="16274" y="19237"/>
                  </a:cubicBezTo>
                  <a:cubicBezTo>
                    <a:pt x="16274" y="18562"/>
                    <a:pt x="16274" y="18562"/>
                    <a:pt x="16274" y="18562"/>
                  </a:cubicBezTo>
                  <a:cubicBezTo>
                    <a:pt x="5326" y="18562"/>
                    <a:pt x="5326" y="18562"/>
                    <a:pt x="5326" y="18562"/>
                  </a:cubicBezTo>
                  <a:cubicBezTo>
                    <a:pt x="5326" y="19237"/>
                    <a:pt x="5326" y="19237"/>
                    <a:pt x="5326" y="19237"/>
                  </a:cubicBezTo>
                  <a:cubicBezTo>
                    <a:pt x="5326" y="20587"/>
                    <a:pt x="4438" y="21600"/>
                    <a:pt x="3255" y="21600"/>
                  </a:cubicBezTo>
                  <a:cubicBezTo>
                    <a:pt x="2071" y="21600"/>
                    <a:pt x="1184" y="20587"/>
                    <a:pt x="1184" y="19237"/>
                  </a:cubicBezTo>
                  <a:cubicBezTo>
                    <a:pt x="1184" y="18562"/>
                    <a:pt x="1184" y="18562"/>
                    <a:pt x="1184" y="18562"/>
                  </a:cubicBezTo>
                  <a:cubicBezTo>
                    <a:pt x="296" y="18562"/>
                    <a:pt x="296" y="18562"/>
                    <a:pt x="296" y="18562"/>
                  </a:cubicBezTo>
                  <a:cubicBezTo>
                    <a:pt x="0" y="18562"/>
                    <a:pt x="0" y="18225"/>
                    <a:pt x="0" y="17887"/>
                  </a:cubicBezTo>
                  <a:cubicBezTo>
                    <a:pt x="0" y="13500"/>
                    <a:pt x="0" y="13500"/>
                    <a:pt x="0" y="13500"/>
                  </a:cubicBezTo>
                  <a:cubicBezTo>
                    <a:pt x="0" y="11812"/>
                    <a:pt x="888" y="10800"/>
                    <a:pt x="2367" y="10800"/>
                  </a:cubicBezTo>
                  <a:cubicBezTo>
                    <a:pt x="2663" y="10800"/>
                    <a:pt x="2663" y="10800"/>
                    <a:pt x="2663" y="10800"/>
                  </a:cubicBezTo>
                  <a:cubicBezTo>
                    <a:pt x="3847" y="5738"/>
                    <a:pt x="3847" y="5738"/>
                    <a:pt x="3847" y="5738"/>
                  </a:cubicBezTo>
                  <a:cubicBezTo>
                    <a:pt x="4142" y="4050"/>
                    <a:pt x="5326" y="3038"/>
                    <a:pt x="6805" y="3038"/>
                  </a:cubicBezTo>
                  <a:cubicBezTo>
                    <a:pt x="7989" y="3038"/>
                    <a:pt x="7989" y="3038"/>
                    <a:pt x="7989" y="3038"/>
                  </a:cubicBezTo>
                  <a:cubicBezTo>
                    <a:pt x="7989" y="338"/>
                    <a:pt x="7989" y="338"/>
                    <a:pt x="7989" y="338"/>
                  </a:cubicBezTo>
                  <a:cubicBezTo>
                    <a:pt x="7989" y="0"/>
                    <a:pt x="8285" y="0"/>
                    <a:pt x="8285" y="0"/>
                  </a:cubicBezTo>
                  <a:cubicBezTo>
                    <a:pt x="13019" y="0"/>
                    <a:pt x="13019" y="0"/>
                    <a:pt x="13019" y="0"/>
                  </a:cubicBezTo>
                  <a:cubicBezTo>
                    <a:pt x="13315" y="0"/>
                    <a:pt x="13315" y="0"/>
                    <a:pt x="13315" y="338"/>
                  </a:cubicBezTo>
                  <a:cubicBezTo>
                    <a:pt x="13315" y="3038"/>
                    <a:pt x="13315" y="3038"/>
                    <a:pt x="13315" y="3038"/>
                  </a:cubicBezTo>
                  <a:cubicBezTo>
                    <a:pt x="14795" y="3038"/>
                    <a:pt x="14795" y="3038"/>
                    <a:pt x="14795" y="3038"/>
                  </a:cubicBezTo>
                  <a:cubicBezTo>
                    <a:pt x="16274" y="3038"/>
                    <a:pt x="17458" y="4050"/>
                    <a:pt x="17753" y="5738"/>
                  </a:cubicBezTo>
                  <a:cubicBezTo>
                    <a:pt x="18937" y="10800"/>
                    <a:pt x="18937" y="10800"/>
                    <a:pt x="18937" y="10800"/>
                  </a:cubicBezTo>
                  <a:cubicBezTo>
                    <a:pt x="19233" y="10800"/>
                    <a:pt x="19233" y="10800"/>
                    <a:pt x="19233" y="10800"/>
                  </a:cubicBezTo>
                  <a:cubicBezTo>
                    <a:pt x="20416" y="10800"/>
                    <a:pt x="21600" y="11812"/>
                    <a:pt x="21600" y="13500"/>
                  </a:cubicBezTo>
                  <a:close/>
                  <a:moveTo>
                    <a:pt x="5030" y="14512"/>
                  </a:moveTo>
                  <a:cubicBezTo>
                    <a:pt x="5030" y="13500"/>
                    <a:pt x="4142" y="12487"/>
                    <a:pt x="3255" y="12487"/>
                  </a:cubicBezTo>
                  <a:cubicBezTo>
                    <a:pt x="2367" y="12487"/>
                    <a:pt x="1479" y="13500"/>
                    <a:pt x="1479" y="14512"/>
                  </a:cubicBezTo>
                  <a:cubicBezTo>
                    <a:pt x="1479" y="15525"/>
                    <a:pt x="2367" y="16537"/>
                    <a:pt x="3255" y="16537"/>
                  </a:cubicBezTo>
                  <a:cubicBezTo>
                    <a:pt x="4142" y="16537"/>
                    <a:pt x="5030" y="15525"/>
                    <a:pt x="5030" y="14512"/>
                  </a:cubicBezTo>
                  <a:close/>
                  <a:moveTo>
                    <a:pt x="15978" y="10800"/>
                  </a:moveTo>
                  <a:cubicBezTo>
                    <a:pt x="15090" y="6413"/>
                    <a:pt x="15090" y="6413"/>
                    <a:pt x="15090" y="6413"/>
                  </a:cubicBezTo>
                  <a:cubicBezTo>
                    <a:pt x="15090" y="6413"/>
                    <a:pt x="14795" y="6075"/>
                    <a:pt x="14795" y="6075"/>
                  </a:cubicBezTo>
                  <a:cubicBezTo>
                    <a:pt x="6805" y="6075"/>
                    <a:pt x="6805" y="6075"/>
                    <a:pt x="6805" y="6075"/>
                  </a:cubicBezTo>
                  <a:cubicBezTo>
                    <a:pt x="6510" y="6075"/>
                    <a:pt x="6214" y="6413"/>
                    <a:pt x="6214" y="6413"/>
                  </a:cubicBezTo>
                  <a:cubicBezTo>
                    <a:pt x="5326" y="10800"/>
                    <a:pt x="5326" y="10800"/>
                    <a:pt x="5326" y="10800"/>
                  </a:cubicBezTo>
                  <a:lnTo>
                    <a:pt x="15978" y="10800"/>
                  </a:lnTo>
                  <a:close/>
                  <a:moveTo>
                    <a:pt x="19825" y="14512"/>
                  </a:moveTo>
                  <a:cubicBezTo>
                    <a:pt x="19825" y="13500"/>
                    <a:pt x="19233" y="12487"/>
                    <a:pt x="18049" y="12487"/>
                  </a:cubicBezTo>
                  <a:cubicBezTo>
                    <a:pt x="17162" y="12487"/>
                    <a:pt x="16570" y="13500"/>
                    <a:pt x="16570" y="14512"/>
                  </a:cubicBezTo>
                  <a:cubicBezTo>
                    <a:pt x="16570" y="15525"/>
                    <a:pt x="17162" y="16537"/>
                    <a:pt x="18049" y="16537"/>
                  </a:cubicBezTo>
                  <a:cubicBezTo>
                    <a:pt x="19233" y="16537"/>
                    <a:pt x="19825" y="15525"/>
                    <a:pt x="19825" y="1451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5" name="Shape 5215"/>
            <p:cNvSpPr/>
            <p:nvPr/>
          </p:nvSpPr>
          <p:spPr>
            <a:xfrm>
              <a:off x="5719439" y="377991"/>
              <a:ext cx="198291"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19912"/>
                  </a:moveTo>
                  <a:cubicBezTo>
                    <a:pt x="21600" y="20925"/>
                    <a:pt x="20868" y="21600"/>
                    <a:pt x="20136" y="21600"/>
                  </a:cubicBezTo>
                  <a:cubicBezTo>
                    <a:pt x="1464" y="21600"/>
                    <a:pt x="1464" y="21600"/>
                    <a:pt x="1464" y="21600"/>
                  </a:cubicBezTo>
                  <a:cubicBezTo>
                    <a:pt x="732" y="21600"/>
                    <a:pt x="0" y="20925"/>
                    <a:pt x="0" y="19912"/>
                  </a:cubicBezTo>
                  <a:cubicBezTo>
                    <a:pt x="0" y="4388"/>
                    <a:pt x="0" y="4388"/>
                    <a:pt x="0" y="4388"/>
                  </a:cubicBezTo>
                  <a:cubicBezTo>
                    <a:pt x="0" y="3713"/>
                    <a:pt x="732" y="3038"/>
                    <a:pt x="1464" y="3038"/>
                  </a:cubicBezTo>
                  <a:cubicBezTo>
                    <a:pt x="3295" y="3038"/>
                    <a:pt x="3295" y="3038"/>
                    <a:pt x="3295" y="3038"/>
                  </a:cubicBezTo>
                  <a:cubicBezTo>
                    <a:pt x="3295" y="1688"/>
                    <a:pt x="3295" y="1688"/>
                    <a:pt x="3295" y="1688"/>
                  </a:cubicBezTo>
                  <a:cubicBezTo>
                    <a:pt x="3295" y="675"/>
                    <a:pt x="4027" y="0"/>
                    <a:pt x="5492" y="0"/>
                  </a:cubicBezTo>
                  <a:cubicBezTo>
                    <a:pt x="6224" y="0"/>
                    <a:pt x="6224" y="0"/>
                    <a:pt x="6224" y="0"/>
                  </a:cubicBezTo>
                  <a:cubicBezTo>
                    <a:pt x="7322" y="0"/>
                    <a:pt x="8420" y="675"/>
                    <a:pt x="8420" y="1688"/>
                  </a:cubicBezTo>
                  <a:cubicBezTo>
                    <a:pt x="8420" y="3038"/>
                    <a:pt x="8420" y="3038"/>
                    <a:pt x="8420" y="3038"/>
                  </a:cubicBezTo>
                  <a:cubicBezTo>
                    <a:pt x="13180" y="3038"/>
                    <a:pt x="13180" y="3038"/>
                    <a:pt x="13180" y="3038"/>
                  </a:cubicBezTo>
                  <a:cubicBezTo>
                    <a:pt x="13180" y="1688"/>
                    <a:pt x="13180" y="1688"/>
                    <a:pt x="13180" y="1688"/>
                  </a:cubicBezTo>
                  <a:cubicBezTo>
                    <a:pt x="13180" y="675"/>
                    <a:pt x="14278" y="0"/>
                    <a:pt x="15376" y="0"/>
                  </a:cubicBezTo>
                  <a:cubicBezTo>
                    <a:pt x="16108" y="0"/>
                    <a:pt x="16108" y="0"/>
                    <a:pt x="16108" y="0"/>
                  </a:cubicBezTo>
                  <a:cubicBezTo>
                    <a:pt x="17207" y="0"/>
                    <a:pt x="18305" y="675"/>
                    <a:pt x="18305" y="1688"/>
                  </a:cubicBezTo>
                  <a:cubicBezTo>
                    <a:pt x="18305" y="3038"/>
                    <a:pt x="18305" y="3038"/>
                    <a:pt x="18305" y="3038"/>
                  </a:cubicBezTo>
                  <a:cubicBezTo>
                    <a:pt x="20136" y="3038"/>
                    <a:pt x="20136" y="3038"/>
                    <a:pt x="20136" y="3038"/>
                  </a:cubicBezTo>
                  <a:cubicBezTo>
                    <a:pt x="20868" y="3038"/>
                    <a:pt x="21600" y="3713"/>
                    <a:pt x="21600" y="4388"/>
                  </a:cubicBezTo>
                  <a:lnTo>
                    <a:pt x="21600" y="19912"/>
                  </a:lnTo>
                  <a:close/>
                  <a:moveTo>
                    <a:pt x="5492" y="11137"/>
                  </a:moveTo>
                  <a:cubicBezTo>
                    <a:pt x="5492" y="7763"/>
                    <a:pt x="5492" y="7763"/>
                    <a:pt x="5492" y="7763"/>
                  </a:cubicBezTo>
                  <a:cubicBezTo>
                    <a:pt x="1464" y="7763"/>
                    <a:pt x="1464" y="7763"/>
                    <a:pt x="1464" y="7763"/>
                  </a:cubicBezTo>
                  <a:cubicBezTo>
                    <a:pt x="1464" y="11137"/>
                    <a:pt x="1464" y="11137"/>
                    <a:pt x="1464" y="11137"/>
                  </a:cubicBezTo>
                  <a:lnTo>
                    <a:pt x="5492" y="11137"/>
                  </a:lnTo>
                  <a:close/>
                  <a:moveTo>
                    <a:pt x="5492" y="15862"/>
                  </a:moveTo>
                  <a:cubicBezTo>
                    <a:pt x="5492" y="11812"/>
                    <a:pt x="5492" y="11812"/>
                    <a:pt x="5492" y="11812"/>
                  </a:cubicBezTo>
                  <a:cubicBezTo>
                    <a:pt x="1464" y="11812"/>
                    <a:pt x="1464" y="11812"/>
                    <a:pt x="1464" y="11812"/>
                  </a:cubicBezTo>
                  <a:cubicBezTo>
                    <a:pt x="1464" y="15862"/>
                    <a:pt x="1464" y="15862"/>
                    <a:pt x="1464" y="15862"/>
                  </a:cubicBezTo>
                  <a:lnTo>
                    <a:pt x="5492" y="15862"/>
                  </a:lnTo>
                  <a:close/>
                  <a:moveTo>
                    <a:pt x="5492" y="19912"/>
                  </a:moveTo>
                  <a:cubicBezTo>
                    <a:pt x="5492" y="16537"/>
                    <a:pt x="5492" y="16537"/>
                    <a:pt x="5492" y="16537"/>
                  </a:cubicBezTo>
                  <a:cubicBezTo>
                    <a:pt x="1464" y="16537"/>
                    <a:pt x="1464" y="16537"/>
                    <a:pt x="1464" y="16537"/>
                  </a:cubicBezTo>
                  <a:cubicBezTo>
                    <a:pt x="1464" y="19912"/>
                    <a:pt x="1464" y="19912"/>
                    <a:pt x="1464" y="19912"/>
                  </a:cubicBezTo>
                  <a:lnTo>
                    <a:pt x="5492" y="19912"/>
                  </a:lnTo>
                  <a:close/>
                  <a:moveTo>
                    <a:pt x="6590" y="1688"/>
                  </a:moveTo>
                  <a:cubicBezTo>
                    <a:pt x="6590" y="1688"/>
                    <a:pt x="6590" y="1350"/>
                    <a:pt x="6224" y="1350"/>
                  </a:cubicBezTo>
                  <a:cubicBezTo>
                    <a:pt x="5492" y="1350"/>
                    <a:pt x="5492" y="1350"/>
                    <a:pt x="5492" y="1350"/>
                  </a:cubicBezTo>
                  <a:cubicBezTo>
                    <a:pt x="5125" y="1350"/>
                    <a:pt x="4759" y="1688"/>
                    <a:pt x="4759" y="1688"/>
                  </a:cubicBezTo>
                  <a:cubicBezTo>
                    <a:pt x="4759" y="5400"/>
                    <a:pt x="4759" y="5400"/>
                    <a:pt x="4759" y="5400"/>
                  </a:cubicBezTo>
                  <a:cubicBezTo>
                    <a:pt x="4759" y="5400"/>
                    <a:pt x="5125" y="5738"/>
                    <a:pt x="5492" y="5738"/>
                  </a:cubicBezTo>
                  <a:cubicBezTo>
                    <a:pt x="6224" y="5738"/>
                    <a:pt x="6224" y="5738"/>
                    <a:pt x="6224" y="5738"/>
                  </a:cubicBezTo>
                  <a:cubicBezTo>
                    <a:pt x="6590" y="5738"/>
                    <a:pt x="6590" y="5400"/>
                    <a:pt x="6590" y="5400"/>
                  </a:cubicBezTo>
                  <a:lnTo>
                    <a:pt x="6590" y="1688"/>
                  </a:lnTo>
                  <a:close/>
                  <a:moveTo>
                    <a:pt x="10251" y="11137"/>
                  </a:moveTo>
                  <a:cubicBezTo>
                    <a:pt x="10251" y="7763"/>
                    <a:pt x="10251" y="7763"/>
                    <a:pt x="10251" y="7763"/>
                  </a:cubicBezTo>
                  <a:cubicBezTo>
                    <a:pt x="6224" y="7763"/>
                    <a:pt x="6224" y="7763"/>
                    <a:pt x="6224" y="7763"/>
                  </a:cubicBezTo>
                  <a:cubicBezTo>
                    <a:pt x="6224" y="11137"/>
                    <a:pt x="6224" y="11137"/>
                    <a:pt x="6224" y="11137"/>
                  </a:cubicBezTo>
                  <a:lnTo>
                    <a:pt x="10251" y="11137"/>
                  </a:lnTo>
                  <a:close/>
                  <a:moveTo>
                    <a:pt x="10251" y="15862"/>
                  </a:moveTo>
                  <a:cubicBezTo>
                    <a:pt x="10251" y="11812"/>
                    <a:pt x="10251" y="11812"/>
                    <a:pt x="10251" y="11812"/>
                  </a:cubicBezTo>
                  <a:cubicBezTo>
                    <a:pt x="6224" y="11812"/>
                    <a:pt x="6224" y="11812"/>
                    <a:pt x="6224" y="11812"/>
                  </a:cubicBezTo>
                  <a:cubicBezTo>
                    <a:pt x="6224" y="15862"/>
                    <a:pt x="6224" y="15862"/>
                    <a:pt x="6224" y="15862"/>
                  </a:cubicBezTo>
                  <a:lnTo>
                    <a:pt x="10251" y="15862"/>
                  </a:lnTo>
                  <a:close/>
                  <a:moveTo>
                    <a:pt x="10251" y="19912"/>
                  </a:moveTo>
                  <a:cubicBezTo>
                    <a:pt x="10251" y="16537"/>
                    <a:pt x="10251" y="16537"/>
                    <a:pt x="10251" y="16537"/>
                  </a:cubicBezTo>
                  <a:cubicBezTo>
                    <a:pt x="6224" y="16537"/>
                    <a:pt x="6224" y="16537"/>
                    <a:pt x="6224" y="16537"/>
                  </a:cubicBezTo>
                  <a:cubicBezTo>
                    <a:pt x="6224" y="19912"/>
                    <a:pt x="6224" y="19912"/>
                    <a:pt x="6224" y="19912"/>
                  </a:cubicBezTo>
                  <a:lnTo>
                    <a:pt x="10251" y="19912"/>
                  </a:lnTo>
                  <a:close/>
                  <a:moveTo>
                    <a:pt x="15376" y="11137"/>
                  </a:moveTo>
                  <a:cubicBezTo>
                    <a:pt x="15376" y="7763"/>
                    <a:pt x="15376" y="7763"/>
                    <a:pt x="15376" y="7763"/>
                  </a:cubicBezTo>
                  <a:cubicBezTo>
                    <a:pt x="11349" y="7763"/>
                    <a:pt x="11349" y="7763"/>
                    <a:pt x="11349" y="7763"/>
                  </a:cubicBezTo>
                  <a:cubicBezTo>
                    <a:pt x="11349" y="11137"/>
                    <a:pt x="11349" y="11137"/>
                    <a:pt x="11349" y="11137"/>
                  </a:cubicBezTo>
                  <a:lnTo>
                    <a:pt x="15376" y="11137"/>
                  </a:lnTo>
                  <a:close/>
                  <a:moveTo>
                    <a:pt x="15376" y="15862"/>
                  </a:moveTo>
                  <a:cubicBezTo>
                    <a:pt x="15376" y="11812"/>
                    <a:pt x="15376" y="11812"/>
                    <a:pt x="15376" y="11812"/>
                  </a:cubicBezTo>
                  <a:cubicBezTo>
                    <a:pt x="11349" y="11812"/>
                    <a:pt x="11349" y="11812"/>
                    <a:pt x="11349" y="11812"/>
                  </a:cubicBezTo>
                  <a:cubicBezTo>
                    <a:pt x="11349" y="15862"/>
                    <a:pt x="11349" y="15862"/>
                    <a:pt x="11349" y="15862"/>
                  </a:cubicBezTo>
                  <a:lnTo>
                    <a:pt x="15376" y="15862"/>
                  </a:lnTo>
                  <a:close/>
                  <a:moveTo>
                    <a:pt x="15376" y="19912"/>
                  </a:moveTo>
                  <a:cubicBezTo>
                    <a:pt x="15376" y="16537"/>
                    <a:pt x="15376" y="16537"/>
                    <a:pt x="15376" y="16537"/>
                  </a:cubicBezTo>
                  <a:cubicBezTo>
                    <a:pt x="11349" y="16537"/>
                    <a:pt x="11349" y="16537"/>
                    <a:pt x="11349" y="16537"/>
                  </a:cubicBezTo>
                  <a:cubicBezTo>
                    <a:pt x="11349" y="19912"/>
                    <a:pt x="11349" y="19912"/>
                    <a:pt x="11349" y="19912"/>
                  </a:cubicBezTo>
                  <a:lnTo>
                    <a:pt x="15376" y="19912"/>
                  </a:lnTo>
                  <a:close/>
                  <a:moveTo>
                    <a:pt x="16475" y="1688"/>
                  </a:moveTo>
                  <a:cubicBezTo>
                    <a:pt x="16475" y="1688"/>
                    <a:pt x="16475" y="1350"/>
                    <a:pt x="16108" y="1350"/>
                  </a:cubicBezTo>
                  <a:cubicBezTo>
                    <a:pt x="15376" y="1350"/>
                    <a:pt x="15376" y="1350"/>
                    <a:pt x="15376" y="1350"/>
                  </a:cubicBezTo>
                  <a:cubicBezTo>
                    <a:pt x="15010" y="1350"/>
                    <a:pt x="15010" y="1688"/>
                    <a:pt x="15010" y="1688"/>
                  </a:cubicBezTo>
                  <a:cubicBezTo>
                    <a:pt x="15010" y="5400"/>
                    <a:pt x="15010" y="5400"/>
                    <a:pt x="15010" y="5400"/>
                  </a:cubicBezTo>
                  <a:cubicBezTo>
                    <a:pt x="15010" y="5400"/>
                    <a:pt x="15010" y="5738"/>
                    <a:pt x="15376" y="5738"/>
                  </a:cubicBezTo>
                  <a:cubicBezTo>
                    <a:pt x="16108" y="5738"/>
                    <a:pt x="16108" y="5738"/>
                    <a:pt x="16108" y="5738"/>
                  </a:cubicBezTo>
                  <a:cubicBezTo>
                    <a:pt x="16475" y="5738"/>
                    <a:pt x="16475" y="5400"/>
                    <a:pt x="16475" y="5400"/>
                  </a:cubicBezTo>
                  <a:lnTo>
                    <a:pt x="16475" y="1688"/>
                  </a:lnTo>
                  <a:close/>
                  <a:moveTo>
                    <a:pt x="20136" y="11137"/>
                  </a:moveTo>
                  <a:cubicBezTo>
                    <a:pt x="20136" y="7763"/>
                    <a:pt x="20136" y="7763"/>
                    <a:pt x="20136" y="7763"/>
                  </a:cubicBezTo>
                  <a:cubicBezTo>
                    <a:pt x="16108" y="7763"/>
                    <a:pt x="16108" y="7763"/>
                    <a:pt x="16108" y="7763"/>
                  </a:cubicBezTo>
                  <a:cubicBezTo>
                    <a:pt x="16108" y="11137"/>
                    <a:pt x="16108" y="11137"/>
                    <a:pt x="16108" y="11137"/>
                  </a:cubicBezTo>
                  <a:lnTo>
                    <a:pt x="20136" y="11137"/>
                  </a:lnTo>
                  <a:close/>
                  <a:moveTo>
                    <a:pt x="20136" y="15862"/>
                  </a:moveTo>
                  <a:cubicBezTo>
                    <a:pt x="20136" y="11812"/>
                    <a:pt x="20136" y="11812"/>
                    <a:pt x="20136" y="11812"/>
                  </a:cubicBezTo>
                  <a:cubicBezTo>
                    <a:pt x="16108" y="11812"/>
                    <a:pt x="16108" y="11812"/>
                    <a:pt x="16108" y="11812"/>
                  </a:cubicBezTo>
                  <a:cubicBezTo>
                    <a:pt x="16108" y="15862"/>
                    <a:pt x="16108" y="15862"/>
                    <a:pt x="16108" y="15862"/>
                  </a:cubicBezTo>
                  <a:lnTo>
                    <a:pt x="20136" y="15862"/>
                  </a:lnTo>
                  <a:close/>
                  <a:moveTo>
                    <a:pt x="20136" y="19912"/>
                  </a:moveTo>
                  <a:cubicBezTo>
                    <a:pt x="20136" y="16537"/>
                    <a:pt x="20136" y="16537"/>
                    <a:pt x="20136" y="16537"/>
                  </a:cubicBezTo>
                  <a:cubicBezTo>
                    <a:pt x="16108" y="16537"/>
                    <a:pt x="16108" y="16537"/>
                    <a:pt x="16108" y="16537"/>
                  </a:cubicBezTo>
                  <a:cubicBezTo>
                    <a:pt x="16108" y="19912"/>
                    <a:pt x="16108" y="19912"/>
                    <a:pt x="16108" y="19912"/>
                  </a:cubicBezTo>
                  <a:lnTo>
                    <a:pt x="20136" y="1991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6" name="Shape 5216"/>
            <p:cNvSpPr/>
            <p:nvPr/>
          </p:nvSpPr>
          <p:spPr>
            <a:xfrm>
              <a:off x="6202772" y="377991"/>
              <a:ext cx="227725" cy="198291"/>
            </a:xfrm>
            <a:custGeom>
              <a:avLst/>
              <a:gdLst/>
              <a:ahLst/>
              <a:cxnLst>
                <a:cxn ang="0">
                  <a:pos x="wd2" y="hd2"/>
                </a:cxn>
                <a:cxn ang="5400000">
                  <a:pos x="wd2" y="hd2"/>
                </a:cxn>
                <a:cxn ang="10800000">
                  <a:pos x="wd2" y="hd2"/>
                </a:cxn>
                <a:cxn ang="16200000">
                  <a:pos x="wd2" y="hd2"/>
                </a:cxn>
              </a:cxnLst>
              <a:rect l="0" t="0" r="r" b="b"/>
              <a:pathLst>
                <a:path w="21600" h="21600" extrusionOk="0">
                  <a:moveTo>
                    <a:pt x="21600" y="6590"/>
                  </a:moveTo>
                  <a:cubicBezTo>
                    <a:pt x="21600" y="18305"/>
                    <a:pt x="21600" y="18305"/>
                    <a:pt x="21600" y="18305"/>
                  </a:cubicBezTo>
                  <a:cubicBezTo>
                    <a:pt x="21600" y="20136"/>
                    <a:pt x="20329" y="21600"/>
                    <a:pt x="18741" y="21600"/>
                  </a:cubicBezTo>
                  <a:cubicBezTo>
                    <a:pt x="2859" y="21600"/>
                    <a:pt x="2859" y="21600"/>
                    <a:pt x="2859" y="21600"/>
                  </a:cubicBezTo>
                  <a:cubicBezTo>
                    <a:pt x="1271" y="21600"/>
                    <a:pt x="0" y="20136"/>
                    <a:pt x="0" y="18305"/>
                  </a:cubicBezTo>
                  <a:cubicBezTo>
                    <a:pt x="0" y="6590"/>
                    <a:pt x="0" y="6590"/>
                    <a:pt x="0" y="6590"/>
                  </a:cubicBezTo>
                  <a:cubicBezTo>
                    <a:pt x="0" y="4759"/>
                    <a:pt x="1271" y="3295"/>
                    <a:pt x="2859" y="3295"/>
                  </a:cubicBezTo>
                  <a:cubicBezTo>
                    <a:pt x="5400" y="3295"/>
                    <a:pt x="5400" y="3295"/>
                    <a:pt x="5400" y="3295"/>
                  </a:cubicBezTo>
                  <a:cubicBezTo>
                    <a:pt x="6035" y="1464"/>
                    <a:pt x="6035" y="1464"/>
                    <a:pt x="6035" y="1464"/>
                  </a:cubicBezTo>
                  <a:cubicBezTo>
                    <a:pt x="6353" y="732"/>
                    <a:pt x="6988" y="0"/>
                    <a:pt x="7941" y="0"/>
                  </a:cubicBezTo>
                  <a:cubicBezTo>
                    <a:pt x="13659" y="0"/>
                    <a:pt x="13659" y="0"/>
                    <a:pt x="13659" y="0"/>
                  </a:cubicBezTo>
                  <a:cubicBezTo>
                    <a:pt x="14612" y="0"/>
                    <a:pt x="15247" y="732"/>
                    <a:pt x="15565" y="1464"/>
                  </a:cubicBezTo>
                  <a:cubicBezTo>
                    <a:pt x="16200" y="3295"/>
                    <a:pt x="16200" y="3295"/>
                    <a:pt x="16200" y="3295"/>
                  </a:cubicBezTo>
                  <a:cubicBezTo>
                    <a:pt x="18741" y="3295"/>
                    <a:pt x="18741" y="3295"/>
                    <a:pt x="18741" y="3295"/>
                  </a:cubicBezTo>
                  <a:cubicBezTo>
                    <a:pt x="20329" y="3295"/>
                    <a:pt x="21600" y="4759"/>
                    <a:pt x="21600" y="6590"/>
                  </a:cubicBezTo>
                  <a:close/>
                  <a:moveTo>
                    <a:pt x="15882" y="12447"/>
                  </a:moveTo>
                  <a:cubicBezTo>
                    <a:pt x="15882" y="9153"/>
                    <a:pt x="13659" y="6590"/>
                    <a:pt x="10800" y="6590"/>
                  </a:cubicBezTo>
                  <a:cubicBezTo>
                    <a:pt x="7941" y="6590"/>
                    <a:pt x="5718" y="9153"/>
                    <a:pt x="5718" y="12447"/>
                  </a:cubicBezTo>
                  <a:cubicBezTo>
                    <a:pt x="5718" y="15742"/>
                    <a:pt x="7941" y="18305"/>
                    <a:pt x="10800" y="18305"/>
                  </a:cubicBezTo>
                  <a:cubicBezTo>
                    <a:pt x="13659" y="18305"/>
                    <a:pt x="15882" y="15742"/>
                    <a:pt x="15882" y="12447"/>
                  </a:cubicBezTo>
                  <a:close/>
                  <a:moveTo>
                    <a:pt x="13976" y="12447"/>
                  </a:moveTo>
                  <a:cubicBezTo>
                    <a:pt x="13976" y="14644"/>
                    <a:pt x="12706" y="16108"/>
                    <a:pt x="10800" y="16108"/>
                  </a:cubicBezTo>
                  <a:cubicBezTo>
                    <a:pt x="8894" y="16108"/>
                    <a:pt x="7624" y="14644"/>
                    <a:pt x="7624" y="12447"/>
                  </a:cubicBezTo>
                  <a:cubicBezTo>
                    <a:pt x="7624" y="10251"/>
                    <a:pt x="8894" y="8786"/>
                    <a:pt x="10800" y="8786"/>
                  </a:cubicBezTo>
                  <a:cubicBezTo>
                    <a:pt x="12706" y="8786"/>
                    <a:pt x="13976" y="10251"/>
                    <a:pt x="13976" y="1244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7" name="Shape 5217"/>
            <p:cNvSpPr/>
            <p:nvPr/>
          </p:nvSpPr>
          <p:spPr>
            <a:xfrm>
              <a:off x="6686105" y="391933"/>
              <a:ext cx="244765" cy="190546"/>
            </a:xfrm>
            <a:custGeom>
              <a:avLst/>
              <a:gdLst/>
              <a:ahLst/>
              <a:cxnLst>
                <a:cxn ang="0">
                  <a:pos x="wd2" y="hd2"/>
                </a:cxn>
                <a:cxn ang="5400000">
                  <a:pos x="wd2" y="hd2"/>
                </a:cxn>
                <a:cxn ang="10800000">
                  <a:pos x="wd2" y="hd2"/>
                </a:cxn>
                <a:cxn ang="16200000">
                  <a:pos x="wd2" y="hd2"/>
                </a:cxn>
              </a:cxnLst>
              <a:rect l="0" t="0" r="r" b="b"/>
              <a:pathLst>
                <a:path w="21600" h="21600" extrusionOk="0">
                  <a:moveTo>
                    <a:pt x="21600" y="17053"/>
                  </a:moveTo>
                  <a:cubicBezTo>
                    <a:pt x="21600" y="17432"/>
                    <a:pt x="21304" y="17432"/>
                    <a:pt x="21304" y="17432"/>
                  </a:cubicBezTo>
                  <a:cubicBezTo>
                    <a:pt x="20121" y="17432"/>
                    <a:pt x="20121" y="17432"/>
                    <a:pt x="20121" y="17432"/>
                  </a:cubicBezTo>
                  <a:cubicBezTo>
                    <a:pt x="20121" y="19326"/>
                    <a:pt x="20121" y="19326"/>
                    <a:pt x="20121" y="19326"/>
                  </a:cubicBezTo>
                  <a:cubicBezTo>
                    <a:pt x="20121" y="20463"/>
                    <a:pt x="19233" y="21600"/>
                    <a:pt x="18049" y="21600"/>
                  </a:cubicBezTo>
                  <a:cubicBezTo>
                    <a:pt x="17162" y="21600"/>
                    <a:pt x="16274" y="20463"/>
                    <a:pt x="16274" y="19326"/>
                  </a:cubicBezTo>
                  <a:cubicBezTo>
                    <a:pt x="16274" y="17432"/>
                    <a:pt x="16274" y="17432"/>
                    <a:pt x="16274" y="17432"/>
                  </a:cubicBezTo>
                  <a:cubicBezTo>
                    <a:pt x="5326" y="17432"/>
                    <a:pt x="5326" y="17432"/>
                    <a:pt x="5326" y="17432"/>
                  </a:cubicBezTo>
                  <a:cubicBezTo>
                    <a:pt x="5326" y="19326"/>
                    <a:pt x="5326" y="19326"/>
                    <a:pt x="5326" y="19326"/>
                  </a:cubicBezTo>
                  <a:cubicBezTo>
                    <a:pt x="5326" y="20463"/>
                    <a:pt x="4438" y="21600"/>
                    <a:pt x="3255" y="21600"/>
                  </a:cubicBezTo>
                  <a:cubicBezTo>
                    <a:pt x="2071" y="21600"/>
                    <a:pt x="1184" y="20463"/>
                    <a:pt x="1184" y="19326"/>
                  </a:cubicBezTo>
                  <a:cubicBezTo>
                    <a:pt x="1184" y="17432"/>
                    <a:pt x="1184" y="17432"/>
                    <a:pt x="1184" y="17432"/>
                  </a:cubicBezTo>
                  <a:cubicBezTo>
                    <a:pt x="296" y="17432"/>
                    <a:pt x="296" y="17432"/>
                    <a:pt x="296" y="17432"/>
                  </a:cubicBezTo>
                  <a:cubicBezTo>
                    <a:pt x="0" y="17432"/>
                    <a:pt x="0" y="17432"/>
                    <a:pt x="0" y="17053"/>
                  </a:cubicBezTo>
                  <a:cubicBezTo>
                    <a:pt x="0" y="11747"/>
                    <a:pt x="0" y="11747"/>
                    <a:pt x="0" y="11747"/>
                  </a:cubicBezTo>
                  <a:cubicBezTo>
                    <a:pt x="0" y="10232"/>
                    <a:pt x="888" y="8716"/>
                    <a:pt x="2367" y="8716"/>
                  </a:cubicBezTo>
                  <a:cubicBezTo>
                    <a:pt x="2663" y="8716"/>
                    <a:pt x="2663" y="8716"/>
                    <a:pt x="2663" y="8716"/>
                  </a:cubicBezTo>
                  <a:cubicBezTo>
                    <a:pt x="3847" y="3032"/>
                    <a:pt x="3847" y="3032"/>
                    <a:pt x="3847" y="3032"/>
                  </a:cubicBezTo>
                  <a:cubicBezTo>
                    <a:pt x="4142" y="1516"/>
                    <a:pt x="5326" y="0"/>
                    <a:pt x="6805" y="0"/>
                  </a:cubicBezTo>
                  <a:cubicBezTo>
                    <a:pt x="14795" y="0"/>
                    <a:pt x="14795" y="0"/>
                    <a:pt x="14795" y="0"/>
                  </a:cubicBezTo>
                  <a:cubicBezTo>
                    <a:pt x="16274" y="0"/>
                    <a:pt x="17458" y="1516"/>
                    <a:pt x="17753" y="3032"/>
                  </a:cubicBezTo>
                  <a:cubicBezTo>
                    <a:pt x="18937" y="8716"/>
                    <a:pt x="18937" y="8716"/>
                    <a:pt x="18937" y="8716"/>
                  </a:cubicBezTo>
                  <a:cubicBezTo>
                    <a:pt x="19233" y="8716"/>
                    <a:pt x="19233" y="8716"/>
                    <a:pt x="19233" y="8716"/>
                  </a:cubicBezTo>
                  <a:cubicBezTo>
                    <a:pt x="20416" y="8716"/>
                    <a:pt x="21600" y="10232"/>
                    <a:pt x="21600" y="11747"/>
                  </a:cubicBezTo>
                  <a:lnTo>
                    <a:pt x="21600" y="17053"/>
                  </a:lnTo>
                  <a:close/>
                  <a:moveTo>
                    <a:pt x="3255" y="10989"/>
                  </a:moveTo>
                  <a:cubicBezTo>
                    <a:pt x="2367" y="10989"/>
                    <a:pt x="1479" y="11747"/>
                    <a:pt x="1479" y="13263"/>
                  </a:cubicBezTo>
                  <a:cubicBezTo>
                    <a:pt x="1479" y="14400"/>
                    <a:pt x="2367" y="15158"/>
                    <a:pt x="3255" y="15158"/>
                  </a:cubicBezTo>
                  <a:cubicBezTo>
                    <a:pt x="4142" y="15158"/>
                    <a:pt x="5030" y="14400"/>
                    <a:pt x="5030" y="13263"/>
                  </a:cubicBezTo>
                  <a:cubicBezTo>
                    <a:pt x="5030" y="11747"/>
                    <a:pt x="4142" y="10989"/>
                    <a:pt x="3255" y="10989"/>
                  </a:cubicBezTo>
                  <a:close/>
                  <a:moveTo>
                    <a:pt x="15978" y="8716"/>
                  </a:moveTo>
                  <a:cubicBezTo>
                    <a:pt x="15090" y="3789"/>
                    <a:pt x="15090" y="3789"/>
                    <a:pt x="15090" y="3789"/>
                  </a:cubicBezTo>
                  <a:cubicBezTo>
                    <a:pt x="15090" y="3789"/>
                    <a:pt x="14795" y="3411"/>
                    <a:pt x="14795" y="3411"/>
                  </a:cubicBezTo>
                  <a:cubicBezTo>
                    <a:pt x="6805" y="3411"/>
                    <a:pt x="6805" y="3411"/>
                    <a:pt x="6805" y="3411"/>
                  </a:cubicBezTo>
                  <a:cubicBezTo>
                    <a:pt x="6510" y="3411"/>
                    <a:pt x="6214" y="3789"/>
                    <a:pt x="6214" y="3789"/>
                  </a:cubicBezTo>
                  <a:cubicBezTo>
                    <a:pt x="5326" y="8716"/>
                    <a:pt x="5326" y="8716"/>
                    <a:pt x="5326" y="8716"/>
                  </a:cubicBezTo>
                  <a:lnTo>
                    <a:pt x="15978" y="8716"/>
                  </a:lnTo>
                  <a:close/>
                  <a:moveTo>
                    <a:pt x="18049" y="10989"/>
                  </a:moveTo>
                  <a:cubicBezTo>
                    <a:pt x="17162" y="10989"/>
                    <a:pt x="16570" y="11747"/>
                    <a:pt x="16570" y="13263"/>
                  </a:cubicBezTo>
                  <a:cubicBezTo>
                    <a:pt x="16570" y="14400"/>
                    <a:pt x="17162" y="15158"/>
                    <a:pt x="18049" y="15158"/>
                  </a:cubicBezTo>
                  <a:cubicBezTo>
                    <a:pt x="19233" y="15158"/>
                    <a:pt x="19825" y="14400"/>
                    <a:pt x="19825" y="13263"/>
                  </a:cubicBezTo>
                  <a:cubicBezTo>
                    <a:pt x="19825" y="11747"/>
                    <a:pt x="19233" y="10989"/>
                    <a:pt x="18049" y="1098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8" name="Shape 5218"/>
            <p:cNvSpPr/>
            <p:nvPr/>
          </p:nvSpPr>
          <p:spPr>
            <a:xfrm>
              <a:off x="7175634" y="421367"/>
              <a:ext cx="69712" cy="123932"/>
            </a:xfrm>
            <a:custGeom>
              <a:avLst/>
              <a:gdLst/>
              <a:ahLst/>
              <a:cxnLst>
                <a:cxn ang="0">
                  <a:pos x="wd2" y="hd2"/>
                </a:cxn>
                <a:cxn ang="5400000">
                  <a:pos x="wd2" y="hd2"/>
                </a:cxn>
                <a:cxn ang="10800000">
                  <a:pos x="wd2" y="hd2"/>
                </a:cxn>
                <a:cxn ang="16200000">
                  <a:pos x="wd2" y="hd2"/>
                </a:cxn>
              </a:cxnLst>
              <a:rect l="0" t="0" r="r" b="b"/>
              <a:pathLst>
                <a:path w="21600" h="21600" extrusionOk="0">
                  <a:moveTo>
                    <a:pt x="21600" y="20432"/>
                  </a:moveTo>
                  <a:cubicBezTo>
                    <a:pt x="21600" y="21016"/>
                    <a:pt x="20571" y="21600"/>
                    <a:pt x="18514" y="21600"/>
                  </a:cubicBezTo>
                  <a:cubicBezTo>
                    <a:pt x="18514" y="21600"/>
                    <a:pt x="17486" y="21600"/>
                    <a:pt x="17486" y="21016"/>
                  </a:cubicBezTo>
                  <a:cubicBezTo>
                    <a:pt x="1029" y="11676"/>
                    <a:pt x="1029" y="11676"/>
                    <a:pt x="1029" y="11676"/>
                  </a:cubicBezTo>
                  <a:cubicBezTo>
                    <a:pt x="0" y="11676"/>
                    <a:pt x="0" y="11092"/>
                    <a:pt x="0" y="11092"/>
                  </a:cubicBezTo>
                  <a:cubicBezTo>
                    <a:pt x="0" y="10508"/>
                    <a:pt x="0" y="10508"/>
                    <a:pt x="1029" y="9924"/>
                  </a:cubicBezTo>
                  <a:cubicBezTo>
                    <a:pt x="17486" y="584"/>
                    <a:pt x="17486" y="584"/>
                    <a:pt x="17486" y="584"/>
                  </a:cubicBezTo>
                  <a:cubicBezTo>
                    <a:pt x="17486" y="584"/>
                    <a:pt x="18514" y="0"/>
                    <a:pt x="18514" y="0"/>
                  </a:cubicBezTo>
                  <a:cubicBezTo>
                    <a:pt x="20571" y="0"/>
                    <a:pt x="21600" y="1168"/>
                    <a:pt x="21600" y="1751"/>
                  </a:cubicBezTo>
                  <a:lnTo>
                    <a:pt x="21600" y="2043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19" name="Shape 5219"/>
            <p:cNvSpPr/>
            <p:nvPr/>
          </p:nvSpPr>
          <p:spPr>
            <a:xfrm>
              <a:off x="7651221" y="391933"/>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20029"/>
                    <a:pt x="19636" y="21600"/>
                    <a:pt x="17280" y="21600"/>
                  </a:cubicBezTo>
                  <a:cubicBezTo>
                    <a:pt x="3927" y="21600"/>
                    <a:pt x="3927" y="21600"/>
                    <a:pt x="3927" y="21600"/>
                  </a:cubicBezTo>
                  <a:cubicBezTo>
                    <a:pt x="1571" y="21600"/>
                    <a:pt x="0" y="20029"/>
                    <a:pt x="0" y="17673"/>
                  </a:cubicBezTo>
                  <a:cubicBezTo>
                    <a:pt x="0" y="4320"/>
                    <a:pt x="0" y="4320"/>
                    <a:pt x="0" y="4320"/>
                  </a:cubicBezTo>
                  <a:cubicBezTo>
                    <a:pt x="0" y="1964"/>
                    <a:pt x="1571" y="0"/>
                    <a:pt x="3927" y="0"/>
                  </a:cubicBezTo>
                  <a:cubicBezTo>
                    <a:pt x="17280" y="0"/>
                    <a:pt x="17280" y="0"/>
                    <a:pt x="17280" y="0"/>
                  </a:cubicBezTo>
                  <a:cubicBezTo>
                    <a:pt x="19636" y="0"/>
                    <a:pt x="21600" y="1964"/>
                    <a:pt x="21600" y="4320"/>
                  </a:cubicBezTo>
                  <a:lnTo>
                    <a:pt x="21600" y="17673"/>
                  </a:lnTo>
                  <a:close/>
                  <a:moveTo>
                    <a:pt x="17673" y="4320"/>
                  </a:moveTo>
                  <a:cubicBezTo>
                    <a:pt x="17673" y="3927"/>
                    <a:pt x="17673" y="3535"/>
                    <a:pt x="17280" y="3535"/>
                  </a:cubicBezTo>
                  <a:cubicBezTo>
                    <a:pt x="3927" y="3535"/>
                    <a:pt x="3927" y="3535"/>
                    <a:pt x="3927" y="3535"/>
                  </a:cubicBezTo>
                  <a:cubicBezTo>
                    <a:pt x="3535" y="3535"/>
                    <a:pt x="3535" y="3927"/>
                    <a:pt x="3535" y="4320"/>
                  </a:cubicBezTo>
                  <a:cubicBezTo>
                    <a:pt x="3535" y="17673"/>
                    <a:pt x="3535" y="17673"/>
                    <a:pt x="3535" y="17673"/>
                  </a:cubicBezTo>
                  <a:cubicBezTo>
                    <a:pt x="3535" y="17673"/>
                    <a:pt x="3535" y="18065"/>
                    <a:pt x="3927" y="18065"/>
                  </a:cubicBezTo>
                  <a:cubicBezTo>
                    <a:pt x="17280" y="18065"/>
                    <a:pt x="17280" y="18065"/>
                    <a:pt x="17280" y="18065"/>
                  </a:cubicBezTo>
                  <a:cubicBezTo>
                    <a:pt x="17673" y="18065"/>
                    <a:pt x="17673" y="17673"/>
                    <a:pt x="17673" y="17673"/>
                  </a:cubicBezTo>
                  <a:lnTo>
                    <a:pt x="17673" y="4320"/>
                  </a:lnTo>
                  <a:close/>
                  <a:moveTo>
                    <a:pt x="15709" y="8640"/>
                  </a:moveTo>
                  <a:cubicBezTo>
                    <a:pt x="11389" y="14924"/>
                    <a:pt x="11389" y="14924"/>
                    <a:pt x="11389" y="14924"/>
                  </a:cubicBezTo>
                  <a:cubicBezTo>
                    <a:pt x="11389" y="15316"/>
                    <a:pt x="10996" y="15316"/>
                    <a:pt x="10604" y="15316"/>
                  </a:cubicBezTo>
                  <a:cubicBezTo>
                    <a:pt x="10211" y="15316"/>
                    <a:pt x="10211" y="15316"/>
                    <a:pt x="9818" y="14924"/>
                  </a:cubicBezTo>
                  <a:cubicBezTo>
                    <a:pt x="5498" y="8640"/>
                    <a:pt x="5498" y="8640"/>
                    <a:pt x="5498" y="8640"/>
                  </a:cubicBezTo>
                  <a:cubicBezTo>
                    <a:pt x="5105" y="8640"/>
                    <a:pt x="5105" y="8247"/>
                    <a:pt x="5498" y="7855"/>
                  </a:cubicBezTo>
                  <a:cubicBezTo>
                    <a:pt x="5498" y="7462"/>
                    <a:pt x="5891" y="7462"/>
                    <a:pt x="6284" y="7462"/>
                  </a:cubicBezTo>
                  <a:cubicBezTo>
                    <a:pt x="15316" y="7462"/>
                    <a:pt x="15316" y="7462"/>
                    <a:pt x="15316" y="7462"/>
                  </a:cubicBezTo>
                  <a:cubicBezTo>
                    <a:pt x="15316" y="7462"/>
                    <a:pt x="15709" y="7462"/>
                    <a:pt x="16102" y="7855"/>
                  </a:cubicBezTo>
                  <a:cubicBezTo>
                    <a:pt x="16102" y="8247"/>
                    <a:pt x="16102" y="8640"/>
                    <a:pt x="15709" y="864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0" name="Shape 5220"/>
            <p:cNvSpPr/>
            <p:nvPr/>
          </p:nvSpPr>
          <p:spPr>
            <a:xfrm>
              <a:off x="8134554" y="391933"/>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20029"/>
                    <a:pt x="19636" y="21600"/>
                    <a:pt x="17280" y="21600"/>
                  </a:cubicBezTo>
                  <a:cubicBezTo>
                    <a:pt x="3927" y="21600"/>
                    <a:pt x="3927" y="21600"/>
                    <a:pt x="3927" y="21600"/>
                  </a:cubicBezTo>
                  <a:cubicBezTo>
                    <a:pt x="1571" y="21600"/>
                    <a:pt x="0" y="20029"/>
                    <a:pt x="0" y="17673"/>
                  </a:cubicBezTo>
                  <a:cubicBezTo>
                    <a:pt x="0" y="4320"/>
                    <a:pt x="0" y="4320"/>
                    <a:pt x="0" y="4320"/>
                  </a:cubicBezTo>
                  <a:cubicBezTo>
                    <a:pt x="0" y="1964"/>
                    <a:pt x="1571" y="0"/>
                    <a:pt x="3927" y="0"/>
                  </a:cubicBezTo>
                  <a:cubicBezTo>
                    <a:pt x="17280" y="0"/>
                    <a:pt x="17280" y="0"/>
                    <a:pt x="17280" y="0"/>
                  </a:cubicBezTo>
                  <a:cubicBezTo>
                    <a:pt x="19636" y="0"/>
                    <a:pt x="21600" y="1964"/>
                    <a:pt x="21600" y="4320"/>
                  </a:cubicBezTo>
                  <a:lnTo>
                    <a:pt x="21600" y="17673"/>
                  </a:lnTo>
                  <a:close/>
                  <a:moveTo>
                    <a:pt x="17673" y="4320"/>
                  </a:moveTo>
                  <a:cubicBezTo>
                    <a:pt x="17673" y="3927"/>
                    <a:pt x="17673" y="3535"/>
                    <a:pt x="17280" y="3535"/>
                  </a:cubicBezTo>
                  <a:cubicBezTo>
                    <a:pt x="3927" y="3535"/>
                    <a:pt x="3927" y="3535"/>
                    <a:pt x="3927" y="3535"/>
                  </a:cubicBezTo>
                  <a:cubicBezTo>
                    <a:pt x="3535" y="3535"/>
                    <a:pt x="3535" y="3927"/>
                    <a:pt x="3535" y="4320"/>
                  </a:cubicBezTo>
                  <a:cubicBezTo>
                    <a:pt x="3535" y="17673"/>
                    <a:pt x="3535" y="17673"/>
                    <a:pt x="3535" y="17673"/>
                  </a:cubicBezTo>
                  <a:cubicBezTo>
                    <a:pt x="3535" y="18065"/>
                    <a:pt x="3535" y="18065"/>
                    <a:pt x="3927" y="18065"/>
                  </a:cubicBezTo>
                  <a:cubicBezTo>
                    <a:pt x="17280" y="18065"/>
                    <a:pt x="17280" y="18065"/>
                    <a:pt x="17280" y="18065"/>
                  </a:cubicBezTo>
                  <a:cubicBezTo>
                    <a:pt x="17673" y="18065"/>
                    <a:pt x="17673" y="18065"/>
                    <a:pt x="17673" y="17673"/>
                  </a:cubicBezTo>
                  <a:lnTo>
                    <a:pt x="17673" y="4320"/>
                  </a:lnTo>
                  <a:close/>
                  <a:moveTo>
                    <a:pt x="14924" y="11782"/>
                  </a:moveTo>
                  <a:cubicBezTo>
                    <a:pt x="8640" y="16102"/>
                    <a:pt x="8640" y="16102"/>
                    <a:pt x="8640" y="16102"/>
                  </a:cubicBezTo>
                  <a:cubicBezTo>
                    <a:pt x="8247" y="16495"/>
                    <a:pt x="7855" y="16495"/>
                    <a:pt x="7462" y="16102"/>
                  </a:cubicBezTo>
                  <a:cubicBezTo>
                    <a:pt x="7462" y="16102"/>
                    <a:pt x="7069" y="15709"/>
                    <a:pt x="7069" y="15316"/>
                  </a:cubicBezTo>
                  <a:cubicBezTo>
                    <a:pt x="7069" y="6284"/>
                    <a:pt x="7069" y="6284"/>
                    <a:pt x="7069" y="6284"/>
                  </a:cubicBezTo>
                  <a:cubicBezTo>
                    <a:pt x="7069" y="5891"/>
                    <a:pt x="7462" y="5891"/>
                    <a:pt x="7462" y="5498"/>
                  </a:cubicBezTo>
                  <a:cubicBezTo>
                    <a:pt x="7855" y="5498"/>
                    <a:pt x="8247" y="5498"/>
                    <a:pt x="8640" y="5498"/>
                  </a:cubicBezTo>
                  <a:cubicBezTo>
                    <a:pt x="14924" y="10211"/>
                    <a:pt x="14924" y="10211"/>
                    <a:pt x="14924" y="10211"/>
                  </a:cubicBezTo>
                  <a:cubicBezTo>
                    <a:pt x="14924" y="10211"/>
                    <a:pt x="15316" y="10604"/>
                    <a:pt x="15316" y="10996"/>
                  </a:cubicBezTo>
                  <a:cubicBezTo>
                    <a:pt x="15316" y="10996"/>
                    <a:pt x="14924" y="11389"/>
                    <a:pt x="14924" y="1178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1" name="Shape 5221"/>
            <p:cNvSpPr/>
            <p:nvPr/>
          </p:nvSpPr>
          <p:spPr>
            <a:xfrm>
              <a:off x="8577609" y="461644"/>
              <a:ext cx="120834" cy="66615"/>
            </a:xfrm>
            <a:custGeom>
              <a:avLst/>
              <a:gdLst/>
              <a:ahLst/>
              <a:cxnLst>
                <a:cxn ang="0">
                  <a:pos x="wd2" y="hd2"/>
                </a:cxn>
                <a:cxn ang="5400000">
                  <a:pos x="wd2" y="hd2"/>
                </a:cxn>
                <a:cxn ang="10800000">
                  <a:pos x="wd2" y="hd2"/>
                </a:cxn>
                <a:cxn ang="16200000">
                  <a:pos x="wd2" y="hd2"/>
                </a:cxn>
              </a:cxnLst>
              <a:rect l="0" t="0" r="r" b="b"/>
              <a:pathLst>
                <a:path w="21600" h="21600" extrusionOk="0">
                  <a:moveTo>
                    <a:pt x="20400" y="21600"/>
                  </a:moveTo>
                  <a:cubicBezTo>
                    <a:pt x="1200" y="21600"/>
                    <a:pt x="1200" y="21600"/>
                    <a:pt x="1200" y="21600"/>
                  </a:cubicBezTo>
                  <a:cubicBezTo>
                    <a:pt x="600" y="21600"/>
                    <a:pt x="0" y="20520"/>
                    <a:pt x="0" y="19440"/>
                  </a:cubicBezTo>
                  <a:cubicBezTo>
                    <a:pt x="0" y="19440"/>
                    <a:pt x="0" y="18360"/>
                    <a:pt x="0" y="18360"/>
                  </a:cubicBezTo>
                  <a:cubicBezTo>
                    <a:pt x="9600" y="1080"/>
                    <a:pt x="9600" y="1080"/>
                    <a:pt x="9600" y="1080"/>
                  </a:cubicBezTo>
                  <a:cubicBezTo>
                    <a:pt x="10200" y="0"/>
                    <a:pt x="10200" y="0"/>
                    <a:pt x="10800" y="0"/>
                  </a:cubicBezTo>
                  <a:cubicBezTo>
                    <a:pt x="11400" y="0"/>
                    <a:pt x="11400" y="0"/>
                    <a:pt x="12000" y="1080"/>
                  </a:cubicBezTo>
                  <a:cubicBezTo>
                    <a:pt x="21600" y="18360"/>
                    <a:pt x="21600" y="18360"/>
                    <a:pt x="21600" y="18360"/>
                  </a:cubicBezTo>
                  <a:cubicBezTo>
                    <a:pt x="21600" y="18360"/>
                    <a:pt x="21600" y="19440"/>
                    <a:pt x="21600" y="19440"/>
                  </a:cubicBezTo>
                  <a:cubicBezTo>
                    <a:pt x="21600" y="20520"/>
                    <a:pt x="21000" y="21600"/>
                    <a:pt x="2040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2" name="Shape 5222"/>
            <p:cNvSpPr/>
            <p:nvPr/>
          </p:nvSpPr>
          <p:spPr>
            <a:xfrm>
              <a:off x="0" y="81020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207" y="12567"/>
                  </a:moveTo>
                  <a:cubicBezTo>
                    <a:pt x="21207" y="12960"/>
                    <a:pt x="21600" y="13353"/>
                    <a:pt x="21600" y="13745"/>
                  </a:cubicBezTo>
                  <a:cubicBezTo>
                    <a:pt x="21207" y="14138"/>
                    <a:pt x="21207" y="14138"/>
                    <a:pt x="20815" y="14138"/>
                  </a:cubicBezTo>
                  <a:cubicBezTo>
                    <a:pt x="18065" y="14924"/>
                    <a:pt x="18065" y="14924"/>
                    <a:pt x="18065" y="14924"/>
                  </a:cubicBezTo>
                  <a:cubicBezTo>
                    <a:pt x="18851" y="17673"/>
                    <a:pt x="18851" y="17673"/>
                    <a:pt x="18851" y="17673"/>
                  </a:cubicBezTo>
                  <a:cubicBezTo>
                    <a:pt x="18851" y="18065"/>
                    <a:pt x="18851" y="18458"/>
                    <a:pt x="18458" y="18458"/>
                  </a:cubicBezTo>
                  <a:cubicBezTo>
                    <a:pt x="18458" y="18851"/>
                    <a:pt x="18065" y="18851"/>
                    <a:pt x="17673" y="18851"/>
                  </a:cubicBezTo>
                  <a:cubicBezTo>
                    <a:pt x="14924" y="18065"/>
                    <a:pt x="14924" y="18065"/>
                    <a:pt x="14924" y="18065"/>
                  </a:cubicBezTo>
                  <a:cubicBezTo>
                    <a:pt x="14138" y="20815"/>
                    <a:pt x="14138" y="20815"/>
                    <a:pt x="14138" y="20815"/>
                  </a:cubicBezTo>
                  <a:cubicBezTo>
                    <a:pt x="14138" y="21207"/>
                    <a:pt x="13745" y="21207"/>
                    <a:pt x="13745" y="21600"/>
                  </a:cubicBezTo>
                  <a:cubicBezTo>
                    <a:pt x="13353" y="21600"/>
                    <a:pt x="13353" y="21600"/>
                    <a:pt x="13353" y="21600"/>
                  </a:cubicBezTo>
                  <a:cubicBezTo>
                    <a:pt x="12960" y="21600"/>
                    <a:pt x="12567" y="21207"/>
                    <a:pt x="12567" y="21207"/>
                  </a:cubicBezTo>
                  <a:cubicBezTo>
                    <a:pt x="10604" y="19244"/>
                    <a:pt x="10604" y="19244"/>
                    <a:pt x="10604" y="19244"/>
                  </a:cubicBezTo>
                  <a:cubicBezTo>
                    <a:pt x="8640" y="21207"/>
                    <a:pt x="8640" y="21207"/>
                    <a:pt x="8640" y="21207"/>
                  </a:cubicBezTo>
                  <a:cubicBezTo>
                    <a:pt x="8640" y="21600"/>
                    <a:pt x="8247" y="21600"/>
                    <a:pt x="7855" y="21600"/>
                  </a:cubicBezTo>
                  <a:cubicBezTo>
                    <a:pt x="7462" y="21207"/>
                    <a:pt x="7069" y="21207"/>
                    <a:pt x="7069" y="20815"/>
                  </a:cubicBezTo>
                  <a:cubicBezTo>
                    <a:pt x="6284" y="18065"/>
                    <a:pt x="6284" y="18065"/>
                    <a:pt x="6284" y="18065"/>
                  </a:cubicBezTo>
                  <a:cubicBezTo>
                    <a:pt x="3927" y="18851"/>
                    <a:pt x="3927" y="18851"/>
                    <a:pt x="3927" y="18851"/>
                  </a:cubicBezTo>
                  <a:cubicBezTo>
                    <a:pt x="3535" y="18851"/>
                    <a:pt x="3142" y="18851"/>
                    <a:pt x="2749" y="18458"/>
                  </a:cubicBezTo>
                  <a:cubicBezTo>
                    <a:pt x="2749" y="18458"/>
                    <a:pt x="2356" y="18065"/>
                    <a:pt x="2749" y="17673"/>
                  </a:cubicBezTo>
                  <a:cubicBezTo>
                    <a:pt x="3142" y="14924"/>
                    <a:pt x="3142" y="14924"/>
                    <a:pt x="3142" y="14924"/>
                  </a:cubicBezTo>
                  <a:cubicBezTo>
                    <a:pt x="785" y="14138"/>
                    <a:pt x="785" y="14138"/>
                    <a:pt x="785" y="14138"/>
                  </a:cubicBezTo>
                  <a:cubicBezTo>
                    <a:pt x="393" y="14138"/>
                    <a:pt x="0" y="14138"/>
                    <a:pt x="0" y="13745"/>
                  </a:cubicBezTo>
                  <a:cubicBezTo>
                    <a:pt x="0" y="13353"/>
                    <a:pt x="0" y="12960"/>
                    <a:pt x="393" y="12567"/>
                  </a:cubicBezTo>
                  <a:cubicBezTo>
                    <a:pt x="1964" y="10604"/>
                    <a:pt x="1964" y="10604"/>
                    <a:pt x="1964" y="10604"/>
                  </a:cubicBezTo>
                  <a:cubicBezTo>
                    <a:pt x="393" y="9033"/>
                    <a:pt x="393" y="9033"/>
                    <a:pt x="393" y="9033"/>
                  </a:cubicBezTo>
                  <a:cubicBezTo>
                    <a:pt x="0" y="8640"/>
                    <a:pt x="0" y="8247"/>
                    <a:pt x="0" y="7855"/>
                  </a:cubicBezTo>
                  <a:cubicBezTo>
                    <a:pt x="0" y="7462"/>
                    <a:pt x="393" y="7069"/>
                    <a:pt x="785" y="7069"/>
                  </a:cubicBezTo>
                  <a:cubicBezTo>
                    <a:pt x="3142" y="6284"/>
                    <a:pt x="3142" y="6284"/>
                    <a:pt x="3142" y="6284"/>
                  </a:cubicBezTo>
                  <a:cubicBezTo>
                    <a:pt x="2749" y="3927"/>
                    <a:pt x="2749" y="3927"/>
                    <a:pt x="2749" y="3927"/>
                  </a:cubicBezTo>
                  <a:cubicBezTo>
                    <a:pt x="2356" y="3535"/>
                    <a:pt x="2749" y="3142"/>
                    <a:pt x="2749" y="2749"/>
                  </a:cubicBezTo>
                  <a:cubicBezTo>
                    <a:pt x="3142" y="2749"/>
                    <a:pt x="3535" y="2356"/>
                    <a:pt x="3927" y="2749"/>
                  </a:cubicBezTo>
                  <a:cubicBezTo>
                    <a:pt x="6284" y="3535"/>
                    <a:pt x="6284" y="3535"/>
                    <a:pt x="6284" y="3535"/>
                  </a:cubicBezTo>
                  <a:cubicBezTo>
                    <a:pt x="7069" y="785"/>
                    <a:pt x="7069" y="785"/>
                    <a:pt x="7069" y="785"/>
                  </a:cubicBezTo>
                  <a:cubicBezTo>
                    <a:pt x="7069" y="393"/>
                    <a:pt x="7462" y="0"/>
                    <a:pt x="7855" y="0"/>
                  </a:cubicBezTo>
                  <a:cubicBezTo>
                    <a:pt x="8247" y="0"/>
                    <a:pt x="8640" y="0"/>
                    <a:pt x="8640" y="393"/>
                  </a:cubicBezTo>
                  <a:cubicBezTo>
                    <a:pt x="10604" y="2356"/>
                    <a:pt x="10604" y="2356"/>
                    <a:pt x="10604" y="2356"/>
                  </a:cubicBezTo>
                  <a:cubicBezTo>
                    <a:pt x="12567" y="393"/>
                    <a:pt x="12567" y="393"/>
                    <a:pt x="12567" y="393"/>
                  </a:cubicBezTo>
                  <a:cubicBezTo>
                    <a:pt x="12960" y="0"/>
                    <a:pt x="13353" y="0"/>
                    <a:pt x="13745" y="0"/>
                  </a:cubicBezTo>
                  <a:cubicBezTo>
                    <a:pt x="13745" y="0"/>
                    <a:pt x="14138" y="393"/>
                    <a:pt x="14138" y="785"/>
                  </a:cubicBezTo>
                  <a:cubicBezTo>
                    <a:pt x="14924" y="3535"/>
                    <a:pt x="14924" y="3535"/>
                    <a:pt x="14924" y="3535"/>
                  </a:cubicBezTo>
                  <a:cubicBezTo>
                    <a:pt x="17673" y="2749"/>
                    <a:pt x="17673" y="2749"/>
                    <a:pt x="17673" y="2749"/>
                  </a:cubicBezTo>
                  <a:cubicBezTo>
                    <a:pt x="18065" y="2356"/>
                    <a:pt x="18458" y="2749"/>
                    <a:pt x="18458" y="2749"/>
                  </a:cubicBezTo>
                  <a:cubicBezTo>
                    <a:pt x="18851" y="3142"/>
                    <a:pt x="18851" y="3535"/>
                    <a:pt x="18851" y="3927"/>
                  </a:cubicBezTo>
                  <a:cubicBezTo>
                    <a:pt x="18065" y="6284"/>
                    <a:pt x="18065" y="6284"/>
                    <a:pt x="18065" y="6284"/>
                  </a:cubicBezTo>
                  <a:cubicBezTo>
                    <a:pt x="20815" y="7069"/>
                    <a:pt x="20815" y="7069"/>
                    <a:pt x="20815" y="7069"/>
                  </a:cubicBezTo>
                  <a:cubicBezTo>
                    <a:pt x="21207" y="7069"/>
                    <a:pt x="21207" y="7462"/>
                    <a:pt x="21600" y="7855"/>
                  </a:cubicBezTo>
                  <a:cubicBezTo>
                    <a:pt x="21600" y="8247"/>
                    <a:pt x="21207" y="8640"/>
                    <a:pt x="21207" y="9033"/>
                  </a:cubicBezTo>
                  <a:cubicBezTo>
                    <a:pt x="19244" y="10604"/>
                    <a:pt x="19244" y="10604"/>
                    <a:pt x="19244" y="10604"/>
                  </a:cubicBezTo>
                  <a:lnTo>
                    <a:pt x="21207" y="1256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3" name="Shape 5223"/>
            <p:cNvSpPr/>
            <p:nvPr/>
          </p:nvSpPr>
          <p:spPr>
            <a:xfrm>
              <a:off x="408974" y="793161"/>
              <a:ext cx="196742" cy="201390"/>
            </a:xfrm>
            <a:custGeom>
              <a:avLst/>
              <a:gdLst/>
              <a:ahLst/>
              <a:cxnLst>
                <a:cxn ang="0">
                  <a:pos x="wd2" y="hd2"/>
                </a:cxn>
                <a:cxn ang="5400000">
                  <a:pos x="wd2" y="hd2"/>
                </a:cxn>
                <a:cxn ang="10800000">
                  <a:pos x="wd2" y="hd2"/>
                </a:cxn>
                <a:cxn ang="16200000">
                  <a:pos x="wd2" y="hd2"/>
                </a:cxn>
              </a:cxnLst>
              <a:rect l="0" t="0" r="r" b="b"/>
              <a:pathLst>
                <a:path w="21600" h="21600" extrusionOk="0">
                  <a:moveTo>
                    <a:pt x="4393" y="14400"/>
                  </a:moveTo>
                  <a:cubicBezTo>
                    <a:pt x="366" y="14400"/>
                    <a:pt x="366" y="14400"/>
                    <a:pt x="366" y="14400"/>
                  </a:cubicBezTo>
                  <a:cubicBezTo>
                    <a:pt x="0" y="14400"/>
                    <a:pt x="0" y="14400"/>
                    <a:pt x="0" y="14040"/>
                  </a:cubicBezTo>
                  <a:cubicBezTo>
                    <a:pt x="0" y="14040"/>
                    <a:pt x="0" y="13680"/>
                    <a:pt x="366" y="13680"/>
                  </a:cubicBezTo>
                  <a:cubicBezTo>
                    <a:pt x="4393" y="13680"/>
                    <a:pt x="4393" y="13680"/>
                    <a:pt x="4393" y="13680"/>
                  </a:cubicBezTo>
                  <a:cubicBezTo>
                    <a:pt x="4759" y="13680"/>
                    <a:pt x="4759" y="14040"/>
                    <a:pt x="4759" y="14040"/>
                  </a:cubicBezTo>
                  <a:cubicBezTo>
                    <a:pt x="4759" y="14400"/>
                    <a:pt x="4759" y="14400"/>
                    <a:pt x="4393" y="14400"/>
                  </a:cubicBezTo>
                  <a:close/>
                  <a:moveTo>
                    <a:pt x="10251" y="6840"/>
                  </a:moveTo>
                  <a:cubicBezTo>
                    <a:pt x="6590" y="3240"/>
                    <a:pt x="6590" y="3240"/>
                    <a:pt x="6590" y="3240"/>
                  </a:cubicBezTo>
                  <a:cubicBezTo>
                    <a:pt x="6590" y="2880"/>
                    <a:pt x="6224" y="2880"/>
                    <a:pt x="5858" y="2880"/>
                  </a:cubicBezTo>
                  <a:cubicBezTo>
                    <a:pt x="5492" y="2880"/>
                    <a:pt x="5125" y="2880"/>
                    <a:pt x="4759" y="3240"/>
                  </a:cubicBezTo>
                  <a:cubicBezTo>
                    <a:pt x="2929" y="5040"/>
                    <a:pt x="2929" y="5040"/>
                    <a:pt x="2929" y="5040"/>
                  </a:cubicBezTo>
                  <a:cubicBezTo>
                    <a:pt x="2929" y="5400"/>
                    <a:pt x="2563" y="5400"/>
                    <a:pt x="2563" y="5760"/>
                  </a:cubicBezTo>
                  <a:cubicBezTo>
                    <a:pt x="2563" y="6120"/>
                    <a:pt x="2929" y="6480"/>
                    <a:pt x="2929" y="6840"/>
                  </a:cubicBezTo>
                  <a:cubicBezTo>
                    <a:pt x="6590" y="10440"/>
                    <a:pt x="6590" y="10440"/>
                    <a:pt x="6590" y="10440"/>
                  </a:cubicBezTo>
                  <a:cubicBezTo>
                    <a:pt x="6224" y="13320"/>
                    <a:pt x="6224" y="13320"/>
                    <a:pt x="6224" y="13320"/>
                  </a:cubicBezTo>
                  <a:cubicBezTo>
                    <a:pt x="6224" y="13320"/>
                    <a:pt x="5858" y="12960"/>
                    <a:pt x="5492" y="12960"/>
                  </a:cubicBezTo>
                  <a:cubicBezTo>
                    <a:pt x="1098" y="8640"/>
                    <a:pt x="1098" y="8640"/>
                    <a:pt x="1098" y="8640"/>
                  </a:cubicBezTo>
                  <a:cubicBezTo>
                    <a:pt x="366" y="7920"/>
                    <a:pt x="0" y="6840"/>
                    <a:pt x="0" y="5760"/>
                  </a:cubicBezTo>
                  <a:cubicBezTo>
                    <a:pt x="0" y="5040"/>
                    <a:pt x="366" y="3960"/>
                    <a:pt x="1098" y="3240"/>
                  </a:cubicBezTo>
                  <a:cubicBezTo>
                    <a:pt x="3295" y="1440"/>
                    <a:pt x="3295" y="1440"/>
                    <a:pt x="3295" y="1440"/>
                  </a:cubicBezTo>
                  <a:cubicBezTo>
                    <a:pt x="4027" y="720"/>
                    <a:pt x="4759" y="360"/>
                    <a:pt x="5858" y="360"/>
                  </a:cubicBezTo>
                  <a:cubicBezTo>
                    <a:pt x="6956" y="360"/>
                    <a:pt x="7688" y="720"/>
                    <a:pt x="8420" y="1440"/>
                  </a:cubicBezTo>
                  <a:cubicBezTo>
                    <a:pt x="12814" y="5760"/>
                    <a:pt x="12814" y="5760"/>
                    <a:pt x="12814" y="5760"/>
                  </a:cubicBezTo>
                  <a:cubicBezTo>
                    <a:pt x="13180" y="6120"/>
                    <a:pt x="13180" y="6120"/>
                    <a:pt x="13546" y="6480"/>
                  </a:cubicBezTo>
                  <a:lnTo>
                    <a:pt x="10251" y="6840"/>
                  </a:lnTo>
                  <a:close/>
                  <a:moveTo>
                    <a:pt x="2197" y="19800"/>
                  </a:moveTo>
                  <a:cubicBezTo>
                    <a:pt x="2197" y="19800"/>
                    <a:pt x="2197" y="19800"/>
                    <a:pt x="1831" y="19800"/>
                  </a:cubicBezTo>
                  <a:cubicBezTo>
                    <a:pt x="1831" y="19800"/>
                    <a:pt x="1831" y="19800"/>
                    <a:pt x="1831" y="19800"/>
                  </a:cubicBezTo>
                  <a:cubicBezTo>
                    <a:pt x="1464" y="19440"/>
                    <a:pt x="1464" y="19440"/>
                    <a:pt x="1831" y="19080"/>
                  </a:cubicBezTo>
                  <a:cubicBezTo>
                    <a:pt x="5125" y="15840"/>
                    <a:pt x="5125" y="15840"/>
                    <a:pt x="5125" y="15840"/>
                  </a:cubicBezTo>
                  <a:cubicBezTo>
                    <a:pt x="5125" y="15840"/>
                    <a:pt x="5492" y="15840"/>
                    <a:pt x="5492" y="15840"/>
                  </a:cubicBezTo>
                  <a:cubicBezTo>
                    <a:pt x="5858" y="16200"/>
                    <a:pt x="5858" y="16200"/>
                    <a:pt x="5492" y="16560"/>
                  </a:cubicBezTo>
                  <a:lnTo>
                    <a:pt x="2197" y="19800"/>
                  </a:lnTo>
                  <a:close/>
                  <a:moveTo>
                    <a:pt x="7688" y="21240"/>
                  </a:moveTo>
                  <a:cubicBezTo>
                    <a:pt x="7688" y="21240"/>
                    <a:pt x="7688" y="21600"/>
                    <a:pt x="7322" y="21600"/>
                  </a:cubicBezTo>
                  <a:cubicBezTo>
                    <a:pt x="7322" y="21600"/>
                    <a:pt x="6956" y="21240"/>
                    <a:pt x="6956" y="21240"/>
                  </a:cubicBezTo>
                  <a:cubicBezTo>
                    <a:pt x="6956" y="16920"/>
                    <a:pt x="6956" y="16920"/>
                    <a:pt x="6956" y="16920"/>
                  </a:cubicBezTo>
                  <a:cubicBezTo>
                    <a:pt x="6956" y="16920"/>
                    <a:pt x="7322" y="16560"/>
                    <a:pt x="7322" y="16560"/>
                  </a:cubicBezTo>
                  <a:cubicBezTo>
                    <a:pt x="7688" y="16560"/>
                    <a:pt x="7688" y="16920"/>
                    <a:pt x="7688" y="16920"/>
                  </a:cubicBezTo>
                  <a:lnTo>
                    <a:pt x="7688" y="21240"/>
                  </a:lnTo>
                  <a:close/>
                  <a:moveTo>
                    <a:pt x="20502" y="18360"/>
                  </a:moveTo>
                  <a:cubicBezTo>
                    <a:pt x="18305" y="20160"/>
                    <a:pt x="18305" y="20160"/>
                    <a:pt x="18305" y="20160"/>
                  </a:cubicBezTo>
                  <a:cubicBezTo>
                    <a:pt x="17573" y="20880"/>
                    <a:pt x="16841" y="21240"/>
                    <a:pt x="15742" y="21240"/>
                  </a:cubicBezTo>
                  <a:cubicBezTo>
                    <a:pt x="14644" y="21240"/>
                    <a:pt x="13912" y="20880"/>
                    <a:pt x="13180" y="20160"/>
                  </a:cubicBezTo>
                  <a:cubicBezTo>
                    <a:pt x="8786" y="15840"/>
                    <a:pt x="8786" y="15840"/>
                    <a:pt x="8786" y="15840"/>
                  </a:cubicBezTo>
                  <a:cubicBezTo>
                    <a:pt x="8420" y="15840"/>
                    <a:pt x="8420" y="15480"/>
                    <a:pt x="8054" y="15120"/>
                  </a:cubicBezTo>
                  <a:cubicBezTo>
                    <a:pt x="11349" y="15120"/>
                    <a:pt x="11349" y="15120"/>
                    <a:pt x="11349" y="15120"/>
                  </a:cubicBezTo>
                  <a:cubicBezTo>
                    <a:pt x="15010" y="18360"/>
                    <a:pt x="15010" y="18360"/>
                    <a:pt x="15010" y="18360"/>
                  </a:cubicBezTo>
                  <a:cubicBezTo>
                    <a:pt x="15376" y="19080"/>
                    <a:pt x="16108" y="19080"/>
                    <a:pt x="16475" y="18360"/>
                  </a:cubicBezTo>
                  <a:cubicBezTo>
                    <a:pt x="18671" y="16560"/>
                    <a:pt x="18671" y="16560"/>
                    <a:pt x="18671" y="16560"/>
                  </a:cubicBezTo>
                  <a:cubicBezTo>
                    <a:pt x="18671" y="16560"/>
                    <a:pt x="19037" y="16200"/>
                    <a:pt x="19037" y="15840"/>
                  </a:cubicBezTo>
                  <a:cubicBezTo>
                    <a:pt x="19037" y="15480"/>
                    <a:pt x="18671" y="15120"/>
                    <a:pt x="18671" y="14760"/>
                  </a:cubicBezTo>
                  <a:cubicBezTo>
                    <a:pt x="15010" y="11520"/>
                    <a:pt x="15010" y="11520"/>
                    <a:pt x="15010" y="11520"/>
                  </a:cubicBezTo>
                  <a:cubicBezTo>
                    <a:pt x="15376" y="8280"/>
                    <a:pt x="15376" y="8280"/>
                    <a:pt x="15376" y="8280"/>
                  </a:cubicBezTo>
                  <a:cubicBezTo>
                    <a:pt x="15376" y="8280"/>
                    <a:pt x="15742" y="8640"/>
                    <a:pt x="16108" y="8640"/>
                  </a:cubicBezTo>
                  <a:cubicBezTo>
                    <a:pt x="20502" y="12960"/>
                    <a:pt x="20502" y="12960"/>
                    <a:pt x="20502" y="12960"/>
                  </a:cubicBezTo>
                  <a:cubicBezTo>
                    <a:pt x="21234" y="13680"/>
                    <a:pt x="21600" y="14760"/>
                    <a:pt x="21600" y="15840"/>
                  </a:cubicBezTo>
                  <a:cubicBezTo>
                    <a:pt x="21600" y="16920"/>
                    <a:pt x="21234" y="17640"/>
                    <a:pt x="20502" y="18360"/>
                  </a:cubicBezTo>
                  <a:close/>
                  <a:moveTo>
                    <a:pt x="14644" y="4680"/>
                  </a:moveTo>
                  <a:cubicBezTo>
                    <a:pt x="14644" y="5040"/>
                    <a:pt x="14278" y="5040"/>
                    <a:pt x="14278" y="5040"/>
                  </a:cubicBezTo>
                  <a:cubicBezTo>
                    <a:pt x="13912" y="5040"/>
                    <a:pt x="13546" y="5040"/>
                    <a:pt x="13546" y="4680"/>
                  </a:cubicBezTo>
                  <a:cubicBezTo>
                    <a:pt x="13546" y="360"/>
                    <a:pt x="13546" y="360"/>
                    <a:pt x="13546" y="360"/>
                  </a:cubicBezTo>
                  <a:cubicBezTo>
                    <a:pt x="13546" y="360"/>
                    <a:pt x="13912" y="0"/>
                    <a:pt x="14278" y="0"/>
                  </a:cubicBezTo>
                  <a:cubicBezTo>
                    <a:pt x="14278" y="0"/>
                    <a:pt x="14644" y="360"/>
                    <a:pt x="14644" y="360"/>
                  </a:cubicBezTo>
                  <a:lnTo>
                    <a:pt x="14644" y="4680"/>
                  </a:lnTo>
                  <a:close/>
                  <a:moveTo>
                    <a:pt x="16475" y="5760"/>
                  </a:moveTo>
                  <a:cubicBezTo>
                    <a:pt x="16475" y="5760"/>
                    <a:pt x="16475" y="5760"/>
                    <a:pt x="16108" y="5760"/>
                  </a:cubicBezTo>
                  <a:cubicBezTo>
                    <a:pt x="16108" y="5760"/>
                    <a:pt x="16108" y="5760"/>
                    <a:pt x="15742" y="5760"/>
                  </a:cubicBezTo>
                  <a:cubicBezTo>
                    <a:pt x="15742" y="5760"/>
                    <a:pt x="15742" y="5400"/>
                    <a:pt x="15742" y="5040"/>
                  </a:cubicBezTo>
                  <a:cubicBezTo>
                    <a:pt x="19403" y="1800"/>
                    <a:pt x="19403" y="1800"/>
                    <a:pt x="19403" y="1800"/>
                  </a:cubicBezTo>
                  <a:cubicBezTo>
                    <a:pt x="19403" y="1800"/>
                    <a:pt x="19769" y="1800"/>
                    <a:pt x="19769" y="1800"/>
                  </a:cubicBezTo>
                  <a:cubicBezTo>
                    <a:pt x="20136" y="2160"/>
                    <a:pt x="20136" y="2160"/>
                    <a:pt x="19769" y="2520"/>
                  </a:cubicBezTo>
                  <a:lnTo>
                    <a:pt x="16475" y="5760"/>
                  </a:lnTo>
                  <a:close/>
                  <a:moveTo>
                    <a:pt x="21234" y="7920"/>
                  </a:moveTo>
                  <a:cubicBezTo>
                    <a:pt x="17207" y="7920"/>
                    <a:pt x="17207" y="7920"/>
                    <a:pt x="17207" y="7920"/>
                  </a:cubicBezTo>
                  <a:cubicBezTo>
                    <a:pt x="16841" y="7920"/>
                    <a:pt x="16475" y="7920"/>
                    <a:pt x="16475" y="7560"/>
                  </a:cubicBezTo>
                  <a:cubicBezTo>
                    <a:pt x="16475" y="7200"/>
                    <a:pt x="16841" y="7200"/>
                    <a:pt x="17207" y="7200"/>
                  </a:cubicBezTo>
                  <a:cubicBezTo>
                    <a:pt x="21234" y="7200"/>
                    <a:pt x="21234" y="7200"/>
                    <a:pt x="21234" y="7200"/>
                  </a:cubicBezTo>
                  <a:cubicBezTo>
                    <a:pt x="21600" y="7200"/>
                    <a:pt x="21600" y="7200"/>
                    <a:pt x="21600" y="7560"/>
                  </a:cubicBezTo>
                  <a:cubicBezTo>
                    <a:pt x="21600" y="7920"/>
                    <a:pt x="21600" y="7920"/>
                    <a:pt x="21234" y="792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4" name="Shape 5224"/>
            <p:cNvSpPr/>
            <p:nvPr/>
          </p:nvSpPr>
          <p:spPr>
            <a:xfrm>
              <a:off x="890757" y="81020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7673" y="7855"/>
                  </a:moveTo>
                  <a:cubicBezTo>
                    <a:pt x="16495" y="6676"/>
                    <a:pt x="16495" y="6676"/>
                    <a:pt x="16495" y="6676"/>
                  </a:cubicBezTo>
                  <a:cubicBezTo>
                    <a:pt x="16102" y="6284"/>
                    <a:pt x="16102" y="6284"/>
                    <a:pt x="15709" y="6284"/>
                  </a:cubicBezTo>
                  <a:cubicBezTo>
                    <a:pt x="15316" y="6284"/>
                    <a:pt x="15316" y="6284"/>
                    <a:pt x="14924" y="6676"/>
                  </a:cubicBezTo>
                  <a:cubicBezTo>
                    <a:pt x="9425" y="12175"/>
                    <a:pt x="9425" y="12175"/>
                    <a:pt x="9425" y="12175"/>
                  </a:cubicBezTo>
                  <a:cubicBezTo>
                    <a:pt x="6284" y="9033"/>
                    <a:pt x="6284" y="9033"/>
                    <a:pt x="6284" y="9033"/>
                  </a:cubicBezTo>
                  <a:cubicBezTo>
                    <a:pt x="5891" y="9033"/>
                    <a:pt x="5891" y="8640"/>
                    <a:pt x="5498" y="8640"/>
                  </a:cubicBezTo>
                  <a:cubicBezTo>
                    <a:pt x="5498" y="8640"/>
                    <a:pt x="5105" y="9033"/>
                    <a:pt x="5105" y="9033"/>
                  </a:cubicBezTo>
                  <a:cubicBezTo>
                    <a:pt x="3535" y="10211"/>
                    <a:pt x="3535" y="10211"/>
                    <a:pt x="3535" y="10211"/>
                  </a:cubicBezTo>
                  <a:cubicBezTo>
                    <a:pt x="3535" y="10604"/>
                    <a:pt x="3535" y="10604"/>
                    <a:pt x="3535" y="10996"/>
                  </a:cubicBezTo>
                  <a:cubicBezTo>
                    <a:pt x="3535" y="11389"/>
                    <a:pt x="3535" y="11389"/>
                    <a:pt x="3535" y="11782"/>
                  </a:cubicBezTo>
                  <a:cubicBezTo>
                    <a:pt x="8640" y="16887"/>
                    <a:pt x="8640" y="16887"/>
                    <a:pt x="8640" y="16887"/>
                  </a:cubicBezTo>
                  <a:cubicBezTo>
                    <a:pt x="9033" y="16887"/>
                    <a:pt x="9033" y="16887"/>
                    <a:pt x="9425" y="16887"/>
                  </a:cubicBezTo>
                  <a:cubicBezTo>
                    <a:pt x="9818" y="16887"/>
                    <a:pt x="9818" y="16887"/>
                    <a:pt x="10211" y="16887"/>
                  </a:cubicBezTo>
                  <a:cubicBezTo>
                    <a:pt x="17673" y="9033"/>
                    <a:pt x="17673" y="9033"/>
                    <a:pt x="17673" y="9033"/>
                  </a:cubicBezTo>
                  <a:cubicBezTo>
                    <a:pt x="17673" y="9033"/>
                    <a:pt x="18065" y="8640"/>
                    <a:pt x="18065" y="8640"/>
                  </a:cubicBezTo>
                  <a:cubicBezTo>
                    <a:pt x="18065" y="8247"/>
                    <a:pt x="17673" y="7855"/>
                    <a:pt x="17673" y="785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5" name="Shape 5225"/>
            <p:cNvSpPr/>
            <p:nvPr/>
          </p:nvSpPr>
          <p:spPr>
            <a:xfrm>
              <a:off x="1374090" y="81020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9636"/>
                    <a:pt x="19636" y="21600"/>
                    <a:pt x="17280" y="21600"/>
                  </a:cubicBezTo>
                  <a:cubicBezTo>
                    <a:pt x="3927" y="21600"/>
                    <a:pt x="3927" y="21600"/>
                    <a:pt x="3927" y="21600"/>
                  </a:cubicBezTo>
                  <a:cubicBezTo>
                    <a:pt x="1571" y="21600"/>
                    <a:pt x="0" y="19636"/>
                    <a:pt x="0" y="17280"/>
                  </a:cubicBezTo>
                  <a:cubicBezTo>
                    <a:pt x="0" y="3927"/>
                    <a:pt x="0" y="3927"/>
                    <a:pt x="0" y="3927"/>
                  </a:cubicBezTo>
                  <a:cubicBezTo>
                    <a:pt x="0" y="1964"/>
                    <a:pt x="1571" y="0"/>
                    <a:pt x="3927" y="0"/>
                  </a:cubicBezTo>
                  <a:cubicBezTo>
                    <a:pt x="17280" y="0"/>
                    <a:pt x="17280" y="0"/>
                    <a:pt x="17280" y="0"/>
                  </a:cubicBezTo>
                  <a:cubicBezTo>
                    <a:pt x="19636" y="0"/>
                    <a:pt x="21600" y="1964"/>
                    <a:pt x="21600" y="3927"/>
                  </a:cubicBezTo>
                  <a:lnTo>
                    <a:pt x="21600" y="17280"/>
                  </a:lnTo>
                  <a:close/>
                  <a:moveTo>
                    <a:pt x="18065" y="7855"/>
                  </a:moveTo>
                  <a:cubicBezTo>
                    <a:pt x="18458" y="7462"/>
                    <a:pt x="18458" y="6676"/>
                    <a:pt x="18065" y="6676"/>
                  </a:cubicBezTo>
                  <a:cubicBezTo>
                    <a:pt x="16495" y="5105"/>
                    <a:pt x="16495" y="5105"/>
                    <a:pt x="16495" y="5105"/>
                  </a:cubicBezTo>
                  <a:cubicBezTo>
                    <a:pt x="16495" y="4713"/>
                    <a:pt x="15709" y="4713"/>
                    <a:pt x="15316" y="5105"/>
                  </a:cubicBezTo>
                  <a:cubicBezTo>
                    <a:pt x="9033" y="11782"/>
                    <a:pt x="9033" y="11782"/>
                    <a:pt x="9033" y="11782"/>
                  </a:cubicBezTo>
                  <a:cubicBezTo>
                    <a:pt x="5891" y="8640"/>
                    <a:pt x="5891" y="8640"/>
                    <a:pt x="5891" y="8640"/>
                  </a:cubicBezTo>
                  <a:cubicBezTo>
                    <a:pt x="5498" y="8247"/>
                    <a:pt x="5105" y="8247"/>
                    <a:pt x="4713" y="8640"/>
                  </a:cubicBezTo>
                  <a:cubicBezTo>
                    <a:pt x="3142" y="10211"/>
                    <a:pt x="3142" y="10211"/>
                    <a:pt x="3142" y="10211"/>
                  </a:cubicBezTo>
                  <a:cubicBezTo>
                    <a:pt x="2749" y="10604"/>
                    <a:pt x="2749" y="10996"/>
                    <a:pt x="3142" y="11389"/>
                  </a:cubicBezTo>
                  <a:cubicBezTo>
                    <a:pt x="8247" y="16495"/>
                    <a:pt x="8247" y="16495"/>
                    <a:pt x="8247" y="16495"/>
                  </a:cubicBezTo>
                  <a:cubicBezTo>
                    <a:pt x="8640" y="16887"/>
                    <a:pt x="9033" y="16887"/>
                    <a:pt x="9425" y="16495"/>
                  </a:cubicBezTo>
                  <a:lnTo>
                    <a:pt x="18065" y="785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6" name="Shape 5226"/>
            <p:cNvSpPr/>
            <p:nvPr/>
          </p:nvSpPr>
          <p:spPr>
            <a:xfrm>
              <a:off x="1857423" y="81020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7673" y="10211"/>
                  </a:moveTo>
                  <a:cubicBezTo>
                    <a:pt x="18065" y="9818"/>
                    <a:pt x="18065" y="9033"/>
                    <a:pt x="17673" y="8640"/>
                  </a:cubicBezTo>
                  <a:cubicBezTo>
                    <a:pt x="16102" y="7462"/>
                    <a:pt x="16102" y="7462"/>
                    <a:pt x="16102" y="7462"/>
                  </a:cubicBezTo>
                  <a:cubicBezTo>
                    <a:pt x="15709" y="7069"/>
                    <a:pt x="15316" y="7069"/>
                    <a:pt x="14924" y="7462"/>
                  </a:cubicBezTo>
                  <a:cubicBezTo>
                    <a:pt x="10604" y="11782"/>
                    <a:pt x="10604" y="11782"/>
                    <a:pt x="10604" y="11782"/>
                  </a:cubicBezTo>
                  <a:cubicBezTo>
                    <a:pt x="6284" y="7462"/>
                    <a:pt x="6284" y="7462"/>
                    <a:pt x="6284" y="7462"/>
                  </a:cubicBezTo>
                  <a:cubicBezTo>
                    <a:pt x="5891" y="7069"/>
                    <a:pt x="5498" y="7069"/>
                    <a:pt x="5105" y="7462"/>
                  </a:cubicBezTo>
                  <a:cubicBezTo>
                    <a:pt x="3535" y="8640"/>
                    <a:pt x="3535" y="8640"/>
                    <a:pt x="3535" y="8640"/>
                  </a:cubicBezTo>
                  <a:cubicBezTo>
                    <a:pt x="3142" y="9033"/>
                    <a:pt x="3142" y="9818"/>
                    <a:pt x="3535" y="10211"/>
                  </a:cubicBezTo>
                  <a:cubicBezTo>
                    <a:pt x="10211" y="16495"/>
                    <a:pt x="10211" y="16495"/>
                    <a:pt x="10211" y="16495"/>
                  </a:cubicBezTo>
                  <a:cubicBezTo>
                    <a:pt x="10211" y="16887"/>
                    <a:pt x="10996" y="16887"/>
                    <a:pt x="11389" y="16495"/>
                  </a:cubicBezTo>
                  <a:lnTo>
                    <a:pt x="17673" y="1021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7" name="Shape 5227"/>
            <p:cNvSpPr/>
            <p:nvPr/>
          </p:nvSpPr>
          <p:spPr>
            <a:xfrm>
              <a:off x="2340756" y="81020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6495" y="11389"/>
                  </a:moveTo>
                  <a:cubicBezTo>
                    <a:pt x="16495" y="10996"/>
                    <a:pt x="16495" y="10604"/>
                    <a:pt x="16495" y="10211"/>
                  </a:cubicBezTo>
                  <a:cubicBezTo>
                    <a:pt x="9818" y="3927"/>
                    <a:pt x="9818" y="3927"/>
                    <a:pt x="9818" y="3927"/>
                  </a:cubicBezTo>
                  <a:cubicBezTo>
                    <a:pt x="9425" y="3535"/>
                    <a:pt x="9033" y="3535"/>
                    <a:pt x="8640" y="3927"/>
                  </a:cubicBezTo>
                  <a:cubicBezTo>
                    <a:pt x="7462" y="5105"/>
                    <a:pt x="7462" y="5105"/>
                    <a:pt x="7462" y="5105"/>
                  </a:cubicBezTo>
                  <a:cubicBezTo>
                    <a:pt x="7069" y="5498"/>
                    <a:pt x="7069" y="5891"/>
                    <a:pt x="7462" y="6284"/>
                  </a:cubicBezTo>
                  <a:cubicBezTo>
                    <a:pt x="11389" y="10604"/>
                    <a:pt x="11389" y="10604"/>
                    <a:pt x="11389" y="10604"/>
                  </a:cubicBezTo>
                  <a:cubicBezTo>
                    <a:pt x="7462" y="14924"/>
                    <a:pt x="7462" y="14924"/>
                    <a:pt x="7462" y="14924"/>
                  </a:cubicBezTo>
                  <a:cubicBezTo>
                    <a:pt x="7069" y="15316"/>
                    <a:pt x="7069" y="16102"/>
                    <a:pt x="7462" y="16495"/>
                  </a:cubicBezTo>
                  <a:cubicBezTo>
                    <a:pt x="8640" y="17673"/>
                    <a:pt x="8640" y="17673"/>
                    <a:pt x="8640" y="17673"/>
                  </a:cubicBezTo>
                  <a:cubicBezTo>
                    <a:pt x="9033" y="18065"/>
                    <a:pt x="9425" y="18065"/>
                    <a:pt x="9818" y="17673"/>
                  </a:cubicBezTo>
                  <a:lnTo>
                    <a:pt x="16495" y="1138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8" name="Shape 5228"/>
            <p:cNvSpPr/>
            <p:nvPr/>
          </p:nvSpPr>
          <p:spPr>
            <a:xfrm>
              <a:off x="2834218" y="859061"/>
              <a:ext cx="191975" cy="125359"/>
            </a:xfrm>
            <a:custGeom>
              <a:avLst/>
              <a:gdLst/>
              <a:ahLst/>
              <a:cxnLst>
                <a:cxn ang="0">
                  <a:pos x="wd2" y="hd2"/>
                </a:cxn>
                <a:cxn ang="5400000">
                  <a:pos x="wd2" y="hd2"/>
                </a:cxn>
                <a:cxn ang="10800000">
                  <a:pos x="wd2" y="hd2"/>
                </a:cxn>
                <a:cxn ang="16200000">
                  <a:pos x="wd2" y="hd2"/>
                </a:cxn>
              </a:cxnLst>
              <a:rect l="0" t="0" r="r" b="b"/>
              <a:pathLst>
                <a:path w="21414" h="21316" extrusionOk="0">
                  <a:moveTo>
                    <a:pt x="11079" y="20890"/>
                  </a:moveTo>
                  <a:cubicBezTo>
                    <a:pt x="10707" y="21458"/>
                    <a:pt x="10335" y="21458"/>
                    <a:pt x="9962" y="20890"/>
                  </a:cubicBezTo>
                  <a:cubicBezTo>
                    <a:pt x="279" y="5542"/>
                    <a:pt x="279" y="5542"/>
                    <a:pt x="279" y="5542"/>
                  </a:cubicBezTo>
                  <a:cubicBezTo>
                    <a:pt x="-93" y="4974"/>
                    <a:pt x="-93" y="4405"/>
                    <a:pt x="279" y="3837"/>
                  </a:cubicBezTo>
                  <a:cubicBezTo>
                    <a:pt x="2514" y="426"/>
                    <a:pt x="2514" y="426"/>
                    <a:pt x="2514" y="426"/>
                  </a:cubicBezTo>
                  <a:cubicBezTo>
                    <a:pt x="2514" y="-142"/>
                    <a:pt x="3259" y="-142"/>
                    <a:pt x="3631" y="426"/>
                  </a:cubicBezTo>
                  <a:cubicBezTo>
                    <a:pt x="10707" y="11226"/>
                    <a:pt x="10707" y="11226"/>
                    <a:pt x="10707" y="11226"/>
                  </a:cubicBezTo>
                  <a:cubicBezTo>
                    <a:pt x="17783" y="426"/>
                    <a:pt x="17783" y="426"/>
                    <a:pt x="17783" y="426"/>
                  </a:cubicBezTo>
                  <a:cubicBezTo>
                    <a:pt x="18155" y="-142"/>
                    <a:pt x="18528" y="-142"/>
                    <a:pt x="18900" y="426"/>
                  </a:cubicBezTo>
                  <a:cubicBezTo>
                    <a:pt x="21135" y="3837"/>
                    <a:pt x="21135" y="3837"/>
                    <a:pt x="21135" y="3837"/>
                  </a:cubicBezTo>
                  <a:cubicBezTo>
                    <a:pt x="21507" y="4405"/>
                    <a:pt x="21507" y="4974"/>
                    <a:pt x="21135" y="5542"/>
                  </a:cubicBezTo>
                  <a:lnTo>
                    <a:pt x="11079" y="2089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29" name="Shape 5229"/>
            <p:cNvSpPr/>
            <p:nvPr/>
          </p:nvSpPr>
          <p:spPr>
            <a:xfrm>
              <a:off x="3316015" y="798643"/>
              <a:ext cx="123786" cy="191975"/>
            </a:xfrm>
            <a:custGeom>
              <a:avLst/>
              <a:gdLst/>
              <a:ahLst/>
              <a:cxnLst>
                <a:cxn ang="0">
                  <a:pos x="wd2" y="hd2"/>
                </a:cxn>
                <a:cxn ang="5400000">
                  <a:pos x="wd2" y="hd2"/>
                </a:cxn>
                <a:cxn ang="10800000">
                  <a:pos x="wd2" y="hd2"/>
                </a:cxn>
                <a:cxn ang="16200000">
                  <a:pos x="wd2" y="hd2"/>
                </a:cxn>
              </a:cxnLst>
              <a:rect l="0" t="0" r="r" b="b"/>
              <a:pathLst>
                <a:path w="21308" h="21414" extrusionOk="0">
                  <a:moveTo>
                    <a:pt x="5692" y="21135"/>
                  </a:moveTo>
                  <a:cubicBezTo>
                    <a:pt x="5108" y="21507"/>
                    <a:pt x="3940" y="21507"/>
                    <a:pt x="3940" y="21135"/>
                  </a:cubicBezTo>
                  <a:cubicBezTo>
                    <a:pt x="438" y="18900"/>
                    <a:pt x="438" y="18900"/>
                    <a:pt x="438" y="18900"/>
                  </a:cubicBezTo>
                  <a:cubicBezTo>
                    <a:pt x="-146" y="18528"/>
                    <a:pt x="-146" y="18155"/>
                    <a:pt x="438" y="17783"/>
                  </a:cubicBezTo>
                  <a:cubicBezTo>
                    <a:pt x="11530" y="10707"/>
                    <a:pt x="11530" y="10707"/>
                    <a:pt x="11530" y="10707"/>
                  </a:cubicBezTo>
                  <a:cubicBezTo>
                    <a:pt x="438" y="3631"/>
                    <a:pt x="438" y="3631"/>
                    <a:pt x="438" y="3631"/>
                  </a:cubicBezTo>
                  <a:cubicBezTo>
                    <a:pt x="-146" y="3259"/>
                    <a:pt x="-146" y="2886"/>
                    <a:pt x="438" y="2514"/>
                  </a:cubicBezTo>
                  <a:cubicBezTo>
                    <a:pt x="3940" y="279"/>
                    <a:pt x="3940" y="279"/>
                    <a:pt x="3940" y="279"/>
                  </a:cubicBezTo>
                  <a:cubicBezTo>
                    <a:pt x="3940" y="-93"/>
                    <a:pt x="5108" y="-93"/>
                    <a:pt x="5692" y="279"/>
                  </a:cubicBezTo>
                  <a:cubicBezTo>
                    <a:pt x="20870" y="9962"/>
                    <a:pt x="20870" y="9962"/>
                    <a:pt x="20870" y="9962"/>
                  </a:cubicBezTo>
                  <a:cubicBezTo>
                    <a:pt x="21454" y="10335"/>
                    <a:pt x="21454" y="11079"/>
                    <a:pt x="20870" y="11452"/>
                  </a:cubicBezTo>
                  <a:lnTo>
                    <a:pt x="5692" y="211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0" name="Shape 5230"/>
            <p:cNvSpPr/>
            <p:nvPr/>
          </p:nvSpPr>
          <p:spPr>
            <a:xfrm>
              <a:off x="3796243" y="813300"/>
              <a:ext cx="136193" cy="195193"/>
            </a:xfrm>
            <a:custGeom>
              <a:avLst/>
              <a:gdLst/>
              <a:ahLst/>
              <a:cxnLst>
                <a:cxn ang="0">
                  <a:pos x="wd2" y="hd2"/>
                </a:cxn>
                <a:cxn ang="5400000">
                  <a:pos x="wd2" y="hd2"/>
                </a:cxn>
                <a:cxn ang="10800000">
                  <a:pos x="wd2" y="hd2"/>
                </a:cxn>
                <a:cxn ang="16200000">
                  <a:pos x="wd2" y="hd2"/>
                </a:cxn>
              </a:cxnLst>
              <a:rect l="0" t="0" r="r" b="b"/>
              <a:pathLst>
                <a:path w="21337" h="21600" extrusionOk="0">
                  <a:moveTo>
                    <a:pt x="15673" y="8938"/>
                  </a:moveTo>
                  <a:cubicBezTo>
                    <a:pt x="15673" y="20110"/>
                    <a:pt x="15673" y="20110"/>
                    <a:pt x="15673" y="20110"/>
                  </a:cubicBezTo>
                  <a:cubicBezTo>
                    <a:pt x="15673" y="20855"/>
                    <a:pt x="14619" y="21600"/>
                    <a:pt x="13566" y="21600"/>
                  </a:cubicBezTo>
                  <a:cubicBezTo>
                    <a:pt x="12512" y="21600"/>
                    <a:pt x="11458" y="20855"/>
                    <a:pt x="11458" y="20110"/>
                  </a:cubicBezTo>
                  <a:cubicBezTo>
                    <a:pt x="11458" y="14897"/>
                    <a:pt x="11458" y="14897"/>
                    <a:pt x="11458" y="14897"/>
                  </a:cubicBezTo>
                  <a:cubicBezTo>
                    <a:pt x="9878" y="14897"/>
                    <a:pt x="9878" y="14897"/>
                    <a:pt x="9878" y="14897"/>
                  </a:cubicBezTo>
                  <a:cubicBezTo>
                    <a:pt x="9878" y="20110"/>
                    <a:pt x="9878" y="20110"/>
                    <a:pt x="9878" y="20110"/>
                  </a:cubicBezTo>
                  <a:cubicBezTo>
                    <a:pt x="9878" y="20855"/>
                    <a:pt x="9351" y="21600"/>
                    <a:pt x="7770" y="21600"/>
                  </a:cubicBezTo>
                  <a:cubicBezTo>
                    <a:pt x="6717" y="21600"/>
                    <a:pt x="5663" y="20855"/>
                    <a:pt x="5663" y="20110"/>
                  </a:cubicBezTo>
                  <a:cubicBezTo>
                    <a:pt x="5663" y="8938"/>
                    <a:pt x="5663" y="8938"/>
                    <a:pt x="5663" y="8938"/>
                  </a:cubicBezTo>
                  <a:cubicBezTo>
                    <a:pt x="395" y="5214"/>
                    <a:pt x="395" y="5214"/>
                    <a:pt x="395" y="5214"/>
                  </a:cubicBezTo>
                  <a:cubicBezTo>
                    <a:pt x="-132" y="4841"/>
                    <a:pt x="-132" y="3724"/>
                    <a:pt x="395" y="3352"/>
                  </a:cubicBezTo>
                  <a:cubicBezTo>
                    <a:pt x="922" y="2979"/>
                    <a:pt x="2502" y="2979"/>
                    <a:pt x="3029" y="3352"/>
                  </a:cubicBezTo>
                  <a:cubicBezTo>
                    <a:pt x="7244" y="6331"/>
                    <a:pt x="7244" y="6331"/>
                    <a:pt x="7244" y="6331"/>
                  </a:cubicBezTo>
                  <a:cubicBezTo>
                    <a:pt x="14092" y="6331"/>
                    <a:pt x="14092" y="6331"/>
                    <a:pt x="14092" y="6331"/>
                  </a:cubicBezTo>
                  <a:cubicBezTo>
                    <a:pt x="18307" y="3352"/>
                    <a:pt x="18307" y="3352"/>
                    <a:pt x="18307" y="3352"/>
                  </a:cubicBezTo>
                  <a:cubicBezTo>
                    <a:pt x="19361" y="2979"/>
                    <a:pt x="20414" y="2979"/>
                    <a:pt x="20941" y="3352"/>
                  </a:cubicBezTo>
                  <a:cubicBezTo>
                    <a:pt x="21468" y="3724"/>
                    <a:pt x="21468" y="4841"/>
                    <a:pt x="20941" y="5214"/>
                  </a:cubicBezTo>
                  <a:lnTo>
                    <a:pt x="15673" y="8938"/>
                  </a:lnTo>
                  <a:close/>
                  <a:moveTo>
                    <a:pt x="10931" y="5959"/>
                  </a:moveTo>
                  <a:cubicBezTo>
                    <a:pt x="8297" y="5959"/>
                    <a:pt x="6717" y="4469"/>
                    <a:pt x="6717" y="2979"/>
                  </a:cubicBezTo>
                  <a:cubicBezTo>
                    <a:pt x="6717" y="1490"/>
                    <a:pt x="8297" y="0"/>
                    <a:pt x="10931" y="0"/>
                  </a:cubicBezTo>
                  <a:cubicBezTo>
                    <a:pt x="13039" y="0"/>
                    <a:pt x="15146" y="1490"/>
                    <a:pt x="15146" y="2979"/>
                  </a:cubicBezTo>
                  <a:cubicBezTo>
                    <a:pt x="15146" y="4469"/>
                    <a:pt x="13039" y="5959"/>
                    <a:pt x="10931" y="595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1" name="Shape 5231"/>
            <p:cNvSpPr/>
            <p:nvPr/>
          </p:nvSpPr>
          <p:spPr>
            <a:xfrm>
              <a:off x="4270989" y="81020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676"/>
                    <a:pt x="3142" y="10604"/>
                  </a:cubicBezTo>
                  <a:cubicBezTo>
                    <a:pt x="3142" y="14924"/>
                    <a:pt x="6284" y="18458"/>
                    <a:pt x="10604" y="18458"/>
                  </a:cubicBezTo>
                  <a:cubicBezTo>
                    <a:pt x="14924" y="18458"/>
                    <a:pt x="18458" y="14924"/>
                    <a:pt x="18458" y="10604"/>
                  </a:cubicBezTo>
                  <a:cubicBezTo>
                    <a:pt x="18458" y="6676"/>
                    <a:pt x="14924" y="3142"/>
                    <a:pt x="10604" y="3142"/>
                  </a:cubicBezTo>
                  <a:close/>
                  <a:moveTo>
                    <a:pt x="12567" y="12175"/>
                  </a:moveTo>
                  <a:cubicBezTo>
                    <a:pt x="12567" y="12175"/>
                    <a:pt x="12175" y="12567"/>
                    <a:pt x="12175" y="12567"/>
                  </a:cubicBezTo>
                  <a:cubicBezTo>
                    <a:pt x="7462" y="12567"/>
                    <a:pt x="7462" y="12567"/>
                    <a:pt x="7462" y="12567"/>
                  </a:cubicBezTo>
                  <a:cubicBezTo>
                    <a:pt x="7462" y="12567"/>
                    <a:pt x="7069" y="12175"/>
                    <a:pt x="7069" y="12175"/>
                  </a:cubicBezTo>
                  <a:cubicBezTo>
                    <a:pt x="7069" y="10996"/>
                    <a:pt x="7069" y="10996"/>
                    <a:pt x="7069" y="10996"/>
                  </a:cubicBezTo>
                  <a:cubicBezTo>
                    <a:pt x="7069" y="10996"/>
                    <a:pt x="7462" y="10604"/>
                    <a:pt x="7462" y="10604"/>
                  </a:cubicBezTo>
                  <a:cubicBezTo>
                    <a:pt x="10604" y="10604"/>
                    <a:pt x="10604" y="10604"/>
                    <a:pt x="10604" y="10604"/>
                  </a:cubicBezTo>
                  <a:cubicBezTo>
                    <a:pt x="10604" y="5891"/>
                    <a:pt x="10604" y="5891"/>
                    <a:pt x="10604" y="5891"/>
                  </a:cubicBezTo>
                  <a:cubicBezTo>
                    <a:pt x="10604" y="5498"/>
                    <a:pt x="10996" y="5498"/>
                    <a:pt x="10996" y="5498"/>
                  </a:cubicBezTo>
                  <a:cubicBezTo>
                    <a:pt x="12175" y="5498"/>
                    <a:pt x="12175" y="5498"/>
                    <a:pt x="12175" y="5498"/>
                  </a:cubicBezTo>
                  <a:cubicBezTo>
                    <a:pt x="12175" y="5498"/>
                    <a:pt x="12567" y="5498"/>
                    <a:pt x="12567" y="5891"/>
                  </a:cubicBezTo>
                  <a:lnTo>
                    <a:pt x="12567" y="121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2" name="Shape 5232"/>
            <p:cNvSpPr/>
            <p:nvPr/>
          </p:nvSpPr>
          <p:spPr>
            <a:xfrm>
              <a:off x="4754322" y="810202"/>
              <a:ext cx="227725" cy="168857"/>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3" name="Shape 5233"/>
            <p:cNvSpPr/>
            <p:nvPr/>
          </p:nvSpPr>
          <p:spPr>
            <a:xfrm>
              <a:off x="5237655" y="810202"/>
              <a:ext cx="227725" cy="168857"/>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953" y="9504"/>
                    <a:pt x="2859" y="8640"/>
                  </a:cubicBezTo>
                  <a:cubicBezTo>
                    <a:pt x="2859" y="8208"/>
                    <a:pt x="2859" y="8208"/>
                    <a:pt x="2859" y="7776"/>
                  </a:cubicBezTo>
                  <a:cubicBezTo>
                    <a:pt x="2859" y="3456"/>
                    <a:pt x="5400" y="0"/>
                    <a:pt x="8576" y="0"/>
                  </a:cubicBezTo>
                  <a:cubicBezTo>
                    <a:pt x="11118" y="0"/>
                    <a:pt x="13024" y="1728"/>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moveTo>
                    <a:pt x="14294" y="10800"/>
                  </a:moveTo>
                  <a:cubicBezTo>
                    <a:pt x="10482" y="5616"/>
                    <a:pt x="10482" y="5616"/>
                    <a:pt x="10482" y="5616"/>
                  </a:cubicBezTo>
                  <a:cubicBezTo>
                    <a:pt x="10165" y="5616"/>
                    <a:pt x="10165" y="5184"/>
                    <a:pt x="10165" y="5184"/>
                  </a:cubicBezTo>
                  <a:cubicBezTo>
                    <a:pt x="9847" y="5184"/>
                    <a:pt x="9847" y="5616"/>
                    <a:pt x="9847" y="5616"/>
                  </a:cubicBezTo>
                  <a:cubicBezTo>
                    <a:pt x="5718" y="10800"/>
                    <a:pt x="5718" y="10800"/>
                    <a:pt x="5718" y="10800"/>
                  </a:cubicBezTo>
                  <a:cubicBezTo>
                    <a:pt x="5718" y="11232"/>
                    <a:pt x="5718" y="11232"/>
                    <a:pt x="5718" y="11232"/>
                  </a:cubicBezTo>
                  <a:cubicBezTo>
                    <a:pt x="5718" y="11664"/>
                    <a:pt x="6035" y="11664"/>
                    <a:pt x="6035" y="11664"/>
                  </a:cubicBezTo>
                  <a:cubicBezTo>
                    <a:pt x="8576" y="11664"/>
                    <a:pt x="8576" y="11664"/>
                    <a:pt x="8576" y="11664"/>
                  </a:cubicBezTo>
                  <a:cubicBezTo>
                    <a:pt x="8576" y="17280"/>
                    <a:pt x="8576" y="17280"/>
                    <a:pt x="8576" y="17280"/>
                  </a:cubicBezTo>
                  <a:cubicBezTo>
                    <a:pt x="8576" y="17712"/>
                    <a:pt x="8894" y="17712"/>
                    <a:pt x="8894" y="17712"/>
                  </a:cubicBezTo>
                  <a:cubicBezTo>
                    <a:pt x="11118" y="17712"/>
                    <a:pt x="11118" y="17712"/>
                    <a:pt x="11118" y="17712"/>
                  </a:cubicBezTo>
                  <a:cubicBezTo>
                    <a:pt x="11435" y="17712"/>
                    <a:pt x="11435" y="17712"/>
                    <a:pt x="11435" y="17280"/>
                  </a:cubicBezTo>
                  <a:cubicBezTo>
                    <a:pt x="11435" y="11664"/>
                    <a:pt x="11435" y="11664"/>
                    <a:pt x="11435" y="11664"/>
                  </a:cubicBezTo>
                  <a:cubicBezTo>
                    <a:pt x="13976" y="11664"/>
                    <a:pt x="13976" y="11664"/>
                    <a:pt x="13976" y="11664"/>
                  </a:cubicBezTo>
                  <a:cubicBezTo>
                    <a:pt x="14294" y="11664"/>
                    <a:pt x="14294" y="11664"/>
                    <a:pt x="14294" y="11232"/>
                  </a:cubicBezTo>
                  <a:cubicBezTo>
                    <a:pt x="14294" y="11232"/>
                    <a:pt x="14294" y="11232"/>
                    <a:pt x="14294"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4" name="Shape 5234"/>
            <p:cNvSpPr/>
            <p:nvPr/>
          </p:nvSpPr>
          <p:spPr>
            <a:xfrm>
              <a:off x="5724919" y="827242"/>
              <a:ext cx="218313" cy="164211"/>
            </a:xfrm>
            <a:custGeom>
              <a:avLst/>
              <a:gdLst/>
              <a:ahLst/>
              <a:cxnLst>
                <a:cxn ang="0">
                  <a:pos x="wd2" y="hd2"/>
                </a:cxn>
                <a:cxn ang="5400000">
                  <a:pos x="wd2" y="hd2"/>
                </a:cxn>
                <a:cxn ang="10800000">
                  <a:pos x="wd2" y="hd2"/>
                </a:cxn>
                <a:cxn ang="16200000">
                  <a:pos x="wd2" y="hd2"/>
                </a:cxn>
              </a:cxnLst>
              <a:rect l="0" t="0" r="r" b="b"/>
              <a:pathLst>
                <a:path w="21436" h="21600" extrusionOk="0">
                  <a:moveTo>
                    <a:pt x="6136" y="18514"/>
                  </a:moveTo>
                  <a:cubicBezTo>
                    <a:pt x="6136" y="18955"/>
                    <a:pt x="5809" y="18955"/>
                    <a:pt x="5482" y="18514"/>
                  </a:cubicBezTo>
                  <a:cubicBezTo>
                    <a:pt x="245" y="11020"/>
                    <a:pt x="245" y="11020"/>
                    <a:pt x="245" y="11020"/>
                  </a:cubicBezTo>
                  <a:cubicBezTo>
                    <a:pt x="-82" y="11020"/>
                    <a:pt x="-82" y="10580"/>
                    <a:pt x="245" y="10580"/>
                  </a:cubicBezTo>
                  <a:cubicBezTo>
                    <a:pt x="5482" y="3086"/>
                    <a:pt x="5482" y="3086"/>
                    <a:pt x="5482" y="3086"/>
                  </a:cubicBezTo>
                  <a:cubicBezTo>
                    <a:pt x="5809" y="3086"/>
                    <a:pt x="6136" y="3086"/>
                    <a:pt x="6136" y="3086"/>
                  </a:cubicBezTo>
                  <a:cubicBezTo>
                    <a:pt x="6791" y="3967"/>
                    <a:pt x="6791" y="3967"/>
                    <a:pt x="6791" y="3967"/>
                  </a:cubicBezTo>
                  <a:cubicBezTo>
                    <a:pt x="6791" y="3967"/>
                    <a:pt x="6791" y="4408"/>
                    <a:pt x="6791" y="4849"/>
                  </a:cubicBezTo>
                  <a:cubicBezTo>
                    <a:pt x="2209" y="11020"/>
                    <a:pt x="2209" y="11020"/>
                    <a:pt x="2209" y="11020"/>
                  </a:cubicBezTo>
                  <a:cubicBezTo>
                    <a:pt x="6791" y="17192"/>
                    <a:pt x="6791" y="17192"/>
                    <a:pt x="6791" y="17192"/>
                  </a:cubicBezTo>
                  <a:cubicBezTo>
                    <a:pt x="6791" y="17192"/>
                    <a:pt x="6791" y="17633"/>
                    <a:pt x="6791" y="17633"/>
                  </a:cubicBezTo>
                  <a:lnTo>
                    <a:pt x="6136" y="18514"/>
                  </a:lnTo>
                  <a:close/>
                  <a:moveTo>
                    <a:pt x="9409" y="21159"/>
                  </a:moveTo>
                  <a:cubicBezTo>
                    <a:pt x="9082" y="21600"/>
                    <a:pt x="9082" y="21600"/>
                    <a:pt x="8754" y="21600"/>
                  </a:cubicBezTo>
                  <a:cubicBezTo>
                    <a:pt x="8100" y="21159"/>
                    <a:pt x="8100" y="21159"/>
                    <a:pt x="8100" y="21159"/>
                  </a:cubicBezTo>
                  <a:cubicBezTo>
                    <a:pt x="7773" y="21159"/>
                    <a:pt x="7773" y="21159"/>
                    <a:pt x="7773" y="20718"/>
                  </a:cubicBezTo>
                  <a:cubicBezTo>
                    <a:pt x="12354" y="441"/>
                    <a:pt x="12354" y="441"/>
                    <a:pt x="12354" y="441"/>
                  </a:cubicBezTo>
                  <a:cubicBezTo>
                    <a:pt x="12354" y="0"/>
                    <a:pt x="12354" y="0"/>
                    <a:pt x="12682" y="0"/>
                  </a:cubicBezTo>
                  <a:cubicBezTo>
                    <a:pt x="13336" y="441"/>
                    <a:pt x="13336" y="441"/>
                    <a:pt x="13336" y="441"/>
                  </a:cubicBezTo>
                  <a:cubicBezTo>
                    <a:pt x="13663" y="441"/>
                    <a:pt x="13663" y="882"/>
                    <a:pt x="13663" y="882"/>
                  </a:cubicBezTo>
                  <a:lnTo>
                    <a:pt x="9409" y="21159"/>
                  </a:lnTo>
                  <a:close/>
                  <a:moveTo>
                    <a:pt x="15954" y="18514"/>
                  </a:moveTo>
                  <a:cubicBezTo>
                    <a:pt x="15627" y="18955"/>
                    <a:pt x="15627" y="18955"/>
                    <a:pt x="15300" y="18514"/>
                  </a:cubicBezTo>
                  <a:cubicBezTo>
                    <a:pt x="14645" y="17633"/>
                    <a:pt x="14645" y="17633"/>
                    <a:pt x="14645" y="17633"/>
                  </a:cubicBezTo>
                  <a:cubicBezTo>
                    <a:pt x="14645" y="17633"/>
                    <a:pt x="14645" y="17192"/>
                    <a:pt x="14645" y="17192"/>
                  </a:cubicBezTo>
                  <a:cubicBezTo>
                    <a:pt x="19227" y="11020"/>
                    <a:pt x="19227" y="11020"/>
                    <a:pt x="19227" y="11020"/>
                  </a:cubicBezTo>
                  <a:cubicBezTo>
                    <a:pt x="14645" y="4849"/>
                    <a:pt x="14645" y="4849"/>
                    <a:pt x="14645" y="4849"/>
                  </a:cubicBezTo>
                  <a:cubicBezTo>
                    <a:pt x="14645" y="4408"/>
                    <a:pt x="14645" y="3967"/>
                    <a:pt x="14645" y="3967"/>
                  </a:cubicBezTo>
                  <a:cubicBezTo>
                    <a:pt x="15300" y="3086"/>
                    <a:pt x="15300" y="3086"/>
                    <a:pt x="15300" y="3086"/>
                  </a:cubicBezTo>
                  <a:cubicBezTo>
                    <a:pt x="15627" y="3086"/>
                    <a:pt x="15627" y="3086"/>
                    <a:pt x="15954" y="3086"/>
                  </a:cubicBezTo>
                  <a:cubicBezTo>
                    <a:pt x="21191" y="10580"/>
                    <a:pt x="21191" y="10580"/>
                    <a:pt x="21191" y="10580"/>
                  </a:cubicBezTo>
                  <a:cubicBezTo>
                    <a:pt x="21518" y="10580"/>
                    <a:pt x="21518" y="11020"/>
                    <a:pt x="21191" y="11020"/>
                  </a:cubicBezTo>
                  <a:lnTo>
                    <a:pt x="15954" y="1851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5" name="Shape 5235"/>
            <p:cNvSpPr/>
            <p:nvPr/>
          </p:nvSpPr>
          <p:spPr>
            <a:xfrm>
              <a:off x="6202772" y="793161"/>
              <a:ext cx="215332"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14175"/>
                  </a:moveTo>
                  <a:cubicBezTo>
                    <a:pt x="21600" y="14512"/>
                    <a:pt x="21262" y="14850"/>
                    <a:pt x="21262" y="14850"/>
                  </a:cubicBezTo>
                  <a:cubicBezTo>
                    <a:pt x="11137" y="21600"/>
                    <a:pt x="11137" y="21600"/>
                    <a:pt x="11137" y="21600"/>
                  </a:cubicBezTo>
                  <a:cubicBezTo>
                    <a:pt x="11137" y="21600"/>
                    <a:pt x="10800" y="21600"/>
                    <a:pt x="10800" y="21600"/>
                  </a:cubicBezTo>
                  <a:cubicBezTo>
                    <a:pt x="10463" y="21600"/>
                    <a:pt x="10463" y="21600"/>
                    <a:pt x="10125" y="21600"/>
                  </a:cubicBezTo>
                  <a:cubicBezTo>
                    <a:pt x="338" y="14850"/>
                    <a:pt x="338" y="14850"/>
                    <a:pt x="338" y="14850"/>
                  </a:cubicBezTo>
                  <a:cubicBezTo>
                    <a:pt x="0" y="14850"/>
                    <a:pt x="0" y="14512"/>
                    <a:pt x="0" y="14175"/>
                  </a:cubicBezTo>
                  <a:cubicBezTo>
                    <a:pt x="0" y="7763"/>
                    <a:pt x="0" y="7763"/>
                    <a:pt x="0" y="7763"/>
                  </a:cubicBezTo>
                  <a:cubicBezTo>
                    <a:pt x="0" y="7425"/>
                    <a:pt x="0" y="7088"/>
                    <a:pt x="338" y="6750"/>
                  </a:cubicBezTo>
                  <a:cubicBezTo>
                    <a:pt x="10125" y="338"/>
                    <a:pt x="10125" y="338"/>
                    <a:pt x="10125" y="338"/>
                  </a:cubicBezTo>
                  <a:cubicBezTo>
                    <a:pt x="10463" y="338"/>
                    <a:pt x="10463" y="0"/>
                    <a:pt x="10800" y="0"/>
                  </a:cubicBezTo>
                  <a:cubicBezTo>
                    <a:pt x="10800" y="0"/>
                    <a:pt x="11137" y="338"/>
                    <a:pt x="11137" y="338"/>
                  </a:cubicBezTo>
                  <a:cubicBezTo>
                    <a:pt x="21262" y="6750"/>
                    <a:pt x="21262" y="6750"/>
                    <a:pt x="21262" y="6750"/>
                  </a:cubicBezTo>
                  <a:cubicBezTo>
                    <a:pt x="21262" y="7088"/>
                    <a:pt x="21600" y="7425"/>
                    <a:pt x="21600" y="7763"/>
                  </a:cubicBezTo>
                  <a:lnTo>
                    <a:pt x="21600" y="14175"/>
                  </a:lnTo>
                  <a:close/>
                  <a:moveTo>
                    <a:pt x="4050" y="10800"/>
                  </a:moveTo>
                  <a:cubicBezTo>
                    <a:pt x="1688" y="9450"/>
                    <a:pt x="1688" y="9450"/>
                    <a:pt x="1688" y="9450"/>
                  </a:cubicBezTo>
                  <a:cubicBezTo>
                    <a:pt x="1688" y="12487"/>
                    <a:pt x="1688" y="12487"/>
                    <a:pt x="1688" y="12487"/>
                  </a:cubicBezTo>
                  <a:lnTo>
                    <a:pt x="4050" y="10800"/>
                  </a:lnTo>
                  <a:close/>
                  <a:moveTo>
                    <a:pt x="9788" y="7088"/>
                  </a:moveTo>
                  <a:cubicBezTo>
                    <a:pt x="9788" y="2700"/>
                    <a:pt x="9788" y="2700"/>
                    <a:pt x="9788" y="2700"/>
                  </a:cubicBezTo>
                  <a:cubicBezTo>
                    <a:pt x="2363" y="7763"/>
                    <a:pt x="2363" y="7763"/>
                    <a:pt x="2363" y="7763"/>
                  </a:cubicBezTo>
                  <a:cubicBezTo>
                    <a:pt x="5738" y="9788"/>
                    <a:pt x="5738" y="9788"/>
                    <a:pt x="5738" y="9788"/>
                  </a:cubicBezTo>
                  <a:lnTo>
                    <a:pt x="9788" y="7088"/>
                  </a:lnTo>
                  <a:close/>
                  <a:moveTo>
                    <a:pt x="9788" y="18900"/>
                  </a:moveTo>
                  <a:cubicBezTo>
                    <a:pt x="9788" y="14850"/>
                    <a:pt x="9788" y="14850"/>
                    <a:pt x="9788" y="14850"/>
                  </a:cubicBezTo>
                  <a:cubicBezTo>
                    <a:pt x="5738" y="12150"/>
                    <a:pt x="5738" y="12150"/>
                    <a:pt x="5738" y="12150"/>
                  </a:cubicBezTo>
                  <a:cubicBezTo>
                    <a:pt x="2363" y="14175"/>
                    <a:pt x="2363" y="14175"/>
                    <a:pt x="2363" y="14175"/>
                  </a:cubicBezTo>
                  <a:lnTo>
                    <a:pt x="9788" y="18900"/>
                  </a:lnTo>
                  <a:close/>
                  <a:moveTo>
                    <a:pt x="13837" y="10800"/>
                  </a:moveTo>
                  <a:cubicBezTo>
                    <a:pt x="10800" y="8775"/>
                    <a:pt x="10800" y="8775"/>
                    <a:pt x="10800" y="8775"/>
                  </a:cubicBezTo>
                  <a:cubicBezTo>
                    <a:pt x="7425" y="10800"/>
                    <a:pt x="7425" y="10800"/>
                    <a:pt x="7425" y="10800"/>
                  </a:cubicBezTo>
                  <a:cubicBezTo>
                    <a:pt x="10800" y="13162"/>
                    <a:pt x="10800" y="13162"/>
                    <a:pt x="10800" y="13162"/>
                  </a:cubicBezTo>
                  <a:lnTo>
                    <a:pt x="13837" y="10800"/>
                  </a:lnTo>
                  <a:close/>
                  <a:moveTo>
                    <a:pt x="18900" y="7763"/>
                  </a:moveTo>
                  <a:cubicBezTo>
                    <a:pt x="11812" y="2700"/>
                    <a:pt x="11812" y="2700"/>
                    <a:pt x="11812" y="2700"/>
                  </a:cubicBezTo>
                  <a:cubicBezTo>
                    <a:pt x="11812" y="7088"/>
                    <a:pt x="11812" y="7088"/>
                    <a:pt x="11812" y="7088"/>
                  </a:cubicBezTo>
                  <a:cubicBezTo>
                    <a:pt x="15525" y="9788"/>
                    <a:pt x="15525" y="9788"/>
                    <a:pt x="15525" y="9788"/>
                  </a:cubicBezTo>
                  <a:lnTo>
                    <a:pt x="18900" y="7763"/>
                  </a:lnTo>
                  <a:close/>
                  <a:moveTo>
                    <a:pt x="18900" y="14175"/>
                  </a:moveTo>
                  <a:cubicBezTo>
                    <a:pt x="15525" y="12150"/>
                    <a:pt x="15525" y="12150"/>
                    <a:pt x="15525" y="12150"/>
                  </a:cubicBezTo>
                  <a:cubicBezTo>
                    <a:pt x="11812" y="14850"/>
                    <a:pt x="11812" y="14850"/>
                    <a:pt x="11812" y="14850"/>
                  </a:cubicBezTo>
                  <a:cubicBezTo>
                    <a:pt x="11812" y="18900"/>
                    <a:pt x="11812" y="18900"/>
                    <a:pt x="11812" y="18900"/>
                  </a:cubicBezTo>
                  <a:lnTo>
                    <a:pt x="18900" y="14175"/>
                  </a:lnTo>
                  <a:close/>
                  <a:moveTo>
                    <a:pt x="19575" y="12487"/>
                  </a:moveTo>
                  <a:cubicBezTo>
                    <a:pt x="19575" y="9450"/>
                    <a:pt x="19575" y="9450"/>
                    <a:pt x="19575" y="9450"/>
                  </a:cubicBezTo>
                  <a:cubicBezTo>
                    <a:pt x="17212" y="10800"/>
                    <a:pt x="17212" y="10800"/>
                    <a:pt x="17212" y="10800"/>
                  </a:cubicBezTo>
                  <a:lnTo>
                    <a:pt x="19575" y="1248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6" name="Shape 5236"/>
            <p:cNvSpPr/>
            <p:nvPr/>
          </p:nvSpPr>
          <p:spPr>
            <a:xfrm>
              <a:off x="6686105" y="81020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2175"/>
                  </a:moveTo>
                  <a:cubicBezTo>
                    <a:pt x="21600" y="12567"/>
                    <a:pt x="21207" y="12960"/>
                    <a:pt x="21207" y="12960"/>
                  </a:cubicBezTo>
                  <a:cubicBezTo>
                    <a:pt x="18458" y="13353"/>
                    <a:pt x="18458" y="13353"/>
                    <a:pt x="18458" y="13353"/>
                  </a:cubicBezTo>
                  <a:cubicBezTo>
                    <a:pt x="18458" y="13745"/>
                    <a:pt x="18065" y="14138"/>
                    <a:pt x="18065" y="14531"/>
                  </a:cubicBezTo>
                  <a:cubicBezTo>
                    <a:pt x="18458" y="15316"/>
                    <a:pt x="18851" y="15709"/>
                    <a:pt x="19244" y="16495"/>
                  </a:cubicBezTo>
                  <a:cubicBezTo>
                    <a:pt x="19636" y="16495"/>
                    <a:pt x="19636" y="16495"/>
                    <a:pt x="19636" y="16887"/>
                  </a:cubicBezTo>
                  <a:cubicBezTo>
                    <a:pt x="19636" y="16887"/>
                    <a:pt x="19636" y="16887"/>
                    <a:pt x="19244" y="17280"/>
                  </a:cubicBezTo>
                  <a:cubicBezTo>
                    <a:pt x="19244" y="17673"/>
                    <a:pt x="17280" y="19636"/>
                    <a:pt x="16887" y="19636"/>
                  </a:cubicBezTo>
                  <a:cubicBezTo>
                    <a:pt x="16495" y="19636"/>
                    <a:pt x="16495" y="19636"/>
                    <a:pt x="16495" y="19636"/>
                  </a:cubicBezTo>
                  <a:cubicBezTo>
                    <a:pt x="14531" y="18065"/>
                    <a:pt x="14531" y="18065"/>
                    <a:pt x="14531" y="18065"/>
                  </a:cubicBezTo>
                  <a:cubicBezTo>
                    <a:pt x="14138" y="18065"/>
                    <a:pt x="13745" y="18458"/>
                    <a:pt x="12960" y="18458"/>
                  </a:cubicBezTo>
                  <a:cubicBezTo>
                    <a:pt x="12960" y="19244"/>
                    <a:pt x="12960" y="20422"/>
                    <a:pt x="12567" y="21207"/>
                  </a:cubicBezTo>
                  <a:cubicBezTo>
                    <a:pt x="12567" y="21207"/>
                    <a:pt x="12567" y="21600"/>
                    <a:pt x="12175" y="21600"/>
                  </a:cubicBezTo>
                  <a:cubicBezTo>
                    <a:pt x="9033" y="21600"/>
                    <a:pt x="9033" y="21600"/>
                    <a:pt x="9033" y="21600"/>
                  </a:cubicBezTo>
                  <a:cubicBezTo>
                    <a:pt x="9033" y="21600"/>
                    <a:pt x="8640" y="21207"/>
                    <a:pt x="8640" y="21207"/>
                  </a:cubicBezTo>
                  <a:cubicBezTo>
                    <a:pt x="8247" y="18458"/>
                    <a:pt x="8247" y="18458"/>
                    <a:pt x="8247" y="18458"/>
                  </a:cubicBezTo>
                  <a:cubicBezTo>
                    <a:pt x="7855" y="18458"/>
                    <a:pt x="7462" y="18065"/>
                    <a:pt x="7069" y="18065"/>
                  </a:cubicBezTo>
                  <a:cubicBezTo>
                    <a:pt x="5105" y="19636"/>
                    <a:pt x="5105" y="19636"/>
                    <a:pt x="5105" y="19636"/>
                  </a:cubicBezTo>
                  <a:cubicBezTo>
                    <a:pt x="4713" y="19636"/>
                    <a:pt x="4713" y="19636"/>
                    <a:pt x="4713" y="19636"/>
                  </a:cubicBezTo>
                  <a:cubicBezTo>
                    <a:pt x="4320" y="19636"/>
                    <a:pt x="4320" y="19636"/>
                    <a:pt x="4320" y="19636"/>
                  </a:cubicBezTo>
                  <a:cubicBezTo>
                    <a:pt x="3535" y="18851"/>
                    <a:pt x="2749" y="18065"/>
                    <a:pt x="1964" y="17280"/>
                  </a:cubicBezTo>
                  <a:cubicBezTo>
                    <a:pt x="1964" y="16887"/>
                    <a:pt x="1964" y="16887"/>
                    <a:pt x="1964" y="16887"/>
                  </a:cubicBezTo>
                  <a:cubicBezTo>
                    <a:pt x="1964" y="16495"/>
                    <a:pt x="1964" y="16495"/>
                    <a:pt x="1964" y="16495"/>
                  </a:cubicBezTo>
                  <a:cubicBezTo>
                    <a:pt x="2356" y="15709"/>
                    <a:pt x="3142" y="15316"/>
                    <a:pt x="3535" y="14531"/>
                  </a:cubicBezTo>
                  <a:cubicBezTo>
                    <a:pt x="3142" y="14138"/>
                    <a:pt x="3142" y="13745"/>
                    <a:pt x="2749" y="12960"/>
                  </a:cubicBezTo>
                  <a:cubicBezTo>
                    <a:pt x="393" y="12960"/>
                    <a:pt x="393" y="12960"/>
                    <a:pt x="393" y="12960"/>
                  </a:cubicBezTo>
                  <a:cubicBezTo>
                    <a:pt x="0" y="12567"/>
                    <a:pt x="0" y="12567"/>
                    <a:pt x="0" y="12175"/>
                  </a:cubicBezTo>
                  <a:cubicBezTo>
                    <a:pt x="0" y="9033"/>
                    <a:pt x="0" y="9033"/>
                    <a:pt x="0" y="9033"/>
                  </a:cubicBezTo>
                  <a:cubicBezTo>
                    <a:pt x="0" y="9033"/>
                    <a:pt x="0" y="8640"/>
                    <a:pt x="393" y="8640"/>
                  </a:cubicBezTo>
                  <a:cubicBezTo>
                    <a:pt x="2749" y="8247"/>
                    <a:pt x="2749" y="8247"/>
                    <a:pt x="2749" y="8247"/>
                  </a:cubicBezTo>
                  <a:cubicBezTo>
                    <a:pt x="3142" y="7855"/>
                    <a:pt x="3142" y="7462"/>
                    <a:pt x="3535" y="7069"/>
                  </a:cubicBezTo>
                  <a:cubicBezTo>
                    <a:pt x="3142" y="6284"/>
                    <a:pt x="2356" y="5498"/>
                    <a:pt x="1964" y="5105"/>
                  </a:cubicBezTo>
                  <a:cubicBezTo>
                    <a:pt x="1964" y="5105"/>
                    <a:pt x="1964" y="4713"/>
                    <a:pt x="1964" y="4713"/>
                  </a:cubicBezTo>
                  <a:cubicBezTo>
                    <a:pt x="1964" y="4713"/>
                    <a:pt x="1964" y="4320"/>
                    <a:pt x="1964" y="4320"/>
                  </a:cubicBezTo>
                  <a:cubicBezTo>
                    <a:pt x="2356" y="3927"/>
                    <a:pt x="4320" y="1964"/>
                    <a:pt x="4713" y="1964"/>
                  </a:cubicBezTo>
                  <a:cubicBezTo>
                    <a:pt x="4713" y="1964"/>
                    <a:pt x="4713" y="1964"/>
                    <a:pt x="5105" y="1964"/>
                  </a:cubicBezTo>
                  <a:cubicBezTo>
                    <a:pt x="7069" y="3535"/>
                    <a:pt x="7069" y="3535"/>
                    <a:pt x="7069" y="3535"/>
                  </a:cubicBezTo>
                  <a:cubicBezTo>
                    <a:pt x="7462" y="3142"/>
                    <a:pt x="7855" y="3142"/>
                    <a:pt x="8247" y="3142"/>
                  </a:cubicBezTo>
                  <a:cubicBezTo>
                    <a:pt x="8247" y="1964"/>
                    <a:pt x="8247" y="1178"/>
                    <a:pt x="8640" y="393"/>
                  </a:cubicBezTo>
                  <a:cubicBezTo>
                    <a:pt x="8640" y="0"/>
                    <a:pt x="9033" y="0"/>
                    <a:pt x="9033" y="0"/>
                  </a:cubicBezTo>
                  <a:cubicBezTo>
                    <a:pt x="12175" y="0"/>
                    <a:pt x="12175" y="0"/>
                    <a:pt x="12175" y="0"/>
                  </a:cubicBezTo>
                  <a:cubicBezTo>
                    <a:pt x="12567" y="0"/>
                    <a:pt x="12567" y="0"/>
                    <a:pt x="12567" y="393"/>
                  </a:cubicBezTo>
                  <a:cubicBezTo>
                    <a:pt x="12960" y="3142"/>
                    <a:pt x="12960" y="3142"/>
                    <a:pt x="12960" y="3142"/>
                  </a:cubicBezTo>
                  <a:cubicBezTo>
                    <a:pt x="13745" y="3142"/>
                    <a:pt x="14138" y="3142"/>
                    <a:pt x="14531" y="3535"/>
                  </a:cubicBezTo>
                  <a:cubicBezTo>
                    <a:pt x="16495" y="1964"/>
                    <a:pt x="16495" y="1964"/>
                    <a:pt x="16495" y="1964"/>
                  </a:cubicBezTo>
                  <a:cubicBezTo>
                    <a:pt x="16495" y="1964"/>
                    <a:pt x="16495" y="1964"/>
                    <a:pt x="16887" y="1964"/>
                  </a:cubicBezTo>
                  <a:cubicBezTo>
                    <a:pt x="16887" y="1964"/>
                    <a:pt x="16887" y="1964"/>
                    <a:pt x="16887" y="1964"/>
                  </a:cubicBezTo>
                  <a:cubicBezTo>
                    <a:pt x="17673" y="2749"/>
                    <a:pt x="18851" y="3535"/>
                    <a:pt x="19244" y="4320"/>
                  </a:cubicBezTo>
                  <a:cubicBezTo>
                    <a:pt x="19636" y="4320"/>
                    <a:pt x="19636" y="4713"/>
                    <a:pt x="19636" y="4713"/>
                  </a:cubicBezTo>
                  <a:cubicBezTo>
                    <a:pt x="19636" y="4713"/>
                    <a:pt x="19244" y="5105"/>
                    <a:pt x="19244" y="5105"/>
                  </a:cubicBezTo>
                  <a:cubicBezTo>
                    <a:pt x="18851" y="5498"/>
                    <a:pt x="18458" y="6284"/>
                    <a:pt x="18065" y="7069"/>
                  </a:cubicBezTo>
                  <a:cubicBezTo>
                    <a:pt x="18065" y="7462"/>
                    <a:pt x="18458" y="7855"/>
                    <a:pt x="18458" y="8247"/>
                  </a:cubicBezTo>
                  <a:cubicBezTo>
                    <a:pt x="21207" y="8640"/>
                    <a:pt x="21207" y="8640"/>
                    <a:pt x="21207" y="8640"/>
                  </a:cubicBezTo>
                  <a:cubicBezTo>
                    <a:pt x="21207" y="8640"/>
                    <a:pt x="21600" y="9033"/>
                    <a:pt x="21600" y="9033"/>
                  </a:cubicBezTo>
                  <a:lnTo>
                    <a:pt x="21600" y="12175"/>
                  </a:lnTo>
                  <a:close/>
                  <a:moveTo>
                    <a:pt x="10604" y="7069"/>
                  </a:moveTo>
                  <a:cubicBezTo>
                    <a:pt x="8640" y="7069"/>
                    <a:pt x="7069" y="8640"/>
                    <a:pt x="7069" y="10604"/>
                  </a:cubicBezTo>
                  <a:cubicBezTo>
                    <a:pt x="7069" y="12567"/>
                    <a:pt x="8640" y="14138"/>
                    <a:pt x="10604" y="14138"/>
                  </a:cubicBezTo>
                  <a:cubicBezTo>
                    <a:pt x="12567" y="14138"/>
                    <a:pt x="14138" y="12567"/>
                    <a:pt x="14138" y="10604"/>
                  </a:cubicBezTo>
                  <a:cubicBezTo>
                    <a:pt x="14138" y="8640"/>
                    <a:pt x="12567" y="7069"/>
                    <a:pt x="10604" y="706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7" name="Shape 5237"/>
            <p:cNvSpPr/>
            <p:nvPr/>
          </p:nvSpPr>
          <p:spPr>
            <a:xfrm>
              <a:off x="7169438" y="810202"/>
              <a:ext cx="196742"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9244"/>
                  </a:moveTo>
                  <a:cubicBezTo>
                    <a:pt x="21600" y="20422"/>
                    <a:pt x="20868" y="21600"/>
                    <a:pt x="19403" y="21600"/>
                  </a:cubicBezTo>
                  <a:cubicBezTo>
                    <a:pt x="1831" y="21600"/>
                    <a:pt x="1831" y="21600"/>
                    <a:pt x="1831" y="21600"/>
                  </a:cubicBezTo>
                  <a:cubicBezTo>
                    <a:pt x="732" y="21600"/>
                    <a:pt x="0" y="20422"/>
                    <a:pt x="0" y="19244"/>
                  </a:cubicBezTo>
                  <a:cubicBezTo>
                    <a:pt x="0" y="2356"/>
                    <a:pt x="0" y="2356"/>
                    <a:pt x="0" y="2356"/>
                  </a:cubicBezTo>
                  <a:cubicBezTo>
                    <a:pt x="0" y="785"/>
                    <a:pt x="732" y="0"/>
                    <a:pt x="1831" y="0"/>
                  </a:cubicBezTo>
                  <a:cubicBezTo>
                    <a:pt x="19403" y="0"/>
                    <a:pt x="19403" y="0"/>
                    <a:pt x="19403" y="0"/>
                  </a:cubicBezTo>
                  <a:cubicBezTo>
                    <a:pt x="20868" y="0"/>
                    <a:pt x="21600" y="785"/>
                    <a:pt x="21600" y="2356"/>
                  </a:cubicBezTo>
                  <a:lnTo>
                    <a:pt x="21600" y="19244"/>
                  </a:lnTo>
                  <a:close/>
                  <a:moveTo>
                    <a:pt x="9885" y="19636"/>
                  </a:moveTo>
                  <a:cubicBezTo>
                    <a:pt x="9885" y="3535"/>
                    <a:pt x="9885" y="3535"/>
                    <a:pt x="9885" y="3535"/>
                  </a:cubicBezTo>
                  <a:cubicBezTo>
                    <a:pt x="1464" y="3535"/>
                    <a:pt x="1464" y="3535"/>
                    <a:pt x="1464" y="3535"/>
                  </a:cubicBezTo>
                  <a:cubicBezTo>
                    <a:pt x="1464" y="19244"/>
                    <a:pt x="1464" y="19244"/>
                    <a:pt x="1464" y="19244"/>
                  </a:cubicBezTo>
                  <a:cubicBezTo>
                    <a:pt x="1464" y="19636"/>
                    <a:pt x="1831" y="19636"/>
                    <a:pt x="1831" y="19636"/>
                  </a:cubicBezTo>
                  <a:lnTo>
                    <a:pt x="9885" y="19636"/>
                  </a:lnTo>
                  <a:close/>
                  <a:moveTo>
                    <a:pt x="20136" y="3535"/>
                  </a:moveTo>
                  <a:cubicBezTo>
                    <a:pt x="11715" y="3535"/>
                    <a:pt x="11715" y="3535"/>
                    <a:pt x="11715" y="3535"/>
                  </a:cubicBezTo>
                  <a:cubicBezTo>
                    <a:pt x="11715" y="19636"/>
                    <a:pt x="11715" y="19636"/>
                    <a:pt x="11715" y="19636"/>
                  </a:cubicBezTo>
                  <a:cubicBezTo>
                    <a:pt x="19403" y="19636"/>
                    <a:pt x="19403" y="19636"/>
                    <a:pt x="19403" y="19636"/>
                  </a:cubicBezTo>
                  <a:cubicBezTo>
                    <a:pt x="19769" y="19636"/>
                    <a:pt x="20136" y="19636"/>
                    <a:pt x="20136" y="19244"/>
                  </a:cubicBezTo>
                  <a:lnTo>
                    <a:pt x="20136" y="35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8" name="Shape 5238"/>
            <p:cNvSpPr/>
            <p:nvPr/>
          </p:nvSpPr>
          <p:spPr>
            <a:xfrm>
              <a:off x="7651221" y="824144"/>
              <a:ext cx="215332" cy="184349"/>
            </a:xfrm>
            <a:custGeom>
              <a:avLst/>
              <a:gdLst/>
              <a:ahLst/>
              <a:cxnLst>
                <a:cxn ang="0">
                  <a:pos x="wd2" y="hd2"/>
                </a:cxn>
                <a:cxn ang="5400000">
                  <a:pos x="wd2" y="hd2"/>
                </a:cxn>
                <a:cxn ang="10800000">
                  <a:pos x="wd2" y="hd2"/>
                </a:cxn>
                <a:cxn ang="16200000">
                  <a:pos x="wd2" y="hd2"/>
                </a:cxn>
              </a:cxnLst>
              <a:rect l="0" t="0" r="r" b="b"/>
              <a:pathLst>
                <a:path w="21600" h="21600" extrusionOk="0">
                  <a:moveTo>
                    <a:pt x="10800" y="18065"/>
                  </a:moveTo>
                  <a:cubicBezTo>
                    <a:pt x="10125" y="18065"/>
                    <a:pt x="9450" y="18065"/>
                    <a:pt x="9113" y="18065"/>
                  </a:cubicBezTo>
                  <a:cubicBezTo>
                    <a:pt x="7425" y="19636"/>
                    <a:pt x="5400" y="20815"/>
                    <a:pt x="3375" y="21600"/>
                  </a:cubicBezTo>
                  <a:cubicBezTo>
                    <a:pt x="3038" y="21600"/>
                    <a:pt x="2363" y="21600"/>
                    <a:pt x="2025" y="21600"/>
                  </a:cubicBezTo>
                  <a:cubicBezTo>
                    <a:pt x="2025" y="21600"/>
                    <a:pt x="2025" y="21600"/>
                    <a:pt x="2025" y="21600"/>
                  </a:cubicBezTo>
                  <a:cubicBezTo>
                    <a:pt x="1688" y="21600"/>
                    <a:pt x="1688" y="21600"/>
                    <a:pt x="1350" y="21207"/>
                  </a:cubicBezTo>
                  <a:cubicBezTo>
                    <a:pt x="1350" y="21207"/>
                    <a:pt x="1350" y="21207"/>
                    <a:pt x="1350" y="21207"/>
                  </a:cubicBezTo>
                  <a:cubicBezTo>
                    <a:pt x="1350" y="20815"/>
                    <a:pt x="1688" y="20815"/>
                    <a:pt x="1688" y="20422"/>
                  </a:cubicBezTo>
                  <a:cubicBezTo>
                    <a:pt x="2700" y="19244"/>
                    <a:pt x="3375" y="18458"/>
                    <a:pt x="4050" y="16102"/>
                  </a:cubicBezTo>
                  <a:cubicBezTo>
                    <a:pt x="1350" y="14531"/>
                    <a:pt x="0" y="12175"/>
                    <a:pt x="0" y="9033"/>
                  </a:cubicBezTo>
                  <a:cubicBezTo>
                    <a:pt x="0" y="4320"/>
                    <a:pt x="4725" y="0"/>
                    <a:pt x="10800" y="0"/>
                  </a:cubicBezTo>
                  <a:cubicBezTo>
                    <a:pt x="16537" y="0"/>
                    <a:pt x="21600" y="4320"/>
                    <a:pt x="21600" y="9033"/>
                  </a:cubicBezTo>
                  <a:cubicBezTo>
                    <a:pt x="21600" y="14138"/>
                    <a:pt x="16537" y="18065"/>
                    <a:pt x="10800" y="18065"/>
                  </a:cubicBezTo>
                  <a:close/>
                  <a:moveTo>
                    <a:pt x="1350" y="9033"/>
                  </a:moveTo>
                  <a:cubicBezTo>
                    <a:pt x="1350" y="11389"/>
                    <a:pt x="2700" y="13353"/>
                    <a:pt x="4725" y="14531"/>
                  </a:cubicBezTo>
                  <a:cubicBezTo>
                    <a:pt x="5738" y="15316"/>
                    <a:pt x="5738" y="15316"/>
                    <a:pt x="5738" y="15316"/>
                  </a:cubicBezTo>
                  <a:cubicBezTo>
                    <a:pt x="5400" y="16495"/>
                    <a:pt x="5400" y="16495"/>
                    <a:pt x="5400" y="16495"/>
                  </a:cubicBezTo>
                  <a:cubicBezTo>
                    <a:pt x="5400" y="17673"/>
                    <a:pt x="5063" y="18458"/>
                    <a:pt x="4725" y="19244"/>
                  </a:cubicBezTo>
                  <a:cubicBezTo>
                    <a:pt x="5738" y="18458"/>
                    <a:pt x="7088" y="17673"/>
                    <a:pt x="8100" y="16495"/>
                  </a:cubicBezTo>
                  <a:cubicBezTo>
                    <a:pt x="8438" y="16102"/>
                    <a:pt x="8438" y="16102"/>
                    <a:pt x="8438" y="16102"/>
                  </a:cubicBezTo>
                  <a:cubicBezTo>
                    <a:pt x="9113" y="16102"/>
                    <a:pt x="9113" y="16102"/>
                    <a:pt x="9113" y="16102"/>
                  </a:cubicBezTo>
                  <a:cubicBezTo>
                    <a:pt x="9788" y="16495"/>
                    <a:pt x="10125" y="16495"/>
                    <a:pt x="10800" y="16495"/>
                  </a:cubicBezTo>
                  <a:cubicBezTo>
                    <a:pt x="15862" y="16495"/>
                    <a:pt x="19912" y="12960"/>
                    <a:pt x="19912" y="9033"/>
                  </a:cubicBezTo>
                  <a:cubicBezTo>
                    <a:pt x="19912" y="5105"/>
                    <a:pt x="15862" y="1964"/>
                    <a:pt x="10800" y="1964"/>
                  </a:cubicBezTo>
                  <a:cubicBezTo>
                    <a:pt x="5738" y="1964"/>
                    <a:pt x="1350" y="5105"/>
                    <a:pt x="1350" y="903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39" name="Shape 5239"/>
            <p:cNvSpPr/>
            <p:nvPr/>
          </p:nvSpPr>
          <p:spPr>
            <a:xfrm>
              <a:off x="8134554" y="824144"/>
              <a:ext cx="213783" cy="170407"/>
            </a:xfrm>
            <a:custGeom>
              <a:avLst/>
              <a:gdLst/>
              <a:ahLst/>
              <a:cxnLst>
                <a:cxn ang="0">
                  <a:pos x="wd2" y="hd2"/>
                </a:cxn>
                <a:cxn ang="5400000">
                  <a:pos x="wd2" y="hd2"/>
                </a:cxn>
                <a:cxn ang="10800000">
                  <a:pos x="wd2" y="hd2"/>
                </a:cxn>
                <a:cxn ang="16200000">
                  <a:pos x="wd2" y="hd2"/>
                </a:cxn>
              </a:cxnLst>
              <a:rect l="0" t="0" r="r" b="b"/>
              <a:pathLst>
                <a:path w="21600" h="21600" extrusionOk="0">
                  <a:moveTo>
                    <a:pt x="16875" y="8047"/>
                  </a:moveTo>
                  <a:cubicBezTo>
                    <a:pt x="16875" y="12282"/>
                    <a:pt x="13163" y="15671"/>
                    <a:pt x="8437" y="15671"/>
                  </a:cubicBezTo>
                  <a:cubicBezTo>
                    <a:pt x="7762" y="15671"/>
                    <a:pt x="7087" y="15671"/>
                    <a:pt x="6412" y="15247"/>
                  </a:cubicBezTo>
                  <a:cubicBezTo>
                    <a:pt x="5400" y="16518"/>
                    <a:pt x="4050" y="16941"/>
                    <a:pt x="3037" y="17365"/>
                  </a:cubicBezTo>
                  <a:cubicBezTo>
                    <a:pt x="2700" y="17365"/>
                    <a:pt x="2362" y="17365"/>
                    <a:pt x="2025" y="17788"/>
                  </a:cubicBezTo>
                  <a:cubicBezTo>
                    <a:pt x="2025" y="17788"/>
                    <a:pt x="2025" y="17788"/>
                    <a:pt x="2025" y="17788"/>
                  </a:cubicBezTo>
                  <a:cubicBezTo>
                    <a:pt x="1687" y="17788"/>
                    <a:pt x="1350" y="17365"/>
                    <a:pt x="1350" y="17365"/>
                  </a:cubicBezTo>
                  <a:cubicBezTo>
                    <a:pt x="1350" y="16941"/>
                    <a:pt x="1687" y="16518"/>
                    <a:pt x="1687" y="16518"/>
                  </a:cubicBezTo>
                  <a:cubicBezTo>
                    <a:pt x="2025" y="15671"/>
                    <a:pt x="2700" y="15247"/>
                    <a:pt x="3037" y="13976"/>
                  </a:cubicBezTo>
                  <a:cubicBezTo>
                    <a:pt x="1012" y="12706"/>
                    <a:pt x="0" y="10588"/>
                    <a:pt x="0" y="8047"/>
                  </a:cubicBezTo>
                  <a:cubicBezTo>
                    <a:pt x="0" y="3812"/>
                    <a:pt x="3712" y="0"/>
                    <a:pt x="8437" y="0"/>
                  </a:cubicBezTo>
                  <a:cubicBezTo>
                    <a:pt x="13163" y="0"/>
                    <a:pt x="16875" y="3812"/>
                    <a:pt x="16875" y="8047"/>
                  </a:cubicBezTo>
                  <a:close/>
                  <a:moveTo>
                    <a:pt x="1350" y="8047"/>
                  </a:moveTo>
                  <a:cubicBezTo>
                    <a:pt x="1350" y="9741"/>
                    <a:pt x="2362" y="11012"/>
                    <a:pt x="4050" y="12282"/>
                  </a:cubicBezTo>
                  <a:cubicBezTo>
                    <a:pt x="5062" y="13129"/>
                    <a:pt x="5062" y="13129"/>
                    <a:pt x="5062" y="13129"/>
                  </a:cubicBezTo>
                  <a:cubicBezTo>
                    <a:pt x="4725" y="14400"/>
                    <a:pt x="4725" y="14400"/>
                    <a:pt x="4725" y="14400"/>
                  </a:cubicBezTo>
                  <a:cubicBezTo>
                    <a:pt x="5062" y="14400"/>
                    <a:pt x="5062" y="13976"/>
                    <a:pt x="5400" y="13976"/>
                  </a:cubicBezTo>
                  <a:cubicBezTo>
                    <a:pt x="6075" y="13553"/>
                    <a:pt x="6075" y="13553"/>
                    <a:pt x="6075" y="13553"/>
                  </a:cubicBezTo>
                  <a:cubicBezTo>
                    <a:pt x="6412" y="13553"/>
                    <a:pt x="6412" y="13553"/>
                    <a:pt x="6412" y="13553"/>
                  </a:cubicBezTo>
                  <a:cubicBezTo>
                    <a:pt x="7087" y="13553"/>
                    <a:pt x="7762" y="13553"/>
                    <a:pt x="8437" y="13553"/>
                  </a:cubicBezTo>
                  <a:cubicBezTo>
                    <a:pt x="12150" y="13553"/>
                    <a:pt x="15188" y="11012"/>
                    <a:pt x="15188" y="8047"/>
                  </a:cubicBezTo>
                  <a:cubicBezTo>
                    <a:pt x="15188" y="4659"/>
                    <a:pt x="12150" y="2118"/>
                    <a:pt x="8437" y="2118"/>
                  </a:cubicBezTo>
                  <a:cubicBezTo>
                    <a:pt x="4725" y="2118"/>
                    <a:pt x="1350" y="4659"/>
                    <a:pt x="1350" y="8047"/>
                  </a:cubicBezTo>
                  <a:close/>
                  <a:moveTo>
                    <a:pt x="19575" y="20329"/>
                  </a:moveTo>
                  <a:cubicBezTo>
                    <a:pt x="19913" y="20753"/>
                    <a:pt x="19913" y="20753"/>
                    <a:pt x="19913" y="21176"/>
                  </a:cubicBezTo>
                  <a:cubicBezTo>
                    <a:pt x="19913" y="21176"/>
                    <a:pt x="19575" y="21600"/>
                    <a:pt x="19575" y="21600"/>
                  </a:cubicBezTo>
                  <a:cubicBezTo>
                    <a:pt x="19238" y="21600"/>
                    <a:pt x="18900" y="21176"/>
                    <a:pt x="18563" y="21176"/>
                  </a:cubicBezTo>
                  <a:cubicBezTo>
                    <a:pt x="17213" y="20753"/>
                    <a:pt x="16200" y="20329"/>
                    <a:pt x="15188" y="19482"/>
                  </a:cubicBezTo>
                  <a:cubicBezTo>
                    <a:pt x="14513" y="19482"/>
                    <a:pt x="13838" y="19482"/>
                    <a:pt x="13163" y="19482"/>
                  </a:cubicBezTo>
                  <a:cubicBezTo>
                    <a:pt x="10800" y="19482"/>
                    <a:pt x="8775" y="18635"/>
                    <a:pt x="7425" y="17365"/>
                  </a:cubicBezTo>
                  <a:cubicBezTo>
                    <a:pt x="7762" y="17788"/>
                    <a:pt x="8100" y="17788"/>
                    <a:pt x="8437" y="17788"/>
                  </a:cubicBezTo>
                  <a:cubicBezTo>
                    <a:pt x="11138" y="17788"/>
                    <a:pt x="13500" y="16518"/>
                    <a:pt x="15188" y="14824"/>
                  </a:cubicBezTo>
                  <a:cubicBezTo>
                    <a:pt x="17213" y="13129"/>
                    <a:pt x="18563" y="10588"/>
                    <a:pt x="18563" y="8047"/>
                  </a:cubicBezTo>
                  <a:cubicBezTo>
                    <a:pt x="18563" y="7200"/>
                    <a:pt x="18225" y="6353"/>
                    <a:pt x="18225" y="5506"/>
                  </a:cubicBezTo>
                  <a:cubicBezTo>
                    <a:pt x="20250" y="7200"/>
                    <a:pt x="21600" y="9318"/>
                    <a:pt x="21600" y="11859"/>
                  </a:cubicBezTo>
                  <a:cubicBezTo>
                    <a:pt x="21600" y="14400"/>
                    <a:pt x="20250" y="16518"/>
                    <a:pt x="18225" y="17788"/>
                  </a:cubicBezTo>
                  <a:cubicBezTo>
                    <a:pt x="18563" y="19059"/>
                    <a:pt x="19238" y="19906"/>
                    <a:pt x="19575" y="2032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0" name="Shape 5240"/>
            <p:cNvSpPr/>
            <p:nvPr/>
          </p:nvSpPr>
          <p:spPr>
            <a:xfrm>
              <a:off x="8577609" y="810202"/>
              <a:ext cx="181251" cy="181251"/>
            </a:xfrm>
            <a:custGeom>
              <a:avLst/>
              <a:gdLst/>
              <a:ahLst/>
              <a:cxnLst>
                <a:cxn ang="0">
                  <a:pos x="wd2" y="hd2"/>
                </a:cxn>
                <a:cxn ang="5400000">
                  <a:pos x="wd2" y="hd2"/>
                </a:cxn>
                <a:cxn ang="10800000">
                  <a:pos x="wd2" y="hd2"/>
                </a:cxn>
                <a:cxn ang="16200000">
                  <a:pos x="wd2" y="hd2"/>
                </a:cxn>
              </a:cxnLst>
              <a:rect l="0" t="0" r="r" b="b"/>
              <a:pathLst>
                <a:path w="21600" h="21600" extrusionOk="0">
                  <a:moveTo>
                    <a:pt x="10800" y="18400"/>
                  </a:moveTo>
                  <a:cubicBezTo>
                    <a:pt x="10800" y="18800"/>
                    <a:pt x="10400" y="19200"/>
                    <a:pt x="10000" y="19200"/>
                  </a:cubicBezTo>
                  <a:cubicBezTo>
                    <a:pt x="9600" y="19200"/>
                    <a:pt x="9600" y="19200"/>
                    <a:pt x="9200" y="18800"/>
                  </a:cubicBezTo>
                  <a:cubicBezTo>
                    <a:pt x="7200" y="16800"/>
                    <a:pt x="7200" y="16800"/>
                    <a:pt x="7200" y="16800"/>
                  </a:cubicBezTo>
                  <a:cubicBezTo>
                    <a:pt x="2400" y="21600"/>
                    <a:pt x="2400" y="21600"/>
                    <a:pt x="2400" y="21600"/>
                  </a:cubicBezTo>
                  <a:cubicBezTo>
                    <a:pt x="2400" y="21600"/>
                    <a:pt x="2400" y="21600"/>
                    <a:pt x="2000" y="21600"/>
                  </a:cubicBezTo>
                  <a:cubicBezTo>
                    <a:pt x="2000" y="21600"/>
                    <a:pt x="2000" y="21600"/>
                    <a:pt x="2000" y="21600"/>
                  </a:cubicBezTo>
                  <a:cubicBezTo>
                    <a:pt x="400" y="20000"/>
                    <a:pt x="400" y="20000"/>
                    <a:pt x="400" y="20000"/>
                  </a:cubicBezTo>
                  <a:cubicBezTo>
                    <a:pt x="0" y="20000"/>
                    <a:pt x="0" y="19600"/>
                    <a:pt x="0" y="19600"/>
                  </a:cubicBezTo>
                  <a:cubicBezTo>
                    <a:pt x="0" y="19600"/>
                    <a:pt x="0" y="19200"/>
                    <a:pt x="400" y="19200"/>
                  </a:cubicBezTo>
                  <a:cubicBezTo>
                    <a:pt x="4800" y="14400"/>
                    <a:pt x="4800" y="14400"/>
                    <a:pt x="4800" y="14400"/>
                  </a:cubicBezTo>
                  <a:cubicBezTo>
                    <a:pt x="2800" y="12400"/>
                    <a:pt x="2800" y="12400"/>
                    <a:pt x="2800" y="12400"/>
                  </a:cubicBezTo>
                  <a:cubicBezTo>
                    <a:pt x="2800" y="12400"/>
                    <a:pt x="2800" y="12000"/>
                    <a:pt x="2800" y="12000"/>
                  </a:cubicBezTo>
                  <a:cubicBezTo>
                    <a:pt x="2800" y="11200"/>
                    <a:pt x="3200" y="10800"/>
                    <a:pt x="3600" y="10800"/>
                  </a:cubicBezTo>
                  <a:cubicBezTo>
                    <a:pt x="10000" y="10800"/>
                    <a:pt x="10000" y="10800"/>
                    <a:pt x="10000" y="10800"/>
                  </a:cubicBezTo>
                  <a:cubicBezTo>
                    <a:pt x="10400" y="10800"/>
                    <a:pt x="10800" y="11200"/>
                    <a:pt x="10800" y="12000"/>
                  </a:cubicBezTo>
                  <a:lnTo>
                    <a:pt x="10800" y="18400"/>
                  </a:lnTo>
                  <a:close/>
                  <a:moveTo>
                    <a:pt x="21600" y="2400"/>
                  </a:moveTo>
                  <a:cubicBezTo>
                    <a:pt x="16800" y="7200"/>
                    <a:pt x="16800" y="7200"/>
                    <a:pt x="16800" y="7200"/>
                  </a:cubicBezTo>
                  <a:cubicBezTo>
                    <a:pt x="18800" y="9200"/>
                    <a:pt x="18800" y="9200"/>
                    <a:pt x="18800" y="9200"/>
                  </a:cubicBezTo>
                  <a:cubicBezTo>
                    <a:pt x="18800" y="9600"/>
                    <a:pt x="19200" y="9600"/>
                    <a:pt x="19200" y="10000"/>
                  </a:cubicBezTo>
                  <a:cubicBezTo>
                    <a:pt x="19200" y="10400"/>
                    <a:pt x="18800" y="10800"/>
                    <a:pt x="18000" y="10800"/>
                  </a:cubicBezTo>
                  <a:cubicBezTo>
                    <a:pt x="11600" y="10800"/>
                    <a:pt x="11600" y="10800"/>
                    <a:pt x="11600" y="10800"/>
                  </a:cubicBezTo>
                  <a:cubicBezTo>
                    <a:pt x="11200" y="10800"/>
                    <a:pt x="10800" y="10400"/>
                    <a:pt x="10800" y="10000"/>
                  </a:cubicBezTo>
                  <a:cubicBezTo>
                    <a:pt x="10800" y="3600"/>
                    <a:pt x="10800" y="3600"/>
                    <a:pt x="10800" y="3600"/>
                  </a:cubicBezTo>
                  <a:cubicBezTo>
                    <a:pt x="10800" y="3200"/>
                    <a:pt x="11200" y="2800"/>
                    <a:pt x="11600" y="2800"/>
                  </a:cubicBezTo>
                  <a:cubicBezTo>
                    <a:pt x="12000" y="2800"/>
                    <a:pt x="12400" y="2800"/>
                    <a:pt x="12400" y="2800"/>
                  </a:cubicBezTo>
                  <a:cubicBezTo>
                    <a:pt x="14400" y="5200"/>
                    <a:pt x="14400" y="5200"/>
                    <a:pt x="14400" y="5200"/>
                  </a:cubicBezTo>
                  <a:cubicBezTo>
                    <a:pt x="19200" y="400"/>
                    <a:pt x="19200" y="400"/>
                    <a:pt x="19200" y="400"/>
                  </a:cubicBezTo>
                  <a:cubicBezTo>
                    <a:pt x="19200" y="400"/>
                    <a:pt x="19600" y="0"/>
                    <a:pt x="19600" y="0"/>
                  </a:cubicBezTo>
                  <a:cubicBezTo>
                    <a:pt x="19600" y="0"/>
                    <a:pt x="19600" y="400"/>
                    <a:pt x="20000" y="400"/>
                  </a:cubicBezTo>
                  <a:cubicBezTo>
                    <a:pt x="21600" y="2000"/>
                    <a:pt x="21600" y="2000"/>
                    <a:pt x="21600" y="2000"/>
                  </a:cubicBezTo>
                  <a:cubicBezTo>
                    <a:pt x="21600" y="2000"/>
                    <a:pt x="21600" y="2000"/>
                    <a:pt x="21600" y="2400"/>
                  </a:cubicBezTo>
                  <a:cubicBezTo>
                    <a:pt x="21600" y="2400"/>
                    <a:pt x="21600" y="2400"/>
                    <a:pt x="21600" y="24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1" name="Shape 5241"/>
            <p:cNvSpPr/>
            <p:nvPr/>
          </p:nvSpPr>
          <p:spPr>
            <a:xfrm>
              <a:off x="0" y="1256355"/>
              <a:ext cx="184349" cy="181251"/>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800"/>
                    <a:pt x="0" y="10800"/>
                  </a:cubicBezTo>
                  <a:cubicBezTo>
                    <a:pt x="0" y="4800"/>
                    <a:pt x="4713" y="0"/>
                    <a:pt x="10604" y="0"/>
                  </a:cubicBezTo>
                  <a:cubicBezTo>
                    <a:pt x="16495" y="0"/>
                    <a:pt x="21600" y="4800"/>
                    <a:pt x="21600" y="10800"/>
                  </a:cubicBezTo>
                  <a:cubicBezTo>
                    <a:pt x="21600" y="16800"/>
                    <a:pt x="16495" y="21600"/>
                    <a:pt x="10604" y="21600"/>
                  </a:cubicBezTo>
                  <a:close/>
                  <a:moveTo>
                    <a:pt x="1571" y="10800"/>
                  </a:moveTo>
                  <a:cubicBezTo>
                    <a:pt x="1571" y="16000"/>
                    <a:pt x="5891" y="20000"/>
                    <a:pt x="10604" y="20000"/>
                  </a:cubicBezTo>
                  <a:cubicBezTo>
                    <a:pt x="15709" y="20000"/>
                    <a:pt x="19636" y="16000"/>
                    <a:pt x="19636" y="10800"/>
                  </a:cubicBezTo>
                  <a:cubicBezTo>
                    <a:pt x="19636" y="5600"/>
                    <a:pt x="15709" y="1600"/>
                    <a:pt x="10604" y="1600"/>
                  </a:cubicBezTo>
                  <a:cubicBezTo>
                    <a:pt x="5891" y="1600"/>
                    <a:pt x="1571" y="5600"/>
                    <a:pt x="1571" y="10800"/>
                  </a:cubicBezTo>
                  <a:close/>
                  <a:moveTo>
                    <a:pt x="16102" y="14800"/>
                  </a:moveTo>
                  <a:cubicBezTo>
                    <a:pt x="16102" y="16800"/>
                    <a:pt x="12960" y="17600"/>
                    <a:pt x="10996" y="17600"/>
                  </a:cubicBezTo>
                  <a:cubicBezTo>
                    <a:pt x="7069" y="17600"/>
                    <a:pt x="4320" y="14800"/>
                    <a:pt x="4320" y="10800"/>
                  </a:cubicBezTo>
                  <a:cubicBezTo>
                    <a:pt x="4320" y="6800"/>
                    <a:pt x="7069" y="4000"/>
                    <a:pt x="10996" y="4000"/>
                  </a:cubicBezTo>
                  <a:cubicBezTo>
                    <a:pt x="12175" y="4000"/>
                    <a:pt x="15709" y="4400"/>
                    <a:pt x="15709" y="6800"/>
                  </a:cubicBezTo>
                  <a:cubicBezTo>
                    <a:pt x="15709" y="8400"/>
                    <a:pt x="15709" y="8400"/>
                    <a:pt x="15709" y="8400"/>
                  </a:cubicBezTo>
                  <a:cubicBezTo>
                    <a:pt x="15709" y="8400"/>
                    <a:pt x="15709" y="8400"/>
                    <a:pt x="15709" y="8400"/>
                  </a:cubicBezTo>
                  <a:cubicBezTo>
                    <a:pt x="14138" y="8400"/>
                    <a:pt x="14138" y="8400"/>
                    <a:pt x="14138" y="8400"/>
                  </a:cubicBezTo>
                  <a:cubicBezTo>
                    <a:pt x="13745" y="8400"/>
                    <a:pt x="13745" y="8400"/>
                    <a:pt x="13745" y="8400"/>
                  </a:cubicBezTo>
                  <a:cubicBezTo>
                    <a:pt x="13745" y="7200"/>
                    <a:pt x="13745" y="7200"/>
                    <a:pt x="13745" y="7200"/>
                  </a:cubicBezTo>
                  <a:cubicBezTo>
                    <a:pt x="13745" y="6400"/>
                    <a:pt x="12175" y="6000"/>
                    <a:pt x="10996" y="6000"/>
                  </a:cubicBezTo>
                  <a:cubicBezTo>
                    <a:pt x="8247" y="6000"/>
                    <a:pt x="6284" y="8000"/>
                    <a:pt x="6284" y="10800"/>
                  </a:cubicBezTo>
                  <a:cubicBezTo>
                    <a:pt x="6284" y="13600"/>
                    <a:pt x="8247" y="15600"/>
                    <a:pt x="10996" y="15600"/>
                  </a:cubicBezTo>
                  <a:cubicBezTo>
                    <a:pt x="12175" y="15600"/>
                    <a:pt x="13745" y="15200"/>
                    <a:pt x="13745" y="14400"/>
                  </a:cubicBezTo>
                  <a:cubicBezTo>
                    <a:pt x="13745" y="13200"/>
                    <a:pt x="13745" y="13200"/>
                    <a:pt x="13745" y="13200"/>
                  </a:cubicBezTo>
                  <a:cubicBezTo>
                    <a:pt x="13745" y="13200"/>
                    <a:pt x="14138" y="13200"/>
                    <a:pt x="14138" y="13200"/>
                  </a:cubicBezTo>
                  <a:cubicBezTo>
                    <a:pt x="15709" y="13200"/>
                    <a:pt x="15709" y="13200"/>
                    <a:pt x="15709" y="13200"/>
                  </a:cubicBezTo>
                  <a:cubicBezTo>
                    <a:pt x="16102" y="13200"/>
                    <a:pt x="16102" y="13200"/>
                    <a:pt x="16102" y="13200"/>
                  </a:cubicBezTo>
                  <a:lnTo>
                    <a:pt x="16102" y="14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2" name="Shape 5242"/>
            <p:cNvSpPr/>
            <p:nvPr/>
          </p:nvSpPr>
          <p:spPr>
            <a:xfrm>
              <a:off x="408974" y="1254096"/>
              <a:ext cx="196742" cy="200551"/>
            </a:xfrm>
            <a:custGeom>
              <a:avLst/>
              <a:gdLst/>
              <a:ahLst/>
              <a:cxnLst>
                <a:cxn ang="0">
                  <a:pos x="wd2" y="hd2"/>
                </a:cxn>
                <a:cxn ang="5400000">
                  <a:pos x="wd2" y="hd2"/>
                </a:cxn>
                <a:cxn ang="10800000">
                  <a:pos x="wd2" y="hd2"/>
                </a:cxn>
                <a:cxn ang="16200000">
                  <a:pos x="wd2" y="hd2"/>
                </a:cxn>
              </a:cxnLst>
              <a:rect l="0" t="0" r="r" b="b"/>
              <a:pathLst>
                <a:path w="21600" h="21510" extrusionOk="0">
                  <a:moveTo>
                    <a:pt x="21600" y="17910"/>
                  </a:moveTo>
                  <a:cubicBezTo>
                    <a:pt x="21600" y="17910"/>
                    <a:pt x="21600" y="18270"/>
                    <a:pt x="21234" y="18270"/>
                  </a:cubicBezTo>
                  <a:cubicBezTo>
                    <a:pt x="18305" y="18270"/>
                    <a:pt x="18305" y="18270"/>
                    <a:pt x="18305" y="18270"/>
                  </a:cubicBezTo>
                  <a:cubicBezTo>
                    <a:pt x="18305" y="21150"/>
                    <a:pt x="18305" y="21150"/>
                    <a:pt x="18305" y="21150"/>
                  </a:cubicBezTo>
                  <a:cubicBezTo>
                    <a:pt x="18305" y="21150"/>
                    <a:pt x="18305" y="21510"/>
                    <a:pt x="17939" y="21510"/>
                  </a:cubicBezTo>
                  <a:cubicBezTo>
                    <a:pt x="15376" y="21510"/>
                    <a:pt x="15376" y="21510"/>
                    <a:pt x="15376" y="21510"/>
                  </a:cubicBezTo>
                  <a:cubicBezTo>
                    <a:pt x="15010" y="21510"/>
                    <a:pt x="15010" y="21150"/>
                    <a:pt x="15010" y="21150"/>
                  </a:cubicBezTo>
                  <a:cubicBezTo>
                    <a:pt x="15010" y="18270"/>
                    <a:pt x="15010" y="18270"/>
                    <a:pt x="15010" y="18270"/>
                  </a:cubicBezTo>
                  <a:cubicBezTo>
                    <a:pt x="3661" y="18270"/>
                    <a:pt x="3661" y="18270"/>
                    <a:pt x="3661" y="18270"/>
                  </a:cubicBezTo>
                  <a:cubicBezTo>
                    <a:pt x="3295" y="18270"/>
                    <a:pt x="3295" y="17910"/>
                    <a:pt x="3295" y="17910"/>
                  </a:cubicBezTo>
                  <a:cubicBezTo>
                    <a:pt x="3295" y="6750"/>
                    <a:pt x="3295" y="6750"/>
                    <a:pt x="3295" y="6750"/>
                  </a:cubicBezTo>
                  <a:cubicBezTo>
                    <a:pt x="366" y="6750"/>
                    <a:pt x="366" y="6750"/>
                    <a:pt x="366" y="6750"/>
                  </a:cubicBezTo>
                  <a:cubicBezTo>
                    <a:pt x="0" y="6750"/>
                    <a:pt x="0" y="6390"/>
                    <a:pt x="0" y="6390"/>
                  </a:cubicBezTo>
                  <a:cubicBezTo>
                    <a:pt x="0" y="3870"/>
                    <a:pt x="0" y="3870"/>
                    <a:pt x="0" y="3870"/>
                  </a:cubicBezTo>
                  <a:cubicBezTo>
                    <a:pt x="0" y="3510"/>
                    <a:pt x="0" y="3510"/>
                    <a:pt x="366" y="3510"/>
                  </a:cubicBezTo>
                  <a:cubicBezTo>
                    <a:pt x="3295" y="3510"/>
                    <a:pt x="3295" y="3510"/>
                    <a:pt x="3295" y="3510"/>
                  </a:cubicBezTo>
                  <a:cubicBezTo>
                    <a:pt x="3295" y="630"/>
                    <a:pt x="3295" y="630"/>
                    <a:pt x="3295" y="630"/>
                  </a:cubicBezTo>
                  <a:cubicBezTo>
                    <a:pt x="3295" y="270"/>
                    <a:pt x="3295" y="270"/>
                    <a:pt x="3661" y="270"/>
                  </a:cubicBezTo>
                  <a:cubicBezTo>
                    <a:pt x="6224" y="270"/>
                    <a:pt x="6224" y="270"/>
                    <a:pt x="6224" y="270"/>
                  </a:cubicBezTo>
                  <a:cubicBezTo>
                    <a:pt x="6590" y="270"/>
                    <a:pt x="6590" y="270"/>
                    <a:pt x="6590" y="630"/>
                  </a:cubicBezTo>
                  <a:cubicBezTo>
                    <a:pt x="6590" y="3510"/>
                    <a:pt x="6590" y="3510"/>
                    <a:pt x="6590" y="3510"/>
                  </a:cubicBezTo>
                  <a:cubicBezTo>
                    <a:pt x="17573" y="3510"/>
                    <a:pt x="17573" y="3510"/>
                    <a:pt x="17573" y="3510"/>
                  </a:cubicBezTo>
                  <a:cubicBezTo>
                    <a:pt x="20868" y="270"/>
                    <a:pt x="20868" y="270"/>
                    <a:pt x="20868" y="270"/>
                  </a:cubicBezTo>
                  <a:cubicBezTo>
                    <a:pt x="21234" y="-90"/>
                    <a:pt x="21234" y="-90"/>
                    <a:pt x="21600" y="270"/>
                  </a:cubicBezTo>
                  <a:cubicBezTo>
                    <a:pt x="21600" y="270"/>
                    <a:pt x="21600" y="630"/>
                    <a:pt x="21600" y="630"/>
                  </a:cubicBezTo>
                  <a:cubicBezTo>
                    <a:pt x="18305" y="3870"/>
                    <a:pt x="18305" y="3870"/>
                    <a:pt x="18305" y="3870"/>
                  </a:cubicBezTo>
                  <a:cubicBezTo>
                    <a:pt x="18305" y="15030"/>
                    <a:pt x="18305" y="15030"/>
                    <a:pt x="18305" y="15030"/>
                  </a:cubicBezTo>
                  <a:cubicBezTo>
                    <a:pt x="21234" y="15030"/>
                    <a:pt x="21234" y="15030"/>
                    <a:pt x="21234" y="15030"/>
                  </a:cubicBezTo>
                  <a:cubicBezTo>
                    <a:pt x="21600" y="15030"/>
                    <a:pt x="21600" y="15030"/>
                    <a:pt x="21600" y="15390"/>
                  </a:cubicBezTo>
                  <a:lnTo>
                    <a:pt x="21600" y="17910"/>
                  </a:lnTo>
                  <a:close/>
                  <a:moveTo>
                    <a:pt x="14278" y="6750"/>
                  </a:moveTo>
                  <a:cubicBezTo>
                    <a:pt x="6590" y="6750"/>
                    <a:pt x="6590" y="6750"/>
                    <a:pt x="6590" y="6750"/>
                  </a:cubicBezTo>
                  <a:cubicBezTo>
                    <a:pt x="6590" y="14310"/>
                    <a:pt x="6590" y="14310"/>
                    <a:pt x="6590" y="14310"/>
                  </a:cubicBezTo>
                  <a:lnTo>
                    <a:pt x="14278" y="6750"/>
                  </a:lnTo>
                  <a:close/>
                  <a:moveTo>
                    <a:pt x="15010" y="15030"/>
                  </a:moveTo>
                  <a:cubicBezTo>
                    <a:pt x="15010" y="7110"/>
                    <a:pt x="15010" y="7110"/>
                    <a:pt x="15010" y="7110"/>
                  </a:cubicBezTo>
                  <a:cubicBezTo>
                    <a:pt x="7322" y="15030"/>
                    <a:pt x="7322" y="15030"/>
                    <a:pt x="7322" y="15030"/>
                  </a:cubicBezTo>
                  <a:lnTo>
                    <a:pt x="15010" y="1503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3" name="Shape 5243"/>
            <p:cNvSpPr/>
            <p:nvPr/>
          </p:nvSpPr>
          <p:spPr>
            <a:xfrm>
              <a:off x="890757" y="1239315"/>
              <a:ext cx="258708"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17212"/>
                  </a:moveTo>
                  <a:cubicBezTo>
                    <a:pt x="21600" y="17887"/>
                    <a:pt x="21319" y="18562"/>
                    <a:pt x="21039" y="18562"/>
                  </a:cubicBezTo>
                  <a:cubicBezTo>
                    <a:pt x="16551" y="21262"/>
                    <a:pt x="16551" y="21262"/>
                    <a:pt x="16551" y="21262"/>
                  </a:cubicBezTo>
                  <a:cubicBezTo>
                    <a:pt x="16270" y="21600"/>
                    <a:pt x="16270" y="21600"/>
                    <a:pt x="15990" y="21600"/>
                  </a:cubicBezTo>
                  <a:cubicBezTo>
                    <a:pt x="15709" y="21600"/>
                    <a:pt x="15429" y="21600"/>
                    <a:pt x="15429" y="21262"/>
                  </a:cubicBezTo>
                  <a:cubicBezTo>
                    <a:pt x="10940" y="18562"/>
                    <a:pt x="10940" y="18562"/>
                    <a:pt x="10940" y="18562"/>
                  </a:cubicBezTo>
                  <a:cubicBezTo>
                    <a:pt x="10940" y="18562"/>
                    <a:pt x="10940" y="18562"/>
                    <a:pt x="10940" y="18562"/>
                  </a:cubicBezTo>
                  <a:cubicBezTo>
                    <a:pt x="10940" y="18562"/>
                    <a:pt x="10660" y="18562"/>
                    <a:pt x="10660" y="18562"/>
                  </a:cubicBezTo>
                  <a:cubicBezTo>
                    <a:pt x="6171" y="21262"/>
                    <a:pt x="6171" y="21262"/>
                    <a:pt x="6171" y="21262"/>
                  </a:cubicBezTo>
                  <a:cubicBezTo>
                    <a:pt x="6171" y="21600"/>
                    <a:pt x="5891" y="21600"/>
                    <a:pt x="5610" y="21600"/>
                  </a:cubicBezTo>
                  <a:cubicBezTo>
                    <a:pt x="5610" y="21600"/>
                    <a:pt x="5330" y="21600"/>
                    <a:pt x="5049" y="21262"/>
                  </a:cubicBezTo>
                  <a:cubicBezTo>
                    <a:pt x="561" y="18562"/>
                    <a:pt x="561" y="18562"/>
                    <a:pt x="561" y="18562"/>
                  </a:cubicBezTo>
                  <a:cubicBezTo>
                    <a:pt x="281" y="18562"/>
                    <a:pt x="0" y="17887"/>
                    <a:pt x="0" y="17212"/>
                  </a:cubicBezTo>
                  <a:cubicBezTo>
                    <a:pt x="0" y="12487"/>
                    <a:pt x="0" y="12487"/>
                    <a:pt x="0" y="12487"/>
                  </a:cubicBezTo>
                  <a:cubicBezTo>
                    <a:pt x="0" y="11812"/>
                    <a:pt x="281" y="11137"/>
                    <a:pt x="842" y="10800"/>
                  </a:cubicBezTo>
                  <a:cubicBezTo>
                    <a:pt x="5049" y="8775"/>
                    <a:pt x="5049" y="8775"/>
                    <a:pt x="5049" y="8775"/>
                  </a:cubicBezTo>
                  <a:cubicBezTo>
                    <a:pt x="5049" y="3713"/>
                    <a:pt x="5049" y="3713"/>
                    <a:pt x="5049" y="3713"/>
                  </a:cubicBezTo>
                  <a:cubicBezTo>
                    <a:pt x="5049" y="3375"/>
                    <a:pt x="5330" y="2700"/>
                    <a:pt x="5891" y="2363"/>
                  </a:cubicBezTo>
                  <a:cubicBezTo>
                    <a:pt x="10379" y="0"/>
                    <a:pt x="10379" y="0"/>
                    <a:pt x="10379" y="0"/>
                  </a:cubicBezTo>
                  <a:cubicBezTo>
                    <a:pt x="10379" y="0"/>
                    <a:pt x="10660" y="0"/>
                    <a:pt x="10940" y="0"/>
                  </a:cubicBezTo>
                  <a:cubicBezTo>
                    <a:pt x="10940" y="0"/>
                    <a:pt x="11221" y="0"/>
                    <a:pt x="11221" y="0"/>
                  </a:cubicBezTo>
                  <a:cubicBezTo>
                    <a:pt x="15709" y="2363"/>
                    <a:pt x="15709" y="2363"/>
                    <a:pt x="15709" y="2363"/>
                  </a:cubicBezTo>
                  <a:cubicBezTo>
                    <a:pt x="16270" y="2700"/>
                    <a:pt x="16551" y="3375"/>
                    <a:pt x="16551" y="3713"/>
                  </a:cubicBezTo>
                  <a:cubicBezTo>
                    <a:pt x="16551" y="8775"/>
                    <a:pt x="16551" y="8775"/>
                    <a:pt x="16551" y="8775"/>
                  </a:cubicBezTo>
                  <a:cubicBezTo>
                    <a:pt x="21039" y="10800"/>
                    <a:pt x="21039" y="10800"/>
                    <a:pt x="21039" y="10800"/>
                  </a:cubicBezTo>
                  <a:cubicBezTo>
                    <a:pt x="21319" y="11137"/>
                    <a:pt x="21600" y="11812"/>
                    <a:pt x="21600" y="12487"/>
                  </a:cubicBezTo>
                  <a:lnTo>
                    <a:pt x="21600" y="17212"/>
                  </a:lnTo>
                  <a:close/>
                  <a:moveTo>
                    <a:pt x="9818" y="12150"/>
                  </a:moveTo>
                  <a:cubicBezTo>
                    <a:pt x="5610" y="10125"/>
                    <a:pt x="5610" y="10125"/>
                    <a:pt x="5610" y="10125"/>
                  </a:cubicBezTo>
                  <a:cubicBezTo>
                    <a:pt x="1683" y="12150"/>
                    <a:pt x="1683" y="12150"/>
                    <a:pt x="1683" y="12150"/>
                  </a:cubicBezTo>
                  <a:cubicBezTo>
                    <a:pt x="5610" y="14175"/>
                    <a:pt x="5610" y="14175"/>
                    <a:pt x="5610" y="14175"/>
                  </a:cubicBezTo>
                  <a:lnTo>
                    <a:pt x="9818" y="12150"/>
                  </a:lnTo>
                  <a:close/>
                  <a:moveTo>
                    <a:pt x="10099" y="17212"/>
                  </a:moveTo>
                  <a:cubicBezTo>
                    <a:pt x="10099" y="13500"/>
                    <a:pt x="10099" y="13500"/>
                    <a:pt x="10099" y="13500"/>
                  </a:cubicBezTo>
                  <a:cubicBezTo>
                    <a:pt x="6452" y="15525"/>
                    <a:pt x="6452" y="15525"/>
                    <a:pt x="6452" y="15525"/>
                  </a:cubicBezTo>
                  <a:cubicBezTo>
                    <a:pt x="6452" y="19575"/>
                    <a:pt x="6452" y="19575"/>
                    <a:pt x="6452" y="19575"/>
                  </a:cubicBezTo>
                  <a:lnTo>
                    <a:pt x="10099" y="17212"/>
                  </a:lnTo>
                  <a:close/>
                  <a:moveTo>
                    <a:pt x="15148" y="3713"/>
                  </a:moveTo>
                  <a:cubicBezTo>
                    <a:pt x="10940" y="1688"/>
                    <a:pt x="10940" y="1688"/>
                    <a:pt x="10940" y="1688"/>
                  </a:cubicBezTo>
                  <a:cubicBezTo>
                    <a:pt x="6452" y="3713"/>
                    <a:pt x="6452" y="3713"/>
                    <a:pt x="6452" y="3713"/>
                  </a:cubicBezTo>
                  <a:cubicBezTo>
                    <a:pt x="10940" y="6075"/>
                    <a:pt x="10940" y="6075"/>
                    <a:pt x="10940" y="6075"/>
                  </a:cubicBezTo>
                  <a:lnTo>
                    <a:pt x="15148" y="3713"/>
                  </a:lnTo>
                  <a:close/>
                  <a:moveTo>
                    <a:pt x="15429" y="8775"/>
                  </a:moveTo>
                  <a:cubicBezTo>
                    <a:pt x="15429" y="5400"/>
                    <a:pt x="15429" y="5400"/>
                    <a:pt x="15429" y="5400"/>
                  </a:cubicBezTo>
                  <a:cubicBezTo>
                    <a:pt x="11501" y="7425"/>
                    <a:pt x="11501" y="7425"/>
                    <a:pt x="11501" y="7425"/>
                  </a:cubicBezTo>
                  <a:cubicBezTo>
                    <a:pt x="11501" y="10800"/>
                    <a:pt x="11501" y="10800"/>
                    <a:pt x="11501" y="10800"/>
                  </a:cubicBezTo>
                  <a:lnTo>
                    <a:pt x="15429" y="8775"/>
                  </a:lnTo>
                  <a:close/>
                  <a:moveTo>
                    <a:pt x="19917" y="12150"/>
                  </a:moveTo>
                  <a:cubicBezTo>
                    <a:pt x="15990" y="10125"/>
                    <a:pt x="15990" y="10125"/>
                    <a:pt x="15990" y="10125"/>
                  </a:cubicBezTo>
                  <a:cubicBezTo>
                    <a:pt x="11782" y="12150"/>
                    <a:pt x="11782" y="12150"/>
                    <a:pt x="11782" y="12150"/>
                  </a:cubicBezTo>
                  <a:cubicBezTo>
                    <a:pt x="15990" y="14175"/>
                    <a:pt x="15990" y="14175"/>
                    <a:pt x="15990" y="14175"/>
                  </a:cubicBezTo>
                  <a:lnTo>
                    <a:pt x="19917" y="12150"/>
                  </a:lnTo>
                  <a:close/>
                  <a:moveTo>
                    <a:pt x="20478" y="17212"/>
                  </a:moveTo>
                  <a:cubicBezTo>
                    <a:pt x="20478" y="13500"/>
                    <a:pt x="20478" y="13500"/>
                    <a:pt x="20478" y="13500"/>
                  </a:cubicBezTo>
                  <a:cubicBezTo>
                    <a:pt x="16551" y="15525"/>
                    <a:pt x="16551" y="15525"/>
                    <a:pt x="16551" y="15525"/>
                  </a:cubicBezTo>
                  <a:cubicBezTo>
                    <a:pt x="16551" y="19575"/>
                    <a:pt x="16551" y="19575"/>
                    <a:pt x="16551" y="19575"/>
                  </a:cubicBezTo>
                  <a:lnTo>
                    <a:pt x="20478" y="1721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4" name="Shape 5244"/>
            <p:cNvSpPr/>
            <p:nvPr/>
          </p:nvSpPr>
          <p:spPr>
            <a:xfrm>
              <a:off x="1374090" y="1239315"/>
              <a:ext cx="167309" cy="215332"/>
            </a:xfrm>
            <a:custGeom>
              <a:avLst/>
              <a:gdLst/>
              <a:ahLst/>
              <a:cxnLst>
                <a:cxn ang="0">
                  <a:pos x="wd2" y="hd2"/>
                </a:cxn>
                <a:cxn ang="5400000">
                  <a:pos x="wd2" y="hd2"/>
                </a:cxn>
                <a:cxn ang="10800000">
                  <a:pos x="wd2" y="hd2"/>
                </a:cxn>
                <a:cxn ang="16200000">
                  <a:pos x="wd2" y="hd2"/>
                </a:cxn>
              </a:cxnLst>
              <a:rect l="0" t="0" r="r" b="b"/>
              <a:pathLst>
                <a:path w="21600" h="21600" extrusionOk="0">
                  <a:moveTo>
                    <a:pt x="9936" y="8438"/>
                  </a:moveTo>
                  <a:cubicBezTo>
                    <a:pt x="9936" y="9450"/>
                    <a:pt x="9072" y="10463"/>
                    <a:pt x="7776" y="10800"/>
                  </a:cubicBezTo>
                  <a:cubicBezTo>
                    <a:pt x="7776" y="19912"/>
                    <a:pt x="7776" y="19912"/>
                    <a:pt x="7776" y="19912"/>
                  </a:cubicBezTo>
                  <a:cubicBezTo>
                    <a:pt x="7776" y="20925"/>
                    <a:pt x="6912" y="21600"/>
                    <a:pt x="5616" y="21600"/>
                  </a:cubicBezTo>
                  <a:cubicBezTo>
                    <a:pt x="3888" y="21600"/>
                    <a:pt x="3888" y="21600"/>
                    <a:pt x="3888" y="21600"/>
                  </a:cubicBezTo>
                  <a:cubicBezTo>
                    <a:pt x="2592" y="21600"/>
                    <a:pt x="1728" y="20925"/>
                    <a:pt x="1728" y="19912"/>
                  </a:cubicBezTo>
                  <a:cubicBezTo>
                    <a:pt x="1728" y="10800"/>
                    <a:pt x="1728" y="10800"/>
                    <a:pt x="1728" y="10800"/>
                  </a:cubicBezTo>
                  <a:cubicBezTo>
                    <a:pt x="864" y="10463"/>
                    <a:pt x="0" y="9450"/>
                    <a:pt x="0" y="8438"/>
                  </a:cubicBezTo>
                  <a:cubicBezTo>
                    <a:pt x="0" y="675"/>
                    <a:pt x="0" y="675"/>
                    <a:pt x="0" y="675"/>
                  </a:cubicBezTo>
                  <a:cubicBezTo>
                    <a:pt x="0" y="338"/>
                    <a:pt x="432" y="0"/>
                    <a:pt x="864" y="0"/>
                  </a:cubicBezTo>
                  <a:cubicBezTo>
                    <a:pt x="1296" y="0"/>
                    <a:pt x="1728" y="338"/>
                    <a:pt x="1728" y="675"/>
                  </a:cubicBezTo>
                  <a:cubicBezTo>
                    <a:pt x="1728" y="5738"/>
                    <a:pt x="1728" y="5738"/>
                    <a:pt x="1728" y="5738"/>
                  </a:cubicBezTo>
                  <a:cubicBezTo>
                    <a:pt x="1728" y="6075"/>
                    <a:pt x="2160" y="6413"/>
                    <a:pt x="3024" y="6413"/>
                  </a:cubicBezTo>
                  <a:cubicBezTo>
                    <a:pt x="3456" y="6413"/>
                    <a:pt x="3888" y="6075"/>
                    <a:pt x="3888" y="5738"/>
                  </a:cubicBezTo>
                  <a:cubicBezTo>
                    <a:pt x="3888" y="675"/>
                    <a:pt x="3888" y="675"/>
                    <a:pt x="3888" y="675"/>
                  </a:cubicBezTo>
                  <a:cubicBezTo>
                    <a:pt x="3888" y="338"/>
                    <a:pt x="4320" y="0"/>
                    <a:pt x="4752" y="0"/>
                  </a:cubicBezTo>
                  <a:cubicBezTo>
                    <a:pt x="5184" y="0"/>
                    <a:pt x="5616" y="338"/>
                    <a:pt x="5616" y="675"/>
                  </a:cubicBezTo>
                  <a:cubicBezTo>
                    <a:pt x="5616" y="5738"/>
                    <a:pt x="5616" y="5738"/>
                    <a:pt x="5616" y="5738"/>
                  </a:cubicBezTo>
                  <a:cubicBezTo>
                    <a:pt x="5616" y="6075"/>
                    <a:pt x="6480" y="6413"/>
                    <a:pt x="6912" y="6413"/>
                  </a:cubicBezTo>
                  <a:cubicBezTo>
                    <a:pt x="7344" y="6413"/>
                    <a:pt x="7776" y="6075"/>
                    <a:pt x="7776" y="5738"/>
                  </a:cubicBezTo>
                  <a:cubicBezTo>
                    <a:pt x="7776" y="675"/>
                    <a:pt x="7776" y="675"/>
                    <a:pt x="7776" y="675"/>
                  </a:cubicBezTo>
                  <a:cubicBezTo>
                    <a:pt x="7776" y="338"/>
                    <a:pt x="8208" y="0"/>
                    <a:pt x="8640" y="0"/>
                  </a:cubicBezTo>
                  <a:cubicBezTo>
                    <a:pt x="9504" y="0"/>
                    <a:pt x="9936" y="338"/>
                    <a:pt x="9936" y="675"/>
                  </a:cubicBezTo>
                  <a:lnTo>
                    <a:pt x="9936" y="8438"/>
                  </a:lnTo>
                  <a:close/>
                  <a:moveTo>
                    <a:pt x="21600" y="19912"/>
                  </a:moveTo>
                  <a:cubicBezTo>
                    <a:pt x="21600" y="20925"/>
                    <a:pt x="20736" y="21600"/>
                    <a:pt x="19440" y="21600"/>
                  </a:cubicBezTo>
                  <a:cubicBezTo>
                    <a:pt x="17712" y="21600"/>
                    <a:pt x="17712" y="21600"/>
                    <a:pt x="17712" y="21600"/>
                  </a:cubicBezTo>
                  <a:cubicBezTo>
                    <a:pt x="16416" y="21600"/>
                    <a:pt x="15552" y="20925"/>
                    <a:pt x="15552" y="19912"/>
                  </a:cubicBezTo>
                  <a:cubicBezTo>
                    <a:pt x="15552" y="13837"/>
                    <a:pt x="15552" y="13837"/>
                    <a:pt x="15552" y="13837"/>
                  </a:cubicBezTo>
                  <a:cubicBezTo>
                    <a:pt x="12096" y="13837"/>
                    <a:pt x="12096" y="13837"/>
                    <a:pt x="12096" y="13837"/>
                  </a:cubicBezTo>
                  <a:cubicBezTo>
                    <a:pt x="12096" y="13837"/>
                    <a:pt x="11664" y="13837"/>
                    <a:pt x="11664" y="13500"/>
                  </a:cubicBezTo>
                  <a:cubicBezTo>
                    <a:pt x="11664" y="3713"/>
                    <a:pt x="11664" y="3713"/>
                    <a:pt x="11664" y="3713"/>
                  </a:cubicBezTo>
                  <a:cubicBezTo>
                    <a:pt x="11664" y="1688"/>
                    <a:pt x="13824" y="0"/>
                    <a:pt x="16848" y="0"/>
                  </a:cubicBezTo>
                  <a:cubicBezTo>
                    <a:pt x="20736" y="0"/>
                    <a:pt x="20736" y="0"/>
                    <a:pt x="20736" y="0"/>
                  </a:cubicBezTo>
                  <a:cubicBezTo>
                    <a:pt x="21168" y="0"/>
                    <a:pt x="21600" y="338"/>
                    <a:pt x="21600" y="675"/>
                  </a:cubicBezTo>
                  <a:lnTo>
                    <a:pt x="21600" y="1991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5" name="Shape 5245"/>
            <p:cNvSpPr/>
            <p:nvPr/>
          </p:nvSpPr>
          <p:spPr>
            <a:xfrm>
              <a:off x="1857423" y="1239315"/>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3038"/>
                  </a:moveTo>
                  <a:cubicBezTo>
                    <a:pt x="21600" y="4725"/>
                    <a:pt x="21600" y="4725"/>
                    <a:pt x="21600" y="4725"/>
                  </a:cubicBezTo>
                  <a:cubicBezTo>
                    <a:pt x="21600" y="6413"/>
                    <a:pt x="16495" y="7763"/>
                    <a:pt x="10604" y="7763"/>
                  </a:cubicBezTo>
                  <a:cubicBezTo>
                    <a:pt x="4713" y="7763"/>
                    <a:pt x="0" y="6413"/>
                    <a:pt x="0" y="4725"/>
                  </a:cubicBezTo>
                  <a:cubicBezTo>
                    <a:pt x="0" y="3038"/>
                    <a:pt x="0" y="3038"/>
                    <a:pt x="0" y="3038"/>
                  </a:cubicBezTo>
                  <a:cubicBezTo>
                    <a:pt x="0" y="1350"/>
                    <a:pt x="4713" y="0"/>
                    <a:pt x="10604" y="0"/>
                  </a:cubicBezTo>
                  <a:cubicBezTo>
                    <a:pt x="16495" y="0"/>
                    <a:pt x="21600" y="1350"/>
                    <a:pt x="21600" y="3038"/>
                  </a:cubicBezTo>
                  <a:close/>
                  <a:moveTo>
                    <a:pt x="21600" y="7088"/>
                  </a:moveTo>
                  <a:cubicBezTo>
                    <a:pt x="21600" y="9113"/>
                    <a:pt x="21600" y="9113"/>
                    <a:pt x="21600" y="9113"/>
                  </a:cubicBezTo>
                  <a:cubicBezTo>
                    <a:pt x="21600" y="10800"/>
                    <a:pt x="16495" y="12487"/>
                    <a:pt x="10604" y="12487"/>
                  </a:cubicBezTo>
                  <a:cubicBezTo>
                    <a:pt x="4713" y="12487"/>
                    <a:pt x="0" y="10800"/>
                    <a:pt x="0" y="9113"/>
                  </a:cubicBezTo>
                  <a:cubicBezTo>
                    <a:pt x="0" y="7088"/>
                    <a:pt x="0" y="7088"/>
                    <a:pt x="0" y="7088"/>
                  </a:cubicBezTo>
                  <a:cubicBezTo>
                    <a:pt x="2356" y="8438"/>
                    <a:pt x="6284" y="9113"/>
                    <a:pt x="10604" y="9113"/>
                  </a:cubicBezTo>
                  <a:cubicBezTo>
                    <a:pt x="14924" y="9113"/>
                    <a:pt x="19244" y="8438"/>
                    <a:pt x="21600" y="7088"/>
                  </a:cubicBezTo>
                  <a:close/>
                  <a:moveTo>
                    <a:pt x="21600" y="11812"/>
                  </a:moveTo>
                  <a:cubicBezTo>
                    <a:pt x="21600" y="13837"/>
                    <a:pt x="21600" y="13837"/>
                    <a:pt x="21600" y="13837"/>
                  </a:cubicBezTo>
                  <a:cubicBezTo>
                    <a:pt x="21600" y="15525"/>
                    <a:pt x="16495" y="16875"/>
                    <a:pt x="10604" y="16875"/>
                  </a:cubicBezTo>
                  <a:cubicBezTo>
                    <a:pt x="4713" y="16875"/>
                    <a:pt x="0" y="15525"/>
                    <a:pt x="0" y="13837"/>
                  </a:cubicBezTo>
                  <a:cubicBezTo>
                    <a:pt x="0" y="11812"/>
                    <a:pt x="0" y="11812"/>
                    <a:pt x="0" y="11812"/>
                  </a:cubicBezTo>
                  <a:cubicBezTo>
                    <a:pt x="2356" y="13162"/>
                    <a:pt x="6284" y="13837"/>
                    <a:pt x="10604" y="13837"/>
                  </a:cubicBezTo>
                  <a:cubicBezTo>
                    <a:pt x="14924" y="13837"/>
                    <a:pt x="19244" y="13162"/>
                    <a:pt x="21600" y="11812"/>
                  </a:cubicBezTo>
                  <a:close/>
                  <a:moveTo>
                    <a:pt x="21600" y="16537"/>
                  </a:moveTo>
                  <a:cubicBezTo>
                    <a:pt x="21600" y="18562"/>
                    <a:pt x="21600" y="18562"/>
                    <a:pt x="21600" y="18562"/>
                  </a:cubicBezTo>
                  <a:cubicBezTo>
                    <a:pt x="21600" y="20250"/>
                    <a:pt x="16495" y="21600"/>
                    <a:pt x="10604" y="21600"/>
                  </a:cubicBezTo>
                  <a:cubicBezTo>
                    <a:pt x="4713" y="21600"/>
                    <a:pt x="0" y="20250"/>
                    <a:pt x="0" y="18562"/>
                  </a:cubicBezTo>
                  <a:cubicBezTo>
                    <a:pt x="0" y="16537"/>
                    <a:pt x="0" y="16537"/>
                    <a:pt x="0" y="16537"/>
                  </a:cubicBezTo>
                  <a:cubicBezTo>
                    <a:pt x="2356" y="17887"/>
                    <a:pt x="6284" y="18562"/>
                    <a:pt x="10604" y="18562"/>
                  </a:cubicBezTo>
                  <a:cubicBezTo>
                    <a:pt x="14924" y="18562"/>
                    <a:pt x="19244" y="17887"/>
                    <a:pt x="21600" y="1653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6" name="Shape 5246"/>
            <p:cNvSpPr/>
            <p:nvPr/>
          </p:nvSpPr>
          <p:spPr>
            <a:xfrm>
              <a:off x="2340756" y="1256355"/>
              <a:ext cx="184349" cy="181251"/>
            </a:xfrm>
            <a:custGeom>
              <a:avLst/>
              <a:gdLst/>
              <a:ahLst/>
              <a:cxnLst>
                <a:cxn ang="0">
                  <a:pos x="wd2" y="hd2"/>
                </a:cxn>
                <a:cxn ang="5400000">
                  <a:pos x="wd2" y="hd2"/>
                </a:cxn>
                <a:cxn ang="10800000">
                  <a:pos x="wd2" y="hd2"/>
                </a:cxn>
                <a:cxn ang="16200000">
                  <a:pos x="wd2" y="hd2"/>
                </a:cxn>
              </a:cxnLst>
              <a:rect l="0" t="0" r="r" b="b"/>
              <a:pathLst>
                <a:path w="21600" h="21600" extrusionOk="0">
                  <a:moveTo>
                    <a:pt x="21600" y="17600"/>
                  </a:moveTo>
                  <a:cubicBezTo>
                    <a:pt x="21600" y="20000"/>
                    <a:pt x="19636" y="21600"/>
                    <a:pt x="17280" y="21600"/>
                  </a:cubicBezTo>
                  <a:cubicBezTo>
                    <a:pt x="3927" y="21600"/>
                    <a:pt x="3927" y="21600"/>
                    <a:pt x="3927" y="21600"/>
                  </a:cubicBezTo>
                  <a:cubicBezTo>
                    <a:pt x="1571" y="21600"/>
                    <a:pt x="0" y="20000"/>
                    <a:pt x="0" y="17600"/>
                  </a:cubicBezTo>
                  <a:cubicBezTo>
                    <a:pt x="0" y="4000"/>
                    <a:pt x="0" y="4000"/>
                    <a:pt x="0" y="4000"/>
                  </a:cubicBezTo>
                  <a:cubicBezTo>
                    <a:pt x="0" y="1600"/>
                    <a:pt x="1571" y="0"/>
                    <a:pt x="3927" y="0"/>
                  </a:cubicBezTo>
                  <a:cubicBezTo>
                    <a:pt x="17280" y="0"/>
                    <a:pt x="17280" y="0"/>
                    <a:pt x="17280" y="0"/>
                  </a:cubicBezTo>
                  <a:cubicBezTo>
                    <a:pt x="19636" y="0"/>
                    <a:pt x="21600" y="1600"/>
                    <a:pt x="21600" y="4000"/>
                  </a:cubicBezTo>
                  <a:lnTo>
                    <a:pt x="21600" y="17600"/>
                  </a:lnTo>
                  <a:close/>
                  <a:moveTo>
                    <a:pt x="20422" y="10800"/>
                  </a:moveTo>
                  <a:cubicBezTo>
                    <a:pt x="10604" y="10800"/>
                    <a:pt x="10604" y="10800"/>
                    <a:pt x="10604" y="10800"/>
                  </a:cubicBezTo>
                  <a:cubicBezTo>
                    <a:pt x="10604" y="800"/>
                    <a:pt x="10604" y="800"/>
                    <a:pt x="10604" y="800"/>
                  </a:cubicBezTo>
                  <a:cubicBezTo>
                    <a:pt x="3927" y="800"/>
                    <a:pt x="3927" y="800"/>
                    <a:pt x="3927" y="800"/>
                  </a:cubicBezTo>
                  <a:cubicBezTo>
                    <a:pt x="2356" y="800"/>
                    <a:pt x="785" y="2000"/>
                    <a:pt x="785" y="4000"/>
                  </a:cubicBezTo>
                  <a:cubicBezTo>
                    <a:pt x="785" y="10800"/>
                    <a:pt x="785" y="10800"/>
                    <a:pt x="785" y="10800"/>
                  </a:cubicBezTo>
                  <a:cubicBezTo>
                    <a:pt x="10604" y="10800"/>
                    <a:pt x="10604" y="10800"/>
                    <a:pt x="10604" y="10800"/>
                  </a:cubicBezTo>
                  <a:cubicBezTo>
                    <a:pt x="10604" y="20800"/>
                    <a:pt x="10604" y="20800"/>
                    <a:pt x="10604" y="20800"/>
                  </a:cubicBezTo>
                  <a:cubicBezTo>
                    <a:pt x="17280" y="20800"/>
                    <a:pt x="17280" y="20800"/>
                    <a:pt x="17280" y="20800"/>
                  </a:cubicBezTo>
                  <a:cubicBezTo>
                    <a:pt x="19244" y="20800"/>
                    <a:pt x="20422" y="19600"/>
                    <a:pt x="20422" y="17600"/>
                  </a:cubicBezTo>
                  <a:lnTo>
                    <a:pt x="20422" y="10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7" name="Shape 5247"/>
            <p:cNvSpPr/>
            <p:nvPr/>
          </p:nvSpPr>
          <p:spPr>
            <a:xfrm>
              <a:off x="2822540" y="1256355"/>
              <a:ext cx="184349" cy="181251"/>
            </a:xfrm>
            <a:custGeom>
              <a:avLst/>
              <a:gdLst/>
              <a:ahLst/>
              <a:cxnLst>
                <a:cxn ang="0">
                  <a:pos x="wd2" y="hd2"/>
                </a:cxn>
                <a:cxn ang="5400000">
                  <a:pos x="wd2" y="hd2"/>
                </a:cxn>
                <a:cxn ang="10800000">
                  <a:pos x="wd2" y="hd2"/>
                </a:cxn>
                <a:cxn ang="16200000">
                  <a:pos x="wd2" y="hd2"/>
                </a:cxn>
              </a:cxnLst>
              <a:rect l="0" t="0" r="r" b="b"/>
              <a:pathLst>
                <a:path w="21600" h="21600" extrusionOk="0">
                  <a:moveTo>
                    <a:pt x="21600" y="1600"/>
                  </a:moveTo>
                  <a:cubicBezTo>
                    <a:pt x="21600" y="19600"/>
                    <a:pt x="21600" y="19600"/>
                    <a:pt x="21600" y="19600"/>
                  </a:cubicBezTo>
                  <a:cubicBezTo>
                    <a:pt x="21600" y="20800"/>
                    <a:pt x="20422" y="21600"/>
                    <a:pt x="19636" y="21600"/>
                  </a:cubicBezTo>
                  <a:cubicBezTo>
                    <a:pt x="1964" y="21600"/>
                    <a:pt x="1964" y="21600"/>
                    <a:pt x="1964" y="21600"/>
                  </a:cubicBezTo>
                  <a:cubicBezTo>
                    <a:pt x="785" y="21600"/>
                    <a:pt x="0" y="20800"/>
                    <a:pt x="0" y="19600"/>
                  </a:cubicBezTo>
                  <a:cubicBezTo>
                    <a:pt x="0" y="1600"/>
                    <a:pt x="0" y="1600"/>
                    <a:pt x="0" y="1600"/>
                  </a:cubicBezTo>
                  <a:cubicBezTo>
                    <a:pt x="0" y="800"/>
                    <a:pt x="785" y="0"/>
                    <a:pt x="1964" y="0"/>
                  </a:cubicBezTo>
                  <a:cubicBezTo>
                    <a:pt x="19636" y="0"/>
                    <a:pt x="19636" y="0"/>
                    <a:pt x="19636" y="0"/>
                  </a:cubicBezTo>
                  <a:cubicBezTo>
                    <a:pt x="20422" y="0"/>
                    <a:pt x="21600" y="800"/>
                    <a:pt x="21600" y="1600"/>
                  </a:cubicBezTo>
                  <a:close/>
                  <a:moveTo>
                    <a:pt x="20422" y="1600"/>
                  </a:moveTo>
                  <a:cubicBezTo>
                    <a:pt x="20422" y="1200"/>
                    <a:pt x="20029" y="800"/>
                    <a:pt x="19636" y="800"/>
                  </a:cubicBezTo>
                  <a:cubicBezTo>
                    <a:pt x="1964" y="800"/>
                    <a:pt x="1964" y="800"/>
                    <a:pt x="1964" y="800"/>
                  </a:cubicBezTo>
                  <a:cubicBezTo>
                    <a:pt x="1178" y="800"/>
                    <a:pt x="785" y="1200"/>
                    <a:pt x="785" y="1600"/>
                  </a:cubicBezTo>
                  <a:cubicBezTo>
                    <a:pt x="785" y="19600"/>
                    <a:pt x="785" y="19600"/>
                    <a:pt x="785" y="19600"/>
                  </a:cubicBezTo>
                  <a:cubicBezTo>
                    <a:pt x="785" y="20400"/>
                    <a:pt x="1178" y="20800"/>
                    <a:pt x="1964" y="20800"/>
                  </a:cubicBezTo>
                  <a:cubicBezTo>
                    <a:pt x="19636" y="20800"/>
                    <a:pt x="19636" y="20800"/>
                    <a:pt x="19636" y="20800"/>
                  </a:cubicBezTo>
                  <a:cubicBezTo>
                    <a:pt x="20029" y="20800"/>
                    <a:pt x="20422" y="20400"/>
                    <a:pt x="20422" y="19600"/>
                  </a:cubicBezTo>
                  <a:lnTo>
                    <a:pt x="20422" y="1600"/>
                  </a:lnTo>
                  <a:close/>
                  <a:moveTo>
                    <a:pt x="19636" y="1600"/>
                  </a:moveTo>
                  <a:cubicBezTo>
                    <a:pt x="19636" y="8000"/>
                    <a:pt x="19636" y="8000"/>
                    <a:pt x="19636" y="8000"/>
                  </a:cubicBezTo>
                  <a:cubicBezTo>
                    <a:pt x="18851" y="7600"/>
                    <a:pt x="18065" y="7200"/>
                    <a:pt x="17280" y="7200"/>
                  </a:cubicBezTo>
                  <a:cubicBezTo>
                    <a:pt x="14138" y="6400"/>
                    <a:pt x="11389" y="6400"/>
                    <a:pt x="8247" y="6800"/>
                  </a:cubicBezTo>
                  <a:cubicBezTo>
                    <a:pt x="7855" y="7200"/>
                    <a:pt x="7855" y="7200"/>
                    <a:pt x="7855" y="7200"/>
                  </a:cubicBezTo>
                  <a:cubicBezTo>
                    <a:pt x="7069" y="5200"/>
                    <a:pt x="7069" y="5200"/>
                    <a:pt x="7069" y="5200"/>
                  </a:cubicBezTo>
                  <a:cubicBezTo>
                    <a:pt x="3535" y="5200"/>
                    <a:pt x="3535" y="5200"/>
                    <a:pt x="3535" y="5200"/>
                  </a:cubicBezTo>
                  <a:cubicBezTo>
                    <a:pt x="4713" y="8000"/>
                    <a:pt x="4713" y="8000"/>
                    <a:pt x="4713" y="8000"/>
                  </a:cubicBezTo>
                  <a:cubicBezTo>
                    <a:pt x="3535" y="8400"/>
                    <a:pt x="2356" y="9200"/>
                    <a:pt x="1571" y="9600"/>
                  </a:cubicBezTo>
                  <a:cubicBezTo>
                    <a:pt x="1571" y="1600"/>
                    <a:pt x="1571" y="1600"/>
                    <a:pt x="1571" y="1600"/>
                  </a:cubicBezTo>
                  <a:cubicBezTo>
                    <a:pt x="1571" y="1600"/>
                    <a:pt x="1571" y="1600"/>
                    <a:pt x="1964" y="1600"/>
                  </a:cubicBezTo>
                  <a:cubicBezTo>
                    <a:pt x="19636" y="1600"/>
                    <a:pt x="19636" y="1600"/>
                    <a:pt x="19636" y="1600"/>
                  </a:cubicBezTo>
                  <a:cubicBezTo>
                    <a:pt x="19636" y="1600"/>
                    <a:pt x="19636" y="1600"/>
                    <a:pt x="19636" y="1600"/>
                  </a:cubicBezTo>
                  <a:close/>
                  <a:moveTo>
                    <a:pt x="12175" y="14800"/>
                  </a:moveTo>
                  <a:cubicBezTo>
                    <a:pt x="19636" y="12800"/>
                    <a:pt x="19636" y="12800"/>
                    <a:pt x="19636" y="12800"/>
                  </a:cubicBezTo>
                  <a:cubicBezTo>
                    <a:pt x="19636" y="19600"/>
                    <a:pt x="19636" y="19600"/>
                    <a:pt x="19636" y="19600"/>
                  </a:cubicBezTo>
                  <a:cubicBezTo>
                    <a:pt x="19636" y="20000"/>
                    <a:pt x="19636" y="20000"/>
                    <a:pt x="19636" y="20000"/>
                  </a:cubicBezTo>
                  <a:cubicBezTo>
                    <a:pt x="1964" y="20000"/>
                    <a:pt x="1964" y="20000"/>
                    <a:pt x="1964" y="20000"/>
                  </a:cubicBezTo>
                  <a:cubicBezTo>
                    <a:pt x="1571" y="20000"/>
                    <a:pt x="1571" y="20000"/>
                    <a:pt x="1571" y="19600"/>
                  </a:cubicBezTo>
                  <a:cubicBezTo>
                    <a:pt x="1571" y="17600"/>
                    <a:pt x="1571" y="17600"/>
                    <a:pt x="1571" y="17600"/>
                  </a:cubicBezTo>
                  <a:cubicBezTo>
                    <a:pt x="11389" y="14800"/>
                    <a:pt x="11389" y="14800"/>
                    <a:pt x="11389" y="14800"/>
                  </a:cubicBezTo>
                  <a:cubicBezTo>
                    <a:pt x="8640" y="8800"/>
                    <a:pt x="8640" y="8800"/>
                    <a:pt x="8640" y="8800"/>
                  </a:cubicBezTo>
                  <a:cubicBezTo>
                    <a:pt x="8640" y="8800"/>
                    <a:pt x="8640" y="8800"/>
                    <a:pt x="9033" y="8800"/>
                  </a:cubicBezTo>
                  <a:cubicBezTo>
                    <a:pt x="13745" y="7600"/>
                    <a:pt x="16887" y="8800"/>
                    <a:pt x="18458" y="10400"/>
                  </a:cubicBezTo>
                  <a:cubicBezTo>
                    <a:pt x="18458" y="10800"/>
                    <a:pt x="18458" y="10800"/>
                    <a:pt x="18065" y="10800"/>
                  </a:cubicBezTo>
                  <a:cubicBezTo>
                    <a:pt x="18065" y="10800"/>
                    <a:pt x="16887" y="11200"/>
                    <a:pt x="14531" y="12000"/>
                  </a:cubicBezTo>
                  <a:cubicBezTo>
                    <a:pt x="12960" y="8800"/>
                    <a:pt x="12960" y="8800"/>
                    <a:pt x="12960" y="8800"/>
                  </a:cubicBezTo>
                  <a:cubicBezTo>
                    <a:pt x="12175" y="8800"/>
                    <a:pt x="10996" y="8800"/>
                    <a:pt x="9818" y="9200"/>
                  </a:cubicBezTo>
                  <a:lnTo>
                    <a:pt x="12175" y="14800"/>
                  </a:lnTo>
                  <a:close/>
                  <a:moveTo>
                    <a:pt x="3535" y="14000"/>
                  </a:moveTo>
                  <a:cubicBezTo>
                    <a:pt x="3142" y="12400"/>
                    <a:pt x="3535" y="10800"/>
                    <a:pt x="5498" y="9600"/>
                  </a:cubicBezTo>
                  <a:cubicBezTo>
                    <a:pt x="7462" y="13600"/>
                    <a:pt x="7462" y="13600"/>
                    <a:pt x="7462" y="13600"/>
                  </a:cubicBezTo>
                  <a:cubicBezTo>
                    <a:pt x="3927" y="14400"/>
                    <a:pt x="3927" y="14400"/>
                    <a:pt x="3927" y="14400"/>
                  </a:cubicBezTo>
                  <a:cubicBezTo>
                    <a:pt x="3535" y="14400"/>
                    <a:pt x="3535" y="14400"/>
                    <a:pt x="3535" y="140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8" name="Shape 5248"/>
            <p:cNvSpPr/>
            <p:nvPr/>
          </p:nvSpPr>
          <p:spPr>
            <a:xfrm>
              <a:off x="3309814" y="1239315"/>
              <a:ext cx="113794" cy="215332"/>
            </a:xfrm>
            <a:custGeom>
              <a:avLst/>
              <a:gdLst/>
              <a:ahLst/>
              <a:cxnLst>
                <a:cxn ang="0">
                  <a:pos x="wd2" y="hd2"/>
                </a:cxn>
                <a:cxn ang="5400000">
                  <a:pos x="wd2" y="hd2"/>
                </a:cxn>
                <a:cxn ang="10800000">
                  <a:pos x="wd2" y="hd2"/>
                </a:cxn>
                <a:cxn ang="16200000">
                  <a:pos x="wd2" y="hd2"/>
                </a:cxn>
              </a:cxnLst>
              <a:rect l="0" t="0" r="r" b="b"/>
              <a:pathLst>
                <a:path w="21441" h="21600" extrusionOk="0">
                  <a:moveTo>
                    <a:pt x="13182" y="19237"/>
                  </a:moveTo>
                  <a:cubicBezTo>
                    <a:pt x="13182" y="21262"/>
                    <a:pt x="13182" y="21262"/>
                    <a:pt x="13182" y="21262"/>
                  </a:cubicBezTo>
                  <a:cubicBezTo>
                    <a:pt x="13182" y="21262"/>
                    <a:pt x="12547" y="21600"/>
                    <a:pt x="12547" y="21600"/>
                  </a:cubicBezTo>
                  <a:cubicBezTo>
                    <a:pt x="9370" y="21600"/>
                    <a:pt x="9370" y="21600"/>
                    <a:pt x="9370" y="21600"/>
                  </a:cubicBezTo>
                  <a:cubicBezTo>
                    <a:pt x="8735" y="21600"/>
                    <a:pt x="8735" y="21262"/>
                    <a:pt x="8735" y="21262"/>
                  </a:cubicBezTo>
                  <a:cubicBezTo>
                    <a:pt x="8735" y="19237"/>
                    <a:pt x="8735" y="19237"/>
                    <a:pt x="8735" y="19237"/>
                  </a:cubicBezTo>
                  <a:cubicBezTo>
                    <a:pt x="3017" y="18562"/>
                    <a:pt x="476" y="16875"/>
                    <a:pt x="476" y="16875"/>
                  </a:cubicBezTo>
                  <a:cubicBezTo>
                    <a:pt x="-159" y="16875"/>
                    <a:pt x="-159" y="16537"/>
                    <a:pt x="476" y="16537"/>
                  </a:cubicBezTo>
                  <a:cubicBezTo>
                    <a:pt x="2382" y="14850"/>
                    <a:pt x="2382" y="14850"/>
                    <a:pt x="2382" y="14850"/>
                  </a:cubicBezTo>
                  <a:cubicBezTo>
                    <a:pt x="2382" y="14850"/>
                    <a:pt x="3017" y="14512"/>
                    <a:pt x="3017" y="14512"/>
                  </a:cubicBezTo>
                  <a:cubicBezTo>
                    <a:pt x="3017" y="14512"/>
                    <a:pt x="3653" y="14850"/>
                    <a:pt x="3653" y="14850"/>
                  </a:cubicBezTo>
                  <a:cubicBezTo>
                    <a:pt x="3653" y="14850"/>
                    <a:pt x="6829" y="16537"/>
                    <a:pt x="10641" y="16537"/>
                  </a:cubicBezTo>
                  <a:cubicBezTo>
                    <a:pt x="13182" y="16537"/>
                    <a:pt x="15723" y="15862"/>
                    <a:pt x="15723" y="14512"/>
                  </a:cubicBezTo>
                  <a:cubicBezTo>
                    <a:pt x="15723" y="13162"/>
                    <a:pt x="12547" y="12825"/>
                    <a:pt x="10006" y="12150"/>
                  </a:cubicBezTo>
                  <a:cubicBezTo>
                    <a:pt x="5559" y="11137"/>
                    <a:pt x="476" y="10125"/>
                    <a:pt x="476" y="7088"/>
                  </a:cubicBezTo>
                  <a:cubicBezTo>
                    <a:pt x="476" y="4725"/>
                    <a:pt x="3653" y="3038"/>
                    <a:pt x="8735" y="2700"/>
                  </a:cubicBezTo>
                  <a:cubicBezTo>
                    <a:pt x="8735" y="338"/>
                    <a:pt x="8735" y="338"/>
                    <a:pt x="8735" y="338"/>
                  </a:cubicBezTo>
                  <a:cubicBezTo>
                    <a:pt x="8735" y="0"/>
                    <a:pt x="8735" y="0"/>
                    <a:pt x="9370" y="0"/>
                  </a:cubicBezTo>
                  <a:cubicBezTo>
                    <a:pt x="12547" y="0"/>
                    <a:pt x="12547" y="0"/>
                    <a:pt x="12547" y="0"/>
                  </a:cubicBezTo>
                  <a:cubicBezTo>
                    <a:pt x="12547" y="0"/>
                    <a:pt x="13182" y="0"/>
                    <a:pt x="13182" y="338"/>
                  </a:cubicBezTo>
                  <a:cubicBezTo>
                    <a:pt x="13182" y="2363"/>
                    <a:pt x="13182" y="2363"/>
                    <a:pt x="13182" y="2363"/>
                  </a:cubicBezTo>
                  <a:cubicBezTo>
                    <a:pt x="17629" y="2700"/>
                    <a:pt x="20170" y="4050"/>
                    <a:pt x="20170" y="4050"/>
                  </a:cubicBezTo>
                  <a:cubicBezTo>
                    <a:pt x="20806" y="4388"/>
                    <a:pt x="20806" y="4388"/>
                    <a:pt x="20170" y="4725"/>
                  </a:cubicBezTo>
                  <a:cubicBezTo>
                    <a:pt x="18265" y="6413"/>
                    <a:pt x="18265" y="6413"/>
                    <a:pt x="18265" y="6413"/>
                  </a:cubicBezTo>
                  <a:cubicBezTo>
                    <a:pt x="18265" y="6413"/>
                    <a:pt x="18265" y="6413"/>
                    <a:pt x="18265" y="6413"/>
                  </a:cubicBezTo>
                  <a:cubicBezTo>
                    <a:pt x="17629" y="6413"/>
                    <a:pt x="17629" y="6413"/>
                    <a:pt x="17629" y="6413"/>
                  </a:cubicBezTo>
                  <a:cubicBezTo>
                    <a:pt x="17629" y="6413"/>
                    <a:pt x="14453" y="5063"/>
                    <a:pt x="11276" y="5063"/>
                  </a:cubicBezTo>
                  <a:cubicBezTo>
                    <a:pt x="8100" y="5063"/>
                    <a:pt x="6194" y="6075"/>
                    <a:pt x="6194" y="7088"/>
                  </a:cubicBezTo>
                  <a:cubicBezTo>
                    <a:pt x="6194" y="8438"/>
                    <a:pt x="9370" y="8775"/>
                    <a:pt x="12547" y="9450"/>
                  </a:cubicBezTo>
                  <a:cubicBezTo>
                    <a:pt x="16359" y="10463"/>
                    <a:pt x="21441" y="11475"/>
                    <a:pt x="21441" y="14175"/>
                  </a:cubicBezTo>
                  <a:cubicBezTo>
                    <a:pt x="21441" y="16875"/>
                    <a:pt x="17629" y="18562"/>
                    <a:pt x="13182" y="1923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49" name="Shape 5249"/>
            <p:cNvSpPr/>
            <p:nvPr/>
          </p:nvSpPr>
          <p:spPr>
            <a:xfrm>
              <a:off x="3789205" y="1239315"/>
              <a:ext cx="196743"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20029"/>
                  </a:moveTo>
                  <a:cubicBezTo>
                    <a:pt x="21600" y="20815"/>
                    <a:pt x="21234" y="21600"/>
                    <a:pt x="20502" y="21600"/>
                  </a:cubicBezTo>
                  <a:cubicBezTo>
                    <a:pt x="1098" y="21600"/>
                    <a:pt x="1098" y="21600"/>
                    <a:pt x="1098" y="21600"/>
                  </a:cubicBezTo>
                  <a:cubicBezTo>
                    <a:pt x="366" y="21600"/>
                    <a:pt x="0" y="20815"/>
                    <a:pt x="0" y="20029"/>
                  </a:cubicBezTo>
                  <a:cubicBezTo>
                    <a:pt x="0" y="15709"/>
                    <a:pt x="0" y="15709"/>
                    <a:pt x="0" y="15709"/>
                  </a:cubicBezTo>
                  <a:cubicBezTo>
                    <a:pt x="0" y="14924"/>
                    <a:pt x="366" y="14531"/>
                    <a:pt x="1098" y="14531"/>
                  </a:cubicBezTo>
                  <a:cubicBezTo>
                    <a:pt x="7322" y="14531"/>
                    <a:pt x="7322" y="14531"/>
                    <a:pt x="7322" y="14531"/>
                  </a:cubicBezTo>
                  <a:cubicBezTo>
                    <a:pt x="9153" y="16102"/>
                    <a:pt x="9153" y="16102"/>
                    <a:pt x="9153" y="16102"/>
                  </a:cubicBezTo>
                  <a:cubicBezTo>
                    <a:pt x="9519" y="16887"/>
                    <a:pt x="10251" y="16887"/>
                    <a:pt x="10617" y="16887"/>
                  </a:cubicBezTo>
                  <a:cubicBezTo>
                    <a:pt x="11349" y="16887"/>
                    <a:pt x="12081" y="16887"/>
                    <a:pt x="12447" y="16102"/>
                  </a:cubicBezTo>
                  <a:cubicBezTo>
                    <a:pt x="14278" y="14531"/>
                    <a:pt x="14278" y="14531"/>
                    <a:pt x="14278" y="14531"/>
                  </a:cubicBezTo>
                  <a:cubicBezTo>
                    <a:pt x="20502" y="14531"/>
                    <a:pt x="20502" y="14531"/>
                    <a:pt x="20502" y="14531"/>
                  </a:cubicBezTo>
                  <a:cubicBezTo>
                    <a:pt x="21234" y="14531"/>
                    <a:pt x="21600" y="14924"/>
                    <a:pt x="21600" y="15709"/>
                  </a:cubicBezTo>
                  <a:lnTo>
                    <a:pt x="21600" y="20029"/>
                  </a:lnTo>
                  <a:close/>
                  <a:moveTo>
                    <a:pt x="17207" y="8640"/>
                  </a:moveTo>
                  <a:cubicBezTo>
                    <a:pt x="11349" y="14924"/>
                    <a:pt x="11349" y="14924"/>
                    <a:pt x="11349" y="14924"/>
                  </a:cubicBezTo>
                  <a:cubicBezTo>
                    <a:pt x="11349" y="15316"/>
                    <a:pt x="10983" y="15316"/>
                    <a:pt x="10617" y="15316"/>
                  </a:cubicBezTo>
                  <a:cubicBezTo>
                    <a:pt x="10617" y="15316"/>
                    <a:pt x="10251" y="15316"/>
                    <a:pt x="10251" y="14924"/>
                  </a:cubicBezTo>
                  <a:cubicBezTo>
                    <a:pt x="4393" y="8640"/>
                    <a:pt x="4393" y="8640"/>
                    <a:pt x="4393" y="8640"/>
                  </a:cubicBezTo>
                  <a:cubicBezTo>
                    <a:pt x="4027" y="8247"/>
                    <a:pt x="4027" y="7855"/>
                    <a:pt x="4027" y="7855"/>
                  </a:cubicBezTo>
                  <a:cubicBezTo>
                    <a:pt x="4393" y="7462"/>
                    <a:pt x="4759" y="7069"/>
                    <a:pt x="4759" y="7069"/>
                  </a:cubicBezTo>
                  <a:cubicBezTo>
                    <a:pt x="8420" y="7069"/>
                    <a:pt x="8420" y="7069"/>
                    <a:pt x="8420" y="7069"/>
                  </a:cubicBezTo>
                  <a:cubicBezTo>
                    <a:pt x="8420" y="785"/>
                    <a:pt x="8420" y="785"/>
                    <a:pt x="8420" y="785"/>
                  </a:cubicBezTo>
                  <a:cubicBezTo>
                    <a:pt x="8420" y="393"/>
                    <a:pt x="8786" y="0"/>
                    <a:pt x="9153" y="0"/>
                  </a:cubicBezTo>
                  <a:cubicBezTo>
                    <a:pt x="12447" y="0"/>
                    <a:pt x="12447" y="0"/>
                    <a:pt x="12447" y="0"/>
                  </a:cubicBezTo>
                  <a:cubicBezTo>
                    <a:pt x="12814" y="0"/>
                    <a:pt x="13180" y="393"/>
                    <a:pt x="13180" y="785"/>
                  </a:cubicBezTo>
                  <a:cubicBezTo>
                    <a:pt x="13180" y="7069"/>
                    <a:pt x="13180" y="7069"/>
                    <a:pt x="13180" y="7069"/>
                  </a:cubicBezTo>
                  <a:cubicBezTo>
                    <a:pt x="16475" y="7069"/>
                    <a:pt x="16475" y="7069"/>
                    <a:pt x="16475" y="7069"/>
                  </a:cubicBezTo>
                  <a:cubicBezTo>
                    <a:pt x="16841" y="7069"/>
                    <a:pt x="17207" y="7462"/>
                    <a:pt x="17573" y="7855"/>
                  </a:cubicBezTo>
                  <a:cubicBezTo>
                    <a:pt x="17573" y="7855"/>
                    <a:pt x="17573" y="8247"/>
                    <a:pt x="17207" y="8640"/>
                  </a:cubicBezTo>
                  <a:close/>
                  <a:moveTo>
                    <a:pt x="15742" y="18065"/>
                  </a:moveTo>
                  <a:cubicBezTo>
                    <a:pt x="15376" y="18065"/>
                    <a:pt x="15010" y="18458"/>
                    <a:pt x="15010" y="18851"/>
                  </a:cubicBezTo>
                  <a:cubicBezTo>
                    <a:pt x="15010" y="19244"/>
                    <a:pt x="15376" y="19636"/>
                    <a:pt x="15742" y="19636"/>
                  </a:cubicBezTo>
                  <a:cubicBezTo>
                    <a:pt x="16108" y="19636"/>
                    <a:pt x="16475" y="19244"/>
                    <a:pt x="16475" y="18851"/>
                  </a:cubicBezTo>
                  <a:cubicBezTo>
                    <a:pt x="16475" y="18458"/>
                    <a:pt x="16108" y="18065"/>
                    <a:pt x="15742" y="18065"/>
                  </a:cubicBezTo>
                  <a:close/>
                  <a:moveTo>
                    <a:pt x="19037" y="18065"/>
                  </a:moveTo>
                  <a:cubicBezTo>
                    <a:pt x="18671" y="18065"/>
                    <a:pt x="18305" y="18458"/>
                    <a:pt x="18305" y="18851"/>
                  </a:cubicBezTo>
                  <a:cubicBezTo>
                    <a:pt x="18305" y="19244"/>
                    <a:pt x="18671" y="19636"/>
                    <a:pt x="19037" y="19636"/>
                  </a:cubicBezTo>
                  <a:cubicBezTo>
                    <a:pt x="19769" y="19636"/>
                    <a:pt x="20136" y="19244"/>
                    <a:pt x="20136" y="18851"/>
                  </a:cubicBezTo>
                  <a:cubicBezTo>
                    <a:pt x="20136" y="18458"/>
                    <a:pt x="19769" y="18065"/>
                    <a:pt x="19037" y="1806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0" name="Shape 5250"/>
            <p:cNvSpPr/>
            <p:nvPr/>
          </p:nvSpPr>
          <p:spPr>
            <a:xfrm>
              <a:off x="4278735" y="1253257"/>
              <a:ext cx="196742" cy="184349"/>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1" name="Shape 5251"/>
            <p:cNvSpPr/>
            <p:nvPr/>
          </p:nvSpPr>
          <p:spPr>
            <a:xfrm>
              <a:off x="4754322" y="1254928"/>
              <a:ext cx="213650" cy="168736"/>
            </a:xfrm>
            <a:custGeom>
              <a:avLst/>
              <a:gdLst/>
              <a:ahLst/>
              <a:cxnLst>
                <a:cxn ang="0">
                  <a:pos x="wd2" y="hd2"/>
                </a:cxn>
                <a:cxn ang="5400000">
                  <a:pos x="wd2" y="hd2"/>
                </a:cxn>
                <a:cxn ang="10800000">
                  <a:pos x="wd2" y="hd2"/>
                </a:cxn>
                <a:cxn ang="16200000">
                  <a:pos x="wd2" y="hd2"/>
                </a:cxn>
              </a:cxnLst>
              <a:rect l="0" t="0" r="r" b="b"/>
              <a:pathLst>
                <a:path w="21431" h="21388" extrusionOk="0">
                  <a:moveTo>
                    <a:pt x="16875" y="17153"/>
                  </a:moveTo>
                  <a:cubicBezTo>
                    <a:pt x="16875" y="19270"/>
                    <a:pt x="15187" y="21388"/>
                    <a:pt x="13500" y="21388"/>
                  </a:cubicBezTo>
                  <a:cubicBezTo>
                    <a:pt x="3375" y="21388"/>
                    <a:pt x="3375" y="21388"/>
                    <a:pt x="3375" y="21388"/>
                  </a:cubicBezTo>
                  <a:cubicBezTo>
                    <a:pt x="1350" y="21388"/>
                    <a:pt x="0" y="19270"/>
                    <a:pt x="0" y="17153"/>
                  </a:cubicBezTo>
                  <a:cubicBezTo>
                    <a:pt x="0" y="4447"/>
                    <a:pt x="0" y="4447"/>
                    <a:pt x="0" y="4447"/>
                  </a:cubicBezTo>
                  <a:cubicBezTo>
                    <a:pt x="0" y="1906"/>
                    <a:pt x="1350" y="212"/>
                    <a:pt x="3375" y="212"/>
                  </a:cubicBezTo>
                  <a:cubicBezTo>
                    <a:pt x="13500" y="212"/>
                    <a:pt x="13500" y="212"/>
                    <a:pt x="13500" y="212"/>
                  </a:cubicBezTo>
                  <a:cubicBezTo>
                    <a:pt x="13837" y="212"/>
                    <a:pt x="14512" y="212"/>
                    <a:pt x="14850" y="212"/>
                  </a:cubicBezTo>
                  <a:cubicBezTo>
                    <a:pt x="14850" y="635"/>
                    <a:pt x="14850" y="635"/>
                    <a:pt x="15187" y="635"/>
                  </a:cubicBezTo>
                  <a:cubicBezTo>
                    <a:pt x="15187" y="1059"/>
                    <a:pt x="15187" y="1059"/>
                    <a:pt x="14850" y="1059"/>
                  </a:cubicBezTo>
                  <a:cubicBezTo>
                    <a:pt x="14512" y="1906"/>
                    <a:pt x="14512" y="1906"/>
                    <a:pt x="14512" y="1906"/>
                  </a:cubicBezTo>
                  <a:cubicBezTo>
                    <a:pt x="14175" y="1906"/>
                    <a:pt x="14175" y="1906"/>
                    <a:pt x="13837" y="1906"/>
                  </a:cubicBezTo>
                  <a:cubicBezTo>
                    <a:pt x="13837" y="1906"/>
                    <a:pt x="13500" y="1906"/>
                    <a:pt x="13500" y="1906"/>
                  </a:cubicBezTo>
                  <a:cubicBezTo>
                    <a:pt x="3375" y="1906"/>
                    <a:pt x="3375" y="1906"/>
                    <a:pt x="3375" y="1906"/>
                  </a:cubicBezTo>
                  <a:cubicBezTo>
                    <a:pt x="2363" y="1906"/>
                    <a:pt x="1350" y="3176"/>
                    <a:pt x="1350" y="4447"/>
                  </a:cubicBezTo>
                  <a:cubicBezTo>
                    <a:pt x="1350" y="17153"/>
                    <a:pt x="1350" y="17153"/>
                    <a:pt x="1350" y="17153"/>
                  </a:cubicBezTo>
                  <a:cubicBezTo>
                    <a:pt x="1350" y="18423"/>
                    <a:pt x="2363" y="19270"/>
                    <a:pt x="3375" y="19270"/>
                  </a:cubicBezTo>
                  <a:cubicBezTo>
                    <a:pt x="13500" y="19270"/>
                    <a:pt x="13500" y="19270"/>
                    <a:pt x="13500" y="19270"/>
                  </a:cubicBezTo>
                  <a:cubicBezTo>
                    <a:pt x="14512" y="19270"/>
                    <a:pt x="15187" y="18423"/>
                    <a:pt x="15187" y="17153"/>
                  </a:cubicBezTo>
                  <a:cubicBezTo>
                    <a:pt x="15187" y="15035"/>
                    <a:pt x="15187" y="15035"/>
                    <a:pt x="15187" y="15035"/>
                  </a:cubicBezTo>
                  <a:cubicBezTo>
                    <a:pt x="15187" y="15035"/>
                    <a:pt x="15525" y="14612"/>
                    <a:pt x="15525" y="14612"/>
                  </a:cubicBezTo>
                  <a:cubicBezTo>
                    <a:pt x="16200" y="13764"/>
                    <a:pt x="16200" y="13764"/>
                    <a:pt x="16200" y="13764"/>
                  </a:cubicBezTo>
                  <a:cubicBezTo>
                    <a:pt x="16200" y="13764"/>
                    <a:pt x="16537" y="13764"/>
                    <a:pt x="16537" y="13764"/>
                  </a:cubicBezTo>
                  <a:cubicBezTo>
                    <a:pt x="16875" y="13764"/>
                    <a:pt x="16875" y="13764"/>
                    <a:pt x="16875" y="14188"/>
                  </a:cubicBezTo>
                  <a:lnTo>
                    <a:pt x="16875" y="17153"/>
                  </a:lnTo>
                  <a:close/>
                  <a:moveTo>
                    <a:pt x="19237" y="7412"/>
                  </a:moveTo>
                  <a:cubicBezTo>
                    <a:pt x="11137" y="17576"/>
                    <a:pt x="11137" y="17576"/>
                    <a:pt x="11137" y="17576"/>
                  </a:cubicBezTo>
                  <a:cubicBezTo>
                    <a:pt x="7763" y="17576"/>
                    <a:pt x="7763" y="17576"/>
                    <a:pt x="7763" y="17576"/>
                  </a:cubicBezTo>
                  <a:cubicBezTo>
                    <a:pt x="7763" y="12917"/>
                    <a:pt x="7763" y="12917"/>
                    <a:pt x="7763" y="12917"/>
                  </a:cubicBezTo>
                  <a:cubicBezTo>
                    <a:pt x="15862" y="2753"/>
                    <a:pt x="15862" y="2753"/>
                    <a:pt x="15862" y="2753"/>
                  </a:cubicBezTo>
                  <a:lnTo>
                    <a:pt x="19237" y="7412"/>
                  </a:lnTo>
                  <a:close/>
                  <a:moveTo>
                    <a:pt x="12150" y="14188"/>
                  </a:moveTo>
                  <a:cubicBezTo>
                    <a:pt x="10125" y="12070"/>
                    <a:pt x="10125" y="12070"/>
                    <a:pt x="10125" y="12070"/>
                  </a:cubicBezTo>
                  <a:cubicBezTo>
                    <a:pt x="8775" y="13764"/>
                    <a:pt x="8775" y="13764"/>
                    <a:pt x="8775" y="13764"/>
                  </a:cubicBezTo>
                  <a:cubicBezTo>
                    <a:pt x="8775" y="14612"/>
                    <a:pt x="8775" y="14612"/>
                    <a:pt x="8775" y="14612"/>
                  </a:cubicBezTo>
                  <a:cubicBezTo>
                    <a:pt x="9788" y="14612"/>
                    <a:pt x="9788" y="14612"/>
                    <a:pt x="9788" y="14612"/>
                  </a:cubicBezTo>
                  <a:cubicBezTo>
                    <a:pt x="9788" y="15882"/>
                    <a:pt x="9788" y="15882"/>
                    <a:pt x="9788" y="15882"/>
                  </a:cubicBezTo>
                  <a:cubicBezTo>
                    <a:pt x="10463" y="15882"/>
                    <a:pt x="10463" y="15882"/>
                    <a:pt x="10463" y="15882"/>
                  </a:cubicBezTo>
                  <a:lnTo>
                    <a:pt x="12150" y="14188"/>
                  </a:lnTo>
                  <a:close/>
                  <a:moveTo>
                    <a:pt x="15525" y="5294"/>
                  </a:moveTo>
                  <a:cubicBezTo>
                    <a:pt x="11475" y="10376"/>
                    <a:pt x="11475" y="10376"/>
                    <a:pt x="11475" y="10376"/>
                  </a:cubicBezTo>
                  <a:cubicBezTo>
                    <a:pt x="11137" y="10376"/>
                    <a:pt x="11137" y="10800"/>
                    <a:pt x="11137" y="10800"/>
                  </a:cubicBezTo>
                  <a:cubicBezTo>
                    <a:pt x="11475" y="11223"/>
                    <a:pt x="11475" y="11223"/>
                    <a:pt x="11812" y="10800"/>
                  </a:cubicBezTo>
                  <a:cubicBezTo>
                    <a:pt x="15862" y="5717"/>
                    <a:pt x="15862" y="5717"/>
                    <a:pt x="15862" y="5717"/>
                  </a:cubicBezTo>
                  <a:cubicBezTo>
                    <a:pt x="15862" y="5294"/>
                    <a:pt x="15862" y="5294"/>
                    <a:pt x="15862" y="5294"/>
                  </a:cubicBezTo>
                  <a:cubicBezTo>
                    <a:pt x="15862" y="4870"/>
                    <a:pt x="15525" y="4870"/>
                    <a:pt x="15525" y="5294"/>
                  </a:cubicBezTo>
                  <a:close/>
                  <a:moveTo>
                    <a:pt x="19912" y="6141"/>
                  </a:moveTo>
                  <a:cubicBezTo>
                    <a:pt x="16537" y="1906"/>
                    <a:pt x="16537" y="1906"/>
                    <a:pt x="16537" y="1906"/>
                  </a:cubicBezTo>
                  <a:cubicBezTo>
                    <a:pt x="17550" y="635"/>
                    <a:pt x="17550" y="635"/>
                    <a:pt x="17550" y="635"/>
                  </a:cubicBezTo>
                  <a:cubicBezTo>
                    <a:pt x="17887" y="-212"/>
                    <a:pt x="18900" y="-212"/>
                    <a:pt x="19237" y="635"/>
                  </a:cubicBezTo>
                  <a:cubicBezTo>
                    <a:pt x="20925" y="2753"/>
                    <a:pt x="20925" y="2753"/>
                    <a:pt x="20925" y="2753"/>
                  </a:cubicBezTo>
                  <a:cubicBezTo>
                    <a:pt x="21600" y="3600"/>
                    <a:pt x="21600" y="4447"/>
                    <a:pt x="20925" y="4870"/>
                  </a:cubicBezTo>
                  <a:lnTo>
                    <a:pt x="19912" y="614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2" name="Shape 5252"/>
            <p:cNvSpPr/>
            <p:nvPr/>
          </p:nvSpPr>
          <p:spPr>
            <a:xfrm>
              <a:off x="5237655" y="1316772"/>
              <a:ext cx="167309" cy="46475"/>
            </a:xfrm>
            <a:custGeom>
              <a:avLst/>
              <a:gdLst/>
              <a:ahLst/>
              <a:cxnLst>
                <a:cxn ang="0">
                  <a:pos x="wd2" y="hd2"/>
                </a:cxn>
                <a:cxn ang="5400000">
                  <a:pos x="wd2" y="hd2"/>
                </a:cxn>
                <a:cxn ang="10800000">
                  <a:pos x="wd2" y="hd2"/>
                </a:cxn>
                <a:cxn ang="16200000">
                  <a:pos x="wd2" y="hd2"/>
                </a:cxn>
              </a:cxnLst>
              <a:rect l="0" t="0" r="r" b="b"/>
              <a:pathLst>
                <a:path w="21600" h="21600" extrusionOk="0">
                  <a:moveTo>
                    <a:pt x="5616" y="15429"/>
                  </a:moveTo>
                  <a:cubicBezTo>
                    <a:pt x="5616" y="18514"/>
                    <a:pt x="5184" y="21600"/>
                    <a:pt x="4320" y="21600"/>
                  </a:cubicBezTo>
                  <a:cubicBezTo>
                    <a:pt x="1296" y="21600"/>
                    <a:pt x="1296" y="21600"/>
                    <a:pt x="1296" y="21600"/>
                  </a:cubicBezTo>
                  <a:cubicBezTo>
                    <a:pt x="432" y="21600"/>
                    <a:pt x="0" y="18514"/>
                    <a:pt x="0" y="15429"/>
                  </a:cubicBezTo>
                  <a:cubicBezTo>
                    <a:pt x="0" y="4629"/>
                    <a:pt x="0" y="4629"/>
                    <a:pt x="0" y="4629"/>
                  </a:cubicBezTo>
                  <a:cubicBezTo>
                    <a:pt x="0" y="1543"/>
                    <a:pt x="432" y="0"/>
                    <a:pt x="1296" y="0"/>
                  </a:cubicBezTo>
                  <a:cubicBezTo>
                    <a:pt x="4320" y="0"/>
                    <a:pt x="4320" y="0"/>
                    <a:pt x="4320" y="0"/>
                  </a:cubicBezTo>
                  <a:cubicBezTo>
                    <a:pt x="5184" y="0"/>
                    <a:pt x="5616" y="1543"/>
                    <a:pt x="5616" y="4629"/>
                  </a:cubicBezTo>
                  <a:lnTo>
                    <a:pt x="5616" y="15429"/>
                  </a:lnTo>
                  <a:close/>
                  <a:moveTo>
                    <a:pt x="13824" y="15429"/>
                  </a:moveTo>
                  <a:cubicBezTo>
                    <a:pt x="13824" y="18514"/>
                    <a:pt x="12960" y="21600"/>
                    <a:pt x="12096" y="21600"/>
                  </a:cubicBezTo>
                  <a:cubicBezTo>
                    <a:pt x="9072" y="21600"/>
                    <a:pt x="9072" y="21600"/>
                    <a:pt x="9072" y="21600"/>
                  </a:cubicBezTo>
                  <a:cubicBezTo>
                    <a:pt x="8640" y="21600"/>
                    <a:pt x="7776" y="18514"/>
                    <a:pt x="7776" y="15429"/>
                  </a:cubicBezTo>
                  <a:cubicBezTo>
                    <a:pt x="7776" y="4629"/>
                    <a:pt x="7776" y="4629"/>
                    <a:pt x="7776" y="4629"/>
                  </a:cubicBezTo>
                  <a:cubicBezTo>
                    <a:pt x="7776" y="1543"/>
                    <a:pt x="8640" y="0"/>
                    <a:pt x="9072" y="0"/>
                  </a:cubicBezTo>
                  <a:cubicBezTo>
                    <a:pt x="12096" y="0"/>
                    <a:pt x="12096" y="0"/>
                    <a:pt x="12096" y="0"/>
                  </a:cubicBezTo>
                  <a:cubicBezTo>
                    <a:pt x="12960" y="0"/>
                    <a:pt x="13824" y="1543"/>
                    <a:pt x="13824" y="4629"/>
                  </a:cubicBezTo>
                  <a:lnTo>
                    <a:pt x="13824" y="15429"/>
                  </a:lnTo>
                  <a:close/>
                  <a:moveTo>
                    <a:pt x="21600" y="15429"/>
                  </a:moveTo>
                  <a:cubicBezTo>
                    <a:pt x="21600" y="18514"/>
                    <a:pt x="20736" y="21600"/>
                    <a:pt x="20304" y="21600"/>
                  </a:cubicBezTo>
                  <a:cubicBezTo>
                    <a:pt x="17280" y="21600"/>
                    <a:pt x="17280" y="21600"/>
                    <a:pt x="17280" y="21600"/>
                  </a:cubicBezTo>
                  <a:cubicBezTo>
                    <a:pt x="16416" y="21600"/>
                    <a:pt x="15552" y="18514"/>
                    <a:pt x="15552" y="15429"/>
                  </a:cubicBezTo>
                  <a:cubicBezTo>
                    <a:pt x="15552" y="4629"/>
                    <a:pt x="15552" y="4629"/>
                    <a:pt x="15552" y="4629"/>
                  </a:cubicBezTo>
                  <a:cubicBezTo>
                    <a:pt x="15552" y="1543"/>
                    <a:pt x="16416" y="0"/>
                    <a:pt x="17280" y="0"/>
                  </a:cubicBezTo>
                  <a:cubicBezTo>
                    <a:pt x="20304" y="0"/>
                    <a:pt x="20304" y="0"/>
                    <a:pt x="20304" y="0"/>
                  </a:cubicBezTo>
                  <a:cubicBezTo>
                    <a:pt x="20736" y="0"/>
                    <a:pt x="21600" y="1543"/>
                    <a:pt x="21600" y="4629"/>
                  </a:cubicBezTo>
                  <a:lnTo>
                    <a:pt x="21600" y="154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3" name="Shape 5253"/>
            <p:cNvSpPr/>
            <p:nvPr/>
          </p:nvSpPr>
          <p:spPr>
            <a:xfrm>
              <a:off x="5719439" y="1239315"/>
              <a:ext cx="215332" cy="21533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25" y="21600"/>
                    <a:pt x="0" y="16875"/>
                    <a:pt x="0" y="10800"/>
                  </a:cubicBezTo>
                  <a:cubicBezTo>
                    <a:pt x="0" y="4725"/>
                    <a:pt x="4725" y="0"/>
                    <a:pt x="10800" y="0"/>
                  </a:cubicBezTo>
                  <a:cubicBezTo>
                    <a:pt x="16537" y="0"/>
                    <a:pt x="21600" y="4725"/>
                    <a:pt x="21600" y="10800"/>
                  </a:cubicBezTo>
                  <a:cubicBezTo>
                    <a:pt x="21600" y="16875"/>
                    <a:pt x="16537" y="21600"/>
                    <a:pt x="10800" y="21600"/>
                  </a:cubicBezTo>
                  <a:close/>
                  <a:moveTo>
                    <a:pt x="10800" y="675"/>
                  </a:moveTo>
                  <a:cubicBezTo>
                    <a:pt x="5063" y="675"/>
                    <a:pt x="338" y="5063"/>
                    <a:pt x="338" y="10800"/>
                  </a:cubicBezTo>
                  <a:cubicBezTo>
                    <a:pt x="338" y="16537"/>
                    <a:pt x="5063" y="20925"/>
                    <a:pt x="10800" y="20925"/>
                  </a:cubicBezTo>
                  <a:cubicBezTo>
                    <a:pt x="16537" y="20925"/>
                    <a:pt x="20925" y="16537"/>
                    <a:pt x="20925" y="10800"/>
                  </a:cubicBezTo>
                  <a:cubicBezTo>
                    <a:pt x="20925" y="5063"/>
                    <a:pt x="16537" y="675"/>
                    <a:pt x="10800" y="675"/>
                  </a:cubicBezTo>
                  <a:close/>
                  <a:moveTo>
                    <a:pt x="2363" y="13837"/>
                  </a:moveTo>
                  <a:cubicBezTo>
                    <a:pt x="2363" y="14175"/>
                    <a:pt x="2700" y="14512"/>
                    <a:pt x="2700" y="15187"/>
                  </a:cubicBezTo>
                  <a:cubicBezTo>
                    <a:pt x="2025" y="15525"/>
                    <a:pt x="2025" y="15525"/>
                    <a:pt x="2025" y="15525"/>
                  </a:cubicBezTo>
                  <a:cubicBezTo>
                    <a:pt x="1350" y="14175"/>
                    <a:pt x="1013" y="12487"/>
                    <a:pt x="1013" y="10800"/>
                  </a:cubicBezTo>
                  <a:cubicBezTo>
                    <a:pt x="1013" y="9113"/>
                    <a:pt x="1350" y="7425"/>
                    <a:pt x="2025" y="6075"/>
                  </a:cubicBezTo>
                  <a:cubicBezTo>
                    <a:pt x="2700" y="6413"/>
                    <a:pt x="2700" y="6413"/>
                    <a:pt x="2700" y="6413"/>
                  </a:cubicBezTo>
                  <a:cubicBezTo>
                    <a:pt x="2700" y="7088"/>
                    <a:pt x="2363" y="7425"/>
                    <a:pt x="2363" y="7763"/>
                  </a:cubicBezTo>
                  <a:cubicBezTo>
                    <a:pt x="3375" y="8100"/>
                    <a:pt x="3375" y="8100"/>
                    <a:pt x="3375" y="8100"/>
                  </a:cubicBezTo>
                  <a:cubicBezTo>
                    <a:pt x="3038" y="9113"/>
                    <a:pt x="2700" y="9788"/>
                    <a:pt x="2700" y="10800"/>
                  </a:cubicBezTo>
                  <a:cubicBezTo>
                    <a:pt x="2700" y="11812"/>
                    <a:pt x="3038" y="12487"/>
                    <a:pt x="3375" y="13500"/>
                  </a:cubicBezTo>
                  <a:lnTo>
                    <a:pt x="2363" y="13837"/>
                  </a:lnTo>
                  <a:close/>
                  <a:moveTo>
                    <a:pt x="10463" y="20587"/>
                  </a:moveTo>
                  <a:cubicBezTo>
                    <a:pt x="7088" y="20587"/>
                    <a:pt x="4050" y="18562"/>
                    <a:pt x="2363" y="15862"/>
                  </a:cubicBezTo>
                  <a:cubicBezTo>
                    <a:pt x="3038" y="15525"/>
                    <a:pt x="3038" y="15525"/>
                    <a:pt x="3038" y="15525"/>
                  </a:cubicBezTo>
                  <a:cubicBezTo>
                    <a:pt x="3375" y="15862"/>
                    <a:pt x="3713" y="16200"/>
                    <a:pt x="4050" y="16537"/>
                  </a:cubicBezTo>
                  <a:cubicBezTo>
                    <a:pt x="4725" y="15862"/>
                    <a:pt x="4725" y="15862"/>
                    <a:pt x="4725" y="15862"/>
                  </a:cubicBezTo>
                  <a:cubicBezTo>
                    <a:pt x="5738" y="17212"/>
                    <a:pt x="7425" y="18225"/>
                    <a:pt x="9113" y="18562"/>
                  </a:cubicBezTo>
                  <a:cubicBezTo>
                    <a:pt x="9113" y="19575"/>
                    <a:pt x="9113" y="19575"/>
                    <a:pt x="9113" y="19575"/>
                  </a:cubicBezTo>
                  <a:cubicBezTo>
                    <a:pt x="9450" y="19575"/>
                    <a:pt x="10125" y="19575"/>
                    <a:pt x="10463" y="19575"/>
                  </a:cubicBezTo>
                  <a:lnTo>
                    <a:pt x="10463" y="20587"/>
                  </a:lnTo>
                  <a:close/>
                  <a:moveTo>
                    <a:pt x="10463" y="1688"/>
                  </a:moveTo>
                  <a:cubicBezTo>
                    <a:pt x="10125" y="1688"/>
                    <a:pt x="9450" y="2025"/>
                    <a:pt x="9113" y="2025"/>
                  </a:cubicBezTo>
                  <a:cubicBezTo>
                    <a:pt x="9113" y="3038"/>
                    <a:pt x="9113" y="3038"/>
                    <a:pt x="9113" y="3038"/>
                  </a:cubicBezTo>
                  <a:cubicBezTo>
                    <a:pt x="7425" y="3375"/>
                    <a:pt x="5738" y="4388"/>
                    <a:pt x="4725" y="5738"/>
                  </a:cubicBezTo>
                  <a:cubicBezTo>
                    <a:pt x="4050" y="5063"/>
                    <a:pt x="4050" y="5063"/>
                    <a:pt x="4050" y="5063"/>
                  </a:cubicBezTo>
                  <a:cubicBezTo>
                    <a:pt x="3713" y="5400"/>
                    <a:pt x="3375" y="5738"/>
                    <a:pt x="3038" y="6075"/>
                  </a:cubicBezTo>
                  <a:cubicBezTo>
                    <a:pt x="2363" y="5738"/>
                    <a:pt x="2363" y="5738"/>
                    <a:pt x="2363" y="5738"/>
                  </a:cubicBezTo>
                  <a:cubicBezTo>
                    <a:pt x="4050" y="3038"/>
                    <a:pt x="7088" y="1013"/>
                    <a:pt x="10463" y="1013"/>
                  </a:cubicBezTo>
                  <a:lnTo>
                    <a:pt x="10463" y="1688"/>
                  </a:lnTo>
                  <a:close/>
                  <a:moveTo>
                    <a:pt x="13837" y="9788"/>
                  </a:moveTo>
                  <a:cubicBezTo>
                    <a:pt x="13837" y="10125"/>
                    <a:pt x="13837" y="10463"/>
                    <a:pt x="13837" y="10800"/>
                  </a:cubicBezTo>
                  <a:cubicBezTo>
                    <a:pt x="13837" y="11137"/>
                    <a:pt x="13837" y="11475"/>
                    <a:pt x="13837" y="11812"/>
                  </a:cubicBezTo>
                  <a:cubicBezTo>
                    <a:pt x="16537" y="12825"/>
                    <a:pt x="16537" y="12825"/>
                    <a:pt x="16537" y="12825"/>
                  </a:cubicBezTo>
                  <a:cubicBezTo>
                    <a:pt x="16200" y="13500"/>
                    <a:pt x="15862" y="14175"/>
                    <a:pt x="15187" y="14850"/>
                  </a:cubicBezTo>
                  <a:cubicBezTo>
                    <a:pt x="13162" y="12825"/>
                    <a:pt x="13162" y="12825"/>
                    <a:pt x="13162" y="12825"/>
                  </a:cubicBezTo>
                  <a:cubicBezTo>
                    <a:pt x="12487" y="13500"/>
                    <a:pt x="12150" y="13837"/>
                    <a:pt x="11475" y="13837"/>
                  </a:cubicBezTo>
                  <a:cubicBezTo>
                    <a:pt x="11812" y="16875"/>
                    <a:pt x="11812" y="16875"/>
                    <a:pt x="11812" y="16875"/>
                  </a:cubicBezTo>
                  <a:cubicBezTo>
                    <a:pt x="11475" y="16875"/>
                    <a:pt x="11137" y="16875"/>
                    <a:pt x="10800" y="16875"/>
                  </a:cubicBezTo>
                  <a:cubicBezTo>
                    <a:pt x="10463" y="16875"/>
                    <a:pt x="9788" y="16875"/>
                    <a:pt x="9450" y="16875"/>
                  </a:cubicBezTo>
                  <a:cubicBezTo>
                    <a:pt x="10125" y="13837"/>
                    <a:pt x="10125" y="13837"/>
                    <a:pt x="10125" y="13837"/>
                  </a:cubicBezTo>
                  <a:cubicBezTo>
                    <a:pt x="9450" y="13837"/>
                    <a:pt x="8775" y="13500"/>
                    <a:pt x="8438" y="12825"/>
                  </a:cubicBezTo>
                  <a:cubicBezTo>
                    <a:pt x="6075" y="14850"/>
                    <a:pt x="6075" y="14850"/>
                    <a:pt x="6075" y="14850"/>
                  </a:cubicBezTo>
                  <a:cubicBezTo>
                    <a:pt x="5738" y="14175"/>
                    <a:pt x="5063" y="13500"/>
                    <a:pt x="5063" y="12825"/>
                  </a:cubicBezTo>
                  <a:cubicBezTo>
                    <a:pt x="7763" y="11812"/>
                    <a:pt x="7763" y="11812"/>
                    <a:pt x="7763" y="11812"/>
                  </a:cubicBezTo>
                  <a:cubicBezTo>
                    <a:pt x="7763" y="11475"/>
                    <a:pt x="7425" y="11137"/>
                    <a:pt x="7425" y="10800"/>
                  </a:cubicBezTo>
                  <a:cubicBezTo>
                    <a:pt x="7425" y="10463"/>
                    <a:pt x="7763" y="10125"/>
                    <a:pt x="7763" y="9788"/>
                  </a:cubicBezTo>
                  <a:cubicBezTo>
                    <a:pt x="5063" y="8775"/>
                    <a:pt x="5063" y="8775"/>
                    <a:pt x="5063" y="8775"/>
                  </a:cubicBezTo>
                  <a:cubicBezTo>
                    <a:pt x="5063" y="8100"/>
                    <a:pt x="5738" y="7425"/>
                    <a:pt x="6075" y="6750"/>
                  </a:cubicBezTo>
                  <a:cubicBezTo>
                    <a:pt x="8438" y="8775"/>
                    <a:pt x="8438" y="8775"/>
                    <a:pt x="8438" y="8775"/>
                  </a:cubicBezTo>
                  <a:cubicBezTo>
                    <a:pt x="8775" y="8100"/>
                    <a:pt x="9450" y="7763"/>
                    <a:pt x="10125" y="7763"/>
                  </a:cubicBezTo>
                  <a:cubicBezTo>
                    <a:pt x="9450" y="4725"/>
                    <a:pt x="9450" y="4725"/>
                    <a:pt x="9450" y="4725"/>
                  </a:cubicBezTo>
                  <a:cubicBezTo>
                    <a:pt x="9788" y="4725"/>
                    <a:pt x="10463" y="4725"/>
                    <a:pt x="10800" y="4725"/>
                  </a:cubicBezTo>
                  <a:cubicBezTo>
                    <a:pt x="11137" y="4725"/>
                    <a:pt x="11475" y="4725"/>
                    <a:pt x="11812" y="4725"/>
                  </a:cubicBezTo>
                  <a:cubicBezTo>
                    <a:pt x="11475" y="7763"/>
                    <a:pt x="11475" y="7763"/>
                    <a:pt x="11475" y="7763"/>
                  </a:cubicBezTo>
                  <a:cubicBezTo>
                    <a:pt x="12150" y="7763"/>
                    <a:pt x="12487" y="8100"/>
                    <a:pt x="13162" y="8775"/>
                  </a:cubicBezTo>
                  <a:cubicBezTo>
                    <a:pt x="15187" y="6750"/>
                    <a:pt x="15187" y="6750"/>
                    <a:pt x="15187" y="6750"/>
                  </a:cubicBezTo>
                  <a:cubicBezTo>
                    <a:pt x="15862" y="7425"/>
                    <a:pt x="16200" y="8100"/>
                    <a:pt x="16537" y="8775"/>
                  </a:cubicBezTo>
                  <a:lnTo>
                    <a:pt x="13837" y="9788"/>
                  </a:lnTo>
                  <a:close/>
                  <a:moveTo>
                    <a:pt x="18225" y="6075"/>
                  </a:moveTo>
                  <a:cubicBezTo>
                    <a:pt x="18225" y="5738"/>
                    <a:pt x="17887" y="5400"/>
                    <a:pt x="17550" y="5063"/>
                  </a:cubicBezTo>
                  <a:cubicBezTo>
                    <a:pt x="16537" y="5738"/>
                    <a:pt x="16537" y="5738"/>
                    <a:pt x="16537" y="5738"/>
                  </a:cubicBezTo>
                  <a:cubicBezTo>
                    <a:pt x="15525" y="4388"/>
                    <a:pt x="13837" y="3375"/>
                    <a:pt x="12150" y="3038"/>
                  </a:cubicBezTo>
                  <a:cubicBezTo>
                    <a:pt x="12487" y="2025"/>
                    <a:pt x="12487" y="2025"/>
                    <a:pt x="12487" y="2025"/>
                  </a:cubicBezTo>
                  <a:cubicBezTo>
                    <a:pt x="11812" y="2025"/>
                    <a:pt x="11475" y="1688"/>
                    <a:pt x="11137" y="1688"/>
                  </a:cubicBezTo>
                  <a:cubicBezTo>
                    <a:pt x="11137" y="1013"/>
                    <a:pt x="11137" y="1013"/>
                    <a:pt x="11137" y="1013"/>
                  </a:cubicBezTo>
                  <a:cubicBezTo>
                    <a:pt x="14512" y="1013"/>
                    <a:pt x="17212" y="3038"/>
                    <a:pt x="18900" y="5738"/>
                  </a:cubicBezTo>
                  <a:lnTo>
                    <a:pt x="18225" y="6075"/>
                  </a:lnTo>
                  <a:close/>
                  <a:moveTo>
                    <a:pt x="18900" y="15862"/>
                  </a:moveTo>
                  <a:cubicBezTo>
                    <a:pt x="17212" y="18562"/>
                    <a:pt x="14512" y="20587"/>
                    <a:pt x="11137" y="20587"/>
                  </a:cubicBezTo>
                  <a:cubicBezTo>
                    <a:pt x="11137" y="19575"/>
                    <a:pt x="11137" y="19575"/>
                    <a:pt x="11137" y="19575"/>
                  </a:cubicBezTo>
                  <a:cubicBezTo>
                    <a:pt x="11475" y="19575"/>
                    <a:pt x="11812" y="19575"/>
                    <a:pt x="12487" y="19575"/>
                  </a:cubicBezTo>
                  <a:cubicBezTo>
                    <a:pt x="12150" y="18562"/>
                    <a:pt x="12150" y="18562"/>
                    <a:pt x="12150" y="18562"/>
                  </a:cubicBezTo>
                  <a:cubicBezTo>
                    <a:pt x="13837" y="18225"/>
                    <a:pt x="15525" y="17212"/>
                    <a:pt x="16537" y="15862"/>
                  </a:cubicBezTo>
                  <a:cubicBezTo>
                    <a:pt x="17550" y="16537"/>
                    <a:pt x="17550" y="16537"/>
                    <a:pt x="17550" y="16537"/>
                  </a:cubicBezTo>
                  <a:cubicBezTo>
                    <a:pt x="17887" y="16200"/>
                    <a:pt x="18225" y="15862"/>
                    <a:pt x="18225" y="15525"/>
                  </a:cubicBezTo>
                  <a:lnTo>
                    <a:pt x="18900" y="15862"/>
                  </a:lnTo>
                  <a:close/>
                  <a:moveTo>
                    <a:pt x="19237" y="15525"/>
                  </a:moveTo>
                  <a:cubicBezTo>
                    <a:pt x="18562" y="15187"/>
                    <a:pt x="18562" y="15187"/>
                    <a:pt x="18562" y="15187"/>
                  </a:cubicBezTo>
                  <a:cubicBezTo>
                    <a:pt x="18900" y="14512"/>
                    <a:pt x="18900" y="14175"/>
                    <a:pt x="19237" y="13837"/>
                  </a:cubicBezTo>
                  <a:cubicBezTo>
                    <a:pt x="18225" y="13500"/>
                    <a:pt x="18225" y="13500"/>
                    <a:pt x="18225" y="13500"/>
                  </a:cubicBezTo>
                  <a:cubicBezTo>
                    <a:pt x="18562" y="12487"/>
                    <a:pt x="18562" y="11812"/>
                    <a:pt x="18562" y="10800"/>
                  </a:cubicBezTo>
                  <a:cubicBezTo>
                    <a:pt x="18562" y="9788"/>
                    <a:pt x="18562" y="9113"/>
                    <a:pt x="18225" y="8100"/>
                  </a:cubicBezTo>
                  <a:cubicBezTo>
                    <a:pt x="19237" y="7763"/>
                    <a:pt x="19237" y="7763"/>
                    <a:pt x="19237" y="7763"/>
                  </a:cubicBezTo>
                  <a:cubicBezTo>
                    <a:pt x="18900" y="7425"/>
                    <a:pt x="18900" y="7088"/>
                    <a:pt x="18562" y="6413"/>
                  </a:cubicBezTo>
                  <a:cubicBezTo>
                    <a:pt x="19237" y="6075"/>
                    <a:pt x="19237" y="6075"/>
                    <a:pt x="19237" y="6075"/>
                  </a:cubicBezTo>
                  <a:cubicBezTo>
                    <a:pt x="19912" y="7425"/>
                    <a:pt x="20587" y="9113"/>
                    <a:pt x="20587" y="10800"/>
                  </a:cubicBezTo>
                  <a:cubicBezTo>
                    <a:pt x="20587" y="12487"/>
                    <a:pt x="19912" y="14175"/>
                    <a:pt x="19237" y="1552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4" name="Shape 5254"/>
            <p:cNvSpPr/>
            <p:nvPr/>
          </p:nvSpPr>
          <p:spPr>
            <a:xfrm>
              <a:off x="6202772" y="1270297"/>
              <a:ext cx="215332" cy="167309"/>
            </a:xfrm>
            <a:custGeom>
              <a:avLst/>
              <a:gdLst/>
              <a:ahLst/>
              <a:cxnLst>
                <a:cxn ang="0">
                  <a:pos x="wd2" y="hd2"/>
                </a:cxn>
                <a:cxn ang="5400000">
                  <a:pos x="wd2" y="hd2"/>
                </a:cxn>
                <a:cxn ang="10800000">
                  <a:pos x="wd2" y="hd2"/>
                </a:cxn>
                <a:cxn ang="16200000">
                  <a:pos x="wd2" y="hd2"/>
                </a:cxn>
              </a:cxnLst>
              <a:rect l="0" t="0" r="r" b="b"/>
              <a:pathLst>
                <a:path w="21600" h="21600" extrusionOk="0">
                  <a:moveTo>
                    <a:pt x="21600" y="19440"/>
                  </a:moveTo>
                  <a:cubicBezTo>
                    <a:pt x="21600" y="20736"/>
                    <a:pt x="20587" y="21600"/>
                    <a:pt x="19575" y="21600"/>
                  </a:cubicBezTo>
                  <a:cubicBezTo>
                    <a:pt x="1688" y="21600"/>
                    <a:pt x="1688" y="21600"/>
                    <a:pt x="1688" y="21600"/>
                  </a:cubicBezTo>
                  <a:cubicBezTo>
                    <a:pt x="675" y="21600"/>
                    <a:pt x="0" y="20736"/>
                    <a:pt x="0" y="19440"/>
                  </a:cubicBezTo>
                  <a:cubicBezTo>
                    <a:pt x="0" y="2592"/>
                    <a:pt x="0" y="2592"/>
                    <a:pt x="0" y="2592"/>
                  </a:cubicBezTo>
                  <a:cubicBezTo>
                    <a:pt x="0" y="1296"/>
                    <a:pt x="675" y="0"/>
                    <a:pt x="1688" y="0"/>
                  </a:cubicBezTo>
                  <a:cubicBezTo>
                    <a:pt x="19575" y="0"/>
                    <a:pt x="19575" y="0"/>
                    <a:pt x="19575" y="0"/>
                  </a:cubicBezTo>
                  <a:cubicBezTo>
                    <a:pt x="20587" y="0"/>
                    <a:pt x="21600" y="1296"/>
                    <a:pt x="21600" y="2592"/>
                  </a:cubicBezTo>
                  <a:lnTo>
                    <a:pt x="21600" y="19440"/>
                  </a:lnTo>
                  <a:close/>
                  <a:moveTo>
                    <a:pt x="19575" y="2160"/>
                  </a:moveTo>
                  <a:cubicBezTo>
                    <a:pt x="1688" y="2160"/>
                    <a:pt x="1688" y="2160"/>
                    <a:pt x="1688" y="2160"/>
                  </a:cubicBezTo>
                  <a:cubicBezTo>
                    <a:pt x="1688" y="2160"/>
                    <a:pt x="1350" y="2160"/>
                    <a:pt x="1350" y="2592"/>
                  </a:cubicBezTo>
                  <a:cubicBezTo>
                    <a:pt x="1350" y="4320"/>
                    <a:pt x="2025" y="5616"/>
                    <a:pt x="3375" y="6912"/>
                  </a:cubicBezTo>
                  <a:cubicBezTo>
                    <a:pt x="4725" y="8640"/>
                    <a:pt x="6413" y="9936"/>
                    <a:pt x="8100" y="11664"/>
                  </a:cubicBezTo>
                  <a:cubicBezTo>
                    <a:pt x="8775" y="12528"/>
                    <a:pt x="9788" y="13824"/>
                    <a:pt x="10800" y="13824"/>
                  </a:cubicBezTo>
                  <a:cubicBezTo>
                    <a:pt x="10800" y="13824"/>
                    <a:pt x="10800" y="13824"/>
                    <a:pt x="10800" y="13824"/>
                  </a:cubicBezTo>
                  <a:cubicBezTo>
                    <a:pt x="10800" y="13824"/>
                    <a:pt x="10800" y="13824"/>
                    <a:pt x="10800" y="13824"/>
                  </a:cubicBezTo>
                  <a:cubicBezTo>
                    <a:pt x="11475" y="13824"/>
                    <a:pt x="12825" y="12528"/>
                    <a:pt x="13500" y="11664"/>
                  </a:cubicBezTo>
                  <a:cubicBezTo>
                    <a:pt x="14850" y="9936"/>
                    <a:pt x="16537" y="8640"/>
                    <a:pt x="18225" y="6912"/>
                  </a:cubicBezTo>
                  <a:cubicBezTo>
                    <a:pt x="18900" y="6048"/>
                    <a:pt x="19912" y="4320"/>
                    <a:pt x="19912" y="3024"/>
                  </a:cubicBezTo>
                  <a:cubicBezTo>
                    <a:pt x="19912" y="2592"/>
                    <a:pt x="19912" y="2160"/>
                    <a:pt x="19575" y="2160"/>
                  </a:cubicBezTo>
                  <a:close/>
                  <a:moveTo>
                    <a:pt x="19912" y="7344"/>
                  </a:moveTo>
                  <a:cubicBezTo>
                    <a:pt x="19575" y="7776"/>
                    <a:pt x="19575" y="8208"/>
                    <a:pt x="19237" y="8640"/>
                  </a:cubicBezTo>
                  <a:cubicBezTo>
                    <a:pt x="17550" y="10368"/>
                    <a:pt x="15525" y="12096"/>
                    <a:pt x="13837" y="13824"/>
                  </a:cubicBezTo>
                  <a:cubicBezTo>
                    <a:pt x="13162" y="14688"/>
                    <a:pt x="12150" y="15984"/>
                    <a:pt x="10800" y="15984"/>
                  </a:cubicBezTo>
                  <a:cubicBezTo>
                    <a:pt x="10800" y="15984"/>
                    <a:pt x="10800" y="15984"/>
                    <a:pt x="10800" y="15984"/>
                  </a:cubicBezTo>
                  <a:cubicBezTo>
                    <a:pt x="10800" y="15984"/>
                    <a:pt x="10800" y="15984"/>
                    <a:pt x="10800" y="15984"/>
                  </a:cubicBezTo>
                  <a:cubicBezTo>
                    <a:pt x="9450" y="15984"/>
                    <a:pt x="8438" y="14688"/>
                    <a:pt x="7425" y="13824"/>
                  </a:cubicBezTo>
                  <a:cubicBezTo>
                    <a:pt x="5738" y="12096"/>
                    <a:pt x="4050" y="10368"/>
                    <a:pt x="2363" y="8640"/>
                  </a:cubicBezTo>
                  <a:cubicBezTo>
                    <a:pt x="2025" y="8208"/>
                    <a:pt x="1688" y="7776"/>
                    <a:pt x="1350" y="7344"/>
                  </a:cubicBezTo>
                  <a:cubicBezTo>
                    <a:pt x="1350" y="19440"/>
                    <a:pt x="1350" y="19440"/>
                    <a:pt x="1350" y="19440"/>
                  </a:cubicBezTo>
                  <a:cubicBezTo>
                    <a:pt x="1350" y="19440"/>
                    <a:pt x="1688" y="19872"/>
                    <a:pt x="1688" y="19872"/>
                  </a:cubicBezTo>
                  <a:cubicBezTo>
                    <a:pt x="19575" y="19872"/>
                    <a:pt x="19575" y="19872"/>
                    <a:pt x="19575" y="19872"/>
                  </a:cubicBezTo>
                  <a:cubicBezTo>
                    <a:pt x="19912" y="19872"/>
                    <a:pt x="19912" y="19440"/>
                    <a:pt x="19912" y="19440"/>
                  </a:cubicBezTo>
                  <a:lnTo>
                    <a:pt x="19912" y="734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5" name="Shape 5255"/>
            <p:cNvSpPr/>
            <p:nvPr/>
          </p:nvSpPr>
          <p:spPr>
            <a:xfrm>
              <a:off x="6684964" y="1270297"/>
              <a:ext cx="230006" cy="153367"/>
            </a:xfrm>
            <a:custGeom>
              <a:avLst/>
              <a:gdLst/>
              <a:ahLst/>
              <a:cxnLst>
                <a:cxn ang="0">
                  <a:pos x="wd2" y="hd2"/>
                </a:cxn>
                <a:cxn ang="5400000">
                  <a:pos x="wd2" y="hd2"/>
                </a:cxn>
                <a:cxn ang="10800000">
                  <a:pos x="wd2" y="hd2"/>
                </a:cxn>
                <a:cxn ang="16200000">
                  <a:pos x="wd2" y="hd2"/>
                </a:cxn>
              </a:cxnLst>
              <a:rect l="0" t="0" r="r" b="b"/>
              <a:pathLst>
                <a:path w="21238" h="21600" extrusionOk="0">
                  <a:moveTo>
                    <a:pt x="20802" y="3757"/>
                  </a:moveTo>
                  <a:cubicBezTo>
                    <a:pt x="10928" y="20661"/>
                    <a:pt x="10928" y="20661"/>
                    <a:pt x="10928" y="20661"/>
                  </a:cubicBezTo>
                  <a:cubicBezTo>
                    <a:pt x="10619" y="21130"/>
                    <a:pt x="10310" y="21600"/>
                    <a:pt x="10002" y="21600"/>
                  </a:cubicBezTo>
                  <a:cubicBezTo>
                    <a:pt x="1362" y="21600"/>
                    <a:pt x="1362" y="21600"/>
                    <a:pt x="1362" y="21600"/>
                  </a:cubicBezTo>
                  <a:cubicBezTo>
                    <a:pt x="1053" y="21600"/>
                    <a:pt x="436" y="21130"/>
                    <a:pt x="128" y="20191"/>
                  </a:cubicBezTo>
                  <a:cubicBezTo>
                    <a:pt x="-181" y="19252"/>
                    <a:pt x="128" y="18783"/>
                    <a:pt x="436" y="17843"/>
                  </a:cubicBezTo>
                  <a:cubicBezTo>
                    <a:pt x="10310" y="939"/>
                    <a:pt x="10310" y="939"/>
                    <a:pt x="10310" y="939"/>
                  </a:cubicBezTo>
                  <a:cubicBezTo>
                    <a:pt x="10619" y="470"/>
                    <a:pt x="10928" y="0"/>
                    <a:pt x="11236" y="0"/>
                  </a:cubicBezTo>
                  <a:cubicBezTo>
                    <a:pt x="19876" y="0"/>
                    <a:pt x="19876" y="0"/>
                    <a:pt x="19876" y="0"/>
                  </a:cubicBezTo>
                  <a:cubicBezTo>
                    <a:pt x="20493" y="0"/>
                    <a:pt x="20802" y="470"/>
                    <a:pt x="21110" y="1409"/>
                  </a:cubicBezTo>
                  <a:cubicBezTo>
                    <a:pt x="21419" y="1878"/>
                    <a:pt x="21110" y="2817"/>
                    <a:pt x="20802" y="3757"/>
                  </a:cubicBezTo>
                  <a:close/>
                  <a:moveTo>
                    <a:pt x="13705" y="13148"/>
                  </a:moveTo>
                  <a:cubicBezTo>
                    <a:pt x="5065" y="13148"/>
                    <a:pt x="5065" y="13148"/>
                    <a:pt x="5065" y="13148"/>
                  </a:cubicBezTo>
                  <a:cubicBezTo>
                    <a:pt x="1362" y="19252"/>
                    <a:pt x="1362" y="19252"/>
                    <a:pt x="1362" y="19252"/>
                  </a:cubicBezTo>
                  <a:cubicBezTo>
                    <a:pt x="10002" y="19252"/>
                    <a:pt x="10002" y="19252"/>
                    <a:pt x="10002" y="19252"/>
                  </a:cubicBezTo>
                  <a:lnTo>
                    <a:pt x="13705" y="1314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6" name="Shape 5256"/>
            <p:cNvSpPr/>
            <p:nvPr/>
          </p:nvSpPr>
          <p:spPr>
            <a:xfrm>
              <a:off x="7169438" y="1256355"/>
              <a:ext cx="119285" cy="167309"/>
            </a:xfrm>
            <a:custGeom>
              <a:avLst/>
              <a:gdLst/>
              <a:ahLst/>
              <a:cxnLst>
                <a:cxn ang="0">
                  <a:pos x="wd2" y="hd2"/>
                </a:cxn>
                <a:cxn ang="5400000">
                  <a:pos x="wd2" y="hd2"/>
                </a:cxn>
                <a:cxn ang="10800000">
                  <a:pos x="wd2" y="hd2"/>
                </a:cxn>
                <a:cxn ang="16200000">
                  <a:pos x="wd2" y="hd2"/>
                </a:cxn>
              </a:cxnLst>
              <a:rect l="0" t="0" r="r" b="b"/>
              <a:pathLst>
                <a:path w="21600" h="21600" extrusionOk="0">
                  <a:moveTo>
                    <a:pt x="21600" y="20304"/>
                  </a:moveTo>
                  <a:cubicBezTo>
                    <a:pt x="21600" y="20736"/>
                    <a:pt x="21600" y="20736"/>
                    <a:pt x="21000" y="21168"/>
                  </a:cubicBezTo>
                  <a:cubicBezTo>
                    <a:pt x="21000" y="21168"/>
                    <a:pt x="19200" y="21600"/>
                    <a:pt x="16200" y="21600"/>
                  </a:cubicBezTo>
                  <a:cubicBezTo>
                    <a:pt x="9600" y="21600"/>
                    <a:pt x="4200" y="18576"/>
                    <a:pt x="2400" y="14256"/>
                  </a:cubicBezTo>
                  <a:cubicBezTo>
                    <a:pt x="600" y="14256"/>
                    <a:pt x="600" y="14256"/>
                    <a:pt x="600" y="14256"/>
                  </a:cubicBezTo>
                  <a:cubicBezTo>
                    <a:pt x="0" y="14256"/>
                    <a:pt x="0" y="13824"/>
                    <a:pt x="0" y="13392"/>
                  </a:cubicBezTo>
                  <a:cubicBezTo>
                    <a:pt x="0" y="11664"/>
                    <a:pt x="0" y="11664"/>
                    <a:pt x="0" y="11664"/>
                  </a:cubicBezTo>
                  <a:cubicBezTo>
                    <a:pt x="0" y="11664"/>
                    <a:pt x="0" y="11232"/>
                    <a:pt x="600" y="11232"/>
                  </a:cubicBezTo>
                  <a:cubicBezTo>
                    <a:pt x="1800" y="11232"/>
                    <a:pt x="1800" y="11232"/>
                    <a:pt x="1800" y="11232"/>
                  </a:cubicBezTo>
                  <a:cubicBezTo>
                    <a:pt x="1800" y="10800"/>
                    <a:pt x="1800" y="10368"/>
                    <a:pt x="1800" y="9936"/>
                  </a:cubicBezTo>
                  <a:cubicBezTo>
                    <a:pt x="600" y="9936"/>
                    <a:pt x="600" y="9936"/>
                    <a:pt x="600" y="9936"/>
                  </a:cubicBezTo>
                  <a:cubicBezTo>
                    <a:pt x="0" y="9936"/>
                    <a:pt x="0" y="9504"/>
                    <a:pt x="0" y="9072"/>
                  </a:cubicBezTo>
                  <a:cubicBezTo>
                    <a:pt x="0" y="7344"/>
                    <a:pt x="0" y="7344"/>
                    <a:pt x="0" y="7344"/>
                  </a:cubicBezTo>
                  <a:cubicBezTo>
                    <a:pt x="0" y="7344"/>
                    <a:pt x="0" y="6912"/>
                    <a:pt x="600" y="6912"/>
                  </a:cubicBezTo>
                  <a:cubicBezTo>
                    <a:pt x="2400" y="6912"/>
                    <a:pt x="2400" y="6912"/>
                    <a:pt x="2400" y="6912"/>
                  </a:cubicBezTo>
                  <a:cubicBezTo>
                    <a:pt x="4800" y="2592"/>
                    <a:pt x="10200" y="0"/>
                    <a:pt x="16200" y="0"/>
                  </a:cubicBezTo>
                  <a:cubicBezTo>
                    <a:pt x="18600" y="0"/>
                    <a:pt x="20400" y="0"/>
                    <a:pt x="20400" y="0"/>
                  </a:cubicBezTo>
                  <a:cubicBezTo>
                    <a:pt x="21000" y="0"/>
                    <a:pt x="21000" y="432"/>
                    <a:pt x="21000" y="432"/>
                  </a:cubicBezTo>
                  <a:cubicBezTo>
                    <a:pt x="21000" y="432"/>
                    <a:pt x="21000" y="432"/>
                    <a:pt x="21000" y="864"/>
                  </a:cubicBezTo>
                  <a:cubicBezTo>
                    <a:pt x="20400" y="3024"/>
                    <a:pt x="20400" y="3024"/>
                    <a:pt x="20400" y="3024"/>
                  </a:cubicBezTo>
                  <a:cubicBezTo>
                    <a:pt x="19800" y="3456"/>
                    <a:pt x="19800" y="3456"/>
                    <a:pt x="19200" y="3456"/>
                  </a:cubicBezTo>
                  <a:cubicBezTo>
                    <a:pt x="19200" y="3456"/>
                    <a:pt x="18000" y="3456"/>
                    <a:pt x="16200" y="3456"/>
                  </a:cubicBezTo>
                  <a:cubicBezTo>
                    <a:pt x="12600" y="3456"/>
                    <a:pt x="9600" y="4752"/>
                    <a:pt x="8400" y="6912"/>
                  </a:cubicBezTo>
                  <a:cubicBezTo>
                    <a:pt x="18600" y="6912"/>
                    <a:pt x="18600" y="6912"/>
                    <a:pt x="18600" y="6912"/>
                  </a:cubicBezTo>
                  <a:cubicBezTo>
                    <a:pt x="18600" y="6912"/>
                    <a:pt x="18600" y="6912"/>
                    <a:pt x="18600" y="7344"/>
                  </a:cubicBezTo>
                  <a:cubicBezTo>
                    <a:pt x="19200" y="7344"/>
                    <a:pt x="19200" y="7344"/>
                    <a:pt x="19200" y="7776"/>
                  </a:cubicBezTo>
                  <a:cubicBezTo>
                    <a:pt x="18600" y="9504"/>
                    <a:pt x="18600" y="9504"/>
                    <a:pt x="18600" y="9504"/>
                  </a:cubicBezTo>
                  <a:cubicBezTo>
                    <a:pt x="18600" y="9504"/>
                    <a:pt x="18000" y="9936"/>
                    <a:pt x="18000" y="9936"/>
                  </a:cubicBezTo>
                  <a:cubicBezTo>
                    <a:pt x="7200" y="9936"/>
                    <a:pt x="7200" y="9936"/>
                    <a:pt x="7200" y="9936"/>
                  </a:cubicBezTo>
                  <a:cubicBezTo>
                    <a:pt x="7200" y="10368"/>
                    <a:pt x="7200" y="10800"/>
                    <a:pt x="7200" y="11232"/>
                  </a:cubicBezTo>
                  <a:cubicBezTo>
                    <a:pt x="17400" y="11232"/>
                    <a:pt x="17400" y="11232"/>
                    <a:pt x="17400" y="11232"/>
                  </a:cubicBezTo>
                  <a:cubicBezTo>
                    <a:pt x="17400" y="11232"/>
                    <a:pt x="17400" y="11232"/>
                    <a:pt x="18000" y="11664"/>
                  </a:cubicBezTo>
                  <a:cubicBezTo>
                    <a:pt x="18000" y="11664"/>
                    <a:pt x="18000" y="11664"/>
                    <a:pt x="18000" y="12096"/>
                  </a:cubicBezTo>
                  <a:cubicBezTo>
                    <a:pt x="17400" y="13824"/>
                    <a:pt x="17400" y="13824"/>
                    <a:pt x="17400" y="13824"/>
                  </a:cubicBezTo>
                  <a:cubicBezTo>
                    <a:pt x="17400" y="13824"/>
                    <a:pt x="16800" y="14256"/>
                    <a:pt x="16800" y="14256"/>
                  </a:cubicBezTo>
                  <a:cubicBezTo>
                    <a:pt x="8400" y="14256"/>
                    <a:pt x="8400" y="14256"/>
                    <a:pt x="8400" y="14256"/>
                  </a:cubicBezTo>
                  <a:cubicBezTo>
                    <a:pt x="9600" y="16416"/>
                    <a:pt x="12600" y="18144"/>
                    <a:pt x="16200" y="18144"/>
                  </a:cubicBezTo>
                  <a:cubicBezTo>
                    <a:pt x="18600" y="18144"/>
                    <a:pt x="19800" y="17712"/>
                    <a:pt x="19800" y="17712"/>
                  </a:cubicBezTo>
                  <a:cubicBezTo>
                    <a:pt x="19800" y="17712"/>
                    <a:pt x="20400" y="17712"/>
                    <a:pt x="20400" y="17712"/>
                  </a:cubicBezTo>
                  <a:cubicBezTo>
                    <a:pt x="20400" y="17712"/>
                    <a:pt x="21000" y="17712"/>
                    <a:pt x="21000" y="18144"/>
                  </a:cubicBezTo>
                  <a:lnTo>
                    <a:pt x="21600" y="2030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7" name="Shape 5257"/>
            <p:cNvSpPr/>
            <p:nvPr/>
          </p:nvSpPr>
          <p:spPr>
            <a:xfrm>
              <a:off x="7662065" y="1256355"/>
              <a:ext cx="52672" cy="167309"/>
            </a:xfrm>
            <a:custGeom>
              <a:avLst/>
              <a:gdLst/>
              <a:ahLst/>
              <a:cxnLst>
                <a:cxn ang="0">
                  <a:pos x="wd2" y="hd2"/>
                </a:cxn>
                <a:cxn ang="5400000">
                  <a:pos x="wd2" y="hd2"/>
                </a:cxn>
                <a:cxn ang="10800000">
                  <a:pos x="wd2" y="hd2"/>
                </a:cxn>
                <a:cxn ang="16200000">
                  <a:pos x="wd2" y="hd2"/>
                </a:cxn>
              </a:cxnLst>
              <a:rect l="0" t="0" r="r" b="b"/>
              <a:pathLst>
                <a:path w="21600" h="21600" extrusionOk="0">
                  <a:moveTo>
                    <a:pt x="20250" y="12528"/>
                  </a:moveTo>
                  <a:cubicBezTo>
                    <a:pt x="20250" y="12960"/>
                    <a:pt x="18900" y="13824"/>
                    <a:pt x="17550" y="13824"/>
                  </a:cubicBezTo>
                  <a:cubicBezTo>
                    <a:pt x="5400" y="13824"/>
                    <a:pt x="5400" y="13824"/>
                    <a:pt x="5400" y="13824"/>
                  </a:cubicBezTo>
                  <a:cubicBezTo>
                    <a:pt x="2700" y="13824"/>
                    <a:pt x="1350" y="12960"/>
                    <a:pt x="1350" y="12528"/>
                  </a:cubicBezTo>
                  <a:cubicBezTo>
                    <a:pt x="0" y="864"/>
                    <a:pt x="0" y="864"/>
                    <a:pt x="0" y="864"/>
                  </a:cubicBezTo>
                  <a:cubicBezTo>
                    <a:pt x="0" y="432"/>
                    <a:pt x="1350" y="0"/>
                    <a:pt x="2700" y="0"/>
                  </a:cubicBezTo>
                  <a:cubicBezTo>
                    <a:pt x="18900" y="0"/>
                    <a:pt x="18900" y="0"/>
                    <a:pt x="18900" y="0"/>
                  </a:cubicBezTo>
                  <a:cubicBezTo>
                    <a:pt x="20250" y="0"/>
                    <a:pt x="21600" y="432"/>
                    <a:pt x="21600" y="864"/>
                  </a:cubicBezTo>
                  <a:lnTo>
                    <a:pt x="20250" y="12528"/>
                  </a:lnTo>
                  <a:close/>
                  <a:moveTo>
                    <a:pt x="20250" y="20736"/>
                  </a:moveTo>
                  <a:cubicBezTo>
                    <a:pt x="20250" y="21168"/>
                    <a:pt x="18900" y="21600"/>
                    <a:pt x="17550" y="21600"/>
                  </a:cubicBezTo>
                  <a:cubicBezTo>
                    <a:pt x="5400" y="21600"/>
                    <a:pt x="5400" y="21600"/>
                    <a:pt x="5400" y="21600"/>
                  </a:cubicBezTo>
                  <a:cubicBezTo>
                    <a:pt x="2700" y="21600"/>
                    <a:pt x="1350" y="21168"/>
                    <a:pt x="1350" y="20736"/>
                  </a:cubicBezTo>
                  <a:cubicBezTo>
                    <a:pt x="1350" y="17280"/>
                    <a:pt x="1350" y="17280"/>
                    <a:pt x="1350" y="17280"/>
                  </a:cubicBezTo>
                  <a:cubicBezTo>
                    <a:pt x="1350" y="16416"/>
                    <a:pt x="2700" y="15984"/>
                    <a:pt x="5400" y="15984"/>
                  </a:cubicBezTo>
                  <a:cubicBezTo>
                    <a:pt x="17550" y="15984"/>
                    <a:pt x="17550" y="15984"/>
                    <a:pt x="17550" y="15984"/>
                  </a:cubicBezTo>
                  <a:cubicBezTo>
                    <a:pt x="18900" y="15984"/>
                    <a:pt x="20250" y="16416"/>
                    <a:pt x="20250" y="17280"/>
                  </a:cubicBezTo>
                  <a:lnTo>
                    <a:pt x="20250" y="2073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8" name="Shape 5258"/>
            <p:cNvSpPr/>
            <p:nvPr/>
          </p:nvSpPr>
          <p:spPr>
            <a:xfrm>
              <a:off x="8134554" y="1239315"/>
              <a:ext cx="212948" cy="198291"/>
            </a:xfrm>
            <a:custGeom>
              <a:avLst/>
              <a:gdLst/>
              <a:ahLst/>
              <a:cxnLst>
                <a:cxn ang="0">
                  <a:pos x="wd2" y="hd2"/>
                </a:cxn>
                <a:cxn ang="5400000">
                  <a:pos x="wd2" y="hd2"/>
                </a:cxn>
                <a:cxn ang="10800000">
                  <a:pos x="wd2" y="hd2"/>
                </a:cxn>
                <a:cxn ang="16200000">
                  <a:pos x="wd2" y="hd2"/>
                </a:cxn>
              </a:cxnLst>
              <a:rect l="0" t="0" r="r" b="b"/>
              <a:pathLst>
                <a:path w="21516" h="21600" extrusionOk="0">
                  <a:moveTo>
                    <a:pt x="21262" y="19403"/>
                  </a:moveTo>
                  <a:cubicBezTo>
                    <a:pt x="21600" y="19769"/>
                    <a:pt x="21600" y="20502"/>
                    <a:pt x="21262" y="20868"/>
                  </a:cubicBezTo>
                  <a:cubicBezTo>
                    <a:pt x="20925" y="21600"/>
                    <a:pt x="20587" y="21600"/>
                    <a:pt x="19912" y="21600"/>
                  </a:cubicBezTo>
                  <a:cubicBezTo>
                    <a:pt x="1350" y="21600"/>
                    <a:pt x="1350" y="21600"/>
                    <a:pt x="1350" y="21600"/>
                  </a:cubicBezTo>
                  <a:cubicBezTo>
                    <a:pt x="1013" y="21600"/>
                    <a:pt x="338" y="21600"/>
                    <a:pt x="0" y="20868"/>
                  </a:cubicBezTo>
                  <a:cubicBezTo>
                    <a:pt x="0" y="20502"/>
                    <a:pt x="0" y="19769"/>
                    <a:pt x="0" y="19403"/>
                  </a:cubicBezTo>
                  <a:cubicBezTo>
                    <a:pt x="9450" y="732"/>
                    <a:pt x="9450" y="732"/>
                    <a:pt x="9450" y="732"/>
                  </a:cubicBezTo>
                  <a:cubicBezTo>
                    <a:pt x="9788" y="366"/>
                    <a:pt x="10125" y="0"/>
                    <a:pt x="10800" y="0"/>
                  </a:cubicBezTo>
                  <a:cubicBezTo>
                    <a:pt x="11137" y="0"/>
                    <a:pt x="11812" y="366"/>
                    <a:pt x="12150" y="732"/>
                  </a:cubicBezTo>
                  <a:lnTo>
                    <a:pt x="21262" y="19403"/>
                  </a:lnTo>
                  <a:close/>
                  <a:moveTo>
                    <a:pt x="12487" y="6956"/>
                  </a:moveTo>
                  <a:cubicBezTo>
                    <a:pt x="12487" y="6956"/>
                    <a:pt x="12487" y="6956"/>
                    <a:pt x="12487" y="6956"/>
                  </a:cubicBezTo>
                  <a:cubicBezTo>
                    <a:pt x="12150" y="6590"/>
                    <a:pt x="12150" y="6590"/>
                    <a:pt x="12150" y="6590"/>
                  </a:cubicBezTo>
                  <a:cubicBezTo>
                    <a:pt x="9450" y="6590"/>
                    <a:pt x="9450" y="6590"/>
                    <a:pt x="9450" y="6590"/>
                  </a:cubicBezTo>
                  <a:cubicBezTo>
                    <a:pt x="9450" y="6590"/>
                    <a:pt x="9113" y="6590"/>
                    <a:pt x="9113" y="6956"/>
                  </a:cubicBezTo>
                  <a:cubicBezTo>
                    <a:pt x="9113" y="6956"/>
                    <a:pt x="9113" y="6956"/>
                    <a:pt x="9113" y="6956"/>
                  </a:cubicBezTo>
                  <a:cubicBezTo>
                    <a:pt x="9113" y="13180"/>
                    <a:pt x="9113" y="13180"/>
                    <a:pt x="9113" y="13180"/>
                  </a:cubicBezTo>
                  <a:cubicBezTo>
                    <a:pt x="9113" y="13180"/>
                    <a:pt x="9450" y="13546"/>
                    <a:pt x="9450" y="13546"/>
                  </a:cubicBezTo>
                  <a:cubicBezTo>
                    <a:pt x="11812" y="13546"/>
                    <a:pt x="11812" y="13546"/>
                    <a:pt x="11812" y="13546"/>
                  </a:cubicBezTo>
                  <a:cubicBezTo>
                    <a:pt x="12150" y="13546"/>
                    <a:pt x="12150" y="13180"/>
                    <a:pt x="12150" y="13180"/>
                  </a:cubicBezTo>
                  <a:lnTo>
                    <a:pt x="12487" y="6956"/>
                  </a:lnTo>
                  <a:close/>
                  <a:moveTo>
                    <a:pt x="12150" y="15376"/>
                  </a:moveTo>
                  <a:cubicBezTo>
                    <a:pt x="12150" y="15376"/>
                    <a:pt x="12150" y="15010"/>
                    <a:pt x="11812" y="15010"/>
                  </a:cubicBezTo>
                  <a:cubicBezTo>
                    <a:pt x="9450" y="15010"/>
                    <a:pt x="9450" y="15010"/>
                    <a:pt x="9450" y="15010"/>
                  </a:cubicBezTo>
                  <a:cubicBezTo>
                    <a:pt x="9450" y="15010"/>
                    <a:pt x="9113" y="15376"/>
                    <a:pt x="9113" y="15376"/>
                  </a:cubicBezTo>
                  <a:cubicBezTo>
                    <a:pt x="9113" y="17939"/>
                    <a:pt x="9113" y="17939"/>
                    <a:pt x="9113" y="17939"/>
                  </a:cubicBezTo>
                  <a:cubicBezTo>
                    <a:pt x="9113" y="18305"/>
                    <a:pt x="9450" y="18305"/>
                    <a:pt x="9450" y="18305"/>
                  </a:cubicBezTo>
                  <a:cubicBezTo>
                    <a:pt x="11812" y="18305"/>
                    <a:pt x="11812" y="18305"/>
                    <a:pt x="11812" y="18305"/>
                  </a:cubicBezTo>
                  <a:cubicBezTo>
                    <a:pt x="12150" y="18305"/>
                    <a:pt x="12150" y="18305"/>
                    <a:pt x="12150" y="17939"/>
                  </a:cubicBezTo>
                  <a:lnTo>
                    <a:pt x="12150" y="1537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59" name="Shape 5259"/>
            <p:cNvSpPr/>
            <p:nvPr/>
          </p:nvSpPr>
          <p:spPr>
            <a:xfrm>
              <a:off x="8577609" y="1239315"/>
              <a:ext cx="213783" cy="184349"/>
            </a:xfrm>
            <a:custGeom>
              <a:avLst/>
              <a:gdLst/>
              <a:ahLst/>
              <a:cxnLst>
                <a:cxn ang="0">
                  <a:pos x="wd2" y="hd2"/>
                </a:cxn>
                <a:cxn ang="5400000">
                  <a:pos x="wd2" y="hd2"/>
                </a:cxn>
                <a:cxn ang="10800000">
                  <a:pos x="wd2" y="hd2"/>
                </a:cxn>
                <a:cxn ang="16200000">
                  <a:pos x="wd2" y="hd2"/>
                </a:cxn>
              </a:cxnLst>
              <a:rect l="0" t="0" r="r" b="b"/>
              <a:pathLst>
                <a:path w="21600" h="21600" extrusionOk="0">
                  <a:moveTo>
                    <a:pt x="16875" y="17673"/>
                  </a:moveTo>
                  <a:cubicBezTo>
                    <a:pt x="16875" y="19636"/>
                    <a:pt x="15188" y="21600"/>
                    <a:pt x="13500" y="21600"/>
                  </a:cubicBezTo>
                  <a:cubicBezTo>
                    <a:pt x="3375" y="21600"/>
                    <a:pt x="3375" y="21600"/>
                    <a:pt x="3375" y="21600"/>
                  </a:cubicBezTo>
                  <a:cubicBezTo>
                    <a:pt x="1350" y="21600"/>
                    <a:pt x="0" y="19636"/>
                    <a:pt x="0" y="17673"/>
                  </a:cubicBezTo>
                  <a:cubicBezTo>
                    <a:pt x="0" y="5891"/>
                    <a:pt x="0" y="5891"/>
                    <a:pt x="0" y="5891"/>
                  </a:cubicBezTo>
                  <a:cubicBezTo>
                    <a:pt x="0" y="3535"/>
                    <a:pt x="1350" y="1964"/>
                    <a:pt x="3375" y="1964"/>
                  </a:cubicBezTo>
                  <a:cubicBezTo>
                    <a:pt x="11813" y="1964"/>
                    <a:pt x="11813" y="1964"/>
                    <a:pt x="11813" y="1964"/>
                  </a:cubicBezTo>
                  <a:cubicBezTo>
                    <a:pt x="12150" y="1964"/>
                    <a:pt x="12150" y="1964"/>
                    <a:pt x="12150" y="2356"/>
                  </a:cubicBezTo>
                  <a:cubicBezTo>
                    <a:pt x="12150" y="3142"/>
                    <a:pt x="12150" y="3142"/>
                    <a:pt x="12150" y="3142"/>
                  </a:cubicBezTo>
                  <a:cubicBezTo>
                    <a:pt x="12150" y="3535"/>
                    <a:pt x="12150" y="3535"/>
                    <a:pt x="11813" y="3535"/>
                  </a:cubicBezTo>
                  <a:cubicBezTo>
                    <a:pt x="3375" y="3535"/>
                    <a:pt x="3375" y="3535"/>
                    <a:pt x="3375" y="3535"/>
                  </a:cubicBezTo>
                  <a:cubicBezTo>
                    <a:pt x="2362" y="3535"/>
                    <a:pt x="1350" y="4713"/>
                    <a:pt x="1350" y="5891"/>
                  </a:cubicBezTo>
                  <a:cubicBezTo>
                    <a:pt x="1350" y="17673"/>
                    <a:pt x="1350" y="17673"/>
                    <a:pt x="1350" y="17673"/>
                  </a:cubicBezTo>
                  <a:cubicBezTo>
                    <a:pt x="1350" y="18851"/>
                    <a:pt x="2362" y="19636"/>
                    <a:pt x="3375" y="19636"/>
                  </a:cubicBezTo>
                  <a:cubicBezTo>
                    <a:pt x="13500" y="19636"/>
                    <a:pt x="13500" y="19636"/>
                    <a:pt x="13500" y="19636"/>
                  </a:cubicBezTo>
                  <a:cubicBezTo>
                    <a:pt x="14513" y="19636"/>
                    <a:pt x="15188" y="18851"/>
                    <a:pt x="15188" y="17673"/>
                  </a:cubicBezTo>
                  <a:cubicBezTo>
                    <a:pt x="15188" y="12960"/>
                    <a:pt x="15188" y="12960"/>
                    <a:pt x="15188" y="12960"/>
                  </a:cubicBezTo>
                  <a:cubicBezTo>
                    <a:pt x="15188" y="12567"/>
                    <a:pt x="15525" y="12567"/>
                    <a:pt x="15863" y="12567"/>
                  </a:cubicBezTo>
                  <a:cubicBezTo>
                    <a:pt x="16538" y="12567"/>
                    <a:pt x="16538" y="12567"/>
                    <a:pt x="16538" y="12567"/>
                  </a:cubicBezTo>
                  <a:cubicBezTo>
                    <a:pt x="16875" y="12567"/>
                    <a:pt x="16875" y="12567"/>
                    <a:pt x="16875" y="12960"/>
                  </a:cubicBezTo>
                  <a:lnTo>
                    <a:pt x="16875" y="17673"/>
                  </a:lnTo>
                  <a:close/>
                  <a:moveTo>
                    <a:pt x="21600" y="8247"/>
                  </a:moveTo>
                  <a:cubicBezTo>
                    <a:pt x="21600" y="8640"/>
                    <a:pt x="21263" y="9033"/>
                    <a:pt x="20588" y="9033"/>
                  </a:cubicBezTo>
                  <a:cubicBezTo>
                    <a:pt x="20588" y="9033"/>
                    <a:pt x="20250" y="9033"/>
                    <a:pt x="20250" y="8640"/>
                  </a:cubicBezTo>
                  <a:cubicBezTo>
                    <a:pt x="18225" y="6284"/>
                    <a:pt x="18225" y="6284"/>
                    <a:pt x="18225" y="6284"/>
                  </a:cubicBezTo>
                  <a:cubicBezTo>
                    <a:pt x="10125" y="15316"/>
                    <a:pt x="10125" y="15316"/>
                    <a:pt x="10125" y="15316"/>
                  </a:cubicBezTo>
                  <a:cubicBezTo>
                    <a:pt x="10125" y="15316"/>
                    <a:pt x="10125" y="15316"/>
                    <a:pt x="9787" y="15316"/>
                  </a:cubicBezTo>
                  <a:cubicBezTo>
                    <a:pt x="9787" y="15316"/>
                    <a:pt x="9787" y="15316"/>
                    <a:pt x="9787" y="15316"/>
                  </a:cubicBezTo>
                  <a:cubicBezTo>
                    <a:pt x="8437" y="13745"/>
                    <a:pt x="8437" y="13745"/>
                    <a:pt x="8437" y="13745"/>
                  </a:cubicBezTo>
                  <a:cubicBezTo>
                    <a:pt x="8100" y="13745"/>
                    <a:pt x="8100" y="13745"/>
                    <a:pt x="8100" y="13353"/>
                  </a:cubicBezTo>
                  <a:cubicBezTo>
                    <a:pt x="8100" y="13353"/>
                    <a:pt x="8100" y="13353"/>
                    <a:pt x="8437" y="12960"/>
                  </a:cubicBezTo>
                  <a:cubicBezTo>
                    <a:pt x="16200" y="3927"/>
                    <a:pt x="16200" y="3927"/>
                    <a:pt x="16200" y="3927"/>
                  </a:cubicBezTo>
                  <a:cubicBezTo>
                    <a:pt x="14175" y="1571"/>
                    <a:pt x="14175" y="1571"/>
                    <a:pt x="14175" y="1571"/>
                  </a:cubicBezTo>
                  <a:cubicBezTo>
                    <a:pt x="13838" y="1178"/>
                    <a:pt x="13838" y="1178"/>
                    <a:pt x="13838" y="785"/>
                  </a:cubicBezTo>
                  <a:cubicBezTo>
                    <a:pt x="13838" y="393"/>
                    <a:pt x="14175" y="0"/>
                    <a:pt x="14513" y="0"/>
                  </a:cubicBezTo>
                  <a:cubicBezTo>
                    <a:pt x="20588" y="0"/>
                    <a:pt x="20588" y="0"/>
                    <a:pt x="20588" y="0"/>
                  </a:cubicBezTo>
                  <a:cubicBezTo>
                    <a:pt x="21263" y="0"/>
                    <a:pt x="21600" y="393"/>
                    <a:pt x="21600" y="785"/>
                  </a:cubicBezTo>
                  <a:lnTo>
                    <a:pt x="21600" y="824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0" name="Shape 5260"/>
            <p:cNvSpPr/>
            <p:nvPr/>
          </p:nvSpPr>
          <p:spPr>
            <a:xfrm>
              <a:off x="0" y="1735040"/>
              <a:ext cx="215332" cy="137875"/>
            </a:xfrm>
            <a:custGeom>
              <a:avLst/>
              <a:gdLst/>
              <a:ahLst/>
              <a:cxnLst>
                <a:cxn ang="0">
                  <a:pos x="wd2" y="hd2"/>
                </a:cxn>
                <a:cxn ang="5400000">
                  <a:pos x="wd2" y="hd2"/>
                </a:cxn>
                <a:cxn ang="10800000">
                  <a:pos x="wd2" y="hd2"/>
                </a:cxn>
                <a:cxn ang="16200000">
                  <a:pos x="wd2" y="hd2"/>
                </a:cxn>
              </a:cxnLst>
              <a:rect l="0" t="0" r="r" b="b"/>
              <a:pathLst>
                <a:path w="21600" h="21600" extrusionOk="0">
                  <a:moveTo>
                    <a:pt x="21262" y="12117"/>
                  </a:moveTo>
                  <a:cubicBezTo>
                    <a:pt x="18900" y="17912"/>
                    <a:pt x="14850" y="21600"/>
                    <a:pt x="10800" y="21600"/>
                  </a:cubicBezTo>
                  <a:cubicBezTo>
                    <a:pt x="6413" y="21600"/>
                    <a:pt x="2363" y="17912"/>
                    <a:pt x="0" y="12117"/>
                  </a:cubicBezTo>
                  <a:cubicBezTo>
                    <a:pt x="0" y="12117"/>
                    <a:pt x="0" y="11590"/>
                    <a:pt x="0" y="11063"/>
                  </a:cubicBezTo>
                  <a:cubicBezTo>
                    <a:pt x="0" y="10537"/>
                    <a:pt x="0" y="10010"/>
                    <a:pt x="0" y="9483"/>
                  </a:cubicBezTo>
                  <a:cubicBezTo>
                    <a:pt x="2363" y="4215"/>
                    <a:pt x="6413" y="0"/>
                    <a:pt x="10800" y="0"/>
                  </a:cubicBezTo>
                  <a:cubicBezTo>
                    <a:pt x="14850" y="0"/>
                    <a:pt x="18900" y="4215"/>
                    <a:pt x="21262" y="9483"/>
                  </a:cubicBezTo>
                  <a:cubicBezTo>
                    <a:pt x="21262" y="10010"/>
                    <a:pt x="21600" y="10537"/>
                    <a:pt x="21600" y="11063"/>
                  </a:cubicBezTo>
                  <a:cubicBezTo>
                    <a:pt x="21600" y="11590"/>
                    <a:pt x="21262" y="12117"/>
                    <a:pt x="21262" y="12117"/>
                  </a:cubicBezTo>
                  <a:close/>
                  <a:moveTo>
                    <a:pt x="15525" y="4215"/>
                  </a:moveTo>
                  <a:cubicBezTo>
                    <a:pt x="15862" y="5795"/>
                    <a:pt x="16200" y="6849"/>
                    <a:pt x="16200" y="8429"/>
                  </a:cubicBezTo>
                  <a:cubicBezTo>
                    <a:pt x="16200" y="13171"/>
                    <a:pt x="13837" y="16859"/>
                    <a:pt x="10800" y="16859"/>
                  </a:cubicBezTo>
                  <a:cubicBezTo>
                    <a:pt x="7763" y="16859"/>
                    <a:pt x="5400" y="13171"/>
                    <a:pt x="5400" y="8429"/>
                  </a:cubicBezTo>
                  <a:cubicBezTo>
                    <a:pt x="5400" y="6849"/>
                    <a:pt x="5738" y="5795"/>
                    <a:pt x="6075" y="4215"/>
                  </a:cubicBezTo>
                  <a:cubicBezTo>
                    <a:pt x="4050" y="5795"/>
                    <a:pt x="2700" y="8429"/>
                    <a:pt x="1350" y="11063"/>
                  </a:cubicBezTo>
                  <a:cubicBezTo>
                    <a:pt x="3375" y="15805"/>
                    <a:pt x="6750" y="19493"/>
                    <a:pt x="10800" y="19493"/>
                  </a:cubicBezTo>
                  <a:cubicBezTo>
                    <a:pt x="14512" y="19493"/>
                    <a:pt x="17887" y="15805"/>
                    <a:pt x="19912" y="11063"/>
                  </a:cubicBezTo>
                  <a:cubicBezTo>
                    <a:pt x="18900" y="8429"/>
                    <a:pt x="17212" y="5795"/>
                    <a:pt x="15525" y="4215"/>
                  </a:cubicBezTo>
                  <a:close/>
                  <a:moveTo>
                    <a:pt x="10800" y="2634"/>
                  </a:moveTo>
                  <a:cubicBezTo>
                    <a:pt x="8775" y="2634"/>
                    <a:pt x="7088" y="5268"/>
                    <a:pt x="7088" y="8429"/>
                  </a:cubicBezTo>
                  <a:cubicBezTo>
                    <a:pt x="7088" y="8956"/>
                    <a:pt x="7425" y="9483"/>
                    <a:pt x="7763" y="9483"/>
                  </a:cubicBezTo>
                  <a:cubicBezTo>
                    <a:pt x="8100" y="9483"/>
                    <a:pt x="8100" y="8956"/>
                    <a:pt x="8100" y="8429"/>
                  </a:cubicBezTo>
                  <a:cubicBezTo>
                    <a:pt x="8100" y="6322"/>
                    <a:pt x="9450" y="4741"/>
                    <a:pt x="10800" y="4741"/>
                  </a:cubicBezTo>
                  <a:cubicBezTo>
                    <a:pt x="11137" y="4741"/>
                    <a:pt x="11137" y="4215"/>
                    <a:pt x="11137" y="3688"/>
                  </a:cubicBezTo>
                  <a:cubicBezTo>
                    <a:pt x="11137" y="3161"/>
                    <a:pt x="11137" y="2634"/>
                    <a:pt x="10800" y="263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1" name="Shape 5261"/>
            <p:cNvSpPr/>
            <p:nvPr/>
          </p:nvSpPr>
          <p:spPr>
            <a:xfrm>
              <a:off x="408974" y="1689664"/>
              <a:ext cx="212710" cy="217333"/>
            </a:xfrm>
            <a:custGeom>
              <a:avLst/>
              <a:gdLst/>
              <a:ahLst/>
              <a:cxnLst>
                <a:cxn ang="0">
                  <a:pos x="wd2" y="hd2"/>
                </a:cxn>
                <a:cxn ang="5400000">
                  <a:pos x="wd2" y="hd2"/>
                </a:cxn>
                <a:cxn ang="10800000">
                  <a:pos x="wd2" y="hd2"/>
                </a:cxn>
                <a:cxn ang="16200000">
                  <a:pos x="wd2" y="hd2"/>
                </a:cxn>
              </a:cxnLst>
              <a:rect l="0" t="0" r="r" b="b"/>
              <a:pathLst>
                <a:path w="21185" h="21191" extrusionOk="0">
                  <a:moveTo>
                    <a:pt x="19938" y="6464"/>
                  </a:moveTo>
                  <a:cubicBezTo>
                    <a:pt x="17280" y="9082"/>
                    <a:pt x="17280" y="9082"/>
                    <a:pt x="17280" y="9082"/>
                  </a:cubicBezTo>
                  <a:cubicBezTo>
                    <a:pt x="18609" y="10391"/>
                    <a:pt x="18609" y="10391"/>
                    <a:pt x="18609" y="10391"/>
                  </a:cubicBezTo>
                  <a:cubicBezTo>
                    <a:pt x="18942" y="10391"/>
                    <a:pt x="18942" y="10718"/>
                    <a:pt x="18609" y="10718"/>
                  </a:cubicBezTo>
                  <a:cubicBezTo>
                    <a:pt x="16283" y="13336"/>
                    <a:pt x="16283" y="13336"/>
                    <a:pt x="16283" y="13336"/>
                  </a:cubicBezTo>
                  <a:cubicBezTo>
                    <a:pt x="15951" y="13336"/>
                    <a:pt x="15618" y="13336"/>
                    <a:pt x="15618" y="13336"/>
                  </a:cubicBezTo>
                  <a:cubicBezTo>
                    <a:pt x="14289" y="12027"/>
                    <a:pt x="14289" y="12027"/>
                    <a:pt x="14289" y="12027"/>
                  </a:cubicBezTo>
                  <a:cubicBezTo>
                    <a:pt x="7311" y="19227"/>
                    <a:pt x="7311" y="19227"/>
                    <a:pt x="7311" y="19227"/>
                  </a:cubicBezTo>
                  <a:cubicBezTo>
                    <a:pt x="6978" y="19555"/>
                    <a:pt x="6646" y="19555"/>
                    <a:pt x="5982" y="19555"/>
                  </a:cubicBezTo>
                  <a:cubicBezTo>
                    <a:pt x="3655" y="19555"/>
                    <a:pt x="3655" y="19555"/>
                    <a:pt x="3655" y="19555"/>
                  </a:cubicBezTo>
                  <a:cubicBezTo>
                    <a:pt x="665" y="21191"/>
                    <a:pt x="665" y="21191"/>
                    <a:pt x="665" y="21191"/>
                  </a:cubicBezTo>
                  <a:cubicBezTo>
                    <a:pt x="0" y="20209"/>
                    <a:pt x="0" y="20209"/>
                    <a:pt x="0" y="20209"/>
                  </a:cubicBezTo>
                  <a:cubicBezTo>
                    <a:pt x="1329" y="17264"/>
                    <a:pt x="1329" y="17264"/>
                    <a:pt x="1329" y="17264"/>
                  </a:cubicBezTo>
                  <a:cubicBezTo>
                    <a:pt x="1329" y="14973"/>
                    <a:pt x="1329" y="14973"/>
                    <a:pt x="1329" y="14973"/>
                  </a:cubicBezTo>
                  <a:cubicBezTo>
                    <a:pt x="1329" y="14646"/>
                    <a:pt x="1662" y="14318"/>
                    <a:pt x="1994" y="13991"/>
                  </a:cubicBezTo>
                  <a:cubicBezTo>
                    <a:pt x="8972" y="6791"/>
                    <a:pt x="8972" y="6791"/>
                    <a:pt x="8972" y="6791"/>
                  </a:cubicBezTo>
                  <a:cubicBezTo>
                    <a:pt x="7643" y="5482"/>
                    <a:pt x="7643" y="5482"/>
                    <a:pt x="7643" y="5482"/>
                  </a:cubicBezTo>
                  <a:cubicBezTo>
                    <a:pt x="7643" y="5482"/>
                    <a:pt x="7643" y="5155"/>
                    <a:pt x="7643" y="5155"/>
                  </a:cubicBezTo>
                  <a:cubicBezTo>
                    <a:pt x="10302" y="2536"/>
                    <a:pt x="10302" y="2536"/>
                    <a:pt x="10302" y="2536"/>
                  </a:cubicBezTo>
                  <a:cubicBezTo>
                    <a:pt x="10302" y="2536"/>
                    <a:pt x="10634" y="2536"/>
                    <a:pt x="10966" y="2536"/>
                  </a:cubicBezTo>
                  <a:cubicBezTo>
                    <a:pt x="11963" y="3846"/>
                    <a:pt x="11963" y="3846"/>
                    <a:pt x="11963" y="3846"/>
                  </a:cubicBezTo>
                  <a:cubicBezTo>
                    <a:pt x="14622" y="1227"/>
                    <a:pt x="14622" y="1227"/>
                    <a:pt x="14622" y="1227"/>
                  </a:cubicBezTo>
                  <a:cubicBezTo>
                    <a:pt x="16283" y="-409"/>
                    <a:pt x="18609" y="-409"/>
                    <a:pt x="19938" y="1227"/>
                  </a:cubicBezTo>
                  <a:cubicBezTo>
                    <a:pt x="21600" y="2536"/>
                    <a:pt x="21600" y="5155"/>
                    <a:pt x="19938" y="6464"/>
                  </a:cubicBezTo>
                  <a:close/>
                  <a:moveTo>
                    <a:pt x="12960" y="10718"/>
                  </a:moveTo>
                  <a:cubicBezTo>
                    <a:pt x="10634" y="8427"/>
                    <a:pt x="10634" y="8427"/>
                    <a:pt x="10634" y="8427"/>
                  </a:cubicBezTo>
                  <a:cubicBezTo>
                    <a:pt x="3655" y="14973"/>
                    <a:pt x="3655" y="14973"/>
                    <a:pt x="3655" y="14973"/>
                  </a:cubicBezTo>
                  <a:cubicBezTo>
                    <a:pt x="3655" y="17264"/>
                    <a:pt x="3655" y="17264"/>
                    <a:pt x="3655" y="17264"/>
                  </a:cubicBezTo>
                  <a:cubicBezTo>
                    <a:pt x="5982" y="17264"/>
                    <a:pt x="5982" y="17264"/>
                    <a:pt x="5982" y="17264"/>
                  </a:cubicBezTo>
                  <a:lnTo>
                    <a:pt x="12960" y="1071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2" name="Shape 5262"/>
            <p:cNvSpPr/>
            <p:nvPr/>
          </p:nvSpPr>
          <p:spPr>
            <a:xfrm>
              <a:off x="890757" y="1705607"/>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7280" y="21600"/>
                  </a:moveTo>
                  <a:cubicBezTo>
                    <a:pt x="14531" y="21600"/>
                    <a:pt x="14531" y="21600"/>
                    <a:pt x="14531" y="21600"/>
                  </a:cubicBezTo>
                  <a:cubicBezTo>
                    <a:pt x="14531" y="12960"/>
                    <a:pt x="14531" y="12960"/>
                    <a:pt x="14531" y="12960"/>
                  </a:cubicBezTo>
                  <a:cubicBezTo>
                    <a:pt x="17673" y="12960"/>
                    <a:pt x="17673" y="12960"/>
                    <a:pt x="17673" y="12960"/>
                  </a:cubicBezTo>
                  <a:cubicBezTo>
                    <a:pt x="18065" y="9818"/>
                    <a:pt x="18065" y="9818"/>
                    <a:pt x="18065" y="9818"/>
                  </a:cubicBezTo>
                  <a:cubicBezTo>
                    <a:pt x="14531" y="9818"/>
                    <a:pt x="14531" y="9818"/>
                    <a:pt x="14531" y="9818"/>
                  </a:cubicBezTo>
                  <a:cubicBezTo>
                    <a:pt x="14531" y="7855"/>
                    <a:pt x="14531" y="7855"/>
                    <a:pt x="14531" y="7855"/>
                  </a:cubicBezTo>
                  <a:cubicBezTo>
                    <a:pt x="14531" y="7069"/>
                    <a:pt x="14924" y="6284"/>
                    <a:pt x="16495" y="6284"/>
                  </a:cubicBezTo>
                  <a:cubicBezTo>
                    <a:pt x="18458" y="6284"/>
                    <a:pt x="18458" y="6284"/>
                    <a:pt x="18458" y="6284"/>
                  </a:cubicBezTo>
                  <a:cubicBezTo>
                    <a:pt x="18458" y="3535"/>
                    <a:pt x="18458" y="3535"/>
                    <a:pt x="18458" y="3535"/>
                  </a:cubicBezTo>
                  <a:cubicBezTo>
                    <a:pt x="17673" y="3535"/>
                    <a:pt x="16887" y="3142"/>
                    <a:pt x="15709" y="3142"/>
                  </a:cubicBezTo>
                  <a:cubicBezTo>
                    <a:pt x="13353" y="3142"/>
                    <a:pt x="11389" y="4713"/>
                    <a:pt x="11389" y="7462"/>
                  </a:cubicBezTo>
                  <a:cubicBezTo>
                    <a:pt x="11389" y="9818"/>
                    <a:pt x="11389" y="9818"/>
                    <a:pt x="11389" y="9818"/>
                  </a:cubicBezTo>
                  <a:cubicBezTo>
                    <a:pt x="8247" y="9818"/>
                    <a:pt x="8247" y="9818"/>
                    <a:pt x="8247" y="9818"/>
                  </a:cubicBezTo>
                  <a:cubicBezTo>
                    <a:pt x="8247" y="12960"/>
                    <a:pt x="8247" y="12960"/>
                    <a:pt x="8247" y="12960"/>
                  </a:cubicBezTo>
                  <a:cubicBezTo>
                    <a:pt x="11389" y="12960"/>
                    <a:pt x="11389" y="12960"/>
                    <a:pt x="11389" y="12960"/>
                  </a:cubicBezTo>
                  <a:cubicBezTo>
                    <a:pt x="11389" y="21600"/>
                    <a:pt x="11389" y="21600"/>
                    <a:pt x="11389" y="21600"/>
                  </a:cubicBezTo>
                  <a:cubicBezTo>
                    <a:pt x="3927" y="21600"/>
                    <a:pt x="3927" y="21600"/>
                    <a:pt x="3927" y="21600"/>
                  </a:cubicBezTo>
                  <a:cubicBezTo>
                    <a:pt x="1571" y="21600"/>
                    <a:pt x="0" y="19636"/>
                    <a:pt x="0" y="17673"/>
                  </a:cubicBezTo>
                  <a:cubicBezTo>
                    <a:pt x="0" y="3927"/>
                    <a:pt x="0" y="3927"/>
                    <a:pt x="0" y="3927"/>
                  </a:cubicBezTo>
                  <a:cubicBezTo>
                    <a:pt x="0" y="1964"/>
                    <a:pt x="1571" y="0"/>
                    <a:pt x="3927" y="0"/>
                  </a:cubicBezTo>
                  <a:cubicBezTo>
                    <a:pt x="17280" y="0"/>
                    <a:pt x="17280" y="0"/>
                    <a:pt x="17280" y="0"/>
                  </a:cubicBezTo>
                  <a:cubicBezTo>
                    <a:pt x="19636" y="0"/>
                    <a:pt x="21600" y="1964"/>
                    <a:pt x="21600" y="3927"/>
                  </a:cubicBezTo>
                  <a:cubicBezTo>
                    <a:pt x="21600" y="17673"/>
                    <a:pt x="21600" y="17673"/>
                    <a:pt x="21600" y="17673"/>
                  </a:cubicBezTo>
                  <a:cubicBezTo>
                    <a:pt x="21600" y="19636"/>
                    <a:pt x="19636" y="21600"/>
                    <a:pt x="1728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3" name="Shape 5263"/>
            <p:cNvSpPr/>
            <p:nvPr/>
          </p:nvSpPr>
          <p:spPr>
            <a:xfrm>
              <a:off x="1374090" y="1705607"/>
              <a:ext cx="215332" cy="184349"/>
            </a:xfrm>
            <a:custGeom>
              <a:avLst/>
              <a:gdLst/>
              <a:ahLst/>
              <a:cxnLst>
                <a:cxn ang="0">
                  <a:pos x="wd2" y="hd2"/>
                </a:cxn>
                <a:cxn ang="5400000">
                  <a:pos x="wd2" y="hd2"/>
                </a:cxn>
                <a:cxn ang="10800000">
                  <a:pos x="wd2" y="hd2"/>
                </a:cxn>
                <a:cxn ang="16200000">
                  <a:pos x="wd2" y="hd2"/>
                </a:cxn>
              </a:cxnLst>
              <a:rect l="0" t="0" r="r" b="b"/>
              <a:pathLst>
                <a:path w="21600" h="21600" extrusionOk="0">
                  <a:moveTo>
                    <a:pt x="0" y="21207"/>
                  </a:moveTo>
                  <a:cubicBezTo>
                    <a:pt x="0" y="393"/>
                    <a:pt x="0" y="393"/>
                    <a:pt x="0" y="393"/>
                  </a:cubicBezTo>
                  <a:cubicBezTo>
                    <a:pt x="0" y="0"/>
                    <a:pt x="0" y="0"/>
                    <a:pt x="338" y="393"/>
                  </a:cubicBezTo>
                  <a:cubicBezTo>
                    <a:pt x="9113" y="10211"/>
                    <a:pt x="9113" y="10211"/>
                    <a:pt x="9113" y="10211"/>
                  </a:cubicBezTo>
                  <a:cubicBezTo>
                    <a:pt x="9113" y="10211"/>
                    <a:pt x="9113" y="10211"/>
                    <a:pt x="9113" y="10604"/>
                  </a:cubicBezTo>
                  <a:cubicBezTo>
                    <a:pt x="9113" y="393"/>
                    <a:pt x="9113" y="393"/>
                    <a:pt x="9113" y="393"/>
                  </a:cubicBezTo>
                  <a:cubicBezTo>
                    <a:pt x="9113" y="0"/>
                    <a:pt x="9450" y="0"/>
                    <a:pt x="9788" y="393"/>
                  </a:cubicBezTo>
                  <a:cubicBezTo>
                    <a:pt x="18225" y="10211"/>
                    <a:pt x="18225" y="10211"/>
                    <a:pt x="18225" y="10211"/>
                  </a:cubicBezTo>
                  <a:cubicBezTo>
                    <a:pt x="18225" y="10211"/>
                    <a:pt x="18225" y="10211"/>
                    <a:pt x="18562" y="10604"/>
                  </a:cubicBezTo>
                  <a:cubicBezTo>
                    <a:pt x="18562" y="785"/>
                    <a:pt x="18562" y="785"/>
                    <a:pt x="18562" y="785"/>
                  </a:cubicBezTo>
                  <a:cubicBezTo>
                    <a:pt x="18562" y="393"/>
                    <a:pt x="18900" y="0"/>
                    <a:pt x="19237" y="0"/>
                  </a:cubicBezTo>
                  <a:cubicBezTo>
                    <a:pt x="20587" y="0"/>
                    <a:pt x="20587" y="0"/>
                    <a:pt x="20587" y="0"/>
                  </a:cubicBezTo>
                  <a:cubicBezTo>
                    <a:pt x="21262" y="0"/>
                    <a:pt x="21600" y="393"/>
                    <a:pt x="21600" y="785"/>
                  </a:cubicBezTo>
                  <a:cubicBezTo>
                    <a:pt x="21600" y="20815"/>
                    <a:pt x="21600" y="20815"/>
                    <a:pt x="21600" y="20815"/>
                  </a:cubicBezTo>
                  <a:cubicBezTo>
                    <a:pt x="21600" y="21207"/>
                    <a:pt x="21262" y="21600"/>
                    <a:pt x="20587" y="21600"/>
                  </a:cubicBezTo>
                  <a:cubicBezTo>
                    <a:pt x="19237" y="21600"/>
                    <a:pt x="19237" y="21600"/>
                    <a:pt x="19237" y="21600"/>
                  </a:cubicBezTo>
                  <a:cubicBezTo>
                    <a:pt x="18900" y="21600"/>
                    <a:pt x="18562" y="21207"/>
                    <a:pt x="18562" y="20815"/>
                  </a:cubicBezTo>
                  <a:cubicBezTo>
                    <a:pt x="18562" y="10996"/>
                    <a:pt x="18562" y="10996"/>
                    <a:pt x="18562" y="10996"/>
                  </a:cubicBezTo>
                  <a:cubicBezTo>
                    <a:pt x="18225" y="11389"/>
                    <a:pt x="18225" y="11389"/>
                    <a:pt x="18225" y="11389"/>
                  </a:cubicBezTo>
                  <a:cubicBezTo>
                    <a:pt x="9788" y="21600"/>
                    <a:pt x="9788" y="21600"/>
                    <a:pt x="9788" y="21600"/>
                  </a:cubicBezTo>
                  <a:cubicBezTo>
                    <a:pt x="9450" y="21600"/>
                    <a:pt x="9113" y="21600"/>
                    <a:pt x="9113" y="21207"/>
                  </a:cubicBezTo>
                  <a:cubicBezTo>
                    <a:pt x="9113" y="10996"/>
                    <a:pt x="9113" y="10996"/>
                    <a:pt x="9113" y="10996"/>
                  </a:cubicBezTo>
                  <a:cubicBezTo>
                    <a:pt x="9113" y="11389"/>
                    <a:pt x="9113" y="11389"/>
                    <a:pt x="9113" y="11389"/>
                  </a:cubicBezTo>
                  <a:cubicBezTo>
                    <a:pt x="338" y="21600"/>
                    <a:pt x="338" y="21600"/>
                    <a:pt x="338" y="21600"/>
                  </a:cubicBezTo>
                  <a:cubicBezTo>
                    <a:pt x="0" y="21600"/>
                    <a:pt x="0" y="21600"/>
                    <a:pt x="0" y="2120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4" name="Shape 5264"/>
            <p:cNvSpPr/>
            <p:nvPr/>
          </p:nvSpPr>
          <p:spPr>
            <a:xfrm>
              <a:off x="1857423" y="1694763"/>
              <a:ext cx="150268" cy="212233"/>
            </a:xfrm>
            <a:custGeom>
              <a:avLst/>
              <a:gdLst/>
              <a:ahLst/>
              <a:cxnLst>
                <a:cxn ang="0">
                  <a:pos x="wd2" y="hd2"/>
                </a:cxn>
                <a:cxn ang="5400000">
                  <a:pos x="wd2" y="hd2"/>
                </a:cxn>
                <a:cxn ang="10800000">
                  <a:pos x="wd2" y="hd2"/>
                </a:cxn>
                <a:cxn ang="16200000">
                  <a:pos x="wd2" y="hd2"/>
                </a:cxn>
              </a:cxnLst>
              <a:rect l="0" t="0" r="r" b="b"/>
              <a:pathLst>
                <a:path w="21600" h="21600" extrusionOk="0">
                  <a:moveTo>
                    <a:pt x="20160" y="13714"/>
                  </a:moveTo>
                  <a:cubicBezTo>
                    <a:pt x="19680" y="13714"/>
                    <a:pt x="19200" y="13371"/>
                    <a:pt x="18720" y="13029"/>
                  </a:cubicBezTo>
                  <a:cubicBezTo>
                    <a:pt x="14880" y="8914"/>
                    <a:pt x="14880" y="8914"/>
                    <a:pt x="14880" y="8914"/>
                  </a:cubicBezTo>
                  <a:cubicBezTo>
                    <a:pt x="13920" y="8914"/>
                    <a:pt x="13920" y="8914"/>
                    <a:pt x="13920" y="8914"/>
                  </a:cubicBezTo>
                  <a:cubicBezTo>
                    <a:pt x="13920" y="10629"/>
                    <a:pt x="13920" y="10629"/>
                    <a:pt x="13920" y="10629"/>
                  </a:cubicBezTo>
                  <a:cubicBezTo>
                    <a:pt x="18240" y="15429"/>
                    <a:pt x="18240" y="15429"/>
                    <a:pt x="18240" y="15429"/>
                  </a:cubicBezTo>
                  <a:cubicBezTo>
                    <a:pt x="18240" y="15771"/>
                    <a:pt x="18720" y="15771"/>
                    <a:pt x="18720" y="16114"/>
                  </a:cubicBezTo>
                  <a:cubicBezTo>
                    <a:pt x="18720" y="16457"/>
                    <a:pt x="18240" y="16800"/>
                    <a:pt x="17280" y="16800"/>
                  </a:cubicBezTo>
                  <a:cubicBezTo>
                    <a:pt x="13920" y="16800"/>
                    <a:pt x="13920" y="16800"/>
                    <a:pt x="13920" y="16800"/>
                  </a:cubicBezTo>
                  <a:cubicBezTo>
                    <a:pt x="13920" y="20229"/>
                    <a:pt x="13920" y="20229"/>
                    <a:pt x="13920" y="20229"/>
                  </a:cubicBezTo>
                  <a:cubicBezTo>
                    <a:pt x="13920" y="20914"/>
                    <a:pt x="13440" y="21600"/>
                    <a:pt x="12000" y="21600"/>
                  </a:cubicBezTo>
                  <a:cubicBezTo>
                    <a:pt x="9600" y="21600"/>
                    <a:pt x="9600" y="21600"/>
                    <a:pt x="9600" y="21600"/>
                  </a:cubicBezTo>
                  <a:cubicBezTo>
                    <a:pt x="8640" y="21600"/>
                    <a:pt x="7680" y="20914"/>
                    <a:pt x="7680" y="20229"/>
                  </a:cubicBezTo>
                  <a:cubicBezTo>
                    <a:pt x="7680" y="16800"/>
                    <a:pt x="7680" y="16800"/>
                    <a:pt x="7680" y="16800"/>
                  </a:cubicBezTo>
                  <a:cubicBezTo>
                    <a:pt x="4320" y="16800"/>
                    <a:pt x="4320" y="16800"/>
                    <a:pt x="4320" y="16800"/>
                  </a:cubicBezTo>
                  <a:cubicBezTo>
                    <a:pt x="3840" y="16800"/>
                    <a:pt x="3360" y="16457"/>
                    <a:pt x="3360" y="16114"/>
                  </a:cubicBezTo>
                  <a:cubicBezTo>
                    <a:pt x="3360" y="15771"/>
                    <a:pt x="3360" y="15771"/>
                    <a:pt x="3360" y="15429"/>
                  </a:cubicBezTo>
                  <a:cubicBezTo>
                    <a:pt x="7680" y="10629"/>
                    <a:pt x="7680" y="10629"/>
                    <a:pt x="7680" y="10629"/>
                  </a:cubicBezTo>
                  <a:cubicBezTo>
                    <a:pt x="7680" y="8914"/>
                    <a:pt x="7680" y="8914"/>
                    <a:pt x="7680" y="8914"/>
                  </a:cubicBezTo>
                  <a:cubicBezTo>
                    <a:pt x="6720" y="8914"/>
                    <a:pt x="6720" y="8914"/>
                    <a:pt x="6720" y="8914"/>
                  </a:cubicBezTo>
                  <a:cubicBezTo>
                    <a:pt x="2880" y="13029"/>
                    <a:pt x="2880" y="13029"/>
                    <a:pt x="2880" y="13029"/>
                  </a:cubicBezTo>
                  <a:cubicBezTo>
                    <a:pt x="2400" y="13371"/>
                    <a:pt x="1920" y="13714"/>
                    <a:pt x="1440" y="13714"/>
                  </a:cubicBezTo>
                  <a:cubicBezTo>
                    <a:pt x="480" y="13714"/>
                    <a:pt x="0" y="13029"/>
                    <a:pt x="0" y="12343"/>
                  </a:cubicBezTo>
                  <a:cubicBezTo>
                    <a:pt x="0" y="12343"/>
                    <a:pt x="0" y="12000"/>
                    <a:pt x="0" y="11657"/>
                  </a:cubicBezTo>
                  <a:cubicBezTo>
                    <a:pt x="4320" y="7200"/>
                    <a:pt x="4320" y="7200"/>
                    <a:pt x="4320" y="7200"/>
                  </a:cubicBezTo>
                  <a:cubicBezTo>
                    <a:pt x="5280" y="6514"/>
                    <a:pt x="6240" y="5829"/>
                    <a:pt x="7680" y="5829"/>
                  </a:cubicBezTo>
                  <a:cubicBezTo>
                    <a:pt x="13920" y="5829"/>
                    <a:pt x="13920" y="5829"/>
                    <a:pt x="13920" y="5829"/>
                  </a:cubicBezTo>
                  <a:cubicBezTo>
                    <a:pt x="15360" y="5829"/>
                    <a:pt x="16320" y="6514"/>
                    <a:pt x="17280" y="7200"/>
                  </a:cubicBezTo>
                  <a:cubicBezTo>
                    <a:pt x="21600" y="11657"/>
                    <a:pt x="21600" y="11657"/>
                    <a:pt x="21600" y="11657"/>
                  </a:cubicBezTo>
                  <a:cubicBezTo>
                    <a:pt x="21600" y="12000"/>
                    <a:pt x="21600" y="12343"/>
                    <a:pt x="21600" y="12343"/>
                  </a:cubicBezTo>
                  <a:cubicBezTo>
                    <a:pt x="21600" y="13029"/>
                    <a:pt x="21120" y="13714"/>
                    <a:pt x="20160" y="13714"/>
                  </a:cubicBezTo>
                  <a:close/>
                  <a:moveTo>
                    <a:pt x="11040" y="5486"/>
                  </a:moveTo>
                  <a:cubicBezTo>
                    <a:pt x="8640" y="5486"/>
                    <a:pt x="7200" y="4114"/>
                    <a:pt x="7200" y="2743"/>
                  </a:cubicBezTo>
                  <a:cubicBezTo>
                    <a:pt x="7200" y="1029"/>
                    <a:pt x="8640" y="0"/>
                    <a:pt x="11040" y="0"/>
                  </a:cubicBezTo>
                  <a:cubicBezTo>
                    <a:pt x="12960" y="0"/>
                    <a:pt x="14880" y="1029"/>
                    <a:pt x="14880" y="2743"/>
                  </a:cubicBezTo>
                  <a:cubicBezTo>
                    <a:pt x="14880" y="4114"/>
                    <a:pt x="12960" y="5486"/>
                    <a:pt x="11040" y="548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5" name="Shape 5265"/>
            <p:cNvSpPr/>
            <p:nvPr/>
          </p:nvSpPr>
          <p:spPr>
            <a:xfrm>
              <a:off x="2340756" y="1691665"/>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13745" y="7425"/>
                  </a:moveTo>
                  <a:cubicBezTo>
                    <a:pt x="21600" y="7425"/>
                    <a:pt x="21600" y="7425"/>
                    <a:pt x="21600" y="7425"/>
                  </a:cubicBez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2567" y="0"/>
                    <a:pt x="12567" y="0"/>
                    <a:pt x="12567" y="0"/>
                  </a:cubicBezTo>
                  <a:cubicBezTo>
                    <a:pt x="12567" y="6413"/>
                    <a:pt x="12567" y="6413"/>
                    <a:pt x="12567" y="6413"/>
                  </a:cubicBezTo>
                  <a:cubicBezTo>
                    <a:pt x="12567" y="7088"/>
                    <a:pt x="12960" y="7425"/>
                    <a:pt x="13745" y="7425"/>
                  </a:cubicBezTo>
                  <a:close/>
                  <a:moveTo>
                    <a:pt x="14138" y="338"/>
                  </a:moveTo>
                  <a:cubicBezTo>
                    <a:pt x="14531" y="338"/>
                    <a:pt x="14531" y="675"/>
                    <a:pt x="14924" y="675"/>
                  </a:cubicBezTo>
                  <a:cubicBezTo>
                    <a:pt x="20422" y="5738"/>
                    <a:pt x="20422" y="5738"/>
                    <a:pt x="20422" y="5738"/>
                  </a:cubicBezTo>
                  <a:cubicBezTo>
                    <a:pt x="20815" y="5738"/>
                    <a:pt x="20815" y="5738"/>
                    <a:pt x="20815" y="6075"/>
                  </a:cubicBezTo>
                  <a:cubicBezTo>
                    <a:pt x="14138" y="6075"/>
                    <a:pt x="14138" y="6075"/>
                    <a:pt x="14138" y="6075"/>
                  </a:cubicBezTo>
                  <a:lnTo>
                    <a:pt x="14138" y="33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6" name="Shape 5266"/>
            <p:cNvSpPr/>
            <p:nvPr/>
          </p:nvSpPr>
          <p:spPr>
            <a:xfrm>
              <a:off x="2822540" y="1691665"/>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9033" y="10463"/>
                  </a:moveTo>
                  <a:cubicBezTo>
                    <a:pt x="9033" y="16875"/>
                    <a:pt x="9033" y="16875"/>
                    <a:pt x="9033" y="16875"/>
                  </a:cubicBezTo>
                  <a:cubicBezTo>
                    <a:pt x="9033" y="17212"/>
                    <a:pt x="8640" y="17212"/>
                    <a:pt x="8640" y="17212"/>
                  </a:cubicBezTo>
                  <a:cubicBezTo>
                    <a:pt x="8640" y="17550"/>
                    <a:pt x="8640" y="17550"/>
                    <a:pt x="8247" y="17550"/>
                  </a:cubicBezTo>
                  <a:cubicBezTo>
                    <a:pt x="8247" y="17550"/>
                    <a:pt x="8247" y="17212"/>
                    <a:pt x="8247" y="17212"/>
                  </a:cubicBezTo>
                  <a:cubicBezTo>
                    <a:pt x="5891" y="15187"/>
                    <a:pt x="5891" y="15187"/>
                    <a:pt x="5891" y="15187"/>
                  </a:cubicBezTo>
                  <a:cubicBezTo>
                    <a:pt x="3927" y="15187"/>
                    <a:pt x="3927" y="15187"/>
                    <a:pt x="3927" y="15187"/>
                  </a:cubicBezTo>
                  <a:cubicBezTo>
                    <a:pt x="3535" y="15187"/>
                    <a:pt x="3535" y="15187"/>
                    <a:pt x="3535" y="14850"/>
                  </a:cubicBezTo>
                  <a:cubicBezTo>
                    <a:pt x="3535" y="12487"/>
                    <a:pt x="3535" y="12487"/>
                    <a:pt x="3535" y="12487"/>
                  </a:cubicBezTo>
                  <a:cubicBezTo>
                    <a:pt x="3535" y="12487"/>
                    <a:pt x="3535" y="12150"/>
                    <a:pt x="3927" y="12150"/>
                  </a:cubicBezTo>
                  <a:cubicBezTo>
                    <a:pt x="5891" y="12150"/>
                    <a:pt x="5891" y="12150"/>
                    <a:pt x="5891" y="12150"/>
                  </a:cubicBezTo>
                  <a:cubicBezTo>
                    <a:pt x="8247" y="10125"/>
                    <a:pt x="8247" y="10125"/>
                    <a:pt x="8247" y="10125"/>
                  </a:cubicBezTo>
                  <a:cubicBezTo>
                    <a:pt x="8247" y="10125"/>
                    <a:pt x="8247" y="10125"/>
                    <a:pt x="8640" y="10125"/>
                  </a:cubicBezTo>
                  <a:cubicBezTo>
                    <a:pt x="8640" y="10125"/>
                    <a:pt x="9033" y="10463"/>
                    <a:pt x="9033" y="10463"/>
                  </a:cubicBezTo>
                  <a:close/>
                  <a:moveTo>
                    <a:pt x="12175" y="16537"/>
                  </a:moveTo>
                  <a:cubicBezTo>
                    <a:pt x="12960" y="15525"/>
                    <a:pt x="13353" y="14850"/>
                    <a:pt x="13353" y="13837"/>
                  </a:cubicBezTo>
                  <a:cubicBezTo>
                    <a:pt x="13353" y="12825"/>
                    <a:pt x="12960" y="11812"/>
                    <a:pt x="12175" y="11137"/>
                  </a:cubicBezTo>
                  <a:cubicBezTo>
                    <a:pt x="11782" y="10800"/>
                    <a:pt x="11389" y="10800"/>
                    <a:pt x="10996" y="11137"/>
                  </a:cubicBezTo>
                  <a:cubicBezTo>
                    <a:pt x="10604" y="11475"/>
                    <a:pt x="10604" y="11812"/>
                    <a:pt x="10996" y="12150"/>
                  </a:cubicBezTo>
                  <a:cubicBezTo>
                    <a:pt x="11389" y="12487"/>
                    <a:pt x="11389" y="13162"/>
                    <a:pt x="11389" y="13837"/>
                  </a:cubicBezTo>
                  <a:cubicBezTo>
                    <a:pt x="11389" y="14175"/>
                    <a:pt x="11389" y="14850"/>
                    <a:pt x="10996" y="15187"/>
                  </a:cubicBezTo>
                  <a:cubicBezTo>
                    <a:pt x="10604" y="15525"/>
                    <a:pt x="10604" y="16200"/>
                    <a:pt x="10996" y="16537"/>
                  </a:cubicBezTo>
                  <a:cubicBezTo>
                    <a:pt x="10996" y="16537"/>
                    <a:pt x="11389" y="16537"/>
                    <a:pt x="11389" y="16537"/>
                  </a:cubicBezTo>
                  <a:cubicBezTo>
                    <a:pt x="11782" y="16537"/>
                    <a:pt x="11782" y="16537"/>
                    <a:pt x="12175" y="16537"/>
                  </a:cubicBezTo>
                  <a:close/>
                  <a:moveTo>
                    <a:pt x="15316" y="18225"/>
                  </a:moveTo>
                  <a:cubicBezTo>
                    <a:pt x="16495" y="16875"/>
                    <a:pt x="16887" y="15187"/>
                    <a:pt x="16887" y="13837"/>
                  </a:cubicBezTo>
                  <a:cubicBezTo>
                    <a:pt x="16887" y="12150"/>
                    <a:pt x="16495" y="10463"/>
                    <a:pt x="15316" y="9450"/>
                  </a:cubicBezTo>
                  <a:cubicBezTo>
                    <a:pt x="14924" y="9113"/>
                    <a:pt x="14138" y="9113"/>
                    <a:pt x="13745" y="9113"/>
                  </a:cubicBezTo>
                  <a:cubicBezTo>
                    <a:pt x="13353" y="9450"/>
                    <a:pt x="13353" y="10125"/>
                    <a:pt x="13745" y="10463"/>
                  </a:cubicBezTo>
                  <a:cubicBezTo>
                    <a:pt x="14531" y="11137"/>
                    <a:pt x="15316" y="12487"/>
                    <a:pt x="15316" y="13837"/>
                  </a:cubicBezTo>
                  <a:cubicBezTo>
                    <a:pt x="15316" y="14850"/>
                    <a:pt x="14531" y="16200"/>
                    <a:pt x="13745" y="17212"/>
                  </a:cubicBezTo>
                  <a:cubicBezTo>
                    <a:pt x="13353" y="17550"/>
                    <a:pt x="13353" y="17887"/>
                    <a:pt x="13745" y="18225"/>
                  </a:cubicBezTo>
                  <a:cubicBezTo>
                    <a:pt x="14138" y="18225"/>
                    <a:pt x="14138" y="18562"/>
                    <a:pt x="14531" y="18562"/>
                  </a:cubicBezTo>
                  <a:cubicBezTo>
                    <a:pt x="14531" y="18562"/>
                    <a:pt x="14924" y="18225"/>
                    <a:pt x="15316" y="18225"/>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7" name="Shape 5267"/>
            <p:cNvSpPr/>
            <p:nvPr/>
          </p:nvSpPr>
          <p:spPr>
            <a:xfrm>
              <a:off x="3305873" y="1691665"/>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5891" y="18225"/>
                  </a:moveTo>
                  <a:cubicBezTo>
                    <a:pt x="9818" y="18225"/>
                    <a:pt x="9818" y="18225"/>
                    <a:pt x="9818" y="18225"/>
                  </a:cubicBezTo>
                  <a:cubicBezTo>
                    <a:pt x="9818" y="17212"/>
                    <a:pt x="9818" y="17212"/>
                    <a:pt x="9818" y="17212"/>
                  </a:cubicBezTo>
                  <a:cubicBezTo>
                    <a:pt x="8640" y="17212"/>
                    <a:pt x="8640" y="17212"/>
                    <a:pt x="8640" y="17212"/>
                  </a:cubicBezTo>
                  <a:cubicBezTo>
                    <a:pt x="10211" y="15187"/>
                    <a:pt x="10211" y="15187"/>
                    <a:pt x="10211" y="15187"/>
                  </a:cubicBezTo>
                  <a:cubicBezTo>
                    <a:pt x="10604" y="14850"/>
                    <a:pt x="10604" y="14850"/>
                    <a:pt x="10604" y="14850"/>
                  </a:cubicBezTo>
                  <a:cubicBezTo>
                    <a:pt x="10604" y="14850"/>
                    <a:pt x="10604" y="14850"/>
                    <a:pt x="10604" y="14850"/>
                  </a:cubicBezTo>
                  <a:cubicBezTo>
                    <a:pt x="10604" y="14850"/>
                    <a:pt x="10604" y="14850"/>
                    <a:pt x="10604" y="14850"/>
                  </a:cubicBezTo>
                  <a:cubicBezTo>
                    <a:pt x="10604" y="14850"/>
                    <a:pt x="10604" y="15187"/>
                    <a:pt x="10996" y="15187"/>
                  </a:cubicBezTo>
                  <a:cubicBezTo>
                    <a:pt x="12567" y="17212"/>
                    <a:pt x="12567" y="17212"/>
                    <a:pt x="12567" y="17212"/>
                  </a:cubicBezTo>
                  <a:cubicBezTo>
                    <a:pt x="11389" y="17212"/>
                    <a:pt x="11389" y="17212"/>
                    <a:pt x="11389" y="17212"/>
                  </a:cubicBezTo>
                  <a:cubicBezTo>
                    <a:pt x="11389" y="18225"/>
                    <a:pt x="11389" y="18225"/>
                    <a:pt x="11389" y="18225"/>
                  </a:cubicBezTo>
                  <a:cubicBezTo>
                    <a:pt x="15316" y="18225"/>
                    <a:pt x="15316" y="18225"/>
                    <a:pt x="15316" y="18225"/>
                  </a:cubicBezTo>
                  <a:cubicBezTo>
                    <a:pt x="15316" y="17212"/>
                    <a:pt x="15316" y="17212"/>
                    <a:pt x="15316" y="17212"/>
                  </a:cubicBezTo>
                  <a:cubicBezTo>
                    <a:pt x="14531" y="17212"/>
                    <a:pt x="14531" y="17212"/>
                    <a:pt x="14531" y="17212"/>
                  </a:cubicBezTo>
                  <a:cubicBezTo>
                    <a:pt x="11782" y="13837"/>
                    <a:pt x="11782" y="13837"/>
                    <a:pt x="11782" y="13837"/>
                  </a:cubicBezTo>
                  <a:cubicBezTo>
                    <a:pt x="14531" y="10463"/>
                    <a:pt x="14531" y="10463"/>
                    <a:pt x="14531" y="10463"/>
                  </a:cubicBezTo>
                  <a:cubicBezTo>
                    <a:pt x="15316" y="10463"/>
                    <a:pt x="15316" y="10463"/>
                    <a:pt x="15316" y="10463"/>
                  </a:cubicBezTo>
                  <a:cubicBezTo>
                    <a:pt x="15316" y="9113"/>
                    <a:pt x="15316" y="9113"/>
                    <a:pt x="15316" y="9113"/>
                  </a:cubicBezTo>
                  <a:cubicBezTo>
                    <a:pt x="11389" y="9113"/>
                    <a:pt x="11389" y="9113"/>
                    <a:pt x="11389" y="9113"/>
                  </a:cubicBezTo>
                  <a:cubicBezTo>
                    <a:pt x="11389" y="10463"/>
                    <a:pt x="11389" y="10463"/>
                    <a:pt x="11389" y="10463"/>
                  </a:cubicBezTo>
                  <a:cubicBezTo>
                    <a:pt x="12567" y="10463"/>
                    <a:pt x="12567" y="10463"/>
                    <a:pt x="12567" y="10463"/>
                  </a:cubicBezTo>
                  <a:cubicBezTo>
                    <a:pt x="10996" y="12150"/>
                    <a:pt x="10996" y="12150"/>
                    <a:pt x="10996" y="12150"/>
                  </a:cubicBezTo>
                  <a:cubicBezTo>
                    <a:pt x="10996" y="12487"/>
                    <a:pt x="10996" y="12825"/>
                    <a:pt x="10996" y="12825"/>
                  </a:cubicBezTo>
                  <a:cubicBezTo>
                    <a:pt x="10604" y="12825"/>
                    <a:pt x="10604" y="12825"/>
                    <a:pt x="10604" y="12825"/>
                  </a:cubicBezTo>
                  <a:cubicBezTo>
                    <a:pt x="10604" y="12825"/>
                    <a:pt x="10604" y="12487"/>
                    <a:pt x="10604" y="12487"/>
                  </a:cubicBezTo>
                  <a:cubicBezTo>
                    <a:pt x="10604" y="12487"/>
                    <a:pt x="10604" y="12487"/>
                    <a:pt x="10604" y="12150"/>
                  </a:cubicBezTo>
                  <a:cubicBezTo>
                    <a:pt x="9033" y="10463"/>
                    <a:pt x="9033" y="10463"/>
                    <a:pt x="9033" y="10463"/>
                  </a:cubicBezTo>
                  <a:cubicBezTo>
                    <a:pt x="10211" y="10463"/>
                    <a:pt x="10211" y="10463"/>
                    <a:pt x="10211" y="10463"/>
                  </a:cubicBezTo>
                  <a:cubicBezTo>
                    <a:pt x="10211" y="9113"/>
                    <a:pt x="10211" y="9113"/>
                    <a:pt x="10211" y="9113"/>
                  </a:cubicBezTo>
                  <a:cubicBezTo>
                    <a:pt x="5891" y="9113"/>
                    <a:pt x="5891" y="9113"/>
                    <a:pt x="5891" y="9113"/>
                  </a:cubicBezTo>
                  <a:cubicBezTo>
                    <a:pt x="5891" y="10463"/>
                    <a:pt x="5891" y="10463"/>
                    <a:pt x="5891" y="10463"/>
                  </a:cubicBezTo>
                  <a:cubicBezTo>
                    <a:pt x="7069" y="10463"/>
                    <a:pt x="7069" y="10463"/>
                    <a:pt x="7069" y="10463"/>
                  </a:cubicBezTo>
                  <a:cubicBezTo>
                    <a:pt x="9425" y="13837"/>
                    <a:pt x="9425" y="13837"/>
                    <a:pt x="9425" y="13837"/>
                  </a:cubicBezTo>
                  <a:cubicBezTo>
                    <a:pt x="7069" y="17212"/>
                    <a:pt x="7069" y="17212"/>
                    <a:pt x="7069" y="17212"/>
                  </a:cubicBezTo>
                  <a:cubicBezTo>
                    <a:pt x="5891" y="17212"/>
                    <a:pt x="5891" y="17212"/>
                    <a:pt x="5891" y="17212"/>
                  </a:cubicBezTo>
                  <a:lnTo>
                    <a:pt x="5891" y="18225"/>
                  </a:ln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8" name="Shape 5268"/>
            <p:cNvSpPr/>
            <p:nvPr/>
          </p:nvSpPr>
          <p:spPr>
            <a:xfrm>
              <a:off x="3789205" y="1691665"/>
              <a:ext cx="184350"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12567" y="10800"/>
                  </a:moveTo>
                  <a:cubicBezTo>
                    <a:pt x="12567" y="15187"/>
                    <a:pt x="12567" y="15187"/>
                    <a:pt x="12567" y="15187"/>
                  </a:cubicBezTo>
                  <a:cubicBezTo>
                    <a:pt x="12567" y="16200"/>
                    <a:pt x="11782" y="16875"/>
                    <a:pt x="10604" y="16875"/>
                  </a:cubicBezTo>
                  <a:cubicBezTo>
                    <a:pt x="5105" y="16875"/>
                    <a:pt x="5105" y="16875"/>
                    <a:pt x="5105" y="16875"/>
                  </a:cubicBezTo>
                  <a:cubicBezTo>
                    <a:pt x="4320" y="16875"/>
                    <a:pt x="3535" y="16200"/>
                    <a:pt x="3535" y="15187"/>
                  </a:cubicBezTo>
                  <a:cubicBezTo>
                    <a:pt x="3535" y="10800"/>
                    <a:pt x="3535" y="10800"/>
                    <a:pt x="3535" y="10800"/>
                  </a:cubicBezTo>
                  <a:cubicBezTo>
                    <a:pt x="3535" y="9788"/>
                    <a:pt x="4320" y="9113"/>
                    <a:pt x="5105" y="9113"/>
                  </a:cubicBezTo>
                  <a:cubicBezTo>
                    <a:pt x="10604" y="9113"/>
                    <a:pt x="10604" y="9113"/>
                    <a:pt x="10604" y="9113"/>
                  </a:cubicBezTo>
                  <a:cubicBezTo>
                    <a:pt x="11782" y="9113"/>
                    <a:pt x="12567" y="9788"/>
                    <a:pt x="12567" y="10800"/>
                  </a:cubicBezTo>
                  <a:close/>
                  <a:moveTo>
                    <a:pt x="17673" y="9450"/>
                  </a:moveTo>
                  <a:cubicBezTo>
                    <a:pt x="17673" y="16537"/>
                    <a:pt x="17673" y="16537"/>
                    <a:pt x="17673" y="16537"/>
                  </a:cubicBezTo>
                  <a:cubicBezTo>
                    <a:pt x="17673" y="16537"/>
                    <a:pt x="17673" y="16875"/>
                    <a:pt x="17673" y="16875"/>
                  </a:cubicBezTo>
                  <a:cubicBezTo>
                    <a:pt x="17673" y="16875"/>
                    <a:pt x="17280" y="16875"/>
                    <a:pt x="17280" y="16875"/>
                  </a:cubicBezTo>
                  <a:cubicBezTo>
                    <a:pt x="17280" y="16875"/>
                    <a:pt x="17280" y="16875"/>
                    <a:pt x="16887" y="16875"/>
                  </a:cubicBezTo>
                  <a:cubicBezTo>
                    <a:pt x="13353" y="13500"/>
                    <a:pt x="13353" y="13500"/>
                    <a:pt x="13353" y="13500"/>
                  </a:cubicBezTo>
                  <a:cubicBezTo>
                    <a:pt x="13353" y="12487"/>
                    <a:pt x="13353" y="12487"/>
                    <a:pt x="13353" y="12487"/>
                  </a:cubicBezTo>
                  <a:cubicBezTo>
                    <a:pt x="16887" y="9113"/>
                    <a:pt x="16887" y="9113"/>
                    <a:pt x="16887" y="9113"/>
                  </a:cubicBezTo>
                  <a:cubicBezTo>
                    <a:pt x="17280" y="9113"/>
                    <a:pt x="17280" y="9113"/>
                    <a:pt x="17280" y="9113"/>
                  </a:cubicBezTo>
                  <a:cubicBezTo>
                    <a:pt x="17280" y="9113"/>
                    <a:pt x="17673" y="9113"/>
                    <a:pt x="17673" y="9113"/>
                  </a:cubicBezTo>
                  <a:cubicBezTo>
                    <a:pt x="17673" y="9113"/>
                    <a:pt x="17673" y="9450"/>
                    <a:pt x="17673" y="9450"/>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69" name="Shape 5269"/>
            <p:cNvSpPr/>
            <p:nvPr/>
          </p:nvSpPr>
          <p:spPr>
            <a:xfrm>
              <a:off x="4270989" y="1691665"/>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13745" y="13500"/>
                  </a:moveTo>
                  <a:cubicBezTo>
                    <a:pt x="14138" y="13500"/>
                    <a:pt x="14924" y="13500"/>
                    <a:pt x="15316" y="13500"/>
                  </a:cubicBezTo>
                  <a:cubicBezTo>
                    <a:pt x="16102" y="13500"/>
                    <a:pt x="17280" y="13500"/>
                    <a:pt x="17673" y="13837"/>
                  </a:cubicBezTo>
                  <a:cubicBezTo>
                    <a:pt x="17673" y="14175"/>
                    <a:pt x="18065" y="14175"/>
                    <a:pt x="17673" y="14512"/>
                  </a:cubicBezTo>
                  <a:cubicBezTo>
                    <a:pt x="17673" y="14512"/>
                    <a:pt x="17673" y="14512"/>
                    <a:pt x="17673" y="14512"/>
                  </a:cubicBezTo>
                  <a:cubicBezTo>
                    <a:pt x="17673" y="14512"/>
                    <a:pt x="17673" y="14512"/>
                    <a:pt x="17673" y="14512"/>
                  </a:cubicBezTo>
                  <a:cubicBezTo>
                    <a:pt x="17673" y="14850"/>
                    <a:pt x="17280" y="15187"/>
                    <a:pt x="16887" y="15187"/>
                  </a:cubicBezTo>
                  <a:cubicBezTo>
                    <a:pt x="15709" y="15187"/>
                    <a:pt x="14531" y="14850"/>
                    <a:pt x="13353" y="14175"/>
                  </a:cubicBezTo>
                  <a:cubicBezTo>
                    <a:pt x="11389" y="14512"/>
                    <a:pt x="9425" y="14850"/>
                    <a:pt x="7855" y="15187"/>
                  </a:cubicBezTo>
                  <a:cubicBezTo>
                    <a:pt x="6284" y="17212"/>
                    <a:pt x="5105" y="18225"/>
                    <a:pt x="4320" y="18225"/>
                  </a:cubicBezTo>
                  <a:cubicBezTo>
                    <a:pt x="4320" y="18225"/>
                    <a:pt x="4320" y="18225"/>
                    <a:pt x="3927" y="18225"/>
                  </a:cubicBezTo>
                  <a:cubicBezTo>
                    <a:pt x="3535" y="18225"/>
                    <a:pt x="3535" y="18225"/>
                    <a:pt x="3535" y="18225"/>
                  </a:cubicBezTo>
                  <a:cubicBezTo>
                    <a:pt x="3535" y="18225"/>
                    <a:pt x="3535" y="18225"/>
                    <a:pt x="3535" y="18225"/>
                  </a:cubicBezTo>
                  <a:cubicBezTo>
                    <a:pt x="3535" y="17887"/>
                    <a:pt x="3535" y="17887"/>
                    <a:pt x="3535" y="17550"/>
                  </a:cubicBezTo>
                  <a:cubicBezTo>
                    <a:pt x="3535" y="17212"/>
                    <a:pt x="4320" y="16200"/>
                    <a:pt x="6284" y="15525"/>
                  </a:cubicBezTo>
                  <a:cubicBezTo>
                    <a:pt x="6284" y="15187"/>
                    <a:pt x="6284" y="15187"/>
                    <a:pt x="6284" y="15525"/>
                  </a:cubicBezTo>
                  <a:cubicBezTo>
                    <a:pt x="6676" y="15525"/>
                    <a:pt x="6676" y="15525"/>
                    <a:pt x="6676" y="15525"/>
                  </a:cubicBezTo>
                  <a:cubicBezTo>
                    <a:pt x="7069" y="14850"/>
                    <a:pt x="7462" y="14175"/>
                    <a:pt x="7855" y="13162"/>
                  </a:cubicBezTo>
                  <a:cubicBezTo>
                    <a:pt x="8640" y="12150"/>
                    <a:pt x="9033" y="11137"/>
                    <a:pt x="9425" y="10125"/>
                  </a:cubicBezTo>
                  <a:cubicBezTo>
                    <a:pt x="9033" y="8775"/>
                    <a:pt x="9033" y="7425"/>
                    <a:pt x="9033" y="6413"/>
                  </a:cubicBezTo>
                  <a:cubicBezTo>
                    <a:pt x="9033" y="6075"/>
                    <a:pt x="9425" y="6075"/>
                    <a:pt x="9818" y="6075"/>
                  </a:cubicBezTo>
                  <a:cubicBezTo>
                    <a:pt x="9818" y="6075"/>
                    <a:pt x="9818" y="6075"/>
                    <a:pt x="9818" y="6075"/>
                  </a:cubicBezTo>
                  <a:cubicBezTo>
                    <a:pt x="10211" y="6075"/>
                    <a:pt x="10211" y="6075"/>
                    <a:pt x="10211" y="6075"/>
                  </a:cubicBezTo>
                  <a:cubicBezTo>
                    <a:pt x="10211" y="6075"/>
                    <a:pt x="10211" y="6075"/>
                    <a:pt x="10604" y="6075"/>
                  </a:cubicBezTo>
                  <a:cubicBezTo>
                    <a:pt x="10604" y="6413"/>
                    <a:pt x="10604" y="6750"/>
                    <a:pt x="10604" y="7088"/>
                  </a:cubicBezTo>
                  <a:cubicBezTo>
                    <a:pt x="10604" y="7088"/>
                    <a:pt x="10604" y="7088"/>
                    <a:pt x="10604" y="7088"/>
                  </a:cubicBezTo>
                  <a:cubicBezTo>
                    <a:pt x="10604" y="7088"/>
                    <a:pt x="10604" y="7088"/>
                    <a:pt x="10604" y="7088"/>
                  </a:cubicBezTo>
                  <a:cubicBezTo>
                    <a:pt x="10604" y="7425"/>
                    <a:pt x="10604" y="7425"/>
                    <a:pt x="10604" y="7425"/>
                  </a:cubicBezTo>
                  <a:cubicBezTo>
                    <a:pt x="10604" y="8438"/>
                    <a:pt x="10604" y="9113"/>
                    <a:pt x="10211" y="9788"/>
                  </a:cubicBezTo>
                  <a:cubicBezTo>
                    <a:pt x="10996" y="11137"/>
                    <a:pt x="11782" y="12150"/>
                    <a:pt x="12567" y="12825"/>
                  </a:cubicBezTo>
                  <a:cubicBezTo>
                    <a:pt x="12960" y="13162"/>
                    <a:pt x="13353" y="13162"/>
                    <a:pt x="13745" y="13500"/>
                  </a:cubicBezTo>
                  <a:close/>
                  <a:moveTo>
                    <a:pt x="6284" y="15862"/>
                  </a:moveTo>
                  <a:cubicBezTo>
                    <a:pt x="5105" y="16537"/>
                    <a:pt x="4713" y="17212"/>
                    <a:pt x="4320" y="17550"/>
                  </a:cubicBezTo>
                  <a:cubicBezTo>
                    <a:pt x="4713" y="17550"/>
                    <a:pt x="5498" y="16875"/>
                    <a:pt x="6284" y="15862"/>
                  </a:cubicBezTo>
                  <a:close/>
                  <a:moveTo>
                    <a:pt x="12175" y="13500"/>
                  </a:moveTo>
                  <a:cubicBezTo>
                    <a:pt x="12175" y="13500"/>
                    <a:pt x="11782" y="13500"/>
                    <a:pt x="11782" y="13500"/>
                  </a:cubicBezTo>
                  <a:cubicBezTo>
                    <a:pt x="10996" y="12825"/>
                    <a:pt x="10604" y="12150"/>
                    <a:pt x="9818" y="11137"/>
                  </a:cubicBezTo>
                  <a:cubicBezTo>
                    <a:pt x="9818" y="11812"/>
                    <a:pt x="9425" y="12825"/>
                    <a:pt x="9033" y="13500"/>
                  </a:cubicBezTo>
                  <a:cubicBezTo>
                    <a:pt x="8640" y="13837"/>
                    <a:pt x="8247" y="14175"/>
                    <a:pt x="8247" y="14512"/>
                  </a:cubicBezTo>
                  <a:cubicBezTo>
                    <a:pt x="9425" y="14175"/>
                    <a:pt x="10996" y="13837"/>
                    <a:pt x="12175" y="13500"/>
                  </a:cubicBezTo>
                  <a:close/>
                  <a:moveTo>
                    <a:pt x="9818" y="8100"/>
                  </a:moveTo>
                  <a:cubicBezTo>
                    <a:pt x="9818" y="8100"/>
                    <a:pt x="9818" y="7763"/>
                    <a:pt x="10211" y="7763"/>
                  </a:cubicBezTo>
                  <a:cubicBezTo>
                    <a:pt x="10211" y="7425"/>
                    <a:pt x="10211" y="7425"/>
                    <a:pt x="10211" y="7088"/>
                  </a:cubicBezTo>
                  <a:cubicBezTo>
                    <a:pt x="10211" y="7088"/>
                    <a:pt x="10211" y="7088"/>
                    <a:pt x="10211" y="7088"/>
                  </a:cubicBezTo>
                  <a:cubicBezTo>
                    <a:pt x="10211" y="7088"/>
                    <a:pt x="10211" y="7088"/>
                    <a:pt x="10211" y="7088"/>
                  </a:cubicBezTo>
                  <a:cubicBezTo>
                    <a:pt x="10211" y="6750"/>
                    <a:pt x="10211" y="6750"/>
                    <a:pt x="9818" y="6413"/>
                  </a:cubicBezTo>
                  <a:cubicBezTo>
                    <a:pt x="9818" y="6750"/>
                    <a:pt x="9818" y="6750"/>
                    <a:pt x="9818" y="6750"/>
                  </a:cubicBezTo>
                  <a:cubicBezTo>
                    <a:pt x="9818" y="7088"/>
                    <a:pt x="9818" y="7425"/>
                    <a:pt x="9818" y="8100"/>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moveTo>
                    <a:pt x="15316" y="14175"/>
                  </a:moveTo>
                  <a:cubicBezTo>
                    <a:pt x="16102" y="14175"/>
                    <a:pt x="16495" y="14512"/>
                    <a:pt x="16887" y="14512"/>
                  </a:cubicBezTo>
                  <a:cubicBezTo>
                    <a:pt x="17280" y="14512"/>
                    <a:pt x="17280" y="14512"/>
                    <a:pt x="17280" y="14512"/>
                  </a:cubicBezTo>
                  <a:cubicBezTo>
                    <a:pt x="17280" y="14512"/>
                    <a:pt x="17280" y="14512"/>
                    <a:pt x="17280" y="14512"/>
                  </a:cubicBezTo>
                  <a:cubicBezTo>
                    <a:pt x="17280" y="14175"/>
                    <a:pt x="16887" y="14175"/>
                    <a:pt x="15316" y="1417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0" name="Shape 5270"/>
            <p:cNvSpPr/>
            <p:nvPr/>
          </p:nvSpPr>
          <p:spPr>
            <a:xfrm>
              <a:off x="4754322" y="1691665"/>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3535" y="9788"/>
                  </a:moveTo>
                  <a:cubicBezTo>
                    <a:pt x="3535" y="8438"/>
                    <a:pt x="4713" y="7425"/>
                    <a:pt x="6284" y="7425"/>
                  </a:cubicBezTo>
                  <a:cubicBezTo>
                    <a:pt x="7855" y="7425"/>
                    <a:pt x="9033" y="8438"/>
                    <a:pt x="9033" y="9788"/>
                  </a:cubicBezTo>
                  <a:cubicBezTo>
                    <a:pt x="9033" y="11137"/>
                    <a:pt x="7855" y="12150"/>
                    <a:pt x="6284" y="12150"/>
                  </a:cubicBezTo>
                  <a:cubicBezTo>
                    <a:pt x="4713" y="12150"/>
                    <a:pt x="3535" y="11137"/>
                    <a:pt x="3535" y="9788"/>
                  </a:cubicBezTo>
                  <a:close/>
                  <a:moveTo>
                    <a:pt x="17673" y="18225"/>
                  </a:moveTo>
                  <a:cubicBezTo>
                    <a:pt x="3535" y="18225"/>
                    <a:pt x="3535" y="18225"/>
                    <a:pt x="3535" y="18225"/>
                  </a:cubicBezTo>
                  <a:cubicBezTo>
                    <a:pt x="3535" y="16200"/>
                    <a:pt x="3535" y="16200"/>
                    <a:pt x="3535" y="16200"/>
                  </a:cubicBezTo>
                  <a:cubicBezTo>
                    <a:pt x="6284" y="13837"/>
                    <a:pt x="6284" y="13837"/>
                    <a:pt x="6284" y="13837"/>
                  </a:cubicBezTo>
                  <a:cubicBezTo>
                    <a:pt x="7855" y="15187"/>
                    <a:pt x="7855" y="15187"/>
                    <a:pt x="7855" y="15187"/>
                  </a:cubicBezTo>
                  <a:cubicBezTo>
                    <a:pt x="13353" y="10800"/>
                    <a:pt x="13353" y="10800"/>
                    <a:pt x="13353" y="10800"/>
                  </a:cubicBezTo>
                  <a:cubicBezTo>
                    <a:pt x="17673" y="14512"/>
                    <a:pt x="17673" y="14512"/>
                    <a:pt x="17673" y="14512"/>
                  </a:cubicBezTo>
                  <a:lnTo>
                    <a:pt x="17673" y="18225"/>
                  </a:ln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1" name="Shape 5271"/>
            <p:cNvSpPr/>
            <p:nvPr/>
          </p:nvSpPr>
          <p:spPr>
            <a:xfrm>
              <a:off x="5237655" y="1691665"/>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9033" y="10463"/>
                  </a:moveTo>
                  <a:cubicBezTo>
                    <a:pt x="9033" y="16875"/>
                    <a:pt x="9033" y="16875"/>
                    <a:pt x="9033" y="16875"/>
                  </a:cubicBezTo>
                  <a:cubicBezTo>
                    <a:pt x="9033" y="17212"/>
                    <a:pt x="8640" y="17212"/>
                    <a:pt x="8640" y="17212"/>
                  </a:cubicBezTo>
                  <a:cubicBezTo>
                    <a:pt x="8640" y="17550"/>
                    <a:pt x="8640" y="17550"/>
                    <a:pt x="8247" y="17550"/>
                  </a:cubicBezTo>
                  <a:cubicBezTo>
                    <a:pt x="8247" y="17550"/>
                    <a:pt x="8247" y="17212"/>
                    <a:pt x="8247" y="17212"/>
                  </a:cubicBezTo>
                  <a:cubicBezTo>
                    <a:pt x="5891" y="15187"/>
                    <a:pt x="5891" y="15187"/>
                    <a:pt x="5891" y="15187"/>
                  </a:cubicBezTo>
                  <a:cubicBezTo>
                    <a:pt x="3927" y="15187"/>
                    <a:pt x="3927" y="15187"/>
                    <a:pt x="3927" y="15187"/>
                  </a:cubicBezTo>
                  <a:cubicBezTo>
                    <a:pt x="3535" y="15187"/>
                    <a:pt x="3535" y="15187"/>
                    <a:pt x="3535" y="14850"/>
                  </a:cubicBezTo>
                  <a:cubicBezTo>
                    <a:pt x="3535" y="12487"/>
                    <a:pt x="3535" y="12487"/>
                    <a:pt x="3535" y="12487"/>
                  </a:cubicBezTo>
                  <a:cubicBezTo>
                    <a:pt x="3535" y="12487"/>
                    <a:pt x="3535" y="12150"/>
                    <a:pt x="3927" y="12150"/>
                  </a:cubicBezTo>
                  <a:cubicBezTo>
                    <a:pt x="5891" y="12150"/>
                    <a:pt x="5891" y="12150"/>
                    <a:pt x="5891" y="12150"/>
                  </a:cubicBezTo>
                  <a:cubicBezTo>
                    <a:pt x="8247" y="10125"/>
                    <a:pt x="8247" y="10125"/>
                    <a:pt x="8247" y="10125"/>
                  </a:cubicBezTo>
                  <a:cubicBezTo>
                    <a:pt x="8247" y="10125"/>
                    <a:pt x="8247" y="10125"/>
                    <a:pt x="8640" y="10125"/>
                  </a:cubicBezTo>
                  <a:cubicBezTo>
                    <a:pt x="8640" y="10125"/>
                    <a:pt x="9033" y="10463"/>
                    <a:pt x="9033" y="10463"/>
                  </a:cubicBezTo>
                  <a:close/>
                  <a:moveTo>
                    <a:pt x="12175" y="16537"/>
                  </a:moveTo>
                  <a:cubicBezTo>
                    <a:pt x="12960" y="15525"/>
                    <a:pt x="13353" y="14850"/>
                    <a:pt x="13353" y="13837"/>
                  </a:cubicBezTo>
                  <a:cubicBezTo>
                    <a:pt x="13353" y="12825"/>
                    <a:pt x="12960" y="11812"/>
                    <a:pt x="12175" y="11137"/>
                  </a:cubicBezTo>
                  <a:cubicBezTo>
                    <a:pt x="11782" y="10800"/>
                    <a:pt x="11389" y="10800"/>
                    <a:pt x="10996" y="11137"/>
                  </a:cubicBezTo>
                  <a:cubicBezTo>
                    <a:pt x="10604" y="11475"/>
                    <a:pt x="10604" y="11812"/>
                    <a:pt x="10996" y="12150"/>
                  </a:cubicBezTo>
                  <a:cubicBezTo>
                    <a:pt x="11389" y="12487"/>
                    <a:pt x="11389" y="13162"/>
                    <a:pt x="11389" y="13837"/>
                  </a:cubicBezTo>
                  <a:cubicBezTo>
                    <a:pt x="11389" y="14175"/>
                    <a:pt x="11389" y="14850"/>
                    <a:pt x="10996" y="15187"/>
                  </a:cubicBezTo>
                  <a:cubicBezTo>
                    <a:pt x="10604" y="15525"/>
                    <a:pt x="10604" y="16200"/>
                    <a:pt x="10996" y="16537"/>
                  </a:cubicBezTo>
                  <a:cubicBezTo>
                    <a:pt x="10996" y="16537"/>
                    <a:pt x="11389" y="16537"/>
                    <a:pt x="11389" y="16537"/>
                  </a:cubicBezTo>
                  <a:cubicBezTo>
                    <a:pt x="11782" y="16537"/>
                    <a:pt x="11782" y="16537"/>
                    <a:pt x="12175" y="16537"/>
                  </a:cubicBezTo>
                  <a:close/>
                  <a:moveTo>
                    <a:pt x="15316" y="18225"/>
                  </a:moveTo>
                  <a:cubicBezTo>
                    <a:pt x="16495" y="16875"/>
                    <a:pt x="16887" y="15187"/>
                    <a:pt x="16887" y="13837"/>
                  </a:cubicBezTo>
                  <a:cubicBezTo>
                    <a:pt x="16887" y="12150"/>
                    <a:pt x="16495" y="10463"/>
                    <a:pt x="15316" y="9450"/>
                  </a:cubicBezTo>
                  <a:cubicBezTo>
                    <a:pt x="14924" y="9113"/>
                    <a:pt x="14138" y="9113"/>
                    <a:pt x="13745" y="9113"/>
                  </a:cubicBezTo>
                  <a:cubicBezTo>
                    <a:pt x="13353" y="9450"/>
                    <a:pt x="13353" y="10125"/>
                    <a:pt x="13745" y="10463"/>
                  </a:cubicBezTo>
                  <a:cubicBezTo>
                    <a:pt x="14531" y="11137"/>
                    <a:pt x="15316" y="12487"/>
                    <a:pt x="15316" y="13837"/>
                  </a:cubicBezTo>
                  <a:cubicBezTo>
                    <a:pt x="15316" y="14850"/>
                    <a:pt x="14531" y="16200"/>
                    <a:pt x="13745" y="17212"/>
                  </a:cubicBezTo>
                  <a:cubicBezTo>
                    <a:pt x="13353" y="17550"/>
                    <a:pt x="13353" y="17887"/>
                    <a:pt x="13745" y="18225"/>
                  </a:cubicBezTo>
                  <a:cubicBezTo>
                    <a:pt x="14138" y="18225"/>
                    <a:pt x="14138" y="18562"/>
                    <a:pt x="14531" y="18562"/>
                  </a:cubicBezTo>
                  <a:cubicBezTo>
                    <a:pt x="14531" y="18562"/>
                    <a:pt x="14924" y="18225"/>
                    <a:pt x="15316" y="18225"/>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2" name="Shape 5272"/>
            <p:cNvSpPr/>
            <p:nvPr/>
          </p:nvSpPr>
          <p:spPr>
            <a:xfrm>
              <a:off x="5719439" y="1691665"/>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5891" y="9113"/>
                  </a:moveTo>
                  <a:cubicBezTo>
                    <a:pt x="15709" y="9113"/>
                    <a:pt x="15709" y="9113"/>
                    <a:pt x="15709" y="9113"/>
                  </a:cubicBezTo>
                  <a:cubicBezTo>
                    <a:pt x="15709" y="9113"/>
                    <a:pt x="16102" y="9113"/>
                    <a:pt x="16102" y="9450"/>
                  </a:cubicBezTo>
                  <a:cubicBezTo>
                    <a:pt x="16102" y="10125"/>
                    <a:pt x="16102" y="10125"/>
                    <a:pt x="16102" y="10125"/>
                  </a:cubicBezTo>
                  <a:cubicBezTo>
                    <a:pt x="16102" y="10463"/>
                    <a:pt x="15709" y="10800"/>
                    <a:pt x="15709" y="10800"/>
                  </a:cubicBezTo>
                  <a:cubicBezTo>
                    <a:pt x="5891" y="10800"/>
                    <a:pt x="5891" y="10800"/>
                    <a:pt x="5891" y="10800"/>
                  </a:cubicBezTo>
                  <a:cubicBezTo>
                    <a:pt x="5498" y="10800"/>
                    <a:pt x="5105" y="10463"/>
                    <a:pt x="5105" y="10125"/>
                  </a:cubicBezTo>
                  <a:cubicBezTo>
                    <a:pt x="5105" y="9450"/>
                    <a:pt x="5105" y="9450"/>
                    <a:pt x="5105" y="9450"/>
                  </a:cubicBezTo>
                  <a:cubicBezTo>
                    <a:pt x="5105" y="9113"/>
                    <a:pt x="5498" y="9113"/>
                    <a:pt x="5891" y="9113"/>
                  </a:cubicBezTo>
                  <a:close/>
                  <a:moveTo>
                    <a:pt x="16102" y="12487"/>
                  </a:moveTo>
                  <a:cubicBezTo>
                    <a:pt x="16102" y="13500"/>
                    <a:pt x="16102" y="13500"/>
                    <a:pt x="16102" y="13500"/>
                  </a:cubicBezTo>
                  <a:cubicBezTo>
                    <a:pt x="16102" y="13500"/>
                    <a:pt x="15709" y="13837"/>
                    <a:pt x="15709" y="13837"/>
                  </a:cubicBezTo>
                  <a:cubicBezTo>
                    <a:pt x="5891" y="13837"/>
                    <a:pt x="5891" y="13837"/>
                    <a:pt x="5891" y="13837"/>
                  </a:cubicBezTo>
                  <a:cubicBezTo>
                    <a:pt x="5498" y="13837"/>
                    <a:pt x="5105" y="13500"/>
                    <a:pt x="5105" y="13500"/>
                  </a:cubicBezTo>
                  <a:cubicBezTo>
                    <a:pt x="5105" y="12487"/>
                    <a:pt x="5105" y="12487"/>
                    <a:pt x="5105" y="12487"/>
                  </a:cubicBezTo>
                  <a:cubicBezTo>
                    <a:pt x="5105" y="12487"/>
                    <a:pt x="5498" y="12150"/>
                    <a:pt x="5891" y="12150"/>
                  </a:cubicBezTo>
                  <a:cubicBezTo>
                    <a:pt x="15709" y="12150"/>
                    <a:pt x="15709" y="12150"/>
                    <a:pt x="15709" y="12150"/>
                  </a:cubicBezTo>
                  <a:cubicBezTo>
                    <a:pt x="15709" y="12150"/>
                    <a:pt x="16102" y="12487"/>
                    <a:pt x="16102" y="12487"/>
                  </a:cubicBezTo>
                  <a:close/>
                  <a:moveTo>
                    <a:pt x="16102" y="15525"/>
                  </a:moveTo>
                  <a:cubicBezTo>
                    <a:pt x="16102" y="16537"/>
                    <a:pt x="16102" y="16537"/>
                    <a:pt x="16102" y="16537"/>
                  </a:cubicBezTo>
                  <a:cubicBezTo>
                    <a:pt x="16102" y="16537"/>
                    <a:pt x="15709" y="16875"/>
                    <a:pt x="15709" y="16875"/>
                  </a:cubicBezTo>
                  <a:cubicBezTo>
                    <a:pt x="5891" y="16875"/>
                    <a:pt x="5891" y="16875"/>
                    <a:pt x="5891" y="16875"/>
                  </a:cubicBezTo>
                  <a:cubicBezTo>
                    <a:pt x="5498" y="16875"/>
                    <a:pt x="5105" y="16537"/>
                    <a:pt x="5105" y="16537"/>
                  </a:cubicBezTo>
                  <a:cubicBezTo>
                    <a:pt x="5105" y="15525"/>
                    <a:pt x="5105" y="15525"/>
                    <a:pt x="5105" y="15525"/>
                  </a:cubicBezTo>
                  <a:cubicBezTo>
                    <a:pt x="5105" y="15525"/>
                    <a:pt x="5498" y="15187"/>
                    <a:pt x="5891" y="15187"/>
                  </a:cubicBezTo>
                  <a:cubicBezTo>
                    <a:pt x="15709" y="15187"/>
                    <a:pt x="15709" y="15187"/>
                    <a:pt x="15709" y="15187"/>
                  </a:cubicBezTo>
                  <a:cubicBezTo>
                    <a:pt x="15709" y="15187"/>
                    <a:pt x="16102" y="15525"/>
                    <a:pt x="16102" y="15525"/>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3" name="Shape 5273"/>
            <p:cNvSpPr/>
            <p:nvPr/>
          </p:nvSpPr>
          <p:spPr>
            <a:xfrm>
              <a:off x="6202772" y="1691665"/>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3142" y="10463"/>
                  </a:moveTo>
                  <a:cubicBezTo>
                    <a:pt x="4320" y="10463"/>
                    <a:pt x="4320" y="10463"/>
                    <a:pt x="4320" y="10463"/>
                  </a:cubicBezTo>
                  <a:cubicBezTo>
                    <a:pt x="6284" y="18225"/>
                    <a:pt x="6284" y="18225"/>
                    <a:pt x="6284" y="18225"/>
                  </a:cubicBezTo>
                  <a:cubicBezTo>
                    <a:pt x="8640" y="18225"/>
                    <a:pt x="8640" y="18225"/>
                    <a:pt x="8640" y="18225"/>
                  </a:cubicBezTo>
                  <a:cubicBezTo>
                    <a:pt x="10604" y="12487"/>
                    <a:pt x="10604" y="12487"/>
                    <a:pt x="10604" y="12487"/>
                  </a:cubicBezTo>
                  <a:cubicBezTo>
                    <a:pt x="10604" y="12487"/>
                    <a:pt x="10604" y="12150"/>
                    <a:pt x="10604" y="11812"/>
                  </a:cubicBezTo>
                  <a:cubicBezTo>
                    <a:pt x="10604" y="11812"/>
                    <a:pt x="10604" y="11812"/>
                    <a:pt x="10604" y="11812"/>
                  </a:cubicBezTo>
                  <a:cubicBezTo>
                    <a:pt x="10604" y="11812"/>
                    <a:pt x="10604" y="11812"/>
                    <a:pt x="10604" y="11812"/>
                  </a:cubicBezTo>
                  <a:cubicBezTo>
                    <a:pt x="10604" y="11812"/>
                    <a:pt x="10604" y="11812"/>
                    <a:pt x="10604" y="11812"/>
                  </a:cubicBezTo>
                  <a:cubicBezTo>
                    <a:pt x="10604" y="12150"/>
                    <a:pt x="10996" y="12487"/>
                    <a:pt x="10996" y="12487"/>
                  </a:cubicBezTo>
                  <a:cubicBezTo>
                    <a:pt x="12567" y="18225"/>
                    <a:pt x="12567" y="18225"/>
                    <a:pt x="12567" y="18225"/>
                  </a:cubicBezTo>
                  <a:cubicBezTo>
                    <a:pt x="14924" y="18225"/>
                    <a:pt x="14924" y="18225"/>
                    <a:pt x="14924" y="18225"/>
                  </a:cubicBezTo>
                  <a:cubicBezTo>
                    <a:pt x="17280" y="10463"/>
                    <a:pt x="17280" y="10463"/>
                    <a:pt x="17280" y="10463"/>
                  </a:cubicBezTo>
                  <a:cubicBezTo>
                    <a:pt x="18065" y="10463"/>
                    <a:pt x="18065" y="10463"/>
                    <a:pt x="18065" y="10463"/>
                  </a:cubicBezTo>
                  <a:cubicBezTo>
                    <a:pt x="18065" y="9113"/>
                    <a:pt x="18065" y="9113"/>
                    <a:pt x="18065" y="9113"/>
                  </a:cubicBezTo>
                  <a:cubicBezTo>
                    <a:pt x="14138" y="9113"/>
                    <a:pt x="14138" y="9113"/>
                    <a:pt x="14138" y="9113"/>
                  </a:cubicBezTo>
                  <a:cubicBezTo>
                    <a:pt x="14138" y="10463"/>
                    <a:pt x="14138" y="10463"/>
                    <a:pt x="14138" y="10463"/>
                  </a:cubicBezTo>
                  <a:cubicBezTo>
                    <a:pt x="15316" y="10463"/>
                    <a:pt x="15316" y="10463"/>
                    <a:pt x="15316" y="10463"/>
                  </a:cubicBezTo>
                  <a:cubicBezTo>
                    <a:pt x="13745" y="15525"/>
                    <a:pt x="13745" y="15525"/>
                    <a:pt x="13745" y="15525"/>
                  </a:cubicBezTo>
                  <a:cubicBezTo>
                    <a:pt x="13745" y="15862"/>
                    <a:pt x="13745" y="16200"/>
                    <a:pt x="13745" y="16200"/>
                  </a:cubicBezTo>
                  <a:cubicBezTo>
                    <a:pt x="13745" y="16537"/>
                    <a:pt x="13745" y="16537"/>
                    <a:pt x="13745" y="16537"/>
                  </a:cubicBezTo>
                  <a:cubicBezTo>
                    <a:pt x="13745" y="16537"/>
                    <a:pt x="13745" y="16537"/>
                    <a:pt x="13745" y="16537"/>
                  </a:cubicBezTo>
                  <a:cubicBezTo>
                    <a:pt x="13745" y="16537"/>
                    <a:pt x="13745" y="16200"/>
                    <a:pt x="13745" y="16200"/>
                  </a:cubicBezTo>
                  <a:cubicBezTo>
                    <a:pt x="13745" y="16200"/>
                    <a:pt x="13745" y="15862"/>
                    <a:pt x="13353" y="15525"/>
                  </a:cubicBezTo>
                  <a:cubicBezTo>
                    <a:pt x="11389" y="9113"/>
                    <a:pt x="11389" y="9113"/>
                    <a:pt x="11389" y="9113"/>
                  </a:cubicBezTo>
                  <a:cubicBezTo>
                    <a:pt x="9818" y="9113"/>
                    <a:pt x="9818" y="9113"/>
                    <a:pt x="9818" y="9113"/>
                  </a:cubicBezTo>
                  <a:cubicBezTo>
                    <a:pt x="7855" y="15525"/>
                    <a:pt x="7855" y="15525"/>
                    <a:pt x="7855" y="15525"/>
                  </a:cubicBezTo>
                  <a:cubicBezTo>
                    <a:pt x="7855" y="15862"/>
                    <a:pt x="7855" y="16200"/>
                    <a:pt x="7855" y="16200"/>
                  </a:cubicBezTo>
                  <a:cubicBezTo>
                    <a:pt x="7855" y="16537"/>
                    <a:pt x="7855" y="16537"/>
                    <a:pt x="7855" y="16537"/>
                  </a:cubicBezTo>
                  <a:cubicBezTo>
                    <a:pt x="7462" y="16537"/>
                    <a:pt x="7462" y="16537"/>
                    <a:pt x="7462" y="16537"/>
                  </a:cubicBezTo>
                  <a:cubicBezTo>
                    <a:pt x="7462" y="16200"/>
                    <a:pt x="7462" y="16200"/>
                    <a:pt x="7462" y="16200"/>
                  </a:cubicBezTo>
                  <a:cubicBezTo>
                    <a:pt x="7462" y="16200"/>
                    <a:pt x="7462" y="15862"/>
                    <a:pt x="7462" y="15525"/>
                  </a:cubicBezTo>
                  <a:cubicBezTo>
                    <a:pt x="6284" y="10463"/>
                    <a:pt x="6284" y="10463"/>
                    <a:pt x="6284" y="10463"/>
                  </a:cubicBezTo>
                  <a:cubicBezTo>
                    <a:pt x="7462" y="10463"/>
                    <a:pt x="7462" y="10463"/>
                    <a:pt x="7462" y="10463"/>
                  </a:cubicBezTo>
                  <a:cubicBezTo>
                    <a:pt x="7462" y="9113"/>
                    <a:pt x="7462" y="9113"/>
                    <a:pt x="7462" y="9113"/>
                  </a:cubicBezTo>
                  <a:cubicBezTo>
                    <a:pt x="3142" y="9113"/>
                    <a:pt x="3142" y="9113"/>
                    <a:pt x="3142" y="9113"/>
                  </a:cubicBezTo>
                  <a:lnTo>
                    <a:pt x="3142" y="10463"/>
                  </a:ln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4" name="Shape 5274"/>
            <p:cNvSpPr/>
            <p:nvPr/>
          </p:nvSpPr>
          <p:spPr>
            <a:xfrm>
              <a:off x="6686105" y="1721098"/>
              <a:ext cx="167308" cy="168858"/>
            </a:xfrm>
            <a:custGeom>
              <a:avLst/>
              <a:gdLst/>
              <a:ahLst/>
              <a:cxnLst>
                <a:cxn ang="0">
                  <a:pos x="wd2" y="hd2"/>
                </a:cxn>
                <a:cxn ang="5400000">
                  <a:pos x="wd2" y="hd2"/>
                </a:cxn>
                <a:cxn ang="10800000">
                  <a:pos x="wd2" y="hd2"/>
                </a:cxn>
                <a:cxn ang="16200000">
                  <a:pos x="wd2" y="hd2"/>
                </a:cxn>
              </a:cxnLst>
              <a:rect l="0" t="0" r="r" b="b"/>
              <a:pathLst>
                <a:path w="21600" h="21600" extrusionOk="0">
                  <a:moveTo>
                    <a:pt x="21168" y="1728"/>
                  </a:moveTo>
                  <a:cubicBezTo>
                    <a:pt x="13824" y="9072"/>
                    <a:pt x="13824" y="9072"/>
                    <a:pt x="13824" y="9072"/>
                  </a:cubicBezTo>
                  <a:cubicBezTo>
                    <a:pt x="13824" y="20736"/>
                    <a:pt x="13824" y="20736"/>
                    <a:pt x="13824" y="20736"/>
                  </a:cubicBezTo>
                  <a:cubicBezTo>
                    <a:pt x="13824" y="21168"/>
                    <a:pt x="13392" y="21168"/>
                    <a:pt x="12960" y="21600"/>
                  </a:cubicBezTo>
                  <a:cubicBezTo>
                    <a:pt x="12960" y="21600"/>
                    <a:pt x="12960" y="21600"/>
                    <a:pt x="12528" y="21600"/>
                  </a:cubicBezTo>
                  <a:cubicBezTo>
                    <a:pt x="12528" y="21600"/>
                    <a:pt x="12096" y="21600"/>
                    <a:pt x="12096" y="21168"/>
                  </a:cubicBezTo>
                  <a:cubicBezTo>
                    <a:pt x="8208" y="17280"/>
                    <a:pt x="8208" y="17280"/>
                    <a:pt x="8208" y="17280"/>
                  </a:cubicBezTo>
                  <a:cubicBezTo>
                    <a:pt x="7776" y="17280"/>
                    <a:pt x="7776" y="16848"/>
                    <a:pt x="7776" y="16848"/>
                  </a:cubicBezTo>
                  <a:cubicBezTo>
                    <a:pt x="7776" y="9072"/>
                    <a:pt x="7776" y="9072"/>
                    <a:pt x="7776" y="9072"/>
                  </a:cubicBezTo>
                  <a:cubicBezTo>
                    <a:pt x="0" y="1728"/>
                    <a:pt x="0" y="1728"/>
                    <a:pt x="0" y="1728"/>
                  </a:cubicBezTo>
                  <a:cubicBezTo>
                    <a:pt x="0" y="1296"/>
                    <a:pt x="0" y="864"/>
                    <a:pt x="0" y="432"/>
                  </a:cubicBezTo>
                  <a:cubicBezTo>
                    <a:pt x="0" y="0"/>
                    <a:pt x="432" y="0"/>
                    <a:pt x="864" y="0"/>
                  </a:cubicBezTo>
                  <a:cubicBezTo>
                    <a:pt x="20736" y="0"/>
                    <a:pt x="20736" y="0"/>
                    <a:pt x="20736" y="0"/>
                  </a:cubicBezTo>
                  <a:cubicBezTo>
                    <a:pt x="21168" y="0"/>
                    <a:pt x="21168" y="0"/>
                    <a:pt x="21600" y="432"/>
                  </a:cubicBezTo>
                  <a:cubicBezTo>
                    <a:pt x="21600" y="864"/>
                    <a:pt x="21600" y="1296"/>
                    <a:pt x="21168" y="172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5" name="Shape 5275"/>
            <p:cNvSpPr/>
            <p:nvPr/>
          </p:nvSpPr>
          <p:spPr>
            <a:xfrm>
              <a:off x="7175634" y="1705607"/>
              <a:ext cx="207586" cy="184349"/>
            </a:xfrm>
            <a:custGeom>
              <a:avLst/>
              <a:gdLst/>
              <a:ahLst/>
              <a:cxnLst>
                <a:cxn ang="0">
                  <a:pos x="wd2" y="hd2"/>
                </a:cxn>
                <a:cxn ang="5400000">
                  <a:pos x="wd2" y="hd2"/>
                </a:cxn>
                <a:cxn ang="10800000">
                  <a:pos x="wd2" y="hd2"/>
                </a:cxn>
                <a:cxn ang="16200000">
                  <a:pos x="wd2" y="hd2"/>
                </a:cxn>
              </a:cxnLst>
              <a:rect l="0" t="0" r="r" b="b"/>
              <a:pathLst>
                <a:path w="21600" h="21600" extrusionOk="0">
                  <a:moveTo>
                    <a:pt x="2439" y="3535"/>
                  </a:moveTo>
                  <a:cubicBezTo>
                    <a:pt x="2439" y="21207"/>
                    <a:pt x="2439" y="21207"/>
                    <a:pt x="2439" y="21207"/>
                  </a:cubicBezTo>
                  <a:cubicBezTo>
                    <a:pt x="2439" y="21207"/>
                    <a:pt x="2090" y="21600"/>
                    <a:pt x="2090" y="21600"/>
                  </a:cubicBezTo>
                  <a:cubicBezTo>
                    <a:pt x="1045" y="21600"/>
                    <a:pt x="1045" y="21600"/>
                    <a:pt x="1045" y="21600"/>
                  </a:cubicBezTo>
                  <a:cubicBezTo>
                    <a:pt x="1045" y="21600"/>
                    <a:pt x="697" y="21207"/>
                    <a:pt x="697" y="21207"/>
                  </a:cubicBezTo>
                  <a:cubicBezTo>
                    <a:pt x="697" y="3535"/>
                    <a:pt x="697" y="3535"/>
                    <a:pt x="697" y="3535"/>
                  </a:cubicBezTo>
                  <a:cubicBezTo>
                    <a:pt x="348" y="3142"/>
                    <a:pt x="0" y="2356"/>
                    <a:pt x="0" y="1964"/>
                  </a:cubicBezTo>
                  <a:cubicBezTo>
                    <a:pt x="0" y="785"/>
                    <a:pt x="697" y="0"/>
                    <a:pt x="1742" y="0"/>
                  </a:cubicBezTo>
                  <a:cubicBezTo>
                    <a:pt x="2439" y="0"/>
                    <a:pt x="3135" y="785"/>
                    <a:pt x="3135" y="1964"/>
                  </a:cubicBezTo>
                  <a:cubicBezTo>
                    <a:pt x="3135" y="2356"/>
                    <a:pt x="2787" y="3142"/>
                    <a:pt x="2439" y="3535"/>
                  </a:cubicBezTo>
                  <a:close/>
                  <a:moveTo>
                    <a:pt x="21600" y="13353"/>
                  </a:moveTo>
                  <a:cubicBezTo>
                    <a:pt x="21600" y="13745"/>
                    <a:pt x="21252" y="14138"/>
                    <a:pt x="20903" y="14138"/>
                  </a:cubicBezTo>
                  <a:cubicBezTo>
                    <a:pt x="20903" y="14138"/>
                    <a:pt x="20903" y="14138"/>
                    <a:pt x="20903" y="14531"/>
                  </a:cubicBezTo>
                  <a:cubicBezTo>
                    <a:pt x="20206" y="14924"/>
                    <a:pt x="18116" y="16102"/>
                    <a:pt x="16374" y="16102"/>
                  </a:cubicBezTo>
                  <a:cubicBezTo>
                    <a:pt x="15677" y="16102"/>
                    <a:pt x="14981" y="15709"/>
                    <a:pt x="14284" y="15316"/>
                  </a:cubicBezTo>
                  <a:cubicBezTo>
                    <a:pt x="13935" y="15316"/>
                    <a:pt x="13935" y="15316"/>
                    <a:pt x="13935" y="15316"/>
                  </a:cubicBezTo>
                  <a:cubicBezTo>
                    <a:pt x="12542" y="14531"/>
                    <a:pt x="11845" y="14138"/>
                    <a:pt x="10103" y="14138"/>
                  </a:cubicBezTo>
                  <a:cubicBezTo>
                    <a:pt x="8361" y="14138"/>
                    <a:pt x="5923" y="14924"/>
                    <a:pt x="4529" y="16102"/>
                  </a:cubicBezTo>
                  <a:cubicBezTo>
                    <a:pt x="4181" y="16102"/>
                    <a:pt x="4181" y="16102"/>
                    <a:pt x="3832" y="16102"/>
                  </a:cubicBezTo>
                  <a:cubicBezTo>
                    <a:pt x="3832" y="16102"/>
                    <a:pt x="3832" y="16102"/>
                    <a:pt x="3484" y="16102"/>
                  </a:cubicBezTo>
                  <a:cubicBezTo>
                    <a:pt x="3484" y="16102"/>
                    <a:pt x="3135" y="15709"/>
                    <a:pt x="3135" y="15316"/>
                  </a:cubicBezTo>
                  <a:cubicBezTo>
                    <a:pt x="3135" y="4713"/>
                    <a:pt x="3135" y="4713"/>
                    <a:pt x="3135" y="4713"/>
                  </a:cubicBezTo>
                  <a:cubicBezTo>
                    <a:pt x="3135" y="4713"/>
                    <a:pt x="3484" y="4320"/>
                    <a:pt x="3484" y="4320"/>
                  </a:cubicBezTo>
                  <a:cubicBezTo>
                    <a:pt x="4529" y="3535"/>
                    <a:pt x="7316" y="1964"/>
                    <a:pt x="9755" y="1964"/>
                  </a:cubicBezTo>
                  <a:cubicBezTo>
                    <a:pt x="11845" y="1964"/>
                    <a:pt x="13587" y="2749"/>
                    <a:pt x="14981" y="3535"/>
                  </a:cubicBezTo>
                  <a:cubicBezTo>
                    <a:pt x="15329" y="3535"/>
                    <a:pt x="15677" y="3927"/>
                    <a:pt x="16026" y="3927"/>
                  </a:cubicBezTo>
                  <a:cubicBezTo>
                    <a:pt x="17419" y="3927"/>
                    <a:pt x="19161" y="2749"/>
                    <a:pt x="19858" y="2356"/>
                  </a:cubicBezTo>
                  <a:cubicBezTo>
                    <a:pt x="20206" y="1964"/>
                    <a:pt x="20206" y="1964"/>
                    <a:pt x="20206" y="1964"/>
                  </a:cubicBezTo>
                  <a:cubicBezTo>
                    <a:pt x="20555" y="1964"/>
                    <a:pt x="20903" y="1964"/>
                    <a:pt x="21252" y="1964"/>
                  </a:cubicBezTo>
                  <a:cubicBezTo>
                    <a:pt x="21252" y="1964"/>
                    <a:pt x="21600" y="2356"/>
                    <a:pt x="21600" y="2749"/>
                  </a:cubicBezTo>
                  <a:lnTo>
                    <a:pt x="21600" y="13353"/>
                  </a:lnTo>
                  <a:close/>
                  <a:moveTo>
                    <a:pt x="9406" y="3535"/>
                  </a:moveTo>
                  <a:cubicBezTo>
                    <a:pt x="8013" y="3927"/>
                    <a:pt x="6271" y="4713"/>
                    <a:pt x="4877" y="5498"/>
                  </a:cubicBezTo>
                  <a:cubicBezTo>
                    <a:pt x="4877" y="8247"/>
                    <a:pt x="4877" y="8247"/>
                    <a:pt x="4877" y="8247"/>
                  </a:cubicBezTo>
                  <a:cubicBezTo>
                    <a:pt x="6271" y="7069"/>
                    <a:pt x="8013" y="6676"/>
                    <a:pt x="9406" y="6284"/>
                  </a:cubicBezTo>
                  <a:lnTo>
                    <a:pt x="9406" y="3535"/>
                  </a:lnTo>
                  <a:close/>
                  <a:moveTo>
                    <a:pt x="9406" y="9425"/>
                  </a:moveTo>
                  <a:cubicBezTo>
                    <a:pt x="8013" y="9818"/>
                    <a:pt x="6271" y="10604"/>
                    <a:pt x="4877" y="11389"/>
                  </a:cubicBezTo>
                  <a:cubicBezTo>
                    <a:pt x="4877" y="13745"/>
                    <a:pt x="4877" y="13745"/>
                    <a:pt x="4877" y="13745"/>
                  </a:cubicBezTo>
                  <a:cubicBezTo>
                    <a:pt x="6271" y="12960"/>
                    <a:pt x="8013" y="12567"/>
                    <a:pt x="9406" y="12175"/>
                  </a:cubicBezTo>
                  <a:lnTo>
                    <a:pt x="9406" y="9425"/>
                  </a:lnTo>
                  <a:close/>
                  <a:moveTo>
                    <a:pt x="19858" y="10211"/>
                  </a:moveTo>
                  <a:cubicBezTo>
                    <a:pt x="18813" y="10996"/>
                    <a:pt x="16723" y="11782"/>
                    <a:pt x="14981" y="11389"/>
                  </a:cubicBezTo>
                  <a:cubicBezTo>
                    <a:pt x="14981" y="8247"/>
                    <a:pt x="14981" y="8247"/>
                    <a:pt x="14981" y="8247"/>
                  </a:cubicBezTo>
                  <a:cubicBezTo>
                    <a:pt x="14981" y="8247"/>
                    <a:pt x="14981" y="8247"/>
                    <a:pt x="14632" y="7855"/>
                  </a:cubicBezTo>
                  <a:cubicBezTo>
                    <a:pt x="13239" y="7069"/>
                    <a:pt x="12194" y="6284"/>
                    <a:pt x="10103" y="6284"/>
                  </a:cubicBezTo>
                  <a:cubicBezTo>
                    <a:pt x="10103" y="6284"/>
                    <a:pt x="9755" y="6284"/>
                    <a:pt x="9406" y="6284"/>
                  </a:cubicBezTo>
                  <a:cubicBezTo>
                    <a:pt x="9406" y="9425"/>
                    <a:pt x="9406" y="9425"/>
                    <a:pt x="9406" y="9425"/>
                  </a:cubicBezTo>
                  <a:cubicBezTo>
                    <a:pt x="9755" y="9425"/>
                    <a:pt x="9755" y="9425"/>
                    <a:pt x="9755" y="9425"/>
                  </a:cubicBezTo>
                  <a:cubicBezTo>
                    <a:pt x="11845" y="9425"/>
                    <a:pt x="13239" y="10211"/>
                    <a:pt x="14632" y="10996"/>
                  </a:cubicBezTo>
                  <a:cubicBezTo>
                    <a:pt x="14981" y="11389"/>
                    <a:pt x="14981" y="11389"/>
                    <a:pt x="14981" y="11389"/>
                  </a:cubicBezTo>
                  <a:cubicBezTo>
                    <a:pt x="14981" y="14138"/>
                    <a:pt x="14981" y="14138"/>
                    <a:pt x="14981" y="14138"/>
                  </a:cubicBezTo>
                  <a:cubicBezTo>
                    <a:pt x="15329" y="14138"/>
                    <a:pt x="15677" y="14138"/>
                    <a:pt x="16374" y="14138"/>
                  </a:cubicBezTo>
                  <a:cubicBezTo>
                    <a:pt x="17768" y="14138"/>
                    <a:pt x="19161" y="13353"/>
                    <a:pt x="19858" y="12960"/>
                  </a:cubicBezTo>
                  <a:lnTo>
                    <a:pt x="19858" y="10211"/>
                  </a:lnTo>
                  <a:close/>
                  <a:moveTo>
                    <a:pt x="19858" y="4320"/>
                  </a:moveTo>
                  <a:cubicBezTo>
                    <a:pt x="18813" y="4713"/>
                    <a:pt x="17419" y="5498"/>
                    <a:pt x="16026" y="5498"/>
                  </a:cubicBezTo>
                  <a:cubicBezTo>
                    <a:pt x="15677" y="5498"/>
                    <a:pt x="15329" y="5498"/>
                    <a:pt x="14981" y="5498"/>
                  </a:cubicBezTo>
                  <a:cubicBezTo>
                    <a:pt x="14981" y="8247"/>
                    <a:pt x="14981" y="8247"/>
                    <a:pt x="14981" y="8247"/>
                  </a:cubicBezTo>
                  <a:cubicBezTo>
                    <a:pt x="16723" y="8640"/>
                    <a:pt x="18813" y="7462"/>
                    <a:pt x="19858" y="7069"/>
                  </a:cubicBezTo>
                  <a:lnTo>
                    <a:pt x="19858" y="432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6" name="Shape 5276"/>
            <p:cNvSpPr/>
            <p:nvPr/>
          </p:nvSpPr>
          <p:spPr>
            <a:xfrm>
              <a:off x="7651221" y="1705607"/>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3927"/>
                  </a:moveTo>
                  <a:cubicBezTo>
                    <a:pt x="21600" y="17673"/>
                    <a:pt x="21600" y="17673"/>
                    <a:pt x="21600" y="17673"/>
                  </a:cubicBezTo>
                  <a:cubicBezTo>
                    <a:pt x="21600" y="19636"/>
                    <a:pt x="19636" y="21600"/>
                    <a:pt x="17280" y="21600"/>
                  </a:cubicBezTo>
                  <a:cubicBezTo>
                    <a:pt x="3927" y="21600"/>
                    <a:pt x="3927" y="21600"/>
                    <a:pt x="3927" y="21600"/>
                  </a:cubicBezTo>
                  <a:cubicBezTo>
                    <a:pt x="1571" y="21600"/>
                    <a:pt x="0" y="19636"/>
                    <a:pt x="0" y="17673"/>
                  </a:cubicBezTo>
                  <a:cubicBezTo>
                    <a:pt x="0" y="3927"/>
                    <a:pt x="0" y="3927"/>
                    <a:pt x="0" y="3927"/>
                  </a:cubicBezTo>
                  <a:cubicBezTo>
                    <a:pt x="0" y="1964"/>
                    <a:pt x="1571" y="0"/>
                    <a:pt x="3927" y="0"/>
                  </a:cubicBezTo>
                  <a:cubicBezTo>
                    <a:pt x="17280" y="0"/>
                    <a:pt x="17280" y="0"/>
                    <a:pt x="17280" y="0"/>
                  </a:cubicBezTo>
                  <a:cubicBezTo>
                    <a:pt x="19636" y="0"/>
                    <a:pt x="21600" y="1964"/>
                    <a:pt x="21600" y="3927"/>
                  </a:cubicBezTo>
                  <a:close/>
                  <a:moveTo>
                    <a:pt x="6676" y="7855"/>
                  </a:moveTo>
                  <a:cubicBezTo>
                    <a:pt x="5105" y="7855"/>
                    <a:pt x="3927" y="9033"/>
                    <a:pt x="3927" y="10996"/>
                  </a:cubicBezTo>
                  <a:cubicBezTo>
                    <a:pt x="3927" y="12567"/>
                    <a:pt x="5105" y="13745"/>
                    <a:pt x="6676" y="13745"/>
                  </a:cubicBezTo>
                  <a:cubicBezTo>
                    <a:pt x="8247" y="13745"/>
                    <a:pt x="9818" y="12567"/>
                    <a:pt x="9818" y="10996"/>
                  </a:cubicBezTo>
                  <a:cubicBezTo>
                    <a:pt x="9818" y="9033"/>
                    <a:pt x="8247" y="7855"/>
                    <a:pt x="6676" y="7855"/>
                  </a:cubicBezTo>
                  <a:close/>
                  <a:moveTo>
                    <a:pt x="14531" y="7855"/>
                  </a:moveTo>
                  <a:cubicBezTo>
                    <a:pt x="12960" y="7855"/>
                    <a:pt x="11782" y="9033"/>
                    <a:pt x="11782" y="10996"/>
                  </a:cubicBezTo>
                  <a:cubicBezTo>
                    <a:pt x="11782" y="12567"/>
                    <a:pt x="12960" y="13745"/>
                    <a:pt x="14531" y="13745"/>
                  </a:cubicBezTo>
                  <a:cubicBezTo>
                    <a:pt x="16102" y="13745"/>
                    <a:pt x="17673" y="12567"/>
                    <a:pt x="17673" y="10996"/>
                  </a:cubicBezTo>
                  <a:cubicBezTo>
                    <a:pt x="17673" y="9033"/>
                    <a:pt x="16102" y="7855"/>
                    <a:pt x="14531" y="785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7" name="Shape 5277"/>
            <p:cNvSpPr/>
            <p:nvPr/>
          </p:nvSpPr>
          <p:spPr>
            <a:xfrm>
              <a:off x="8134554" y="1705607"/>
              <a:ext cx="224627" cy="167308"/>
            </a:xfrm>
            <a:custGeom>
              <a:avLst/>
              <a:gdLst/>
              <a:ahLst/>
              <a:cxnLst>
                <a:cxn ang="0">
                  <a:pos x="wd2" y="hd2"/>
                </a:cxn>
                <a:cxn ang="5400000">
                  <a:pos x="wd2" y="hd2"/>
                </a:cxn>
                <a:cxn ang="10800000">
                  <a:pos x="wd2" y="hd2"/>
                </a:cxn>
                <a:cxn ang="16200000">
                  <a:pos x="wd2" y="hd2"/>
                </a:cxn>
              </a:cxnLst>
              <a:rect l="0" t="0" r="r" b="b"/>
              <a:pathLst>
                <a:path w="21600" h="21600" extrusionOk="0">
                  <a:moveTo>
                    <a:pt x="17731" y="9936"/>
                  </a:moveTo>
                  <a:cubicBezTo>
                    <a:pt x="8060" y="9936"/>
                    <a:pt x="8060" y="9936"/>
                    <a:pt x="8060" y="9936"/>
                  </a:cubicBezTo>
                  <a:cubicBezTo>
                    <a:pt x="6448" y="9936"/>
                    <a:pt x="4836" y="11232"/>
                    <a:pt x="3869" y="12528"/>
                  </a:cubicBezTo>
                  <a:cubicBezTo>
                    <a:pt x="0" y="18576"/>
                    <a:pt x="0" y="18576"/>
                    <a:pt x="0" y="18576"/>
                  </a:cubicBezTo>
                  <a:cubicBezTo>
                    <a:pt x="0" y="18576"/>
                    <a:pt x="0" y="18576"/>
                    <a:pt x="0" y="18576"/>
                  </a:cubicBezTo>
                  <a:cubicBezTo>
                    <a:pt x="0" y="18576"/>
                    <a:pt x="0" y="18576"/>
                    <a:pt x="0" y="18144"/>
                  </a:cubicBezTo>
                  <a:cubicBezTo>
                    <a:pt x="0" y="3456"/>
                    <a:pt x="0" y="3456"/>
                    <a:pt x="0" y="3456"/>
                  </a:cubicBezTo>
                  <a:cubicBezTo>
                    <a:pt x="0" y="1728"/>
                    <a:pt x="967" y="0"/>
                    <a:pt x="2579" y="0"/>
                  </a:cubicBezTo>
                  <a:cubicBezTo>
                    <a:pt x="6125" y="0"/>
                    <a:pt x="6125" y="0"/>
                    <a:pt x="6125" y="0"/>
                  </a:cubicBezTo>
                  <a:cubicBezTo>
                    <a:pt x="7737" y="0"/>
                    <a:pt x="8704" y="1728"/>
                    <a:pt x="8704" y="3456"/>
                  </a:cubicBezTo>
                  <a:cubicBezTo>
                    <a:pt x="8704" y="3888"/>
                    <a:pt x="8704" y="3888"/>
                    <a:pt x="8704" y="3888"/>
                  </a:cubicBezTo>
                  <a:cubicBezTo>
                    <a:pt x="15152" y="3888"/>
                    <a:pt x="15152" y="3888"/>
                    <a:pt x="15152" y="3888"/>
                  </a:cubicBezTo>
                  <a:cubicBezTo>
                    <a:pt x="16442" y="3888"/>
                    <a:pt x="17731" y="5616"/>
                    <a:pt x="17731" y="7344"/>
                  </a:cubicBezTo>
                  <a:lnTo>
                    <a:pt x="17731" y="9936"/>
                  </a:lnTo>
                  <a:close/>
                  <a:moveTo>
                    <a:pt x="21278" y="13824"/>
                  </a:moveTo>
                  <a:cubicBezTo>
                    <a:pt x="17409" y="19872"/>
                    <a:pt x="17409" y="19872"/>
                    <a:pt x="17409" y="19872"/>
                  </a:cubicBezTo>
                  <a:cubicBezTo>
                    <a:pt x="16764" y="20736"/>
                    <a:pt x="15152" y="21600"/>
                    <a:pt x="14185" y="21600"/>
                  </a:cubicBezTo>
                  <a:cubicBezTo>
                    <a:pt x="1612" y="21600"/>
                    <a:pt x="1612" y="21600"/>
                    <a:pt x="1612" y="21600"/>
                  </a:cubicBezTo>
                  <a:cubicBezTo>
                    <a:pt x="1290" y="21600"/>
                    <a:pt x="645" y="21600"/>
                    <a:pt x="645" y="20736"/>
                  </a:cubicBezTo>
                  <a:cubicBezTo>
                    <a:pt x="645" y="20736"/>
                    <a:pt x="967" y="20304"/>
                    <a:pt x="967" y="19872"/>
                  </a:cubicBezTo>
                  <a:cubicBezTo>
                    <a:pt x="4836" y="13824"/>
                    <a:pt x="4836" y="13824"/>
                    <a:pt x="4836" y="13824"/>
                  </a:cubicBezTo>
                  <a:cubicBezTo>
                    <a:pt x="5803" y="12528"/>
                    <a:pt x="7093" y="12096"/>
                    <a:pt x="8060" y="12096"/>
                  </a:cubicBezTo>
                  <a:cubicBezTo>
                    <a:pt x="20633" y="12096"/>
                    <a:pt x="20633" y="12096"/>
                    <a:pt x="20633" y="12096"/>
                  </a:cubicBezTo>
                  <a:cubicBezTo>
                    <a:pt x="20955" y="12096"/>
                    <a:pt x="21600" y="12096"/>
                    <a:pt x="21600" y="12960"/>
                  </a:cubicBezTo>
                  <a:cubicBezTo>
                    <a:pt x="21600" y="12960"/>
                    <a:pt x="21278" y="13392"/>
                    <a:pt x="21278" y="1382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8" name="Shape 5278"/>
            <p:cNvSpPr/>
            <p:nvPr/>
          </p:nvSpPr>
          <p:spPr>
            <a:xfrm>
              <a:off x="8580708" y="1691665"/>
              <a:ext cx="144677" cy="198291"/>
            </a:xfrm>
            <a:custGeom>
              <a:avLst/>
              <a:gdLst/>
              <a:ahLst/>
              <a:cxnLst>
                <a:cxn ang="0">
                  <a:pos x="wd2" y="hd2"/>
                </a:cxn>
                <a:cxn ang="5400000">
                  <a:pos x="wd2" y="hd2"/>
                </a:cxn>
                <a:cxn ang="10800000">
                  <a:pos x="wd2" y="hd2"/>
                </a:cxn>
                <a:cxn ang="16200000">
                  <a:pos x="wd2" y="hd2"/>
                </a:cxn>
              </a:cxnLst>
              <a:rect l="0" t="0" r="r" b="b"/>
              <a:pathLst>
                <a:path w="21234" h="21600" extrusionOk="0">
                  <a:moveTo>
                    <a:pt x="18164" y="12814"/>
                  </a:moveTo>
                  <a:cubicBezTo>
                    <a:pt x="18164" y="13546"/>
                    <a:pt x="17673" y="14644"/>
                    <a:pt x="15709" y="14644"/>
                  </a:cubicBezTo>
                  <a:cubicBezTo>
                    <a:pt x="14236" y="14644"/>
                    <a:pt x="11291" y="14644"/>
                    <a:pt x="10800" y="14644"/>
                  </a:cubicBezTo>
                  <a:cubicBezTo>
                    <a:pt x="10800" y="14644"/>
                    <a:pt x="10800" y="14644"/>
                    <a:pt x="10309" y="14644"/>
                  </a:cubicBezTo>
                  <a:cubicBezTo>
                    <a:pt x="10309" y="14644"/>
                    <a:pt x="10309" y="15010"/>
                    <a:pt x="2945" y="21234"/>
                  </a:cubicBezTo>
                  <a:cubicBezTo>
                    <a:pt x="2455" y="21600"/>
                    <a:pt x="1473" y="21600"/>
                    <a:pt x="982" y="21600"/>
                  </a:cubicBezTo>
                  <a:cubicBezTo>
                    <a:pt x="982" y="21234"/>
                    <a:pt x="0" y="21234"/>
                    <a:pt x="0" y="20136"/>
                  </a:cubicBezTo>
                  <a:cubicBezTo>
                    <a:pt x="0" y="2563"/>
                    <a:pt x="0" y="1831"/>
                    <a:pt x="0" y="1831"/>
                  </a:cubicBezTo>
                  <a:cubicBezTo>
                    <a:pt x="0" y="1098"/>
                    <a:pt x="982" y="0"/>
                    <a:pt x="2945" y="0"/>
                  </a:cubicBezTo>
                  <a:cubicBezTo>
                    <a:pt x="2945" y="0"/>
                    <a:pt x="4909" y="0"/>
                    <a:pt x="18655" y="0"/>
                  </a:cubicBezTo>
                  <a:cubicBezTo>
                    <a:pt x="20618" y="0"/>
                    <a:pt x="21600" y="732"/>
                    <a:pt x="21109" y="2563"/>
                  </a:cubicBezTo>
                  <a:cubicBezTo>
                    <a:pt x="20127" y="5125"/>
                    <a:pt x="18164" y="12447"/>
                    <a:pt x="18164" y="12814"/>
                  </a:cubicBezTo>
                  <a:close/>
                  <a:moveTo>
                    <a:pt x="17673" y="2929"/>
                  </a:moveTo>
                  <a:cubicBezTo>
                    <a:pt x="17673" y="2563"/>
                    <a:pt x="17182" y="2197"/>
                    <a:pt x="16691" y="2197"/>
                  </a:cubicBezTo>
                  <a:cubicBezTo>
                    <a:pt x="16691" y="2197"/>
                    <a:pt x="16200" y="2197"/>
                    <a:pt x="4418" y="2197"/>
                  </a:cubicBezTo>
                  <a:cubicBezTo>
                    <a:pt x="3927" y="2197"/>
                    <a:pt x="3436" y="2563"/>
                    <a:pt x="3436" y="2929"/>
                  </a:cubicBezTo>
                  <a:cubicBezTo>
                    <a:pt x="3436" y="17207"/>
                    <a:pt x="3436" y="17207"/>
                    <a:pt x="3436" y="17207"/>
                  </a:cubicBezTo>
                  <a:cubicBezTo>
                    <a:pt x="3436" y="17207"/>
                    <a:pt x="3436" y="17207"/>
                    <a:pt x="3436" y="17207"/>
                  </a:cubicBezTo>
                  <a:cubicBezTo>
                    <a:pt x="7855" y="13180"/>
                    <a:pt x="8345" y="12814"/>
                    <a:pt x="8345" y="12814"/>
                  </a:cubicBezTo>
                  <a:cubicBezTo>
                    <a:pt x="9327" y="12447"/>
                    <a:pt x="9327" y="12081"/>
                    <a:pt x="10309" y="12081"/>
                  </a:cubicBezTo>
                  <a:cubicBezTo>
                    <a:pt x="13745" y="12081"/>
                    <a:pt x="14236" y="12081"/>
                    <a:pt x="14236" y="12081"/>
                  </a:cubicBezTo>
                  <a:cubicBezTo>
                    <a:pt x="14727" y="12081"/>
                    <a:pt x="15218" y="11715"/>
                    <a:pt x="15218" y="11715"/>
                  </a:cubicBezTo>
                  <a:cubicBezTo>
                    <a:pt x="15218" y="11349"/>
                    <a:pt x="15709" y="9519"/>
                    <a:pt x="15709" y="9153"/>
                  </a:cubicBezTo>
                  <a:cubicBezTo>
                    <a:pt x="16200" y="8786"/>
                    <a:pt x="15709" y="8420"/>
                    <a:pt x="15218" y="8420"/>
                  </a:cubicBezTo>
                  <a:cubicBezTo>
                    <a:pt x="15218" y="8420"/>
                    <a:pt x="14727" y="8420"/>
                    <a:pt x="9818" y="8420"/>
                  </a:cubicBezTo>
                  <a:cubicBezTo>
                    <a:pt x="9327" y="8420"/>
                    <a:pt x="8836" y="8054"/>
                    <a:pt x="8836" y="7322"/>
                  </a:cubicBezTo>
                  <a:cubicBezTo>
                    <a:pt x="8836" y="6956"/>
                    <a:pt x="8836" y="6956"/>
                    <a:pt x="8836" y="6956"/>
                  </a:cubicBezTo>
                  <a:cubicBezTo>
                    <a:pt x="8836" y="6590"/>
                    <a:pt x="9327" y="6224"/>
                    <a:pt x="9818" y="6224"/>
                  </a:cubicBezTo>
                  <a:cubicBezTo>
                    <a:pt x="15709" y="6224"/>
                    <a:pt x="16200" y="6224"/>
                    <a:pt x="16200" y="6224"/>
                  </a:cubicBezTo>
                  <a:cubicBezTo>
                    <a:pt x="16200" y="6224"/>
                    <a:pt x="16691" y="5858"/>
                    <a:pt x="16691" y="5492"/>
                  </a:cubicBezTo>
                  <a:lnTo>
                    <a:pt x="17673" y="2929"/>
                  </a:lnTo>
                  <a:close/>
                  <a:moveTo>
                    <a:pt x="18164" y="12814"/>
                  </a:moveTo>
                  <a:cubicBezTo>
                    <a:pt x="18164" y="12447"/>
                    <a:pt x="20127" y="5125"/>
                    <a:pt x="21109" y="2563"/>
                  </a:cubicBezTo>
                  <a:lnTo>
                    <a:pt x="18164" y="1281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79" name="Shape 5279"/>
            <p:cNvSpPr/>
            <p:nvPr/>
          </p:nvSpPr>
          <p:spPr>
            <a:xfrm>
              <a:off x="3098" y="2139367"/>
              <a:ext cx="207586" cy="204488"/>
            </a:xfrm>
            <a:custGeom>
              <a:avLst/>
              <a:gdLst/>
              <a:ahLst/>
              <a:cxnLst>
                <a:cxn ang="0">
                  <a:pos x="wd2" y="hd2"/>
                </a:cxn>
                <a:cxn ang="5400000">
                  <a:pos x="wd2" y="hd2"/>
                </a:cxn>
                <a:cxn ang="10800000">
                  <a:pos x="wd2" y="hd2"/>
                </a:cxn>
                <a:cxn ang="16200000">
                  <a:pos x="wd2" y="hd2"/>
                </a:cxn>
              </a:cxnLst>
              <a:rect l="0" t="0" r="r" b="b"/>
              <a:pathLst>
                <a:path w="21600" h="21600" extrusionOk="0">
                  <a:moveTo>
                    <a:pt x="21252" y="19830"/>
                  </a:moveTo>
                  <a:cubicBezTo>
                    <a:pt x="19858" y="21246"/>
                    <a:pt x="19858" y="21246"/>
                    <a:pt x="19858" y="21246"/>
                  </a:cubicBezTo>
                  <a:cubicBezTo>
                    <a:pt x="19510" y="21600"/>
                    <a:pt x="19161" y="21600"/>
                    <a:pt x="18813" y="21600"/>
                  </a:cubicBezTo>
                  <a:cubicBezTo>
                    <a:pt x="18116" y="21600"/>
                    <a:pt x="17768" y="21600"/>
                    <a:pt x="17419" y="21246"/>
                  </a:cubicBezTo>
                  <a:cubicBezTo>
                    <a:pt x="12890" y="16643"/>
                    <a:pt x="12890" y="16643"/>
                    <a:pt x="12890" y="16643"/>
                  </a:cubicBezTo>
                  <a:cubicBezTo>
                    <a:pt x="12890" y="16289"/>
                    <a:pt x="12542" y="15934"/>
                    <a:pt x="12542" y="15580"/>
                  </a:cubicBezTo>
                  <a:cubicBezTo>
                    <a:pt x="12542" y="15226"/>
                    <a:pt x="12890" y="14518"/>
                    <a:pt x="13239" y="14164"/>
                  </a:cubicBezTo>
                  <a:cubicBezTo>
                    <a:pt x="9755" y="10977"/>
                    <a:pt x="9755" y="10977"/>
                    <a:pt x="9755" y="10977"/>
                  </a:cubicBezTo>
                  <a:cubicBezTo>
                    <a:pt x="8361" y="12748"/>
                    <a:pt x="8361" y="12748"/>
                    <a:pt x="8361" y="12748"/>
                  </a:cubicBezTo>
                  <a:cubicBezTo>
                    <a:pt x="8361" y="12748"/>
                    <a:pt x="8013" y="12748"/>
                    <a:pt x="8013" y="12748"/>
                  </a:cubicBezTo>
                  <a:cubicBezTo>
                    <a:pt x="7665" y="12748"/>
                    <a:pt x="7665" y="12748"/>
                    <a:pt x="7665" y="12748"/>
                  </a:cubicBezTo>
                  <a:cubicBezTo>
                    <a:pt x="8013" y="13102"/>
                    <a:pt x="8361" y="13456"/>
                    <a:pt x="8361" y="13810"/>
                  </a:cubicBezTo>
                  <a:cubicBezTo>
                    <a:pt x="8361" y="14164"/>
                    <a:pt x="8013" y="14518"/>
                    <a:pt x="8013" y="14872"/>
                  </a:cubicBezTo>
                  <a:cubicBezTo>
                    <a:pt x="7316" y="15226"/>
                    <a:pt x="6968" y="15934"/>
                    <a:pt x="6271" y="15934"/>
                  </a:cubicBezTo>
                  <a:cubicBezTo>
                    <a:pt x="5923" y="15934"/>
                    <a:pt x="5574" y="15580"/>
                    <a:pt x="5574" y="15580"/>
                  </a:cubicBezTo>
                  <a:cubicBezTo>
                    <a:pt x="348" y="10269"/>
                    <a:pt x="348" y="10269"/>
                    <a:pt x="348" y="10269"/>
                  </a:cubicBezTo>
                  <a:cubicBezTo>
                    <a:pt x="348" y="10269"/>
                    <a:pt x="0" y="9915"/>
                    <a:pt x="0" y="9561"/>
                  </a:cubicBezTo>
                  <a:cubicBezTo>
                    <a:pt x="0" y="8852"/>
                    <a:pt x="697" y="8498"/>
                    <a:pt x="1045" y="7790"/>
                  </a:cubicBezTo>
                  <a:cubicBezTo>
                    <a:pt x="1394" y="7790"/>
                    <a:pt x="1742" y="7436"/>
                    <a:pt x="2090" y="7436"/>
                  </a:cubicBezTo>
                  <a:cubicBezTo>
                    <a:pt x="2439" y="7436"/>
                    <a:pt x="2787" y="7790"/>
                    <a:pt x="3135" y="8144"/>
                  </a:cubicBezTo>
                  <a:cubicBezTo>
                    <a:pt x="3135" y="8144"/>
                    <a:pt x="3135" y="8144"/>
                    <a:pt x="3135" y="7790"/>
                  </a:cubicBezTo>
                  <a:cubicBezTo>
                    <a:pt x="3135" y="7790"/>
                    <a:pt x="3135" y="7436"/>
                    <a:pt x="3135" y="7436"/>
                  </a:cubicBezTo>
                  <a:cubicBezTo>
                    <a:pt x="7665" y="3187"/>
                    <a:pt x="7665" y="3187"/>
                    <a:pt x="7665" y="3187"/>
                  </a:cubicBezTo>
                  <a:cubicBezTo>
                    <a:pt x="7665" y="2833"/>
                    <a:pt x="7665" y="2833"/>
                    <a:pt x="8013" y="2833"/>
                  </a:cubicBezTo>
                  <a:cubicBezTo>
                    <a:pt x="8013" y="2833"/>
                    <a:pt x="8361" y="2833"/>
                    <a:pt x="8361" y="3187"/>
                  </a:cubicBezTo>
                  <a:cubicBezTo>
                    <a:pt x="8013" y="2479"/>
                    <a:pt x="7665" y="2479"/>
                    <a:pt x="7665" y="1770"/>
                  </a:cubicBezTo>
                  <a:cubicBezTo>
                    <a:pt x="7665" y="1416"/>
                    <a:pt x="7665" y="1062"/>
                    <a:pt x="8013" y="1062"/>
                  </a:cubicBezTo>
                  <a:cubicBezTo>
                    <a:pt x="8361" y="354"/>
                    <a:pt x="8710" y="0"/>
                    <a:pt x="9406" y="0"/>
                  </a:cubicBezTo>
                  <a:cubicBezTo>
                    <a:pt x="9755" y="0"/>
                    <a:pt x="10103" y="0"/>
                    <a:pt x="10452" y="354"/>
                  </a:cubicBezTo>
                  <a:cubicBezTo>
                    <a:pt x="15329" y="5311"/>
                    <a:pt x="15329" y="5311"/>
                    <a:pt x="15329" y="5311"/>
                  </a:cubicBezTo>
                  <a:cubicBezTo>
                    <a:pt x="15677" y="5666"/>
                    <a:pt x="15677" y="6020"/>
                    <a:pt x="15677" y="6374"/>
                  </a:cubicBezTo>
                  <a:cubicBezTo>
                    <a:pt x="15677" y="7082"/>
                    <a:pt x="15329" y="7436"/>
                    <a:pt x="14632" y="7790"/>
                  </a:cubicBezTo>
                  <a:cubicBezTo>
                    <a:pt x="14632" y="8144"/>
                    <a:pt x="14284" y="8144"/>
                    <a:pt x="13935" y="8144"/>
                  </a:cubicBezTo>
                  <a:cubicBezTo>
                    <a:pt x="13239" y="8144"/>
                    <a:pt x="12890" y="7790"/>
                    <a:pt x="12542" y="7436"/>
                  </a:cubicBezTo>
                  <a:cubicBezTo>
                    <a:pt x="12890" y="7436"/>
                    <a:pt x="12890" y="7790"/>
                    <a:pt x="12890" y="7790"/>
                  </a:cubicBezTo>
                  <a:cubicBezTo>
                    <a:pt x="12890" y="8144"/>
                    <a:pt x="12890" y="8144"/>
                    <a:pt x="12542" y="8144"/>
                  </a:cubicBezTo>
                  <a:cubicBezTo>
                    <a:pt x="11148" y="9915"/>
                    <a:pt x="11148" y="9915"/>
                    <a:pt x="11148" y="9915"/>
                  </a:cubicBezTo>
                  <a:cubicBezTo>
                    <a:pt x="14284" y="13102"/>
                    <a:pt x="14284" y="13102"/>
                    <a:pt x="14284" y="13102"/>
                  </a:cubicBezTo>
                  <a:cubicBezTo>
                    <a:pt x="14632" y="12748"/>
                    <a:pt x="14981" y="12393"/>
                    <a:pt x="15329" y="12393"/>
                  </a:cubicBezTo>
                  <a:cubicBezTo>
                    <a:pt x="16026" y="12393"/>
                    <a:pt x="16374" y="12748"/>
                    <a:pt x="16723" y="13102"/>
                  </a:cubicBezTo>
                  <a:cubicBezTo>
                    <a:pt x="21252" y="17705"/>
                    <a:pt x="21252" y="17705"/>
                    <a:pt x="21252" y="17705"/>
                  </a:cubicBezTo>
                  <a:cubicBezTo>
                    <a:pt x="21252" y="18059"/>
                    <a:pt x="21600" y="18413"/>
                    <a:pt x="21600" y="18767"/>
                  </a:cubicBezTo>
                  <a:cubicBezTo>
                    <a:pt x="21600" y="19121"/>
                    <a:pt x="21252" y="19475"/>
                    <a:pt x="21252" y="1983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0" name="Shape 5280"/>
            <p:cNvSpPr/>
            <p:nvPr/>
          </p:nvSpPr>
          <p:spPr>
            <a:xfrm>
              <a:off x="408974" y="2136269"/>
              <a:ext cx="227725" cy="210684"/>
            </a:xfrm>
            <a:custGeom>
              <a:avLst/>
              <a:gdLst/>
              <a:ahLst/>
              <a:cxnLst>
                <a:cxn ang="0">
                  <a:pos x="wd2" y="hd2"/>
                </a:cxn>
                <a:cxn ang="5400000">
                  <a:pos x="wd2" y="hd2"/>
                </a:cxn>
                <a:cxn ang="10800000">
                  <a:pos x="wd2" y="hd2"/>
                </a:cxn>
                <a:cxn ang="16200000">
                  <a:pos x="wd2" y="hd2"/>
                </a:cxn>
              </a:cxnLst>
              <a:rect l="0" t="0" r="r" b="b"/>
              <a:pathLst>
                <a:path w="21600" h="21600" extrusionOk="0">
                  <a:moveTo>
                    <a:pt x="14294" y="12000"/>
                  </a:moveTo>
                  <a:cubicBezTo>
                    <a:pt x="14294" y="12000"/>
                    <a:pt x="14294" y="12343"/>
                    <a:pt x="14294" y="12343"/>
                  </a:cubicBezTo>
                  <a:cubicBezTo>
                    <a:pt x="12388" y="12343"/>
                    <a:pt x="12388" y="12343"/>
                    <a:pt x="12388" y="12343"/>
                  </a:cubicBezTo>
                  <a:cubicBezTo>
                    <a:pt x="12388" y="12686"/>
                    <a:pt x="12071" y="13029"/>
                    <a:pt x="12071" y="13371"/>
                  </a:cubicBezTo>
                  <a:cubicBezTo>
                    <a:pt x="12388" y="14057"/>
                    <a:pt x="12706" y="14400"/>
                    <a:pt x="13024" y="14743"/>
                  </a:cubicBezTo>
                  <a:cubicBezTo>
                    <a:pt x="13024" y="14743"/>
                    <a:pt x="13024" y="15086"/>
                    <a:pt x="13024" y="15086"/>
                  </a:cubicBezTo>
                  <a:cubicBezTo>
                    <a:pt x="13024" y="15086"/>
                    <a:pt x="13024" y="15086"/>
                    <a:pt x="13024" y="15429"/>
                  </a:cubicBezTo>
                  <a:cubicBezTo>
                    <a:pt x="12706" y="15771"/>
                    <a:pt x="11435" y="17143"/>
                    <a:pt x="11118" y="17143"/>
                  </a:cubicBezTo>
                  <a:cubicBezTo>
                    <a:pt x="11118" y="17143"/>
                    <a:pt x="11118" y="17143"/>
                    <a:pt x="11118" y="17143"/>
                  </a:cubicBezTo>
                  <a:cubicBezTo>
                    <a:pt x="9847" y="16114"/>
                    <a:pt x="9847" y="16114"/>
                    <a:pt x="9847" y="16114"/>
                  </a:cubicBezTo>
                  <a:cubicBezTo>
                    <a:pt x="9529" y="16114"/>
                    <a:pt x="9212" y="16114"/>
                    <a:pt x="8894" y="16457"/>
                  </a:cubicBezTo>
                  <a:cubicBezTo>
                    <a:pt x="8894" y="16800"/>
                    <a:pt x="8576" y="17486"/>
                    <a:pt x="8576" y="18171"/>
                  </a:cubicBezTo>
                  <a:cubicBezTo>
                    <a:pt x="8576" y="18514"/>
                    <a:pt x="8259" y="18514"/>
                    <a:pt x="8259" y="18514"/>
                  </a:cubicBezTo>
                  <a:cubicBezTo>
                    <a:pt x="6035" y="18514"/>
                    <a:pt x="6035" y="18514"/>
                    <a:pt x="6035" y="18514"/>
                  </a:cubicBezTo>
                  <a:cubicBezTo>
                    <a:pt x="6035" y="18514"/>
                    <a:pt x="5718" y="18514"/>
                    <a:pt x="5718" y="18171"/>
                  </a:cubicBezTo>
                  <a:cubicBezTo>
                    <a:pt x="5400" y="16457"/>
                    <a:pt x="5400" y="16457"/>
                    <a:pt x="5400" y="16457"/>
                  </a:cubicBezTo>
                  <a:cubicBezTo>
                    <a:pt x="5082" y="16114"/>
                    <a:pt x="5082" y="16114"/>
                    <a:pt x="4765" y="16114"/>
                  </a:cubicBezTo>
                  <a:cubicBezTo>
                    <a:pt x="3494" y="17143"/>
                    <a:pt x="3494" y="17143"/>
                    <a:pt x="3494" y="17143"/>
                  </a:cubicBezTo>
                  <a:cubicBezTo>
                    <a:pt x="3176" y="17143"/>
                    <a:pt x="3176" y="17143"/>
                    <a:pt x="3176" y="17143"/>
                  </a:cubicBezTo>
                  <a:cubicBezTo>
                    <a:pt x="3176" y="17143"/>
                    <a:pt x="2859" y="17143"/>
                    <a:pt x="2859" y="17143"/>
                  </a:cubicBezTo>
                  <a:cubicBezTo>
                    <a:pt x="2541" y="16800"/>
                    <a:pt x="1271" y="15429"/>
                    <a:pt x="1271" y="15086"/>
                  </a:cubicBezTo>
                  <a:cubicBezTo>
                    <a:pt x="1271" y="15086"/>
                    <a:pt x="1271" y="15086"/>
                    <a:pt x="1271" y="14743"/>
                  </a:cubicBezTo>
                  <a:cubicBezTo>
                    <a:pt x="1588" y="14400"/>
                    <a:pt x="1906" y="14057"/>
                    <a:pt x="2224" y="13371"/>
                  </a:cubicBezTo>
                  <a:cubicBezTo>
                    <a:pt x="2224" y="13029"/>
                    <a:pt x="1906" y="12686"/>
                    <a:pt x="1906" y="12343"/>
                  </a:cubicBezTo>
                  <a:cubicBezTo>
                    <a:pt x="318" y="12000"/>
                    <a:pt x="318" y="12000"/>
                    <a:pt x="318" y="12000"/>
                  </a:cubicBezTo>
                  <a:cubicBezTo>
                    <a:pt x="0" y="12000"/>
                    <a:pt x="0" y="12000"/>
                    <a:pt x="0" y="11657"/>
                  </a:cubicBezTo>
                  <a:cubicBezTo>
                    <a:pt x="0" y="9600"/>
                    <a:pt x="0" y="9600"/>
                    <a:pt x="0" y="9600"/>
                  </a:cubicBezTo>
                  <a:cubicBezTo>
                    <a:pt x="0" y="9257"/>
                    <a:pt x="0" y="9257"/>
                    <a:pt x="318" y="9257"/>
                  </a:cubicBezTo>
                  <a:cubicBezTo>
                    <a:pt x="1906" y="8914"/>
                    <a:pt x="1906" y="8914"/>
                    <a:pt x="1906" y="8914"/>
                  </a:cubicBezTo>
                  <a:cubicBezTo>
                    <a:pt x="1906" y="8571"/>
                    <a:pt x="2224" y="8229"/>
                    <a:pt x="2224" y="7886"/>
                  </a:cubicBezTo>
                  <a:cubicBezTo>
                    <a:pt x="1906" y="7543"/>
                    <a:pt x="1588" y="6857"/>
                    <a:pt x="1271" y="6514"/>
                  </a:cubicBezTo>
                  <a:cubicBezTo>
                    <a:pt x="1271" y="6514"/>
                    <a:pt x="1271" y="6514"/>
                    <a:pt x="1271" y="6171"/>
                  </a:cubicBezTo>
                  <a:cubicBezTo>
                    <a:pt x="1271" y="6171"/>
                    <a:pt x="1271" y="6171"/>
                    <a:pt x="1271" y="6171"/>
                  </a:cubicBezTo>
                  <a:cubicBezTo>
                    <a:pt x="1588" y="5829"/>
                    <a:pt x="2859" y="4114"/>
                    <a:pt x="3176" y="4114"/>
                  </a:cubicBezTo>
                  <a:cubicBezTo>
                    <a:pt x="3176" y="4114"/>
                    <a:pt x="3176" y="4114"/>
                    <a:pt x="3494" y="4457"/>
                  </a:cubicBezTo>
                  <a:cubicBezTo>
                    <a:pt x="4765" y="5486"/>
                    <a:pt x="4765" y="5486"/>
                    <a:pt x="4765" y="5486"/>
                  </a:cubicBezTo>
                  <a:cubicBezTo>
                    <a:pt x="5082" y="5143"/>
                    <a:pt x="5082" y="5143"/>
                    <a:pt x="5400" y="5143"/>
                  </a:cubicBezTo>
                  <a:cubicBezTo>
                    <a:pt x="5718" y="4457"/>
                    <a:pt x="5718" y="3771"/>
                    <a:pt x="5718" y="3086"/>
                  </a:cubicBezTo>
                  <a:cubicBezTo>
                    <a:pt x="5718" y="3086"/>
                    <a:pt x="6035" y="2743"/>
                    <a:pt x="6035" y="2743"/>
                  </a:cubicBezTo>
                  <a:cubicBezTo>
                    <a:pt x="8259" y="2743"/>
                    <a:pt x="8259" y="2743"/>
                    <a:pt x="8259" y="2743"/>
                  </a:cubicBezTo>
                  <a:cubicBezTo>
                    <a:pt x="8259" y="2743"/>
                    <a:pt x="8576" y="3086"/>
                    <a:pt x="8576" y="3086"/>
                  </a:cubicBezTo>
                  <a:cubicBezTo>
                    <a:pt x="8894" y="5143"/>
                    <a:pt x="8894" y="5143"/>
                    <a:pt x="8894" y="5143"/>
                  </a:cubicBezTo>
                  <a:cubicBezTo>
                    <a:pt x="9212" y="5143"/>
                    <a:pt x="9529" y="5143"/>
                    <a:pt x="9847" y="5486"/>
                  </a:cubicBezTo>
                  <a:cubicBezTo>
                    <a:pt x="11118" y="4457"/>
                    <a:pt x="11118" y="4457"/>
                    <a:pt x="11118" y="4457"/>
                  </a:cubicBezTo>
                  <a:cubicBezTo>
                    <a:pt x="11118" y="4114"/>
                    <a:pt x="11118" y="4114"/>
                    <a:pt x="11118" y="4114"/>
                  </a:cubicBezTo>
                  <a:cubicBezTo>
                    <a:pt x="11435" y="4114"/>
                    <a:pt x="11435" y="4114"/>
                    <a:pt x="11435" y="4457"/>
                  </a:cubicBezTo>
                  <a:cubicBezTo>
                    <a:pt x="11753" y="4457"/>
                    <a:pt x="13024" y="5829"/>
                    <a:pt x="13024" y="6171"/>
                  </a:cubicBezTo>
                  <a:cubicBezTo>
                    <a:pt x="13024" y="6514"/>
                    <a:pt x="13024" y="6514"/>
                    <a:pt x="13024" y="6514"/>
                  </a:cubicBezTo>
                  <a:cubicBezTo>
                    <a:pt x="12706" y="6857"/>
                    <a:pt x="12388" y="7543"/>
                    <a:pt x="12071" y="7886"/>
                  </a:cubicBezTo>
                  <a:cubicBezTo>
                    <a:pt x="12071" y="8229"/>
                    <a:pt x="12388" y="8571"/>
                    <a:pt x="12388" y="8914"/>
                  </a:cubicBezTo>
                  <a:cubicBezTo>
                    <a:pt x="14294" y="9257"/>
                    <a:pt x="14294" y="9257"/>
                    <a:pt x="14294" y="9257"/>
                  </a:cubicBezTo>
                  <a:cubicBezTo>
                    <a:pt x="14294" y="9257"/>
                    <a:pt x="14294" y="9257"/>
                    <a:pt x="14294" y="9600"/>
                  </a:cubicBezTo>
                  <a:lnTo>
                    <a:pt x="14294" y="12000"/>
                  </a:lnTo>
                  <a:close/>
                  <a:moveTo>
                    <a:pt x="7306" y="7543"/>
                  </a:moveTo>
                  <a:cubicBezTo>
                    <a:pt x="5718" y="7543"/>
                    <a:pt x="4129" y="8914"/>
                    <a:pt x="4129" y="10629"/>
                  </a:cubicBezTo>
                  <a:cubicBezTo>
                    <a:pt x="4129" y="12343"/>
                    <a:pt x="5718" y="13714"/>
                    <a:pt x="7306" y="13714"/>
                  </a:cubicBezTo>
                  <a:cubicBezTo>
                    <a:pt x="8894" y="13714"/>
                    <a:pt x="10165" y="12343"/>
                    <a:pt x="10165" y="10629"/>
                  </a:cubicBezTo>
                  <a:cubicBezTo>
                    <a:pt x="10165" y="8914"/>
                    <a:pt x="8894" y="7543"/>
                    <a:pt x="7306" y="7543"/>
                  </a:cubicBezTo>
                  <a:close/>
                  <a:moveTo>
                    <a:pt x="21600" y="5143"/>
                  </a:moveTo>
                  <a:cubicBezTo>
                    <a:pt x="21600" y="5486"/>
                    <a:pt x="20329" y="5486"/>
                    <a:pt x="20012" y="5486"/>
                  </a:cubicBezTo>
                  <a:cubicBezTo>
                    <a:pt x="20012" y="5829"/>
                    <a:pt x="19694" y="6171"/>
                    <a:pt x="19694" y="6171"/>
                  </a:cubicBezTo>
                  <a:cubicBezTo>
                    <a:pt x="19694" y="6514"/>
                    <a:pt x="20329" y="7886"/>
                    <a:pt x="20329" y="7886"/>
                  </a:cubicBezTo>
                  <a:cubicBezTo>
                    <a:pt x="20329" y="7886"/>
                    <a:pt x="20329" y="7886"/>
                    <a:pt x="20329" y="8229"/>
                  </a:cubicBezTo>
                  <a:cubicBezTo>
                    <a:pt x="20012" y="8229"/>
                    <a:pt x="18741" y="8914"/>
                    <a:pt x="18741" y="8914"/>
                  </a:cubicBezTo>
                  <a:cubicBezTo>
                    <a:pt x="18741" y="8914"/>
                    <a:pt x="17788" y="7543"/>
                    <a:pt x="17788" y="7543"/>
                  </a:cubicBezTo>
                  <a:cubicBezTo>
                    <a:pt x="17471" y="7543"/>
                    <a:pt x="17471" y="7543"/>
                    <a:pt x="17471" y="7543"/>
                  </a:cubicBezTo>
                  <a:cubicBezTo>
                    <a:pt x="17153" y="7543"/>
                    <a:pt x="17153" y="7543"/>
                    <a:pt x="17153" y="7543"/>
                  </a:cubicBezTo>
                  <a:cubicBezTo>
                    <a:pt x="16835" y="7543"/>
                    <a:pt x="15882" y="8914"/>
                    <a:pt x="15882" y="8914"/>
                  </a:cubicBezTo>
                  <a:cubicBezTo>
                    <a:pt x="15882" y="8914"/>
                    <a:pt x="14612" y="8229"/>
                    <a:pt x="14612" y="8229"/>
                  </a:cubicBezTo>
                  <a:cubicBezTo>
                    <a:pt x="14294" y="7886"/>
                    <a:pt x="14294" y="7886"/>
                    <a:pt x="14294" y="7886"/>
                  </a:cubicBezTo>
                  <a:cubicBezTo>
                    <a:pt x="14294" y="7886"/>
                    <a:pt x="14929" y="6514"/>
                    <a:pt x="14929" y="6171"/>
                  </a:cubicBezTo>
                  <a:cubicBezTo>
                    <a:pt x="14929" y="6171"/>
                    <a:pt x="14612" y="5829"/>
                    <a:pt x="14612" y="5486"/>
                  </a:cubicBezTo>
                  <a:cubicBezTo>
                    <a:pt x="14294" y="5486"/>
                    <a:pt x="13024" y="5486"/>
                    <a:pt x="13024" y="5143"/>
                  </a:cubicBezTo>
                  <a:cubicBezTo>
                    <a:pt x="13024" y="3429"/>
                    <a:pt x="13024" y="3429"/>
                    <a:pt x="13024" y="3429"/>
                  </a:cubicBezTo>
                  <a:cubicBezTo>
                    <a:pt x="13024" y="3429"/>
                    <a:pt x="14294" y="3086"/>
                    <a:pt x="14612" y="3086"/>
                  </a:cubicBezTo>
                  <a:cubicBezTo>
                    <a:pt x="14612" y="3086"/>
                    <a:pt x="14929" y="2743"/>
                    <a:pt x="14929" y="2400"/>
                  </a:cubicBezTo>
                  <a:cubicBezTo>
                    <a:pt x="14929" y="2400"/>
                    <a:pt x="14294" y="1029"/>
                    <a:pt x="14294" y="686"/>
                  </a:cubicBezTo>
                  <a:cubicBezTo>
                    <a:pt x="14294" y="686"/>
                    <a:pt x="14294" y="686"/>
                    <a:pt x="14612" y="686"/>
                  </a:cubicBezTo>
                  <a:cubicBezTo>
                    <a:pt x="14612" y="686"/>
                    <a:pt x="15882" y="0"/>
                    <a:pt x="15882" y="0"/>
                  </a:cubicBezTo>
                  <a:cubicBezTo>
                    <a:pt x="15882" y="0"/>
                    <a:pt x="16835" y="1029"/>
                    <a:pt x="17153" y="1371"/>
                  </a:cubicBezTo>
                  <a:cubicBezTo>
                    <a:pt x="17153" y="1371"/>
                    <a:pt x="17153" y="1371"/>
                    <a:pt x="17471" y="1371"/>
                  </a:cubicBezTo>
                  <a:cubicBezTo>
                    <a:pt x="17471" y="1371"/>
                    <a:pt x="17471" y="1371"/>
                    <a:pt x="17788" y="1371"/>
                  </a:cubicBezTo>
                  <a:cubicBezTo>
                    <a:pt x="18106" y="686"/>
                    <a:pt x="18424" y="343"/>
                    <a:pt x="18741" y="0"/>
                  </a:cubicBezTo>
                  <a:cubicBezTo>
                    <a:pt x="18741" y="0"/>
                    <a:pt x="18741" y="0"/>
                    <a:pt x="18741" y="0"/>
                  </a:cubicBezTo>
                  <a:cubicBezTo>
                    <a:pt x="18741" y="0"/>
                    <a:pt x="20012" y="686"/>
                    <a:pt x="20329" y="686"/>
                  </a:cubicBezTo>
                  <a:cubicBezTo>
                    <a:pt x="20329" y="686"/>
                    <a:pt x="20329" y="686"/>
                    <a:pt x="20329" y="686"/>
                  </a:cubicBezTo>
                  <a:cubicBezTo>
                    <a:pt x="20329" y="1029"/>
                    <a:pt x="19694" y="2400"/>
                    <a:pt x="19694" y="2400"/>
                  </a:cubicBezTo>
                  <a:cubicBezTo>
                    <a:pt x="19694" y="2743"/>
                    <a:pt x="20012" y="3086"/>
                    <a:pt x="20012" y="3086"/>
                  </a:cubicBezTo>
                  <a:cubicBezTo>
                    <a:pt x="20329" y="3086"/>
                    <a:pt x="21600" y="3429"/>
                    <a:pt x="21600" y="3429"/>
                  </a:cubicBezTo>
                  <a:lnTo>
                    <a:pt x="21600" y="5143"/>
                  </a:lnTo>
                  <a:close/>
                  <a:moveTo>
                    <a:pt x="21600" y="17829"/>
                  </a:moveTo>
                  <a:cubicBezTo>
                    <a:pt x="21600" y="17829"/>
                    <a:pt x="20329" y="18171"/>
                    <a:pt x="20012" y="18171"/>
                  </a:cubicBezTo>
                  <a:cubicBezTo>
                    <a:pt x="20012" y="18514"/>
                    <a:pt x="19694" y="18514"/>
                    <a:pt x="19694" y="18857"/>
                  </a:cubicBezTo>
                  <a:cubicBezTo>
                    <a:pt x="19694" y="19200"/>
                    <a:pt x="20329" y="20229"/>
                    <a:pt x="20329" y="20571"/>
                  </a:cubicBezTo>
                  <a:cubicBezTo>
                    <a:pt x="20329" y="20571"/>
                    <a:pt x="20329" y="20571"/>
                    <a:pt x="20329" y="20571"/>
                  </a:cubicBezTo>
                  <a:cubicBezTo>
                    <a:pt x="20012" y="20571"/>
                    <a:pt x="18741" y="21600"/>
                    <a:pt x="18741" y="21600"/>
                  </a:cubicBezTo>
                  <a:cubicBezTo>
                    <a:pt x="18741" y="21600"/>
                    <a:pt x="17788" y="20229"/>
                    <a:pt x="17788" y="20229"/>
                  </a:cubicBezTo>
                  <a:cubicBezTo>
                    <a:pt x="17471" y="20229"/>
                    <a:pt x="17471" y="20229"/>
                    <a:pt x="17471" y="20229"/>
                  </a:cubicBezTo>
                  <a:cubicBezTo>
                    <a:pt x="17153" y="20229"/>
                    <a:pt x="17153" y="20229"/>
                    <a:pt x="17153" y="20229"/>
                  </a:cubicBezTo>
                  <a:cubicBezTo>
                    <a:pt x="16835" y="20229"/>
                    <a:pt x="15882" y="21600"/>
                    <a:pt x="15882" y="21600"/>
                  </a:cubicBezTo>
                  <a:cubicBezTo>
                    <a:pt x="15882" y="21600"/>
                    <a:pt x="14612" y="20571"/>
                    <a:pt x="14612" y="20571"/>
                  </a:cubicBezTo>
                  <a:cubicBezTo>
                    <a:pt x="14294" y="20571"/>
                    <a:pt x="14294" y="20571"/>
                    <a:pt x="14294" y="20571"/>
                  </a:cubicBezTo>
                  <a:cubicBezTo>
                    <a:pt x="14294" y="20229"/>
                    <a:pt x="14929" y="19200"/>
                    <a:pt x="14929" y="18857"/>
                  </a:cubicBezTo>
                  <a:cubicBezTo>
                    <a:pt x="14929" y="18514"/>
                    <a:pt x="14612" y="18514"/>
                    <a:pt x="14612" y="18171"/>
                  </a:cubicBezTo>
                  <a:cubicBezTo>
                    <a:pt x="14294" y="18171"/>
                    <a:pt x="13024" y="17829"/>
                    <a:pt x="13024" y="17829"/>
                  </a:cubicBezTo>
                  <a:cubicBezTo>
                    <a:pt x="13024" y="16114"/>
                    <a:pt x="13024" y="16114"/>
                    <a:pt x="13024" y="16114"/>
                  </a:cubicBezTo>
                  <a:cubicBezTo>
                    <a:pt x="13024" y="15771"/>
                    <a:pt x="14294" y="15771"/>
                    <a:pt x="14612" y="15771"/>
                  </a:cubicBezTo>
                  <a:cubicBezTo>
                    <a:pt x="14612" y="15429"/>
                    <a:pt x="14929" y="15429"/>
                    <a:pt x="14929" y="15086"/>
                  </a:cubicBezTo>
                  <a:cubicBezTo>
                    <a:pt x="14929" y="14743"/>
                    <a:pt x="14294" y="13714"/>
                    <a:pt x="14294" y="13371"/>
                  </a:cubicBezTo>
                  <a:cubicBezTo>
                    <a:pt x="14294" y="13371"/>
                    <a:pt x="14294" y="13371"/>
                    <a:pt x="14612" y="13371"/>
                  </a:cubicBezTo>
                  <a:cubicBezTo>
                    <a:pt x="14612" y="13371"/>
                    <a:pt x="15882" y="12343"/>
                    <a:pt x="15882" y="12343"/>
                  </a:cubicBezTo>
                  <a:cubicBezTo>
                    <a:pt x="15882" y="12343"/>
                    <a:pt x="16835" y="13714"/>
                    <a:pt x="17153" y="13714"/>
                  </a:cubicBezTo>
                  <a:cubicBezTo>
                    <a:pt x="17153" y="13714"/>
                    <a:pt x="17153" y="13714"/>
                    <a:pt x="17471" y="13714"/>
                  </a:cubicBezTo>
                  <a:cubicBezTo>
                    <a:pt x="17471" y="13714"/>
                    <a:pt x="17471" y="13714"/>
                    <a:pt x="17788" y="13714"/>
                  </a:cubicBezTo>
                  <a:cubicBezTo>
                    <a:pt x="18106" y="13371"/>
                    <a:pt x="18424" y="13029"/>
                    <a:pt x="18741" y="12343"/>
                  </a:cubicBezTo>
                  <a:cubicBezTo>
                    <a:pt x="18741" y="12343"/>
                    <a:pt x="18741" y="12343"/>
                    <a:pt x="18741" y="12343"/>
                  </a:cubicBezTo>
                  <a:cubicBezTo>
                    <a:pt x="18741" y="12343"/>
                    <a:pt x="20012" y="13371"/>
                    <a:pt x="20329" y="13371"/>
                  </a:cubicBezTo>
                  <a:cubicBezTo>
                    <a:pt x="20329" y="13371"/>
                    <a:pt x="20329" y="13371"/>
                    <a:pt x="20329" y="13371"/>
                  </a:cubicBezTo>
                  <a:cubicBezTo>
                    <a:pt x="20329" y="13714"/>
                    <a:pt x="19694" y="14743"/>
                    <a:pt x="19694" y="15086"/>
                  </a:cubicBezTo>
                  <a:cubicBezTo>
                    <a:pt x="19694" y="15429"/>
                    <a:pt x="20012" y="15429"/>
                    <a:pt x="20012" y="15771"/>
                  </a:cubicBezTo>
                  <a:cubicBezTo>
                    <a:pt x="20329" y="15771"/>
                    <a:pt x="21600" y="15771"/>
                    <a:pt x="21600" y="16114"/>
                  </a:cubicBezTo>
                  <a:lnTo>
                    <a:pt x="21600" y="17829"/>
                  </a:lnTo>
                  <a:close/>
                  <a:moveTo>
                    <a:pt x="17471" y="2743"/>
                  </a:moveTo>
                  <a:cubicBezTo>
                    <a:pt x="16518" y="2743"/>
                    <a:pt x="15882" y="3429"/>
                    <a:pt x="15882" y="4457"/>
                  </a:cubicBezTo>
                  <a:cubicBezTo>
                    <a:pt x="15882" y="5143"/>
                    <a:pt x="16518" y="5829"/>
                    <a:pt x="17471" y="5829"/>
                  </a:cubicBezTo>
                  <a:cubicBezTo>
                    <a:pt x="18106" y="5829"/>
                    <a:pt x="18741" y="5143"/>
                    <a:pt x="18741" y="4457"/>
                  </a:cubicBezTo>
                  <a:cubicBezTo>
                    <a:pt x="18741" y="3429"/>
                    <a:pt x="18106" y="2743"/>
                    <a:pt x="17471" y="2743"/>
                  </a:cubicBezTo>
                  <a:close/>
                  <a:moveTo>
                    <a:pt x="17471" y="15429"/>
                  </a:moveTo>
                  <a:cubicBezTo>
                    <a:pt x="16518" y="15429"/>
                    <a:pt x="15882" y="16114"/>
                    <a:pt x="15882" y="16800"/>
                  </a:cubicBezTo>
                  <a:cubicBezTo>
                    <a:pt x="15882" y="17829"/>
                    <a:pt x="16518" y="18514"/>
                    <a:pt x="17471" y="18514"/>
                  </a:cubicBezTo>
                  <a:cubicBezTo>
                    <a:pt x="18106" y="18514"/>
                    <a:pt x="18741" y="17829"/>
                    <a:pt x="18741" y="16800"/>
                  </a:cubicBezTo>
                  <a:cubicBezTo>
                    <a:pt x="18741" y="16114"/>
                    <a:pt x="18106" y="15429"/>
                    <a:pt x="17471" y="1542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1" name="Shape 5281"/>
            <p:cNvSpPr/>
            <p:nvPr/>
          </p:nvSpPr>
          <p:spPr>
            <a:xfrm>
              <a:off x="890757" y="2148662"/>
              <a:ext cx="184349" cy="178153"/>
            </a:xfrm>
            <a:custGeom>
              <a:avLst/>
              <a:gdLst/>
              <a:ahLst/>
              <a:cxnLst>
                <a:cxn ang="0">
                  <a:pos x="wd2" y="hd2"/>
                </a:cxn>
                <a:cxn ang="5400000">
                  <a:pos x="wd2" y="hd2"/>
                </a:cxn>
                <a:cxn ang="10800000">
                  <a:pos x="wd2" y="hd2"/>
                </a:cxn>
                <a:cxn ang="16200000">
                  <a:pos x="wd2" y="hd2"/>
                </a:cxn>
              </a:cxnLst>
              <a:rect l="0" t="0" r="r" b="b"/>
              <a:pathLst>
                <a:path w="21600" h="21600" extrusionOk="0">
                  <a:moveTo>
                    <a:pt x="14138" y="21600"/>
                  </a:moveTo>
                  <a:cubicBezTo>
                    <a:pt x="13353" y="21600"/>
                    <a:pt x="13353" y="21600"/>
                    <a:pt x="13353" y="21192"/>
                  </a:cubicBezTo>
                  <a:cubicBezTo>
                    <a:pt x="13353" y="20785"/>
                    <a:pt x="13353" y="19562"/>
                    <a:pt x="13353" y="17932"/>
                  </a:cubicBezTo>
                  <a:cubicBezTo>
                    <a:pt x="13353" y="17117"/>
                    <a:pt x="12960" y="16302"/>
                    <a:pt x="12567" y="15894"/>
                  </a:cubicBezTo>
                  <a:cubicBezTo>
                    <a:pt x="14924" y="15894"/>
                    <a:pt x="17673" y="14672"/>
                    <a:pt x="17673" y="10596"/>
                  </a:cubicBezTo>
                  <a:cubicBezTo>
                    <a:pt x="17673" y="9374"/>
                    <a:pt x="17280" y="8151"/>
                    <a:pt x="16495" y="7336"/>
                  </a:cubicBezTo>
                  <a:cubicBezTo>
                    <a:pt x="16495" y="7336"/>
                    <a:pt x="16887" y="6113"/>
                    <a:pt x="16495" y="4483"/>
                  </a:cubicBezTo>
                  <a:cubicBezTo>
                    <a:pt x="15316" y="4075"/>
                    <a:pt x="13353" y="5706"/>
                    <a:pt x="13353" y="5706"/>
                  </a:cubicBezTo>
                  <a:cubicBezTo>
                    <a:pt x="12567" y="5298"/>
                    <a:pt x="11782" y="5298"/>
                    <a:pt x="10604" y="5298"/>
                  </a:cubicBezTo>
                  <a:cubicBezTo>
                    <a:pt x="9818" y="5298"/>
                    <a:pt x="9033" y="5298"/>
                    <a:pt x="7855" y="5706"/>
                  </a:cubicBezTo>
                  <a:cubicBezTo>
                    <a:pt x="7855" y="5706"/>
                    <a:pt x="5891" y="4075"/>
                    <a:pt x="5105" y="4483"/>
                  </a:cubicBezTo>
                  <a:cubicBezTo>
                    <a:pt x="4320" y="6113"/>
                    <a:pt x="4713" y="7336"/>
                    <a:pt x="5105" y="7336"/>
                  </a:cubicBezTo>
                  <a:cubicBezTo>
                    <a:pt x="4320" y="8151"/>
                    <a:pt x="3927" y="9374"/>
                    <a:pt x="3927" y="10596"/>
                  </a:cubicBezTo>
                  <a:cubicBezTo>
                    <a:pt x="3927" y="14672"/>
                    <a:pt x="6284" y="15894"/>
                    <a:pt x="8640" y="15894"/>
                  </a:cubicBezTo>
                  <a:cubicBezTo>
                    <a:pt x="8247" y="16302"/>
                    <a:pt x="8247" y="16709"/>
                    <a:pt x="7855" y="17525"/>
                  </a:cubicBezTo>
                  <a:cubicBezTo>
                    <a:pt x="7462" y="17932"/>
                    <a:pt x="5891" y="18340"/>
                    <a:pt x="4713" y="16709"/>
                  </a:cubicBezTo>
                  <a:cubicBezTo>
                    <a:pt x="4320" y="15487"/>
                    <a:pt x="3142" y="15487"/>
                    <a:pt x="3142" y="15487"/>
                  </a:cubicBezTo>
                  <a:cubicBezTo>
                    <a:pt x="2356" y="15487"/>
                    <a:pt x="3142" y="16302"/>
                    <a:pt x="3142" y="16302"/>
                  </a:cubicBezTo>
                  <a:cubicBezTo>
                    <a:pt x="3927" y="16302"/>
                    <a:pt x="4320" y="17932"/>
                    <a:pt x="4320" y="17932"/>
                  </a:cubicBezTo>
                  <a:cubicBezTo>
                    <a:pt x="5105" y="19562"/>
                    <a:pt x="7855" y="19155"/>
                    <a:pt x="7855" y="19155"/>
                  </a:cubicBezTo>
                  <a:cubicBezTo>
                    <a:pt x="7855" y="19970"/>
                    <a:pt x="7855" y="20785"/>
                    <a:pt x="7855" y="21192"/>
                  </a:cubicBezTo>
                  <a:cubicBezTo>
                    <a:pt x="7855" y="21600"/>
                    <a:pt x="7855" y="21600"/>
                    <a:pt x="7462" y="21600"/>
                  </a:cubicBezTo>
                  <a:cubicBezTo>
                    <a:pt x="3142" y="20377"/>
                    <a:pt x="0" y="15894"/>
                    <a:pt x="0" y="11004"/>
                  </a:cubicBezTo>
                  <a:cubicBezTo>
                    <a:pt x="0" y="4891"/>
                    <a:pt x="4713" y="0"/>
                    <a:pt x="10604" y="0"/>
                  </a:cubicBezTo>
                  <a:cubicBezTo>
                    <a:pt x="16495" y="0"/>
                    <a:pt x="21600" y="4891"/>
                    <a:pt x="21600" y="11004"/>
                  </a:cubicBezTo>
                  <a:cubicBezTo>
                    <a:pt x="21600" y="15894"/>
                    <a:pt x="18458" y="20377"/>
                    <a:pt x="14138"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2" name="Shape 5282"/>
            <p:cNvSpPr/>
            <p:nvPr/>
          </p:nvSpPr>
          <p:spPr>
            <a:xfrm>
              <a:off x="1384934" y="2148662"/>
              <a:ext cx="190546" cy="198292"/>
            </a:xfrm>
            <a:custGeom>
              <a:avLst/>
              <a:gdLst/>
              <a:ahLst/>
              <a:cxnLst>
                <a:cxn ang="0">
                  <a:pos x="wd2" y="hd2"/>
                </a:cxn>
                <a:cxn ang="5400000">
                  <a:pos x="wd2" y="hd2"/>
                </a:cxn>
                <a:cxn ang="10800000">
                  <a:pos x="wd2" y="hd2"/>
                </a:cxn>
                <a:cxn ang="16200000">
                  <a:pos x="wd2" y="hd2"/>
                </a:cxn>
              </a:cxnLst>
              <a:rect l="0" t="0" r="r" b="b"/>
              <a:pathLst>
                <a:path w="21600" h="21600" extrusionOk="0">
                  <a:moveTo>
                    <a:pt x="21221" y="1831"/>
                  </a:moveTo>
                  <a:cubicBezTo>
                    <a:pt x="12505" y="9885"/>
                    <a:pt x="12505" y="9885"/>
                    <a:pt x="12505" y="9885"/>
                  </a:cubicBezTo>
                  <a:cubicBezTo>
                    <a:pt x="12505" y="20136"/>
                    <a:pt x="12505" y="20136"/>
                    <a:pt x="12505" y="20136"/>
                  </a:cubicBezTo>
                  <a:cubicBezTo>
                    <a:pt x="17053" y="20136"/>
                    <a:pt x="17053" y="20136"/>
                    <a:pt x="17053" y="20136"/>
                  </a:cubicBezTo>
                  <a:cubicBezTo>
                    <a:pt x="17432" y="20136"/>
                    <a:pt x="17811" y="20502"/>
                    <a:pt x="17811" y="20868"/>
                  </a:cubicBezTo>
                  <a:cubicBezTo>
                    <a:pt x="17811" y="21234"/>
                    <a:pt x="17432" y="21600"/>
                    <a:pt x="17053" y="21600"/>
                  </a:cubicBezTo>
                  <a:cubicBezTo>
                    <a:pt x="4926" y="21600"/>
                    <a:pt x="4926" y="21600"/>
                    <a:pt x="4926" y="21600"/>
                  </a:cubicBezTo>
                  <a:cubicBezTo>
                    <a:pt x="4547" y="21600"/>
                    <a:pt x="3789" y="21234"/>
                    <a:pt x="3789" y="20868"/>
                  </a:cubicBezTo>
                  <a:cubicBezTo>
                    <a:pt x="3789" y="20502"/>
                    <a:pt x="4547" y="20136"/>
                    <a:pt x="4926" y="20136"/>
                  </a:cubicBezTo>
                  <a:cubicBezTo>
                    <a:pt x="9095" y="20136"/>
                    <a:pt x="9095" y="20136"/>
                    <a:pt x="9095" y="20136"/>
                  </a:cubicBezTo>
                  <a:cubicBezTo>
                    <a:pt x="9095" y="9885"/>
                    <a:pt x="9095" y="9885"/>
                    <a:pt x="9095" y="9885"/>
                  </a:cubicBezTo>
                  <a:cubicBezTo>
                    <a:pt x="758" y="1831"/>
                    <a:pt x="758" y="1831"/>
                    <a:pt x="758" y="1831"/>
                  </a:cubicBezTo>
                  <a:cubicBezTo>
                    <a:pt x="379" y="1464"/>
                    <a:pt x="0" y="1098"/>
                    <a:pt x="0" y="732"/>
                  </a:cubicBezTo>
                  <a:cubicBezTo>
                    <a:pt x="0" y="0"/>
                    <a:pt x="758" y="0"/>
                    <a:pt x="1516" y="0"/>
                  </a:cubicBezTo>
                  <a:cubicBezTo>
                    <a:pt x="20463" y="0"/>
                    <a:pt x="20463" y="0"/>
                    <a:pt x="20463" y="0"/>
                  </a:cubicBezTo>
                  <a:cubicBezTo>
                    <a:pt x="20842" y="0"/>
                    <a:pt x="21600" y="0"/>
                    <a:pt x="21600" y="732"/>
                  </a:cubicBezTo>
                  <a:cubicBezTo>
                    <a:pt x="21600" y="1098"/>
                    <a:pt x="21600" y="1464"/>
                    <a:pt x="21221" y="183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3" name="Shape 5283"/>
            <p:cNvSpPr/>
            <p:nvPr/>
          </p:nvSpPr>
          <p:spPr>
            <a:xfrm>
              <a:off x="1857423" y="214866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9636"/>
                    <a:pt x="19636" y="21600"/>
                    <a:pt x="17280" y="21600"/>
                  </a:cubicBezTo>
                  <a:cubicBezTo>
                    <a:pt x="3927" y="21600"/>
                    <a:pt x="3927" y="21600"/>
                    <a:pt x="3927" y="21600"/>
                  </a:cubicBezTo>
                  <a:cubicBezTo>
                    <a:pt x="1571" y="21600"/>
                    <a:pt x="0" y="19636"/>
                    <a:pt x="0" y="17280"/>
                  </a:cubicBezTo>
                  <a:cubicBezTo>
                    <a:pt x="0" y="3927"/>
                    <a:pt x="0" y="3927"/>
                    <a:pt x="0" y="3927"/>
                  </a:cubicBezTo>
                  <a:cubicBezTo>
                    <a:pt x="0" y="1571"/>
                    <a:pt x="1571" y="0"/>
                    <a:pt x="3927" y="0"/>
                  </a:cubicBezTo>
                  <a:cubicBezTo>
                    <a:pt x="17280" y="0"/>
                    <a:pt x="17280" y="0"/>
                    <a:pt x="17280" y="0"/>
                  </a:cubicBezTo>
                  <a:cubicBezTo>
                    <a:pt x="19636" y="0"/>
                    <a:pt x="21600" y="1571"/>
                    <a:pt x="21600" y="3927"/>
                  </a:cubicBezTo>
                  <a:lnTo>
                    <a:pt x="21600" y="17280"/>
                  </a:lnTo>
                  <a:close/>
                  <a:moveTo>
                    <a:pt x="13353" y="3142"/>
                  </a:moveTo>
                  <a:cubicBezTo>
                    <a:pt x="9425" y="3142"/>
                    <a:pt x="9425" y="3142"/>
                    <a:pt x="9425" y="3142"/>
                  </a:cubicBezTo>
                  <a:cubicBezTo>
                    <a:pt x="7069" y="3142"/>
                    <a:pt x="4713" y="4320"/>
                    <a:pt x="4713" y="7069"/>
                  </a:cubicBezTo>
                  <a:cubicBezTo>
                    <a:pt x="4713" y="8640"/>
                    <a:pt x="6284" y="10211"/>
                    <a:pt x="7855" y="10211"/>
                  </a:cubicBezTo>
                  <a:cubicBezTo>
                    <a:pt x="8247" y="10211"/>
                    <a:pt x="8247" y="10211"/>
                    <a:pt x="8640" y="9818"/>
                  </a:cubicBezTo>
                  <a:cubicBezTo>
                    <a:pt x="8247" y="10211"/>
                    <a:pt x="8247" y="10604"/>
                    <a:pt x="8247" y="10604"/>
                  </a:cubicBezTo>
                  <a:cubicBezTo>
                    <a:pt x="8247" y="11389"/>
                    <a:pt x="8640" y="11782"/>
                    <a:pt x="9033" y="12175"/>
                  </a:cubicBezTo>
                  <a:cubicBezTo>
                    <a:pt x="7462" y="12175"/>
                    <a:pt x="6284" y="12175"/>
                    <a:pt x="5105" y="12960"/>
                  </a:cubicBezTo>
                  <a:cubicBezTo>
                    <a:pt x="4320" y="13353"/>
                    <a:pt x="3927" y="14138"/>
                    <a:pt x="3927" y="15316"/>
                  </a:cubicBezTo>
                  <a:cubicBezTo>
                    <a:pt x="3927" y="17280"/>
                    <a:pt x="6284" y="18065"/>
                    <a:pt x="7855" y="18065"/>
                  </a:cubicBezTo>
                  <a:cubicBezTo>
                    <a:pt x="9818" y="18065"/>
                    <a:pt x="12960" y="16887"/>
                    <a:pt x="12960" y="14531"/>
                  </a:cubicBezTo>
                  <a:cubicBezTo>
                    <a:pt x="12960" y="11782"/>
                    <a:pt x="10211" y="11389"/>
                    <a:pt x="10211" y="10211"/>
                  </a:cubicBezTo>
                  <a:cubicBezTo>
                    <a:pt x="10211" y="9033"/>
                    <a:pt x="12175" y="9033"/>
                    <a:pt x="12175" y="6676"/>
                  </a:cubicBezTo>
                  <a:cubicBezTo>
                    <a:pt x="12175" y="5498"/>
                    <a:pt x="11782" y="4713"/>
                    <a:pt x="10996" y="3927"/>
                  </a:cubicBezTo>
                  <a:cubicBezTo>
                    <a:pt x="12175" y="3927"/>
                    <a:pt x="12175" y="3927"/>
                    <a:pt x="12175" y="3927"/>
                  </a:cubicBezTo>
                  <a:lnTo>
                    <a:pt x="13353" y="3142"/>
                  </a:lnTo>
                  <a:close/>
                  <a:moveTo>
                    <a:pt x="8640" y="17280"/>
                  </a:moveTo>
                  <a:cubicBezTo>
                    <a:pt x="7462" y="17280"/>
                    <a:pt x="5498" y="16495"/>
                    <a:pt x="5498" y="14924"/>
                  </a:cubicBezTo>
                  <a:cubicBezTo>
                    <a:pt x="5498" y="12960"/>
                    <a:pt x="7462" y="12567"/>
                    <a:pt x="9033" y="12567"/>
                  </a:cubicBezTo>
                  <a:cubicBezTo>
                    <a:pt x="9033" y="12567"/>
                    <a:pt x="9425" y="12567"/>
                    <a:pt x="9425" y="12567"/>
                  </a:cubicBezTo>
                  <a:cubicBezTo>
                    <a:pt x="10211" y="13353"/>
                    <a:pt x="11389" y="14138"/>
                    <a:pt x="11389" y="15316"/>
                  </a:cubicBezTo>
                  <a:cubicBezTo>
                    <a:pt x="11389" y="16887"/>
                    <a:pt x="10211" y="17280"/>
                    <a:pt x="8640" y="17280"/>
                  </a:cubicBezTo>
                  <a:close/>
                  <a:moveTo>
                    <a:pt x="8640" y="9425"/>
                  </a:moveTo>
                  <a:cubicBezTo>
                    <a:pt x="7069" y="9425"/>
                    <a:pt x="6284" y="7462"/>
                    <a:pt x="6284" y="5891"/>
                  </a:cubicBezTo>
                  <a:cubicBezTo>
                    <a:pt x="6284" y="5105"/>
                    <a:pt x="7069" y="3927"/>
                    <a:pt x="8247" y="3927"/>
                  </a:cubicBezTo>
                  <a:cubicBezTo>
                    <a:pt x="9818" y="3927"/>
                    <a:pt x="10604" y="6284"/>
                    <a:pt x="10604" y="7462"/>
                  </a:cubicBezTo>
                  <a:cubicBezTo>
                    <a:pt x="10604" y="8640"/>
                    <a:pt x="9818" y="9425"/>
                    <a:pt x="8640" y="9425"/>
                  </a:cubicBezTo>
                  <a:close/>
                  <a:moveTo>
                    <a:pt x="17673" y="10211"/>
                  </a:moveTo>
                  <a:cubicBezTo>
                    <a:pt x="17673" y="9425"/>
                    <a:pt x="17673" y="9425"/>
                    <a:pt x="17673" y="9425"/>
                  </a:cubicBezTo>
                  <a:cubicBezTo>
                    <a:pt x="16102" y="9425"/>
                    <a:pt x="16102" y="9425"/>
                    <a:pt x="16102" y="9425"/>
                  </a:cubicBezTo>
                  <a:cubicBezTo>
                    <a:pt x="16102" y="7462"/>
                    <a:pt x="16102" y="7462"/>
                    <a:pt x="16102" y="7462"/>
                  </a:cubicBezTo>
                  <a:cubicBezTo>
                    <a:pt x="15316" y="7462"/>
                    <a:pt x="15316" y="7462"/>
                    <a:pt x="15316" y="7462"/>
                  </a:cubicBezTo>
                  <a:cubicBezTo>
                    <a:pt x="15316" y="9425"/>
                    <a:pt x="15316" y="9425"/>
                    <a:pt x="15316" y="9425"/>
                  </a:cubicBezTo>
                  <a:cubicBezTo>
                    <a:pt x="13353" y="9425"/>
                    <a:pt x="13353" y="9425"/>
                    <a:pt x="13353" y="9425"/>
                  </a:cubicBezTo>
                  <a:cubicBezTo>
                    <a:pt x="13353" y="10211"/>
                    <a:pt x="13353" y="10211"/>
                    <a:pt x="13353" y="10211"/>
                  </a:cubicBezTo>
                  <a:cubicBezTo>
                    <a:pt x="15316" y="10211"/>
                    <a:pt x="15316" y="10211"/>
                    <a:pt x="15316" y="10211"/>
                  </a:cubicBezTo>
                  <a:cubicBezTo>
                    <a:pt x="15316" y="12567"/>
                    <a:pt x="15316" y="12567"/>
                    <a:pt x="15316" y="12567"/>
                  </a:cubicBezTo>
                  <a:cubicBezTo>
                    <a:pt x="16102" y="12567"/>
                    <a:pt x="16102" y="12567"/>
                    <a:pt x="16102" y="12567"/>
                  </a:cubicBezTo>
                  <a:cubicBezTo>
                    <a:pt x="16102" y="10211"/>
                    <a:pt x="16102" y="10211"/>
                    <a:pt x="16102" y="10211"/>
                  </a:cubicBezTo>
                  <a:lnTo>
                    <a:pt x="17673" y="1021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4" name="Shape 5284"/>
            <p:cNvSpPr/>
            <p:nvPr/>
          </p:nvSpPr>
          <p:spPr>
            <a:xfrm>
              <a:off x="2340756" y="214866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9636"/>
                    <a:pt x="19636" y="21600"/>
                    <a:pt x="17280" y="21600"/>
                  </a:cubicBezTo>
                  <a:cubicBezTo>
                    <a:pt x="3927" y="21600"/>
                    <a:pt x="3927" y="21600"/>
                    <a:pt x="3927" y="21600"/>
                  </a:cubicBezTo>
                  <a:cubicBezTo>
                    <a:pt x="1571" y="21600"/>
                    <a:pt x="0" y="19636"/>
                    <a:pt x="0" y="17280"/>
                  </a:cubicBezTo>
                  <a:cubicBezTo>
                    <a:pt x="0" y="3927"/>
                    <a:pt x="0" y="3927"/>
                    <a:pt x="0" y="3927"/>
                  </a:cubicBezTo>
                  <a:cubicBezTo>
                    <a:pt x="0" y="1571"/>
                    <a:pt x="1571" y="0"/>
                    <a:pt x="3927" y="0"/>
                  </a:cubicBezTo>
                  <a:cubicBezTo>
                    <a:pt x="17280" y="0"/>
                    <a:pt x="17280" y="0"/>
                    <a:pt x="17280" y="0"/>
                  </a:cubicBezTo>
                  <a:cubicBezTo>
                    <a:pt x="19636" y="0"/>
                    <a:pt x="21600" y="1571"/>
                    <a:pt x="21600" y="3927"/>
                  </a:cubicBezTo>
                  <a:lnTo>
                    <a:pt x="21600" y="17280"/>
                  </a:lnTo>
                  <a:close/>
                  <a:moveTo>
                    <a:pt x="17673" y="4320"/>
                  </a:moveTo>
                  <a:cubicBezTo>
                    <a:pt x="17673" y="3927"/>
                    <a:pt x="17280" y="3535"/>
                    <a:pt x="16887" y="3535"/>
                  </a:cubicBezTo>
                  <a:cubicBezTo>
                    <a:pt x="15316" y="3535"/>
                    <a:pt x="15316" y="3535"/>
                    <a:pt x="15316" y="3535"/>
                  </a:cubicBezTo>
                  <a:cubicBezTo>
                    <a:pt x="14531" y="3535"/>
                    <a:pt x="14138" y="3927"/>
                    <a:pt x="14138" y="4320"/>
                  </a:cubicBezTo>
                  <a:cubicBezTo>
                    <a:pt x="14138" y="9033"/>
                    <a:pt x="14138" y="9033"/>
                    <a:pt x="14138" y="9033"/>
                  </a:cubicBezTo>
                  <a:cubicBezTo>
                    <a:pt x="7069" y="9033"/>
                    <a:pt x="7069" y="9033"/>
                    <a:pt x="7069" y="9033"/>
                  </a:cubicBezTo>
                  <a:cubicBezTo>
                    <a:pt x="7069" y="4320"/>
                    <a:pt x="7069" y="4320"/>
                    <a:pt x="7069" y="4320"/>
                  </a:cubicBezTo>
                  <a:cubicBezTo>
                    <a:pt x="7069" y="3927"/>
                    <a:pt x="6676" y="3535"/>
                    <a:pt x="6284" y="3535"/>
                  </a:cubicBezTo>
                  <a:cubicBezTo>
                    <a:pt x="4320" y="3535"/>
                    <a:pt x="4320" y="3535"/>
                    <a:pt x="4320" y="3535"/>
                  </a:cubicBezTo>
                  <a:cubicBezTo>
                    <a:pt x="3927" y="3535"/>
                    <a:pt x="3535" y="3927"/>
                    <a:pt x="3535" y="4320"/>
                  </a:cubicBezTo>
                  <a:cubicBezTo>
                    <a:pt x="3535" y="16887"/>
                    <a:pt x="3535" y="16887"/>
                    <a:pt x="3535" y="16887"/>
                  </a:cubicBezTo>
                  <a:cubicBezTo>
                    <a:pt x="3535" y="17280"/>
                    <a:pt x="3927" y="17673"/>
                    <a:pt x="4320" y="17673"/>
                  </a:cubicBezTo>
                  <a:cubicBezTo>
                    <a:pt x="6284" y="17673"/>
                    <a:pt x="6284" y="17673"/>
                    <a:pt x="6284" y="17673"/>
                  </a:cubicBezTo>
                  <a:cubicBezTo>
                    <a:pt x="6676" y="17673"/>
                    <a:pt x="7069" y="17280"/>
                    <a:pt x="7069" y="16887"/>
                  </a:cubicBezTo>
                  <a:cubicBezTo>
                    <a:pt x="7069" y="12567"/>
                    <a:pt x="7069" y="12567"/>
                    <a:pt x="7069" y="12567"/>
                  </a:cubicBezTo>
                  <a:cubicBezTo>
                    <a:pt x="14138" y="12567"/>
                    <a:pt x="14138" y="12567"/>
                    <a:pt x="14138" y="12567"/>
                  </a:cubicBezTo>
                  <a:cubicBezTo>
                    <a:pt x="14138" y="16887"/>
                    <a:pt x="14138" y="16887"/>
                    <a:pt x="14138" y="16887"/>
                  </a:cubicBezTo>
                  <a:cubicBezTo>
                    <a:pt x="14138" y="17280"/>
                    <a:pt x="14531" y="17673"/>
                    <a:pt x="15316" y="17673"/>
                  </a:cubicBezTo>
                  <a:cubicBezTo>
                    <a:pt x="16887" y="17673"/>
                    <a:pt x="16887" y="17673"/>
                    <a:pt x="16887" y="17673"/>
                  </a:cubicBezTo>
                  <a:cubicBezTo>
                    <a:pt x="17280" y="17673"/>
                    <a:pt x="17673" y="17280"/>
                    <a:pt x="17673" y="16887"/>
                  </a:cubicBezTo>
                  <a:lnTo>
                    <a:pt x="17673" y="432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5" name="Shape 5285"/>
            <p:cNvSpPr/>
            <p:nvPr/>
          </p:nvSpPr>
          <p:spPr>
            <a:xfrm>
              <a:off x="2822540" y="2148662"/>
              <a:ext cx="215332" cy="184349"/>
            </a:xfrm>
            <a:custGeom>
              <a:avLst/>
              <a:gdLst/>
              <a:ahLst/>
              <a:cxnLst>
                <a:cxn ang="0">
                  <a:pos x="wd2" y="hd2"/>
                </a:cxn>
                <a:cxn ang="5400000">
                  <a:pos x="wd2" y="hd2"/>
                </a:cxn>
                <a:cxn ang="10800000">
                  <a:pos x="wd2" y="hd2"/>
                </a:cxn>
                <a:cxn ang="16200000">
                  <a:pos x="wd2" y="hd2"/>
                </a:cxn>
              </a:cxnLst>
              <a:rect l="0" t="0" r="r" b="b"/>
              <a:pathLst>
                <a:path w="21600" h="21600" extrusionOk="0">
                  <a:moveTo>
                    <a:pt x="18562" y="12567"/>
                  </a:moveTo>
                  <a:cubicBezTo>
                    <a:pt x="16537" y="12567"/>
                    <a:pt x="16537" y="12567"/>
                    <a:pt x="16537" y="12567"/>
                  </a:cubicBezTo>
                  <a:cubicBezTo>
                    <a:pt x="16200" y="12960"/>
                    <a:pt x="16200" y="13745"/>
                    <a:pt x="15862" y="14138"/>
                  </a:cubicBezTo>
                  <a:cubicBezTo>
                    <a:pt x="15862" y="14138"/>
                    <a:pt x="15862" y="14531"/>
                    <a:pt x="15862" y="14924"/>
                  </a:cubicBezTo>
                  <a:cubicBezTo>
                    <a:pt x="15862" y="15709"/>
                    <a:pt x="15862" y="16495"/>
                    <a:pt x="15187" y="17280"/>
                  </a:cubicBezTo>
                  <a:cubicBezTo>
                    <a:pt x="15187" y="20029"/>
                    <a:pt x="13837" y="21600"/>
                    <a:pt x="11475" y="21600"/>
                  </a:cubicBezTo>
                  <a:cubicBezTo>
                    <a:pt x="10125" y="21600"/>
                    <a:pt x="8775" y="20815"/>
                    <a:pt x="7763" y="20422"/>
                  </a:cubicBezTo>
                  <a:cubicBezTo>
                    <a:pt x="6750" y="20029"/>
                    <a:pt x="5738" y="19636"/>
                    <a:pt x="5063" y="19636"/>
                  </a:cubicBezTo>
                  <a:cubicBezTo>
                    <a:pt x="1350" y="19636"/>
                    <a:pt x="1350" y="19636"/>
                    <a:pt x="1350" y="19636"/>
                  </a:cubicBezTo>
                  <a:cubicBezTo>
                    <a:pt x="675" y="19636"/>
                    <a:pt x="0" y="18851"/>
                    <a:pt x="0" y="17673"/>
                  </a:cubicBezTo>
                  <a:cubicBezTo>
                    <a:pt x="0" y="9033"/>
                    <a:pt x="0" y="9033"/>
                    <a:pt x="0" y="9033"/>
                  </a:cubicBezTo>
                  <a:cubicBezTo>
                    <a:pt x="0" y="7855"/>
                    <a:pt x="675" y="7069"/>
                    <a:pt x="1350" y="7069"/>
                  </a:cubicBezTo>
                  <a:cubicBezTo>
                    <a:pt x="5063" y="7069"/>
                    <a:pt x="5063" y="7069"/>
                    <a:pt x="5063" y="7069"/>
                  </a:cubicBezTo>
                  <a:cubicBezTo>
                    <a:pt x="5400" y="7069"/>
                    <a:pt x="6413" y="5891"/>
                    <a:pt x="6750" y="5498"/>
                  </a:cubicBezTo>
                  <a:cubicBezTo>
                    <a:pt x="7088" y="4713"/>
                    <a:pt x="7425" y="4320"/>
                    <a:pt x="7763" y="3535"/>
                  </a:cubicBezTo>
                  <a:cubicBezTo>
                    <a:pt x="8438" y="2356"/>
                    <a:pt x="9113" y="0"/>
                    <a:pt x="10800" y="0"/>
                  </a:cubicBezTo>
                  <a:cubicBezTo>
                    <a:pt x="12487" y="0"/>
                    <a:pt x="14175" y="1178"/>
                    <a:pt x="14175" y="3535"/>
                  </a:cubicBezTo>
                  <a:cubicBezTo>
                    <a:pt x="14175" y="3927"/>
                    <a:pt x="14175" y="4713"/>
                    <a:pt x="13837" y="5105"/>
                  </a:cubicBezTo>
                  <a:cubicBezTo>
                    <a:pt x="18562" y="5105"/>
                    <a:pt x="18562" y="5105"/>
                    <a:pt x="18562" y="5105"/>
                  </a:cubicBezTo>
                  <a:cubicBezTo>
                    <a:pt x="20250" y="5105"/>
                    <a:pt x="21600" y="7069"/>
                    <a:pt x="21600" y="9033"/>
                  </a:cubicBezTo>
                  <a:cubicBezTo>
                    <a:pt x="21600" y="10996"/>
                    <a:pt x="20250" y="12567"/>
                    <a:pt x="18562" y="12567"/>
                  </a:cubicBezTo>
                  <a:close/>
                  <a:moveTo>
                    <a:pt x="2363" y="16102"/>
                  </a:moveTo>
                  <a:cubicBezTo>
                    <a:pt x="1688" y="16102"/>
                    <a:pt x="1350" y="16495"/>
                    <a:pt x="1350" y="16887"/>
                  </a:cubicBezTo>
                  <a:cubicBezTo>
                    <a:pt x="1350" y="17280"/>
                    <a:pt x="1688" y="17673"/>
                    <a:pt x="2363" y="17673"/>
                  </a:cubicBezTo>
                  <a:cubicBezTo>
                    <a:pt x="2700" y="17673"/>
                    <a:pt x="3038" y="17280"/>
                    <a:pt x="3038" y="16887"/>
                  </a:cubicBezTo>
                  <a:cubicBezTo>
                    <a:pt x="3038" y="16495"/>
                    <a:pt x="2700" y="16102"/>
                    <a:pt x="2363" y="16102"/>
                  </a:cubicBezTo>
                  <a:close/>
                  <a:moveTo>
                    <a:pt x="18562" y="7069"/>
                  </a:moveTo>
                  <a:cubicBezTo>
                    <a:pt x="11475" y="7069"/>
                    <a:pt x="11475" y="7069"/>
                    <a:pt x="11475" y="7069"/>
                  </a:cubicBezTo>
                  <a:cubicBezTo>
                    <a:pt x="11475" y="6284"/>
                    <a:pt x="12487" y="5105"/>
                    <a:pt x="12487" y="3535"/>
                  </a:cubicBezTo>
                  <a:cubicBezTo>
                    <a:pt x="12487" y="1964"/>
                    <a:pt x="11812" y="1571"/>
                    <a:pt x="10800" y="1571"/>
                  </a:cubicBezTo>
                  <a:cubicBezTo>
                    <a:pt x="10463" y="1571"/>
                    <a:pt x="9788" y="3142"/>
                    <a:pt x="9788" y="3535"/>
                  </a:cubicBezTo>
                  <a:cubicBezTo>
                    <a:pt x="9450" y="3927"/>
                    <a:pt x="9450" y="4320"/>
                    <a:pt x="9113" y="4713"/>
                  </a:cubicBezTo>
                  <a:cubicBezTo>
                    <a:pt x="8775" y="5105"/>
                    <a:pt x="8438" y="5891"/>
                    <a:pt x="7763" y="6676"/>
                  </a:cubicBezTo>
                  <a:cubicBezTo>
                    <a:pt x="7088" y="7462"/>
                    <a:pt x="6075" y="9033"/>
                    <a:pt x="5063" y="9033"/>
                  </a:cubicBezTo>
                  <a:cubicBezTo>
                    <a:pt x="4388" y="9033"/>
                    <a:pt x="4388" y="9033"/>
                    <a:pt x="4388" y="9033"/>
                  </a:cubicBezTo>
                  <a:cubicBezTo>
                    <a:pt x="4388" y="17673"/>
                    <a:pt x="4388" y="17673"/>
                    <a:pt x="4388" y="17673"/>
                  </a:cubicBezTo>
                  <a:cubicBezTo>
                    <a:pt x="5063" y="17673"/>
                    <a:pt x="5063" y="17673"/>
                    <a:pt x="5063" y="17673"/>
                  </a:cubicBezTo>
                  <a:cubicBezTo>
                    <a:pt x="7088" y="17673"/>
                    <a:pt x="9113" y="19636"/>
                    <a:pt x="11475" y="19636"/>
                  </a:cubicBezTo>
                  <a:cubicBezTo>
                    <a:pt x="12825" y="19636"/>
                    <a:pt x="13837" y="18851"/>
                    <a:pt x="13837" y="17280"/>
                  </a:cubicBezTo>
                  <a:cubicBezTo>
                    <a:pt x="13837" y="16887"/>
                    <a:pt x="13837" y="16887"/>
                    <a:pt x="13500" y="16495"/>
                  </a:cubicBezTo>
                  <a:cubicBezTo>
                    <a:pt x="14175" y="16102"/>
                    <a:pt x="14512" y="15316"/>
                    <a:pt x="14512" y="14924"/>
                  </a:cubicBezTo>
                  <a:cubicBezTo>
                    <a:pt x="14512" y="14531"/>
                    <a:pt x="14512" y="14138"/>
                    <a:pt x="14175" y="13745"/>
                  </a:cubicBezTo>
                  <a:cubicBezTo>
                    <a:pt x="14512" y="13353"/>
                    <a:pt x="14850" y="12960"/>
                    <a:pt x="14850" y="12175"/>
                  </a:cubicBezTo>
                  <a:cubicBezTo>
                    <a:pt x="14850" y="11782"/>
                    <a:pt x="14850" y="10996"/>
                    <a:pt x="14512" y="10604"/>
                  </a:cubicBezTo>
                  <a:cubicBezTo>
                    <a:pt x="18562" y="10604"/>
                    <a:pt x="18562" y="10604"/>
                    <a:pt x="18562" y="10604"/>
                  </a:cubicBezTo>
                  <a:cubicBezTo>
                    <a:pt x="19237" y="10604"/>
                    <a:pt x="19912" y="9818"/>
                    <a:pt x="19912" y="9033"/>
                  </a:cubicBezTo>
                  <a:cubicBezTo>
                    <a:pt x="19912" y="7855"/>
                    <a:pt x="19237" y="7069"/>
                    <a:pt x="18562" y="706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6" name="Shape 5286"/>
            <p:cNvSpPr/>
            <p:nvPr/>
          </p:nvSpPr>
          <p:spPr>
            <a:xfrm>
              <a:off x="3305873" y="2148662"/>
              <a:ext cx="198291" cy="168858"/>
            </a:xfrm>
            <a:custGeom>
              <a:avLst/>
              <a:gdLst/>
              <a:ahLst/>
              <a:cxnLst>
                <a:cxn ang="0">
                  <a:pos x="wd2" y="hd2"/>
                </a:cxn>
                <a:cxn ang="5400000">
                  <a:pos x="wd2" y="hd2"/>
                </a:cxn>
                <a:cxn ang="10800000">
                  <a:pos x="wd2" y="hd2"/>
                </a:cxn>
                <a:cxn ang="16200000">
                  <a:pos x="wd2" y="hd2"/>
                </a:cxn>
              </a:cxnLst>
              <a:rect l="0" t="0" r="r" b="b"/>
              <a:pathLst>
                <a:path w="21600" h="21600" extrusionOk="0">
                  <a:moveTo>
                    <a:pt x="20868" y="16416"/>
                  </a:moveTo>
                  <a:cubicBezTo>
                    <a:pt x="20502" y="17280"/>
                    <a:pt x="20502" y="17280"/>
                    <a:pt x="20502" y="17280"/>
                  </a:cubicBezTo>
                  <a:cubicBezTo>
                    <a:pt x="18305" y="17712"/>
                    <a:pt x="18305" y="17712"/>
                    <a:pt x="18305" y="17712"/>
                  </a:cubicBezTo>
                  <a:cubicBezTo>
                    <a:pt x="17939" y="19440"/>
                    <a:pt x="16475" y="20736"/>
                    <a:pt x="15010" y="20736"/>
                  </a:cubicBezTo>
                  <a:cubicBezTo>
                    <a:pt x="15010" y="21168"/>
                    <a:pt x="15010" y="21168"/>
                    <a:pt x="15010" y="21168"/>
                  </a:cubicBezTo>
                  <a:cubicBezTo>
                    <a:pt x="15010" y="21600"/>
                    <a:pt x="14644" y="21600"/>
                    <a:pt x="14644" y="21600"/>
                  </a:cubicBezTo>
                  <a:cubicBezTo>
                    <a:pt x="13546" y="21600"/>
                    <a:pt x="13546" y="21600"/>
                    <a:pt x="13546" y="21600"/>
                  </a:cubicBezTo>
                  <a:cubicBezTo>
                    <a:pt x="13546" y="21600"/>
                    <a:pt x="13180" y="21600"/>
                    <a:pt x="13180" y="21168"/>
                  </a:cubicBezTo>
                  <a:cubicBezTo>
                    <a:pt x="13180" y="12096"/>
                    <a:pt x="13180" y="12096"/>
                    <a:pt x="13180" y="12096"/>
                  </a:cubicBezTo>
                  <a:cubicBezTo>
                    <a:pt x="13180" y="12096"/>
                    <a:pt x="13546" y="11664"/>
                    <a:pt x="13546" y="11664"/>
                  </a:cubicBezTo>
                  <a:cubicBezTo>
                    <a:pt x="14644" y="11664"/>
                    <a:pt x="14644" y="11664"/>
                    <a:pt x="14644" y="11664"/>
                  </a:cubicBezTo>
                  <a:cubicBezTo>
                    <a:pt x="14644" y="11664"/>
                    <a:pt x="15010" y="12096"/>
                    <a:pt x="15010" y="12096"/>
                  </a:cubicBezTo>
                  <a:cubicBezTo>
                    <a:pt x="15010" y="12528"/>
                    <a:pt x="15010" y="12528"/>
                    <a:pt x="15010" y="12528"/>
                  </a:cubicBezTo>
                  <a:cubicBezTo>
                    <a:pt x="16108" y="12528"/>
                    <a:pt x="17207" y="13392"/>
                    <a:pt x="17939" y="14688"/>
                  </a:cubicBezTo>
                  <a:cubicBezTo>
                    <a:pt x="18671" y="14688"/>
                    <a:pt x="18671" y="14688"/>
                    <a:pt x="18671" y="14688"/>
                  </a:cubicBezTo>
                  <a:cubicBezTo>
                    <a:pt x="19037" y="13392"/>
                    <a:pt x="19037" y="12528"/>
                    <a:pt x="19037" y="11664"/>
                  </a:cubicBezTo>
                  <a:cubicBezTo>
                    <a:pt x="19037" y="6912"/>
                    <a:pt x="15376" y="3024"/>
                    <a:pt x="10617" y="3024"/>
                  </a:cubicBezTo>
                  <a:cubicBezTo>
                    <a:pt x="6224" y="3024"/>
                    <a:pt x="2563" y="6912"/>
                    <a:pt x="2563" y="11664"/>
                  </a:cubicBezTo>
                  <a:cubicBezTo>
                    <a:pt x="2563" y="12528"/>
                    <a:pt x="2563" y="13392"/>
                    <a:pt x="2929" y="14688"/>
                  </a:cubicBezTo>
                  <a:cubicBezTo>
                    <a:pt x="3661" y="14688"/>
                    <a:pt x="3661" y="14688"/>
                    <a:pt x="3661" y="14688"/>
                  </a:cubicBezTo>
                  <a:cubicBezTo>
                    <a:pt x="4393" y="13392"/>
                    <a:pt x="5492" y="12528"/>
                    <a:pt x="6590" y="12528"/>
                  </a:cubicBezTo>
                  <a:cubicBezTo>
                    <a:pt x="6590" y="12096"/>
                    <a:pt x="6590" y="12096"/>
                    <a:pt x="6590" y="12096"/>
                  </a:cubicBezTo>
                  <a:cubicBezTo>
                    <a:pt x="6590" y="12096"/>
                    <a:pt x="6956" y="11664"/>
                    <a:pt x="6956" y="11664"/>
                  </a:cubicBezTo>
                  <a:cubicBezTo>
                    <a:pt x="7688" y="11664"/>
                    <a:pt x="7688" y="11664"/>
                    <a:pt x="7688" y="11664"/>
                  </a:cubicBezTo>
                  <a:cubicBezTo>
                    <a:pt x="8054" y="11664"/>
                    <a:pt x="8420" y="12096"/>
                    <a:pt x="8420" y="12096"/>
                  </a:cubicBezTo>
                  <a:cubicBezTo>
                    <a:pt x="8420" y="21168"/>
                    <a:pt x="8420" y="21168"/>
                    <a:pt x="8420" y="21168"/>
                  </a:cubicBezTo>
                  <a:cubicBezTo>
                    <a:pt x="8420" y="21600"/>
                    <a:pt x="8054" y="21600"/>
                    <a:pt x="7688" y="21600"/>
                  </a:cubicBezTo>
                  <a:cubicBezTo>
                    <a:pt x="6956" y="21600"/>
                    <a:pt x="6956" y="21600"/>
                    <a:pt x="6956" y="21600"/>
                  </a:cubicBezTo>
                  <a:cubicBezTo>
                    <a:pt x="6956" y="21600"/>
                    <a:pt x="6590" y="21600"/>
                    <a:pt x="6590" y="21168"/>
                  </a:cubicBezTo>
                  <a:cubicBezTo>
                    <a:pt x="6590" y="20736"/>
                    <a:pt x="6590" y="20736"/>
                    <a:pt x="6590" y="20736"/>
                  </a:cubicBezTo>
                  <a:cubicBezTo>
                    <a:pt x="5125" y="20736"/>
                    <a:pt x="3661" y="19440"/>
                    <a:pt x="3295" y="17712"/>
                  </a:cubicBezTo>
                  <a:cubicBezTo>
                    <a:pt x="1098" y="17280"/>
                    <a:pt x="1098" y="17280"/>
                    <a:pt x="1098" y="17280"/>
                  </a:cubicBezTo>
                  <a:cubicBezTo>
                    <a:pt x="732" y="16416"/>
                    <a:pt x="732" y="16416"/>
                    <a:pt x="732" y="16416"/>
                  </a:cubicBezTo>
                  <a:cubicBezTo>
                    <a:pt x="0" y="14688"/>
                    <a:pt x="0" y="13392"/>
                    <a:pt x="0" y="11664"/>
                  </a:cubicBezTo>
                  <a:cubicBezTo>
                    <a:pt x="0" y="5184"/>
                    <a:pt x="4759" y="0"/>
                    <a:pt x="10617" y="0"/>
                  </a:cubicBezTo>
                  <a:cubicBezTo>
                    <a:pt x="16841" y="0"/>
                    <a:pt x="21600" y="5184"/>
                    <a:pt x="21600" y="11664"/>
                  </a:cubicBezTo>
                  <a:cubicBezTo>
                    <a:pt x="21600" y="13392"/>
                    <a:pt x="21234" y="14688"/>
                    <a:pt x="20868" y="1641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7" name="Shape 5287"/>
            <p:cNvSpPr/>
            <p:nvPr/>
          </p:nvSpPr>
          <p:spPr>
            <a:xfrm>
              <a:off x="3789205" y="2148662"/>
              <a:ext cx="227726"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9244"/>
                  </a:moveTo>
                  <a:cubicBezTo>
                    <a:pt x="21600" y="20422"/>
                    <a:pt x="20965" y="21600"/>
                    <a:pt x="20012" y="21600"/>
                  </a:cubicBezTo>
                  <a:cubicBezTo>
                    <a:pt x="1588" y="21600"/>
                    <a:pt x="1588" y="21600"/>
                    <a:pt x="1588" y="21600"/>
                  </a:cubicBezTo>
                  <a:cubicBezTo>
                    <a:pt x="635" y="21600"/>
                    <a:pt x="0" y="20422"/>
                    <a:pt x="0" y="19244"/>
                  </a:cubicBezTo>
                  <a:cubicBezTo>
                    <a:pt x="0" y="1964"/>
                    <a:pt x="0" y="1964"/>
                    <a:pt x="0" y="1964"/>
                  </a:cubicBezTo>
                  <a:cubicBezTo>
                    <a:pt x="0" y="785"/>
                    <a:pt x="635" y="0"/>
                    <a:pt x="1588" y="0"/>
                  </a:cubicBezTo>
                  <a:cubicBezTo>
                    <a:pt x="20012" y="0"/>
                    <a:pt x="20012" y="0"/>
                    <a:pt x="20012" y="0"/>
                  </a:cubicBezTo>
                  <a:cubicBezTo>
                    <a:pt x="20965" y="0"/>
                    <a:pt x="21600" y="785"/>
                    <a:pt x="21600" y="1964"/>
                  </a:cubicBezTo>
                  <a:lnTo>
                    <a:pt x="21600" y="19244"/>
                  </a:lnTo>
                  <a:close/>
                  <a:moveTo>
                    <a:pt x="1588" y="1571"/>
                  </a:moveTo>
                  <a:cubicBezTo>
                    <a:pt x="1588" y="1571"/>
                    <a:pt x="1271" y="1964"/>
                    <a:pt x="1271" y="1964"/>
                  </a:cubicBezTo>
                  <a:cubicBezTo>
                    <a:pt x="1271" y="19244"/>
                    <a:pt x="1271" y="19244"/>
                    <a:pt x="1271" y="19244"/>
                  </a:cubicBezTo>
                  <a:cubicBezTo>
                    <a:pt x="1271" y="19244"/>
                    <a:pt x="1588" y="19636"/>
                    <a:pt x="1588" y="19636"/>
                  </a:cubicBezTo>
                  <a:cubicBezTo>
                    <a:pt x="20012" y="19636"/>
                    <a:pt x="20012" y="19636"/>
                    <a:pt x="20012" y="19636"/>
                  </a:cubicBezTo>
                  <a:cubicBezTo>
                    <a:pt x="20012" y="19636"/>
                    <a:pt x="20329" y="19244"/>
                    <a:pt x="20329" y="19244"/>
                  </a:cubicBezTo>
                  <a:cubicBezTo>
                    <a:pt x="20329" y="1964"/>
                    <a:pt x="20329" y="1964"/>
                    <a:pt x="20329" y="1964"/>
                  </a:cubicBezTo>
                  <a:cubicBezTo>
                    <a:pt x="20329" y="1964"/>
                    <a:pt x="20012" y="1571"/>
                    <a:pt x="20012" y="1571"/>
                  </a:cubicBezTo>
                  <a:lnTo>
                    <a:pt x="1588" y="1571"/>
                  </a:lnTo>
                  <a:close/>
                  <a:moveTo>
                    <a:pt x="5082" y="9033"/>
                  </a:moveTo>
                  <a:cubicBezTo>
                    <a:pt x="3812" y="9033"/>
                    <a:pt x="2859" y="7855"/>
                    <a:pt x="2859" y="6284"/>
                  </a:cubicBezTo>
                  <a:cubicBezTo>
                    <a:pt x="2859" y="4713"/>
                    <a:pt x="3812" y="3535"/>
                    <a:pt x="5082" y="3535"/>
                  </a:cubicBezTo>
                  <a:cubicBezTo>
                    <a:pt x="6353" y="3535"/>
                    <a:pt x="7306" y="4713"/>
                    <a:pt x="7306" y="6284"/>
                  </a:cubicBezTo>
                  <a:cubicBezTo>
                    <a:pt x="7306" y="7855"/>
                    <a:pt x="6353" y="9033"/>
                    <a:pt x="5082" y="9033"/>
                  </a:cubicBezTo>
                  <a:close/>
                  <a:moveTo>
                    <a:pt x="18741" y="17673"/>
                  </a:moveTo>
                  <a:cubicBezTo>
                    <a:pt x="2859" y="17673"/>
                    <a:pt x="2859" y="17673"/>
                    <a:pt x="2859" y="17673"/>
                  </a:cubicBezTo>
                  <a:cubicBezTo>
                    <a:pt x="2859" y="15316"/>
                    <a:pt x="2859" y="15316"/>
                    <a:pt x="2859" y="15316"/>
                  </a:cubicBezTo>
                  <a:cubicBezTo>
                    <a:pt x="6353" y="10604"/>
                    <a:pt x="6353" y="10604"/>
                    <a:pt x="6353" y="10604"/>
                  </a:cubicBezTo>
                  <a:cubicBezTo>
                    <a:pt x="8259" y="12960"/>
                    <a:pt x="8259" y="12960"/>
                    <a:pt x="8259" y="12960"/>
                  </a:cubicBezTo>
                  <a:cubicBezTo>
                    <a:pt x="13976" y="5891"/>
                    <a:pt x="13976" y="5891"/>
                    <a:pt x="13976" y="5891"/>
                  </a:cubicBezTo>
                  <a:cubicBezTo>
                    <a:pt x="18741" y="11389"/>
                    <a:pt x="18741" y="11389"/>
                    <a:pt x="18741" y="11389"/>
                  </a:cubicBezTo>
                  <a:lnTo>
                    <a:pt x="18741" y="1767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8" name="Shape 5288"/>
            <p:cNvSpPr/>
            <p:nvPr/>
          </p:nvSpPr>
          <p:spPr>
            <a:xfrm>
              <a:off x="4270989" y="2148662"/>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4138" y="15316"/>
                  </a:moveTo>
                  <a:cubicBezTo>
                    <a:pt x="14138" y="14924"/>
                    <a:pt x="14138" y="14531"/>
                    <a:pt x="13745" y="14531"/>
                  </a:cubicBezTo>
                  <a:cubicBezTo>
                    <a:pt x="12567" y="14531"/>
                    <a:pt x="12567" y="14531"/>
                    <a:pt x="12567" y="14531"/>
                  </a:cubicBezTo>
                  <a:cubicBezTo>
                    <a:pt x="12567" y="7462"/>
                    <a:pt x="12567" y="7462"/>
                    <a:pt x="12567" y="7462"/>
                  </a:cubicBezTo>
                  <a:cubicBezTo>
                    <a:pt x="12567" y="7462"/>
                    <a:pt x="12175" y="7069"/>
                    <a:pt x="12175" y="7069"/>
                  </a:cubicBezTo>
                  <a:cubicBezTo>
                    <a:pt x="7462" y="7069"/>
                    <a:pt x="7462" y="7069"/>
                    <a:pt x="7462" y="7069"/>
                  </a:cubicBezTo>
                  <a:cubicBezTo>
                    <a:pt x="7462" y="7069"/>
                    <a:pt x="7069" y="7462"/>
                    <a:pt x="7069" y="7462"/>
                  </a:cubicBezTo>
                  <a:cubicBezTo>
                    <a:pt x="7069" y="9818"/>
                    <a:pt x="7069" y="9818"/>
                    <a:pt x="7069" y="9818"/>
                  </a:cubicBezTo>
                  <a:cubicBezTo>
                    <a:pt x="7069" y="10211"/>
                    <a:pt x="7462" y="10211"/>
                    <a:pt x="7462" y="10211"/>
                  </a:cubicBezTo>
                  <a:cubicBezTo>
                    <a:pt x="9033" y="10211"/>
                    <a:pt x="9033" y="10211"/>
                    <a:pt x="9033" y="10211"/>
                  </a:cubicBezTo>
                  <a:cubicBezTo>
                    <a:pt x="9033" y="14531"/>
                    <a:pt x="9033" y="14531"/>
                    <a:pt x="9033" y="14531"/>
                  </a:cubicBezTo>
                  <a:cubicBezTo>
                    <a:pt x="7462" y="14531"/>
                    <a:pt x="7462" y="14531"/>
                    <a:pt x="7462" y="14531"/>
                  </a:cubicBezTo>
                  <a:cubicBezTo>
                    <a:pt x="7462" y="14531"/>
                    <a:pt x="7069" y="14924"/>
                    <a:pt x="7069" y="15316"/>
                  </a:cubicBezTo>
                  <a:cubicBezTo>
                    <a:pt x="7069" y="17280"/>
                    <a:pt x="7069" y="17280"/>
                    <a:pt x="7069" y="17280"/>
                  </a:cubicBezTo>
                  <a:cubicBezTo>
                    <a:pt x="7069" y="17673"/>
                    <a:pt x="7462" y="17673"/>
                    <a:pt x="7462" y="17673"/>
                  </a:cubicBezTo>
                  <a:cubicBezTo>
                    <a:pt x="13745" y="17673"/>
                    <a:pt x="13745" y="17673"/>
                    <a:pt x="13745" y="17673"/>
                  </a:cubicBezTo>
                  <a:cubicBezTo>
                    <a:pt x="14138" y="17673"/>
                    <a:pt x="14138" y="17673"/>
                    <a:pt x="14138" y="17280"/>
                  </a:cubicBezTo>
                  <a:lnTo>
                    <a:pt x="14138" y="15316"/>
                  </a:lnTo>
                  <a:close/>
                  <a:moveTo>
                    <a:pt x="12567" y="2749"/>
                  </a:moveTo>
                  <a:cubicBezTo>
                    <a:pt x="12567" y="2356"/>
                    <a:pt x="12175" y="1964"/>
                    <a:pt x="12175" y="1964"/>
                  </a:cubicBezTo>
                  <a:cubicBezTo>
                    <a:pt x="9425" y="1964"/>
                    <a:pt x="9425" y="1964"/>
                    <a:pt x="9425" y="1964"/>
                  </a:cubicBezTo>
                  <a:cubicBezTo>
                    <a:pt x="9033" y="1964"/>
                    <a:pt x="9033" y="2356"/>
                    <a:pt x="9033" y="2749"/>
                  </a:cubicBezTo>
                  <a:cubicBezTo>
                    <a:pt x="9033" y="4713"/>
                    <a:pt x="9033" y="4713"/>
                    <a:pt x="9033" y="4713"/>
                  </a:cubicBezTo>
                  <a:cubicBezTo>
                    <a:pt x="9033" y="5105"/>
                    <a:pt x="9033" y="5105"/>
                    <a:pt x="9425" y="5105"/>
                  </a:cubicBezTo>
                  <a:cubicBezTo>
                    <a:pt x="12175" y="5105"/>
                    <a:pt x="12175" y="5105"/>
                    <a:pt x="12175" y="5105"/>
                  </a:cubicBezTo>
                  <a:cubicBezTo>
                    <a:pt x="12175" y="5105"/>
                    <a:pt x="12567" y="5105"/>
                    <a:pt x="12567" y="4713"/>
                  </a:cubicBezTo>
                  <a:lnTo>
                    <a:pt x="12567" y="274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89" name="Shape 5289"/>
            <p:cNvSpPr/>
            <p:nvPr/>
          </p:nvSpPr>
          <p:spPr>
            <a:xfrm>
              <a:off x="4754322" y="2131622"/>
              <a:ext cx="244766" cy="198291"/>
            </a:xfrm>
            <a:custGeom>
              <a:avLst/>
              <a:gdLst/>
              <a:ahLst/>
              <a:cxnLst>
                <a:cxn ang="0">
                  <a:pos x="wd2" y="hd2"/>
                </a:cxn>
                <a:cxn ang="5400000">
                  <a:pos x="wd2" y="hd2"/>
                </a:cxn>
                <a:cxn ang="10800000">
                  <a:pos x="wd2" y="hd2"/>
                </a:cxn>
                <a:cxn ang="16200000">
                  <a:pos x="wd2" y="hd2"/>
                </a:cxn>
              </a:cxnLst>
              <a:rect l="0" t="0" r="r" b="b"/>
              <a:pathLst>
                <a:path w="21600" h="21600" extrusionOk="0">
                  <a:moveTo>
                    <a:pt x="20712" y="8786"/>
                  </a:moveTo>
                  <a:cubicBezTo>
                    <a:pt x="19233" y="8786"/>
                    <a:pt x="19233" y="8786"/>
                    <a:pt x="19233" y="8786"/>
                  </a:cubicBezTo>
                  <a:cubicBezTo>
                    <a:pt x="19529" y="9519"/>
                    <a:pt x="19529" y="10251"/>
                    <a:pt x="19529" y="10983"/>
                  </a:cubicBezTo>
                  <a:cubicBezTo>
                    <a:pt x="19529" y="16841"/>
                    <a:pt x="15682" y="21600"/>
                    <a:pt x="10652" y="21600"/>
                  </a:cubicBezTo>
                  <a:cubicBezTo>
                    <a:pt x="7101" y="21600"/>
                    <a:pt x="4142" y="19037"/>
                    <a:pt x="2959" y="15376"/>
                  </a:cubicBezTo>
                  <a:cubicBezTo>
                    <a:pt x="888" y="15376"/>
                    <a:pt x="888" y="15376"/>
                    <a:pt x="888" y="15376"/>
                  </a:cubicBezTo>
                  <a:cubicBezTo>
                    <a:pt x="296" y="15376"/>
                    <a:pt x="0" y="15010"/>
                    <a:pt x="0" y="14278"/>
                  </a:cubicBezTo>
                  <a:cubicBezTo>
                    <a:pt x="0" y="13546"/>
                    <a:pt x="296" y="13180"/>
                    <a:pt x="888" y="13180"/>
                  </a:cubicBezTo>
                  <a:cubicBezTo>
                    <a:pt x="2367" y="13180"/>
                    <a:pt x="2367" y="13180"/>
                    <a:pt x="2367" y="13180"/>
                  </a:cubicBezTo>
                  <a:cubicBezTo>
                    <a:pt x="2071" y="12447"/>
                    <a:pt x="2071" y="11715"/>
                    <a:pt x="2071" y="10983"/>
                  </a:cubicBezTo>
                  <a:cubicBezTo>
                    <a:pt x="2071" y="5125"/>
                    <a:pt x="5918" y="0"/>
                    <a:pt x="10652" y="0"/>
                  </a:cubicBezTo>
                  <a:cubicBezTo>
                    <a:pt x="14203" y="0"/>
                    <a:pt x="17162" y="2929"/>
                    <a:pt x="18641" y="6590"/>
                  </a:cubicBezTo>
                  <a:cubicBezTo>
                    <a:pt x="20712" y="6590"/>
                    <a:pt x="20712" y="6590"/>
                    <a:pt x="20712" y="6590"/>
                  </a:cubicBezTo>
                  <a:cubicBezTo>
                    <a:pt x="21304" y="6590"/>
                    <a:pt x="21600" y="6956"/>
                    <a:pt x="21600" y="7688"/>
                  </a:cubicBezTo>
                  <a:cubicBezTo>
                    <a:pt x="21600" y="8054"/>
                    <a:pt x="21304" y="8786"/>
                    <a:pt x="20712" y="8786"/>
                  </a:cubicBezTo>
                  <a:close/>
                  <a:moveTo>
                    <a:pt x="17458" y="8786"/>
                  </a:moveTo>
                  <a:cubicBezTo>
                    <a:pt x="7101" y="8786"/>
                    <a:pt x="7101" y="8786"/>
                    <a:pt x="7101" y="8786"/>
                  </a:cubicBezTo>
                  <a:cubicBezTo>
                    <a:pt x="6510" y="8786"/>
                    <a:pt x="6214" y="8054"/>
                    <a:pt x="6214" y="7688"/>
                  </a:cubicBezTo>
                  <a:cubicBezTo>
                    <a:pt x="6214" y="6956"/>
                    <a:pt x="6510" y="6590"/>
                    <a:pt x="7101" y="6590"/>
                  </a:cubicBezTo>
                  <a:cubicBezTo>
                    <a:pt x="16570" y="6590"/>
                    <a:pt x="16570" y="6590"/>
                    <a:pt x="16570" y="6590"/>
                  </a:cubicBezTo>
                  <a:cubicBezTo>
                    <a:pt x="15386" y="4027"/>
                    <a:pt x="13315" y="2563"/>
                    <a:pt x="10652" y="2563"/>
                  </a:cubicBezTo>
                  <a:cubicBezTo>
                    <a:pt x="7101" y="2563"/>
                    <a:pt x="3847" y="6224"/>
                    <a:pt x="3847" y="10983"/>
                  </a:cubicBezTo>
                  <a:cubicBezTo>
                    <a:pt x="3847" y="11715"/>
                    <a:pt x="3847" y="12447"/>
                    <a:pt x="4142" y="13180"/>
                  </a:cubicBezTo>
                  <a:cubicBezTo>
                    <a:pt x="14499" y="13180"/>
                    <a:pt x="14499" y="13180"/>
                    <a:pt x="14499" y="13180"/>
                  </a:cubicBezTo>
                  <a:cubicBezTo>
                    <a:pt x="15090" y="13180"/>
                    <a:pt x="15386" y="13546"/>
                    <a:pt x="15386" y="14278"/>
                  </a:cubicBezTo>
                  <a:cubicBezTo>
                    <a:pt x="15386" y="15010"/>
                    <a:pt x="15090" y="15376"/>
                    <a:pt x="14499" y="15376"/>
                  </a:cubicBezTo>
                  <a:cubicBezTo>
                    <a:pt x="5030" y="15376"/>
                    <a:pt x="5030" y="15376"/>
                    <a:pt x="5030" y="15376"/>
                  </a:cubicBezTo>
                  <a:cubicBezTo>
                    <a:pt x="6214" y="17939"/>
                    <a:pt x="8285" y="19403"/>
                    <a:pt x="10652" y="19403"/>
                  </a:cubicBezTo>
                  <a:cubicBezTo>
                    <a:pt x="14499" y="19403"/>
                    <a:pt x="17753" y="15742"/>
                    <a:pt x="17753" y="10983"/>
                  </a:cubicBezTo>
                  <a:cubicBezTo>
                    <a:pt x="17753" y="10251"/>
                    <a:pt x="17458" y="9519"/>
                    <a:pt x="17458" y="8786"/>
                  </a:cubicBezTo>
                  <a:close/>
                  <a:moveTo>
                    <a:pt x="14499" y="12081"/>
                  </a:moveTo>
                  <a:cubicBezTo>
                    <a:pt x="7101" y="12081"/>
                    <a:pt x="7101" y="12081"/>
                    <a:pt x="7101" y="12081"/>
                  </a:cubicBezTo>
                  <a:cubicBezTo>
                    <a:pt x="6510" y="12081"/>
                    <a:pt x="6214" y="11715"/>
                    <a:pt x="6214" y="10983"/>
                  </a:cubicBezTo>
                  <a:cubicBezTo>
                    <a:pt x="6214" y="10251"/>
                    <a:pt x="6510" y="9885"/>
                    <a:pt x="7101" y="9885"/>
                  </a:cubicBezTo>
                  <a:cubicBezTo>
                    <a:pt x="14499" y="9885"/>
                    <a:pt x="14499" y="9885"/>
                    <a:pt x="14499" y="9885"/>
                  </a:cubicBezTo>
                  <a:cubicBezTo>
                    <a:pt x="15090" y="9885"/>
                    <a:pt x="15386" y="10251"/>
                    <a:pt x="15386" y="10983"/>
                  </a:cubicBezTo>
                  <a:cubicBezTo>
                    <a:pt x="15386" y="11715"/>
                    <a:pt x="15090" y="12081"/>
                    <a:pt x="14499" y="1208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0" name="Shape 5290"/>
            <p:cNvSpPr/>
            <p:nvPr/>
          </p:nvSpPr>
          <p:spPr>
            <a:xfrm>
              <a:off x="5237655" y="2148662"/>
              <a:ext cx="244766" cy="168858"/>
            </a:xfrm>
            <a:custGeom>
              <a:avLst/>
              <a:gdLst/>
              <a:ahLst/>
              <a:cxnLst>
                <a:cxn ang="0">
                  <a:pos x="wd2" y="hd2"/>
                </a:cxn>
                <a:cxn ang="5400000">
                  <a:pos x="wd2" y="hd2"/>
                </a:cxn>
                <a:cxn ang="10800000">
                  <a:pos x="wd2" y="hd2"/>
                </a:cxn>
                <a:cxn ang="16200000">
                  <a:pos x="wd2" y="hd2"/>
                </a:cxn>
              </a:cxnLst>
              <a:rect l="0" t="0" r="r" b="b"/>
              <a:pathLst>
                <a:path w="21600" h="21600" extrusionOk="0">
                  <a:moveTo>
                    <a:pt x="21600" y="15552"/>
                  </a:moveTo>
                  <a:cubicBezTo>
                    <a:pt x="21600" y="19008"/>
                    <a:pt x="19529" y="21600"/>
                    <a:pt x="17162" y="21600"/>
                  </a:cubicBezTo>
                  <a:cubicBezTo>
                    <a:pt x="17162" y="21600"/>
                    <a:pt x="17162" y="21600"/>
                    <a:pt x="17162" y="21600"/>
                  </a:cubicBezTo>
                  <a:cubicBezTo>
                    <a:pt x="4438" y="21600"/>
                    <a:pt x="4438" y="21600"/>
                    <a:pt x="4438" y="21600"/>
                  </a:cubicBezTo>
                  <a:cubicBezTo>
                    <a:pt x="4438" y="21600"/>
                    <a:pt x="4438" y="21600"/>
                    <a:pt x="4438" y="21600"/>
                  </a:cubicBezTo>
                  <a:cubicBezTo>
                    <a:pt x="4142" y="21600"/>
                    <a:pt x="4142" y="21600"/>
                    <a:pt x="4142" y="21600"/>
                  </a:cubicBezTo>
                  <a:cubicBezTo>
                    <a:pt x="4142" y="21600"/>
                    <a:pt x="4142" y="21600"/>
                    <a:pt x="4142" y="21600"/>
                  </a:cubicBezTo>
                  <a:cubicBezTo>
                    <a:pt x="1775" y="21600"/>
                    <a:pt x="0" y="18576"/>
                    <a:pt x="0" y="15120"/>
                  </a:cubicBezTo>
                  <a:cubicBezTo>
                    <a:pt x="0" y="12960"/>
                    <a:pt x="888" y="11232"/>
                    <a:pt x="2071" y="9936"/>
                  </a:cubicBezTo>
                  <a:cubicBezTo>
                    <a:pt x="2071" y="9504"/>
                    <a:pt x="2071" y="9072"/>
                    <a:pt x="2071" y="8640"/>
                  </a:cubicBezTo>
                  <a:cubicBezTo>
                    <a:pt x="2071" y="6480"/>
                    <a:pt x="3255" y="4320"/>
                    <a:pt x="5030" y="4320"/>
                  </a:cubicBezTo>
                  <a:cubicBezTo>
                    <a:pt x="5622" y="4320"/>
                    <a:pt x="6214" y="4752"/>
                    <a:pt x="6805" y="5184"/>
                  </a:cubicBezTo>
                  <a:cubicBezTo>
                    <a:pt x="7693" y="2160"/>
                    <a:pt x="10060" y="0"/>
                    <a:pt x="12427" y="0"/>
                  </a:cubicBezTo>
                  <a:cubicBezTo>
                    <a:pt x="15978" y="0"/>
                    <a:pt x="18937" y="4320"/>
                    <a:pt x="18937" y="9072"/>
                  </a:cubicBezTo>
                  <a:cubicBezTo>
                    <a:pt x="18937" y="9504"/>
                    <a:pt x="18937" y="9504"/>
                    <a:pt x="18937" y="9936"/>
                  </a:cubicBezTo>
                  <a:cubicBezTo>
                    <a:pt x="20416" y="10800"/>
                    <a:pt x="21600" y="12960"/>
                    <a:pt x="21600" y="15552"/>
                  </a:cubicBezTo>
                  <a:close/>
                  <a:moveTo>
                    <a:pt x="7989" y="18144"/>
                  </a:moveTo>
                  <a:cubicBezTo>
                    <a:pt x="8877" y="18144"/>
                    <a:pt x="9764" y="17712"/>
                    <a:pt x="10356" y="16416"/>
                  </a:cubicBezTo>
                  <a:cubicBezTo>
                    <a:pt x="10060" y="15984"/>
                    <a:pt x="9764" y="15552"/>
                    <a:pt x="9468" y="14688"/>
                  </a:cubicBezTo>
                  <a:cubicBezTo>
                    <a:pt x="9173" y="15552"/>
                    <a:pt x="8581" y="15984"/>
                    <a:pt x="7989" y="15984"/>
                  </a:cubicBezTo>
                  <a:cubicBezTo>
                    <a:pt x="7397" y="15984"/>
                    <a:pt x="6510" y="15120"/>
                    <a:pt x="6510" y="13824"/>
                  </a:cubicBezTo>
                  <a:cubicBezTo>
                    <a:pt x="6510" y="12960"/>
                    <a:pt x="7397" y="12096"/>
                    <a:pt x="7989" y="12096"/>
                  </a:cubicBezTo>
                  <a:cubicBezTo>
                    <a:pt x="10356" y="12096"/>
                    <a:pt x="10948" y="18144"/>
                    <a:pt x="14203" y="18144"/>
                  </a:cubicBezTo>
                  <a:cubicBezTo>
                    <a:pt x="15978" y="18144"/>
                    <a:pt x="17162" y="16416"/>
                    <a:pt x="17162" y="13824"/>
                  </a:cubicBezTo>
                  <a:cubicBezTo>
                    <a:pt x="17162" y="11232"/>
                    <a:pt x="15682" y="9936"/>
                    <a:pt x="14203" y="9936"/>
                  </a:cubicBezTo>
                  <a:cubicBezTo>
                    <a:pt x="13019" y="9936"/>
                    <a:pt x="12427" y="10368"/>
                    <a:pt x="11540" y="11232"/>
                  </a:cubicBezTo>
                  <a:cubicBezTo>
                    <a:pt x="11836" y="12096"/>
                    <a:pt x="12132" y="12528"/>
                    <a:pt x="12723" y="12960"/>
                  </a:cubicBezTo>
                  <a:cubicBezTo>
                    <a:pt x="13019" y="12528"/>
                    <a:pt x="13611" y="12096"/>
                    <a:pt x="14203" y="12096"/>
                  </a:cubicBezTo>
                  <a:cubicBezTo>
                    <a:pt x="14795" y="12096"/>
                    <a:pt x="15386" y="12960"/>
                    <a:pt x="15386" y="13824"/>
                  </a:cubicBezTo>
                  <a:cubicBezTo>
                    <a:pt x="15386" y="15120"/>
                    <a:pt x="14795" y="15984"/>
                    <a:pt x="14203" y="15984"/>
                  </a:cubicBezTo>
                  <a:cubicBezTo>
                    <a:pt x="11836" y="15984"/>
                    <a:pt x="11244" y="9936"/>
                    <a:pt x="7989" y="9936"/>
                  </a:cubicBezTo>
                  <a:cubicBezTo>
                    <a:pt x="6214" y="9936"/>
                    <a:pt x="4734" y="11232"/>
                    <a:pt x="4734" y="13824"/>
                  </a:cubicBezTo>
                  <a:cubicBezTo>
                    <a:pt x="4734" y="16416"/>
                    <a:pt x="6214" y="18144"/>
                    <a:pt x="7989" y="1814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1" name="Shape 5291"/>
            <p:cNvSpPr/>
            <p:nvPr/>
          </p:nvSpPr>
          <p:spPr>
            <a:xfrm>
              <a:off x="5719439" y="2131622"/>
              <a:ext cx="184349"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18900"/>
                  </a:moveTo>
                  <a:cubicBezTo>
                    <a:pt x="10604" y="15862"/>
                    <a:pt x="10604" y="15862"/>
                    <a:pt x="10604" y="15862"/>
                  </a:cubicBezTo>
                  <a:cubicBezTo>
                    <a:pt x="10211" y="16200"/>
                    <a:pt x="393" y="18900"/>
                    <a:pt x="0" y="18900"/>
                  </a:cubicBezTo>
                  <a:cubicBezTo>
                    <a:pt x="0" y="18900"/>
                    <a:pt x="0" y="18900"/>
                    <a:pt x="0" y="18900"/>
                  </a:cubicBezTo>
                  <a:cubicBezTo>
                    <a:pt x="0" y="18900"/>
                    <a:pt x="0" y="18900"/>
                    <a:pt x="0" y="18900"/>
                  </a:cubicBezTo>
                  <a:cubicBezTo>
                    <a:pt x="0" y="5738"/>
                    <a:pt x="0" y="5738"/>
                    <a:pt x="0" y="5738"/>
                  </a:cubicBezTo>
                  <a:cubicBezTo>
                    <a:pt x="0" y="5738"/>
                    <a:pt x="0" y="5738"/>
                    <a:pt x="0" y="5738"/>
                  </a:cubicBezTo>
                  <a:cubicBezTo>
                    <a:pt x="0" y="5400"/>
                    <a:pt x="0" y="5400"/>
                    <a:pt x="393" y="5400"/>
                  </a:cubicBezTo>
                  <a:cubicBezTo>
                    <a:pt x="393" y="5400"/>
                    <a:pt x="1178" y="5400"/>
                    <a:pt x="2356" y="5063"/>
                  </a:cubicBezTo>
                  <a:cubicBezTo>
                    <a:pt x="2356" y="338"/>
                    <a:pt x="2356" y="338"/>
                    <a:pt x="2356" y="338"/>
                  </a:cubicBezTo>
                  <a:cubicBezTo>
                    <a:pt x="10211" y="2700"/>
                    <a:pt x="10211" y="2700"/>
                    <a:pt x="10211" y="2700"/>
                  </a:cubicBezTo>
                  <a:cubicBezTo>
                    <a:pt x="10211" y="2700"/>
                    <a:pt x="18851" y="0"/>
                    <a:pt x="19244" y="0"/>
                  </a:cubicBezTo>
                  <a:cubicBezTo>
                    <a:pt x="19244" y="0"/>
                    <a:pt x="19244" y="0"/>
                    <a:pt x="19244" y="338"/>
                  </a:cubicBezTo>
                  <a:cubicBezTo>
                    <a:pt x="19244" y="5400"/>
                    <a:pt x="19244" y="5400"/>
                    <a:pt x="19244" y="5400"/>
                  </a:cubicBezTo>
                  <a:cubicBezTo>
                    <a:pt x="21600" y="6075"/>
                    <a:pt x="21600" y="6075"/>
                    <a:pt x="21600" y="6075"/>
                  </a:cubicBezTo>
                  <a:lnTo>
                    <a:pt x="21600" y="18900"/>
                  </a:lnTo>
                  <a:close/>
                  <a:moveTo>
                    <a:pt x="10211" y="15525"/>
                  </a:moveTo>
                  <a:cubicBezTo>
                    <a:pt x="10211" y="3038"/>
                    <a:pt x="10211" y="3038"/>
                    <a:pt x="10211" y="3038"/>
                  </a:cubicBezTo>
                  <a:cubicBezTo>
                    <a:pt x="393" y="6075"/>
                    <a:pt x="393" y="6075"/>
                    <a:pt x="393" y="6075"/>
                  </a:cubicBezTo>
                  <a:cubicBezTo>
                    <a:pt x="393" y="18225"/>
                    <a:pt x="393" y="18225"/>
                    <a:pt x="393" y="18225"/>
                  </a:cubicBezTo>
                  <a:lnTo>
                    <a:pt x="10211" y="15525"/>
                  </a:lnTo>
                  <a:close/>
                  <a:moveTo>
                    <a:pt x="8247" y="12825"/>
                  </a:moveTo>
                  <a:cubicBezTo>
                    <a:pt x="7855" y="12825"/>
                    <a:pt x="7069" y="12487"/>
                    <a:pt x="7069" y="12150"/>
                  </a:cubicBezTo>
                  <a:cubicBezTo>
                    <a:pt x="6676" y="12150"/>
                    <a:pt x="5891" y="11475"/>
                    <a:pt x="5891" y="11475"/>
                  </a:cubicBezTo>
                  <a:cubicBezTo>
                    <a:pt x="5498" y="12150"/>
                    <a:pt x="4713" y="12825"/>
                    <a:pt x="3927" y="13500"/>
                  </a:cubicBezTo>
                  <a:cubicBezTo>
                    <a:pt x="3535" y="13837"/>
                    <a:pt x="3142" y="14850"/>
                    <a:pt x="2356" y="14850"/>
                  </a:cubicBezTo>
                  <a:cubicBezTo>
                    <a:pt x="2356" y="15187"/>
                    <a:pt x="1964" y="15187"/>
                    <a:pt x="1964" y="15187"/>
                  </a:cubicBezTo>
                  <a:cubicBezTo>
                    <a:pt x="2356" y="14850"/>
                    <a:pt x="2749" y="14175"/>
                    <a:pt x="3142" y="13837"/>
                  </a:cubicBezTo>
                  <a:cubicBezTo>
                    <a:pt x="3535" y="13500"/>
                    <a:pt x="5105" y="11475"/>
                    <a:pt x="5498" y="11137"/>
                  </a:cubicBezTo>
                  <a:cubicBezTo>
                    <a:pt x="5891" y="10800"/>
                    <a:pt x="6676" y="9113"/>
                    <a:pt x="6676" y="9113"/>
                  </a:cubicBezTo>
                  <a:cubicBezTo>
                    <a:pt x="6676" y="9113"/>
                    <a:pt x="5498" y="9450"/>
                    <a:pt x="5105" y="9450"/>
                  </a:cubicBezTo>
                  <a:cubicBezTo>
                    <a:pt x="4713" y="9450"/>
                    <a:pt x="3927" y="9788"/>
                    <a:pt x="3927" y="9788"/>
                  </a:cubicBezTo>
                  <a:cubicBezTo>
                    <a:pt x="3927" y="9788"/>
                    <a:pt x="3927" y="9788"/>
                    <a:pt x="3927" y="9788"/>
                  </a:cubicBezTo>
                  <a:cubicBezTo>
                    <a:pt x="3927" y="9788"/>
                    <a:pt x="3535" y="10125"/>
                    <a:pt x="3535" y="10125"/>
                  </a:cubicBezTo>
                  <a:cubicBezTo>
                    <a:pt x="3535" y="10125"/>
                    <a:pt x="3142" y="10125"/>
                    <a:pt x="2749" y="10125"/>
                  </a:cubicBezTo>
                  <a:cubicBezTo>
                    <a:pt x="2749" y="10125"/>
                    <a:pt x="2356" y="9788"/>
                    <a:pt x="2356" y="9788"/>
                  </a:cubicBezTo>
                  <a:cubicBezTo>
                    <a:pt x="2356" y="9788"/>
                    <a:pt x="2356" y="9788"/>
                    <a:pt x="2356" y="9450"/>
                  </a:cubicBezTo>
                  <a:cubicBezTo>
                    <a:pt x="2749" y="9450"/>
                    <a:pt x="2749" y="9450"/>
                    <a:pt x="3142" y="9450"/>
                  </a:cubicBezTo>
                  <a:cubicBezTo>
                    <a:pt x="3535" y="9450"/>
                    <a:pt x="4320" y="9113"/>
                    <a:pt x="4713" y="9113"/>
                  </a:cubicBezTo>
                  <a:cubicBezTo>
                    <a:pt x="5105" y="8775"/>
                    <a:pt x="5891" y="8775"/>
                    <a:pt x="5891" y="8775"/>
                  </a:cubicBezTo>
                  <a:cubicBezTo>
                    <a:pt x="6284" y="8438"/>
                    <a:pt x="7069" y="8100"/>
                    <a:pt x="7462" y="8100"/>
                  </a:cubicBezTo>
                  <a:cubicBezTo>
                    <a:pt x="7462" y="8100"/>
                    <a:pt x="7855" y="7763"/>
                    <a:pt x="7855" y="8100"/>
                  </a:cubicBezTo>
                  <a:cubicBezTo>
                    <a:pt x="7855" y="8100"/>
                    <a:pt x="7855" y="8438"/>
                    <a:pt x="7855" y="8438"/>
                  </a:cubicBezTo>
                  <a:cubicBezTo>
                    <a:pt x="7855" y="8438"/>
                    <a:pt x="7069" y="9450"/>
                    <a:pt x="7069" y="9788"/>
                  </a:cubicBezTo>
                  <a:cubicBezTo>
                    <a:pt x="7069" y="9788"/>
                    <a:pt x="6676" y="10463"/>
                    <a:pt x="5891" y="11475"/>
                  </a:cubicBezTo>
                  <a:cubicBezTo>
                    <a:pt x="6284" y="11475"/>
                    <a:pt x="6676" y="11475"/>
                    <a:pt x="7069" y="11812"/>
                  </a:cubicBezTo>
                  <a:cubicBezTo>
                    <a:pt x="7069" y="11812"/>
                    <a:pt x="8640" y="12487"/>
                    <a:pt x="9033" y="12487"/>
                  </a:cubicBezTo>
                  <a:cubicBezTo>
                    <a:pt x="9033" y="12487"/>
                    <a:pt x="9033" y="12825"/>
                    <a:pt x="9033" y="13162"/>
                  </a:cubicBezTo>
                  <a:cubicBezTo>
                    <a:pt x="9033" y="13162"/>
                    <a:pt x="8247" y="12825"/>
                    <a:pt x="8247" y="12825"/>
                  </a:cubicBezTo>
                  <a:close/>
                  <a:moveTo>
                    <a:pt x="6284" y="7425"/>
                  </a:moveTo>
                  <a:cubicBezTo>
                    <a:pt x="5891" y="7763"/>
                    <a:pt x="5498" y="7763"/>
                    <a:pt x="5498" y="8100"/>
                  </a:cubicBezTo>
                  <a:cubicBezTo>
                    <a:pt x="5105" y="8100"/>
                    <a:pt x="4713" y="8100"/>
                    <a:pt x="4713" y="8100"/>
                  </a:cubicBezTo>
                  <a:cubicBezTo>
                    <a:pt x="4320" y="8100"/>
                    <a:pt x="4320" y="8100"/>
                    <a:pt x="3927" y="7763"/>
                  </a:cubicBezTo>
                  <a:cubicBezTo>
                    <a:pt x="3927" y="7763"/>
                    <a:pt x="3535" y="7088"/>
                    <a:pt x="3535" y="7425"/>
                  </a:cubicBezTo>
                  <a:cubicBezTo>
                    <a:pt x="3927" y="7425"/>
                    <a:pt x="4320" y="7425"/>
                    <a:pt x="4320" y="7425"/>
                  </a:cubicBezTo>
                  <a:cubicBezTo>
                    <a:pt x="4320" y="7425"/>
                    <a:pt x="5105" y="7088"/>
                    <a:pt x="5105" y="7088"/>
                  </a:cubicBezTo>
                  <a:cubicBezTo>
                    <a:pt x="5498" y="7088"/>
                    <a:pt x="5891" y="7088"/>
                    <a:pt x="5891" y="7088"/>
                  </a:cubicBezTo>
                  <a:cubicBezTo>
                    <a:pt x="5891" y="7088"/>
                    <a:pt x="6284" y="7088"/>
                    <a:pt x="6284" y="7088"/>
                  </a:cubicBezTo>
                  <a:cubicBezTo>
                    <a:pt x="6284" y="7425"/>
                    <a:pt x="6284" y="7425"/>
                    <a:pt x="6284" y="7425"/>
                  </a:cubicBezTo>
                  <a:close/>
                  <a:moveTo>
                    <a:pt x="17280" y="19237"/>
                  </a:moveTo>
                  <a:cubicBezTo>
                    <a:pt x="16495" y="20925"/>
                    <a:pt x="16495" y="20925"/>
                    <a:pt x="16495" y="20925"/>
                  </a:cubicBezTo>
                  <a:cubicBezTo>
                    <a:pt x="16102" y="20250"/>
                    <a:pt x="16102" y="20250"/>
                    <a:pt x="16102" y="20250"/>
                  </a:cubicBezTo>
                  <a:cubicBezTo>
                    <a:pt x="14924" y="20925"/>
                    <a:pt x="13353" y="21262"/>
                    <a:pt x="12175" y="21600"/>
                  </a:cubicBezTo>
                  <a:cubicBezTo>
                    <a:pt x="11782" y="21600"/>
                    <a:pt x="11389" y="21600"/>
                    <a:pt x="10996" y="21600"/>
                  </a:cubicBezTo>
                  <a:cubicBezTo>
                    <a:pt x="9818" y="21600"/>
                    <a:pt x="9818" y="21600"/>
                    <a:pt x="9818" y="21600"/>
                  </a:cubicBezTo>
                  <a:cubicBezTo>
                    <a:pt x="8247" y="21600"/>
                    <a:pt x="5498" y="20925"/>
                    <a:pt x="4320" y="20250"/>
                  </a:cubicBezTo>
                  <a:cubicBezTo>
                    <a:pt x="4320" y="20250"/>
                    <a:pt x="4320" y="19912"/>
                    <a:pt x="4320" y="19912"/>
                  </a:cubicBezTo>
                  <a:cubicBezTo>
                    <a:pt x="4320" y="19912"/>
                    <a:pt x="4320" y="19575"/>
                    <a:pt x="4320" y="19575"/>
                  </a:cubicBezTo>
                  <a:cubicBezTo>
                    <a:pt x="4713" y="19575"/>
                    <a:pt x="5105" y="20250"/>
                    <a:pt x="5498" y="20250"/>
                  </a:cubicBezTo>
                  <a:cubicBezTo>
                    <a:pt x="6676" y="20587"/>
                    <a:pt x="8640" y="21262"/>
                    <a:pt x="9818" y="21262"/>
                  </a:cubicBezTo>
                  <a:cubicBezTo>
                    <a:pt x="11782" y="21262"/>
                    <a:pt x="12960" y="20925"/>
                    <a:pt x="14531" y="20250"/>
                  </a:cubicBezTo>
                  <a:cubicBezTo>
                    <a:pt x="14924" y="20250"/>
                    <a:pt x="15316" y="19912"/>
                    <a:pt x="15709" y="19912"/>
                  </a:cubicBezTo>
                  <a:cubicBezTo>
                    <a:pt x="15316" y="18900"/>
                    <a:pt x="15316" y="18900"/>
                    <a:pt x="15316" y="18900"/>
                  </a:cubicBezTo>
                  <a:lnTo>
                    <a:pt x="17280" y="19237"/>
                  </a:lnTo>
                  <a:close/>
                  <a:moveTo>
                    <a:pt x="18851" y="5063"/>
                  </a:moveTo>
                  <a:cubicBezTo>
                    <a:pt x="18851" y="675"/>
                    <a:pt x="18851" y="675"/>
                    <a:pt x="18851" y="675"/>
                  </a:cubicBezTo>
                  <a:cubicBezTo>
                    <a:pt x="10996" y="3038"/>
                    <a:pt x="10996" y="3038"/>
                    <a:pt x="10996" y="3038"/>
                  </a:cubicBezTo>
                  <a:lnTo>
                    <a:pt x="18851" y="5063"/>
                  </a:lnTo>
                  <a:close/>
                  <a:moveTo>
                    <a:pt x="19244" y="14850"/>
                  </a:moveTo>
                  <a:cubicBezTo>
                    <a:pt x="16887" y="7088"/>
                    <a:pt x="16887" y="7088"/>
                    <a:pt x="16887" y="7088"/>
                  </a:cubicBezTo>
                  <a:cubicBezTo>
                    <a:pt x="15316" y="6750"/>
                    <a:pt x="15316" y="6750"/>
                    <a:pt x="15316" y="6750"/>
                  </a:cubicBezTo>
                  <a:cubicBezTo>
                    <a:pt x="12175" y="13162"/>
                    <a:pt x="12175" y="13162"/>
                    <a:pt x="12175" y="13162"/>
                  </a:cubicBezTo>
                  <a:cubicBezTo>
                    <a:pt x="13745" y="13500"/>
                    <a:pt x="13745" y="13500"/>
                    <a:pt x="13745" y="13500"/>
                  </a:cubicBezTo>
                  <a:cubicBezTo>
                    <a:pt x="14531" y="12150"/>
                    <a:pt x="14531" y="12150"/>
                    <a:pt x="14531" y="12150"/>
                  </a:cubicBezTo>
                  <a:cubicBezTo>
                    <a:pt x="17280" y="12825"/>
                    <a:pt x="17280" y="12825"/>
                    <a:pt x="17280" y="12825"/>
                  </a:cubicBezTo>
                  <a:cubicBezTo>
                    <a:pt x="17673" y="14512"/>
                    <a:pt x="17673" y="14512"/>
                    <a:pt x="17673" y="14512"/>
                  </a:cubicBezTo>
                  <a:lnTo>
                    <a:pt x="19244" y="14850"/>
                  </a:lnTo>
                  <a:close/>
                  <a:moveTo>
                    <a:pt x="16887" y="11475"/>
                  </a:moveTo>
                  <a:cubicBezTo>
                    <a:pt x="14924" y="11137"/>
                    <a:pt x="14924" y="11137"/>
                    <a:pt x="14924" y="11137"/>
                  </a:cubicBezTo>
                  <a:cubicBezTo>
                    <a:pt x="16102" y="8775"/>
                    <a:pt x="16102" y="8775"/>
                    <a:pt x="16102" y="8775"/>
                  </a:cubicBezTo>
                  <a:lnTo>
                    <a:pt x="16887" y="114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2" name="Shape 5292"/>
            <p:cNvSpPr/>
            <p:nvPr/>
          </p:nvSpPr>
          <p:spPr>
            <a:xfrm>
              <a:off x="6202772" y="2148662"/>
              <a:ext cx="215332" cy="168858"/>
            </a:xfrm>
            <a:custGeom>
              <a:avLst/>
              <a:gdLst/>
              <a:ahLst/>
              <a:cxnLst>
                <a:cxn ang="0">
                  <a:pos x="wd2" y="hd2"/>
                </a:cxn>
                <a:cxn ang="5400000">
                  <a:pos x="wd2" y="hd2"/>
                </a:cxn>
                <a:cxn ang="10800000">
                  <a:pos x="wd2" y="hd2"/>
                </a:cxn>
                <a:cxn ang="16200000">
                  <a:pos x="wd2" y="hd2"/>
                </a:cxn>
              </a:cxnLst>
              <a:rect l="0" t="0" r="r" b="b"/>
              <a:pathLst>
                <a:path w="21600" h="21600" extrusionOk="0">
                  <a:moveTo>
                    <a:pt x="21262" y="8640"/>
                  </a:moveTo>
                  <a:cubicBezTo>
                    <a:pt x="20587" y="13392"/>
                    <a:pt x="18225" y="16416"/>
                    <a:pt x="14850" y="18576"/>
                  </a:cubicBezTo>
                  <a:cubicBezTo>
                    <a:pt x="13162" y="19872"/>
                    <a:pt x="11137" y="20304"/>
                    <a:pt x="9450" y="20304"/>
                  </a:cubicBezTo>
                  <a:cubicBezTo>
                    <a:pt x="8438" y="20304"/>
                    <a:pt x="7088" y="20304"/>
                    <a:pt x="6075" y="19872"/>
                  </a:cubicBezTo>
                  <a:cubicBezTo>
                    <a:pt x="5400" y="19440"/>
                    <a:pt x="4388" y="18576"/>
                    <a:pt x="3713" y="18576"/>
                  </a:cubicBezTo>
                  <a:cubicBezTo>
                    <a:pt x="3038" y="18576"/>
                    <a:pt x="2363" y="21600"/>
                    <a:pt x="1350" y="21600"/>
                  </a:cubicBezTo>
                  <a:cubicBezTo>
                    <a:pt x="675" y="21600"/>
                    <a:pt x="338" y="21168"/>
                    <a:pt x="0" y="20304"/>
                  </a:cubicBezTo>
                  <a:cubicBezTo>
                    <a:pt x="0" y="20304"/>
                    <a:pt x="0" y="19872"/>
                    <a:pt x="0" y="19872"/>
                  </a:cubicBezTo>
                  <a:cubicBezTo>
                    <a:pt x="0" y="18144"/>
                    <a:pt x="2363" y="16848"/>
                    <a:pt x="2363" y="15984"/>
                  </a:cubicBezTo>
                  <a:cubicBezTo>
                    <a:pt x="2363" y="15984"/>
                    <a:pt x="2025" y="15120"/>
                    <a:pt x="2025" y="14688"/>
                  </a:cubicBezTo>
                  <a:cubicBezTo>
                    <a:pt x="2025" y="14256"/>
                    <a:pt x="1688" y="13824"/>
                    <a:pt x="1688" y="12960"/>
                  </a:cubicBezTo>
                  <a:cubicBezTo>
                    <a:pt x="1688" y="8208"/>
                    <a:pt x="4725" y="4752"/>
                    <a:pt x="8438" y="3456"/>
                  </a:cubicBezTo>
                  <a:cubicBezTo>
                    <a:pt x="10800" y="2160"/>
                    <a:pt x="15862" y="3456"/>
                    <a:pt x="17550" y="1296"/>
                  </a:cubicBezTo>
                  <a:cubicBezTo>
                    <a:pt x="18225" y="432"/>
                    <a:pt x="18562" y="0"/>
                    <a:pt x="19575" y="0"/>
                  </a:cubicBezTo>
                  <a:cubicBezTo>
                    <a:pt x="20925" y="0"/>
                    <a:pt x="21600" y="4320"/>
                    <a:pt x="21600" y="5616"/>
                  </a:cubicBezTo>
                  <a:cubicBezTo>
                    <a:pt x="21600" y="6912"/>
                    <a:pt x="21262" y="7776"/>
                    <a:pt x="21262" y="8640"/>
                  </a:cubicBezTo>
                  <a:close/>
                  <a:moveTo>
                    <a:pt x="14512" y="7776"/>
                  </a:moveTo>
                  <a:cubicBezTo>
                    <a:pt x="10463" y="7776"/>
                    <a:pt x="7425" y="9936"/>
                    <a:pt x="4725" y="13824"/>
                  </a:cubicBezTo>
                  <a:cubicBezTo>
                    <a:pt x="4725" y="14256"/>
                    <a:pt x="4388" y="14256"/>
                    <a:pt x="4388" y="14688"/>
                  </a:cubicBezTo>
                  <a:cubicBezTo>
                    <a:pt x="4388" y="15120"/>
                    <a:pt x="5063" y="15552"/>
                    <a:pt x="5400" y="15552"/>
                  </a:cubicBezTo>
                  <a:cubicBezTo>
                    <a:pt x="5400" y="15552"/>
                    <a:pt x="5738" y="15552"/>
                    <a:pt x="5738" y="15552"/>
                  </a:cubicBezTo>
                  <a:cubicBezTo>
                    <a:pt x="6413" y="14688"/>
                    <a:pt x="7088" y="13824"/>
                    <a:pt x="7425" y="13392"/>
                  </a:cubicBezTo>
                  <a:cubicBezTo>
                    <a:pt x="9788" y="10800"/>
                    <a:pt x="11475" y="9936"/>
                    <a:pt x="14512" y="9936"/>
                  </a:cubicBezTo>
                  <a:cubicBezTo>
                    <a:pt x="14850" y="9936"/>
                    <a:pt x="15187" y="9504"/>
                    <a:pt x="15187" y="8640"/>
                  </a:cubicBezTo>
                  <a:cubicBezTo>
                    <a:pt x="15187" y="8208"/>
                    <a:pt x="14850" y="7776"/>
                    <a:pt x="14512" y="777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3" name="Shape 5293"/>
            <p:cNvSpPr/>
            <p:nvPr/>
          </p:nvSpPr>
          <p:spPr>
            <a:xfrm>
              <a:off x="6686105" y="2149506"/>
              <a:ext cx="122071" cy="168014"/>
            </a:xfrm>
            <a:custGeom>
              <a:avLst/>
              <a:gdLst/>
              <a:ahLst/>
              <a:cxnLst>
                <a:cxn ang="0">
                  <a:pos x="wd2" y="hd2"/>
                </a:cxn>
                <a:cxn ang="5400000">
                  <a:pos x="wd2" y="hd2"/>
                </a:cxn>
                <a:cxn ang="10800000">
                  <a:pos x="wd2" y="hd2"/>
                </a:cxn>
                <a:cxn ang="16200000">
                  <a:pos x="wd2" y="hd2"/>
                </a:cxn>
              </a:cxnLst>
              <a:rect l="0" t="0" r="r" b="b"/>
              <a:pathLst>
                <a:path w="21276" h="21492" extrusionOk="0">
                  <a:moveTo>
                    <a:pt x="19849" y="7668"/>
                  </a:moveTo>
                  <a:cubicBezTo>
                    <a:pt x="15762" y="7668"/>
                    <a:pt x="15762" y="7668"/>
                    <a:pt x="15762" y="7668"/>
                  </a:cubicBezTo>
                  <a:cubicBezTo>
                    <a:pt x="15762" y="21060"/>
                    <a:pt x="15762" y="21060"/>
                    <a:pt x="15762" y="21060"/>
                  </a:cubicBezTo>
                  <a:cubicBezTo>
                    <a:pt x="15762" y="21492"/>
                    <a:pt x="15762" y="21492"/>
                    <a:pt x="15178" y="21492"/>
                  </a:cubicBezTo>
                  <a:cubicBezTo>
                    <a:pt x="584" y="21492"/>
                    <a:pt x="584" y="21492"/>
                    <a:pt x="584" y="21492"/>
                  </a:cubicBezTo>
                  <a:cubicBezTo>
                    <a:pt x="0" y="21492"/>
                    <a:pt x="0" y="21492"/>
                    <a:pt x="0" y="21060"/>
                  </a:cubicBezTo>
                  <a:cubicBezTo>
                    <a:pt x="0" y="21060"/>
                    <a:pt x="0" y="20628"/>
                    <a:pt x="0" y="20628"/>
                  </a:cubicBezTo>
                  <a:cubicBezTo>
                    <a:pt x="3503" y="17604"/>
                    <a:pt x="3503" y="17604"/>
                    <a:pt x="3503" y="17604"/>
                  </a:cubicBezTo>
                  <a:cubicBezTo>
                    <a:pt x="3503" y="17604"/>
                    <a:pt x="3503" y="17604"/>
                    <a:pt x="4086" y="17604"/>
                  </a:cubicBezTo>
                  <a:cubicBezTo>
                    <a:pt x="10508" y="17604"/>
                    <a:pt x="10508" y="17604"/>
                    <a:pt x="10508" y="17604"/>
                  </a:cubicBezTo>
                  <a:cubicBezTo>
                    <a:pt x="10508" y="7668"/>
                    <a:pt x="10508" y="7668"/>
                    <a:pt x="10508" y="7668"/>
                  </a:cubicBezTo>
                  <a:cubicBezTo>
                    <a:pt x="6422" y="7668"/>
                    <a:pt x="6422" y="7668"/>
                    <a:pt x="6422" y="7668"/>
                  </a:cubicBezTo>
                  <a:cubicBezTo>
                    <a:pt x="5838" y="7668"/>
                    <a:pt x="5838" y="7668"/>
                    <a:pt x="5254" y="7236"/>
                  </a:cubicBezTo>
                  <a:cubicBezTo>
                    <a:pt x="5254" y="6804"/>
                    <a:pt x="5254" y="6372"/>
                    <a:pt x="5254" y="5940"/>
                  </a:cubicBezTo>
                  <a:cubicBezTo>
                    <a:pt x="12259" y="324"/>
                    <a:pt x="12259" y="324"/>
                    <a:pt x="12259" y="324"/>
                  </a:cubicBezTo>
                  <a:cubicBezTo>
                    <a:pt x="12843" y="-108"/>
                    <a:pt x="14011" y="-108"/>
                    <a:pt x="14011" y="324"/>
                  </a:cubicBezTo>
                  <a:cubicBezTo>
                    <a:pt x="21016" y="5940"/>
                    <a:pt x="21016" y="5940"/>
                    <a:pt x="21016" y="5940"/>
                  </a:cubicBezTo>
                  <a:cubicBezTo>
                    <a:pt x="21016" y="6372"/>
                    <a:pt x="21600" y="6804"/>
                    <a:pt x="21016" y="7236"/>
                  </a:cubicBezTo>
                  <a:cubicBezTo>
                    <a:pt x="21016" y="7668"/>
                    <a:pt x="20432" y="7668"/>
                    <a:pt x="19849" y="766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4" name="Shape 5294"/>
            <p:cNvSpPr/>
            <p:nvPr/>
          </p:nvSpPr>
          <p:spPr>
            <a:xfrm>
              <a:off x="7169438" y="2131622"/>
              <a:ext cx="213783" cy="2153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875"/>
                    <a:pt x="16538" y="21600"/>
                    <a:pt x="10800" y="21600"/>
                  </a:cubicBezTo>
                  <a:cubicBezTo>
                    <a:pt x="4725" y="21600"/>
                    <a:pt x="0" y="16875"/>
                    <a:pt x="0" y="10800"/>
                  </a:cubicBezTo>
                  <a:cubicBezTo>
                    <a:pt x="0" y="4725"/>
                    <a:pt x="4725" y="0"/>
                    <a:pt x="10800" y="0"/>
                  </a:cubicBezTo>
                  <a:cubicBezTo>
                    <a:pt x="16538" y="0"/>
                    <a:pt x="21600" y="4725"/>
                    <a:pt x="21600" y="10800"/>
                  </a:cubicBezTo>
                  <a:close/>
                  <a:moveTo>
                    <a:pt x="4725" y="12825"/>
                  </a:moveTo>
                  <a:cubicBezTo>
                    <a:pt x="4725" y="12150"/>
                    <a:pt x="4387" y="11475"/>
                    <a:pt x="4387" y="10800"/>
                  </a:cubicBezTo>
                  <a:cubicBezTo>
                    <a:pt x="4387" y="10125"/>
                    <a:pt x="4725" y="9450"/>
                    <a:pt x="4725" y="8775"/>
                  </a:cubicBezTo>
                  <a:cubicBezTo>
                    <a:pt x="2700" y="6413"/>
                    <a:pt x="2700" y="6413"/>
                    <a:pt x="2700" y="6413"/>
                  </a:cubicBezTo>
                  <a:cubicBezTo>
                    <a:pt x="2025" y="7763"/>
                    <a:pt x="1350" y="9450"/>
                    <a:pt x="1350" y="10800"/>
                  </a:cubicBezTo>
                  <a:cubicBezTo>
                    <a:pt x="1350" y="12487"/>
                    <a:pt x="2025" y="13837"/>
                    <a:pt x="2700" y="15187"/>
                  </a:cubicBezTo>
                  <a:lnTo>
                    <a:pt x="4725" y="12825"/>
                  </a:lnTo>
                  <a:close/>
                  <a:moveTo>
                    <a:pt x="15188" y="10800"/>
                  </a:moveTo>
                  <a:cubicBezTo>
                    <a:pt x="15188" y="8438"/>
                    <a:pt x="13163" y="6075"/>
                    <a:pt x="10800" y="6075"/>
                  </a:cubicBezTo>
                  <a:cubicBezTo>
                    <a:pt x="8100" y="6075"/>
                    <a:pt x="6075" y="8438"/>
                    <a:pt x="6075" y="10800"/>
                  </a:cubicBezTo>
                  <a:cubicBezTo>
                    <a:pt x="6075" y="13500"/>
                    <a:pt x="8100" y="15525"/>
                    <a:pt x="10800" y="15525"/>
                  </a:cubicBezTo>
                  <a:cubicBezTo>
                    <a:pt x="13163" y="15525"/>
                    <a:pt x="15188" y="13500"/>
                    <a:pt x="15188" y="10800"/>
                  </a:cubicBezTo>
                  <a:close/>
                  <a:moveTo>
                    <a:pt x="6412" y="2700"/>
                  </a:moveTo>
                  <a:cubicBezTo>
                    <a:pt x="8775" y="5063"/>
                    <a:pt x="8775" y="5063"/>
                    <a:pt x="8775" y="5063"/>
                  </a:cubicBezTo>
                  <a:cubicBezTo>
                    <a:pt x="9450" y="4725"/>
                    <a:pt x="10125" y="4725"/>
                    <a:pt x="10800" y="4725"/>
                  </a:cubicBezTo>
                  <a:cubicBezTo>
                    <a:pt x="11475" y="4725"/>
                    <a:pt x="12150" y="4725"/>
                    <a:pt x="12825" y="5063"/>
                  </a:cubicBezTo>
                  <a:cubicBezTo>
                    <a:pt x="15188" y="2700"/>
                    <a:pt x="15188" y="2700"/>
                    <a:pt x="15188" y="2700"/>
                  </a:cubicBezTo>
                  <a:cubicBezTo>
                    <a:pt x="13838" y="2025"/>
                    <a:pt x="12150" y="1688"/>
                    <a:pt x="10800" y="1688"/>
                  </a:cubicBezTo>
                  <a:cubicBezTo>
                    <a:pt x="9112" y="1688"/>
                    <a:pt x="7762" y="2025"/>
                    <a:pt x="6412" y="2700"/>
                  </a:cubicBezTo>
                  <a:close/>
                  <a:moveTo>
                    <a:pt x="15188" y="18900"/>
                  </a:moveTo>
                  <a:cubicBezTo>
                    <a:pt x="12825" y="16537"/>
                    <a:pt x="12825" y="16537"/>
                    <a:pt x="12825" y="16537"/>
                  </a:cubicBezTo>
                  <a:cubicBezTo>
                    <a:pt x="12150" y="16875"/>
                    <a:pt x="11475" y="16875"/>
                    <a:pt x="10800" y="16875"/>
                  </a:cubicBezTo>
                  <a:cubicBezTo>
                    <a:pt x="10125" y="16875"/>
                    <a:pt x="9450" y="16875"/>
                    <a:pt x="8775" y="16537"/>
                  </a:cubicBezTo>
                  <a:cubicBezTo>
                    <a:pt x="6412" y="18900"/>
                    <a:pt x="6412" y="18900"/>
                    <a:pt x="6412" y="18900"/>
                  </a:cubicBezTo>
                  <a:cubicBezTo>
                    <a:pt x="7762" y="19575"/>
                    <a:pt x="9112" y="20250"/>
                    <a:pt x="10800" y="20250"/>
                  </a:cubicBezTo>
                  <a:cubicBezTo>
                    <a:pt x="12150" y="20250"/>
                    <a:pt x="13838" y="19575"/>
                    <a:pt x="15188" y="18900"/>
                  </a:cubicBezTo>
                  <a:close/>
                  <a:moveTo>
                    <a:pt x="18900" y="15187"/>
                  </a:moveTo>
                  <a:cubicBezTo>
                    <a:pt x="19575" y="13837"/>
                    <a:pt x="19913" y="12487"/>
                    <a:pt x="19913" y="10800"/>
                  </a:cubicBezTo>
                  <a:cubicBezTo>
                    <a:pt x="19913" y="9450"/>
                    <a:pt x="19575" y="7763"/>
                    <a:pt x="18900" y="6413"/>
                  </a:cubicBezTo>
                  <a:cubicBezTo>
                    <a:pt x="16538" y="8775"/>
                    <a:pt x="16538" y="8775"/>
                    <a:pt x="16538" y="8775"/>
                  </a:cubicBezTo>
                  <a:cubicBezTo>
                    <a:pt x="16875" y="9450"/>
                    <a:pt x="16875" y="10125"/>
                    <a:pt x="16875" y="10800"/>
                  </a:cubicBezTo>
                  <a:cubicBezTo>
                    <a:pt x="16875" y="11475"/>
                    <a:pt x="16875" y="12150"/>
                    <a:pt x="16538" y="12825"/>
                  </a:cubicBezTo>
                  <a:lnTo>
                    <a:pt x="18900" y="1518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5" name="Shape 5295"/>
            <p:cNvSpPr/>
            <p:nvPr/>
          </p:nvSpPr>
          <p:spPr>
            <a:xfrm>
              <a:off x="7654320" y="2162604"/>
              <a:ext cx="192095" cy="154916"/>
            </a:xfrm>
            <a:custGeom>
              <a:avLst/>
              <a:gdLst/>
              <a:ahLst/>
              <a:cxnLst>
                <a:cxn ang="0">
                  <a:pos x="wd2" y="hd2"/>
                </a:cxn>
                <a:cxn ang="5400000">
                  <a:pos x="wd2" y="hd2"/>
                </a:cxn>
                <a:cxn ang="10800000">
                  <a:pos x="wd2" y="hd2"/>
                </a:cxn>
                <a:cxn ang="16200000">
                  <a:pos x="wd2" y="hd2"/>
                </a:cxn>
              </a:cxnLst>
              <a:rect l="0" t="0" r="r" b="b"/>
              <a:pathLst>
                <a:path w="21600" h="21600" extrusionOk="0">
                  <a:moveTo>
                    <a:pt x="20842" y="12678"/>
                  </a:moveTo>
                  <a:cubicBezTo>
                    <a:pt x="20842" y="12678"/>
                    <a:pt x="20463" y="12678"/>
                    <a:pt x="20463" y="12678"/>
                  </a:cubicBezTo>
                  <a:cubicBezTo>
                    <a:pt x="20463" y="12678"/>
                    <a:pt x="20463" y="12678"/>
                    <a:pt x="20463" y="12678"/>
                  </a:cubicBezTo>
                  <a:cubicBezTo>
                    <a:pt x="20463" y="12678"/>
                    <a:pt x="20084" y="12678"/>
                    <a:pt x="20084" y="12678"/>
                  </a:cubicBezTo>
                  <a:cubicBezTo>
                    <a:pt x="10611" y="2817"/>
                    <a:pt x="10611" y="2817"/>
                    <a:pt x="10611" y="2817"/>
                  </a:cubicBezTo>
                  <a:cubicBezTo>
                    <a:pt x="1516" y="12678"/>
                    <a:pt x="1516" y="12678"/>
                    <a:pt x="1516" y="12678"/>
                  </a:cubicBezTo>
                  <a:cubicBezTo>
                    <a:pt x="1516" y="12678"/>
                    <a:pt x="1137" y="12678"/>
                    <a:pt x="1137" y="12678"/>
                  </a:cubicBezTo>
                  <a:cubicBezTo>
                    <a:pt x="1137" y="12678"/>
                    <a:pt x="758" y="12678"/>
                    <a:pt x="758" y="12678"/>
                  </a:cubicBezTo>
                  <a:cubicBezTo>
                    <a:pt x="0" y="11270"/>
                    <a:pt x="0" y="11270"/>
                    <a:pt x="0" y="11270"/>
                  </a:cubicBezTo>
                  <a:cubicBezTo>
                    <a:pt x="0" y="11270"/>
                    <a:pt x="0" y="10800"/>
                    <a:pt x="0" y="10800"/>
                  </a:cubicBezTo>
                  <a:cubicBezTo>
                    <a:pt x="9853" y="470"/>
                    <a:pt x="9853" y="470"/>
                    <a:pt x="9853" y="470"/>
                  </a:cubicBezTo>
                  <a:cubicBezTo>
                    <a:pt x="10232" y="0"/>
                    <a:pt x="11368" y="0"/>
                    <a:pt x="11747" y="470"/>
                  </a:cubicBezTo>
                  <a:cubicBezTo>
                    <a:pt x="15158" y="3757"/>
                    <a:pt x="15158" y="3757"/>
                    <a:pt x="15158" y="3757"/>
                  </a:cubicBezTo>
                  <a:cubicBezTo>
                    <a:pt x="15158" y="470"/>
                    <a:pt x="15158" y="470"/>
                    <a:pt x="15158" y="470"/>
                  </a:cubicBezTo>
                  <a:cubicBezTo>
                    <a:pt x="15158" y="470"/>
                    <a:pt x="15158" y="0"/>
                    <a:pt x="15537" y="0"/>
                  </a:cubicBezTo>
                  <a:cubicBezTo>
                    <a:pt x="18189" y="0"/>
                    <a:pt x="18189" y="0"/>
                    <a:pt x="18189" y="0"/>
                  </a:cubicBezTo>
                  <a:cubicBezTo>
                    <a:pt x="18568" y="0"/>
                    <a:pt x="18568" y="470"/>
                    <a:pt x="18568" y="470"/>
                  </a:cubicBezTo>
                  <a:cubicBezTo>
                    <a:pt x="18568" y="7513"/>
                    <a:pt x="18568" y="7513"/>
                    <a:pt x="18568" y="7513"/>
                  </a:cubicBezTo>
                  <a:cubicBezTo>
                    <a:pt x="21600" y="10800"/>
                    <a:pt x="21600" y="10800"/>
                    <a:pt x="21600" y="10800"/>
                  </a:cubicBezTo>
                  <a:cubicBezTo>
                    <a:pt x="21600" y="10800"/>
                    <a:pt x="21600" y="11270"/>
                    <a:pt x="21600" y="11270"/>
                  </a:cubicBezTo>
                  <a:lnTo>
                    <a:pt x="20842" y="12678"/>
                  </a:lnTo>
                  <a:close/>
                  <a:moveTo>
                    <a:pt x="18568" y="20661"/>
                  </a:moveTo>
                  <a:cubicBezTo>
                    <a:pt x="18568" y="21130"/>
                    <a:pt x="18189" y="21600"/>
                    <a:pt x="17811" y="21600"/>
                  </a:cubicBezTo>
                  <a:cubicBezTo>
                    <a:pt x="12505" y="21600"/>
                    <a:pt x="12505" y="21600"/>
                    <a:pt x="12505" y="21600"/>
                  </a:cubicBezTo>
                  <a:cubicBezTo>
                    <a:pt x="12505" y="15026"/>
                    <a:pt x="12505" y="15026"/>
                    <a:pt x="12505" y="15026"/>
                  </a:cubicBezTo>
                  <a:cubicBezTo>
                    <a:pt x="9095" y="15026"/>
                    <a:pt x="9095" y="15026"/>
                    <a:pt x="9095" y="15026"/>
                  </a:cubicBezTo>
                  <a:cubicBezTo>
                    <a:pt x="9095" y="21600"/>
                    <a:pt x="9095" y="21600"/>
                    <a:pt x="9095" y="21600"/>
                  </a:cubicBezTo>
                  <a:cubicBezTo>
                    <a:pt x="3789" y="21600"/>
                    <a:pt x="3789" y="21600"/>
                    <a:pt x="3789" y="21600"/>
                  </a:cubicBezTo>
                  <a:cubicBezTo>
                    <a:pt x="3411" y="21600"/>
                    <a:pt x="3032" y="21130"/>
                    <a:pt x="3032" y="20661"/>
                  </a:cubicBezTo>
                  <a:cubicBezTo>
                    <a:pt x="3032" y="12678"/>
                    <a:pt x="3032" y="12678"/>
                    <a:pt x="3032" y="12678"/>
                  </a:cubicBezTo>
                  <a:cubicBezTo>
                    <a:pt x="3032" y="12678"/>
                    <a:pt x="3032" y="12209"/>
                    <a:pt x="3032" y="12209"/>
                  </a:cubicBezTo>
                  <a:cubicBezTo>
                    <a:pt x="10611" y="4226"/>
                    <a:pt x="10611" y="4226"/>
                    <a:pt x="10611" y="4226"/>
                  </a:cubicBezTo>
                  <a:cubicBezTo>
                    <a:pt x="18568" y="12209"/>
                    <a:pt x="18568" y="12209"/>
                    <a:pt x="18568" y="12209"/>
                  </a:cubicBezTo>
                  <a:cubicBezTo>
                    <a:pt x="18568" y="12209"/>
                    <a:pt x="18568" y="12678"/>
                    <a:pt x="18568" y="12678"/>
                  </a:cubicBezTo>
                  <a:lnTo>
                    <a:pt x="18568" y="2066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6" name="Shape 5296"/>
            <p:cNvSpPr/>
            <p:nvPr/>
          </p:nvSpPr>
          <p:spPr>
            <a:xfrm>
              <a:off x="8134554" y="2148662"/>
              <a:ext cx="184349" cy="178153"/>
            </a:xfrm>
            <a:custGeom>
              <a:avLst/>
              <a:gdLst/>
              <a:ahLst/>
              <a:cxnLst>
                <a:cxn ang="0">
                  <a:pos x="wd2" y="hd2"/>
                </a:cxn>
                <a:cxn ang="5400000">
                  <a:pos x="wd2" y="hd2"/>
                </a:cxn>
                <a:cxn ang="10800000">
                  <a:pos x="wd2" y="hd2"/>
                </a:cxn>
                <a:cxn ang="16200000">
                  <a:pos x="wd2" y="hd2"/>
                </a:cxn>
              </a:cxnLst>
              <a:rect l="0" t="0" r="r" b="b"/>
              <a:pathLst>
                <a:path w="21600" h="21600" extrusionOk="0">
                  <a:moveTo>
                    <a:pt x="2356" y="5298"/>
                  </a:moveTo>
                  <a:cubicBezTo>
                    <a:pt x="2356" y="5298"/>
                    <a:pt x="2356" y="5298"/>
                    <a:pt x="2356" y="5298"/>
                  </a:cubicBezTo>
                  <a:cubicBezTo>
                    <a:pt x="785" y="5298"/>
                    <a:pt x="0" y="4075"/>
                    <a:pt x="0" y="2853"/>
                  </a:cubicBezTo>
                  <a:cubicBezTo>
                    <a:pt x="0" y="1223"/>
                    <a:pt x="785" y="0"/>
                    <a:pt x="2356" y="0"/>
                  </a:cubicBezTo>
                  <a:cubicBezTo>
                    <a:pt x="3927" y="0"/>
                    <a:pt x="5105" y="1223"/>
                    <a:pt x="5105" y="2853"/>
                  </a:cubicBezTo>
                  <a:cubicBezTo>
                    <a:pt x="5105" y="4075"/>
                    <a:pt x="3927" y="5298"/>
                    <a:pt x="2356" y="5298"/>
                  </a:cubicBezTo>
                  <a:close/>
                  <a:moveTo>
                    <a:pt x="4713" y="21600"/>
                  </a:moveTo>
                  <a:cubicBezTo>
                    <a:pt x="0" y="21600"/>
                    <a:pt x="0" y="21600"/>
                    <a:pt x="0" y="21600"/>
                  </a:cubicBezTo>
                  <a:cubicBezTo>
                    <a:pt x="0" y="6928"/>
                    <a:pt x="0" y="6928"/>
                    <a:pt x="0" y="6928"/>
                  </a:cubicBezTo>
                  <a:cubicBezTo>
                    <a:pt x="4713" y="6928"/>
                    <a:pt x="4713" y="6928"/>
                    <a:pt x="4713" y="6928"/>
                  </a:cubicBezTo>
                  <a:lnTo>
                    <a:pt x="4713" y="21600"/>
                  </a:lnTo>
                  <a:close/>
                  <a:moveTo>
                    <a:pt x="21600" y="21600"/>
                  </a:moveTo>
                  <a:cubicBezTo>
                    <a:pt x="16887" y="21600"/>
                    <a:pt x="16887" y="21600"/>
                    <a:pt x="16887" y="21600"/>
                  </a:cubicBezTo>
                  <a:cubicBezTo>
                    <a:pt x="16887" y="13857"/>
                    <a:pt x="16887" y="13857"/>
                    <a:pt x="16887" y="13857"/>
                  </a:cubicBezTo>
                  <a:cubicBezTo>
                    <a:pt x="16887" y="11819"/>
                    <a:pt x="16102" y="10596"/>
                    <a:pt x="14531" y="10596"/>
                  </a:cubicBezTo>
                  <a:cubicBezTo>
                    <a:pt x="13353" y="10596"/>
                    <a:pt x="12567" y="11411"/>
                    <a:pt x="12175" y="12226"/>
                  </a:cubicBezTo>
                  <a:cubicBezTo>
                    <a:pt x="12175" y="12634"/>
                    <a:pt x="11782" y="13042"/>
                    <a:pt x="11782" y="13449"/>
                  </a:cubicBezTo>
                  <a:cubicBezTo>
                    <a:pt x="11782" y="21600"/>
                    <a:pt x="11782" y="21600"/>
                    <a:pt x="11782" y="21600"/>
                  </a:cubicBezTo>
                  <a:cubicBezTo>
                    <a:pt x="7462" y="21600"/>
                    <a:pt x="7462" y="21600"/>
                    <a:pt x="7462" y="21600"/>
                  </a:cubicBezTo>
                  <a:cubicBezTo>
                    <a:pt x="7462" y="8558"/>
                    <a:pt x="7462" y="6928"/>
                    <a:pt x="7462" y="6928"/>
                  </a:cubicBezTo>
                  <a:cubicBezTo>
                    <a:pt x="11782" y="6928"/>
                    <a:pt x="11782" y="6928"/>
                    <a:pt x="11782" y="6928"/>
                  </a:cubicBezTo>
                  <a:cubicBezTo>
                    <a:pt x="11782" y="9374"/>
                    <a:pt x="11782" y="9374"/>
                    <a:pt x="11782" y="9374"/>
                  </a:cubicBezTo>
                  <a:cubicBezTo>
                    <a:pt x="11782" y="9374"/>
                    <a:pt x="11782" y="9374"/>
                    <a:pt x="11782" y="9374"/>
                  </a:cubicBezTo>
                  <a:cubicBezTo>
                    <a:pt x="12567" y="8151"/>
                    <a:pt x="13745" y="6928"/>
                    <a:pt x="16102" y="6928"/>
                  </a:cubicBezTo>
                  <a:cubicBezTo>
                    <a:pt x="19244" y="6928"/>
                    <a:pt x="21600" y="8966"/>
                    <a:pt x="21600" y="13449"/>
                  </a:cubicBezTo>
                  <a:lnTo>
                    <a:pt x="21600" y="21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7" name="Shape 5297"/>
            <p:cNvSpPr/>
            <p:nvPr/>
          </p:nvSpPr>
          <p:spPr>
            <a:xfrm>
              <a:off x="8577609" y="2148662"/>
              <a:ext cx="213783" cy="168858"/>
            </a:xfrm>
            <a:custGeom>
              <a:avLst/>
              <a:gdLst/>
              <a:ahLst/>
              <a:cxnLst>
                <a:cxn ang="0">
                  <a:pos x="wd2" y="hd2"/>
                </a:cxn>
                <a:cxn ang="5400000">
                  <a:pos x="wd2" y="hd2"/>
                </a:cxn>
                <a:cxn ang="10800000">
                  <a:pos x="wd2" y="hd2"/>
                </a:cxn>
                <a:cxn ang="16200000">
                  <a:pos x="wd2" y="hd2"/>
                </a:cxn>
              </a:cxnLst>
              <a:rect l="0" t="0" r="r" b="b"/>
              <a:pathLst>
                <a:path w="21600" h="21600" extrusionOk="0">
                  <a:moveTo>
                    <a:pt x="21600" y="19008"/>
                  </a:moveTo>
                  <a:cubicBezTo>
                    <a:pt x="21600" y="20304"/>
                    <a:pt x="20588" y="21600"/>
                    <a:pt x="19575" y="21600"/>
                  </a:cubicBezTo>
                  <a:cubicBezTo>
                    <a:pt x="1687" y="21600"/>
                    <a:pt x="1687" y="21600"/>
                    <a:pt x="1687" y="21600"/>
                  </a:cubicBezTo>
                  <a:cubicBezTo>
                    <a:pt x="675" y="21600"/>
                    <a:pt x="0" y="20304"/>
                    <a:pt x="0" y="19008"/>
                  </a:cubicBezTo>
                  <a:cubicBezTo>
                    <a:pt x="0" y="2160"/>
                    <a:pt x="0" y="2160"/>
                    <a:pt x="0" y="2160"/>
                  </a:cubicBezTo>
                  <a:cubicBezTo>
                    <a:pt x="0" y="864"/>
                    <a:pt x="675" y="0"/>
                    <a:pt x="1687" y="0"/>
                  </a:cubicBezTo>
                  <a:cubicBezTo>
                    <a:pt x="19575" y="0"/>
                    <a:pt x="19575" y="0"/>
                    <a:pt x="19575" y="0"/>
                  </a:cubicBezTo>
                  <a:cubicBezTo>
                    <a:pt x="20588" y="0"/>
                    <a:pt x="21600" y="864"/>
                    <a:pt x="21600" y="2160"/>
                  </a:cubicBezTo>
                  <a:lnTo>
                    <a:pt x="21600" y="19008"/>
                  </a:lnTo>
                  <a:close/>
                  <a:moveTo>
                    <a:pt x="19913" y="6480"/>
                  </a:moveTo>
                  <a:cubicBezTo>
                    <a:pt x="19913" y="6048"/>
                    <a:pt x="19913" y="5616"/>
                    <a:pt x="19575" y="5616"/>
                  </a:cubicBezTo>
                  <a:cubicBezTo>
                    <a:pt x="1687" y="5616"/>
                    <a:pt x="1687" y="5616"/>
                    <a:pt x="1687" y="5616"/>
                  </a:cubicBezTo>
                  <a:cubicBezTo>
                    <a:pt x="1687" y="5616"/>
                    <a:pt x="1350" y="6048"/>
                    <a:pt x="1350" y="6480"/>
                  </a:cubicBezTo>
                  <a:cubicBezTo>
                    <a:pt x="1350" y="19008"/>
                    <a:pt x="1350" y="19008"/>
                    <a:pt x="1350" y="19008"/>
                  </a:cubicBezTo>
                  <a:cubicBezTo>
                    <a:pt x="1350" y="19440"/>
                    <a:pt x="1687" y="19440"/>
                    <a:pt x="1687" y="19440"/>
                  </a:cubicBezTo>
                  <a:cubicBezTo>
                    <a:pt x="19575" y="19440"/>
                    <a:pt x="19575" y="19440"/>
                    <a:pt x="19575" y="19440"/>
                  </a:cubicBezTo>
                  <a:cubicBezTo>
                    <a:pt x="19913" y="19440"/>
                    <a:pt x="19913" y="19440"/>
                    <a:pt x="19913" y="19008"/>
                  </a:cubicBezTo>
                  <a:lnTo>
                    <a:pt x="19913" y="6480"/>
                  </a:lnTo>
                  <a:close/>
                  <a:moveTo>
                    <a:pt x="4387" y="9072"/>
                  </a:moveTo>
                  <a:cubicBezTo>
                    <a:pt x="4387" y="9504"/>
                    <a:pt x="4387" y="9936"/>
                    <a:pt x="4050" y="9936"/>
                  </a:cubicBezTo>
                  <a:cubicBezTo>
                    <a:pt x="3375" y="9936"/>
                    <a:pt x="3375" y="9936"/>
                    <a:pt x="3375" y="9936"/>
                  </a:cubicBezTo>
                  <a:cubicBezTo>
                    <a:pt x="3037" y="9936"/>
                    <a:pt x="3037" y="9504"/>
                    <a:pt x="3037" y="9072"/>
                  </a:cubicBezTo>
                  <a:cubicBezTo>
                    <a:pt x="3037" y="8208"/>
                    <a:pt x="3037" y="8208"/>
                    <a:pt x="3037" y="8208"/>
                  </a:cubicBezTo>
                  <a:cubicBezTo>
                    <a:pt x="3037" y="8208"/>
                    <a:pt x="3037" y="7776"/>
                    <a:pt x="3375" y="7776"/>
                  </a:cubicBezTo>
                  <a:cubicBezTo>
                    <a:pt x="4050" y="7776"/>
                    <a:pt x="4050" y="7776"/>
                    <a:pt x="4050" y="7776"/>
                  </a:cubicBezTo>
                  <a:cubicBezTo>
                    <a:pt x="4387" y="7776"/>
                    <a:pt x="4387" y="8208"/>
                    <a:pt x="4387" y="8208"/>
                  </a:cubicBezTo>
                  <a:lnTo>
                    <a:pt x="4387" y="9072"/>
                  </a:lnTo>
                  <a:close/>
                  <a:moveTo>
                    <a:pt x="4387" y="13392"/>
                  </a:moveTo>
                  <a:cubicBezTo>
                    <a:pt x="4387" y="13392"/>
                    <a:pt x="4387" y="13824"/>
                    <a:pt x="4050" y="13824"/>
                  </a:cubicBezTo>
                  <a:cubicBezTo>
                    <a:pt x="3375" y="13824"/>
                    <a:pt x="3375" y="13824"/>
                    <a:pt x="3375" y="13824"/>
                  </a:cubicBezTo>
                  <a:cubicBezTo>
                    <a:pt x="3037" y="13824"/>
                    <a:pt x="3037" y="13392"/>
                    <a:pt x="3037" y="13392"/>
                  </a:cubicBezTo>
                  <a:cubicBezTo>
                    <a:pt x="3037" y="12096"/>
                    <a:pt x="3037" y="12096"/>
                    <a:pt x="3037" y="12096"/>
                  </a:cubicBezTo>
                  <a:cubicBezTo>
                    <a:pt x="3037" y="12096"/>
                    <a:pt x="3037" y="11664"/>
                    <a:pt x="3375" y="11664"/>
                  </a:cubicBezTo>
                  <a:cubicBezTo>
                    <a:pt x="4050" y="11664"/>
                    <a:pt x="4050" y="11664"/>
                    <a:pt x="4050" y="11664"/>
                  </a:cubicBezTo>
                  <a:cubicBezTo>
                    <a:pt x="4387" y="11664"/>
                    <a:pt x="4387" y="12096"/>
                    <a:pt x="4387" y="12096"/>
                  </a:cubicBezTo>
                  <a:lnTo>
                    <a:pt x="4387" y="13392"/>
                  </a:lnTo>
                  <a:close/>
                  <a:moveTo>
                    <a:pt x="4387" y="17280"/>
                  </a:moveTo>
                  <a:cubicBezTo>
                    <a:pt x="4387" y="17280"/>
                    <a:pt x="4387" y="17712"/>
                    <a:pt x="4050" y="17712"/>
                  </a:cubicBezTo>
                  <a:cubicBezTo>
                    <a:pt x="3375" y="17712"/>
                    <a:pt x="3375" y="17712"/>
                    <a:pt x="3375" y="17712"/>
                  </a:cubicBezTo>
                  <a:cubicBezTo>
                    <a:pt x="3037" y="17712"/>
                    <a:pt x="3037" y="17280"/>
                    <a:pt x="3037" y="17280"/>
                  </a:cubicBezTo>
                  <a:cubicBezTo>
                    <a:pt x="3037" y="15984"/>
                    <a:pt x="3037" y="15984"/>
                    <a:pt x="3037" y="15984"/>
                  </a:cubicBezTo>
                  <a:cubicBezTo>
                    <a:pt x="3037" y="15984"/>
                    <a:pt x="3037" y="15552"/>
                    <a:pt x="3375" y="15552"/>
                  </a:cubicBezTo>
                  <a:cubicBezTo>
                    <a:pt x="4050" y="15552"/>
                    <a:pt x="4050" y="15552"/>
                    <a:pt x="4050" y="15552"/>
                  </a:cubicBezTo>
                  <a:cubicBezTo>
                    <a:pt x="4387" y="15552"/>
                    <a:pt x="4387" y="15984"/>
                    <a:pt x="4387" y="15984"/>
                  </a:cubicBezTo>
                  <a:lnTo>
                    <a:pt x="4387" y="17280"/>
                  </a:lnTo>
                  <a:close/>
                  <a:moveTo>
                    <a:pt x="18563" y="9072"/>
                  </a:moveTo>
                  <a:cubicBezTo>
                    <a:pt x="18563" y="9504"/>
                    <a:pt x="18225" y="9936"/>
                    <a:pt x="17888" y="9936"/>
                  </a:cubicBezTo>
                  <a:cubicBezTo>
                    <a:pt x="6412" y="9936"/>
                    <a:pt x="6412" y="9936"/>
                    <a:pt x="6412" y="9936"/>
                  </a:cubicBezTo>
                  <a:cubicBezTo>
                    <a:pt x="6412" y="9936"/>
                    <a:pt x="6075" y="9504"/>
                    <a:pt x="6075" y="9072"/>
                  </a:cubicBezTo>
                  <a:cubicBezTo>
                    <a:pt x="6075" y="8208"/>
                    <a:pt x="6075" y="8208"/>
                    <a:pt x="6075" y="8208"/>
                  </a:cubicBezTo>
                  <a:cubicBezTo>
                    <a:pt x="6075" y="8208"/>
                    <a:pt x="6412" y="7776"/>
                    <a:pt x="6412" y="7776"/>
                  </a:cubicBezTo>
                  <a:cubicBezTo>
                    <a:pt x="17888" y="7776"/>
                    <a:pt x="17888" y="7776"/>
                    <a:pt x="17888" y="7776"/>
                  </a:cubicBezTo>
                  <a:cubicBezTo>
                    <a:pt x="18225" y="7776"/>
                    <a:pt x="18563" y="8208"/>
                    <a:pt x="18563" y="8208"/>
                  </a:cubicBezTo>
                  <a:lnTo>
                    <a:pt x="18563" y="9072"/>
                  </a:lnTo>
                  <a:close/>
                  <a:moveTo>
                    <a:pt x="18563" y="13392"/>
                  </a:moveTo>
                  <a:cubicBezTo>
                    <a:pt x="18563" y="13392"/>
                    <a:pt x="18225" y="13824"/>
                    <a:pt x="17888" y="13824"/>
                  </a:cubicBezTo>
                  <a:cubicBezTo>
                    <a:pt x="6412" y="13824"/>
                    <a:pt x="6412" y="13824"/>
                    <a:pt x="6412" y="13824"/>
                  </a:cubicBezTo>
                  <a:cubicBezTo>
                    <a:pt x="6412" y="13824"/>
                    <a:pt x="6075" y="13392"/>
                    <a:pt x="6075" y="13392"/>
                  </a:cubicBezTo>
                  <a:cubicBezTo>
                    <a:pt x="6075" y="12096"/>
                    <a:pt x="6075" y="12096"/>
                    <a:pt x="6075" y="12096"/>
                  </a:cubicBezTo>
                  <a:cubicBezTo>
                    <a:pt x="6075" y="12096"/>
                    <a:pt x="6412" y="11664"/>
                    <a:pt x="6412" y="11664"/>
                  </a:cubicBezTo>
                  <a:cubicBezTo>
                    <a:pt x="17888" y="11664"/>
                    <a:pt x="17888" y="11664"/>
                    <a:pt x="17888" y="11664"/>
                  </a:cubicBezTo>
                  <a:cubicBezTo>
                    <a:pt x="18225" y="11664"/>
                    <a:pt x="18563" y="12096"/>
                    <a:pt x="18563" y="12096"/>
                  </a:cubicBezTo>
                  <a:lnTo>
                    <a:pt x="18563" y="13392"/>
                  </a:lnTo>
                  <a:close/>
                  <a:moveTo>
                    <a:pt x="18563" y="17280"/>
                  </a:moveTo>
                  <a:cubicBezTo>
                    <a:pt x="18563" y="17280"/>
                    <a:pt x="18225" y="17712"/>
                    <a:pt x="17888" y="17712"/>
                  </a:cubicBezTo>
                  <a:cubicBezTo>
                    <a:pt x="6412" y="17712"/>
                    <a:pt x="6412" y="17712"/>
                    <a:pt x="6412" y="17712"/>
                  </a:cubicBezTo>
                  <a:cubicBezTo>
                    <a:pt x="6412" y="17712"/>
                    <a:pt x="6075" y="17280"/>
                    <a:pt x="6075" y="17280"/>
                  </a:cubicBezTo>
                  <a:cubicBezTo>
                    <a:pt x="6075" y="15984"/>
                    <a:pt x="6075" y="15984"/>
                    <a:pt x="6075" y="15984"/>
                  </a:cubicBezTo>
                  <a:cubicBezTo>
                    <a:pt x="6075" y="15984"/>
                    <a:pt x="6412" y="15552"/>
                    <a:pt x="6412" y="15552"/>
                  </a:cubicBezTo>
                  <a:cubicBezTo>
                    <a:pt x="17888" y="15552"/>
                    <a:pt x="17888" y="15552"/>
                    <a:pt x="17888" y="15552"/>
                  </a:cubicBezTo>
                  <a:cubicBezTo>
                    <a:pt x="18225" y="15552"/>
                    <a:pt x="18563" y="15984"/>
                    <a:pt x="18563" y="15984"/>
                  </a:cubicBezTo>
                  <a:lnTo>
                    <a:pt x="18563" y="1728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8" name="Shape 5298"/>
            <p:cNvSpPr/>
            <p:nvPr/>
          </p:nvSpPr>
          <p:spPr>
            <a:xfrm>
              <a:off x="0" y="2591717"/>
              <a:ext cx="137874" cy="170407"/>
            </a:xfrm>
            <a:custGeom>
              <a:avLst/>
              <a:gdLst/>
              <a:ahLst/>
              <a:cxnLst>
                <a:cxn ang="0">
                  <a:pos x="wd2" y="hd2"/>
                </a:cxn>
                <a:cxn ang="5400000">
                  <a:pos x="wd2" y="hd2"/>
                </a:cxn>
                <a:cxn ang="10800000">
                  <a:pos x="wd2" y="hd2"/>
                </a:cxn>
                <a:cxn ang="16200000">
                  <a:pos x="wd2" y="hd2"/>
                </a:cxn>
              </a:cxnLst>
              <a:rect l="0" t="0" r="r" b="b"/>
              <a:pathLst>
                <a:path w="21600" h="21600" extrusionOk="0">
                  <a:moveTo>
                    <a:pt x="21600" y="19906"/>
                  </a:moveTo>
                  <a:cubicBezTo>
                    <a:pt x="21600" y="20753"/>
                    <a:pt x="20546" y="21600"/>
                    <a:pt x="19493" y="21600"/>
                  </a:cubicBezTo>
                  <a:cubicBezTo>
                    <a:pt x="1580" y="21600"/>
                    <a:pt x="1580" y="21600"/>
                    <a:pt x="1580" y="21600"/>
                  </a:cubicBezTo>
                  <a:cubicBezTo>
                    <a:pt x="527" y="21600"/>
                    <a:pt x="0" y="20753"/>
                    <a:pt x="0" y="19906"/>
                  </a:cubicBezTo>
                  <a:cubicBezTo>
                    <a:pt x="0" y="11435"/>
                    <a:pt x="0" y="11435"/>
                    <a:pt x="0" y="11435"/>
                  </a:cubicBezTo>
                  <a:cubicBezTo>
                    <a:pt x="0" y="10588"/>
                    <a:pt x="527" y="9741"/>
                    <a:pt x="1580" y="9741"/>
                  </a:cubicBezTo>
                  <a:cubicBezTo>
                    <a:pt x="2107" y="9741"/>
                    <a:pt x="2107" y="9741"/>
                    <a:pt x="2107" y="9741"/>
                  </a:cubicBezTo>
                  <a:cubicBezTo>
                    <a:pt x="2107" y="6776"/>
                    <a:pt x="2107" y="6776"/>
                    <a:pt x="2107" y="6776"/>
                  </a:cubicBezTo>
                  <a:cubicBezTo>
                    <a:pt x="2107" y="3388"/>
                    <a:pt x="6322" y="0"/>
                    <a:pt x="10537" y="0"/>
                  </a:cubicBezTo>
                  <a:cubicBezTo>
                    <a:pt x="15278" y="0"/>
                    <a:pt x="18966" y="3388"/>
                    <a:pt x="18966" y="6776"/>
                  </a:cubicBezTo>
                  <a:cubicBezTo>
                    <a:pt x="18966" y="9741"/>
                    <a:pt x="18966" y="9741"/>
                    <a:pt x="18966" y="9741"/>
                  </a:cubicBezTo>
                  <a:cubicBezTo>
                    <a:pt x="19493" y="9741"/>
                    <a:pt x="19493" y="9741"/>
                    <a:pt x="19493" y="9741"/>
                  </a:cubicBezTo>
                  <a:cubicBezTo>
                    <a:pt x="20546" y="9741"/>
                    <a:pt x="21600" y="10588"/>
                    <a:pt x="21600" y="11435"/>
                  </a:cubicBezTo>
                  <a:lnTo>
                    <a:pt x="21600" y="19906"/>
                  </a:lnTo>
                  <a:close/>
                  <a:moveTo>
                    <a:pt x="15278" y="9741"/>
                  </a:moveTo>
                  <a:cubicBezTo>
                    <a:pt x="15278" y="6776"/>
                    <a:pt x="15278" y="6776"/>
                    <a:pt x="15278" y="6776"/>
                  </a:cubicBezTo>
                  <a:cubicBezTo>
                    <a:pt x="15278" y="4659"/>
                    <a:pt x="13171" y="2965"/>
                    <a:pt x="10537" y="2965"/>
                  </a:cubicBezTo>
                  <a:cubicBezTo>
                    <a:pt x="7902" y="2965"/>
                    <a:pt x="5795" y="4659"/>
                    <a:pt x="5795" y="6776"/>
                  </a:cubicBezTo>
                  <a:cubicBezTo>
                    <a:pt x="5795" y="9741"/>
                    <a:pt x="5795" y="9741"/>
                    <a:pt x="5795" y="9741"/>
                  </a:cubicBezTo>
                  <a:lnTo>
                    <a:pt x="15278" y="974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299" name="Shape 5299"/>
            <p:cNvSpPr/>
            <p:nvPr/>
          </p:nvSpPr>
          <p:spPr>
            <a:xfrm>
              <a:off x="408974" y="2583971"/>
              <a:ext cx="213782" cy="192095"/>
            </a:xfrm>
            <a:custGeom>
              <a:avLst/>
              <a:gdLst/>
              <a:ahLst/>
              <a:cxnLst>
                <a:cxn ang="0">
                  <a:pos x="wd2" y="hd2"/>
                </a:cxn>
                <a:cxn ang="5400000">
                  <a:pos x="wd2" y="hd2"/>
                </a:cxn>
                <a:cxn ang="10800000">
                  <a:pos x="wd2" y="hd2"/>
                </a:cxn>
                <a:cxn ang="16200000">
                  <a:pos x="wd2" y="hd2"/>
                </a:cxn>
              </a:cxnLst>
              <a:rect l="0" t="0" r="r" b="b"/>
              <a:pathLst>
                <a:path w="21600" h="21600" extrusionOk="0">
                  <a:moveTo>
                    <a:pt x="19913" y="20463"/>
                  </a:moveTo>
                  <a:cubicBezTo>
                    <a:pt x="19913" y="20842"/>
                    <a:pt x="19575" y="21221"/>
                    <a:pt x="19575" y="21600"/>
                  </a:cubicBezTo>
                  <a:cubicBezTo>
                    <a:pt x="19575" y="21600"/>
                    <a:pt x="19238" y="21600"/>
                    <a:pt x="19238" y="21600"/>
                  </a:cubicBezTo>
                  <a:cubicBezTo>
                    <a:pt x="18900" y="21600"/>
                    <a:pt x="18900" y="21600"/>
                    <a:pt x="18900" y="21221"/>
                  </a:cubicBezTo>
                  <a:cubicBezTo>
                    <a:pt x="18900" y="20842"/>
                    <a:pt x="18900" y="20842"/>
                    <a:pt x="18900" y="20463"/>
                  </a:cubicBezTo>
                  <a:cubicBezTo>
                    <a:pt x="18900" y="20084"/>
                    <a:pt x="18900" y="19326"/>
                    <a:pt x="18900" y="18947"/>
                  </a:cubicBezTo>
                  <a:cubicBezTo>
                    <a:pt x="18900" y="12505"/>
                    <a:pt x="15525" y="11368"/>
                    <a:pt x="10462" y="11368"/>
                  </a:cubicBezTo>
                  <a:cubicBezTo>
                    <a:pt x="7762" y="11368"/>
                    <a:pt x="7762" y="11368"/>
                    <a:pt x="7762" y="11368"/>
                  </a:cubicBezTo>
                  <a:cubicBezTo>
                    <a:pt x="7762" y="14779"/>
                    <a:pt x="7762" y="14779"/>
                    <a:pt x="7762" y="14779"/>
                  </a:cubicBezTo>
                  <a:cubicBezTo>
                    <a:pt x="7762" y="15158"/>
                    <a:pt x="7425" y="15537"/>
                    <a:pt x="6750" y="15537"/>
                  </a:cubicBezTo>
                  <a:cubicBezTo>
                    <a:pt x="6750" y="15537"/>
                    <a:pt x="6412" y="15537"/>
                    <a:pt x="6412" y="15158"/>
                  </a:cubicBezTo>
                  <a:cubicBezTo>
                    <a:pt x="0" y="8337"/>
                    <a:pt x="0" y="8337"/>
                    <a:pt x="0" y="8337"/>
                  </a:cubicBezTo>
                  <a:cubicBezTo>
                    <a:pt x="0" y="8337"/>
                    <a:pt x="0" y="7958"/>
                    <a:pt x="0" y="7958"/>
                  </a:cubicBezTo>
                  <a:cubicBezTo>
                    <a:pt x="0" y="7579"/>
                    <a:pt x="0" y="7200"/>
                    <a:pt x="0" y="7200"/>
                  </a:cubicBezTo>
                  <a:cubicBezTo>
                    <a:pt x="6412" y="379"/>
                    <a:pt x="6412" y="379"/>
                    <a:pt x="6412" y="379"/>
                  </a:cubicBezTo>
                  <a:cubicBezTo>
                    <a:pt x="6412" y="0"/>
                    <a:pt x="6750" y="0"/>
                    <a:pt x="6750" y="0"/>
                  </a:cubicBezTo>
                  <a:cubicBezTo>
                    <a:pt x="7425" y="0"/>
                    <a:pt x="7762" y="379"/>
                    <a:pt x="7762" y="758"/>
                  </a:cubicBezTo>
                  <a:cubicBezTo>
                    <a:pt x="7762" y="4168"/>
                    <a:pt x="7762" y="4168"/>
                    <a:pt x="7762" y="4168"/>
                  </a:cubicBezTo>
                  <a:cubicBezTo>
                    <a:pt x="10462" y="4168"/>
                    <a:pt x="10462" y="4168"/>
                    <a:pt x="10462" y="4168"/>
                  </a:cubicBezTo>
                  <a:cubicBezTo>
                    <a:pt x="14175" y="4168"/>
                    <a:pt x="19238" y="5305"/>
                    <a:pt x="20925" y="9853"/>
                  </a:cubicBezTo>
                  <a:cubicBezTo>
                    <a:pt x="21263" y="11368"/>
                    <a:pt x="21600" y="12884"/>
                    <a:pt x="21600" y="14400"/>
                  </a:cubicBezTo>
                  <a:cubicBezTo>
                    <a:pt x="21600" y="16295"/>
                    <a:pt x="20588" y="18568"/>
                    <a:pt x="19913" y="2046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0" name="Shape 5300"/>
            <p:cNvSpPr/>
            <p:nvPr/>
          </p:nvSpPr>
          <p:spPr>
            <a:xfrm>
              <a:off x="1374090" y="2577775"/>
              <a:ext cx="137875" cy="198291"/>
            </a:xfrm>
            <a:custGeom>
              <a:avLst/>
              <a:gdLst/>
              <a:ahLst/>
              <a:cxnLst>
                <a:cxn ang="0">
                  <a:pos x="wd2" y="hd2"/>
                </a:cxn>
                <a:cxn ang="5400000">
                  <a:pos x="wd2" y="hd2"/>
                </a:cxn>
                <a:cxn ang="10800000">
                  <a:pos x="wd2" y="hd2"/>
                </a:cxn>
                <a:cxn ang="16200000">
                  <a:pos x="wd2" y="hd2"/>
                </a:cxn>
              </a:cxnLst>
              <a:rect l="0" t="0" r="r" b="b"/>
              <a:pathLst>
                <a:path w="21600" h="21600" extrusionOk="0">
                  <a:moveTo>
                    <a:pt x="21600" y="10617"/>
                  </a:moveTo>
                  <a:cubicBezTo>
                    <a:pt x="21600" y="14644"/>
                    <a:pt x="17385" y="17939"/>
                    <a:pt x="12117" y="18305"/>
                  </a:cubicBezTo>
                  <a:cubicBezTo>
                    <a:pt x="12117" y="20136"/>
                    <a:pt x="12117" y="20136"/>
                    <a:pt x="12117" y="20136"/>
                  </a:cubicBezTo>
                  <a:cubicBezTo>
                    <a:pt x="16859" y="20136"/>
                    <a:pt x="16859" y="20136"/>
                    <a:pt x="16859" y="20136"/>
                  </a:cubicBezTo>
                  <a:cubicBezTo>
                    <a:pt x="17385" y="20136"/>
                    <a:pt x="17912" y="20502"/>
                    <a:pt x="17912" y="20868"/>
                  </a:cubicBezTo>
                  <a:cubicBezTo>
                    <a:pt x="17912" y="21234"/>
                    <a:pt x="17385" y="21600"/>
                    <a:pt x="16859" y="21600"/>
                  </a:cubicBezTo>
                  <a:cubicBezTo>
                    <a:pt x="4741" y="21600"/>
                    <a:pt x="4741" y="21600"/>
                    <a:pt x="4741" y="21600"/>
                  </a:cubicBezTo>
                  <a:cubicBezTo>
                    <a:pt x="4215" y="21600"/>
                    <a:pt x="3688" y="21234"/>
                    <a:pt x="3688" y="20868"/>
                  </a:cubicBezTo>
                  <a:cubicBezTo>
                    <a:pt x="3688" y="20502"/>
                    <a:pt x="4215" y="20136"/>
                    <a:pt x="4741" y="20136"/>
                  </a:cubicBezTo>
                  <a:cubicBezTo>
                    <a:pt x="9483" y="20136"/>
                    <a:pt x="9483" y="20136"/>
                    <a:pt x="9483" y="20136"/>
                  </a:cubicBezTo>
                  <a:cubicBezTo>
                    <a:pt x="9483" y="18305"/>
                    <a:pt x="9483" y="18305"/>
                    <a:pt x="9483" y="18305"/>
                  </a:cubicBezTo>
                  <a:cubicBezTo>
                    <a:pt x="4215" y="17939"/>
                    <a:pt x="0" y="14644"/>
                    <a:pt x="0" y="10617"/>
                  </a:cubicBezTo>
                  <a:cubicBezTo>
                    <a:pt x="0" y="9153"/>
                    <a:pt x="0" y="9153"/>
                    <a:pt x="0" y="9153"/>
                  </a:cubicBezTo>
                  <a:cubicBezTo>
                    <a:pt x="0" y="8786"/>
                    <a:pt x="527" y="8420"/>
                    <a:pt x="1054" y="8420"/>
                  </a:cubicBezTo>
                  <a:cubicBezTo>
                    <a:pt x="1580" y="8420"/>
                    <a:pt x="2107" y="8786"/>
                    <a:pt x="2107" y="9153"/>
                  </a:cubicBezTo>
                  <a:cubicBezTo>
                    <a:pt x="2107" y="10617"/>
                    <a:pt x="2107" y="10617"/>
                    <a:pt x="2107" y="10617"/>
                  </a:cubicBezTo>
                  <a:cubicBezTo>
                    <a:pt x="2107" y="13912"/>
                    <a:pt x="6322" y="16475"/>
                    <a:pt x="10537" y="16475"/>
                  </a:cubicBezTo>
                  <a:cubicBezTo>
                    <a:pt x="15278" y="16475"/>
                    <a:pt x="18966" y="13912"/>
                    <a:pt x="18966" y="10617"/>
                  </a:cubicBezTo>
                  <a:cubicBezTo>
                    <a:pt x="18966" y="9153"/>
                    <a:pt x="18966" y="9153"/>
                    <a:pt x="18966" y="9153"/>
                  </a:cubicBezTo>
                  <a:cubicBezTo>
                    <a:pt x="18966" y="8786"/>
                    <a:pt x="19493" y="8420"/>
                    <a:pt x="20546" y="8420"/>
                  </a:cubicBezTo>
                  <a:cubicBezTo>
                    <a:pt x="21073" y="8420"/>
                    <a:pt x="21600" y="8786"/>
                    <a:pt x="21600" y="9153"/>
                  </a:cubicBezTo>
                  <a:lnTo>
                    <a:pt x="21600" y="10617"/>
                  </a:lnTo>
                  <a:close/>
                  <a:moveTo>
                    <a:pt x="16859" y="10617"/>
                  </a:moveTo>
                  <a:cubicBezTo>
                    <a:pt x="16859" y="13180"/>
                    <a:pt x="14224" y="15010"/>
                    <a:pt x="10537" y="15010"/>
                  </a:cubicBezTo>
                  <a:cubicBezTo>
                    <a:pt x="7376" y="15010"/>
                    <a:pt x="4741" y="13180"/>
                    <a:pt x="4741" y="10617"/>
                  </a:cubicBezTo>
                  <a:cubicBezTo>
                    <a:pt x="4741" y="4027"/>
                    <a:pt x="4741" y="4027"/>
                    <a:pt x="4741" y="4027"/>
                  </a:cubicBezTo>
                  <a:cubicBezTo>
                    <a:pt x="4741" y="1831"/>
                    <a:pt x="7376" y="0"/>
                    <a:pt x="10537" y="0"/>
                  </a:cubicBezTo>
                  <a:cubicBezTo>
                    <a:pt x="14224" y="0"/>
                    <a:pt x="16859" y="1831"/>
                    <a:pt x="16859" y="4027"/>
                  </a:cubicBezTo>
                  <a:lnTo>
                    <a:pt x="16859" y="1061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1" name="Shape 5301"/>
            <p:cNvSpPr/>
            <p:nvPr/>
          </p:nvSpPr>
          <p:spPr>
            <a:xfrm>
              <a:off x="1857423" y="2591717"/>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20029"/>
                    <a:pt x="19636" y="21600"/>
                    <a:pt x="17280" y="21600"/>
                  </a:cubicBezTo>
                  <a:cubicBezTo>
                    <a:pt x="3927" y="21600"/>
                    <a:pt x="3927" y="21600"/>
                    <a:pt x="3927" y="21600"/>
                  </a:cubicBezTo>
                  <a:cubicBezTo>
                    <a:pt x="1571" y="21600"/>
                    <a:pt x="0" y="20029"/>
                    <a:pt x="0" y="17673"/>
                  </a:cubicBezTo>
                  <a:cubicBezTo>
                    <a:pt x="0" y="4320"/>
                    <a:pt x="0" y="4320"/>
                    <a:pt x="0" y="4320"/>
                  </a:cubicBezTo>
                  <a:cubicBezTo>
                    <a:pt x="0" y="1964"/>
                    <a:pt x="1571" y="0"/>
                    <a:pt x="3927" y="0"/>
                  </a:cubicBezTo>
                  <a:cubicBezTo>
                    <a:pt x="17280" y="0"/>
                    <a:pt x="17280" y="0"/>
                    <a:pt x="17280" y="0"/>
                  </a:cubicBezTo>
                  <a:cubicBezTo>
                    <a:pt x="19636" y="0"/>
                    <a:pt x="21600" y="1964"/>
                    <a:pt x="21600" y="4320"/>
                  </a:cubicBezTo>
                  <a:lnTo>
                    <a:pt x="21600" y="17673"/>
                  </a:lnTo>
                  <a:close/>
                  <a:moveTo>
                    <a:pt x="17673" y="9818"/>
                  </a:moveTo>
                  <a:cubicBezTo>
                    <a:pt x="17673" y="9425"/>
                    <a:pt x="17280" y="9033"/>
                    <a:pt x="16887" y="9033"/>
                  </a:cubicBezTo>
                  <a:cubicBezTo>
                    <a:pt x="4320" y="9033"/>
                    <a:pt x="4320" y="9033"/>
                    <a:pt x="4320" y="9033"/>
                  </a:cubicBezTo>
                  <a:cubicBezTo>
                    <a:pt x="3927" y="9033"/>
                    <a:pt x="3535" y="9425"/>
                    <a:pt x="3535" y="9818"/>
                  </a:cubicBezTo>
                  <a:cubicBezTo>
                    <a:pt x="3535" y="11782"/>
                    <a:pt x="3535" y="11782"/>
                    <a:pt x="3535" y="11782"/>
                  </a:cubicBezTo>
                  <a:cubicBezTo>
                    <a:pt x="3535" y="12175"/>
                    <a:pt x="3927" y="12567"/>
                    <a:pt x="4320" y="12567"/>
                  </a:cubicBezTo>
                  <a:cubicBezTo>
                    <a:pt x="16887" y="12567"/>
                    <a:pt x="16887" y="12567"/>
                    <a:pt x="16887" y="12567"/>
                  </a:cubicBezTo>
                  <a:cubicBezTo>
                    <a:pt x="17280" y="12567"/>
                    <a:pt x="17673" y="12175"/>
                    <a:pt x="17673" y="11782"/>
                  </a:cubicBezTo>
                  <a:lnTo>
                    <a:pt x="17673" y="981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2" name="Shape 5302"/>
            <p:cNvSpPr/>
            <p:nvPr/>
          </p:nvSpPr>
          <p:spPr>
            <a:xfrm>
              <a:off x="2340756" y="2608758"/>
              <a:ext cx="227725" cy="153366"/>
            </a:xfrm>
            <a:custGeom>
              <a:avLst/>
              <a:gdLst/>
              <a:ahLst/>
              <a:cxnLst>
                <a:cxn ang="0">
                  <a:pos x="wd2" y="hd2"/>
                </a:cxn>
                <a:cxn ang="5400000">
                  <a:pos x="wd2" y="hd2"/>
                </a:cxn>
                <a:cxn ang="10800000">
                  <a:pos x="wd2" y="hd2"/>
                </a:cxn>
                <a:cxn ang="16200000">
                  <a:pos x="wd2" y="hd2"/>
                </a:cxn>
              </a:cxnLst>
              <a:rect l="0" t="0" r="r" b="b"/>
              <a:pathLst>
                <a:path w="21600" h="21600" extrusionOk="0">
                  <a:moveTo>
                    <a:pt x="21600" y="20191"/>
                  </a:moveTo>
                  <a:cubicBezTo>
                    <a:pt x="21600" y="21130"/>
                    <a:pt x="21282" y="21600"/>
                    <a:pt x="20965" y="21600"/>
                  </a:cubicBezTo>
                  <a:cubicBezTo>
                    <a:pt x="635" y="21600"/>
                    <a:pt x="635" y="21600"/>
                    <a:pt x="635" y="21600"/>
                  </a:cubicBezTo>
                  <a:cubicBezTo>
                    <a:pt x="318" y="21600"/>
                    <a:pt x="0" y="21130"/>
                    <a:pt x="0" y="20191"/>
                  </a:cubicBezTo>
                  <a:cubicBezTo>
                    <a:pt x="0" y="939"/>
                    <a:pt x="0" y="939"/>
                    <a:pt x="0" y="939"/>
                  </a:cubicBezTo>
                  <a:cubicBezTo>
                    <a:pt x="0" y="470"/>
                    <a:pt x="318" y="0"/>
                    <a:pt x="635" y="0"/>
                  </a:cubicBezTo>
                  <a:cubicBezTo>
                    <a:pt x="20965" y="0"/>
                    <a:pt x="20965" y="0"/>
                    <a:pt x="20965" y="0"/>
                  </a:cubicBezTo>
                  <a:cubicBezTo>
                    <a:pt x="21282" y="0"/>
                    <a:pt x="21600" y="470"/>
                    <a:pt x="21600" y="939"/>
                  </a:cubicBezTo>
                  <a:lnTo>
                    <a:pt x="21600" y="20191"/>
                  </a:lnTo>
                  <a:close/>
                  <a:moveTo>
                    <a:pt x="20329" y="6574"/>
                  </a:moveTo>
                  <a:cubicBezTo>
                    <a:pt x="18741" y="6574"/>
                    <a:pt x="17471" y="4696"/>
                    <a:pt x="17471" y="1878"/>
                  </a:cubicBezTo>
                  <a:cubicBezTo>
                    <a:pt x="4129" y="1878"/>
                    <a:pt x="4129" y="1878"/>
                    <a:pt x="4129" y="1878"/>
                  </a:cubicBezTo>
                  <a:cubicBezTo>
                    <a:pt x="4129" y="4696"/>
                    <a:pt x="2859" y="6574"/>
                    <a:pt x="1271" y="6574"/>
                  </a:cubicBezTo>
                  <a:cubicBezTo>
                    <a:pt x="1271" y="15026"/>
                    <a:pt x="1271" y="15026"/>
                    <a:pt x="1271" y="15026"/>
                  </a:cubicBezTo>
                  <a:cubicBezTo>
                    <a:pt x="2859" y="15026"/>
                    <a:pt x="4129" y="16904"/>
                    <a:pt x="4129" y="19252"/>
                  </a:cubicBezTo>
                  <a:cubicBezTo>
                    <a:pt x="17471" y="19252"/>
                    <a:pt x="17471" y="19252"/>
                    <a:pt x="17471" y="19252"/>
                  </a:cubicBezTo>
                  <a:cubicBezTo>
                    <a:pt x="17471" y="16904"/>
                    <a:pt x="18741" y="15026"/>
                    <a:pt x="20329" y="15026"/>
                  </a:cubicBezTo>
                  <a:lnTo>
                    <a:pt x="20329" y="6574"/>
                  </a:lnTo>
                  <a:close/>
                  <a:moveTo>
                    <a:pt x="10800" y="17843"/>
                  </a:moveTo>
                  <a:cubicBezTo>
                    <a:pt x="8576" y="17843"/>
                    <a:pt x="7306" y="13617"/>
                    <a:pt x="7306" y="10800"/>
                  </a:cubicBezTo>
                  <a:cubicBezTo>
                    <a:pt x="7306" y="7513"/>
                    <a:pt x="8576" y="3757"/>
                    <a:pt x="10800" y="3757"/>
                  </a:cubicBezTo>
                  <a:cubicBezTo>
                    <a:pt x="13341" y="3757"/>
                    <a:pt x="14294" y="7513"/>
                    <a:pt x="14294" y="10800"/>
                  </a:cubicBezTo>
                  <a:cubicBezTo>
                    <a:pt x="14294" y="13617"/>
                    <a:pt x="13341" y="17843"/>
                    <a:pt x="10800" y="17843"/>
                  </a:cubicBezTo>
                  <a:close/>
                  <a:moveTo>
                    <a:pt x="13024" y="15026"/>
                  </a:moveTo>
                  <a:cubicBezTo>
                    <a:pt x="13024" y="13148"/>
                    <a:pt x="13024" y="13148"/>
                    <a:pt x="13024" y="13148"/>
                  </a:cubicBezTo>
                  <a:cubicBezTo>
                    <a:pt x="11435" y="13148"/>
                    <a:pt x="11435" y="13148"/>
                    <a:pt x="11435" y="13148"/>
                  </a:cubicBezTo>
                  <a:cubicBezTo>
                    <a:pt x="11435" y="5635"/>
                    <a:pt x="11435" y="5635"/>
                    <a:pt x="11435" y="5635"/>
                  </a:cubicBezTo>
                  <a:cubicBezTo>
                    <a:pt x="10165" y="5635"/>
                    <a:pt x="10165" y="5635"/>
                    <a:pt x="10165" y="5635"/>
                  </a:cubicBezTo>
                  <a:cubicBezTo>
                    <a:pt x="8576" y="7983"/>
                    <a:pt x="8576" y="7983"/>
                    <a:pt x="8576" y="7983"/>
                  </a:cubicBezTo>
                  <a:cubicBezTo>
                    <a:pt x="9529" y="9391"/>
                    <a:pt x="9529" y="9391"/>
                    <a:pt x="9529" y="9391"/>
                  </a:cubicBezTo>
                  <a:cubicBezTo>
                    <a:pt x="9847" y="8922"/>
                    <a:pt x="9847" y="8922"/>
                    <a:pt x="10165" y="8452"/>
                  </a:cubicBezTo>
                  <a:cubicBezTo>
                    <a:pt x="10165" y="8452"/>
                    <a:pt x="10165" y="8452"/>
                    <a:pt x="10165" y="8452"/>
                  </a:cubicBezTo>
                  <a:cubicBezTo>
                    <a:pt x="10165" y="13148"/>
                    <a:pt x="10165" y="13148"/>
                    <a:pt x="10165" y="13148"/>
                  </a:cubicBezTo>
                  <a:cubicBezTo>
                    <a:pt x="8576" y="13148"/>
                    <a:pt x="8576" y="13148"/>
                    <a:pt x="8576" y="13148"/>
                  </a:cubicBezTo>
                  <a:cubicBezTo>
                    <a:pt x="8576" y="15026"/>
                    <a:pt x="8576" y="15026"/>
                    <a:pt x="8576" y="15026"/>
                  </a:cubicBezTo>
                  <a:lnTo>
                    <a:pt x="13024" y="1502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3" name="Shape 5303"/>
            <p:cNvSpPr/>
            <p:nvPr/>
          </p:nvSpPr>
          <p:spPr>
            <a:xfrm>
              <a:off x="2822540" y="2608758"/>
              <a:ext cx="184349" cy="153366"/>
            </a:xfrm>
            <a:custGeom>
              <a:avLst/>
              <a:gdLst/>
              <a:ahLst/>
              <a:cxnLst>
                <a:cxn ang="0">
                  <a:pos x="wd2" y="hd2"/>
                </a:cxn>
                <a:cxn ang="5400000">
                  <a:pos x="wd2" y="hd2"/>
                </a:cxn>
                <a:cxn ang="10800000">
                  <a:pos x="wd2" y="hd2"/>
                </a:cxn>
                <a:cxn ang="16200000">
                  <a:pos x="wd2" y="hd2"/>
                </a:cxn>
              </a:cxnLst>
              <a:rect l="0" t="0" r="r" b="b"/>
              <a:pathLst>
                <a:path w="21600" h="21600" extrusionOk="0">
                  <a:moveTo>
                    <a:pt x="21600" y="3287"/>
                  </a:moveTo>
                  <a:cubicBezTo>
                    <a:pt x="21600" y="3757"/>
                    <a:pt x="21207" y="4226"/>
                    <a:pt x="20422" y="4226"/>
                  </a:cubicBezTo>
                  <a:cubicBezTo>
                    <a:pt x="785" y="4226"/>
                    <a:pt x="785" y="4226"/>
                    <a:pt x="785" y="4226"/>
                  </a:cubicBezTo>
                  <a:cubicBezTo>
                    <a:pt x="393" y="4226"/>
                    <a:pt x="0" y="3757"/>
                    <a:pt x="0" y="3287"/>
                  </a:cubicBezTo>
                  <a:cubicBezTo>
                    <a:pt x="0" y="939"/>
                    <a:pt x="0" y="939"/>
                    <a:pt x="0" y="939"/>
                  </a:cubicBezTo>
                  <a:cubicBezTo>
                    <a:pt x="0" y="470"/>
                    <a:pt x="393" y="0"/>
                    <a:pt x="785" y="0"/>
                  </a:cubicBezTo>
                  <a:cubicBezTo>
                    <a:pt x="20422" y="0"/>
                    <a:pt x="20422" y="0"/>
                    <a:pt x="20422" y="0"/>
                  </a:cubicBezTo>
                  <a:cubicBezTo>
                    <a:pt x="21207" y="0"/>
                    <a:pt x="21600" y="470"/>
                    <a:pt x="21600" y="939"/>
                  </a:cubicBezTo>
                  <a:lnTo>
                    <a:pt x="21600" y="3287"/>
                  </a:lnTo>
                  <a:close/>
                  <a:moveTo>
                    <a:pt x="21600" y="11739"/>
                  </a:moveTo>
                  <a:cubicBezTo>
                    <a:pt x="21600" y="12209"/>
                    <a:pt x="21207" y="12678"/>
                    <a:pt x="20422" y="12678"/>
                  </a:cubicBezTo>
                  <a:cubicBezTo>
                    <a:pt x="785" y="12678"/>
                    <a:pt x="785" y="12678"/>
                    <a:pt x="785" y="12678"/>
                  </a:cubicBezTo>
                  <a:cubicBezTo>
                    <a:pt x="393" y="12678"/>
                    <a:pt x="0" y="12209"/>
                    <a:pt x="0" y="11739"/>
                  </a:cubicBezTo>
                  <a:cubicBezTo>
                    <a:pt x="0" y="9391"/>
                    <a:pt x="0" y="9391"/>
                    <a:pt x="0" y="9391"/>
                  </a:cubicBezTo>
                  <a:cubicBezTo>
                    <a:pt x="0" y="8922"/>
                    <a:pt x="393" y="8452"/>
                    <a:pt x="785" y="8452"/>
                  </a:cubicBezTo>
                  <a:cubicBezTo>
                    <a:pt x="20422" y="8452"/>
                    <a:pt x="20422" y="8452"/>
                    <a:pt x="20422" y="8452"/>
                  </a:cubicBezTo>
                  <a:cubicBezTo>
                    <a:pt x="21207" y="8452"/>
                    <a:pt x="21600" y="8922"/>
                    <a:pt x="21600" y="9391"/>
                  </a:cubicBezTo>
                  <a:lnTo>
                    <a:pt x="21600" y="11739"/>
                  </a:lnTo>
                  <a:close/>
                  <a:moveTo>
                    <a:pt x="21600" y="20191"/>
                  </a:moveTo>
                  <a:cubicBezTo>
                    <a:pt x="21600" y="21130"/>
                    <a:pt x="21207" y="21600"/>
                    <a:pt x="20422" y="21600"/>
                  </a:cubicBezTo>
                  <a:cubicBezTo>
                    <a:pt x="785" y="21600"/>
                    <a:pt x="785" y="21600"/>
                    <a:pt x="785" y="21600"/>
                  </a:cubicBezTo>
                  <a:cubicBezTo>
                    <a:pt x="393" y="21600"/>
                    <a:pt x="0" y="21130"/>
                    <a:pt x="0" y="20191"/>
                  </a:cubicBezTo>
                  <a:cubicBezTo>
                    <a:pt x="0" y="18313"/>
                    <a:pt x="0" y="18313"/>
                    <a:pt x="0" y="18313"/>
                  </a:cubicBezTo>
                  <a:cubicBezTo>
                    <a:pt x="0" y="17374"/>
                    <a:pt x="393" y="16904"/>
                    <a:pt x="785" y="16904"/>
                  </a:cubicBezTo>
                  <a:cubicBezTo>
                    <a:pt x="20422" y="16904"/>
                    <a:pt x="20422" y="16904"/>
                    <a:pt x="20422" y="16904"/>
                  </a:cubicBezTo>
                  <a:cubicBezTo>
                    <a:pt x="21207" y="16904"/>
                    <a:pt x="21600" y="17374"/>
                    <a:pt x="21600" y="18313"/>
                  </a:cubicBezTo>
                  <a:lnTo>
                    <a:pt x="21600" y="2019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4" name="Shape 5304"/>
            <p:cNvSpPr/>
            <p:nvPr/>
          </p:nvSpPr>
          <p:spPr>
            <a:xfrm>
              <a:off x="3305873" y="2577775"/>
              <a:ext cx="167308" cy="215332"/>
            </a:xfrm>
            <a:custGeom>
              <a:avLst/>
              <a:gdLst/>
              <a:ahLst/>
              <a:cxnLst>
                <a:cxn ang="0">
                  <a:pos x="wd2" y="hd2"/>
                </a:cxn>
                <a:cxn ang="5400000">
                  <a:pos x="wd2" y="hd2"/>
                </a:cxn>
                <a:cxn ang="10800000">
                  <a:pos x="wd2" y="hd2"/>
                </a:cxn>
                <a:cxn ang="16200000">
                  <a:pos x="wd2" y="hd2"/>
                </a:cxn>
              </a:cxnLst>
              <a:rect l="0" t="0" r="r" b="b"/>
              <a:pathLst>
                <a:path w="21600" h="21600" extrusionOk="0">
                  <a:moveTo>
                    <a:pt x="10800" y="15525"/>
                  </a:moveTo>
                  <a:cubicBezTo>
                    <a:pt x="8640" y="19237"/>
                    <a:pt x="4752" y="21600"/>
                    <a:pt x="432" y="21600"/>
                  </a:cubicBezTo>
                  <a:cubicBezTo>
                    <a:pt x="0" y="21600"/>
                    <a:pt x="0" y="21262"/>
                    <a:pt x="0" y="20925"/>
                  </a:cubicBezTo>
                  <a:cubicBezTo>
                    <a:pt x="0" y="20587"/>
                    <a:pt x="0" y="20587"/>
                    <a:pt x="432" y="20587"/>
                  </a:cubicBezTo>
                  <a:cubicBezTo>
                    <a:pt x="4320" y="20587"/>
                    <a:pt x="7344" y="18562"/>
                    <a:pt x="9504" y="15525"/>
                  </a:cubicBezTo>
                  <a:cubicBezTo>
                    <a:pt x="7344" y="16200"/>
                    <a:pt x="2592" y="16875"/>
                    <a:pt x="432" y="12150"/>
                  </a:cubicBezTo>
                  <a:cubicBezTo>
                    <a:pt x="6480" y="10125"/>
                    <a:pt x="9504" y="12487"/>
                    <a:pt x="10368" y="13837"/>
                  </a:cubicBezTo>
                  <a:cubicBezTo>
                    <a:pt x="10800" y="12825"/>
                    <a:pt x="11232" y="11812"/>
                    <a:pt x="11664" y="10463"/>
                  </a:cubicBezTo>
                  <a:cubicBezTo>
                    <a:pt x="11664" y="10463"/>
                    <a:pt x="3888" y="11475"/>
                    <a:pt x="3024" y="6075"/>
                  </a:cubicBezTo>
                  <a:cubicBezTo>
                    <a:pt x="9936" y="4050"/>
                    <a:pt x="11664" y="9450"/>
                    <a:pt x="11664" y="9450"/>
                  </a:cubicBezTo>
                  <a:cubicBezTo>
                    <a:pt x="11664" y="8775"/>
                    <a:pt x="12096" y="7088"/>
                    <a:pt x="12096" y="7088"/>
                  </a:cubicBezTo>
                  <a:cubicBezTo>
                    <a:pt x="12096" y="7088"/>
                    <a:pt x="6048" y="4050"/>
                    <a:pt x="9936" y="0"/>
                  </a:cubicBezTo>
                  <a:cubicBezTo>
                    <a:pt x="16848" y="1688"/>
                    <a:pt x="13392" y="7088"/>
                    <a:pt x="13392" y="7088"/>
                  </a:cubicBezTo>
                  <a:cubicBezTo>
                    <a:pt x="13392" y="7088"/>
                    <a:pt x="13392" y="8100"/>
                    <a:pt x="13392" y="8438"/>
                  </a:cubicBezTo>
                  <a:cubicBezTo>
                    <a:pt x="13392" y="8438"/>
                    <a:pt x="15984" y="4725"/>
                    <a:pt x="20736" y="6075"/>
                  </a:cubicBezTo>
                  <a:cubicBezTo>
                    <a:pt x="20736" y="11812"/>
                    <a:pt x="12960" y="10800"/>
                    <a:pt x="12960" y="10800"/>
                  </a:cubicBezTo>
                  <a:cubicBezTo>
                    <a:pt x="12528" y="11812"/>
                    <a:pt x="12528" y="13162"/>
                    <a:pt x="11664" y="14175"/>
                  </a:cubicBezTo>
                  <a:cubicBezTo>
                    <a:pt x="11664" y="14175"/>
                    <a:pt x="16416" y="10125"/>
                    <a:pt x="21600" y="13162"/>
                  </a:cubicBezTo>
                  <a:cubicBezTo>
                    <a:pt x="18576" y="19237"/>
                    <a:pt x="10800" y="15525"/>
                    <a:pt x="10800" y="1552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5" name="Shape 5305"/>
            <p:cNvSpPr/>
            <p:nvPr/>
          </p:nvSpPr>
          <p:spPr>
            <a:xfrm>
              <a:off x="3789205" y="2591717"/>
              <a:ext cx="167309" cy="184349"/>
            </a:xfrm>
            <a:custGeom>
              <a:avLst/>
              <a:gdLst/>
              <a:ahLst/>
              <a:cxnLst>
                <a:cxn ang="0">
                  <a:pos x="wd2" y="hd2"/>
                </a:cxn>
                <a:cxn ang="5400000">
                  <a:pos x="wd2" y="hd2"/>
                </a:cxn>
                <a:cxn ang="10800000">
                  <a:pos x="wd2" y="hd2"/>
                </a:cxn>
                <a:cxn ang="16200000">
                  <a:pos x="wd2" y="hd2"/>
                </a:cxn>
              </a:cxnLst>
              <a:rect l="0" t="0" r="r" b="b"/>
              <a:pathLst>
                <a:path w="21600" h="21600" extrusionOk="0">
                  <a:moveTo>
                    <a:pt x="17280" y="21600"/>
                  </a:moveTo>
                  <a:cubicBezTo>
                    <a:pt x="15984" y="21600"/>
                    <a:pt x="14688" y="21207"/>
                    <a:pt x="13824" y="20029"/>
                  </a:cubicBezTo>
                  <a:cubicBezTo>
                    <a:pt x="1728" y="9425"/>
                    <a:pt x="1728" y="9425"/>
                    <a:pt x="1728" y="9425"/>
                  </a:cubicBezTo>
                  <a:cubicBezTo>
                    <a:pt x="432" y="8247"/>
                    <a:pt x="0" y="7069"/>
                    <a:pt x="0" y="5498"/>
                  </a:cubicBezTo>
                  <a:cubicBezTo>
                    <a:pt x="0" y="2749"/>
                    <a:pt x="2592" y="0"/>
                    <a:pt x="5616" y="0"/>
                  </a:cubicBezTo>
                  <a:cubicBezTo>
                    <a:pt x="7344" y="0"/>
                    <a:pt x="9072" y="785"/>
                    <a:pt x="9936" y="1964"/>
                  </a:cubicBezTo>
                  <a:cubicBezTo>
                    <a:pt x="19440" y="10211"/>
                    <a:pt x="19440" y="10211"/>
                    <a:pt x="19440" y="10211"/>
                  </a:cubicBezTo>
                  <a:cubicBezTo>
                    <a:pt x="19440" y="10211"/>
                    <a:pt x="19440" y="10604"/>
                    <a:pt x="19440" y="10604"/>
                  </a:cubicBezTo>
                  <a:cubicBezTo>
                    <a:pt x="19440" y="10996"/>
                    <a:pt x="18576" y="11782"/>
                    <a:pt x="18144" y="11782"/>
                  </a:cubicBezTo>
                  <a:cubicBezTo>
                    <a:pt x="18144" y="11782"/>
                    <a:pt x="18144" y="11782"/>
                    <a:pt x="18144" y="11389"/>
                  </a:cubicBezTo>
                  <a:cubicBezTo>
                    <a:pt x="8640" y="3142"/>
                    <a:pt x="8640" y="3142"/>
                    <a:pt x="8640" y="3142"/>
                  </a:cubicBezTo>
                  <a:cubicBezTo>
                    <a:pt x="7776" y="2356"/>
                    <a:pt x="6912" y="1964"/>
                    <a:pt x="5616" y="1964"/>
                  </a:cubicBezTo>
                  <a:cubicBezTo>
                    <a:pt x="3456" y="1964"/>
                    <a:pt x="1728" y="3535"/>
                    <a:pt x="1728" y="5498"/>
                  </a:cubicBezTo>
                  <a:cubicBezTo>
                    <a:pt x="1728" y="6284"/>
                    <a:pt x="2160" y="7462"/>
                    <a:pt x="3024" y="8247"/>
                  </a:cubicBezTo>
                  <a:cubicBezTo>
                    <a:pt x="15120" y="18851"/>
                    <a:pt x="15120" y="18851"/>
                    <a:pt x="15120" y="18851"/>
                  </a:cubicBezTo>
                  <a:cubicBezTo>
                    <a:pt x="15552" y="19636"/>
                    <a:pt x="16416" y="19636"/>
                    <a:pt x="17280" y="19636"/>
                  </a:cubicBezTo>
                  <a:cubicBezTo>
                    <a:pt x="18576" y="19636"/>
                    <a:pt x="19440" y="18851"/>
                    <a:pt x="19440" y="17673"/>
                  </a:cubicBezTo>
                  <a:cubicBezTo>
                    <a:pt x="19440" y="16887"/>
                    <a:pt x="19008" y="16102"/>
                    <a:pt x="18576" y="15709"/>
                  </a:cubicBezTo>
                  <a:cubicBezTo>
                    <a:pt x="9504" y="7462"/>
                    <a:pt x="9504" y="7462"/>
                    <a:pt x="9504" y="7462"/>
                  </a:cubicBezTo>
                  <a:cubicBezTo>
                    <a:pt x="9504" y="7462"/>
                    <a:pt x="9072" y="7069"/>
                    <a:pt x="8640" y="7069"/>
                  </a:cubicBezTo>
                  <a:cubicBezTo>
                    <a:pt x="8208" y="7069"/>
                    <a:pt x="7776" y="7462"/>
                    <a:pt x="7776" y="8247"/>
                  </a:cubicBezTo>
                  <a:cubicBezTo>
                    <a:pt x="7776" y="8640"/>
                    <a:pt x="7776" y="8640"/>
                    <a:pt x="8208" y="9033"/>
                  </a:cubicBezTo>
                  <a:cubicBezTo>
                    <a:pt x="14256" y="14924"/>
                    <a:pt x="14256" y="14924"/>
                    <a:pt x="14256" y="14924"/>
                  </a:cubicBezTo>
                  <a:cubicBezTo>
                    <a:pt x="14688" y="14924"/>
                    <a:pt x="14688" y="14924"/>
                    <a:pt x="14688" y="14924"/>
                  </a:cubicBezTo>
                  <a:cubicBezTo>
                    <a:pt x="14688" y="15316"/>
                    <a:pt x="13824" y="16102"/>
                    <a:pt x="13392" y="16102"/>
                  </a:cubicBezTo>
                  <a:cubicBezTo>
                    <a:pt x="13392" y="16102"/>
                    <a:pt x="12960" y="16102"/>
                    <a:pt x="12960" y="16102"/>
                  </a:cubicBezTo>
                  <a:cubicBezTo>
                    <a:pt x="6912" y="10211"/>
                    <a:pt x="6912" y="10211"/>
                    <a:pt x="6912" y="10211"/>
                  </a:cubicBezTo>
                  <a:cubicBezTo>
                    <a:pt x="6048" y="9818"/>
                    <a:pt x="5616" y="9033"/>
                    <a:pt x="5616" y="8247"/>
                  </a:cubicBezTo>
                  <a:cubicBezTo>
                    <a:pt x="5616" y="6676"/>
                    <a:pt x="6912" y="5498"/>
                    <a:pt x="8640" y="5498"/>
                  </a:cubicBezTo>
                  <a:cubicBezTo>
                    <a:pt x="9504" y="5498"/>
                    <a:pt x="10368" y="5891"/>
                    <a:pt x="11232" y="6284"/>
                  </a:cubicBezTo>
                  <a:cubicBezTo>
                    <a:pt x="19872" y="14531"/>
                    <a:pt x="19872" y="14531"/>
                    <a:pt x="19872" y="14531"/>
                  </a:cubicBezTo>
                  <a:cubicBezTo>
                    <a:pt x="21168" y="15316"/>
                    <a:pt x="21600" y="16495"/>
                    <a:pt x="21600" y="17673"/>
                  </a:cubicBezTo>
                  <a:cubicBezTo>
                    <a:pt x="21600" y="20029"/>
                    <a:pt x="19872" y="21600"/>
                    <a:pt x="1728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6" name="Shape 5306"/>
            <p:cNvSpPr/>
            <p:nvPr/>
          </p:nvSpPr>
          <p:spPr>
            <a:xfrm>
              <a:off x="4270989" y="2591717"/>
              <a:ext cx="198292" cy="184349"/>
            </a:xfrm>
            <a:custGeom>
              <a:avLst/>
              <a:gdLst/>
              <a:ahLst/>
              <a:cxnLst>
                <a:cxn ang="0">
                  <a:pos x="wd2" y="hd2"/>
                </a:cxn>
                <a:cxn ang="5400000">
                  <a:pos x="wd2" y="hd2"/>
                </a:cxn>
                <a:cxn ang="10800000">
                  <a:pos x="wd2" y="hd2"/>
                </a:cxn>
                <a:cxn ang="16200000">
                  <a:pos x="wd2" y="hd2"/>
                </a:cxn>
              </a:cxnLst>
              <a:rect l="0" t="0" r="r" b="b"/>
              <a:pathLst>
                <a:path w="21600" h="21600" extrusionOk="0">
                  <a:moveTo>
                    <a:pt x="3661" y="14531"/>
                  </a:moveTo>
                  <a:cubicBezTo>
                    <a:pt x="1464" y="14531"/>
                    <a:pt x="0" y="11782"/>
                    <a:pt x="0" y="9818"/>
                  </a:cubicBezTo>
                  <a:cubicBezTo>
                    <a:pt x="0" y="8247"/>
                    <a:pt x="732" y="7069"/>
                    <a:pt x="2197" y="7069"/>
                  </a:cubicBezTo>
                  <a:cubicBezTo>
                    <a:pt x="4027" y="7069"/>
                    <a:pt x="5492" y="9818"/>
                    <a:pt x="5492" y="11782"/>
                  </a:cubicBezTo>
                  <a:cubicBezTo>
                    <a:pt x="5492" y="12960"/>
                    <a:pt x="5125" y="14531"/>
                    <a:pt x="3661" y="14531"/>
                  </a:cubicBezTo>
                  <a:close/>
                  <a:moveTo>
                    <a:pt x="18305" y="19636"/>
                  </a:moveTo>
                  <a:cubicBezTo>
                    <a:pt x="18305" y="21207"/>
                    <a:pt x="16841" y="21600"/>
                    <a:pt x="15742" y="21600"/>
                  </a:cubicBezTo>
                  <a:cubicBezTo>
                    <a:pt x="13912" y="21600"/>
                    <a:pt x="12447" y="20422"/>
                    <a:pt x="10617" y="20422"/>
                  </a:cubicBezTo>
                  <a:cubicBezTo>
                    <a:pt x="9153" y="20422"/>
                    <a:pt x="7688" y="21600"/>
                    <a:pt x="5492" y="21600"/>
                  </a:cubicBezTo>
                  <a:cubicBezTo>
                    <a:pt x="4393" y="21600"/>
                    <a:pt x="3295" y="21207"/>
                    <a:pt x="3295" y="19636"/>
                  </a:cubicBezTo>
                  <a:cubicBezTo>
                    <a:pt x="3295" y="16102"/>
                    <a:pt x="7688" y="11389"/>
                    <a:pt x="10617" y="11389"/>
                  </a:cubicBezTo>
                  <a:cubicBezTo>
                    <a:pt x="13912" y="11389"/>
                    <a:pt x="18305" y="16102"/>
                    <a:pt x="18305" y="19636"/>
                  </a:cubicBezTo>
                  <a:close/>
                  <a:moveTo>
                    <a:pt x="7688" y="8247"/>
                  </a:moveTo>
                  <a:cubicBezTo>
                    <a:pt x="5492" y="8247"/>
                    <a:pt x="4393" y="5498"/>
                    <a:pt x="4393" y="3535"/>
                  </a:cubicBezTo>
                  <a:cubicBezTo>
                    <a:pt x="4393" y="1964"/>
                    <a:pt x="5125" y="0"/>
                    <a:pt x="6590" y="0"/>
                  </a:cubicBezTo>
                  <a:cubicBezTo>
                    <a:pt x="8786" y="0"/>
                    <a:pt x="10251" y="3142"/>
                    <a:pt x="10251" y="5105"/>
                  </a:cubicBezTo>
                  <a:cubicBezTo>
                    <a:pt x="10251" y="6676"/>
                    <a:pt x="9519" y="8247"/>
                    <a:pt x="7688" y="8247"/>
                  </a:cubicBezTo>
                  <a:close/>
                  <a:moveTo>
                    <a:pt x="11349" y="5105"/>
                  </a:moveTo>
                  <a:cubicBezTo>
                    <a:pt x="11349" y="3142"/>
                    <a:pt x="12814" y="0"/>
                    <a:pt x="15010" y="0"/>
                  </a:cubicBezTo>
                  <a:cubicBezTo>
                    <a:pt x="16475" y="0"/>
                    <a:pt x="17207" y="1964"/>
                    <a:pt x="17207" y="3535"/>
                  </a:cubicBezTo>
                  <a:cubicBezTo>
                    <a:pt x="17207" y="5498"/>
                    <a:pt x="16108" y="8247"/>
                    <a:pt x="13912" y="8247"/>
                  </a:cubicBezTo>
                  <a:cubicBezTo>
                    <a:pt x="12081" y="8247"/>
                    <a:pt x="11349" y="6676"/>
                    <a:pt x="11349" y="5105"/>
                  </a:cubicBezTo>
                  <a:close/>
                  <a:moveTo>
                    <a:pt x="21600" y="9818"/>
                  </a:moveTo>
                  <a:cubicBezTo>
                    <a:pt x="21600" y="11782"/>
                    <a:pt x="20136" y="14531"/>
                    <a:pt x="17939" y="14531"/>
                  </a:cubicBezTo>
                  <a:cubicBezTo>
                    <a:pt x="16475" y="14531"/>
                    <a:pt x="16108" y="12960"/>
                    <a:pt x="16108" y="11782"/>
                  </a:cubicBezTo>
                  <a:cubicBezTo>
                    <a:pt x="16108" y="9818"/>
                    <a:pt x="17573" y="7069"/>
                    <a:pt x="19403" y="7069"/>
                  </a:cubicBezTo>
                  <a:cubicBezTo>
                    <a:pt x="20868" y="7069"/>
                    <a:pt x="21600" y="8247"/>
                    <a:pt x="21600" y="981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7" name="Shape 5307"/>
            <p:cNvSpPr/>
            <p:nvPr/>
          </p:nvSpPr>
          <p:spPr>
            <a:xfrm>
              <a:off x="4754322" y="2591717"/>
              <a:ext cx="227725"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9244"/>
                  </a:moveTo>
                  <a:cubicBezTo>
                    <a:pt x="21600" y="20815"/>
                    <a:pt x="20965" y="21600"/>
                    <a:pt x="20012" y="21600"/>
                  </a:cubicBezTo>
                  <a:cubicBezTo>
                    <a:pt x="1588" y="21600"/>
                    <a:pt x="1588" y="21600"/>
                    <a:pt x="1588" y="21600"/>
                  </a:cubicBezTo>
                  <a:cubicBezTo>
                    <a:pt x="635" y="21600"/>
                    <a:pt x="0" y="20815"/>
                    <a:pt x="0" y="19244"/>
                  </a:cubicBezTo>
                  <a:cubicBezTo>
                    <a:pt x="0" y="2356"/>
                    <a:pt x="0" y="2356"/>
                    <a:pt x="0" y="2356"/>
                  </a:cubicBezTo>
                  <a:cubicBezTo>
                    <a:pt x="0" y="1178"/>
                    <a:pt x="635" y="0"/>
                    <a:pt x="1588" y="0"/>
                  </a:cubicBezTo>
                  <a:cubicBezTo>
                    <a:pt x="20012" y="0"/>
                    <a:pt x="20012" y="0"/>
                    <a:pt x="20012" y="0"/>
                  </a:cubicBezTo>
                  <a:cubicBezTo>
                    <a:pt x="20965" y="0"/>
                    <a:pt x="21600" y="1178"/>
                    <a:pt x="21600" y="2356"/>
                  </a:cubicBezTo>
                  <a:lnTo>
                    <a:pt x="21600" y="19244"/>
                  </a:lnTo>
                  <a:close/>
                  <a:moveTo>
                    <a:pt x="1588" y="1964"/>
                  </a:moveTo>
                  <a:cubicBezTo>
                    <a:pt x="1588" y="1964"/>
                    <a:pt x="1271" y="1964"/>
                    <a:pt x="1271" y="2356"/>
                  </a:cubicBezTo>
                  <a:cubicBezTo>
                    <a:pt x="1271" y="19244"/>
                    <a:pt x="1271" y="19244"/>
                    <a:pt x="1271" y="19244"/>
                  </a:cubicBezTo>
                  <a:cubicBezTo>
                    <a:pt x="1271" y="19636"/>
                    <a:pt x="1588" y="20029"/>
                    <a:pt x="1588" y="20029"/>
                  </a:cubicBezTo>
                  <a:cubicBezTo>
                    <a:pt x="20012" y="20029"/>
                    <a:pt x="20012" y="20029"/>
                    <a:pt x="20012" y="20029"/>
                  </a:cubicBezTo>
                  <a:cubicBezTo>
                    <a:pt x="20012" y="20029"/>
                    <a:pt x="20329" y="19636"/>
                    <a:pt x="20329" y="19244"/>
                  </a:cubicBezTo>
                  <a:cubicBezTo>
                    <a:pt x="20329" y="2356"/>
                    <a:pt x="20329" y="2356"/>
                    <a:pt x="20329" y="2356"/>
                  </a:cubicBezTo>
                  <a:cubicBezTo>
                    <a:pt x="20329" y="1964"/>
                    <a:pt x="20012" y="1964"/>
                    <a:pt x="20012" y="1964"/>
                  </a:cubicBezTo>
                  <a:lnTo>
                    <a:pt x="1588" y="1964"/>
                  </a:lnTo>
                  <a:close/>
                  <a:moveTo>
                    <a:pt x="5082" y="9033"/>
                  </a:moveTo>
                  <a:cubicBezTo>
                    <a:pt x="3812" y="9033"/>
                    <a:pt x="2859" y="7855"/>
                    <a:pt x="2859" y="6284"/>
                  </a:cubicBezTo>
                  <a:cubicBezTo>
                    <a:pt x="2859" y="5105"/>
                    <a:pt x="3812" y="3535"/>
                    <a:pt x="5082" y="3535"/>
                  </a:cubicBezTo>
                  <a:cubicBezTo>
                    <a:pt x="6353" y="3535"/>
                    <a:pt x="7306" y="5105"/>
                    <a:pt x="7306" y="6284"/>
                  </a:cubicBezTo>
                  <a:cubicBezTo>
                    <a:pt x="7306" y="7855"/>
                    <a:pt x="6353" y="9033"/>
                    <a:pt x="5082" y="9033"/>
                  </a:cubicBezTo>
                  <a:close/>
                  <a:moveTo>
                    <a:pt x="18741" y="18065"/>
                  </a:moveTo>
                  <a:cubicBezTo>
                    <a:pt x="2859" y="18065"/>
                    <a:pt x="2859" y="18065"/>
                    <a:pt x="2859" y="18065"/>
                  </a:cubicBezTo>
                  <a:cubicBezTo>
                    <a:pt x="2859" y="15316"/>
                    <a:pt x="2859" y="15316"/>
                    <a:pt x="2859" y="15316"/>
                  </a:cubicBezTo>
                  <a:cubicBezTo>
                    <a:pt x="6353" y="10996"/>
                    <a:pt x="6353" y="10996"/>
                    <a:pt x="6353" y="10996"/>
                  </a:cubicBezTo>
                  <a:cubicBezTo>
                    <a:pt x="8259" y="12960"/>
                    <a:pt x="8259" y="12960"/>
                    <a:pt x="8259" y="12960"/>
                  </a:cubicBezTo>
                  <a:cubicBezTo>
                    <a:pt x="13976" y="5891"/>
                    <a:pt x="13976" y="5891"/>
                    <a:pt x="13976" y="5891"/>
                  </a:cubicBezTo>
                  <a:cubicBezTo>
                    <a:pt x="18741" y="11782"/>
                    <a:pt x="18741" y="11782"/>
                    <a:pt x="18741" y="11782"/>
                  </a:cubicBezTo>
                  <a:lnTo>
                    <a:pt x="18741" y="1806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8" name="Shape 5308"/>
            <p:cNvSpPr/>
            <p:nvPr/>
          </p:nvSpPr>
          <p:spPr>
            <a:xfrm>
              <a:off x="5237655" y="2591717"/>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9425" y="21600"/>
                    <a:pt x="8640" y="21600"/>
                    <a:pt x="7462" y="21207"/>
                  </a:cubicBezTo>
                  <a:cubicBezTo>
                    <a:pt x="7855" y="20422"/>
                    <a:pt x="8640" y="19636"/>
                    <a:pt x="8640" y="18851"/>
                  </a:cubicBezTo>
                  <a:cubicBezTo>
                    <a:pt x="8640" y="18851"/>
                    <a:pt x="9033" y="18458"/>
                    <a:pt x="9425" y="16102"/>
                  </a:cubicBezTo>
                  <a:cubicBezTo>
                    <a:pt x="9818" y="16495"/>
                    <a:pt x="10996" y="17280"/>
                    <a:pt x="12175" y="17280"/>
                  </a:cubicBezTo>
                  <a:cubicBezTo>
                    <a:pt x="15709" y="17280"/>
                    <a:pt x="18065" y="14138"/>
                    <a:pt x="18065" y="9818"/>
                  </a:cubicBezTo>
                  <a:cubicBezTo>
                    <a:pt x="18065" y="6676"/>
                    <a:pt x="15316" y="3927"/>
                    <a:pt x="10996" y="3927"/>
                  </a:cubicBezTo>
                  <a:cubicBezTo>
                    <a:pt x="5891" y="3927"/>
                    <a:pt x="3535" y="7462"/>
                    <a:pt x="3535" y="10604"/>
                  </a:cubicBezTo>
                  <a:cubicBezTo>
                    <a:pt x="3535" y="12175"/>
                    <a:pt x="3927" y="14138"/>
                    <a:pt x="5498" y="14531"/>
                  </a:cubicBezTo>
                  <a:cubicBezTo>
                    <a:pt x="5891" y="14531"/>
                    <a:pt x="5891" y="14531"/>
                    <a:pt x="6284" y="14138"/>
                  </a:cubicBezTo>
                  <a:cubicBezTo>
                    <a:pt x="6284" y="14138"/>
                    <a:pt x="6284" y="13745"/>
                    <a:pt x="6284" y="13353"/>
                  </a:cubicBezTo>
                  <a:cubicBezTo>
                    <a:pt x="6284" y="13353"/>
                    <a:pt x="6284" y="12960"/>
                    <a:pt x="6284" y="12960"/>
                  </a:cubicBezTo>
                  <a:cubicBezTo>
                    <a:pt x="5891" y="12175"/>
                    <a:pt x="5498" y="11782"/>
                    <a:pt x="5498" y="10604"/>
                  </a:cubicBezTo>
                  <a:cubicBezTo>
                    <a:pt x="5498" y="7855"/>
                    <a:pt x="7462" y="5498"/>
                    <a:pt x="10604" y="5498"/>
                  </a:cubicBezTo>
                  <a:cubicBezTo>
                    <a:pt x="13745" y="5498"/>
                    <a:pt x="15316" y="7462"/>
                    <a:pt x="15316" y="9818"/>
                  </a:cubicBezTo>
                  <a:cubicBezTo>
                    <a:pt x="15316" y="12960"/>
                    <a:pt x="13745" y="15316"/>
                    <a:pt x="11782" y="15316"/>
                  </a:cubicBezTo>
                  <a:cubicBezTo>
                    <a:pt x="10604" y="15316"/>
                    <a:pt x="9818" y="14531"/>
                    <a:pt x="10211" y="13353"/>
                  </a:cubicBezTo>
                  <a:cubicBezTo>
                    <a:pt x="10604" y="12175"/>
                    <a:pt x="10996" y="10604"/>
                    <a:pt x="10996" y="9425"/>
                  </a:cubicBezTo>
                  <a:cubicBezTo>
                    <a:pt x="10996" y="8640"/>
                    <a:pt x="10604" y="7855"/>
                    <a:pt x="9818" y="7855"/>
                  </a:cubicBezTo>
                  <a:cubicBezTo>
                    <a:pt x="8640" y="7855"/>
                    <a:pt x="7462" y="9033"/>
                    <a:pt x="7462" y="10604"/>
                  </a:cubicBezTo>
                  <a:cubicBezTo>
                    <a:pt x="7462" y="10604"/>
                    <a:pt x="7462" y="11782"/>
                    <a:pt x="7855" y="12567"/>
                  </a:cubicBezTo>
                  <a:cubicBezTo>
                    <a:pt x="6676" y="17280"/>
                    <a:pt x="6676" y="18458"/>
                    <a:pt x="6676" y="18458"/>
                  </a:cubicBezTo>
                  <a:cubicBezTo>
                    <a:pt x="6284" y="19244"/>
                    <a:pt x="6284" y="20029"/>
                    <a:pt x="6284" y="20815"/>
                  </a:cubicBezTo>
                  <a:cubicBezTo>
                    <a:pt x="2749" y="19244"/>
                    <a:pt x="0" y="15316"/>
                    <a:pt x="0" y="10996"/>
                  </a:cubicBezTo>
                  <a:cubicBezTo>
                    <a:pt x="0" y="5105"/>
                    <a:pt x="4713" y="0"/>
                    <a:pt x="10604" y="0"/>
                  </a:cubicBezTo>
                  <a:cubicBezTo>
                    <a:pt x="16495" y="0"/>
                    <a:pt x="21600" y="5105"/>
                    <a:pt x="21600" y="10996"/>
                  </a:cubicBezTo>
                  <a:cubicBezTo>
                    <a:pt x="21600" y="16887"/>
                    <a:pt x="16495" y="21600"/>
                    <a:pt x="10604"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09" name="Shape 5309"/>
            <p:cNvSpPr/>
            <p:nvPr/>
          </p:nvSpPr>
          <p:spPr>
            <a:xfrm>
              <a:off x="5719439" y="2591717"/>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0996"/>
                  </a:moveTo>
                  <a:cubicBezTo>
                    <a:pt x="21600" y="16887"/>
                    <a:pt x="16495" y="21600"/>
                    <a:pt x="10604" y="21600"/>
                  </a:cubicBezTo>
                  <a:cubicBezTo>
                    <a:pt x="4713" y="21600"/>
                    <a:pt x="0" y="16887"/>
                    <a:pt x="0" y="10996"/>
                  </a:cubicBezTo>
                  <a:cubicBezTo>
                    <a:pt x="0" y="5105"/>
                    <a:pt x="4713" y="0"/>
                    <a:pt x="10604" y="0"/>
                  </a:cubicBezTo>
                  <a:cubicBezTo>
                    <a:pt x="16495" y="0"/>
                    <a:pt x="21600" y="5105"/>
                    <a:pt x="21600" y="10996"/>
                  </a:cubicBezTo>
                  <a:close/>
                  <a:moveTo>
                    <a:pt x="16495" y="10996"/>
                  </a:moveTo>
                  <a:cubicBezTo>
                    <a:pt x="16495" y="10604"/>
                    <a:pt x="16495" y="10211"/>
                    <a:pt x="16102" y="10211"/>
                  </a:cubicBezTo>
                  <a:cubicBezTo>
                    <a:pt x="8247" y="5498"/>
                    <a:pt x="8247" y="5498"/>
                    <a:pt x="8247" y="5498"/>
                  </a:cubicBezTo>
                  <a:cubicBezTo>
                    <a:pt x="8247" y="5498"/>
                    <a:pt x="7855" y="5498"/>
                    <a:pt x="7462" y="5498"/>
                  </a:cubicBezTo>
                  <a:cubicBezTo>
                    <a:pt x="7069" y="5891"/>
                    <a:pt x="7069" y="6284"/>
                    <a:pt x="7069" y="6284"/>
                  </a:cubicBezTo>
                  <a:cubicBezTo>
                    <a:pt x="7069" y="15316"/>
                    <a:pt x="7069" y="15316"/>
                    <a:pt x="7069" y="15316"/>
                  </a:cubicBezTo>
                  <a:cubicBezTo>
                    <a:pt x="7069" y="15709"/>
                    <a:pt x="7069" y="16102"/>
                    <a:pt x="7462" y="16102"/>
                  </a:cubicBezTo>
                  <a:cubicBezTo>
                    <a:pt x="7855" y="16102"/>
                    <a:pt x="7855" y="16102"/>
                    <a:pt x="7855" y="16102"/>
                  </a:cubicBezTo>
                  <a:cubicBezTo>
                    <a:pt x="8247" y="16102"/>
                    <a:pt x="8247" y="16102"/>
                    <a:pt x="8247" y="16102"/>
                  </a:cubicBezTo>
                  <a:cubicBezTo>
                    <a:pt x="16102" y="11782"/>
                    <a:pt x="16102" y="11782"/>
                    <a:pt x="16102" y="11782"/>
                  </a:cubicBezTo>
                  <a:cubicBezTo>
                    <a:pt x="16495" y="11389"/>
                    <a:pt x="16495" y="11389"/>
                    <a:pt x="16495" y="1099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0" name="Shape 5310"/>
            <p:cNvSpPr/>
            <p:nvPr/>
          </p:nvSpPr>
          <p:spPr>
            <a:xfrm>
              <a:off x="6202772" y="2591717"/>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887"/>
                    <a:pt x="0" y="10996"/>
                  </a:cubicBezTo>
                  <a:cubicBezTo>
                    <a:pt x="0" y="5105"/>
                    <a:pt x="4713" y="0"/>
                    <a:pt x="10604" y="0"/>
                  </a:cubicBezTo>
                  <a:cubicBezTo>
                    <a:pt x="16495" y="0"/>
                    <a:pt x="21600" y="5105"/>
                    <a:pt x="21600" y="10996"/>
                  </a:cubicBezTo>
                  <a:cubicBezTo>
                    <a:pt x="21600" y="16887"/>
                    <a:pt x="16495" y="21600"/>
                    <a:pt x="10604" y="21600"/>
                  </a:cubicBezTo>
                  <a:close/>
                  <a:moveTo>
                    <a:pt x="16887" y="9818"/>
                  </a:moveTo>
                  <a:cubicBezTo>
                    <a:pt x="16887" y="9425"/>
                    <a:pt x="16495" y="9033"/>
                    <a:pt x="16102" y="9033"/>
                  </a:cubicBezTo>
                  <a:cubicBezTo>
                    <a:pt x="12567" y="9033"/>
                    <a:pt x="12567" y="9033"/>
                    <a:pt x="12567" y="9033"/>
                  </a:cubicBezTo>
                  <a:cubicBezTo>
                    <a:pt x="12567" y="5498"/>
                    <a:pt x="12567" y="5498"/>
                    <a:pt x="12567" y="5498"/>
                  </a:cubicBezTo>
                  <a:cubicBezTo>
                    <a:pt x="12567" y="5105"/>
                    <a:pt x="12175" y="4713"/>
                    <a:pt x="11389" y="4713"/>
                  </a:cubicBezTo>
                  <a:cubicBezTo>
                    <a:pt x="9818" y="4713"/>
                    <a:pt x="9818" y="4713"/>
                    <a:pt x="9818" y="4713"/>
                  </a:cubicBezTo>
                  <a:cubicBezTo>
                    <a:pt x="9425" y="4713"/>
                    <a:pt x="9033" y="5105"/>
                    <a:pt x="9033" y="5498"/>
                  </a:cubicBezTo>
                  <a:cubicBezTo>
                    <a:pt x="9033" y="9033"/>
                    <a:pt x="9033" y="9033"/>
                    <a:pt x="9033" y="9033"/>
                  </a:cubicBezTo>
                  <a:cubicBezTo>
                    <a:pt x="5105" y="9033"/>
                    <a:pt x="5105" y="9033"/>
                    <a:pt x="5105" y="9033"/>
                  </a:cubicBezTo>
                  <a:cubicBezTo>
                    <a:pt x="4713" y="9033"/>
                    <a:pt x="4320" y="9425"/>
                    <a:pt x="4320" y="9818"/>
                  </a:cubicBezTo>
                  <a:cubicBezTo>
                    <a:pt x="4320" y="11782"/>
                    <a:pt x="4320" y="11782"/>
                    <a:pt x="4320" y="11782"/>
                  </a:cubicBezTo>
                  <a:cubicBezTo>
                    <a:pt x="4320" y="12175"/>
                    <a:pt x="4713" y="12567"/>
                    <a:pt x="5105" y="12567"/>
                  </a:cubicBezTo>
                  <a:cubicBezTo>
                    <a:pt x="9033" y="12567"/>
                    <a:pt x="9033" y="12567"/>
                    <a:pt x="9033" y="12567"/>
                  </a:cubicBezTo>
                  <a:cubicBezTo>
                    <a:pt x="9033" y="16102"/>
                    <a:pt x="9033" y="16102"/>
                    <a:pt x="9033" y="16102"/>
                  </a:cubicBezTo>
                  <a:cubicBezTo>
                    <a:pt x="9033" y="16887"/>
                    <a:pt x="9425" y="17280"/>
                    <a:pt x="9818" y="17280"/>
                  </a:cubicBezTo>
                  <a:cubicBezTo>
                    <a:pt x="11389" y="17280"/>
                    <a:pt x="11389" y="17280"/>
                    <a:pt x="11389" y="17280"/>
                  </a:cubicBezTo>
                  <a:cubicBezTo>
                    <a:pt x="12175" y="17280"/>
                    <a:pt x="12567" y="16887"/>
                    <a:pt x="12567" y="16102"/>
                  </a:cubicBezTo>
                  <a:cubicBezTo>
                    <a:pt x="12567" y="12567"/>
                    <a:pt x="12567" y="12567"/>
                    <a:pt x="12567" y="12567"/>
                  </a:cubicBezTo>
                  <a:cubicBezTo>
                    <a:pt x="16102" y="12567"/>
                    <a:pt x="16102" y="12567"/>
                    <a:pt x="16102" y="12567"/>
                  </a:cubicBezTo>
                  <a:cubicBezTo>
                    <a:pt x="16495" y="12567"/>
                    <a:pt x="16887" y="12175"/>
                    <a:pt x="16887" y="11782"/>
                  </a:cubicBezTo>
                  <a:lnTo>
                    <a:pt x="16887" y="981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1" name="Shape 5311"/>
            <p:cNvSpPr/>
            <p:nvPr/>
          </p:nvSpPr>
          <p:spPr>
            <a:xfrm>
              <a:off x="6686105" y="2591717"/>
              <a:ext cx="198291"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17673"/>
                    <a:pt x="21600" y="18065"/>
                    <a:pt x="21234" y="18065"/>
                  </a:cubicBezTo>
                  <a:cubicBezTo>
                    <a:pt x="18305" y="18065"/>
                    <a:pt x="18305" y="18065"/>
                    <a:pt x="18305" y="18065"/>
                  </a:cubicBezTo>
                  <a:cubicBezTo>
                    <a:pt x="18305" y="20422"/>
                    <a:pt x="18305" y="20422"/>
                    <a:pt x="18305" y="20422"/>
                  </a:cubicBezTo>
                  <a:cubicBezTo>
                    <a:pt x="18305" y="21207"/>
                    <a:pt x="17573" y="21600"/>
                    <a:pt x="17207" y="21600"/>
                  </a:cubicBezTo>
                  <a:cubicBezTo>
                    <a:pt x="4393" y="21600"/>
                    <a:pt x="4393" y="21600"/>
                    <a:pt x="4393" y="21600"/>
                  </a:cubicBezTo>
                  <a:cubicBezTo>
                    <a:pt x="3661" y="21600"/>
                    <a:pt x="3295" y="21207"/>
                    <a:pt x="3295" y="20422"/>
                  </a:cubicBezTo>
                  <a:cubicBezTo>
                    <a:pt x="3295" y="18065"/>
                    <a:pt x="3295" y="18065"/>
                    <a:pt x="3295" y="18065"/>
                  </a:cubicBezTo>
                  <a:cubicBezTo>
                    <a:pt x="366" y="18065"/>
                    <a:pt x="366" y="18065"/>
                    <a:pt x="366" y="18065"/>
                  </a:cubicBezTo>
                  <a:cubicBezTo>
                    <a:pt x="0" y="18065"/>
                    <a:pt x="0" y="17673"/>
                    <a:pt x="0" y="17673"/>
                  </a:cubicBezTo>
                  <a:cubicBezTo>
                    <a:pt x="0" y="11782"/>
                    <a:pt x="0" y="11782"/>
                    <a:pt x="0" y="11782"/>
                  </a:cubicBezTo>
                  <a:cubicBezTo>
                    <a:pt x="0" y="10211"/>
                    <a:pt x="1098" y="9033"/>
                    <a:pt x="2563" y="9033"/>
                  </a:cubicBezTo>
                  <a:cubicBezTo>
                    <a:pt x="3295" y="9033"/>
                    <a:pt x="3295" y="9033"/>
                    <a:pt x="3295" y="9033"/>
                  </a:cubicBezTo>
                  <a:cubicBezTo>
                    <a:pt x="3295" y="1571"/>
                    <a:pt x="3295" y="1571"/>
                    <a:pt x="3295" y="1571"/>
                  </a:cubicBezTo>
                  <a:cubicBezTo>
                    <a:pt x="3295" y="785"/>
                    <a:pt x="3661" y="0"/>
                    <a:pt x="4393" y="0"/>
                  </a:cubicBezTo>
                  <a:cubicBezTo>
                    <a:pt x="13180" y="0"/>
                    <a:pt x="13180" y="0"/>
                    <a:pt x="13180" y="0"/>
                  </a:cubicBezTo>
                  <a:cubicBezTo>
                    <a:pt x="13912" y="0"/>
                    <a:pt x="15010" y="393"/>
                    <a:pt x="15376" y="1178"/>
                  </a:cubicBezTo>
                  <a:cubicBezTo>
                    <a:pt x="17573" y="3142"/>
                    <a:pt x="17573" y="3142"/>
                    <a:pt x="17573" y="3142"/>
                  </a:cubicBezTo>
                  <a:cubicBezTo>
                    <a:pt x="17939" y="3927"/>
                    <a:pt x="18305" y="4713"/>
                    <a:pt x="18305" y="5498"/>
                  </a:cubicBezTo>
                  <a:cubicBezTo>
                    <a:pt x="18305" y="9033"/>
                    <a:pt x="18305" y="9033"/>
                    <a:pt x="18305" y="9033"/>
                  </a:cubicBezTo>
                  <a:cubicBezTo>
                    <a:pt x="19037" y="9033"/>
                    <a:pt x="19037" y="9033"/>
                    <a:pt x="19037" y="9033"/>
                  </a:cubicBezTo>
                  <a:cubicBezTo>
                    <a:pt x="20502" y="9033"/>
                    <a:pt x="21600" y="10211"/>
                    <a:pt x="21600" y="11782"/>
                  </a:cubicBezTo>
                  <a:lnTo>
                    <a:pt x="21600" y="17673"/>
                  </a:lnTo>
                  <a:close/>
                  <a:moveTo>
                    <a:pt x="16475" y="10996"/>
                  </a:moveTo>
                  <a:cubicBezTo>
                    <a:pt x="16475" y="5498"/>
                    <a:pt x="16475" y="5498"/>
                    <a:pt x="16475" y="5498"/>
                  </a:cubicBezTo>
                  <a:cubicBezTo>
                    <a:pt x="14644" y="5498"/>
                    <a:pt x="14644" y="5498"/>
                    <a:pt x="14644" y="5498"/>
                  </a:cubicBezTo>
                  <a:cubicBezTo>
                    <a:pt x="13912" y="5498"/>
                    <a:pt x="13180" y="5105"/>
                    <a:pt x="13180" y="4320"/>
                  </a:cubicBezTo>
                  <a:cubicBezTo>
                    <a:pt x="13180" y="1964"/>
                    <a:pt x="13180" y="1964"/>
                    <a:pt x="13180" y="1964"/>
                  </a:cubicBezTo>
                  <a:cubicBezTo>
                    <a:pt x="4759" y="1964"/>
                    <a:pt x="4759" y="1964"/>
                    <a:pt x="4759" y="1964"/>
                  </a:cubicBezTo>
                  <a:cubicBezTo>
                    <a:pt x="4759" y="10996"/>
                    <a:pt x="4759" y="10996"/>
                    <a:pt x="4759" y="10996"/>
                  </a:cubicBezTo>
                  <a:lnTo>
                    <a:pt x="16475" y="10996"/>
                  </a:lnTo>
                  <a:close/>
                  <a:moveTo>
                    <a:pt x="16475" y="20029"/>
                  </a:moveTo>
                  <a:cubicBezTo>
                    <a:pt x="16475" y="16102"/>
                    <a:pt x="16475" y="16102"/>
                    <a:pt x="16475" y="16102"/>
                  </a:cubicBezTo>
                  <a:cubicBezTo>
                    <a:pt x="4759" y="16102"/>
                    <a:pt x="4759" y="16102"/>
                    <a:pt x="4759" y="16102"/>
                  </a:cubicBezTo>
                  <a:cubicBezTo>
                    <a:pt x="4759" y="20029"/>
                    <a:pt x="4759" y="20029"/>
                    <a:pt x="4759" y="20029"/>
                  </a:cubicBezTo>
                  <a:lnTo>
                    <a:pt x="16475" y="20029"/>
                  </a:lnTo>
                  <a:close/>
                  <a:moveTo>
                    <a:pt x="19037" y="10996"/>
                  </a:moveTo>
                  <a:cubicBezTo>
                    <a:pt x="18671" y="10996"/>
                    <a:pt x="18305" y="11389"/>
                    <a:pt x="18305" y="11782"/>
                  </a:cubicBezTo>
                  <a:cubicBezTo>
                    <a:pt x="18305" y="12175"/>
                    <a:pt x="18671" y="12567"/>
                    <a:pt x="19037" y="12567"/>
                  </a:cubicBezTo>
                  <a:cubicBezTo>
                    <a:pt x="19769" y="12567"/>
                    <a:pt x="20136" y="12175"/>
                    <a:pt x="20136" y="11782"/>
                  </a:cubicBezTo>
                  <a:cubicBezTo>
                    <a:pt x="20136" y="11389"/>
                    <a:pt x="19769" y="10996"/>
                    <a:pt x="19037" y="1099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2" name="Shape 5312"/>
            <p:cNvSpPr/>
            <p:nvPr/>
          </p:nvSpPr>
          <p:spPr>
            <a:xfrm>
              <a:off x="7169438" y="2577775"/>
              <a:ext cx="210684" cy="215332"/>
            </a:xfrm>
            <a:custGeom>
              <a:avLst/>
              <a:gdLst/>
              <a:ahLst/>
              <a:cxnLst>
                <a:cxn ang="0">
                  <a:pos x="wd2" y="hd2"/>
                </a:cxn>
                <a:cxn ang="5400000">
                  <a:pos x="wd2" y="hd2"/>
                </a:cxn>
                <a:cxn ang="10800000">
                  <a:pos x="wd2" y="hd2"/>
                </a:cxn>
                <a:cxn ang="16200000">
                  <a:pos x="wd2" y="hd2"/>
                </a:cxn>
              </a:cxnLst>
              <a:rect l="0" t="0" r="r" b="b"/>
              <a:pathLst>
                <a:path w="21600" h="21600" extrusionOk="0">
                  <a:moveTo>
                    <a:pt x="5143" y="1688"/>
                  </a:moveTo>
                  <a:cubicBezTo>
                    <a:pt x="5486" y="1688"/>
                    <a:pt x="5486" y="1688"/>
                    <a:pt x="5486" y="1688"/>
                  </a:cubicBezTo>
                  <a:cubicBezTo>
                    <a:pt x="5143" y="2025"/>
                    <a:pt x="343" y="7425"/>
                    <a:pt x="4800" y="11475"/>
                  </a:cubicBezTo>
                  <a:cubicBezTo>
                    <a:pt x="6857" y="13837"/>
                    <a:pt x="8571" y="11812"/>
                    <a:pt x="8571" y="11812"/>
                  </a:cubicBezTo>
                  <a:cubicBezTo>
                    <a:pt x="10286" y="9450"/>
                    <a:pt x="8571" y="6413"/>
                    <a:pt x="8571" y="6413"/>
                  </a:cubicBezTo>
                  <a:cubicBezTo>
                    <a:pt x="8229" y="5063"/>
                    <a:pt x="6514" y="4388"/>
                    <a:pt x="6514" y="4388"/>
                  </a:cubicBezTo>
                  <a:cubicBezTo>
                    <a:pt x="7886" y="3038"/>
                    <a:pt x="7886" y="3038"/>
                    <a:pt x="7886" y="3038"/>
                  </a:cubicBezTo>
                  <a:cubicBezTo>
                    <a:pt x="8914" y="3713"/>
                    <a:pt x="9943" y="4725"/>
                    <a:pt x="9943" y="4725"/>
                  </a:cubicBezTo>
                  <a:cubicBezTo>
                    <a:pt x="9943" y="3375"/>
                    <a:pt x="8914" y="2025"/>
                    <a:pt x="8914" y="2025"/>
                  </a:cubicBezTo>
                  <a:cubicBezTo>
                    <a:pt x="10971" y="0"/>
                    <a:pt x="10971" y="0"/>
                    <a:pt x="10971" y="0"/>
                  </a:cubicBezTo>
                  <a:cubicBezTo>
                    <a:pt x="12686" y="2025"/>
                    <a:pt x="12686" y="2025"/>
                    <a:pt x="12686" y="2025"/>
                  </a:cubicBezTo>
                  <a:cubicBezTo>
                    <a:pt x="12000" y="3375"/>
                    <a:pt x="12000" y="4725"/>
                    <a:pt x="12000" y="4725"/>
                  </a:cubicBezTo>
                  <a:cubicBezTo>
                    <a:pt x="12343" y="3713"/>
                    <a:pt x="13714" y="3038"/>
                    <a:pt x="13714" y="3038"/>
                  </a:cubicBezTo>
                  <a:cubicBezTo>
                    <a:pt x="15086" y="4388"/>
                    <a:pt x="15086" y="4388"/>
                    <a:pt x="15086" y="4388"/>
                  </a:cubicBezTo>
                  <a:cubicBezTo>
                    <a:pt x="13714" y="4725"/>
                    <a:pt x="13029" y="6075"/>
                    <a:pt x="13029" y="6075"/>
                  </a:cubicBezTo>
                  <a:cubicBezTo>
                    <a:pt x="12343" y="7425"/>
                    <a:pt x="11657" y="10125"/>
                    <a:pt x="13029" y="11812"/>
                  </a:cubicBezTo>
                  <a:cubicBezTo>
                    <a:pt x="14400" y="13837"/>
                    <a:pt x="16800" y="11812"/>
                    <a:pt x="16800" y="11812"/>
                  </a:cubicBezTo>
                  <a:cubicBezTo>
                    <a:pt x="21600" y="7763"/>
                    <a:pt x="16457" y="2025"/>
                    <a:pt x="16457" y="2025"/>
                  </a:cubicBezTo>
                  <a:cubicBezTo>
                    <a:pt x="16114" y="1688"/>
                    <a:pt x="16457" y="1688"/>
                    <a:pt x="16457" y="1688"/>
                  </a:cubicBezTo>
                  <a:cubicBezTo>
                    <a:pt x="18857" y="3375"/>
                    <a:pt x="21600" y="5400"/>
                    <a:pt x="21600" y="10800"/>
                  </a:cubicBezTo>
                  <a:cubicBezTo>
                    <a:pt x="21600" y="16875"/>
                    <a:pt x="17143" y="21600"/>
                    <a:pt x="10971" y="21600"/>
                  </a:cubicBezTo>
                  <a:cubicBezTo>
                    <a:pt x="4800" y="21600"/>
                    <a:pt x="0" y="16537"/>
                    <a:pt x="0" y="10463"/>
                  </a:cubicBezTo>
                  <a:cubicBezTo>
                    <a:pt x="343" y="7088"/>
                    <a:pt x="2057" y="3713"/>
                    <a:pt x="5143" y="168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3" name="Shape 5313"/>
            <p:cNvSpPr/>
            <p:nvPr/>
          </p:nvSpPr>
          <p:spPr>
            <a:xfrm>
              <a:off x="7651221" y="2594816"/>
              <a:ext cx="184349" cy="181250"/>
            </a:xfrm>
            <a:custGeom>
              <a:avLst/>
              <a:gdLst/>
              <a:ahLst/>
              <a:cxnLst>
                <a:cxn ang="0">
                  <a:pos x="wd2" y="hd2"/>
                </a:cxn>
                <a:cxn ang="5400000">
                  <a:pos x="wd2" y="hd2"/>
                </a:cxn>
                <a:cxn ang="10800000">
                  <a:pos x="wd2" y="hd2"/>
                </a:cxn>
                <a:cxn ang="16200000">
                  <a:pos x="wd2" y="hd2"/>
                </a:cxn>
              </a:cxnLst>
              <a:rect l="0" t="0" r="r" b="b"/>
              <a:pathLst>
                <a:path w="21600" h="21600" extrusionOk="0">
                  <a:moveTo>
                    <a:pt x="9033" y="6800"/>
                  </a:moveTo>
                  <a:cubicBezTo>
                    <a:pt x="9033" y="11600"/>
                    <a:pt x="6284" y="16000"/>
                    <a:pt x="2356" y="17600"/>
                  </a:cubicBezTo>
                  <a:cubicBezTo>
                    <a:pt x="785" y="16000"/>
                    <a:pt x="0" y="13600"/>
                    <a:pt x="0" y="10800"/>
                  </a:cubicBezTo>
                  <a:cubicBezTo>
                    <a:pt x="0" y="5200"/>
                    <a:pt x="3927" y="800"/>
                    <a:pt x="9033" y="0"/>
                  </a:cubicBezTo>
                  <a:lnTo>
                    <a:pt x="9033" y="6800"/>
                  </a:lnTo>
                  <a:close/>
                  <a:moveTo>
                    <a:pt x="10604" y="21600"/>
                  </a:moveTo>
                  <a:cubicBezTo>
                    <a:pt x="8640" y="21600"/>
                    <a:pt x="7069" y="21200"/>
                    <a:pt x="5498" y="20400"/>
                  </a:cubicBezTo>
                  <a:cubicBezTo>
                    <a:pt x="7855" y="18800"/>
                    <a:pt x="9818" y="16400"/>
                    <a:pt x="10604" y="13600"/>
                  </a:cubicBezTo>
                  <a:cubicBezTo>
                    <a:pt x="11389" y="16400"/>
                    <a:pt x="13353" y="18800"/>
                    <a:pt x="15709" y="20400"/>
                  </a:cubicBezTo>
                  <a:cubicBezTo>
                    <a:pt x="14138" y="21200"/>
                    <a:pt x="12567" y="21600"/>
                    <a:pt x="10604" y="21600"/>
                  </a:cubicBezTo>
                  <a:close/>
                  <a:moveTo>
                    <a:pt x="18851" y="17600"/>
                  </a:moveTo>
                  <a:cubicBezTo>
                    <a:pt x="15316" y="16000"/>
                    <a:pt x="12567" y="11600"/>
                    <a:pt x="12567" y="6800"/>
                  </a:cubicBezTo>
                  <a:cubicBezTo>
                    <a:pt x="12567" y="0"/>
                    <a:pt x="12567" y="0"/>
                    <a:pt x="12567" y="0"/>
                  </a:cubicBezTo>
                  <a:cubicBezTo>
                    <a:pt x="17673" y="800"/>
                    <a:pt x="21600" y="5200"/>
                    <a:pt x="21600" y="10800"/>
                  </a:cubicBezTo>
                  <a:cubicBezTo>
                    <a:pt x="21600" y="13600"/>
                    <a:pt x="20422" y="16000"/>
                    <a:pt x="18851" y="17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4" name="Shape 5314"/>
            <p:cNvSpPr/>
            <p:nvPr/>
          </p:nvSpPr>
          <p:spPr>
            <a:xfrm>
              <a:off x="8134554" y="2583971"/>
              <a:ext cx="213783" cy="192095"/>
            </a:xfrm>
            <a:custGeom>
              <a:avLst/>
              <a:gdLst/>
              <a:ahLst/>
              <a:cxnLst>
                <a:cxn ang="0">
                  <a:pos x="wd2" y="hd2"/>
                </a:cxn>
                <a:cxn ang="5400000">
                  <a:pos x="wd2" y="hd2"/>
                </a:cxn>
                <a:cxn ang="10800000">
                  <a:pos x="wd2" y="hd2"/>
                </a:cxn>
                <a:cxn ang="16200000">
                  <a:pos x="wd2" y="hd2"/>
                </a:cxn>
              </a:cxnLst>
              <a:rect l="0" t="0" r="r" b="b"/>
              <a:pathLst>
                <a:path w="21600" h="21600" extrusionOk="0">
                  <a:moveTo>
                    <a:pt x="7762" y="14779"/>
                  </a:moveTo>
                  <a:cubicBezTo>
                    <a:pt x="7762" y="15158"/>
                    <a:pt x="7425" y="15537"/>
                    <a:pt x="7087" y="15537"/>
                  </a:cubicBezTo>
                  <a:cubicBezTo>
                    <a:pt x="7087" y="15537"/>
                    <a:pt x="7087" y="15537"/>
                    <a:pt x="6750" y="15537"/>
                  </a:cubicBezTo>
                  <a:cubicBezTo>
                    <a:pt x="6750" y="15537"/>
                    <a:pt x="6412" y="15537"/>
                    <a:pt x="6412" y="15158"/>
                  </a:cubicBezTo>
                  <a:cubicBezTo>
                    <a:pt x="0" y="8337"/>
                    <a:pt x="0" y="8337"/>
                    <a:pt x="0" y="8337"/>
                  </a:cubicBezTo>
                  <a:cubicBezTo>
                    <a:pt x="0" y="7958"/>
                    <a:pt x="0" y="7579"/>
                    <a:pt x="0" y="7200"/>
                  </a:cubicBezTo>
                  <a:cubicBezTo>
                    <a:pt x="6412" y="379"/>
                    <a:pt x="6412" y="379"/>
                    <a:pt x="6412" y="379"/>
                  </a:cubicBezTo>
                  <a:cubicBezTo>
                    <a:pt x="6412" y="0"/>
                    <a:pt x="6750" y="0"/>
                    <a:pt x="7087" y="0"/>
                  </a:cubicBezTo>
                  <a:cubicBezTo>
                    <a:pt x="7425" y="379"/>
                    <a:pt x="7762" y="379"/>
                    <a:pt x="7762" y="758"/>
                  </a:cubicBezTo>
                  <a:cubicBezTo>
                    <a:pt x="7762" y="1895"/>
                    <a:pt x="7762" y="1895"/>
                    <a:pt x="7762" y="1895"/>
                  </a:cubicBezTo>
                  <a:cubicBezTo>
                    <a:pt x="2700" y="7200"/>
                    <a:pt x="2700" y="7200"/>
                    <a:pt x="2700" y="7200"/>
                  </a:cubicBezTo>
                  <a:cubicBezTo>
                    <a:pt x="2700" y="7579"/>
                    <a:pt x="2700" y="7958"/>
                    <a:pt x="2700" y="8337"/>
                  </a:cubicBezTo>
                  <a:cubicBezTo>
                    <a:pt x="7762" y="13642"/>
                    <a:pt x="7762" y="13642"/>
                    <a:pt x="7762" y="13642"/>
                  </a:cubicBezTo>
                  <a:lnTo>
                    <a:pt x="7762" y="14779"/>
                  </a:lnTo>
                  <a:close/>
                  <a:moveTo>
                    <a:pt x="19575" y="21600"/>
                  </a:moveTo>
                  <a:cubicBezTo>
                    <a:pt x="19575" y="21600"/>
                    <a:pt x="19238" y="21600"/>
                    <a:pt x="19238" y="21600"/>
                  </a:cubicBezTo>
                  <a:cubicBezTo>
                    <a:pt x="19238" y="21600"/>
                    <a:pt x="19238" y="21600"/>
                    <a:pt x="19238" y="21600"/>
                  </a:cubicBezTo>
                  <a:cubicBezTo>
                    <a:pt x="18900" y="21600"/>
                    <a:pt x="18900" y="21221"/>
                    <a:pt x="18900" y="21221"/>
                  </a:cubicBezTo>
                  <a:cubicBezTo>
                    <a:pt x="19238" y="17432"/>
                    <a:pt x="18900" y="15158"/>
                    <a:pt x="17550" y="13642"/>
                  </a:cubicBezTo>
                  <a:cubicBezTo>
                    <a:pt x="16538" y="12126"/>
                    <a:pt x="14850" y="11747"/>
                    <a:pt x="12150" y="11368"/>
                  </a:cubicBezTo>
                  <a:cubicBezTo>
                    <a:pt x="12150" y="14779"/>
                    <a:pt x="12150" y="14779"/>
                    <a:pt x="12150" y="14779"/>
                  </a:cubicBezTo>
                  <a:cubicBezTo>
                    <a:pt x="12150" y="15158"/>
                    <a:pt x="12150" y="15537"/>
                    <a:pt x="11813" y="15537"/>
                  </a:cubicBezTo>
                  <a:cubicBezTo>
                    <a:pt x="11813" y="15537"/>
                    <a:pt x="11475" y="15537"/>
                    <a:pt x="11475" y="15537"/>
                  </a:cubicBezTo>
                  <a:cubicBezTo>
                    <a:pt x="11138" y="15537"/>
                    <a:pt x="11138" y="15537"/>
                    <a:pt x="10800" y="15158"/>
                  </a:cubicBezTo>
                  <a:cubicBezTo>
                    <a:pt x="4725" y="8337"/>
                    <a:pt x="4725" y="8337"/>
                    <a:pt x="4725" y="8337"/>
                  </a:cubicBezTo>
                  <a:cubicBezTo>
                    <a:pt x="4387" y="7958"/>
                    <a:pt x="4387" y="7579"/>
                    <a:pt x="4725" y="7200"/>
                  </a:cubicBezTo>
                  <a:cubicBezTo>
                    <a:pt x="10800" y="379"/>
                    <a:pt x="10800" y="379"/>
                    <a:pt x="10800" y="379"/>
                  </a:cubicBezTo>
                  <a:cubicBezTo>
                    <a:pt x="11138" y="0"/>
                    <a:pt x="11475" y="0"/>
                    <a:pt x="11813" y="0"/>
                  </a:cubicBezTo>
                  <a:cubicBezTo>
                    <a:pt x="12150" y="379"/>
                    <a:pt x="12150" y="379"/>
                    <a:pt x="12150" y="758"/>
                  </a:cubicBezTo>
                  <a:cubicBezTo>
                    <a:pt x="12150" y="4547"/>
                    <a:pt x="12150" y="4547"/>
                    <a:pt x="12150" y="4547"/>
                  </a:cubicBezTo>
                  <a:cubicBezTo>
                    <a:pt x="15525" y="4547"/>
                    <a:pt x="17888" y="5684"/>
                    <a:pt x="19575" y="7579"/>
                  </a:cubicBezTo>
                  <a:cubicBezTo>
                    <a:pt x="21263" y="9474"/>
                    <a:pt x="21600" y="12505"/>
                    <a:pt x="21600" y="14400"/>
                  </a:cubicBezTo>
                  <a:cubicBezTo>
                    <a:pt x="21600" y="17053"/>
                    <a:pt x="19575" y="21221"/>
                    <a:pt x="19575"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5" name="Shape 5315"/>
            <p:cNvSpPr/>
            <p:nvPr/>
          </p:nvSpPr>
          <p:spPr>
            <a:xfrm>
              <a:off x="8580708" y="2591717"/>
              <a:ext cx="193644" cy="198292"/>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6" name="Shape 5316"/>
            <p:cNvSpPr/>
            <p:nvPr/>
          </p:nvSpPr>
          <p:spPr>
            <a:xfrm>
              <a:off x="0" y="3040969"/>
              <a:ext cx="213649" cy="167308"/>
            </a:xfrm>
            <a:custGeom>
              <a:avLst/>
              <a:gdLst/>
              <a:ahLst/>
              <a:cxnLst>
                <a:cxn ang="0">
                  <a:pos x="wd2" y="hd2"/>
                </a:cxn>
                <a:cxn ang="5400000">
                  <a:pos x="wd2" y="hd2"/>
                </a:cxn>
                <a:cxn ang="10800000">
                  <a:pos x="wd2" y="hd2"/>
                </a:cxn>
                <a:cxn ang="16200000">
                  <a:pos x="wd2" y="hd2"/>
                </a:cxn>
              </a:cxnLst>
              <a:rect l="0" t="0" r="r" b="b"/>
              <a:pathLst>
                <a:path w="21431" h="21600" extrusionOk="0">
                  <a:moveTo>
                    <a:pt x="16875" y="17280"/>
                  </a:moveTo>
                  <a:cubicBezTo>
                    <a:pt x="16875" y="19872"/>
                    <a:pt x="15187" y="21600"/>
                    <a:pt x="13500" y="21600"/>
                  </a:cubicBezTo>
                  <a:cubicBezTo>
                    <a:pt x="3375" y="21600"/>
                    <a:pt x="3375" y="21600"/>
                    <a:pt x="3375" y="21600"/>
                  </a:cubicBezTo>
                  <a:cubicBezTo>
                    <a:pt x="1350" y="21600"/>
                    <a:pt x="0" y="19872"/>
                    <a:pt x="0" y="17280"/>
                  </a:cubicBezTo>
                  <a:cubicBezTo>
                    <a:pt x="0" y="4320"/>
                    <a:pt x="0" y="4320"/>
                    <a:pt x="0" y="4320"/>
                  </a:cubicBezTo>
                  <a:cubicBezTo>
                    <a:pt x="0" y="2160"/>
                    <a:pt x="1350" y="0"/>
                    <a:pt x="3375" y="0"/>
                  </a:cubicBezTo>
                  <a:cubicBezTo>
                    <a:pt x="13500" y="0"/>
                    <a:pt x="13500" y="0"/>
                    <a:pt x="13500" y="0"/>
                  </a:cubicBezTo>
                  <a:cubicBezTo>
                    <a:pt x="13837" y="0"/>
                    <a:pt x="14512" y="0"/>
                    <a:pt x="14850" y="432"/>
                  </a:cubicBezTo>
                  <a:cubicBezTo>
                    <a:pt x="14850" y="432"/>
                    <a:pt x="14850" y="432"/>
                    <a:pt x="15187" y="864"/>
                  </a:cubicBezTo>
                  <a:cubicBezTo>
                    <a:pt x="15187" y="864"/>
                    <a:pt x="15187" y="864"/>
                    <a:pt x="14850" y="1296"/>
                  </a:cubicBezTo>
                  <a:cubicBezTo>
                    <a:pt x="14175" y="1728"/>
                    <a:pt x="14175" y="1728"/>
                    <a:pt x="14175" y="1728"/>
                  </a:cubicBezTo>
                  <a:cubicBezTo>
                    <a:pt x="14175" y="2160"/>
                    <a:pt x="14175" y="2160"/>
                    <a:pt x="13837" y="2160"/>
                  </a:cubicBezTo>
                  <a:cubicBezTo>
                    <a:pt x="13837" y="2160"/>
                    <a:pt x="13500" y="1728"/>
                    <a:pt x="13500" y="1728"/>
                  </a:cubicBezTo>
                  <a:cubicBezTo>
                    <a:pt x="3375" y="1728"/>
                    <a:pt x="3375" y="1728"/>
                    <a:pt x="3375" y="1728"/>
                  </a:cubicBezTo>
                  <a:cubicBezTo>
                    <a:pt x="2363" y="1728"/>
                    <a:pt x="1350" y="3024"/>
                    <a:pt x="1350" y="4320"/>
                  </a:cubicBezTo>
                  <a:cubicBezTo>
                    <a:pt x="1350" y="17280"/>
                    <a:pt x="1350" y="17280"/>
                    <a:pt x="1350" y="17280"/>
                  </a:cubicBezTo>
                  <a:cubicBezTo>
                    <a:pt x="1350" y="18576"/>
                    <a:pt x="2363" y="19872"/>
                    <a:pt x="3375" y="19872"/>
                  </a:cubicBezTo>
                  <a:cubicBezTo>
                    <a:pt x="13500" y="19872"/>
                    <a:pt x="13500" y="19872"/>
                    <a:pt x="13500" y="19872"/>
                  </a:cubicBezTo>
                  <a:cubicBezTo>
                    <a:pt x="14512" y="19872"/>
                    <a:pt x="15187" y="18576"/>
                    <a:pt x="15187" y="17280"/>
                  </a:cubicBezTo>
                  <a:cubicBezTo>
                    <a:pt x="15187" y="15120"/>
                    <a:pt x="15187" y="15120"/>
                    <a:pt x="15187" y="15120"/>
                  </a:cubicBezTo>
                  <a:cubicBezTo>
                    <a:pt x="15187" y="15120"/>
                    <a:pt x="15525" y="15120"/>
                    <a:pt x="15525" y="15120"/>
                  </a:cubicBezTo>
                  <a:cubicBezTo>
                    <a:pt x="16200" y="13824"/>
                    <a:pt x="16200" y="13824"/>
                    <a:pt x="16200" y="13824"/>
                  </a:cubicBezTo>
                  <a:cubicBezTo>
                    <a:pt x="16200" y="13824"/>
                    <a:pt x="16537" y="13824"/>
                    <a:pt x="16537" y="13824"/>
                  </a:cubicBezTo>
                  <a:cubicBezTo>
                    <a:pt x="16875" y="13824"/>
                    <a:pt x="16875" y="14256"/>
                    <a:pt x="16875" y="14256"/>
                  </a:cubicBezTo>
                  <a:lnTo>
                    <a:pt x="16875" y="17280"/>
                  </a:lnTo>
                  <a:close/>
                  <a:moveTo>
                    <a:pt x="19237" y="7344"/>
                  </a:moveTo>
                  <a:cubicBezTo>
                    <a:pt x="11137" y="17712"/>
                    <a:pt x="11137" y="17712"/>
                    <a:pt x="11137" y="17712"/>
                  </a:cubicBezTo>
                  <a:cubicBezTo>
                    <a:pt x="7763" y="17712"/>
                    <a:pt x="7763" y="17712"/>
                    <a:pt x="7763" y="17712"/>
                  </a:cubicBezTo>
                  <a:cubicBezTo>
                    <a:pt x="7763" y="13392"/>
                    <a:pt x="7763" y="13392"/>
                    <a:pt x="7763" y="13392"/>
                  </a:cubicBezTo>
                  <a:cubicBezTo>
                    <a:pt x="15862" y="3024"/>
                    <a:pt x="15862" y="3024"/>
                    <a:pt x="15862" y="3024"/>
                  </a:cubicBezTo>
                  <a:lnTo>
                    <a:pt x="19237" y="7344"/>
                  </a:lnTo>
                  <a:close/>
                  <a:moveTo>
                    <a:pt x="12150" y="14256"/>
                  </a:moveTo>
                  <a:cubicBezTo>
                    <a:pt x="10125" y="12096"/>
                    <a:pt x="10125" y="12096"/>
                    <a:pt x="10125" y="12096"/>
                  </a:cubicBezTo>
                  <a:cubicBezTo>
                    <a:pt x="8775" y="13824"/>
                    <a:pt x="8775" y="13824"/>
                    <a:pt x="8775" y="13824"/>
                  </a:cubicBezTo>
                  <a:cubicBezTo>
                    <a:pt x="8775" y="14688"/>
                    <a:pt x="8775" y="14688"/>
                    <a:pt x="8775" y="14688"/>
                  </a:cubicBezTo>
                  <a:cubicBezTo>
                    <a:pt x="9788" y="14688"/>
                    <a:pt x="9788" y="14688"/>
                    <a:pt x="9788" y="14688"/>
                  </a:cubicBezTo>
                  <a:cubicBezTo>
                    <a:pt x="9788" y="16416"/>
                    <a:pt x="9788" y="16416"/>
                    <a:pt x="9788" y="16416"/>
                  </a:cubicBezTo>
                  <a:cubicBezTo>
                    <a:pt x="10463" y="16416"/>
                    <a:pt x="10463" y="16416"/>
                    <a:pt x="10463" y="16416"/>
                  </a:cubicBezTo>
                  <a:lnTo>
                    <a:pt x="12150" y="14256"/>
                  </a:lnTo>
                  <a:close/>
                  <a:moveTo>
                    <a:pt x="15525" y="5184"/>
                  </a:moveTo>
                  <a:cubicBezTo>
                    <a:pt x="11475" y="10368"/>
                    <a:pt x="11475" y="10368"/>
                    <a:pt x="11475" y="10368"/>
                  </a:cubicBezTo>
                  <a:cubicBezTo>
                    <a:pt x="11137" y="10800"/>
                    <a:pt x="11137" y="10800"/>
                    <a:pt x="11137" y="11232"/>
                  </a:cubicBezTo>
                  <a:cubicBezTo>
                    <a:pt x="11475" y="11232"/>
                    <a:pt x="11475" y="11232"/>
                    <a:pt x="11812" y="11232"/>
                  </a:cubicBezTo>
                  <a:cubicBezTo>
                    <a:pt x="15862" y="5616"/>
                    <a:pt x="15862" y="5616"/>
                    <a:pt x="15862" y="5616"/>
                  </a:cubicBezTo>
                  <a:cubicBezTo>
                    <a:pt x="15862" y="5616"/>
                    <a:pt x="15862" y="5184"/>
                    <a:pt x="15862" y="5184"/>
                  </a:cubicBezTo>
                  <a:cubicBezTo>
                    <a:pt x="15862" y="5184"/>
                    <a:pt x="15525" y="5184"/>
                    <a:pt x="15525" y="5184"/>
                  </a:cubicBezTo>
                  <a:close/>
                  <a:moveTo>
                    <a:pt x="19912" y="6480"/>
                  </a:moveTo>
                  <a:cubicBezTo>
                    <a:pt x="16537" y="1728"/>
                    <a:pt x="16537" y="1728"/>
                    <a:pt x="16537" y="1728"/>
                  </a:cubicBezTo>
                  <a:cubicBezTo>
                    <a:pt x="17550" y="432"/>
                    <a:pt x="17550" y="432"/>
                    <a:pt x="17550" y="432"/>
                  </a:cubicBezTo>
                  <a:cubicBezTo>
                    <a:pt x="17887" y="0"/>
                    <a:pt x="18900" y="0"/>
                    <a:pt x="19237" y="432"/>
                  </a:cubicBezTo>
                  <a:cubicBezTo>
                    <a:pt x="20925" y="3024"/>
                    <a:pt x="20925" y="3024"/>
                    <a:pt x="20925" y="3024"/>
                  </a:cubicBezTo>
                  <a:cubicBezTo>
                    <a:pt x="21600" y="3456"/>
                    <a:pt x="21600" y="4320"/>
                    <a:pt x="20925" y="4752"/>
                  </a:cubicBezTo>
                  <a:lnTo>
                    <a:pt x="19912" y="648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7" name="Shape 5317"/>
            <p:cNvSpPr/>
            <p:nvPr/>
          </p:nvSpPr>
          <p:spPr>
            <a:xfrm>
              <a:off x="408974" y="3040969"/>
              <a:ext cx="167308" cy="167308"/>
            </a:xfrm>
            <a:custGeom>
              <a:avLst/>
              <a:gdLst/>
              <a:ahLst/>
              <a:cxnLst>
                <a:cxn ang="0">
                  <a:pos x="wd2" y="hd2"/>
                </a:cxn>
                <a:cxn ang="5400000">
                  <a:pos x="wd2" y="hd2"/>
                </a:cxn>
                <a:cxn ang="10800000">
                  <a:pos x="wd2" y="hd2"/>
                </a:cxn>
                <a:cxn ang="16200000">
                  <a:pos x="wd2" y="hd2"/>
                </a:cxn>
              </a:cxnLst>
              <a:rect l="0" t="0" r="r" b="b"/>
              <a:pathLst>
                <a:path w="21600" h="21600" extrusionOk="0">
                  <a:moveTo>
                    <a:pt x="21168" y="21168"/>
                  </a:moveTo>
                  <a:cubicBezTo>
                    <a:pt x="21168" y="21600"/>
                    <a:pt x="20736" y="21600"/>
                    <a:pt x="20736" y="21600"/>
                  </a:cubicBezTo>
                  <a:cubicBezTo>
                    <a:pt x="18576" y="21600"/>
                    <a:pt x="18576" y="21600"/>
                    <a:pt x="18576" y="21600"/>
                  </a:cubicBezTo>
                  <a:cubicBezTo>
                    <a:pt x="17712" y="21600"/>
                    <a:pt x="17280" y="21168"/>
                    <a:pt x="17280" y="20736"/>
                  </a:cubicBezTo>
                  <a:cubicBezTo>
                    <a:pt x="16848" y="11664"/>
                    <a:pt x="9936" y="4752"/>
                    <a:pt x="864" y="4320"/>
                  </a:cubicBezTo>
                  <a:cubicBezTo>
                    <a:pt x="432" y="3888"/>
                    <a:pt x="0" y="3456"/>
                    <a:pt x="0" y="3024"/>
                  </a:cubicBezTo>
                  <a:cubicBezTo>
                    <a:pt x="0" y="864"/>
                    <a:pt x="0" y="864"/>
                    <a:pt x="0" y="864"/>
                  </a:cubicBezTo>
                  <a:cubicBezTo>
                    <a:pt x="0" y="864"/>
                    <a:pt x="0" y="432"/>
                    <a:pt x="0" y="432"/>
                  </a:cubicBezTo>
                  <a:cubicBezTo>
                    <a:pt x="432" y="0"/>
                    <a:pt x="432" y="0"/>
                    <a:pt x="864" y="0"/>
                  </a:cubicBezTo>
                  <a:cubicBezTo>
                    <a:pt x="864" y="0"/>
                    <a:pt x="864" y="0"/>
                    <a:pt x="864" y="0"/>
                  </a:cubicBezTo>
                  <a:cubicBezTo>
                    <a:pt x="6480" y="432"/>
                    <a:pt x="11232" y="2592"/>
                    <a:pt x="15120" y="6480"/>
                  </a:cubicBezTo>
                  <a:cubicBezTo>
                    <a:pt x="19008" y="10368"/>
                    <a:pt x="21168" y="15120"/>
                    <a:pt x="21600" y="20736"/>
                  </a:cubicBezTo>
                  <a:cubicBezTo>
                    <a:pt x="21600" y="20736"/>
                    <a:pt x="21600" y="21168"/>
                    <a:pt x="21168" y="21168"/>
                  </a:cubicBezTo>
                  <a:close/>
                  <a:moveTo>
                    <a:pt x="13392" y="21168"/>
                  </a:moveTo>
                  <a:cubicBezTo>
                    <a:pt x="13392" y="21600"/>
                    <a:pt x="12960" y="21600"/>
                    <a:pt x="12528" y="21600"/>
                  </a:cubicBezTo>
                  <a:cubicBezTo>
                    <a:pt x="10800" y="21600"/>
                    <a:pt x="10800" y="21600"/>
                    <a:pt x="10800" y="21600"/>
                  </a:cubicBezTo>
                  <a:cubicBezTo>
                    <a:pt x="9936" y="21600"/>
                    <a:pt x="9936" y="21168"/>
                    <a:pt x="9504" y="20736"/>
                  </a:cubicBezTo>
                  <a:cubicBezTo>
                    <a:pt x="9072" y="15984"/>
                    <a:pt x="5616" y="12528"/>
                    <a:pt x="864" y="12096"/>
                  </a:cubicBezTo>
                  <a:cubicBezTo>
                    <a:pt x="432" y="11664"/>
                    <a:pt x="0" y="11232"/>
                    <a:pt x="0" y="10800"/>
                  </a:cubicBezTo>
                  <a:cubicBezTo>
                    <a:pt x="0" y="8640"/>
                    <a:pt x="0" y="8640"/>
                    <a:pt x="0" y="8640"/>
                  </a:cubicBezTo>
                  <a:cubicBezTo>
                    <a:pt x="0" y="8640"/>
                    <a:pt x="0" y="8208"/>
                    <a:pt x="432" y="8208"/>
                  </a:cubicBezTo>
                  <a:cubicBezTo>
                    <a:pt x="432" y="7776"/>
                    <a:pt x="432" y="7776"/>
                    <a:pt x="864" y="7776"/>
                  </a:cubicBezTo>
                  <a:cubicBezTo>
                    <a:pt x="864" y="7776"/>
                    <a:pt x="864" y="7776"/>
                    <a:pt x="864" y="7776"/>
                  </a:cubicBezTo>
                  <a:cubicBezTo>
                    <a:pt x="4320" y="8208"/>
                    <a:pt x="7344" y="9504"/>
                    <a:pt x="9504" y="12096"/>
                  </a:cubicBezTo>
                  <a:cubicBezTo>
                    <a:pt x="12096" y="14256"/>
                    <a:pt x="13392" y="17280"/>
                    <a:pt x="13824" y="20736"/>
                  </a:cubicBezTo>
                  <a:cubicBezTo>
                    <a:pt x="13824" y="20736"/>
                    <a:pt x="13824" y="21168"/>
                    <a:pt x="13392" y="21168"/>
                  </a:cubicBezTo>
                  <a:close/>
                  <a:moveTo>
                    <a:pt x="3024" y="21600"/>
                  </a:moveTo>
                  <a:cubicBezTo>
                    <a:pt x="1296" y="21600"/>
                    <a:pt x="0" y="20304"/>
                    <a:pt x="0" y="18576"/>
                  </a:cubicBezTo>
                  <a:cubicBezTo>
                    <a:pt x="0" y="17280"/>
                    <a:pt x="1296" y="15552"/>
                    <a:pt x="3024" y="15552"/>
                  </a:cubicBezTo>
                  <a:cubicBezTo>
                    <a:pt x="4320" y="15552"/>
                    <a:pt x="5616" y="17280"/>
                    <a:pt x="5616" y="18576"/>
                  </a:cubicBezTo>
                  <a:cubicBezTo>
                    <a:pt x="5616" y="20304"/>
                    <a:pt x="4320" y="21600"/>
                    <a:pt x="3024"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8" name="Shape 5318"/>
            <p:cNvSpPr/>
            <p:nvPr/>
          </p:nvSpPr>
          <p:spPr>
            <a:xfrm>
              <a:off x="890757" y="3040969"/>
              <a:ext cx="108441" cy="167308"/>
            </a:xfrm>
            <a:custGeom>
              <a:avLst/>
              <a:gdLst/>
              <a:ahLst/>
              <a:cxnLst>
                <a:cxn ang="0">
                  <a:pos x="wd2" y="hd2"/>
                </a:cxn>
                <a:cxn ang="5400000">
                  <a:pos x="wd2" y="hd2"/>
                </a:cxn>
                <a:cxn ang="10800000">
                  <a:pos x="wd2" y="hd2"/>
                </a:cxn>
                <a:cxn ang="16200000">
                  <a:pos x="wd2" y="hd2"/>
                </a:cxn>
              </a:cxnLst>
              <a:rect l="0" t="0" r="r" b="b"/>
              <a:pathLst>
                <a:path w="21600" h="21600" extrusionOk="0">
                  <a:moveTo>
                    <a:pt x="21600" y="6912"/>
                  </a:moveTo>
                  <a:cubicBezTo>
                    <a:pt x="21600" y="6912"/>
                    <a:pt x="20925" y="7344"/>
                    <a:pt x="20925" y="7344"/>
                  </a:cubicBezTo>
                  <a:cubicBezTo>
                    <a:pt x="16875" y="7344"/>
                    <a:pt x="16875" y="7344"/>
                    <a:pt x="16875" y="7344"/>
                  </a:cubicBezTo>
                  <a:cubicBezTo>
                    <a:pt x="16200" y="10368"/>
                    <a:pt x="12150" y="12096"/>
                    <a:pt x="6750" y="12528"/>
                  </a:cubicBezTo>
                  <a:cubicBezTo>
                    <a:pt x="10800" y="15120"/>
                    <a:pt x="14175" y="18144"/>
                    <a:pt x="18225" y="20736"/>
                  </a:cubicBezTo>
                  <a:cubicBezTo>
                    <a:pt x="18225" y="21168"/>
                    <a:pt x="18225" y="21168"/>
                    <a:pt x="18225" y="21600"/>
                  </a:cubicBezTo>
                  <a:cubicBezTo>
                    <a:pt x="18225" y="21600"/>
                    <a:pt x="17550" y="21600"/>
                    <a:pt x="17550" y="21600"/>
                  </a:cubicBezTo>
                  <a:cubicBezTo>
                    <a:pt x="12825" y="21600"/>
                    <a:pt x="12825" y="21600"/>
                    <a:pt x="12825" y="21600"/>
                  </a:cubicBezTo>
                  <a:cubicBezTo>
                    <a:pt x="12150" y="21600"/>
                    <a:pt x="12150" y="21600"/>
                    <a:pt x="12150" y="21600"/>
                  </a:cubicBezTo>
                  <a:cubicBezTo>
                    <a:pt x="8100" y="18576"/>
                    <a:pt x="4725" y="15984"/>
                    <a:pt x="0" y="12528"/>
                  </a:cubicBezTo>
                  <a:cubicBezTo>
                    <a:pt x="0" y="12528"/>
                    <a:pt x="0" y="12528"/>
                    <a:pt x="0" y="12528"/>
                  </a:cubicBezTo>
                  <a:cubicBezTo>
                    <a:pt x="0" y="10368"/>
                    <a:pt x="0" y="10368"/>
                    <a:pt x="0" y="10368"/>
                  </a:cubicBezTo>
                  <a:cubicBezTo>
                    <a:pt x="0" y="9936"/>
                    <a:pt x="0" y="9936"/>
                    <a:pt x="675" y="9936"/>
                  </a:cubicBezTo>
                  <a:cubicBezTo>
                    <a:pt x="3375" y="9936"/>
                    <a:pt x="3375" y="9936"/>
                    <a:pt x="3375" y="9936"/>
                  </a:cubicBezTo>
                  <a:cubicBezTo>
                    <a:pt x="7425" y="9936"/>
                    <a:pt x="10125" y="9072"/>
                    <a:pt x="10800" y="7344"/>
                  </a:cubicBezTo>
                  <a:cubicBezTo>
                    <a:pt x="675" y="7344"/>
                    <a:pt x="675" y="7344"/>
                    <a:pt x="675" y="7344"/>
                  </a:cubicBezTo>
                  <a:cubicBezTo>
                    <a:pt x="0" y="7344"/>
                    <a:pt x="0" y="6912"/>
                    <a:pt x="0" y="6912"/>
                  </a:cubicBezTo>
                  <a:cubicBezTo>
                    <a:pt x="0" y="5184"/>
                    <a:pt x="0" y="5184"/>
                    <a:pt x="0" y="5184"/>
                  </a:cubicBezTo>
                  <a:cubicBezTo>
                    <a:pt x="0" y="4752"/>
                    <a:pt x="0" y="4752"/>
                    <a:pt x="675" y="4752"/>
                  </a:cubicBezTo>
                  <a:cubicBezTo>
                    <a:pt x="10800" y="4752"/>
                    <a:pt x="10800" y="4752"/>
                    <a:pt x="10800" y="4752"/>
                  </a:cubicBezTo>
                  <a:cubicBezTo>
                    <a:pt x="9450" y="3456"/>
                    <a:pt x="7425" y="3024"/>
                    <a:pt x="4050" y="3024"/>
                  </a:cubicBezTo>
                  <a:cubicBezTo>
                    <a:pt x="675" y="3024"/>
                    <a:pt x="675" y="3024"/>
                    <a:pt x="675" y="3024"/>
                  </a:cubicBezTo>
                  <a:cubicBezTo>
                    <a:pt x="0" y="3024"/>
                    <a:pt x="0" y="2592"/>
                    <a:pt x="0" y="2592"/>
                  </a:cubicBezTo>
                  <a:cubicBezTo>
                    <a:pt x="0" y="432"/>
                    <a:pt x="0" y="432"/>
                    <a:pt x="0" y="432"/>
                  </a:cubicBezTo>
                  <a:cubicBezTo>
                    <a:pt x="0" y="0"/>
                    <a:pt x="0" y="0"/>
                    <a:pt x="675" y="0"/>
                  </a:cubicBezTo>
                  <a:cubicBezTo>
                    <a:pt x="20925" y="0"/>
                    <a:pt x="20925" y="0"/>
                    <a:pt x="20925" y="0"/>
                  </a:cubicBezTo>
                  <a:cubicBezTo>
                    <a:pt x="20925" y="0"/>
                    <a:pt x="21600" y="0"/>
                    <a:pt x="21600" y="432"/>
                  </a:cubicBezTo>
                  <a:cubicBezTo>
                    <a:pt x="21600" y="2160"/>
                    <a:pt x="21600" y="2160"/>
                    <a:pt x="21600" y="2160"/>
                  </a:cubicBezTo>
                  <a:cubicBezTo>
                    <a:pt x="21600" y="2160"/>
                    <a:pt x="20925" y="2592"/>
                    <a:pt x="20925" y="2592"/>
                  </a:cubicBezTo>
                  <a:cubicBezTo>
                    <a:pt x="14850" y="2592"/>
                    <a:pt x="14850" y="2592"/>
                    <a:pt x="14850" y="2592"/>
                  </a:cubicBezTo>
                  <a:cubicBezTo>
                    <a:pt x="15525" y="3024"/>
                    <a:pt x="16200" y="3888"/>
                    <a:pt x="16875" y="4752"/>
                  </a:cubicBezTo>
                  <a:cubicBezTo>
                    <a:pt x="20925" y="4752"/>
                    <a:pt x="20925" y="4752"/>
                    <a:pt x="20925" y="4752"/>
                  </a:cubicBezTo>
                  <a:cubicBezTo>
                    <a:pt x="20925" y="4752"/>
                    <a:pt x="21600" y="4752"/>
                    <a:pt x="21600" y="5184"/>
                  </a:cubicBezTo>
                  <a:lnTo>
                    <a:pt x="21600" y="691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19" name="Shape 5319"/>
            <p:cNvSpPr/>
            <p:nvPr/>
          </p:nvSpPr>
          <p:spPr>
            <a:xfrm>
              <a:off x="1374090" y="3040969"/>
              <a:ext cx="198292" cy="196742"/>
            </a:xfrm>
            <a:custGeom>
              <a:avLst/>
              <a:gdLst/>
              <a:ahLst/>
              <a:cxnLst>
                <a:cxn ang="0">
                  <a:pos x="wd2" y="hd2"/>
                </a:cxn>
                <a:cxn ang="5400000">
                  <a:pos x="wd2" y="hd2"/>
                </a:cxn>
                <a:cxn ang="10800000">
                  <a:pos x="wd2" y="hd2"/>
                </a:cxn>
                <a:cxn ang="16200000">
                  <a:pos x="wd2" y="hd2"/>
                </a:cxn>
              </a:cxnLst>
              <a:rect l="0" t="0" r="r" b="b"/>
              <a:pathLst>
                <a:path w="21600" h="21600" extrusionOk="0">
                  <a:moveTo>
                    <a:pt x="20136" y="21600"/>
                  </a:moveTo>
                  <a:cubicBezTo>
                    <a:pt x="19403" y="21600"/>
                    <a:pt x="19037" y="21600"/>
                    <a:pt x="18671" y="21234"/>
                  </a:cubicBezTo>
                  <a:cubicBezTo>
                    <a:pt x="14278" y="16841"/>
                    <a:pt x="14278" y="16841"/>
                    <a:pt x="14278" y="16841"/>
                  </a:cubicBezTo>
                  <a:cubicBezTo>
                    <a:pt x="12814" y="17939"/>
                    <a:pt x="10983" y="18305"/>
                    <a:pt x="9153" y="18305"/>
                  </a:cubicBezTo>
                  <a:cubicBezTo>
                    <a:pt x="4027" y="18305"/>
                    <a:pt x="0" y="14278"/>
                    <a:pt x="0" y="9153"/>
                  </a:cubicBezTo>
                  <a:cubicBezTo>
                    <a:pt x="0" y="4027"/>
                    <a:pt x="4027" y="0"/>
                    <a:pt x="9153" y="0"/>
                  </a:cubicBezTo>
                  <a:cubicBezTo>
                    <a:pt x="14278" y="0"/>
                    <a:pt x="18305" y="4027"/>
                    <a:pt x="18305" y="9153"/>
                  </a:cubicBezTo>
                  <a:cubicBezTo>
                    <a:pt x="18305" y="10983"/>
                    <a:pt x="17573" y="12814"/>
                    <a:pt x="16841" y="14278"/>
                  </a:cubicBezTo>
                  <a:cubicBezTo>
                    <a:pt x="21234" y="19037"/>
                    <a:pt x="21234" y="19037"/>
                    <a:pt x="21234" y="19037"/>
                  </a:cubicBezTo>
                  <a:cubicBezTo>
                    <a:pt x="21600" y="19037"/>
                    <a:pt x="21600" y="19769"/>
                    <a:pt x="21600" y="20136"/>
                  </a:cubicBezTo>
                  <a:cubicBezTo>
                    <a:pt x="21600" y="20868"/>
                    <a:pt x="20868" y="21600"/>
                    <a:pt x="20136" y="21600"/>
                  </a:cubicBezTo>
                  <a:close/>
                  <a:moveTo>
                    <a:pt x="9153" y="3295"/>
                  </a:moveTo>
                  <a:cubicBezTo>
                    <a:pt x="5858" y="3295"/>
                    <a:pt x="3295" y="5858"/>
                    <a:pt x="3295" y="9153"/>
                  </a:cubicBezTo>
                  <a:cubicBezTo>
                    <a:pt x="3295" y="12447"/>
                    <a:pt x="5858" y="15010"/>
                    <a:pt x="9153" y="15010"/>
                  </a:cubicBezTo>
                  <a:cubicBezTo>
                    <a:pt x="12447" y="15010"/>
                    <a:pt x="15010" y="12447"/>
                    <a:pt x="15010" y="9153"/>
                  </a:cubicBezTo>
                  <a:cubicBezTo>
                    <a:pt x="15010" y="5858"/>
                    <a:pt x="12447" y="3295"/>
                    <a:pt x="9153" y="3295"/>
                  </a:cubicBezTo>
                  <a:close/>
                  <a:moveTo>
                    <a:pt x="13180" y="9519"/>
                  </a:moveTo>
                  <a:cubicBezTo>
                    <a:pt x="13180" y="9885"/>
                    <a:pt x="13180" y="9885"/>
                    <a:pt x="12814" y="9885"/>
                  </a:cubicBezTo>
                  <a:cubicBezTo>
                    <a:pt x="5492" y="9885"/>
                    <a:pt x="5492" y="9885"/>
                    <a:pt x="5492" y="9885"/>
                  </a:cubicBezTo>
                  <a:cubicBezTo>
                    <a:pt x="5125" y="9885"/>
                    <a:pt x="4759" y="9885"/>
                    <a:pt x="4759" y="9519"/>
                  </a:cubicBezTo>
                  <a:cubicBezTo>
                    <a:pt x="4759" y="8786"/>
                    <a:pt x="4759" y="8786"/>
                    <a:pt x="4759" y="8786"/>
                  </a:cubicBezTo>
                  <a:cubicBezTo>
                    <a:pt x="4759" y="8420"/>
                    <a:pt x="5125" y="8420"/>
                    <a:pt x="5492" y="8420"/>
                  </a:cubicBezTo>
                  <a:cubicBezTo>
                    <a:pt x="12814" y="8420"/>
                    <a:pt x="12814" y="8420"/>
                    <a:pt x="12814" y="8420"/>
                  </a:cubicBezTo>
                  <a:cubicBezTo>
                    <a:pt x="13180" y="8420"/>
                    <a:pt x="13180" y="8420"/>
                    <a:pt x="13180" y="8786"/>
                  </a:cubicBezTo>
                  <a:lnTo>
                    <a:pt x="13180" y="951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0" name="Shape 5320"/>
            <p:cNvSpPr/>
            <p:nvPr/>
          </p:nvSpPr>
          <p:spPr>
            <a:xfrm>
              <a:off x="1857423" y="3033223"/>
              <a:ext cx="213783" cy="192095"/>
            </a:xfrm>
            <a:custGeom>
              <a:avLst/>
              <a:gdLst/>
              <a:ahLst/>
              <a:cxnLst>
                <a:cxn ang="0">
                  <a:pos x="wd2" y="hd2"/>
                </a:cxn>
                <a:cxn ang="5400000">
                  <a:pos x="wd2" y="hd2"/>
                </a:cxn>
                <a:cxn ang="10800000">
                  <a:pos x="wd2" y="hd2"/>
                </a:cxn>
                <a:cxn ang="16200000">
                  <a:pos x="wd2" y="hd2"/>
                </a:cxn>
              </a:cxnLst>
              <a:rect l="0" t="0" r="r" b="b"/>
              <a:pathLst>
                <a:path w="21600" h="21600" extrusionOk="0">
                  <a:moveTo>
                    <a:pt x="21263" y="8337"/>
                  </a:moveTo>
                  <a:cubicBezTo>
                    <a:pt x="15188" y="15158"/>
                    <a:pt x="15188" y="15158"/>
                    <a:pt x="15188" y="15158"/>
                  </a:cubicBezTo>
                  <a:cubicBezTo>
                    <a:pt x="14850" y="15537"/>
                    <a:pt x="14850" y="15537"/>
                    <a:pt x="14513" y="15537"/>
                  </a:cubicBezTo>
                  <a:cubicBezTo>
                    <a:pt x="14175" y="15537"/>
                    <a:pt x="13838" y="15158"/>
                    <a:pt x="13838" y="14400"/>
                  </a:cubicBezTo>
                  <a:cubicBezTo>
                    <a:pt x="13838" y="10989"/>
                    <a:pt x="13838" y="10989"/>
                    <a:pt x="13838" y="10989"/>
                  </a:cubicBezTo>
                  <a:cubicBezTo>
                    <a:pt x="11138" y="10989"/>
                    <a:pt x="11138" y="10989"/>
                    <a:pt x="11138" y="10989"/>
                  </a:cubicBezTo>
                  <a:cubicBezTo>
                    <a:pt x="6075" y="10989"/>
                    <a:pt x="2362" y="12126"/>
                    <a:pt x="2362" y="18568"/>
                  </a:cubicBezTo>
                  <a:cubicBezTo>
                    <a:pt x="2362" y="19326"/>
                    <a:pt x="2362" y="19705"/>
                    <a:pt x="2700" y="20463"/>
                  </a:cubicBezTo>
                  <a:cubicBezTo>
                    <a:pt x="2700" y="20463"/>
                    <a:pt x="2700" y="20842"/>
                    <a:pt x="2700" y="21221"/>
                  </a:cubicBezTo>
                  <a:cubicBezTo>
                    <a:pt x="2700" y="21221"/>
                    <a:pt x="2362" y="21600"/>
                    <a:pt x="2362" y="21600"/>
                  </a:cubicBezTo>
                  <a:cubicBezTo>
                    <a:pt x="2025" y="21600"/>
                    <a:pt x="2025" y="21600"/>
                    <a:pt x="2025" y="21221"/>
                  </a:cubicBezTo>
                  <a:cubicBezTo>
                    <a:pt x="1687" y="20842"/>
                    <a:pt x="1687" y="20463"/>
                    <a:pt x="1350" y="20084"/>
                  </a:cubicBezTo>
                  <a:cubicBezTo>
                    <a:pt x="675" y="18568"/>
                    <a:pt x="0" y="15916"/>
                    <a:pt x="0" y="14021"/>
                  </a:cubicBezTo>
                  <a:cubicBezTo>
                    <a:pt x="0" y="12505"/>
                    <a:pt x="0" y="10989"/>
                    <a:pt x="675" y="9474"/>
                  </a:cubicBezTo>
                  <a:cubicBezTo>
                    <a:pt x="2362" y="4926"/>
                    <a:pt x="7087" y="4168"/>
                    <a:pt x="11138" y="4168"/>
                  </a:cubicBezTo>
                  <a:cubicBezTo>
                    <a:pt x="13838" y="4168"/>
                    <a:pt x="13838" y="4168"/>
                    <a:pt x="13838" y="4168"/>
                  </a:cubicBezTo>
                  <a:cubicBezTo>
                    <a:pt x="13838" y="758"/>
                    <a:pt x="13838" y="758"/>
                    <a:pt x="13838" y="758"/>
                  </a:cubicBezTo>
                  <a:cubicBezTo>
                    <a:pt x="13838" y="379"/>
                    <a:pt x="14175" y="0"/>
                    <a:pt x="14513" y="0"/>
                  </a:cubicBezTo>
                  <a:cubicBezTo>
                    <a:pt x="14850" y="0"/>
                    <a:pt x="14850" y="0"/>
                    <a:pt x="15188" y="0"/>
                  </a:cubicBezTo>
                  <a:cubicBezTo>
                    <a:pt x="21263" y="7200"/>
                    <a:pt x="21263" y="7200"/>
                    <a:pt x="21263" y="7200"/>
                  </a:cubicBezTo>
                  <a:cubicBezTo>
                    <a:pt x="21263" y="7200"/>
                    <a:pt x="21600" y="7579"/>
                    <a:pt x="21600" y="7579"/>
                  </a:cubicBezTo>
                  <a:cubicBezTo>
                    <a:pt x="21600" y="7958"/>
                    <a:pt x="21263" y="7958"/>
                    <a:pt x="21263" y="833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1" name="Shape 5321"/>
            <p:cNvSpPr/>
            <p:nvPr/>
          </p:nvSpPr>
          <p:spPr>
            <a:xfrm>
              <a:off x="2340756" y="3023928"/>
              <a:ext cx="195909" cy="184349"/>
            </a:xfrm>
            <a:custGeom>
              <a:avLst/>
              <a:gdLst/>
              <a:ahLst/>
              <a:cxnLst>
                <a:cxn ang="0">
                  <a:pos x="wd2" y="hd2"/>
                </a:cxn>
                <a:cxn ang="5400000">
                  <a:pos x="wd2" y="hd2"/>
                </a:cxn>
                <a:cxn ang="10800000">
                  <a:pos x="wd2" y="hd2"/>
                </a:cxn>
                <a:cxn ang="16200000">
                  <a:pos x="wd2" y="hd2"/>
                </a:cxn>
              </a:cxnLst>
              <a:rect l="0" t="0" r="r" b="b"/>
              <a:pathLst>
                <a:path w="21508" h="21600" extrusionOk="0">
                  <a:moveTo>
                    <a:pt x="18305" y="17673"/>
                  </a:moveTo>
                  <a:cubicBezTo>
                    <a:pt x="18305" y="20029"/>
                    <a:pt x="16475" y="21600"/>
                    <a:pt x="14644" y="21600"/>
                  </a:cubicBezTo>
                  <a:cubicBezTo>
                    <a:pt x="3661" y="21600"/>
                    <a:pt x="3661" y="21600"/>
                    <a:pt x="3661" y="21600"/>
                  </a:cubicBezTo>
                  <a:cubicBezTo>
                    <a:pt x="1464" y="21600"/>
                    <a:pt x="0" y="20029"/>
                    <a:pt x="0" y="17673"/>
                  </a:cubicBezTo>
                  <a:cubicBezTo>
                    <a:pt x="0" y="5891"/>
                    <a:pt x="0" y="5891"/>
                    <a:pt x="0" y="5891"/>
                  </a:cubicBezTo>
                  <a:cubicBezTo>
                    <a:pt x="0" y="3927"/>
                    <a:pt x="1464" y="1964"/>
                    <a:pt x="3661" y="1964"/>
                  </a:cubicBezTo>
                  <a:cubicBezTo>
                    <a:pt x="6956" y="1964"/>
                    <a:pt x="6956" y="1964"/>
                    <a:pt x="6956" y="1964"/>
                  </a:cubicBezTo>
                  <a:cubicBezTo>
                    <a:pt x="7322" y="1964"/>
                    <a:pt x="7322" y="1964"/>
                    <a:pt x="7322" y="2356"/>
                  </a:cubicBezTo>
                  <a:cubicBezTo>
                    <a:pt x="7322" y="2749"/>
                    <a:pt x="7322" y="2749"/>
                    <a:pt x="6956" y="2749"/>
                  </a:cubicBezTo>
                  <a:cubicBezTo>
                    <a:pt x="6590" y="3142"/>
                    <a:pt x="5858" y="3535"/>
                    <a:pt x="5492" y="3535"/>
                  </a:cubicBezTo>
                  <a:cubicBezTo>
                    <a:pt x="5125" y="3535"/>
                    <a:pt x="5125" y="3535"/>
                    <a:pt x="5125" y="3535"/>
                  </a:cubicBezTo>
                  <a:cubicBezTo>
                    <a:pt x="3661" y="3535"/>
                    <a:pt x="3661" y="3535"/>
                    <a:pt x="3661" y="3535"/>
                  </a:cubicBezTo>
                  <a:cubicBezTo>
                    <a:pt x="2563" y="3535"/>
                    <a:pt x="1464" y="4713"/>
                    <a:pt x="1464" y="5891"/>
                  </a:cubicBezTo>
                  <a:cubicBezTo>
                    <a:pt x="1464" y="17673"/>
                    <a:pt x="1464" y="17673"/>
                    <a:pt x="1464" y="17673"/>
                  </a:cubicBezTo>
                  <a:cubicBezTo>
                    <a:pt x="1464" y="18851"/>
                    <a:pt x="2563" y="20029"/>
                    <a:pt x="3661" y="20029"/>
                  </a:cubicBezTo>
                  <a:cubicBezTo>
                    <a:pt x="14644" y="20029"/>
                    <a:pt x="14644" y="20029"/>
                    <a:pt x="14644" y="20029"/>
                  </a:cubicBezTo>
                  <a:cubicBezTo>
                    <a:pt x="15742" y="20029"/>
                    <a:pt x="16475" y="18851"/>
                    <a:pt x="16475" y="17673"/>
                  </a:cubicBezTo>
                  <a:cubicBezTo>
                    <a:pt x="16475" y="14531"/>
                    <a:pt x="16475" y="14531"/>
                    <a:pt x="16475" y="14531"/>
                  </a:cubicBezTo>
                  <a:cubicBezTo>
                    <a:pt x="16475" y="14531"/>
                    <a:pt x="16841" y="14138"/>
                    <a:pt x="16841" y="14138"/>
                  </a:cubicBezTo>
                  <a:cubicBezTo>
                    <a:pt x="17207" y="14138"/>
                    <a:pt x="17207" y="13745"/>
                    <a:pt x="17573" y="13745"/>
                  </a:cubicBezTo>
                  <a:cubicBezTo>
                    <a:pt x="17573" y="13745"/>
                    <a:pt x="17939" y="13353"/>
                    <a:pt x="17939" y="13745"/>
                  </a:cubicBezTo>
                  <a:cubicBezTo>
                    <a:pt x="18305" y="13745"/>
                    <a:pt x="18305" y="13745"/>
                    <a:pt x="18305" y="14138"/>
                  </a:cubicBezTo>
                  <a:lnTo>
                    <a:pt x="18305" y="17673"/>
                  </a:lnTo>
                  <a:close/>
                  <a:moveTo>
                    <a:pt x="16475" y="12567"/>
                  </a:moveTo>
                  <a:cubicBezTo>
                    <a:pt x="16108" y="12567"/>
                    <a:pt x="16108" y="12567"/>
                    <a:pt x="15742" y="12567"/>
                  </a:cubicBezTo>
                  <a:cubicBezTo>
                    <a:pt x="15742" y="12567"/>
                    <a:pt x="15742" y="12567"/>
                    <a:pt x="15376" y="12567"/>
                  </a:cubicBezTo>
                  <a:cubicBezTo>
                    <a:pt x="15010" y="12567"/>
                    <a:pt x="15010" y="12175"/>
                    <a:pt x="15010" y="11782"/>
                  </a:cubicBezTo>
                  <a:cubicBezTo>
                    <a:pt x="15010" y="9033"/>
                    <a:pt x="15010" y="9033"/>
                    <a:pt x="15010" y="9033"/>
                  </a:cubicBezTo>
                  <a:cubicBezTo>
                    <a:pt x="12814" y="9033"/>
                    <a:pt x="12814" y="9033"/>
                    <a:pt x="12814" y="9033"/>
                  </a:cubicBezTo>
                  <a:cubicBezTo>
                    <a:pt x="9885" y="9033"/>
                    <a:pt x="8054" y="9818"/>
                    <a:pt x="7322" y="10996"/>
                  </a:cubicBezTo>
                  <a:cubicBezTo>
                    <a:pt x="6224" y="12175"/>
                    <a:pt x="5858" y="14531"/>
                    <a:pt x="6224" y="17673"/>
                  </a:cubicBezTo>
                  <a:cubicBezTo>
                    <a:pt x="6224" y="17673"/>
                    <a:pt x="6224" y="18065"/>
                    <a:pt x="5858" y="18065"/>
                  </a:cubicBezTo>
                  <a:cubicBezTo>
                    <a:pt x="5858" y="18065"/>
                    <a:pt x="5858" y="18065"/>
                    <a:pt x="5858" y="18065"/>
                  </a:cubicBezTo>
                  <a:cubicBezTo>
                    <a:pt x="5492" y="18065"/>
                    <a:pt x="5492" y="18065"/>
                    <a:pt x="5492" y="18065"/>
                  </a:cubicBezTo>
                  <a:cubicBezTo>
                    <a:pt x="5492" y="17673"/>
                    <a:pt x="3295" y="14531"/>
                    <a:pt x="3295" y="11782"/>
                  </a:cubicBezTo>
                  <a:cubicBezTo>
                    <a:pt x="3295" y="7855"/>
                    <a:pt x="4393" y="3535"/>
                    <a:pt x="12814" y="3535"/>
                  </a:cubicBezTo>
                  <a:cubicBezTo>
                    <a:pt x="15010" y="3535"/>
                    <a:pt x="15010" y="3535"/>
                    <a:pt x="15010" y="3535"/>
                  </a:cubicBezTo>
                  <a:cubicBezTo>
                    <a:pt x="15010" y="1178"/>
                    <a:pt x="15010" y="1178"/>
                    <a:pt x="15010" y="1178"/>
                  </a:cubicBezTo>
                  <a:cubicBezTo>
                    <a:pt x="15010" y="785"/>
                    <a:pt x="15010" y="393"/>
                    <a:pt x="15376" y="393"/>
                  </a:cubicBezTo>
                  <a:cubicBezTo>
                    <a:pt x="15742" y="0"/>
                    <a:pt x="15742" y="0"/>
                    <a:pt x="15742" y="0"/>
                  </a:cubicBezTo>
                  <a:cubicBezTo>
                    <a:pt x="16108" y="0"/>
                    <a:pt x="16108" y="393"/>
                    <a:pt x="16475" y="393"/>
                  </a:cubicBezTo>
                  <a:cubicBezTo>
                    <a:pt x="21234" y="5891"/>
                    <a:pt x="21234" y="5891"/>
                    <a:pt x="21234" y="5891"/>
                  </a:cubicBezTo>
                  <a:cubicBezTo>
                    <a:pt x="21600" y="6284"/>
                    <a:pt x="21600" y="6676"/>
                    <a:pt x="21234" y="7069"/>
                  </a:cubicBezTo>
                  <a:lnTo>
                    <a:pt x="16475" y="1256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2" name="Shape 5322"/>
            <p:cNvSpPr/>
            <p:nvPr/>
          </p:nvSpPr>
          <p:spPr>
            <a:xfrm>
              <a:off x="2822540" y="3053362"/>
              <a:ext cx="198291" cy="171956"/>
            </a:xfrm>
            <a:custGeom>
              <a:avLst/>
              <a:gdLst/>
              <a:ahLst/>
              <a:cxnLst>
                <a:cxn ang="0">
                  <a:pos x="wd2" y="hd2"/>
                </a:cxn>
                <a:cxn ang="5400000">
                  <a:pos x="wd2" y="hd2"/>
                </a:cxn>
                <a:cxn ang="10800000">
                  <a:pos x="wd2" y="hd2"/>
                </a:cxn>
                <a:cxn ang="16200000">
                  <a:pos x="wd2" y="hd2"/>
                </a:cxn>
              </a:cxnLst>
              <a:rect l="0" t="0" r="r" b="b"/>
              <a:pathLst>
                <a:path w="21600" h="21600" extrusionOk="0">
                  <a:moveTo>
                    <a:pt x="21600" y="11012"/>
                  </a:moveTo>
                  <a:cubicBezTo>
                    <a:pt x="21600" y="11435"/>
                    <a:pt x="21234" y="11859"/>
                    <a:pt x="20868" y="11859"/>
                  </a:cubicBezTo>
                  <a:cubicBezTo>
                    <a:pt x="7322" y="13553"/>
                    <a:pt x="7322" y="13553"/>
                    <a:pt x="7322" y="13553"/>
                  </a:cubicBezTo>
                  <a:cubicBezTo>
                    <a:pt x="7322" y="13976"/>
                    <a:pt x="7322" y="14400"/>
                    <a:pt x="7322" y="14824"/>
                  </a:cubicBezTo>
                  <a:cubicBezTo>
                    <a:pt x="7322" y="15247"/>
                    <a:pt x="7322" y="15247"/>
                    <a:pt x="6956" y="15671"/>
                  </a:cubicBezTo>
                  <a:cubicBezTo>
                    <a:pt x="19037" y="15671"/>
                    <a:pt x="19037" y="15671"/>
                    <a:pt x="19037" y="15671"/>
                  </a:cubicBezTo>
                  <a:cubicBezTo>
                    <a:pt x="19769" y="15671"/>
                    <a:pt x="20136" y="16094"/>
                    <a:pt x="20136" y="16518"/>
                  </a:cubicBezTo>
                  <a:cubicBezTo>
                    <a:pt x="20136" y="17365"/>
                    <a:pt x="19769" y="17788"/>
                    <a:pt x="19037" y="17788"/>
                  </a:cubicBezTo>
                  <a:cubicBezTo>
                    <a:pt x="5858" y="17788"/>
                    <a:pt x="5858" y="17788"/>
                    <a:pt x="5858" y="17788"/>
                  </a:cubicBezTo>
                  <a:cubicBezTo>
                    <a:pt x="5492" y="17788"/>
                    <a:pt x="4759" y="17365"/>
                    <a:pt x="4759" y="16518"/>
                  </a:cubicBezTo>
                  <a:cubicBezTo>
                    <a:pt x="4759" y="16094"/>
                    <a:pt x="5492" y="14824"/>
                    <a:pt x="5858" y="14400"/>
                  </a:cubicBezTo>
                  <a:cubicBezTo>
                    <a:pt x="3295" y="2118"/>
                    <a:pt x="3295" y="2118"/>
                    <a:pt x="3295" y="2118"/>
                  </a:cubicBezTo>
                  <a:cubicBezTo>
                    <a:pt x="732" y="2118"/>
                    <a:pt x="732" y="2118"/>
                    <a:pt x="732" y="2118"/>
                  </a:cubicBezTo>
                  <a:cubicBezTo>
                    <a:pt x="366" y="2118"/>
                    <a:pt x="0" y="1694"/>
                    <a:pt x="0" y="1271"/>
                  </a:cubicBezTo>
                  <a:cubicBezTo>
                    <a:pt x="0" y="847"/>
                    <a:pt x="366" y="0"/>
                    <a:pt x="732" y="0"/>
                  </a:cubicBezTo>
                  <a:cubicBezTo>
                    <a:pt x="4027" y="0"/>
                    <a:pt x="4027" y="0"/>
                    <a:pt x="4027" y="0"/>
                  </a:cubicBezTo>
                  <a:cubicBezTo>
                    <a:pt x="5125" y="0"/>
                    <a:pt x="5125" y="1271"/>
                    <a:pt x="5125" y="2118"/>
                  </a:cubicBezTo>
                  <a:cubicBezTo>
                    <a:pt x="20868" y="2118"/>
                    <a:pt x="20868" y="2118"/>
                    <a:pt x="20868" y="2118"/>
                  </a:cubicBezTo>
                  <a:cubicBezTo>
                    <a:pt x="21234" y="2118"/>
                    <a:pt x="21600" y="2541"/>
                    <a:pt x="21600" y="2965"/>
                  </a:cubicBezTo>
                  <a:lnTo>
                    <a:pt x="21600" y="11012"/>
                  </a:lnTo>
                  <a:close/>
                  <a:moveTo>
                    <a:pt x="6590" y="21600"/>
                  </a:moveTo>
                  <a:cubicBezTo>
                    <a:pt x="5858" y="21600"/>
                    <a:pt x="4759" y="20753"/>
                    <a:pt x="4759" y="19482"/>
                  </a:cubicBezTo>
                  <a:cubicBezTo>
                    <a:pt x="4759" y="18635"/>
                    <a:pt x="5858" y="17788"/>
                    <a:pt x="6590" y="17788"/>
                  </a:cubicBezTo>
                  <a:cubicBezTo>
                    <a:pt x="7688" y="17788"/>
                    <a:pt x="8420" y="18635"/>
                    <a:pt x="8420" y="19482"/>
                  </a:cubicBezTo>
                  <a:cubicBezTo>
                    <a:pt x="8420" y="20753"/>
                    <a:pt x="7688" y="21600"/>
                    <a:pt x="6590" y="21600"/>
                  </a:cubicBezTo>
                  <a:close/>
                  <a:moveTo>
                    <a:pt x="18305" y="21600"/>
                  </a:moveTo>
                  <a:cubicBezTo>
                    <a:pt x="17207" y="21600"/>
                    <a:pt x="16475" y="20753"/>
                    <a:pt x="16475" y="19482"/>
                  </a:cubicBezTo>
                  <a:cubicBezTo>
                    <a:pt x="16475" y="18635"/>
                    <a:pt x="17207" y="17788"/>
                    <a:pt x="18305" y="17788"/>
                  </a:cubicBezTo>
                  <a:cubicBezTo>
                    <a:pt x="19403" y="17788"/>
                    <a:pt x="20136" y="18635"/>
                    <a:pt x="20136" y="19482"/>
                  </a:cubicBezTo>
                  <a:cubicBezTo>
                    <a:pt x="20136" y="20753"/>
                    <a:pt x="19403" y="21600"/>
                    <a:pt x="18305"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3" name="Shape 5323"/>
            <p:cNvSpPr/>
            <p:nvPr/>
          </p:nvSpPr>
          <p:spPr>
            <a:xfrm>
              <a:off x="3305873" y="3040969"/>
              <a:ext cx="213782"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20029"/>
                  </a:moveTo>
                  <a:cubicBezTo>
                    <a:pt x="21600" y="20815"/>
                    <a:pt x="20925" y="21600"/>
                    <a:pt x="20250" y="21600"/>
                  </a:cubicBezTo>
                  <a:cubicBezTo>
                    <a:pt x="16538" y="21600"/>
                    <a:pt x="16538" y="21600"/>
                    <a:pt x="16538" y="21600"/>
                  </a:cubicBezTo>
                  <a:cubicBezTo>
                    <a:pt x="15863" y="21600"/>
                    <a:pt x="15188" y="20815"/>
                    <a:pt x="15188" y="20029"/>
                  </a:cubicBezTo>
                  <a:cubicBezTo>
                    <a:pt x="15188" y="15709"/>
                    <a:pt x="15188" y="15709"/>
                    <a:pt x="15188" y="15709"/>
                  </a:cubicBezTo>
                  <a:cubicBezTo>
                    <a:pt x="15188" y="14924"/>
                    <a:pt x="15863" y="14138"/>
                    <a:pt x="16538" y="14138"/>
                  </a:cubicBezTo>
                  <a:cubicBezTo>
                    <a:pt x="17550" y="14138"/>
                    <a:pt x="17550" y="14138"/>
                    <a:pt x="17550" y="14138"/>
                  </a:cubicBezTo>
                  <a:cubicBezTo>
                    <a:pt x="17550" y="11782"/>
                    <a:pt x="17550" y="11782"/>
                    <a:pt x="17550" y="11782"/>
                  </a:cubicBezTo>
                  <a:cubicBezTo>
                    <a:pt x="11475" y="11782"/>
                    <a:pt x="11475" y="11782"/>
                    <a:pt x="11475" y="11782"/>
                  </a:cubicBezTo>
                  <a:cubicBezTo>
                    <a:pt x="11475" y="14138"/>
                    <a:pt x="11475" y="14138"/>
                    <a:pt x="11475" y="14138"/>
                  </a:cubicBezTo>
                  <a:cubicBezTo>
                    <a:pt x="12488" y="14138"/>
                    <a:pt x="12488" y="14138"/>
                    <a:pt x="12488" y="14138"/>
                  </a:cubicBezTo>
                  <a:cubicBezTo>
                    <a:pt x="13163" y="14138"/>
                    <a:pt x="13838" y="14924"/>
                    <a:pt x="13838" y="15709"/>
                  </a:cubicBezTo>
                  <a:cubicBezTo>
                    <a:pt x="13838" y="20029"/>
                    <a:pt x="13838" y="20029"/>
                    <a:pt x="13838" y="20029"/>
                  </a:cubicBezTo>
                  <a:cubicBezTo>
                    <a:pt x="13838" y="20815"/>
                    <a:pt x="13163" y="21600"/>
                    <a:pt x="12488" y="21600"/>
                  </a:cubicBezTo>
                  <a:cubicBezTo>
                    <a:pt x="8775" y="21600"/>
                    <a:pt x="8775" y="21600"/>
                    <a:pt x="8775" y="21600"/>
                  </a:cubicBezTo>
                  <a:cubicBezTo>
                    <a:pt x="8100" y="21600"/>
                    <a:pt x="7762" y="20815"/>
                    <a:pt x="7762" y="20029"/>
                  </a:cubicBezTo>
                  <a:cubicBezTo>
                    <a:pt x="7762" y="15709"/>
                    <a:pt x="7762" y="15709"/>
                    <a:pt x="7762" y="15709"/>
                  </a:cubicBezTo>
                  <a:cubicBezTo>
                    <a:pt x="7762" y="14924"/>
                    <a:pt x="8100" y="14138"/>
                    <a:pt x="8775" y="14138"/>
                  </a:cubicBezTo>
                  <a:cubicBezTo>
                    <a:pt x="9787" y="14138"/>
                    <a:pt x="9787" y="14138"/>
                    <a:pt x="9787" y="14138"/>
                  </a:cubicBezTo>
                  <a:cubicBezTo>
                    <a:pt x="9787" y="11782"/>
                    <a:pt x="9787" y="11782"/>
                    <a:pt x="9787" y="11782"/>
                  </a:cubicBezTo>
                  <a:cubicBezTo>
                    <a:pt x="3712" y="11782"/>
                    <a:pt x="3712" y="11782"/>
                    <a:pt x="3712" y="11782"/>
                  </a:cubicBezTo>
                  <a:cubicBezTo>
                    <a:pt x="3712" y="14138"/>
                    <a:pt x="3712" y="14138"/>
                    <a:pt x="3712" y="14138"/>
                  </a:cubicBezTo>
                  <a:cubicBezTo>
                    <a:pt x="5062" y="14138"/>
                    <a:pt x="5062" y="14138"/>
                    <a:pt x="5062" y="14138"/>
                  </a:cubicBezTo>
                  <a:cubicBezTo>
                    <a:pt x="5737" y="14138"/>
                    <a:pt x="6075" y="14924"/>
                    <a:pt x="6075" y="15709"/>
                  </a:cubicBezTo>
                  <a:cubicBezTo>
                    <a:pt x="6075" y="20029"/>
                    <a:pt x="6075" y="20029"/>
                    <a:pt x="6075" y="20029"/>
                  </a:cubicBezTo>
                  <a:cubicBezTo>
                    <a:pt x="6075" y="20815"/>
                    <a:pt x="5737" y="21600"/>
                    <a:pt x="5062" y="21600"/>
                  </a:cubicBezTo>
                  <a:cubicBezTo>
                    <a:pt x="1012" y="21600"/>
                    <a:pt x="1012" y="21600"/>
                    <a:pt x="1012" y="21600"/>
                  </a:cubicBezTo>
                  <a:cubicBezTo>
                    <a:pt x="337" y="21600"/>
                    <a:pt x="0" y="20815"/>
                    <a:pt x="0" y="20029"/>
                  </a:cubicBezTo>
                  <a:cubicBezTo>
                    <a:pt x="0" y="15709"/>
                    <a:pt x="0" y="15709"/>
                    <a:pt x="0" y="15709"/>
                  </a:cubicBezTo>
                  <a:cubicBezTo>
                    <a:pt x="0" y="14924"/>
                    <a:pt x="337" y="14138"/>
                    <a:pt x="1012" y="14138"/>
                  </a:cubicBezTo>
                  <a:cubicBezTo>
                    <a:pt x="2362" y="14138"/>
                    <a:pt x="2362" y="14138"/>
                    <a:pt x="2362" y="14138"/>
                  </a:cubicBezTo>
                  <a:cubicBezTo>
                    <a:pt x="2362" y="11782"/>
                    <a:pt x="2362" y="11782"/>
                    <a:pt x="2362" y="11782"/>
                  </a:cubicBezTo>
                  <a:cubicBezTo>
                    <a:pt x="2362" y="10604"/>
                    <a:pt x="3037" y="9818"/>
                    <a:pt x="3712" y="9818"/>
                  </a:cubicBezTo>
                  <a:cubicBezTo>
                    <a:pt x="9787" y="9818"/>
                    <a:pt x="9787" y="9818"/>
                    <a:pt x="9787" y="9818"/>
                  </a:cubicBezTo>
                  <a:cubicBezTo>
                    <a:pt x="9787" y="7069"/>
                    <a:pt x="9787" y="7069"/>
                    <a:pt x="9787" y="7069"/>
                  </a:cubicBezTo>
                  <a:cubicBezTo>
                    <a:pt x="8775" y="7069"/>
                    <a:pt x="8775" y="7069"/>
                    <a:pt x="8775" y="7069"/>
                  </a:cubicBezTo>
                  <a:cubicBezTo>
                    <a:pt x="8100" y="7069"/>
                    <a:pt x="7762" y="6676"/>
                    <a:pt x="7762" y="5891"/>
                  </a:cubicBezTo>
                  <a:cubicBezTo>
                    <a:pt x="7762" y="1178"/>
                    <a:pt x="7762" y="1178"/>
                    <a:pt x="7762" y="1178"/>
                  </a:cubicBezTo>
                  <a:cubicBezTo>
                    <a:pt x="7762" y="393"/>
                    <a:pt x="8100" y="0"/>
                    <a:pt x="8775" y="0"/>
                  </a:cubicBezTo>
                  <a:cubicBezTo>
                    <a:pt x="12488" y="0"/>
                    <a:pt x="12488" y="0"/>
                    <a:pt x="12488" y="0"/>
                  </a:cubicBezTo>
                  <a:cubicBezTo>
                    <a:pt x="13163" y="0"/>
                    <a:pt x="13838" y="393"/>
                    <a:pt x="13838" y="1178"/>
                  </a:cubicBezTo>
                  <a:cubicBezTo>
                    <a:pt x="13838" y="5891"/>
                    <a:pt x="13838" y="5891"/>
                    <a:pt x="13838" y="5891"/>
                  </a:cubicBezTo>
                  <a:cubicBezTo>
                    <a:pt x="13838" y="6676"/>
                    <a:pt x="13163" y="7069"/>
                    <a:pt x="12488" y="7069"/>
                  </a:cubicBezTo>
                  <a:cubicBezTo>
                    <a:pt x="11475" y="7069"/>
                    <a:pt x="11475" y="7069"/>
                    <a:pt x="11475" y="7069"/>
                  </a:cubicBezTo>
                  <a:cubicBezTo>
                    <a:pt x="11475" y="9818"/>
                    <a:pt x="11475" y="9818"/>
                    <a:pt x="11475" y="9818"/>
                  </a:cubicBezTo>
                  <a:cubicBezTo>
                    <a:pt x="17550" y="9818"/>
                    <a:pt x="17550" y="9818"/>
                    <a:pt x="17550" y="9818"/>
                  </a:cubicBezTo>
                  <a:cubicBezTo>
                    <a:pt x="18563" y="9818"/>
                    <a:pt x="19238" y="10604"/>
                    <a:pt x="19238" y="11782"/>
                  </a:cubicBezTo>
                  <a:cubicBezTo>
                    <a:pt x="19238" y="14138"/>
                    <a:pt x="19238" y="14138"/>
                    <a:pt x="19238" y="14138"/>
                  </a:cubicBezTo>
                  <a:cubicBezTo>
                    <a:pt x="20250" y="14138"/>
                    <a:pt x="20250" y="14138"/>
                    <a:pt x="20250" y="14138"/>
                  </a:cubicBezTo>
                  <a:cubicBezTo>
                    <a:pt x="20925" y="14138"/>
                    <a:pt x="21600" y="14924"/>
                    <a:pt x="21600" y="15709"/>
                  </a:cubicBezTo>
                  <a:lnTo>
                    <a:pt x="21600" y="200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4" name="Shape 5324"/>
            <p:cNvSpPr/>
            <p:nvPr/>
          </p:nvSpPr>
          <p:spPr>
            <a:xfrm>
              <a:off x="3791236" y="3023928"/>
              <a:ext cx="209723" cy="215718"/>
            </a:xfrm>
            <a:custGeom>
              <a:avLst/>
              <a:gdLst/>
              <a:ahLst/>
              <a:cxnLst>
                <a:cxn ang="0">
                  <a:pos x="wd2" y="hd2"/>
                </a:cxn>
                <a:cxn ang="5400000">
                  <a:pos x="wd2" y="hd2"/>
                </a:cxn>
                <a:cxn ang="10800000">
                  <a:pos x="wd2" y="hd2"/>
                </a:cxn>
                <a:cxn ang="16200000">
                  <a:pos x="wd2" y="hd2"/>
                </a:cxn>
              </a:cxnLst>
              <a:rect l="0" t="0" r="r" b="b"/>
              <a:pathLst>
                <a:path w="21190" h="19919" extrusionOk="0">
                  <a:moveTo>
                    <a:pt x="16333" y="12960"/>
                  </a:moveTo>
                  <a:cubicBezTo>
                    <a:pt x="18695" y="20366"/>
                    <a:pt x="10595" y="21600"/>
                    <a:pt x="10933" y="17897"/>
                  </a:cubicBezTo>
                  <a:cubicBezTo>
                    <a:pt x="10933" y="17897"/>
                    <a:pt x="10933" y="15737"/>
                    <a:pt x="10933" y="14194"/>
                  </a:cubicBezTo>
                  <a:cubicBezTo>
                    <a:pt x="10595" y="14194"/>
                    <a:pt x="10595" y="14194"/>
                    <a:pt x="10258" y="13886"/>
                  </a:cubicBezTo>
                  <a:cubicBezTo>
                    <a:pt x="10258" y="15737"/>
                    <a:pt x="10258" y="17897"/>
                    <a:pt x="10258" y="17897"/>
                  </a:cubicBezTo>
                  <a:cubicBezTo>
                    <a:pt x="10258" y="21600"/>
                    <a:pt x="2158" y="20366"/>
                    <a:pt x="4520" y="12960"/>
                  </a:cubicBezTo>
                  <a:cubicBezTo>
                    <a:pt x="2158" y="12034"/>
                    <a:pt x="808" y="11109"/>
                    <a:pt x="133" y="10183"/>
                  </a:cubicBezTo>
                  <a:cubicBezTo>
                    <a:pt x="-205" y="9566"/>
                    <a:pt x="133" y="8949"/>
                    <a:pt x="808" y="9566"/>
                  </a:cubicBezTo>
                  <a:cubicBezTo>
                    <a:pt x="808" y="9566"/>
                    <a:pt x="808" y="9566"/>
                    <a:pt x="1145" y="9566"/>
                  </a:cubicBezTo>
                  <a:cubicBezTo>
                    <a:pt x="1145" y="2160"/>
                    <a:pt x="1145" y="2160"/>
                    <a:pt x="1145" y="2160"/>
                  </a:cubicBezTo>
                  <a:cubicBezTo>
                    <a:pt x="1145" y="926"/>
                    <a:pt x="1820" y="0"/>
                    <a:pt x="2833" y="0"/>
                  </a:cubicBezTo>
                  <a:cubicBezTo>
                    <a:pt x="18020" y="0"/>
                    <a:pt x="18020" y="0"/>
                    <a:pt x="18020" y="0"/>
                  </a:cubicBezTo>
                  <a:cubicBezTo>
                    <a:pt x="19033" y="0"/>
                    <a:pt x="20045" y="926"/>
                    <a:pt x="20045" y="2160"/>
                  </a:cubicBezTo>
                  <a:cubicBezTo>
                    <a:pt x="20045" y="9566"/>
                    <a:pt x="20045" y="9566"/>
                    <a:pt x="20045" y="9566"/>
                  </a:cubicBezTo>
                  <a:cubicBezTo>
                    <a:pt x="20045" y="9566"/>
                    <a:pt x="20045" y="9566"/>
                    <a:pt x="20382" y="9566"/>
                  </a:cubicBezTo>
                  <a:cubicBezTo>
                    <a:pt x="21057" y="8949"/>
                    <a:pt x="21395" y="9566"/>
                    <a:pt x="21057" y="10183"/>
                  </a:cubicBezTo>
                  <a:cubicBezTo>
                    <a:pt x="20045" y="11109"/>
                    <a:pt x="18695" y="12034"/>
                    <a:pt x="16333" y="12960"/>
                  </a:cubicBezTo>
                  <a:close/>
                  <a:moveTo>
                    <a:pt x="19033" y="2777"/>
                  </a:moveTo>
                  <a:cubicBezTo>
                    <a:pt x="19033" y="1543"/>
                    <a:pt x="18695" y="1234"/>
                    <a:pt x="17345" y="1234"/>
                  </a:cubicBezTo>
                  <a:cubicBezTo>
                    <a:pt x="3845" y="1234"/>
                    <a:pt x="3845" y="1234"/>
                    <a:pt x="3845" y="1234"/>
                  </a:cubicBezTo>
                  <a:cubicBezTo>
                    <a:pt x="2495" y="1234"/>
                    <a:pt x="2158" y="1543"/>
                    <a:pt x="2158" y="2777"/>
                  </a:cubicBezTo>
                  <a:cubicBezTo>
                    <a:pt x="2158" y="10183"/>
                    <a:pt x="2158" y="10183"/>
                    <a:pt x="2158" y="10183"/>
                  </a:cubicBezTo>
                  <a:cubicBezTo>
                    <a:pt x="4858" y="11726"/>
                    <a:pt x="7558" y="11417"/>
                    <a:pt x="8908" y="11417"/>
                  </a:cubicBezTo>
                  <a:cubicBezTo>
                    <a:pt x="9245" y="11417"/>
                    <a:pt x="9583" y="11417"/>
                    <a:pt x="9920" y="11726"/>
                  </a:cubicBezTo>
                  <a:cubicBezTo>
                    <a:pt x="9920" y="11726"/>
                    <a:pt x="9920" y="11726"/>
                    <a:pt x="9920" y="11726"/>
                  </a:cubicBezTo>
                  <a:cubicBezTo>
                    <a:pt x="10258" y="12034"/>
                    <a:pt x="10595" y="12034"/>
                    <a:pt x="10933" y="12343"/>
                  </a:cubicBezTo>
                  <a:cubicBezTo>
                    <a:pt x="10933" y="11726"/>
                    <a:pt x="11270" y="11417"/>
                    <a:pt x="12283" y="11417"/>
                  </a:cubicBezTo>
                  <a:cubicBezTo>
                    <a:pt x="13633" y="11417"/>
                    <a:pt x="15995" y="11726"/>
                    <a:pt x="19033" y="10183"/>
                  </a:cubicBezTo>
                  <a:lnTo>
                    <a:pt x="19033" y="2777"/>
                  </a:lnTo>
                  <a:close/>
                  <a:moveTo>
                    <a:pt x="7558" y="10491"/>
                  </a:moveTo>
                  <a:cubicBezTo>
                    <a:pt x="6208" y="10491"/>
                    <a:pt x="5195" y="9566"/>
                    <a:pt x="5195" y="8331"/>
                  </a:cubicBezTo>
                  <a:cubicBezTo>
                    <a:pt x="5195" y="7097"/>
                    <a:pt x="6208" y="6171"/>
                    <a:pt x="7558" y="6171"/>
                  </a:cubicBezTo>
                  <a:cubicBezTo>
                    <a:pt x="8908" y="6171"/>
                    <a:pt x="10258" y="7097"/>
                    <a:pt x="10258" y="8331"/>
                  </a:cubicBezTo>
                  <a:cubicBezTo>
                    <a:pt x="10258" y="9566"/>
                    <a:pt x="8908" y="10491"/>
                    <a:pt x="7558" y="10491"/>
                  </a:cubicBezTo>
                  <a:close/>
                  <a:moveTo>
                    <a:pt x="13633" y="10491"/>
                  </a:moveTo>
                  <a:cubicBezTo>
                    <a:pt x="12283" y="10491"/>
                    <a:pt x="10933" y="9566"/>
                    <a:pt x="10933" y="8331"/>
                  </a:cubicBezTo>
                  <a:cubicBezTo>
                    <a:pt x="10933" y="7097"/>
                    <a:pt x="12283" y="6171"/>
                    <a:pt x="13633" y="6171"/>
                  </a:cubicBezTo>
                  <a:cubicBezTo>
                    <a:pt x="14983" y="6171"/>
                    <a:pt x="16333" y="7097"/>
                    <a:pt x="16333" y="8331"/>
                  </a:cubicBezTo>
                  <a:cubicBezTo>
                    <a:pt x="16333" y="9566"/>
                    <a:pt x="14983" y="10491"/>
                    <a:pt x="13633" y="1049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5" name="Shape 5325"/>
            <p:cNvSpPr/>
            <p:nvPr/>
          </p:nvSpPr>
          <p:spPr>
            <a:xfrm>
              <a:off x="4275637" y="3023928"/>
              <a:ext cx="193644" cy="213783"/>
            </a:xfrm>
            <a:custGeom>
              <a:avLst/>
              <a:gdLst/>
              <a:ahLst/>
              <a:cxnLst>
                <a:cxn ang="0">
                  <a:pos x="wd2" y="hd2"/>
                </a:cxn>
                <a:cxn ang="5400000">
                  <a:pos x="wd2" y="hd2"/>
                </a:cxn>
                <a:cxn ang="10800000">
                  <a:pos x="wd2" y="hd2"/>
                </a:cxn>
                <a:cxn ang="16200000">
                  <a:pos x="wd2" y="hd2"/>
                </a:cxn>
              </a:cxnLst>
              <a:rect l="0" t="0" r="r" b="b"/>
              <a:pathLst>
                <a:path w="21600" h="21600" extrusionOk="0">
                  <a:moveTo>
                    <a:pt x="9310" y="17887"/>
                  </a:moveTo>
                  <a:cubicBezTo>
                    <a:pt x="4841" y="21600"/>
                    <a:pt x="4841" y="21600"/>
                    <a:pt x="4841" y="21600"/>
                  </a:cubicBezTo>
                  <a:cubicBezTo>
                    <a:pt x="4841" y="21600"/>
                    <a:pt x="4841" y="21600"/>
                    <a:pt x="4469" y="21600"/>
                  </a:cubicBezTo>
                  <a:cubicBezTo>
                    <a:pt x="4469" y="21600"/>
                    <a:pt x="4469" y="21600"/>
                    <a:pt x="4469" y="21600"/>
                  </a:cubicBezTo>
                  <a:cubicBezTo>
                    <a:pt x="0" y="17887"/>
                    <a:pt x="0" y="17887"/>
                    <a:pt x="0" y="17887"/>
                  </a:cubicBezTo>
                  <a:cubicBezTo>
                    <a:pt x="0" y="17550"/>
                    <a:pt x="0" y="17550"/>
                    <a:pt x="0" y="17212"/>
                  </a:cubicBezTo>
                  <a:cubicBezTo>
                    <a:pt x="0" y="17212"/>
                    <a:pt x="372" y="17212"/>
                    <a:pt x="372" y="17212"/>
                  </a:cubicBezTo>
                  <a:cubicBezTo>
                    <a:pt x="2979" y="17212"/>
                    <a:pt x="2979" y="17212"/>
                    <a:pt x="2979" y="17212"/>
                  </a:cubicBezTo>
                  <a:cubicBezTo>
                    <a:pt x="2979" y="338"/>
                    <a:pt x="2979" y="338"/>
                    <a:pt x="2979" y="338"/>
                  </a:cubicBezTo>
                  <a:cubicBezTo>
                    <a:pt x="2979" y="338"/>
                    <a:pt x="2979" y="0"/>
                    <a:pt x="3352" y="0"/>
                  </a:cubicBezTo>
                  <a:cubicBezTo>
                    <a:pt x="5959" y="0"/>
                    <a:pt x="5959" y="0"/>
                    <a:pt x="5959" y="0"/>
                  </a:cubicBezTo>
                  <a:cubicBezTo>
                    <a:pt x="6331" y="0"/>
                    <a:pt x="6331" y="338"/>
                    <a:pt x="6331" y="338"/>
                  </a:cubicBezTo>
                  <a:cubicBezTo>
                    <a:pt x="6331" y="17212"/>
                    <a:pt x="6331" y="17212"/>
                    <a:pt x="6331" y="17212"/>
                  </a:cubicBezTo>
                  <a:cubicBezTo>
                    <a:pt x="8938" y="17212"/>
                    <a:pt x="8938" y="17212"/>
                    <a:pt x="8938" y="17212"/>
                  </a:cubicBezTo>
                  <a:cubicBezTo>
                    <a:pt x="9310" y="17212"/>
                    <a:pt x="9310" y="17212"/>
                    <a:pt x="9310" y="17550"/>
                  </a:cubicBezTo>
                  <a:cubicBezTo>
                    <a:pt x="9310" y="17550"/>
                    <a:pt x="9310" y="17550"/>
                    <a:pt x="9310" y="17887"/>
                  </a:cubicBezTo>
                  <a:close/>
                  <a:moveTo>
                    <a:pt x="21600" y="9450"/>
                  </a:moveTo>
                  <a:cubicBezTo>
                    <a:pt x="17876" y="9450"/>
                    <a:pt x="17876" y="9450"/>
                    <a:pt x="17876" y="9450"/>
                  </a:cubicBezTo>
                  <a:cubicBezTo>
                    <a:pt x="17876" y="8100"/>
                    <a:pt x="17876" y="8100"/>
                    <a:pt x="17876" y="8100"/>
                  </a:cubicBezTo>
                  <a:cubicBezTo>
                    <a:pt x="18621" y="8100"/>
                    <a:pt x="18621" y="8100"/>
                    <a:pt x="18621" y="8100"/>
                  </a:cubicBezTo>
                  <a:cubicBezTo>
                    <a:pt x="18248" y="6413"/>
                    <a:pt x="18248" y="6413"/>
                    <a:pt x="18248" y="6413"/>
                  </a:cubicBezTo>
                  <a:cubicBezTo>
                    <a:pt x="14897" y="6413"/>
                    <a:pt x="14897" y="6413"/>
                    <a:pt x="14897" y="6413"/>
                  </a:cubicBezTo>
                  <a:cubicBezTo>
                    <a:pt x="14152" y="8100"/>
                    <a:pt x="14152" y="8100"/>
                    <a:pt x="14152" y="8100"/>
                  </a:cubicBezTo>
                  <a:cubicBezTo>
                    <a:pt x="15269" y="8100"/>
                    <a:pt x="15269" y="8100"/>
                    <a:pt x="15269" y="8100"/>
                  </a:cubicBezTo>
                  <a:cubicBezTo>
                    <a:pt x="15269" y="9450"/>
                    <a:pt x="15269" y="9450"/>
                    <a:pt x="15269" y="9450"/>
                  </a:cubicBezTo>
                  <a:cubicBezTo>
                    <a:pt x="11545" y="9450"/>
                    <a:pt x="11545" y="9450"/>
                    <a:pt x="11545" y="9450"/>
                  </a:cubicBezTo>
                  <a:cubicBezTo>
                    <a:pt x="11545" y="8100"/>
                    <a:pt x="11545" y="8100"/>
                    <a:pt x="11545" y="8100"/>
                  </a:cubicBezTo>
                  <a:cubicBezTo>
                    <a:pt x="12290" y="8100"/>
                    <a:pt x="12290" y="8100"/>
                    <a:pt x="12290" y="8100"/>
                  </a:cubicBezTo>
                  <a:cubicBezTo>
                    <a:pt x="15641" y="0"/>
                    <a:pt x="15641" y="0"/>
                    <a:pt x="15641" y="0"/>
                  </a:cubicBezTo>
                  <a:cubicBezTo>
                    <a:pt x="17503" y="0"/>
                    <a:pt x="17503" y="0"/>
                    <a:pt x="17503" y="0"/>
                  </a:cubicBezTo>
                  <a:cubicBezTo>
                    <a:pt x="20855" y="8100"/>
                    <a:pt x="20855" y="8100"/>
                    <a:pt x="20855" y="8100"/>
                  </a:cubicBezTo>
                  <a:cubicBezTo>
                    <a:pt x="21600" y="8100"/>
                    <a:pt x="21600" y="8100"/>
                    <a:pt x="21600" y="8100"/>
                  </a:cubicBezTo>
                  <a:lnTo>
                    <a:pt x="21600" y="9450"/>
                  </a:lnTo>
                  <a:close/>
                  <a:moveTo>
                    <a:pt x="20483" y="21600"/>
                  </a:moveTo>
                  <a:cubicBezTo>
                    <a:pt x="12662" y="21600"/>
                    <a:pt x="12662" y="21600"/>
                    <a:pt x="12662" y="21600"/>
                  </a:cubicBezTo>
                  <a:cubicBezTo>
                    <a:pt x="12662" y="20587"/>
                    <a:pt x="12662" y="20587"/>
                    <a:pt x="12662" y="20587"/>
                  </a:cubicBezTo>
                  <a:cubicBezTo>
                    <a:pt x="17503" y="14175"/>
                    <a:pt x="17503" y="14175"/>
                    <a:pt x="17503" y="14175"/>
                  </a:cubicBezTo>
                  <a:cubicBezTo>
                    <a:pt x="17503" y="14175"/>
                    <a:pt x="17876" y="13837"/>
                    <a:pt x="17876" y="13837"/>
                  </a:cubicBezTo>
                  <a:cubicBezTo>
                    <a:pt x="17876" y="13837"/>
                    <a:pt x="17876" y="13837"/>
                    <a:pt x="17876" y="13837"/>
                  </a:cubicBezTo>
                  <a:cubicBezTo>
                    <a:pt x="17876" y="13837"/>
                    <a:pt x="17876" y="13837"/>
                    <a:pt x="17876" y="13837"/>
                  </a:cubicBezTo>
                  <a:cubicBezTo>
                    <a:pt x="17876" y="13837"/>
                    <a:pt x="17876" y="13837"/>
                    <a:pt x="17876" y="13837"/>
                  </a:cubicBezTo>
                  <a:cubicBezTo>
                    <a:pt x="17876" y="13837"/>
                    <a:pt x="17503" y="13837"/>
                    <a:pt x="17503" y="13837"/>
                  </a:cubicBezTo>
                  <a:cubicBezTo>
                    <a:pt x="14152" y="13837"/>
                    <a:pt x="14152" y="13837"/>
                    <a:pt x="14152" y="13837"/>
                  </a:cubicBezTo>
                  <a:cubicBezTo>
                    <a:pt x="14152" y="15187"/>
                    <a:pt x="14152" y="15187"/>
                    <a:pt x="14152" y="15187"/>
                  </a:cubicBezTo>
                  <a:cubicBezTo>
                    <a:pt x="12662" y="15187"/>
                    <a:pt x="12662" y="15187"/>
                    <a:pt x="12662" y="15187"/>
                  </a:cubicBezTo>
                  <a:cubicBezTo>
                    <a:pt x="12662" y="12487"/>
                    <a:pt x="12662" y="12487"/>
                    <a:pt x="12662" y="12487"/>
                  </a:cubicBezTo>
                  <a:cubicBezTo>
                    <a:pt x="20110" y="12487"/>
                    <a:pt x="20110" y="12487"/>
                    <a:pt x="20110" y="12487"/>
                  </a:cubicBezTo>
                  <a:cubicBezTo>
                    <a:pt x="20110" y="13500"/>
                    <a:pt x="20110" y="13500"/>
                    <a:pt x="20110" y="13500"/>
                  </a:cubicBezTo>
                  <a:cubicBezTo>
                    <a:pt x="15269" y="19912"/>
                    <a:pt x="15269" y="19912"/>
                    <a:pt x="15269" y="19912"/>
                  </a:cubicBezTo>
                  <a:cubicBezTo>
                    <a:pt x="15269" y="19912"/>
                    <a:pt x="15269" y="20250"/>
                    <a:pt x="15269" y="20250"/>
                  </a:cubicBezTo>
                  <a:cubicBezTo>
                    <a:pt x="14897" y="20250"/>
                    <a:pt x="14897" y="20250"/>
                    <a:pt x="14897" y="20250"/>
                  </a:cubicBezTo>
                  <a:cubicBezTo>
                    <a:pt x="14897" y="20250"/>
                    <a:pt x="14897" y="20250"/>
                    <a:pt x="14897" y="20250"/>
                  </a:cubicBezTo>
                  <a:cubicBezTo>
                    <a:pt x="15269" y="20250"/>
                    <a:pt x="15269" y="20250"/>
                    <a:pt x="15269" y="20250"/>
                  </a:cubicBezTo>
                  <a:cubicBezTo>
                    <a:pt x="15269" y="20250"/>
                    <a:pt x="15269" y="20250"/>
                    <a:pt x="15641" y="20250"/>
                  </a:cubicBezTo>
                  <a:cubicBezTo>
                    <a:pt x="18993" y="20250"/>
                    <a:pt x="18993" y="20250"/>
                    <a:pt x="18993" y="20250"/>
                  </a:cubicBezTo>
                  <a:cubicBezTo>
                    <a:pt x="18993" y="18900"/>
                    <a:pt x="18993" y="18900"/>
                    <a:pt x="18993" y="18900"/>
                  </a:cubicBezTo>
                  <a:cubicBezTo>
                    <a:pt x="20483" y="18900"/>
                    <a:pt x="20483" y="18900"/>
                    <a:pt x="20483" y="18900"/>
                  </a:cubicBezTo>
                  <a:lnTo>
                    <a:pt x="20483" y="21600"/>
                  </a:lnTo>
                  <a:close/>
                  <a:moveTo>
                    <a:pt x="17876" y="5063"/>
                  </a:moveTo>
                  <a:cubicBezTo>
                    <a:pt x="16759" y="2363"/>
                    <a:pt x="16759" y="2363"/>
                    <a:pt x="16759" y="2363"/>
                  </a:cubicBezTo>
                  <a:cubicBezTo>
                    <a:pt x="16759" y="1688"/>
                    <a:pt x="16759" y="1688"/>
                    <a:pt x="16759" y="1688"/>
                  </a:cubicBezTo>
                  <a:cubicBezTo>
                    <a:pt x="16759" y="1688"/>
                    <a:pt x="16759" y="1688"/>
                    <a:pt x="16759" y="1688"/>
                  </a:cubicBezTo>
                  <a:cubicBezTo>
                    <a:pt x="16386" y="1688"/>
                    <a:pt x="16386" y="1688"/>
                    <a:pt x="16386" y="1688"/>
                  </a:cubicBezTo>
                  <a:cubicBezTo>
                    <a:pt x="16386" y="1688"/>
                    <a:pt x="16386" y="1688"/>
                    <a:pt x="16386" y="1688"/>
                  </a:cubicBezTo>
                  <a:cubicBezTo>
                    <a:pt x="16386" y="2025"/>
                    <a:pt x="16386" y="2025"/>
                    <a:pt x="16386" y="2363"/>
                  </a:cubicBezTo>
                  <a:cubicBezTo>
                    <a:pt x="15269" y="5063"/>
                    <a:pt x="15269" y="5063"/>
                    <a:pt x="15269" y="5063"/>
                  </a:cubicBezTo>
                  <a:lnTo>
                    <a:pt x="17876" y="506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6" name="Shape 5326"/>
            <p:cNvSpPr/>
            <p:nvPr/>
          </p:nvSpPr>
          <p:spPr>
            <a:xfrm>
              <a:off x="4754322" y="3047165"/>
              <a:ext cx="120834" cy="69713"/>
            </a:xfrm>
            <a:custGeom>
              <a:avLst/>
              <a:gdLst/>
              <a:ahLst/>
              <a:cxnLst>
                <a:cxn ang="0">
                  <a:pos x="wd2" y="hd2"/>
                </a:cxn>
                <a:cxn ang="5400000">
                  <a:pos x="wd2" y="hd2"/>
                </a:cxn>
                <a:cxn ang="10800000">
                  <a:pos x="wd2" y="hd2"/>
                </a:cxn>
                <a:cxn ang="16200000">
                  <a:pos x="wd2" y="hd2"/>
                </a:cxn>
              </a:cxnLst>
              <a:rect l="0" t="0" r="r" b="b"/>
              <a:pathLst>
                <a:path w="21600" h="21600" extrusionOk="0">
                  <a:moveTo>
                    <a:pt x="20400" y="21600"/>
                  </a:moveTo>
                  <a:cubicBezTo>
                    <a:pt x="1200" y="21600"/>
                    <a:pt x="1200" y="21600"/>
                    <a:pt x="1200" y="21600"/>
                  </a:cubicBezTo>
                  <a:cubicBezTo>
                    <a:pt x="600" y="21600"/>
                    <a:pt x="0" y="20571"/>
                    <a:pt x="0" y="18514"/>
                  </a:cubicBezTo>
                  <a:cubicBezTo>
                    <a:pt x="0" y="18514"/>
                    <a:pt x="0" y="17486"/>
                    <a:pt x="0" y="17486"/>
                  </a:cubicBezTo>
                  <a:cubicBezTo>
                    <a:pt x="9600" y="1029"/>
                    <a:pt x="9600" y="1029"/>
                    <a:pt x="9600" y="1029"/>
                  </a:cubicBezTo>
                  <a:cubicBezTo>
                    <a:pt x="10200" y="0"/>
                    <a:pt x="10200" y="0"/>
                    <a:pt x="10800" y="0"/>
                  </a:cubicBezTo>
                  <a:cubicBezTo>
                    <a:pt x="11400" y="0"/>
                    <a:pt x="11400" y="0"/>
                    <a:pt x="12000" y="1029"/>
                  </a:cubicBezTo>
                  <a:cubicBezTo>
                    <a:pt x="21600" y="17486"/>
                    <a:pt x="21600" y="17486"/>
                    <a:pt x="21600" y="17486"/>
                  </a:cubicBezTo>
                  <a:cubicBezTo>
                    <a:pt x="21600" y="17486"/>
                    <a:pt x="21600" y="18514"/>
                    <a:pt x="21600" y="18514"/>
                  </a:cubicBezTo>
                  <a:cubicBezTo>
                    <a:pt x="21600" y="20571"/>
                    <a:pt x="21000" y="21600"/>
                    <a:pt x="2040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7" name="Shape 5327"/>
            <p:cNvSpPr/>
            <p:nvPr/>
          </p:nvSpPr>
          <p:spPr>
            <a:xfrm>
              <a:off x="5240753" y="3023928"/>
              <a:ext cx="173505" cy="213783"/>
            </a:xfrm>
            <a:custGeom>
              <a:avLst/>
              <a:gdLst/>
              <a:ahLst/>
              <a:cxnLst>
                <a:cxn ang="0">
                  <a:pos x="wd2" y="hd2"/>
                </a:cxn>
                <a:cxn ang="5400000">
                  <a:pos x="wd2" y="hd2"/>
                </a:cxn>
                <a:cxn ang="10800000">
                  <a:pos x="wd2" y="hd2"/>
                </a:cxn>
                <a:cxn ang="16200000">
                  <a:pos x="wd2" y="hd2"/>
                </a:cxn>
              </a:cxnLst>
              <a:rect l="0" t="0" r="r" b="b"/>
              <a:pathLst>
                <a:path w="21600" h="21600" extrusionOk="0">
                  <a:moveTo>
                    <a:pt x="10385" y="17887"/>
                  </a:moveTo>
                  <a:cubicBezTo>
                    <a:pt x="5400" y="21600"/>
                    <a:pt x="5400" y="21600"/>
                    <a:pt x="5400" y="21600"/>
                  </a:cubicBezTo>
                  <a:cubicBezTo>
                    <a:pt x="5400" y="21600"/>
                    <a:pt x="5400" y="21600"/>
                    <a:pt x="4985" y="21600"/>
                  </a:cubicBezTo>
                  <a:cubicBezTo>
                    <a:pt x="4985" y="21600"/>
                    <a:pt x="4985" y="21600"/>
                    <a:pt x="4985" y="21600"/>
                  </a:cubicBezTo>
                  <a:cubicBezTo>
                    <a:pt x="0" y="17887"/>
                    <a:pt x="0" y="17887"/>
                    <a:pt x="0" y="17887"/>
                  </a:cubicBezTo>
                  <a:cubicBezTo>
                    <a:pt x="0" y="17550"/>
                    <a:pt x="0" y="17550"/>
                    <a:pt x="0" y="17212"/>
                  </a:cubicBezTo>
                  <a:cubicBezTo>
                    <a:pt x="0" y="17212"/>
                    <a:pt x="415" y="17212"/>
                    <a:pt x="415" y="17212"/>
                  </a:cubicBezTo>
                  <a:cubicBezTo>
                    <a:pt x="3323" y="17212"/>
                    <a:pt x="3323" y="17212"/>
                    <a:pt x="3323" y="17212"/>
                  </a:cubicBezTo>
                  <a:cubicBezTo>
                    <a:pt x="3323" y="338"/>
                    <a:pt x="3323" y="338"/>
                    <a:pt x="3323" y="338"/>
                  </a:cubicBezTo>
                  <a:cubicBezTo>
                    <a:pt x="3323" y="338"/>
                    <a:pt x="3323" y="0"/>
                    <a:pt x="3738" y="0"/>
                  </a:cubicBezTo>
                  <a:cubicBezTo>
                    <a:pt x="6646" y="0"/>
                    <a:pt x="6646" y="0"/>
                    <a:pt x="6646" y="0"/>
                  </a:cubicBezTo>
                  <a:cubicBezTo>
                    <a:pt x="7062" y="0"/>
                    <a:pt x="7062" y="338"/>
                    <a:pt x="7062" y="338"/>
                  </a:cubicBezTo>
                  <a:cubicBezTo>
                    <a:pt x="7062" y="17212"/>
                    <a:pt x="7062" y="17212"/>
                    <a:pt x="7062" y="17212"/>
                  </a:cubicBezTo>
                  <a:cubicBezTo>
                    <a:pt x="9969" y="17212"/>
                    <a:pt x="9969" y="17212"/>
                    <a:pt x="9969" y="17212"/>
                  </a:cubicBezTo>
                  <a:cubicBezTo>
                    <a:pt x="10385" y="17212"/>
                    <a:pt x="10385" y="17212"/>
                    <a:pt x="10385" y="17550"/>
                  </a:cubicBezTo>
                  <a:cubicBezTo>
                    <a:pt x="10385" y="17550"/>
                    <a:pt x="10385" y="17550"/>
                    <a:pt x="10385" y="17887"/>
                  </a:cubicBezTo>
                  <a:close/>
                  <a:moveTo>
                    <a:pt x="16200" y="9450"/>
                  </a:moveTo>
                  <a:cubicBezTo>
                    <a:pt x="15785" y="9450"/>
                    <a:pt x="14954" y="9450"/>
                    <a:pt x="14954" y="9113"/>
                  </a:cubicBezTo>
                  <a:cubicBezTo>
                    <a:pt x="14538" y="9113"/>
                    <a:pt x="14123" y="9113"/>
                    <a:pt x="14123" y="9113"/>
                  </a:cubicBezTo>
                  <a:cubicBezTo>
                    <a:pt x="14538" y="7763"/>
                    <a:pt x="14538" y="7763"/>
                    <a:pt x="14538" y="7763"/>
                  </a:cubicBezTo>
                  <a:cubicBezTo>
                    <a:pt x="14954" y="7763"/>
                    <a:pt x="14954" y="7763"/>
                    <a:pt x="15369" y="7763"/>
                  </a:cubicBezTo>
                  <a:cubicBezTo>
                    <a:pt x="15369" y="7763"/>
                    <a:pt x="15785" y="7763"/>
                    <a:pt x="16200" y="7763"/>
                  </a:cubicBezTo>
                  <a:cubicBezTo>
                    <a:pt x="17862" y="7763"/>
                    <a:pt x="19108" y="6750"/>
                    <a:pt x="19108" y="5400"/>
                  </a:cubicBezTo>
                  <a:cubicBezTo>
                    <a:pt x="19108" y="5400"/>
                    <a:pt x="19108" y="5400"/>
                    <a:pt x="19108" y="5400"/>
                  </a:cubicBezTo>
                  <a:cubicBezTo>
                    <a:pt x="18692" y="5738"/>
                    <a:pt x="17862" y="6075"/>
                    <a:pt x="17031" y="6075"/>
                  </a:cubicBezTo>
                  <a:cubicBezTo>
                    <a:pt x="14954" y="6075"/>
                    <a:pt x="13708" y="4725"/>
                    <a:pt x="13708" y="3038"/>
                  </a:cubicBezTo>
                  <a:cubicBezTo>
                    <a:pt x="13708" y="1350"/>
                    <a:pt x="14954" y="0"/>
                    <a:pt x="17446" y="0"/>
                  </a:cubicBezTo>
                  <a:cubicBezTo>
                    <a:pt x="19523" y="0"/>
                    <a:pt x="21600" y="1688"/>
                    <a:pt x="21600" y="4388"/>
                  </a:cubicBezTo>
                  <a:cubicBezTo>
                    <a:pt x="21600" y="6750"/>
                    <a:pt x="19938" y="9450"/>
                    <a:pt x="16200" y="9450"/>
                  </a:cubicBezTo>
                  <a:close/>
                  <a:moveTo>
                    <a:pt x="21185" y="21600"/>
                  </a:moveTo>
                  <a:cubicBezTo>
                    <a:pt x="14123" y="21600"/>
                    <a:pt x="14123" y="21600"/>
                    <a:pt x="14123" y="21600"/>
                  </a:cubicBezTo>
                  <a:cubicBezTo>
                    <a:pt x="14123" y="20250"/>
                    <a:pt x="14123" y="20250"/>
                    <a:pt x="14123" y="20250"/>
                  </a:cubicBezTo>
                  <a:cubicBezTo>
                    <a:pt x="16615" y="20250"/>
                    <a:pt x="16615" y="20250"/>
                    <a:pt x="16615" y="20250"/>
                  </a:cubicBezTo>
                  <a:cubicBezTo>
                    <a:pt x="16615" y="15187"/>
                    <a:pt x="16615" y="15187"/>
                    <a:pt x="16615" y="15187"/>
                  </a:cubicBezTo>
                  <a:cubicBezTo>
                    <a:pt x="16615" y="14850"/>
                    <a:pt x="16615" y="14850"/>
                    <a:pt x="16615" y="14850"/>
                  </a:cubicBezTo>
                  <a:cubicBezTo>
                    <a:pt x="16615" y="14512"/>
                    <a:pt x="16615" y="14512"/>
                    <a:pt x="16615" y="14512"/>
                  </a:cubicBezTo>
                  <a:cubicBezTo>
                    <a:pt x="16615" y="14512"/>
                    <a:pt x="16615" y="14512"/>
                    <a:pt x="16615" y="14512"/>
                  </a:cubicBezTo>
                  <a:cubicBezTo>
                    <a:pt x="16615" y="14512"/>
                    <a:pt x="16615" y="14512"/>
                    <a:pt x="16615" y="14512"/>
                  </a:cubicBezTo>
                  <a:cubicBezTo>
                    <a:pt x="16200" y="14850"/>
                    <a:pt x="16200" y="14850"/>
                    <a:pt x="16200" y="15187"/>
                  </a:cubicBezTo>
                  <a:cubicBezTo>
                    <a:pt x="15369" y="15862"/>
                    <a:pt x="15369" y="15862"/>
                    <a:pt x="15369" y="15862"/>
                  </a:cubicBezTo>
                  <a:cubicBezTo>
                    <a:pt x="14123" y="14850"/>
                    <a:pt x="14123" y="14850"/>
                    <a:pt x="14123" y="14850"/>
                  </a:cubicBezTo>
                  <a:cubicBezTo>
                    <a:pt x="16615" y="12487"/>
                    <a:pt x="16615" y="12487"/>
                    <a:pt x="16615" y="12487"/>
                  </a:cubicBezTo>
                  <a:cubicBezTo>
                    <a:pt x="18692" y="12487"/>
                    <a:pt x="18692" y="12487"/>
                    <a:pt x="18692" y="12487"/>
                  </a:cubicBezTo>
                  <a:cubicBezTo>
                    <a:pt x="18692" y="20250"/>
                    <a:pt x="18692" y="20250"/>
                    <a:pt x="18692" y="20250"/>
                  </a:cubicBezTo>
                  <a:cubicBezTo>
                    <a:pt x="21185" y="20250"/>
                    <a:pt x="21185" y="20250"/>
                    <a:pt x="21185" y="20250"/>
                  </a:cubicBezTo>
                  <a:lnTo>
                    <a:pt x="21185" y="21600"/>
                  </a:lnTo>
                  <a:close/>
                  <a:moveTo>
                    <a:pt x="17446" y="1688"/>
                  </a:moveTo>
                  <a:cubicBezTo>
                    <a:pt x="16200" y="1688"/>
                    <a:pt x="15785" y="2363"/>
                    <a:pt x="15785" y="3038"/>
                  </a:cubicBezTo>
                  <a:cubicBezTo>
                    <a:pt x="15785" y="4050"/>
                    <a:pt x="16200" y="4725"/>
                    <a:pt x="17862" y="4725"/>
                  </a:cubicBezTo>
                  <a:cubicBezTo>
                    <a:pt x="18692" y="4725"/>
                    <a:pt x="19523" y="4388"/>
                    <a:pt x="19523" y="3713"/>
                  </a:cubicBezTo>
                  <a:cubicBezTo>
                    <a:pt x="19523" y="2700"/>
                    <a:pt x="18277" y="1688"/>
                    <a:pt x="17446" y="168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8" name="Shape 5328"/>
            <p:cNvSpPr/>
            <p:nvPr/>
          </p:nvSpPr>
          <p:spPr>
            <a:xfrm>
              <a:off x="5719439" y="3033223"/>
              <a:ext cx="184349" cy="192095"/>
            </a:xfrm>
            <a:custGeom>
              <a:avLst/>
              <a:gdLst/>
              <a:ahLst/>
              <a:cxnLst>
                <a:cxn ang="0">
                  <a:pos x="wd2" y="hd2"/>
                </a:cxn>
                <a:cxn ang="5400000">
                  <a:pos x="wd2" y="hd2"/>
                </a:cxn>
                <a:cxn ang="10800000">
                  <a:pos x="wd2" y="hd2"/>
                </a:cxn>
                <a:cxn ang="16200000">
                  <a:pos x="wd2" y="hd2"/>
                </a:cxn>
              </a:cxnLst>
              <a:rect l="0" t="0" r="r" b="b"/>
              <a:pathLst>
                <a:path w="21600" h="21600" extrusionOk="0">
                  <a:moveTo>
                    <a:pt x="1964" y="13263"/>
                  </a:moveTo>
                  <a:cubicBezTo>
                    <a:pt x="785" y="13263"/>
                    <a:pt x="0" y="12126"/>
                    <a:pt x="0" y="10989"/>
                  </a:cubicBezTo>
                  <a:cubicBezTo>
                    <a:pt x="0" y="9853"/>
                    <a:pt x="785" y="9095"/>
                    <a:pt x="1964" y="9095"/>
                  </a:cubicBezTo>
                  <a:cubicBezTo>
                    <a:pt x="3535" y="9095"/>
                    <a:pt x="4320" y="9853"/>
                    <a:pt x="4320" y="10989"/>
                  </a:cubicBezTo>
                  <a:cubicBezTo>
                    <a:pt x="4320" y="12126"/>
                    <a:pt x="3535" y="13263"/>
                    <a:pt x="1964" y="13263"/>
                  </a:cubicBezTo>
                  <a:close/>
                  <a:moveTo>
                    <a:pt x="4713" y="7579"/>
                  </a:moveTo>
                  <a:cubicBezTo>
                    <a:pt x="3535" y="7579"/>
                    <a:pt x="2356" y="6442"/>
                    <a:pt x="2356" y="4926"/>
                  </a:cubicBezTo>
                  <a:cubicBezTo>
                    <a:pt x="2356" y="3789"/>
                    <a:pt x="3535" y="2653"/>
                    <a:pt x="4713" y="2653"/>
                  </a:cubicBezTo>
                  <a:cubicBezTo>
                    <a:pt x="6284" y="2653"/>
                    <a:pt x="7462" y="3789"/>
                    <a:pt x="7462" y="4926"/>
                  </a:cubicBezTo>
                  <a:cubicBezTo>
                    <a:pt x="7462" y="6442"/>
                    <a:pt x="6284" y="7579"/>
                    <a:pt x="4713" y="7579"/>
                  </a:cubicBezTo>
                  <a:close/>
                  <a:moveTo>
                    <a:pt x="4713" y="18947"/>
                  </a:moveTo>
                  <a:cubicBezTo>
                    <a:pt x="3535" y="18947"/>
                    <a:pt x="2749" y="18189"/>
                    <a:pt x="2749" y="17053"/>
                  </a:cubicBezTo>
                  <a:cubicBezTo>
                    <a:pt x="2749" y="15916"/>
                    <a:pt x="3535" y="15158"/>
                    <a:pt x="4713" y="15158"/>
                  </a:cubicBezTo>
                  <a:cubicBezTo>
                    <a:pt x="5891" y="15158"/>
                    <a:pt x="6676" y="15916"/>
                    <a:pt x="6676" y="17053"/>
                  </a:cubicBezTo>
                  <a:cubicBezTo>
                    <a:pt x="6676" y="18189"/>
                    <a:pt x="5891" y="18947"/>
                    <a:pt x="4713" y="18947"/>
                  </a:cubicBezTo>
                  <a:close/>
                  <a:moveTo>
                    <a:pt x="10996" y="4926"/>
                  </a:moveTo>
                  <a:cubicBezTo>
                    <a:pt x="9818" y="4926"/>
                    <a:pt x="8247" y="3789"/>
                    <a:pt x="8247" y="2274"/>
                  </a:cubicBezTo>
                  <a:cubicBezTo>
                    <a:pt x="8247" y="1137"/>
                    <a:pt x="9818" y="0"/>
                    <a:pt x="10996" y="0"/>
                  </a:cubicBezTo>
                  <a:cubicBezTo>
                    <a:pt x="12567" y="0"/>
                    <a:pt x="13745" y="1137"/>
                    <a:pt x="13745" y="2274"/>
                  </a:cubicBezTo>
                  <a:cubicBezTo>
                    <a:pt x="13745" y="3789"/>
                    <a:pt x="12567" y="4926"/>
                    <a:pt x="10996" y="4926"/>
                  </a:cubicBezTo>
                  <a:close/>
                  <a:moveTo>
                    <a:pt x="10996" y="21600"/>
                  </a:moveTo>
                  <a:cubicBezTo>
                    <a:pt x="10211" y="21600"/>
                    <a:pt x="9425" y="20842"/>
                    <a:pt x="9425" y="19705"/>
                  </a:cubicBezTo>
                  <a:cubicBezTo>
                    <a:pt x="9425" y="18947"/>
                    <a:pt x="10211" y="18189"/>
                    <a:pt x="10996" y="18189"/>
                  </a:cubicBezTo>
                  <a:cubicBezTo>
                    <a:pt x="12175" y="18189"/>
                    <a:pt x="12960" y="18947"/>
                    <a:pt x="12960" y="19705"/>
                  </a:cubicBezTo>
                  <a:cubicBezTo>
                    <a:pt x="12960" y="20842"/>
                    <a:pt x="12175" y="21600"/>
                    <a:pt x="10996" y="21600"/>
                  </a:cubicBezTo>
                  <a:close/>
                  <a:moveTo>
                    <a:pt x="17280" y="18568"/>
                  </a:moveTo>
                  <a:cubicBezTo>
                    <a:pt x="16495" y="18568"/>
                    <a:pt x="15709" y="18189"/>
                    <a:pt x="15709" y="17053"/>
                  </a:cubicBezTo>
                  <a:cubicBezTo>
                    <a:pt x="15709" y="16295"/>
                    <a:pt x="16495" y="15537"/>
                    <a:pt x="17280" y="15537"/>
                  </a:cubicBezTo>
                  <a:cubicBezTo>
                    <a:pt x="18458" y="15537"/>
                    <a:pt x="18851" y="16295"/>
                    <a:pt x="18851" y="17053"/>
                  </a:cubicBezTo>
                  <a:cubicBezTo>
                    <a:pt x="18851" y="18189"/>
                    <a:pt x="18458" y="18568"/>
                    <a:pt x="17280" y="18568"/>
                  </a:cubicBezTo>
                  <a:close/>
                  <a:moveTo>
                    <a:pt x="17280" y="6063"/>
                  </a:moveTo>
                  <a:cubicBezTo>
                    <a:pt x="16887" y="6063"/>
                    <a:pt x="16102" y="5684"/>
                    <a:pt x="16102" y="4926"/>
                  </a:cubicBezTo>
                  <a:cubicBezTo>
                    <a:pt x="16102" y="4547"/>
                    <a:pt x="16887" y="3789"/>
                    <a:pt x="17280" y="3789"/>
                  </a:cubicBezTo>
                  <a:cubicBezTo>
                    <a:pt x="18065" y="3789"/>
                    <a:pt x="18458" y="4547"/>
                    <a:pt x="18458" y="4926"/>
                  </a:cubicBezTo>
                  <a:cubicBezTo>
                    <a:pt x="18458" y="5684"/>
                    <a:pt x="18065" y="6063"/>
                    <a:pt x="17280" y="6063"/>
                  </a:cubicBezTo>
                  <a:close/>
                  <a:moveTo>
                    <a:pt x="20029" y="12505"/>
                  </a:moveTo>
                  <a:cubicBezTo>
                    <a:pt x="19244" y="12505"/>
                    <a:pt x="18851" y="11747"/>
                    <a:pt x="18851" y="10989"/>
                  </a:cubicBezTo>
                  <a:cubicBezTo>
                    <a:pt x="18851" y="10232"/>
                    <a:pt x="19244" y="9853"/>
                    <a:pt x="20029" y="9853"/>
                  </a:cubicBezTo>
                  <a:cubicBezTo>
                    <a:pt x="20815" y="9853"/>
                    <a:pt x="21600" y="10232"/>
                    <a:pt x="21600" y="10989"/>
                  </a:cubicBezTo>
                  <a:cubicBezTo>
                    <a:pt x="21600" y="11747"/>
                    <a:pt x="20815" y="12505"/>
                    <a:pt x="20029" y="1250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29" name="Shape 5329"/>
            <p:cNvSpPr/>
            <p:nvPr/>
          </p:nvSpPr>
          <p:spPr>
            <a:xfrm>
              <a:off x="6202772" y="3040969"/>
              <a:ext cx="167308" cy="167308"/>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9872"/>
                    <a:pt x="19440" y="21600"/>
                    <a:pt x="17280" y="21600"/>
                  </a:cubicBezTo>
                  <a:cubicBezTo>
                    <a:pt x="4320" y="21600"/>
                    <a:pt x="4320" y="21600"/>
                    <a:pt x="4320" y="21600"/>
                  </a:cubicBezTo>
                  <a:cubicBezTo>
                    <a:pt x="1728" y="21600"/>
                    <a:pt x="0" y="19872"/>
                    <a:pt x="0" y="17280"/>
                  </a:cubicBezTo>
                  <a:cubicBezTo>
                    <a:pt x="0" y="4320"/>
                    <a:pt x="0" y="4320"/>
                    <a:pt x="0" y="4320"/>
                  </a:cubicBezTo>
                  <a:cubicBezTo>
                    <a:pt x="0" y="2160"/>
                    <a:pt x="1728" y="0"/>
                    <a:pt x="4320" y="0"/>
                  </a:cubicBezTo>
                  <a:cubicBezTo>
                    <a:pt x="17280" y="0"/>
                    <a:pt x="17280" y="0"/>
                    <a:pt x="17280" y="0"/>
                  </a:cubicBezTo>
                  <a:cubicBezTo>
                    <a:pt x="19440" y="0"/>
                    <a:pt x="21600" y="2160"/>
                    <a:pt x="21600" y="4320"/>
                  </a:cubicBezTo>
                  <a:lnTo>
                    <a:pt x="21600" y="17280"/>
                  </a:lnTo>
                  <a:close/>
                  <a:moveTo>
                    <a:pt x="4320" y="1728"/>
                  </a:moveTo>
                  <a:cubicBezTo>
                    <a:pt x="3024" y="1728"/>
                    <a:pt x="1728" y="3024"/>
                    <a:pt x="1728" y="4320"/>
                  </a:cubicBezTo>
                  <a:cubicBezTo>
                    <a:pt x="1728" y="17280"/>
                    <a:pt x="1728" y="17280"/>
                    <a:pt x="1728" y="17280"/>
                  </a:cubicBezTo>
                  <a:cubicBezTo>
                    <a:pt x="1728" y="18576"/>
                    <a:pt x="3024" y="19872"/>
                    <a:pt x="4320" y="19872"/>
                  </a:cubicBezTo>
                  <a:cubicBezTo>
                    <a:pt x="17280" y="19872"/>
                    <a:pt x="17280" y="19872"/>
                    <a:pt x="17280" y="19872"/>
                  </a:cubicBezTo>
                  <a:cubicBezTo>
                    <a:pt x="18576" y="19872"/>
                    <a:pt x="19440" y="18576"/>
                    <a:pt x="19440" y="17280"/>
                  </a:cubicBezTo>
                  <a:cubicBezTo>
                    <a:pt x="19440" y="4320"/>
                    <a:pt x="19440" y="4320"/>
                    <a:pt x="19440" y="4320"/>
                  </a:cubicBezTo>
                  <a:cubicBezTo>
                    <a:pt x="19440" y="3024"/>
                    <a:pt x="18576" y="1728"/>
                    <a:pt x="17280" y="1728"/>
                  </a:cubicBezTo>
                  <a:lnTo>
                    <a:pt x="4320" y="172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0" name="Shape 5330"/>
            <p:cNvSpPr/>
            <p:nvPr/>
          </p:nvSpPr>
          <p:spPr>
            <a:xfrm>
              <a:off x="6686105" y="3027027"/>
              <a:ext cx="97597" cy="190545"/>
            </a:xfrm>
            <a:custGeom>
              <a:avLst/>
              <a:gdLst/>
              <a:ahLst/>
              <a:cxnLst>
                <a:cxn ang="0">
                  <a:pos x="wd2" y="hd2"/>
                </a:cxn>
                <a:cxn ang="5400000">
                  <a:pos x="wd2" y="hd2"/>
                </a:cxn>
                <a:cxn ang="10800000">
                  <a:pos x="wd2" y="hd2"/>
                </a:cxn>
                <a:cxn ang="16200000">
                  <a:pos x="wd2" y="hd2"/>
                </a:cxn>
              </a:cxnLst>
              <a:rect l="0" t="0" r="r" b="b"/>
              <a:pathLst>
                <a:path w="21600" h="21600" extrusionOk="0">
                  <a:moveTo>
                    <a:pt x="21600" y="18189"/>
                  </a:moveTo>
                  <a:cubicBezTo>
                    <a:pt x="9683" y="21600"/>
                    <a:pt x="9683" y="21600"/>
                    <a:pt x="9683" y="21600"/>
                  </a:cubicBezTo>
                  <a:cubicBezTo>
                    <a:pt x="9683" y="21600"/>
                    <a:pt x="9683" y="21600"/>
                    <a:pt x="8938" y="21600"/>
                  </a:cubicBezTo>
                  <a:cubicBezTo>
                    <a:pt x="8193" y="21600"/>
                    <a:pt x="8193" y="21221"/>
                    <a:pt x="8193" y="20842"/>
                  </a:cubicBezTo>
                  <a:cubicBezTo>
                    <a:pt x="8193" y="20842"/>
                    <a:pt x="8193" y="20842"/>
                    <a:pt x="8193" y="20842"/>
                  </a:cubicBezTo>
                  <a:cubicBezTo>
                    <a:pt x="10428" y="14021"/>
                    <a:pt x="10428" y="14021"/>
                    <a:pt x="10428" y="14021"/>
                  </a:cubicBezTo>
                  <a:cubicBezTo>
                    <a:pt x="745" y="9095"/>
                    <a:pt x="745" y="9095"/>
                    <a:pt x="745" y="9095"/>
                  </a:cubicBezTo>
                  <a:cubicBezTo>
                    <a:pt x="0" y="9095"/>
                    <a:pt x="0" y="8716"/>
                    <a:pt x="0" y="8337"/>
                  </a:cubicBezTo>
                  <a:cubicBezTo>
                    <a:pt x="0" y="7958"/>
                    <a:pt x="745" y="7958"/>
                    <a:pt x="1490" y="7958"/>
                  </a:cubicBezTo>
                  <a:cubicBezTo>
                    <a:pt x="14897" y="6821"/>
                    <a:pt x="14897" y="6821"/>
                    <a:pt x="14897" y="6821"/>
                  </a:cubicBezTo>
                  <a:cubicBezTo>
                    <a:pt x="20855" y="758"/>
                    <a:pt x="20855" y="758"/>
                    <a:pt x="20855" y="758"/>
                  </a:cubicBezTo>
                  <a:cubicBezTo>
                    <a:pt x="20855" y="379"/>
                    <a:pt x="21600" y="0"/>
                    <a:pt x="21600" y="0"/>
                  </a:cubicBezTo>
                  <a:lnTo>
                    <a:pt x="21600" y="1818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1" name="Shape 5331"/>
            <p:cNvSpPr/>
            <p:nvPr/>
          </p:nvSpPr>
          <p:spPr>
            <a:xfrm>
              <a:off x="7169438" y="3027027"/>
              <a:ext cx="196742" cy="190545"/>
            </a:xfrm>
            <a:custGeom>
              <a:avLst/>
              <a:gdLst/>
              <a:ahLst/>
              <a:cxnLst>
                <a:cxn ang="0">
                  <a:pos x="wd2" y="hd2"/>
                </a:cxn>
                <a:cxn ang="5400000">
                  <a:pos x="wd2" y="hd2"/>
                </a:cxn>
                <a:cxn ang="10800000">
                  <a:pos x="wd2" y="hd2"/>
                </a:cxn>
                <a:cxn ang="16200000">
                  <a:pos x="wd2" y="hd2"/>
                </a:cxn>
              </a:cxnLst>
              <a:rect l="0" t="0" r="r" b="b"/>
              <a:pathLst>
                <a:path w="21600" h="21600" extrusionOk="0">
                  <a:moveTo>
                    <a:pt x="21234" y="9095"/>
                  </a:moveTo>
                  <a:cubicBezTo>
                    <a:pt x="16475" y="14021"/>
                    <a:pt x="16475" y="14021"/>
                    <a:pt x="16475" y="14021"/>
                  </a:cubicBezTo>
                  <a:cubicBezTo>
                    <a:pt x="17573" y="20842"/>
                    <a:pt x="17573" y="20842"/>
                    <a:pt x="17573" y="20842"/>
                  </a:cubicBezTo>
                  <a:cubicBezTo>
                    <a:pt x="17573" y="20842"/>
                    <a:pt x="17573" y="20842"/>
                    <a:pt x="17573" y="20842"/>
                  </a:cubicBezTo>
                  <a:cubicBezTo>
                    <a:pt x="17573" y="21221"/>
                    <a:pt x="17573" y="21600"/>
                    <a:pt x="17207" y="21600"/>
                  </a:cubicBezTo>
                  <a:cubicBezTo>
                    <a:pt x="16841" y="21600"/>
                    <a:pt x="16841" y="21600"/>
                    <a:pt x="16475" y="21600"/>
                  </a:cubicBezTo>
                  <a:cubicBezTo>
                    <a:pt x="10617" y="18189"/>
                    <a:pt x="10617" y="18189"/>
                    <a:pt x="10617" y="18189"/>
                  </a:cubicBezTo>
                  <a:cubicBezTo>
                    <a:pt x="4759" y="21600"/>
                    <a:pt x="4759" y="21600"/>
                    <a:pt x="4759" y="21600"/>
                  </a:cubicBezTo>
                  <a:cubicBezTo>
                    <a:pt x="4759" y="21600"/>
                    <a:pt x="4759" y="21600"/>
                    <a:pt x="4393" y="21600"/>
                  </a:cubicBezTo>
                  <a:cubicBezTo>
                    <a:pt x="4027" y="21600"/>
                    <a:pt x="4027" y="21221"/>
                    <a:pt x="4027" y="20842"/>
                  </a:cubicBezTo>
                  <a:cubicBezTo>
                    <a:pt x="4027" y="20842"/>
                    <a:pt x="4027" y="20842"/>
                    <a:pt x="4027" y="20842"/>
                  </a:cubicBezTo>
                  <a:cubicBezTo>
                    <a:pt x="5125" y="14021"/>
                    <a:pt x="5125" y="14021"/>
                    <a:pt x="5125" y="14021"/>
                  </a:cubicBezTo>
                  <a:cubicBezTo>
                    <a:pt x="366" y="9095"/>
                    <a:pt x="366" y="9095"/>
                    <a:pt x="366" y="9095"/>
                  </a:cubicBezTo>
                  <a:cubicBezTo>
                    <a:pt x="0" y="9095"/>
                    <a:pt x="0" y="8716"/>
                    <a:pt x="0" y="8337"/>
                  </a:cubicBezTo>
                  <a:cubicBezTo>
                    <a:pt x="0" y="7958"/>
                    <a:pt x="366" y="7958"/>
                    <a:pt x="732" y="7958"/>
                  </a:cubicBezTo>
                  <a:cubicBezTo>
                    <a:pt x="7322" y="6821"/>
                    <a:pt x="7322" y="6821"/>
                    <a:pt x="7322" y="6821"/>
                  </a:cubicBezTo>
                  <a:cubicBezTo>
                    <a:pt x="10251" y="758"/>
                    <a:pt x="10251" y="758"/>
                    <a:pt x="10251" y="758"/>
                  </a:cubicBezTo>
                  <a:cubicBezTo>
                    <a:pt x="10251" y="379"/>
                    <a:pt x="10617" y="0"/>
                    <a:pt x="10617" y="0"/>
                  </a:cubicBezTo>
                  <a:cubicBezTo>
                    <a:pt x="10983" y="0"/>
                    <a:pt x="11349" y="379"/>
                    <a:pt x="11349" y="758"/>
                  </a:cubicBezTo>
                  <a:cubicBezTo>
                    <a:pt x="14278" y="6821"/>
                    <a:pt x="14278" y="6821"/>
                    <a:pt x="14278" y="6821"/>
                  </a:cubicBezTo>
                  <a:cubicBezTo>
                    <a:pt x="20868" y="7958"/>
                    <a:pt x="20868" y="7958"/>
                    <a:pt x="20868" y="7958"/>
                  </a:cubicBezTo>
                  <a:cubicBezTo>
                    <a:pt x="21234" y="7958"/>
                    <a:pt x="21600" y="7958"/>
                    <a:pt x="21600" y="8337"/>
                  </a:cubicBezTo>
                  <a:cubicBezTo>
                    <a:pt x="21600" y="8716"/>
                    <a:pt x="21600" y="9095"/>
                    <a:pt x="21234" y="9095"/>
                  </a:cubicBezTo>
                  <a:close/>
                  <a:moveTo>
                    <a:pt x="18671" y="9474"/>
                  </a:moveTo>
                  <a:cubicBezTo>
                    <a:pt x="13180" y="8337"/>
                    <a:pt x="13180" y="8337"/>
                    <a:pt x="13180" y="8337"/>
                  </a:cubicBezTo>
                  <a:cubicBezTo>
                    <a:pt x="10617" y="3411"/>
                    <a:pt x="10617" y="3411"/>
                    <a:pt x="10617" y="3411"/>
                  </a:cubicBezTo>
                  <a:cubicBezTo>
                    <a:pt x="8420" y="8337"/>
                    <a:pt x="8420" y="8337"/>
                    <a:pt x="8420" y="8337"/>
                  </a:cubicBezTo>
                  <a:cubicBezTo>
                    <a:pt x="2929" y="9474"/>
                    <a:pt x="2929" y="9474"/>
                    <a:pt x="2929" y="9474"/>
                  </a:cubicBezTo>
                  <a:cubicBezTo>
                    <a:pt x="6956" y="13263"/>
                    <a:pt x="6956" y="13263"/>
                    <a:pt x="6956" y="13263"/>
                  </a:cubicBezTo>
                  <a:cubicBezTo>
                    <a:pt x="5858" y="18947"/>
                    <a:pt x="5858" y="18947"/>
                    <a:pt x="5858" y="18947"/>
                  </a:cubicBezTo>
                  <a:cubicBezTo>
                    <a:pt x="10617" y="16295"/>
                    <a:pt x="10617" y="16295"/>
                    <a:pt x="10617" y="16295"/>
                  </a:cubicBezTo>
                  <a:cubicBezTo>
                    <a:pt x="15742" y="18947"/>
                    <a:pt x="15742" y="18947"/>
                    <a:pt x="15742" y="18947"/>
                  </a:cubicBezTo>
                  <a:cubicBezTo>
                    <a:pt x="14644" y="13263"/>
                    <a:pt x="14644" y="13263"/>
                    <a:pt x="14644" y="13263"/>
                  </a:cubicBezTo>
                  <a:lnTo>
                    <a:pt x="18671" y="947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2" name="Shape 5332"/>
            <p:cNvSpPr/>
            <p:nvPr/>
          </p:nvSpPr>
          <p:spPr>
            <a:xfrm>
              <a:off x="7651221" y="3038298"/>
              <a:ext cx="120834" cy="187020"/>
            </a:xfrm>
            <a:custGeom>
              <a:avLst/>
              <a:gdLst/>
              <a:ahLst/>
              <a:cxnLst>
                <a:cxn ang="0">
                  <a:pos x="wd2" y="hd2"/>
                </a:cxn>
                <a:cxn ang="5400000">
                  <a:pos x="wd2" y="hd2"/>
                </a:cxn>
                <a:cxn ang="10800000">
                  <a:pos x="wd2" y="hd2"/>
                </a:cxn>
                <a:cxn ang="16200000">
                  <a:pos x="wd2" y="hd2"/>
                </a:cxn>
              </a:cxnLst>
              <a:rect l="0" t="0" r="r" b="b"/>
              <a:pathLst>
                <a:path w="21600" h="21374" extrusionOk="0">
                  <a:moveTo>
                    <a:pt x="0" y="20988"/>
                  </a:moveTo>
                  <a:cubicBezTo>
                    <a:pt x="0" y="545"/>
                    <a:pt x="0" y="545"/>
                    <a:pt x="0" y="545"/>
                  </a:cubicBezTo>
                  <a:cubicBezTo>
                    <a:pt x="0" y="160"/>
                    <a:pt x="0" y="-226"/>
                    <a:pt x="600" y="160"/>
                  </a:cubicBezTo>
                  <a:cubicBezTo>
                    <a:pt x="16200" y="10188"/>
                    <a:pt x="16200" y="10188"/>
                    <a:pt x="16200" y="10188"/>
                  </a:cubicBezTo>
                  <a:cubicBezTo>
                    <a:pt x="16200" y="10188"/>
                    <a:pt x="16200" y="10188"/>
                    <a:pt x="16200" y="10188"/>
                  </a:cubicBezTo>
                  <a:cubicBezTo>
                    <a:pt x="16200" y="931"/>
                    <a:pt x="16200" y="931"/>
                    <a:pt x="16200" y="931"/>
                  </a:cubicBezTo>
                  <a:cubicBezTo>
                    <a:pt x="16200" y="545"/>
                    <a:pt x="16800" y="160"/>
                    <a:pt x="17400" y="160"/>
                  </a:cubicBezTo>
                  <a:cubicBezTo>
                    <a:pt x="20400" y="160"/>
                    <a:pt x="20400" y="160"/>
                    <a:pt x="20400" y="160"/>
                  </a:cubicBezTo>
                  <a:cubicBezTo>
                    <a:pt x="21000" y="160"/>
                    <a:pt x="21600" y="545"/>
                    <a:pt x="21600" y="931"/>
                  </a:cubicBezTo>
                  <a:cubicBezTo>
                    <a:pt x="21600" y="20217"/>
                    <a:pt x="21600" y="20217"/>
                    <a:pt x="21600" y="20217"/>
                  </a:cubicBezTo>
                  <a:cubicBezTo>
                    <a:pt x="21600" y="20988"/>
                    <a:pt x="21000" y="21374"/>
                    <a:pt x="20400" y="21374"/>
                  </a:cubicBezTo>
                  <a:cubicBezTo>
                    <a:pt x="17400" y="21374"/>
                    <a:pt x="17400" y="21374"/>
                    <a:pt x="17400" y="21374"/>
                  </a:cubicBezTo>
                  <a:cubicBezTo>
                    <a:pt x="16800" y="21374"/>
                    <a:pt x="16200" y="20988"/>
                    <a:pt x="16200" y="20217"/>
                  </a:cubicBezTo>
                  <a:cubicBezTo>
                    <a:pt x="16200" y="10960"/>
                    <a:pt x="16200" y="10960"/>
                    <a:pt x="16200" y="10960"/>
                  </a:cubicBezTo>
                  <a:cubicBezTo>
                    <a:pt x="16200" y="11345"/>
                    <a:pt x="16200" y="11345"/>
                    <a:pt x="16200" y="11345"/>
                  </a:cubicBezTo>
                  <a:cubicBezTo>
                    <a:pt x="600" y="20988"/>
                    <a:pt x="600" y="20988"/>
                    <a:pt x="600" y="20988"/>
                  </a:cubicBezTo>
                  <a:cubicBezTo>
                    <a:pt x="0" y="21374"/>
                    <a:pt x="0" y="21374"/>
                    <a:pt x="0" y="2098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3" name="Shape 5333"/>
            <p:cNvSpPr/>
            <p:nvPr/>
          </p:nvSpPr>
          <p:spPr>
            <a:xfrm>
              <a:off x="8134554" y="3044067"/>
              <a:ext cx="227725" cy="178153"/>
            </a:xfrm>
            <a:custGeom>
              <a:avLst/>
              <a:gdLst/>
              <a:ahLst/>
              <a:cxnLst>
                <a:cxn ang="0">
                  <a:pos x="wd2" y="hd2"/>
                </a:cxn>
                <a:cxn ang="5400000">
                  <a:pos x="wd2" y="hd2"/>
                </a:cxn>
                <a:cxn ang="10800000">
                  <a:pos x="wd2" y="hd2"/>
                </a:cxn>
                <a:cxn ang="16200000">
                  <a:pos x="wd2" y="hd2"/>
                </a:cxn>
              </a:cxnLst>
              <a:rect l="0" t="0" r="r" b="b"/>
              <a:pathLst>
                <a:path w="21600" h="21600" extrusionOk="0">
                  <a:moveTo>
                    <a:pt x="12071" y="6521"/>
                  </a:moveTo>
                  <a:cubicBezTo>
                    <a:pt x="12071" y="5706"/>
                    <a:pt x="11435" y="4891"/>
                    <a:pt x="10800" y="4891"/>
                  </a:cubicBezTo>
                  <a:cubicBezTo>
                    <a:pt x="10165" y="4891"/>
                    <a:pt x="9529" y="5706"/>
                    <a:pt x="9529" y="6521"/>
                  </a:cubicBezTo>
                  <a:cubicBezTo>
                    <a:pt x="9529" y="15079"/>
                    <a:pt x="9529" y="15079"/>
                    <a:pt x="9529" y="15079"/>
                  </a:cubicBezTo>
                  <a:cubicBezTo>
                    <a:pt x="9529" y="18747"/>
                    <a:pt x="7306" y="21600"/>
                    <a:pt x="4765" y="21600"/>
                  </a:cubicBezTo>
                  <a:cubicBezTo>
                    <a:pt x="2224" y="21600"/>
                    <a:pt x="0" y="18747"/>
                    <a:pt x="0" y="15079"/>
                  </a:cubicBezTo>
                  <a:cubicBezTo>
                    <a:pt x="0" y="15079"/>
                    <a:pt x="0" y="15079"/>
                    <a:pt x="0" y="11411"/>
                  </a:cubicBezTo>
                  <a:cubicBezTo>
                    <a:pt x="3494" y="11411"/>
                    <a:pt x="3494" y="11411"/>
                    <a:pt x="3494" y="11411"/>
                  </a:cubicBezTo>
                  <a:cubicBezTo>
                    <a:pt x="3494" y="15079"/>
                    <a:pt x="3494" y="15079"/>
                    <a:pt x="3494" y="15079"/>
                  </a:cubicBezTo>
                  <a:cubicBezTo>
                    <a:pt x="3494" y="15894"/>
                    <a:pt x="4129" y="16709"/>
                    <a:pt x="4765" y="16709"/>
                  </a:cubicBezTo>
                  <a:cubicBezTo>
                    <a:pt x="5400" y="16709"/>
                    <a:pt x="6035" y="15894"/>
                    <a:pt x="6035" y="15079"/>
                  </a:cubicBezTo>
                  <a:cubicBezTo>
                    <a:pt x="6035" y="6113"/>
                    <a:pt x="6035" y="6113"/>
                    <a:pt x="6035" y="6113"/>
                  </a:cubicBezTo>
                  <a:cubicBezTo>
                    <a:pt x="6035" y="2853"/>
                    <a:pt x="8259" y="0"/>
                    <a:pt x="10800" y="0"/>
                  </a:cubicBezTo>
                  <a:cubicBezTo>
                    <a:pt x="13341" y="0"/>
                    <a:pt x="15565" y="2853"/>
                    <a:pt x="15565" y="6113"/>
                  </a:cubicBezTo>
                  <a:cubicBezTo>
                    <a:pt x="15565" y="8151"/>
                    <a:pt x="15565" y="8151"/>
                    <a:pt x="15565" y="8151"/>
                  </a:cubicBezTo>
                  <a:cubicBezTo>
                    <a:pt x="13341" y="8966"/>
                    <a:pt x="13341" y="8966"/>
                    <a:pt x="13341" y="8966"/>
                  </a:cubicBezTo>
                  <a:cubicBezTo>
                    <a:pt x="12071" y="8151"/>
                    <a:pt x="12071" y="8151"/>
                    <a:pt x="12071" y="8151"/>
                  </a:cubicBezTo>
                  <a:lnTo>
                    <a:pt x="12071" y="6521"/>
                  </a:lnTo>
                  <a:close/>
                  <a:moveTo>
                    <a:pt x="21600" y="11411"/>
                  </a:moveTo>
                  <a:cubicBezTo>
                    <a:pt x="21600" y="15079"/>
                    <a:pt x="21600" y="15079"/>
                    <a:pt x="21600" y="15079"/>
                  </a:cubicBezTo>
                  <a:cubicBezTo>
                    <a:pt x="21600" y="18747"/>
                    <a:pt x="19376" y="21600"/>
                    <a:pt x="16835" y="21600"/>
                  </a:cubicBezTo>
                  <a:cubicBezTo>
                    <a:pt x="14294" y="21600"/>
                    <a:pt x="12071" y="18747"/>
                    <a:pt x="12071" y="15079"/>
                  </a:cubicBezTo>
                  <a:cubicBezTo>
                    <a:pt x="12071" y="11411"/>
                    <a:pt x="12071" y="11411"/>
                    <a:pt x="12071" y="11411"/>
                  </a:cubicBezTo>
                  <a:cubicBezTo>
                    <a:pt x="13341" y="12226"/>
                    <a:pt x="13341" y="12226"/>
                    <a:pt x="13341" y="12226"/>
                  </a:cubicBezTo>
                  <a:cubicBezTo>
                    <a:pt x="15565" y="11411"/>
                    <a:pt x="15565" y="11411"/>
                    <a:pt x="15565" y="11411"/>
                  </a:cubicBezTo>
                  <a:cubicBezTo>
                    <a:pt x="15565" y="15487"/>
                    <a:pt x="15565" y="15487"/>
                    <a:pt x="15565" y="15487"/>
                  </a:cubicBezTo>
                  <a:cubicBezTo>
                    <a:pt x="15565" y="16302"/>
                    <a:pt x="16200" y="16709"/>
                    <a:pt x="16835" y="16709"/>
                  </a:cubicBezTo>
                  <a:cubicBezTo>
                    <a:pt x="17471" y="16709"/>
                    <a:pt x="18106" y="16302"/>
                    <a:pt x="18106" y="15487"/>
                  </a:cubicBezTo>
                  <a:cubicBezTo>
                    <a:pt x="18106" y="11411"/>
                    <a:pt x="18106" y="11411"/>
                    <a:pt x="18106" y="11411"/>
                  </a:cubicBezTo>
                  <a:lnTo>
                    <a:pt x="21600" y="1141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4" name="Shape 5334"/>
            <p:cNvSpPr/>
            <p:nvPr/>
          </p:nvSpPr>
          <p:spPr>
            <a:xfrm>
              <a:off x="8580708" y="3024763"/>
              <a:ext cx="204488" cy="212948"/>
            </a:xfrm>
            <a:custGeom>
              <a:avLst/>
              <a:gdLst/>
              <a:ahLst/>
              <a:cxnLst>
                <a:cxn ang="0">
                  <a:pos x="wd2" y="hd2"/>
                </a:cxn>
                <a:cxn ang="5400000">
                  <a:pos x="wd2" y="hd2"/>
                </a:cxn>
                <a:cxn ang="10800000">
                  <a:pos x="wd2" y="hd2"/>
                </a:cxn>
                <a:cxn ang="16200000">
                  <a:pos x="wd2" y="hd2"/>
                </a:cxn>
              </a:cxnLst>
              <a:rect l="0" t="0" r="r" b="b"/>
              <a:pathLst>
                <a:path w="21600" h="21516" extrusionOk="0">
                  <a:moveTo>
                    <a:pt x="21246" y="14428"/>
                  </a:moveTo>
                  <a:cubicBezTo>
                    <a:pt x="17705" y="15441"/>
                    <a:pt x="17705" y="15441"/>
                    <a:pt x="17705" y="15441"/>
                  </a:cubicBezTo>
                  <a:cubicBezTo>
                    <a:pt x="17705" y="19153"/>
                    <a:pt x="17705" y="19153"/>
                    <a:pt x="17705" y="19153"/>
                  </a:cubicBezTo>
                  <a:cubicBezTo>
                    <a:pt x="17705" y="19491"/>
                    <a:pt x="17705" y="19491"/>
                    <a:pt x="17705" y="19491"/>
                  </a:cubicBezTo>
                  <a:cubicBezTo>
                    <a:pt x="17351" y="19491"/>
                    <a:pt x="17351" y="19828"/>
                    <a:pt x="17351" y="19491"/>
                  </a:cubicBezTo>
                  <a:cubicBezTo>
                    <a:pt x="13456" y="18478"/>
                    <a:pt x="13456" y="18478"/>
                    <a:pt x="13456" y="18478"/>
                  </a:cubicBezTo>
                  <a:cubicBezTo>
                    <a:pt x="11331" y="21516"/>
                    <a:pt x="11331" y="21516"/>
                    <a:pt x="11331" y="21516"/>
                  </a:cubicBezTo>
                  <a:cubicBezTo>
                    <a:pt x="10977" y="21516"/>
                    <a:pt x="10977" y="21516"/>
                    <a:pt x="10977" y="21516"/>
                  </a:cubicBezTo>
                  <a:cubicBezTo>
                    <a:pt x="10623" y="21516"/>
                    <a:pt x="10623" y="21516"/>
                    <a:pt x="10623" y="21516"/>
                  </a:cubicBezTo>
                  <a:cubicBezTo>
                    <a:pt x="8144" y="18478"/>
                    <a:pt x="8144" y="18478"/>
                    <a:pt x="8144" y="18478"/>
                  </a:cubicBezTo>
                  <a:cubicBezTo>
                    <a:pt x="4603" y="19491"/>
                    <a:pt x="4603" y="19491"/>
                    <a:pt x="4603" y="19491"/>
                  </a:cubicBezTo>
                  <a:cubicBezTo>
                    <a:pt x="4603" y="19828"/>
                    <a:pt x="4249" y="19491"/>
                    <a:pt x="4249" y="19491"/>
                  </a:cubicBezTo>
                  <a:cubicBezTo>
                    <a:pt x="4249" y="19491"/>
                    <a:pt x="3895" y="19491"/>
                    <a:pt x="3895" y="19153"/>
                  </a:cubicBezTo>
                  <a:cubicBezTo>
                    <a:pt x="3895" y="15441"/>
                    <a:pt x="3895" y="15441"/>
                    <a:pt x="3895" y="15441"/>
                  </a:cubicBezTo>
                  <a:cubicBezTo>
                    <a:pt x="354" y="14428"/>
                    <a:pt x="354" y="14428"/>
                    <a:pt x="354" y="14428"/>
                  </a:cubicBezTo>
                  <a:cubicBezTo>
                    <a:pt x="354" y="14428"/>
                    <a:pt x="0" y="14428"/>
                    <a:pt x="0" y="14091"/>
                  </a:cubicBezTo>
                  <a:cubicBezTo>
                    <a:pt x="0" y="14091"/>
                    <a:pt x="0" y="13753"/>
                    <a:pt x="0" y="13753"/>
                  </a:cubicBezTo>
                  <a:cubicBezTo>
                    <a:pt x="2479" y="10716"/>
                    <a:pt x="2479" y="10716"/>
                    <a:pt x="2479" y="10716"/>
                  </a:cubicBezTo>
                  <a:cubicBezTo>
                    <a:pt x="0" y="7679"/>
                    <a:pt x="0" y="7679"/>
                    <a:pt x="0" y="7679"/>
                  </a:cubicBezTo>
                  <a:cubicBezTo>
                    <a:pt x="0" y="7679"/>
                    <a:pt x="0" y="7679"/>
                    <a:pt x="0" y="7341"/>
                  </a:cubicBezTo>
                  <a:cubicBezTo>
                    <a:pt x="0" y="7341"/>
                    <a:pt x="354" y="7341"/>
                    <a:pt x="354" y="7341"/>
                  </a:cubicBezTo>
                  <a:cubicBezTo>
                    <a:pt x="3895" y="5991"/>
                    <a:pt x="3895" y="5991"/>
                    <a:pt x="3895" y="5991"/>
                  </a:cubicBezTo>
                  <a:cubicBezTo>
                    <a:pt x="3895" y="2279"/>
                    <a:pt x="3895" y="2279"/>
                    <a:pt x="3895" y="2279"/>
                  </a:cubicBezTo>
                  <a:cubicBezTo>
                    <a:pt x="3895" y="2279"/>
                    <a:pt x="4249" y="2279"/>
                    <a:pt x="4249" y="1941"/>
                  </a:cubicBezTo>
                  <a:cubicBezTo>
                    <a:pt x="4249" y="1941"/>
                    <a:pt x="4603" y="1941"/>
                    <a:pt x="4603" y="1941"/>
                  </a:cubicBezTo>
                  <a:cubicBezTo>
                    <a:pt x="8144" y="3291"/>
                    <a:pt x="8144" y="3291"/>
                    <a:pt x="8144" y="3291"/>
                  </a:cubicBezTo>
                  <a:cubicBezTo>
                    <a:pt x="10623" y="254"/>
                    <a:pt x="10623" y="254"/>
                    <a:pt x="10623" y="254"/>
                  </a:cubicBezTo>
                  <a:cubicBezTo>
                    <a:pt x="10623" y="-84"/>
                    <a:pt x="10977" y="-84"/>
                    <a:pt x="11331" y="254"/>
                  </a:cubicBezTo>
                  <a:cubicBezTo>
                    <a:pt x="13456" y="3291"/>
                    <a:pt x="13456" y="3291"/>
                    <a:pt x="13456" y="3291"/>
                  </a:cubicBezTo>
                  <a:cubicBezTo>
                    <a:pt x="17351" y="1941"/>
                    <a:pt x="17351" y="1941"/>
                    <a:pt x="17351" y="1941"/>
                  </a:cubicBezTo>
                  <a:cubicBezTo>
                    <a:pt x="17351" y="1941"/>
                    <a:pt x="17351" y="1941"/>
                    <a:pt x="17705" y="1941"/>
                  </a:cubicBezTo>
                  <a:cubicBezTo>
                    <a:pt x="17705" y="2279"/>
                    <a:pt x="17705" y="2279"/>
                    <a:pt x="17705" y="2279"/>
                  </a:cubicBezTo>
                  <a:cubicBezTo>
                    <a:pt x="17705" y="5991"/>
                    <a:pt x="17705" y="5991"/>
                    <a:pt x="17705" y="5991"/>
                  </a:cubicBezTo>
                  <a:cubicBezTo>
                    <a:pt x="21246" y="7341"/>
                    <a:pt x="21246" y="7341"/>
                    <a:pt x="21246" y="7341"/>
                  </a:cubicBezTo>
                  <a:cubicBezTo>
                    <a:pt x="21600" y="7341"/>
                    <a:pt x="21600" y="7341"/>
                    <a:pt x="21600" y="7341"/>
                  </a:cubicBezTo>
                  <a:cubicBezTo>
                    <a:pt x="21600" y="7679"/>
                    <a:pt x="21600" y="7679"/>
                    <a:pt x="21600" y="7679"/>
                  </a:cubicBezTo>
                  <a:cubicBezTo>
                    <a:pt x="19475" y="10716"/>
                    <a:pt x="19475" y="10716"/>
                    <a:pt x="19475" y="10716"/>
                  </a:cubicBezTo>
                  <a:cubicBezTo>
                    <a:pt x="21600" y="13753"/>
                    <a:pt x="21600" y="13753"/>
                    <a:pt x="21600" y="13753"/>
                  </a:cubicBezTo>
                  <a:cubicBezTo>
                    <a:pt x="21600" y="13753"/>
                    <a:pt x="21600" y="14091"/>
                    <a:pt x="21600" y="14091"/>
                  </a:cubicBezTo>
                  <a:cubicBezTo>
                    <a:pt x="21600" y="14428"/>
                    <a:pt x="21600" y="14428"/>
                    <a:pt x="21246" y="14428"/>
                  </a:cubicBezTo>
                  <a:close/>
                  <a:moveTo>
                    <a:pt x="10977" y="3966"/>
                  </a:moveTo>
                  <a:cubicBezTo>
                    <a:pt x="6728" y="3966"/>
                    <a:pt x="3541" y="7004"/>
                    <a:pt x="3541" y="10716"/>
                  </a:cubicBezTo>
                  <a:cubicBezTo>
                    <a:pt x="3541" y="14766"/>
                    <a:pt x="6728" y="17803"/>
                    <a:pt x="10977" y="17803"/>
                  </a:cubicBezTo>
                  <a:cubicBezTo>
                    <a:pt x="14872" y="17803"/>
                    <a:pt x="18059" y="14766"/>
                    <a:pt x="18059" y="10716"/>
                  </a:cubicBezTo>
                  <a:cubicBezTo>
                    <a:pt x="18059" y="7004"/>
                    <a:pt x="14872" y="3966"/>
                    <a:pt x="10977" y="396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5" name="Shape 5335"/>
            <p:cNvSpPr/>
            <p:nvPr/>
          </p:nvSpPr>
          <p:spPr>
            <a:xfrm>
              <a:off x="0" y="3487122"/>
              <a:ext cx="137874" cy="168858"/>
            </a:xfrm>
            <a:custGeom>
              <a:avLst/>
              <a:gdLst/>
              <a:ahLst/>
              <a:cxnLst>
                <a:cxn ang="0">
                  <a:pos x="wd2" y="hd2"/>
                </a:cxn>
                <a:cxn ang="5400000">
                  <a:pos x="wd2" y="hd2"/>
                </a:cxn>
                <a:cxn ang="10800000">
                  <a:pos x="wd2" y="hd2"/>
                </a:cxn>
                <a:cxn ang="16200000">
                  <a:pos x="wd2" y="hd2"/>
                </a:cxn>
              </a:cxnLst>
              <a:rect l="0" t="0" r="r" b="b"/>
              <a:pathLst>
                <a:path w="21600" h="21600" extrusionOk="0">
                  <a:moveTo>
                    <a:pt x="21600" y="19008"/>
                  </a:moveTo>
                  <a:cubicBezTo>
                    <a:pt x="21600" y="20304"/>
                    <a:pt x="20020" y="21600"/>
                    <a:pt x="18439" y="21600"/>
                  </a:cubicBezTo>
                  <a:cubicBezTo>
                    <a:pt x="2634" y="21600"/>
                    <a:pt x="2634" y="21600"/>
                    <a:pt x="2634" y="21600"/>
                  </a:cubicBezTo>
                  <a:cubicBezTo>
                    <a:pt x="1054" y="21600"/>
                    <a:pt x="0" y="20304"/>
                    <a:pt x="0" y="19008"/>
                  </a:cubicBezTo>
                  <a:cubicBezTo>
                    <a:pt x="0" y="2160"/>
                    <a:pt x="0" y="2160"/>
                    <a:pt x="0" y="2160"/>
                  </a:cubicBezTo>
                  <a:cubicBezTo>
                    <a:pt x="0" y="864"/>
                    <a:pt x="1054" y="0"/>
                    <a:pt x="2634" y="0"/>
                  </a:cubicBezTo>
                  <a:cubicBezTo>
                    <a:pt x="18439" y="0"/>
                    <a:pt x="18439" y="0"/>
                    <a:pt x="18439" y="0"/>
                  </a:cubicBezTo>
                  <a:cubicBezTo>
                    <a:pt x="20020" y="0"/>
                    <a:pt x="21600" y="864"/>
                    <a:pt x="21600" y="2160"/>
                  </a:cubicBezTo>
                  <a:lnTo>
                    <a:pt x="21600" y="19008"/>
                  </a:lnTo>
                  <a:close/>
                  <a:moveTo>
                    <a:pt x="18966" y="2160"/>
                  </a:moveTo>
                  <a:cubicBezTo>
                    <a:pt x="18966" y="2160"/>
                    <a:pt x="18966" y="1728"/>
                    <a:pt x="18439" y="1728"/>
                  </a:cubicBezTo>
                  <a:cubicBezTo>
                    <a:pt x="2634" y="1728"/>
                    <a:pt x="2634" y="1728"/>
                    <a:pt x="2634" y="1728"/>
                  </a:cubicBezTo>
                  <a:cubicBezTo>
                    <a:pt x="2634" y="1728"/>
                    <a:pt x="2107" y="2160"/>
                    <a:pt x="2107" y="2160"/>
                  </a:cubicBezTo>
                  <a:cubicBezTo>
                    <a:pt x="2107" y="17280"/>
                    <a:pt x="2107" y="17280"/>
                    <a:pt x="2107" y="17280"/>
                  </a:cubicBezTo>
                  <a:cubicBezTo>
                    <a:pt x="2107" y="17280"/>
                    <a:pt x="2634" y="17712"/>
                    <a:pt x="2634" y="17712"/>
                  </a:cubicBezTo>
                  <a:cubicBezTo>
                    <a:pt x="18439" y="17712"/>
                    <a:pt x="18439" y="17712"/>
                    <a:pt x="18439" y="17712"/>
                  </a:cubicBezTo>
                  <a:cubicBezTo>
                    <a:pt x="18966" y="17712"/>
                    <a:pt x="18966" y="17280"/>
                    <a:pt x="18966" y="17280"/>
                  </a:cubicBezTo>
                  <a:lnTo>
                    <a:pt x="18966" y="2160"/>
                  </a:lnTo>
                  <a:close/>
                  <a:moveTo>
                    <a:pt x="10537" y="18576"/>
                  </a:moveTo>
                  <a:cubicBezTo>
                    <a:pt x="10010" y="18576"/>
                    <a:pt x="9483" y="19008"/>
                    <a:pt x="9483" y="19440"/>
                  </a:cubicBezTo>
                  <a:cubicBezTo>
                    <a:pt x="9483" y="19872"/>
                    <a:pt x="10010" y="20736"/>
                    <a:pt x="10537" y="20736"/>
                  </a:cubicBezTo>
                  <a:cubicBezTo>
                    <a:pt x="11590" y="20736"/>
                    <a:pt x="12117" y="19872"/>
                    <a:pt x="12117" y="19440"/>
                  </a:cubicBezTo>
                  <a:cubicBezTo>
                    <a:pt x="12117" y="19008"/>
                    <a:pt x="11590" y="18576"/>
                    <a:pt x="10537" y="1857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6" name="Shape 5336"/>
            <p:cNvSpPr/>
            <p:nvPr/>
          </p:nvSpPr>
          <p:spPr>
            <a:xfrm>
              <a:off x="408974" y="3487122"/>
              <a:ext cx="213782" cy="168858"/>
            </a:xfrm>
            <a:custGeom>
              <a:avLst/>
              <a:gdLst/>
              <a:ahLst/>
              <a:cxnLst>
                <a:cxn ang="0">
                  <a:pos x="wd2" y="hd2"/>
                </a:cxn>
                <a:cxn ang="5400000">
                  <a:pos x="wd2" y="hd2"/>
                </a:cxn>
                <a:cxn ang="10800000">
                  <a:pos x="wd2" y="hd2"/>
                </a:cxn>
                <a:cxn ang="16200000">
                  <a:pos x="wd2" y="hd2"/>
                </a:cxn>
              </a:cxnLst>
              <a:rect l="0" t="0" r="r" b="b"/>
              <a:pathLst>
                <a:path w="21600" h="21600" extrusionOk="0">
                  <a:moveTo>
                    <a:pt x="21600" y="4752"/>
                  </a:moveTo>
                  <a:cubicBezTo>
                    <a:pt x="21600" y="5184"/>
                    <a:pt x="21263" y="5616"/>
                    <a:pt x="20588" y="5616"/>
                  </a:cubicBezTo>
                  <a:cubicBezTo>
                    <a:pt x="675" y="5616"/>
                    <a:pt x="675" y="5616"/>
                    <a:pt x="675" y="5616"/>
                  </a:cubicBezTo>
                  <a:cubicBezTo>
                    <a:pt x="337" y="5616"/>
                    <a:pt x="0" y="5184"/>
                    <a:pt x="0" y="4752"/>
                  </a:cubicBezTo>
                  <a:cubicBezTo>
                    <a:pt x="0" y="864"/>
                    <a:pt x="0" y="864"/>
                    <a:pt x="0" y="864"/>
                  </a:cubicBezTo>
                  <a:cubicBezTo>
                    <a:pt x="0" y="432"/>
                    <a:pt x="337" y="0"/>
                    <a:pt x="675" y="0"/>
                  </a:cubicBezTo>
                  <a:cubicBezTo>
                    <a:pt x="20588" y="0"/>
                    <a:pt x="20588" y="0"/>
                    <a:pt x="20588" y="0"/>
                  </a:cubicBezTo>
                  <a:cubicBezTo>
                    <a:pt x="21263" y="0"/>
                    <a:pt x="21600" y="432"/>
                    <a:pt x="21600" y="864"/>
                  </a:cubicBezTo>
                  <a:lnTo>
                    <a:pt x="21600" y="4752"/>
                  </a:lnTo>
                  <a:close/>
                  <a:moveTo>
                    <a:pt x="21600" y="12528"/>
                  </a:moveTo>
                  <a:cubicBezTo>
                    <a:pt x="21600" y="12960"/>
                    <a:pt x="21263" y="13824"/>
                    <a:pt x="20588" y="13824"/>
                  </a:cubicBezTo>
                  <a:cubicBezTo>
                    <a:pt x="675" y="13824"/>
                    <a:pt x="675" y="13824"/>
                    <a:pt x="675" y="13824"/>
                  </a:cubicBezTo>
                  <a:cubicBezTo>
                    <a:pt x="337" y="13824"/>
                    <a:pt x="0" y="12960"/>
                    <a:pt x="0" y="12528"/>
                  </a:cubicBezTo>
                  <a:cubicBezTo>
                    <a:pt x="0" y="8640"/>
                    <a:pt x="0" y="8640"/>
                    <a:pt x="0" y="8640"/>
                  </a:cubicBezTo>
                  <a:cubicBezTo>
                    <a:pt x="0" y="8208"/>
                    <a:pt x="337" y="7776"/>
                    <a:pt x="675" y="7776"/>
                  </a:cubicBezTo>
                  <a:cubicBezTo>
                    <a:pt x="20588" y="7776"/>
                    <a:pt x="20588" y="7776"/>
                    <a:pt x="20588" y="7776"/>
                  </a:cubicBezTo>
                  <a:cubicBezTo>
                    <a:pt x="21263" y="7776"/>
                    <a:pt x="21600" y="8208"/>
                    <a:pt x="21600" y="8640"/>
                  </a:cubicBezTo>
                  <a:lnTo>
                    <a:pt x="21600" y="12528"/>
                  </a:lnTo>
                  <a:close/>
                  <a:moveTo>
                    <a:pt x="21600" y="20736"/>
                  </a:moveTo>
                  <a:cubicBezTo>
                    <a:pt x="21600" y="21168"/>
                    <a:pt x="21263" y="21600"/>
                    <a:pt x="20588" y="21600"/>
                  </a:cubicBezTo>
                  <a:cubicBezTo>
                    <a:pt x="675" y="21600"/>
                    <a:pt x="675" y="21600"/>
                    <a:pt x="675" y="21600"/>
                  </a:cubicBezTo>
                  <a:cubicBezTo>
                    <a:pt x="337" y="21600"/>
                    <a:pt x="0" y="21168"/>
                    <a:pt x="0" y="20736"/>
                  </a:cubicBezTo>
                  <a:cubicBezTo>
                    <a:pt x="0" y="16416"/>
                    <a:pt x="0" y="16416"/>
                    <a:pt x="0" y="16416"/>
                  </a:cubicBezTo>
                  <a:cubicBezTo>
                    <a:pt x="0" y="15984"/>
                    <a:pt x="337" y="15552"/>
                    <a:pt x="675" y="15552"/>
                  </a:cubicBezTo>
                  <a:cubicBezTo>
                    <a:pt x="20588" y="15552"/>
                    <a:pt x="20588" y="15552"/>
                    <a:pt x="20588" y="15552"/>
                  </a:cubicBezTo>
                  <a:cubicBezTo>
                    <a:pt x="21263" y="15552"/>
                    <a:pt x="21600" y="15984"/>
                    <a:pt x="21600" y="16416"/>
                  </a:cubicBezTo>
                  <a:lnTo>
                    <a:pt x="21600" y="20736"/>
                  </a:lnTo>
                  <a:close/>
                  <a:moveTo>
                    <a:pt x="19913" y="11664"/>
                  </a:moveTo>
                  <a:cubicBezTo>
                    <a:pt x="19913" y="9504"/>
                    <a:pt x="19913" y="9504"/>
                    <a:pt x="19913" y="9504"/>
                  </a:cubicBezTo>
                  <a:cubicBezTo>
                    <a:pt x="7762" y="9504"/>
                    <a:pt x="7762" y="9504"/>
                    <a:pt x="7762" y="9504"/>
                  </a:cubicBezTo>
                  <a:cubicBezTo>
                    <a:pt x="7762" y="11664"/>
                    <a:pt x="7762" y="11664"/>
                    <a:pt x="7762" y="11664"/>
                  </a:cubicBezTo>
                  <a:lnTo>
                    <a:pt x="19913" y="11664"/>
                  </a:lnTo>
                  <a:close/>
                  <a:moveTo>
                    <a:pt x="19913" y="19440"/>
                  </a:moveTo>
                  <a:cubicBezTo>
                    <a:pt x="19913" y="17712"/>
                    <a:pt x="19913" y="17712"/>
                    <a:pt x="19913" y="17712"/>
                  </a:cubicBezTo>
                  <a:cubicBezTo>
                    <a:pt x="12150" y="17712"/>
                    <a:pt x="12150" y="17712"/>
                    <a:pt x="12150" y="17712"/>
                  </a:cubicBezTo>
                  <a:cubicBezTo>
                    <a:pt x="12150" y="19440"/>
                    <a:pt x="12150" y="19440"/>
                    <a:pt x="12150" y="19440"/>
                  </a:cubicBezTo>
                  <a:lnTo>
                    <a:pt x="19913" y="19440"/>
                  </a:lnTo>
                  <a:close/>
                  <a:moveTo>
                    <a:pt x="19913" y="3888"/>
                  </a:moveTo>
                  <a:cubicBezTo>
                    <a:pt x="19913" y="1728"/>
                    <a:pt x="19913" y="1728"/>
                    <a:pt x="19913" y="1728"/>
                  </a:cubicBezTo>
                  <a:cubicBezTo>
                    <a:pt x="15188" y="1728"/>
                    <a:pt x="15188" y="1728"/>
                    <a:pt x="15188" y="1728"/>
                  </a:cubicBezTo>
                  <a:cubicBezTo>
                    <a:pt x="15188" y="3888"/>
                    <a:pt x="15188" y="3888"/>
                    <a:pt x="15188" y="3888"/>
                  </a:cubicBezTo>
                  <a:lnTo>
                    <a:pt x="19913" y="388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7" name="Shape 5337"/>
            <p:cNvSpPr/>
            <p:nvPr/>
          </p:nvSpPr>
          <p:spPr>
            <a:xfrm>
              <a:off x="890757" y="3485698"/>
              <a:ext cx="214178" cy="184100"/>
            </a:xfrm>
            <a:custGeom>
              <a:avLst/>
              <a:gdLst/>
              <a:ahLst/>
              <a:cxnLst>
                <a:cxn ang="0">
                  <a:pos x="wd2" y="hd2"/>
                </a:cxn>
                <a:cxn ang="5400000">
                  <a:pos x="wd2" y="hd2"/>
                </a:cxn>
                <a:cxn ang="10800000">
                  <a:pos x="wd2" y="hd2"/>
                </a:cxn>
                <a:cxn ang="16200000">
                  <a:pos x="wd2" y="hd2"/>
                </a:cxn>
              </a:cxnLst>
              <a:rect l="0" t="0" r="r" b="b"/>
              <a:pathLst>
                <a:path w="21484" h="21214" extrusionOk="0">
                  <a:moveTo>
                    <a:pt x="1688" y="578"/>
                  </a:moveTo>
                  <a:cubicBezTo>
                    <a:pt x="1688" y="578"/>
                    <a:pt x="3713" y="578"/>
                    <a:pt x="4050" y="578"/>
                  </a:cubicBezTo>
                  <a:cubicBezTo>
                    <a:pt x="5063" y="578"/>
                    <a:pt x="6075" y="578"/>
                    <a:pt x="7425" y="578"/>
                  </a:cubicBezTo>
                  <a:cubicBezTo>
                    <a:pt x="8100" y="578"/>
                    <a:pt x="9113" y="578"/>
                    <a:pt x="9788" y="578"/>
                  </a:cubicBezTo>
                  <a:cubicBezTo>
                    <a:pt x="13500" y="578"/>
                    <a:pt x="13500" y="578"/>
                    <a:pt x="13500" y="578"/>
                  </a:cubicBezTo>
                  <a:cubicBezTo>
                    <a:pt x="13837" y="578"/>
                    <a:pt x="14175" y="578"/>
                    <a:pt x="14512" y="193"/>
                  </a:cubicBezTo>
                  <a:cubicBezTo>
                    <a:pt x="14850" y="193"/>
                    <a:pt x="14850" y="193"/>
                    <a:pt x="14850" y="193"/>
                  </a:cubicBezTo>
                  <a:cubicBezTo>
                    <a:pt x="15187" y="193"/>
                    <a:pt x="15187" y="193"/>
                    <a:pt x="15187" y="193"/>
                  </a:cubicBezTo>
                  <a:cubicBezTo>
                    <a:pt x="15187" y="1736"/>
                    <a:pt x="15187" y="3278"/>
                    <a:pt x="15187" y="4821"/>
                  </a:cubicBezTo>
                  <a:cubicBezTo>
                    <a:pt x="15187" y="5207"/>
                    <a:pt x="15187" y="5593"/>
                    <a:pt x="15187" y="5978"/>
                  </a:cubicBezTo>
                  <a:cubicBezTo>
                    <a:pt x="14850" y="6364"/>
                    <a:pt x="14850" y="6364"/>
                    <a:pt x="14512" y="6364"/>
                  </a:cubicBezTo>
                  <a:cubicBezTo>
                    <a:pt x="14175" y="5978"/>
                    <a:pt x="13837" y="5207"/>
                    <a:pt x="13837" y="4821"/>
                  </a:cubicBezTo>
                  <a:cubicBezTo>
                    <a:pt x="13837" y="4436"/>
                    <a:pt x="13500" y="2507"/>
                    <a:pt x="13500" y="2507"/>
                  </a:cubicBezTo>
                  <a:cubicBezTo>
                    <a:pt x="13162" y="2121"/>
                    <a:pt x="12825" y="2121"/>
                    <a:pt x="12487" y="2121"/>
                  </a:cubicBezTo>
                  <a:cubicBezTo>
                    <a:pt x="11475" y="2121"/>
                    <a:pt x="10125" y="2121"/>
                    <a:pt x="9113" y="2121"/>
                  </a:cubicBezTo>
                  <a:cubicBezTo>
                    <a:pt x="9113" y="2893"/>
                    <a:pt x="9113" y="3664"/>
                    <a:pt x="9113" y="4050"/>
                  </a:cubicBezTo>
                  <a:cubicBezTo>
                    <a:pt x="9113" y="7907"/>
                    <a:pt x="9113" y="11764"/>
                    <a:pt x="9113" y="15621"/>
                  </a:cubicBezTo>
                  <a:cubicBezTo>
                    <a:pt x="9113" y="16778"/>
                    <a:pt x="9113" y="17936"/>
                    <a:pt x="9113" y="19093"/>
                  </a:cubicBezTo>
                  <a:cubicBezTo>
                    <a:pt x="10125" y="19478"/>
                    <a:pt x="11137" y="19478"/>
                    <a:pt x="12150" y="20250"/>
                  </a:cubicBezTo>
                  <a:cubicBezTo>
                    <a:pt x="12150" y="20250"/>
                    <a:pt x="12150" y="20636"/>
                    <a:pt x="12150" y="20636"/>
                  </a:cubicBezTo>
                  <a:cubicBezTo>
                    <a:pt x="12150" y="21021"/>
                    <a:pt x="12150" y="21021"/>
                    <a:pt x="12150" y="21021"/>
                  </a:cubicBezTo>
                  <a:cubicBezTo>
                    <a:pt x="11812" y="21021"/>
                    <a:pt x="11812" y="21021"/>
                    <a:pt x="11812" y="21021"/>
                  </a:cubicBezTo>
                  <a:cubicBezTo>
                    <a:pt x="10125" y="21407"/>
                    <a:pt x="8438" y="21021"/>
                    <a:pt x="6750" y="21021"/>
                  </a:cubicBezTo>
                  <a:cubicBezTo>
                    <a:pt x="5400" y="21021"/>
                    <a:pt x="4388" y="21021"/>
                    <a:pt x="3038" y="21021"/>
                  </a:cubicBezTo>
                  <a:cubicBezTo>
                    <a:pt x="3038" y="21021"/>
                    <a:pt x="3038" y="20636"/>
                    <a:pt x="3038" y="20636"/>
                  </a:cubicBezTo>
                  <a:cubicBezTo>
                    <a:pt x="3038" y="20250"/>
                    <a:pt x="3038" y="20250"/>
                    <a:pt x="3038" y="20250"/>
                  </a:cubicBezTo>
                  <a:cubicBezTo>
                    <a:pt x="3375" y="19478"/>
                    <a:pt x="5063" y="19478"/>
                    <a:pt x="5738" y="19093"/>
                  </a:cubicBezTo>
                  <a:cubicBezTo>
                    <a:pt x="6075" y="18321"/>
                    <a:pt x="6075" y="14464"/>
                    <a:pt x="6075" y="13693"/>
                  </a:cubicBezTo>
                  <a:cubicBezTo>
                    <a:pt x="6075" y="10993"/>
                    <a:pt x="6075" y="8293"/>
                    <a:pt x="6075" y="5207"/>
                  </a:cubicBezTo>
                  <a:cubicBezTo>
                    <a:pt x="6075" y="3664"/>
                    <a:pt x="6075" y="3664"/>
                    <a:pt x="6075" y="3664"/>
                  </a:cubicBezTo>
                  <a:cubicBezTo>
                    <a:pt x="6075" y="3664"/>
                    <a:pt x="6075" y="2507"/>
                    <a:pt x="6075" y="2121"/>
                  </a:cubicBezTo>
                  <a:cubicBezTo>
                    <a:pt x="5738" y="2121"/>
                    <a:pt x="4050" y="2121"/>
                    <a:pt x="4050" y="2121"/>
                  </a:cubicBezTo>
                  <a:cubicBezTo>
                    <a:pt x="3375" y="2121"/>
                    <a:pt x="2363" y="2507"/>
                    <a:pt x="2025" y="2507"/>
                  </a:cubicBezTo>
                  <a:cubicBezTo>
                    <a:pt x="1350" y="3278"/>
                    <a:pt x="1350" y="5978"/>
                    <a:pt x="675" y="5978"/>
                  </a:cubicBezTo>
                  <a:cubicBezTo>
                    <a:pt x="338" y="5593"/>
                    <a:pt x="0" y="5593"/>
                    <a:pt x="0" y="5207"/>
                  </a:cubicBezTo>
                  <a:cubicBezTo>
                    <a:pt x="0" y="193"/>
                    <a:pt x="0" y="193"/>
                    <a:pt x="0" y="193"/>
                  </a:cubicBezTo>
                  <a:cubicBezTo>
                    <a:pt x="1013" y="193"/>
                    <a:pt x="1013" y="193"/>
                    <a:pt x="1013" y="193"/>
                  </a:cubicBezTo>
                  <a:lnTo>
                    <a:pt x="1688" y="578"/>
                  </a:lnTo>
                  <a:close/>
                  <a:moveTo>
                    <a:pt x="21262" y="18321"/>
                  </a:moveTo>
                  <a:cubicBezTo>
                    <a:pt x="19912" y="20636"/>
                    <a:pt x="19912" y="20636"/>
                    <a:pt x="19912" y="20636"/>
                  </a:cubicBezTo>
                  <a:cubicBezTo>
                    <a:pt x="19575" y="21407"/>
                    <a:pt x="18900" y="21407"/>
                    <a:pt x="18562" y="20636"/>
                  </a:cubicBezTo>
                  <a:cubicBezTo>
                    <a:pt x="17212" y="18321"/>
                    <a:pt x="17212" y="18321"/>
                    <a:pt x="17212" y="18321"/>
                  </a:cubicBezTo>
                  <a:cubicBezTo>
                    <a:pt x="16875" y="17936"/>
                    <a:pt x="16875" y="17550"/>
                    <a:pt x="17550" y="17550"/>
                  </a:cubicBezTo>
                  <a:cubicBezTo>
                    <a:pt x="18562" y="17550"/>
                    <a:pt x="18562" y="17550"/>
                    <a:pt x="18562" y="17550"/>
                  </a:cubicBezTo>
                  <a:cubicBezTo>
                    <a:pt x="18562" y="3664"/>
                    <a:pt x="18562" y="3664"/>
                    <a:pt x="18562" y="3664"/>
                  </a:cubicBezTo>
                  <a:cubicBezTo>
                    <a:pt x="17550" y="3664"/>
                    <a:pt x="17550" y="3664"/>
                    <a:pt x="17550" y="3664"/>
                  </a:cubicBezTo>
                  <a:cubicBezTo>
                    <a:pt x="16875" y="3664"/>
                    <a:pt x="16875" y="3278"/>
                    <a:pt x="17212" y="2507"/>
                  </a:cubicBezTo>
                  <a:cubicBezTo>
                    <a:pt x="18562" y="578"/>
                    <a:pt x="18562" y="578"/>
                    <a:pt x="18562" y="578"/>
                  </a:cubicBezTo>
                  <a:cubicBezTo>
                    <a:pt x="18900" y="-193"/>
                    <a:pt x="19575" y="-193"/>
                    <a:pt x="19912" y="578"/>
                  </a:cubicBezTo>
                  <a:cubicBezTo>
                    <a:pt x="21262" y="2507"/>
                    <a:pt x="21262" y="2507"/>
                    <a:pt x="21262" y="2507"/>
                  </a:cubicBezTo>
                  <a:cubicBezTo>
                    <a:pt x="21600" y="3278"/>
                    <a:pt x="21600" y="3664"/>
                    <a:pt x="20925" y="3664"/>
                  </a:cubicBezTo>
                  <a:cubicBezTo>
                    <a:pt x="19912" y="3664"/>
                    <a:pt x="19912" y="3664"/>
                    <a:pt x="19912" y="3664"/>
                  </a:cubicBezTo>
                  <a:cubicBezTo>
                    <a:pt x="19912" y="17550"/>
                    <a:pt x="19912" y="17550"/>
                    <a:pt x="19912" y="17550"/>
                  </a:cubicBezTo>
                  <a:cubicBezTo>
                    <a:pt x="20925" y="17550"/>
                    <a:pt x="20925" y="17550"/>
                    <a:pt x="20925" y="17550"/>
                  </a:cubicBezTo>
                  <a:cubicBezTo>
                    <a:pt x="21600" y="17550"/>
                    <a:pt x="21600" y="17936"/>
                    <a:pt x="21262" y="1832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8" name="Shape 5338"/>
            <p:cNvSpPr/>
            <p:nvPr/>
          </p:nvSpPr>
          <p:spPr>
            <a:xfrm>
              <a:off x="1374090" y="3487122"/>
              <a:ext cx="215332" cy="168858"/>
            </a:xfrm>
            <a:custGeom>
              <a:avLst/>
              <a:gdLst/>
              <a:ahLst/>
              <a:cxnLst>
                <a:cxn ang="0">
                  <a:pos x="wd2" y="hd2"/>
                </a:cxn>
                <a:cxn ang="5400000">
                  <a:pos x="wd2" y="hd2"/>
                </a:cxn>
                <a:cxn ang="10800000">
                  <a:pos x="wd2" y="hd2"/>
                </a:cxn>
                <a:cxn ang="16200000">
                  <a:pos x="wd2" y="hd2"/>
                </a:cxn>
              </a:cxnLst>
              <a:rect l="0" t="0" r="r" b="b"/>
              <a:pathLst>
                <a:path w="21600" h="21600" extrusionOk="0">
                  <a:moveTo>
                    <a:pt x="6075" y="4320"/>
                  </a:moveTo>
                  <a:cubicBezTo>
                    <a:pt x="6075" y="5184"/>
                    <a:pt x="5738" y="5616"/>
                    <a:pt x="5063" y="5616"/>
                  </a:cubicBezTo>
                  <a:cubicBezTo>
                    <a:pt x="1013" y="5616"/>
                    <a:pt x="1013" y="5616"/>
                    <a:pt x="1013" y="5616"/>
                  </a:cubicBezTo>
                  <a:cubicBezTo>
                    <a:pt x="338" y="5616"/>
                    <a:pt x="0" y="5184"/>
                    <a:pt x="0" y="4320"/>
                  </a:cubicBezTo>
                  <a:cubicBezTo>
                    <a:pt x="0" y="1296"/>
                    <a:pt x="0" y="1296"/>
                    <a:pt x="0" y="1296"/>
                  </a:cubicBezTo>
                  <a:cubicBezTo>
                    <a:pt x="0" y="432"/>
                    <a:pt x="338" y="0"/>
                    <a:pt x="1013" y="0"/>
                  </a:cubicBezTo>
                  <a:cubicBezTo>
                    <a:pt x="5063" y="0"/>
                    <a:pt x="5063" y="0"/>
                    <a:pt x="5063" y="0"/>
                  </a:cubicBezTo>
                  <a:cubicBezTo>
                    <a:pt x="5738" y="0"/>
                    <a:pt x="6075" y="432"/>
                    <a:pt x="6075" y="1296"/>
                  </a:cubicBezTo>
                  <a:lnTo>
                    <a:pt x="6075" y="4320"/>
                  </a:lnTo>
                  <a:close/>
                  <a:moveTo>
                    <a:pt x="6075" y="12096"/>
                  </a:moveTo>
                  <a:cubicBezTo>
                    <a:pt x="6075" y="12960"/>
                    <a:pt x="5738" y="13824"/>
                    <a:pt x="5063" y="13824"/>
                  </a:cubicBezTo>
                  <a:cubicBezTo>
                    <a:pt x="1013" y="13824"/>
                    <a:pt x="1013" y="13824"/>
                    <a:pt x="1013" y="13824"/>
                  </a:cubicBezTo>
                  <a:cubicBezTo>
                    <a:pt x="338" y="13824"/>
                    <a:pt x="0" y="12960"/>
                    <a:pt x="0" y="12096"/>
                  </a:cubicBezTo>
                  <a:cubicBezTo>
                    <a:pt x="0" y="9072"/>
                    <a:pt x="0" y="9072"/>
                    <a:pt x="0" y="9072"/>
                  </a:cubicBezTo>
                  <a:cubicBezTo>
                    <a:pt x="0" y="8208"/>
                    <a:pt x="338" y="7776"/>
                    <a:pt x="1013" y="7776"/>
                  </a:cubicBezTo>
                  <a:cubicBezTo>
                    <a:pt x="5063" y="7776"/>
                    <a:pt x="5063" y="7776"/>
                    <a:pt x="5063" y="7776"/>
                  </a:cubicBezTo>
                  <a:cubicBezTo>
                    <a:pt x="5738" y="7776"/>
                    <a:pt x="6075" y="8208"/>
                    <a:pt x="6075" y="9072"/>
                  </a:cubicBezTo>
                  <a:lnTo>
                    <a:pt x="6075" y="12096"/>
                  </a:lnTo>
                  <a:close/>
                  <a:moveTo>
                    <a:pt x="6075" y="19872"/>
                  </a:moveTo>
                  <a:cubicBezTo>
                    <a:pt x="6075" y="20736"/>
                    <a:pt x="5738" y="21600"/>
                    <a:pt x="5063" y="21600"/>
                  </a:cubicBezTo>
                  <a:cubicBezTo>
                    <a:pt x="1013" y="21600"/>
                    <a:pt x="1013" y="21600"/>
                    <a:pt x="1013" y="21600"/>
                  </a:cubicBezTo>
                  <a:cubicBezTo>
                    <a:pt x="338" y="21600"/>
                    <a:pt x="0" y="20736"/>
                    <a:pt x="0" y="19872"/>
                  </a:cubicBezTo>
                  <a:cubicBezTo>
                    <a:pt x="0" y="17280"/>
                    <a:pt x="0" y="17280"/>
                    <a:pt x="0" y="17280"/>
                  </a:cubicBezTo>
                  <a:cubicBezTo>
                    <a:pt x="0" y="16416"/>
                    <a:pt x="338" y="15552"/>
                    <a:pt x="1013" y="15552"/>
                  </a:cubicBezTo>
                  <a:cubicBezTo>
                    <a:pt x="5063" y="15552"/>
                    <a:pt x="5063" y="15552"/>
                    <a:pt x="5063" y="15552"/>
                  </a:cubicBezTo>
                  <a:cubicBezTo>
                    <a:pt x="5738" y="15552"/>
                    <a:pt x="6075" y="16416"/>
                    <a:pt x="6075" y="17280"/>
                  </a:cubicBezTo>
                  <a:lnTo>
                    <a:pt x="6075" y="19872"/>
                  </a:lnTo>
                  <a:close/>
                  <a:moveTo>
                    <a:pt x="21600" y="4320"/>
                  </a:moveTo>
                  <a:cubicBezTo>
                    <a:pt x="21600" y="5184"/>
                    <a:pt x="20925" y="5616"/>
                    <a:pt x="20250" y="5616"/>
                  </a:cubicBezTo>
                  <a:cubicBezTo>
                    <a:pt x="8775" y="5616"/>
                    <a:pt x="8775" y="5616"/>
                    <a:pt x="8775" y="5616"/>
                  </a:cubicBezTo>
                  <a:cubicBezTo>
                    <a:pt x="8100" y="5616"/>
                    <a:pt x="7763" y="5184"/>
                    <a:pt x="7763" y="4320"/>
                  </a:cubicBezTo>
                  <a:cubicBezTo>
                    <a:pt x="7763" y="1296"/>
                    <a:pt x="7763" y="1296"/>
                    <a:pt x="7763" y="1296"/>
                  </a:cubicBezTo>
                  <a:cubicBezTo>
                    <a:pt x="7763" y="432"/>
                    <a:pt x="8100" y="0"/>
                    <a:pt x="8775" y="0"/>
                  </a:cubicBezTo>
                  <a:cubicBezTo>
                    <a:pt x="20250" y="0"/>
                    <a:pt x="20250" y="0"/>
                    <a:pt x="20250" y="0"/>
                  </a:cubicBezTo>
                  <a:cubicBezTo>
                    <a:pt x="20925" y="0"/>
                    <a:pt x="21600" y="432"/>
                    <a:pt x="21600" y="1296"/>
                  </a:cubicBezTo>
                  <a:lnTo>
                    <a:pt x="21600" y="4320"/>
                  </a:lnTo>
                  <a:close/>
                  <a:moveTo>
                    <a:pt x="21600" y="12096"/>
                  </a:moveTo>
                  <a:cubicBezTo>
                    <a:pt x="21600" y="12960"/>
                    <a:pt x="20925" y="13824"/>
                    <a:pt x="20250" y="13824"/>
                  </a:cubicBezTo>
                  <a:cubicBezTo>
                    <a:pt x="8775" y="13824"/>
                    <a:pt x="8775" y="13824"/>
                    <a:pt x="8775" y="13824"/>
                  </a:cubicBezTo>
                  <a:cubicBezTo>
                    <a:pt x="8100" y="13824"/>
                    <a:pt x="7763" y="12960"/>
                    <a:pt x="7763" y="12096"/>
                  </a:cubicBezTo>
                  <a:cubicBezTo>
                    <a:pt x="7763" y="9072"/>
                    <a:pt x="7763" y="9072"/>
                    <a:pt x="7763" y="9072"/>
                  </a:cubicBezTo>
                  <a:cubicBezTo>
                    <a:pt x="7763" y="8208"/>
                    <a:pt x="8100" y="7776"/>
                    <a:pt x="8775" y="7776"/>
                  </a:cubicBezTo>
                  <a:cubicBezTo>
                    <a:pt x="20250" y="7776"/>
                    <a:pt x="20250" y="7776"/>
                    <a:pt x="20250" y="7776"/>
                  </a:cubicBezTo>
                  <a:cubicBezTo>
                    <a:pt x="20925" y="7776"/>
                    <a:pt x="21600" y="8208"/>
                    <a:pt x="21600" y="9072"/>
                  </a:cubicBezTo>
                  <a:lnTo>
                    <a:pt x="21600" y="12096"/>
                  </a:lnTo>
                  <a:close/>
                  <a:moveTo>
                    <a:pt x="21600" y="19872"/>
                  </a:moveTo>
                  <a:cubicBezTo>
                    <a:pt x="21600" y="20736"/>
                    <a:pt x="20925" y="21600"/>
                    <a:pt x="20250" y="21600"/>
                  </a:cubicBezTo>
                  <a:cubicBezTo>
                    <a:pt x="8775" y="21600"/>
                    <a:pt x="8775" y="21600"/>
                    <a:pt x="8775" y="21600"/>
                  </a:cubicBezTo>
                  <a:cubicBezTo>
                    <a:pt x="8100" y="21600"/>
                    <a:pt x="7763" y="20736"/>
                    <a:pt x="7763" y="19872"/>
                  </a:cubicBezTo>
                  <a:cubicBezTo>
                    <a:pt x="7763" y="17280"/>
                    <a:pt x="7763" y="17280"/>
                    <a:pt x="7763" y="17280"/>
                  </a:cubicBezTo>
                  <a:cubicBezTo>
                    <a:pt x="7763" y="16416"/>
                    <a:pt x="8100" y="15552"/>
                    <a:pt x="8775" y="15552"/>
                  </a:cubicBezTo>
                  <a:cubicBezTo>
                    <a:pt x="20250" y="15552"/>
                    <a:pt x="20250" y="15552"/>
                    <a:pt x="20250" y="15552"/>
                  </a:cubicBezTo>
                  <a:cubicBezTo>
                    <a:pt x="20925" y="15552"/>
                    <a:pt x="21600" y="16416"/>
                    <a:pt x="21600" y="17280"/>
                  </a:cubicBezTo>
                  <a:lnTo>
                    <a:pt x="21600" y="1987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39" name="Shape 5339"/>
            <p:cNvSpPr/>
            <p:nvPr/>
          </p:nvSpPr>
          <p:spPr>
            <a:xfrm>
              <a:off x="1857423" y="3470081"/>
              <a:ext cx="184349" cy="198292"/>
            </a:xfrm>
            <a:custGeom>
              <a:avLst/>
              <a:gdLst/>
              <a:ahLst/>
              <a:cxnLst>
                <a:cxn ang="0">
                  <a:pos x="wd2" y="hd2"/>
                </a:cxn>
                <a:cxn ang="5400000">
                  <a:pos x="wd2" y="hd2"/>
                </a:cxn>
                <a:cxn ang="10800000">
                  <a:pos x="wd2" y="hd2"/>
                </a:cxn>
                <a:cxn ang="16200000">
                  <a:pos x="wd2" y="hd2"/>
                </a:cxn>
              </a:cxnLst>
              <a:rect l="0" t="0" r="r" b="b"/>
              <a:pathLst>
                <a:path w="21600" h="21600" extrusionOk="0">
                  <a:moveTo>
                    <a:pt x="20815" y="12081"/>
                  </a:moveTo>
                  <a:cubicBezTo>
                    <a:pt x="20815" y="12447"/>
                    <a:pt x="20815" y="12814"/>
                    <a:pt x="20815" y="13180"/>
                  </a:cubicBezTo>
                  <a:cubicBezTo>
                    <a:pt x="20815" y="13546"/>
                    <a:pt x="20815" y="14278"/>
                    <a:pt x="20422" y="15010"/>
                  </a:cubicBezTo>
                  <a:cubicBezTo>
                    <a:pt x="20422" y="15010"/>
                    <a:pt x="20422" y="15376"/>
                    <a:pt x="20422" y="15376"/>
                  </a:cubicBezTo>
                  <a:cubicBezTo>
                    <a:pt x="20422" y="16475"/>
                    <a:pt x="20029" y="17207"/>
                    <a:pt x="19636" y="17939"/>
                  </a:cubicBezTo>
                  <a:cubicBezTo>
                    <a:pt x="19636" y="20136"/>
                    <a:pt x="17673" y="21600"/>
                    <a:pt x="15316" y="21600"/>
                  </a:cubicBezTo>
                  <a:cubicBezTo>
                    <a:pt x="14531" y="21600"/>
                    <a:pt x="14531" y="21600"/>
                    <a:pt x="14531" y="21600"/>
                  </a:cubicBezTo>
                  <a:cubicBezTo>
                    <a:pt x="13353" y="21600"/>
                    <a:pt x="13353" y="21600"/>
                    <a:pt x="13353" y="21600"/>
                  </a:cubicBezTo>
                  <a:cubicBezTo>
                    <a:pt x="11389" y="21600"/>
                    <a:pt x="9425" y="21234"/>
                    <a:pt x="7855" y="20502"/>
                  </a:cubicBezTo>
                  <a:cubicBezTo>
                    <a:pt x="7462" y="20502"/>
                    <a:pt x="6284" y="20136"/>
                    <a:pt x="5891" y="20136"/>
                  </a:cubicBezTo>
                  <a:cubicBezTo>
                    <a:pt x="1571" y="20136"/>
                    <a:pt x="1571" y="20136"/>
                    <a:pt x="1571" y="20136"/>
                  </a:cubicBezTo>
                  <a:cubicBezTo>
                    <a:pt x="785" y="20136"/>
                    <a:pt x="0" y="19403"/>
                    <a:pt x="0" y="18305"/>
                  </a:cubicBezTo>
                  <a:cubicBezTo>
                    <a:pt x="0" y="9885"/>
                    <a:pt x="0" y="9885"/>
                    <a:pt x="0" y="9885"/>
                  </a:cubicBezTo>
                  <a:cubicBezTo>
                    <a:pt x="0" y="9153"/>
                    <a:pt x="785" y="8420"/>
                    <a:pt x="1571" y="8420"/>
                  </a:cubicBezTo>
                  <a:cubicBezTo>
                    <a:pt x="5498" y="8420"/>
                    <a:pt x="5498" y="8420"/>
                    <a:pt x="5498" y="8420"/>
                  </a:cubicBezTo>
                  <a:cubicBezTo>
                    <a:pt x="6284" y="8054"/>
                    <a:pt x="7069" y="6956"/>
                    <a:pt x="7462" y="6224"/>
                  </a:cubicBezTo>
                  <a:cubicBezTo>
                    <a:pt x="7855" y="5858"/>
                    <a:pt x="8247" y="5125"/>
                    <a:pt x="9033" y="4759"/>
                  </a:cubicBezTo>
                  <a:cubicBezTo>
                    <a:pt x="9818" y="3661"/>
                    <a:pt x="9425" y="1831"/>
                    <a:pt x="10604" y="366"/>
                  </a:cubicBezTo>
                  <a:cubicBezTo>
                    <a:pt x="10996" y="0"/>
                    <a:pt x="11389" y="0"/>
                    <a:pt x="12175" y="0"/>
                  </a:cubicBezTo>
                  <a:cubicBezTo>
                    <a:pt x="13353" y="0"/>
                    <a:pt x="14924" y="366"/>
                    <a:pt x="15709" y="1831"/>
                  </a:cubicBezTo>
                  <a:cubicBezTo>
                    <a:pt x="16102" y="2563"/>
                    <a:pt x="16102" y="3295"/>
                    <a:pt x="16102" y="4027"/>
                  </a:cubicBezTo>
                  <a:cubicBezTo>
                    <a:pt x="16102" y="5125"/>
                    <a:pt x="15709" y="5858"/>
                    <a:pt x="15316" y="6590"/>
                  </a:cubicBezTo>
                  <a:cubicBezTo>
                    <a:pt x="17673" y="6590"/>
                    <a:pt x="17673" y="6590"/>
                    <a:pt x="17673" y="6590"/>
                  </a:cubicBezTo>
                  <a:cubicBezTo>
                    <a:pt x="19636" y="6590"/>
                    <a:pt x="21600" y="8054"/>
                    <a:pt x="21600" y="9885"/>
                  </a:cubicBezTo>
                  <a:cubicBezTo>
                    <a:pt x="21600" y="10617"/>
                    <a:pt x="21207" y="11349"/>
                    <a:pt x="20815" y="12081"/>
                  </a:cubicBezTo>
                  <a:close/>
                  <a:moveTo>
                    <a:pt x="2749" y="16841"/>
                  </a:moveTo>
                  <a:cubicBezTo>
                    <a:pt x="1964" y="16841"/>
                    <a:pt x="1571" y="17207"/>
                    <a:pt x="1571" y="17573"/>
                  </a:cubicBezTo>
                  <a:cubicBezTo>
                    <a:pt x="1571" y="17939"/>
                    <a:pt x="1964" y="18305"/>
                    <a:pt x="2749" y="18305"/>
                  </a:cubicBezTo>
                  <a:cubicBezTo>
                    <a:pt x="3142" y="18305"/>
                    <a:pt x="3535" y="17939"/>
                    <a:pt x="3535" y="17573"/>
                  </a:cubicBezTo>
                  <a:cubicBezTo>
                    <a:pt x="3535" y="17207"/>
                    <a:pt x="3142" y="16841"/>
                    <a:pt x="2749" y="16841"/>
                  </a:cubicBezTo>
                  <a:close/>
                  <a:moveTo>
                    <a:pt x="17673" y="8420"/>
                  </a:moveTo>
                  <a:cubicBezTo>
                    <a:pt x="12960" y="8420"/>
                    <a:pt x="12960" y="8420"/>
                    <a:pt x="12960" y="8420"/>
                  </a:cubicBezTo>
                  <a:cubicBezTo>
                    <a:pt x="12960" y="6956"/>
                    <a:pt x="14138" y="5858"/>
                    <a:pt x="14138" y="4027"/>
                  </a:cubicBezTo>
                  <a:cubicBezTo>
                    <a:pt x="14138" y="2563"/>
                    <a:pt x="14138" y="1831"/>
                    <a:pt x="12175" y="1831"/>
                  </a:cubicBezTo>
                  <a:cubicBezTo>
                    <a:pt x="10996" y="2563"/>
                    <a:pt x="11782" y="4393"/>
                    <a:pt x="10211" y="5858"/>
                  </a:cubicBezTo>
                  <a:cubicBezTo>
                    <a:pt x="9818" y="6224"/>
                    <a:pt x="9425" y="6590"/>
                    <a:pt x="9033" y="6956"/>
                  </a:cubicBezTo>
                  <a:cubicBezTo>
                    <a:pt x="8640" y="7688"/>
                    <a:pt x="6676" y="9885"/>
                    <a:pt x="5891" y="9885"/>
                  </a:cubicBezTo>
                  <a:cubicBezTo>
                    <a:pt x="5105" y="9885"/>
                    <a:pt x="5105" y="9885"/>
                    <a:pt x="5105" y="9885"/>
                  </a:cubicBezTo>
                  <a:cubicBezTo>
                    <a:pt x="5105" y="18305"/>
                    <a:pt x="5105" y="18305"/>
                    <a:pt x="5105" y="18305"/>
                  </a:cubicBezTo>
                  <a:cubicBezTo>
                    <a:pt x="5891" y="18305"/>
                    <a:pt x="5891" y="18305"/>
                    <a:pt x="5891" y="18305"/>
                  </a:cubicBezTo>
                  <a:cubicBezTo>
                    <a:pt x="6676" y="18305"/>
                    <a:pt x="7855" y="19037"/>
                    <a:pt x="8640" y="19037"/>
                  </a:cubicBezTo>
                  <a:cubicBezTo>
                    <a:pt x="10211" y="19769"/>
                    <a:pt x="11782" y="20136"/>
                    <a:pt x="13353" y="20136"/>
                  </a:cubicBezTo>
                  <a:cubicBezTo>
                    <a:pt x="14924" y="20136"/>
                    <a:pt x="14924" y="20136"/>
                    <a:pt x="14924" y="20136"/>
                  </a:cubicBezTo>
                  <a:cubicBezTo>
                    <a:pt x="16495" y="20136"/>
                    <a:pt x="17673" y="19403"/>
                    <a:pt x="17673" y="17939"/>
                  </a:cubicBezTo>
                  <a:cubicBezTo>
                    <a:pt x="17673" y="17573"/>
                    <a:pt x="17673" y="17207"/>
                    <a:pt x="17673" y="17207"/>
                  </a:cubicBezTo>
                  <a:cubicBezTo>
                    <a:pt x="18458" y="16841"/>
                    <a:pt x="18458" y="16108"/>
                    <a:pt x="18458" y="15376"/>
                  </a:cubicBezTo>
                  <a:cubicBezTo>
                    <a:pt x="18458" y="15010"/>
                    <a:pt x="18458" y="15010"/>
                    <a:pt x="18458" y="14644"/>
                  </a:cubicBezTo>
                  <a:cubicBezTo>
                    <a:pt x="18851" y="14278"/>
                    <a:pt x="19244" y="13546"/>
                    <a:pt x="19244" y="13180"/>
                  </a:cubicBezTo>
                  <a:cubicBezTo>
                    <a:pt x="19244" y="12447"/>
                    <a:pt x="18851" y="12081"/>
                    <a:pt x="18458" y="11715"/>
                  </a:cubicBezTo>
                  <a:cubicBezTo>
                    <a:pt x="19244" y="11715"/>
                    <a:pt x="19636" y="10617"/>
                    <a:pt x="19636" y="9885"/>
                  </a:cubicBezTo>
                  <a:cubicBezTo>
                    <a:pt x="19636" y="9153"/>
                    <a:pt x="18851" y="8420"/>
                    <a:pt x="17673" y="842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0" name="Shape 5340"/>
            <p:cNvSpPr/>
            <p:nvPr/>
          </p:nvSpPr>
          <p:spPr>
            <a:xfrm>
              <a:off x="2340756" y="3487122"/>
              <a:ext cx="184349" cy="181251"/>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800"/>
                    <a:pt x="0" y="10800"/>
                  </a:cubicBezTo>
                  <a:cubicBezTo>
                    <a:pt x="0" y="4800"/>
                    <a:pt x="4713" y="0"/>
                    <a:pt x="10604" y="0"/>
                  </a:cubicBezTo>
                  <a:cubicBezTo>
                    <a:pt x="16495" y="0"/>
                    <a:pt x="21600" y="4800"/>
                    <a:pt x="21600" y="10800"/>
                  </a:cubicBezTo>
                  <a:cubicBezTo>
                    <a:pt x="21600" y="16800"/>
                    <a:pt x="16495" y="21600"/>
                    <a:pt x="10604" y="21600"/>
                  </a:cubicBezTo>
                  <a:close/>
                  <a:moveTo>
                    <a:pt x="15709" y="13200"/>
                  </a:moveTo>
                  <a:cubicBezTo>
                    <a:pt x="13353" y="10800"/>
                    <a:pt x="13353" y="10800"/>
                    <a:pt x="13353" y="10800"/>
                  </a:cubicBezTo>
                  <a:cubicBezTo>
                    <a:pt x="15709" y="8000"/>
                    <a:pt x="15709" y="8000"/>
                    <a:pt x="15709" y="8000"/>
                  </a:cubicBezTo>
                  <a:cubicBezTo>
                    <a:pt x="16102" y="8000"/>
                    <a:pt x="16102" y="7600"/>
                    <a:pt x="16102" y="7600"/>
                  </a:cubicBezTo>
                  <a:cubicBezTo>
                    <a:pt x="16102" y="7200"/>
                    <a:pt x="16102" y="7200"/>
                    <a:pt x="15709" y="6800"/>
                  </a:cubicBezTo>
                  <a:cubicBezTo>
                    <a:pt x="14531" y="5600"/>
                    <a:pt x="14531" y="5600"/>
                    <a:pt x="14531" y="5600"/>
                  </a:cubicBezTo>
                  <a:cubicBezTo>
                    <a:pt x="14138" y="5600"/>
                    <a:pt x="14138" y="5200"/>
                    <a:pt x="13745" y="5200"/>
                  </a:cubicBezTo>
                  <a:cubicBezTo>
                    <a:pt x="13745" y="5200"/>
                    <a:pt x="13353" y="5600"/>
                    <a:pt x="13353" y="5600"/>
                  </a:cubicBezTo>
                  <a:cubicBezTo>
                    <a:pt x="10604" y="8000"/>
                    <a:pt x="10604" y="8000"/>
                    <a:pt x="10604" y="8000"/>
                  </a:cubicBezTo>
                  <a:cubicBezTo>
                    <a:pt x="8247" y="5600"/>
                    <a:pt x="8247" y="5600"/>
                    <a:pt x="8247" y="5600"/>
                  </a:cubicBezTo>
                  <a:cubicBezTo>
                    <a:pt x="7855" y="5600"/>
                    <a:pt x="7855" y="5200"/>
                    <a:pt x="7462" y="5200"/>
                  </a:cubicBezTo>
                  <a:cubicBezTo>
                    <a:pt x="7462" y="5200"/>
                    <a:pt x="7069" y="5600"/>
                    <a:pt x="6676" y="5600"/>
                  </a:cubicBezTo>
                  <a:cubicBezTo>
                    <a:pt x="5498" y="6800"/>
                    <a:pt x="5498" y="6800"/>
                    <a:pt x="5498" y="6800"/>
                  </a:cubicBezTo>
                  <a:cubicBezTo>
                    <a:pt x="5498" y="7200"/>
                    <a:pt x="5498" y="7200"/>
                    <a:pt x="5498" y="7600"/>
                  </a:cubicBezTo>
                  <a:cubicBezTo>
                    <a:pt x="5498" y="7600"/>
                    <a:pt x="5498" y="8000"/>
                    <a:pt x="5498" y="8000"/>
                  </a:cubicBezTo>
                  <a:cubicBezTo>
                    <a:pt x="8247" y="10800"/>
                    <a:pt x="8247" y="10800"/>
                    <a:pt x="8247" y="10800"/>
                  </a:cubicBezTo>
                  <a:cubicBezTo>
                    <a:pt x="5498" y="13200"/>
                    <a:pt x="5498" y="13200"/>
                    <a:pt x="5498" y="13200"/>
                  </a:cubicBezTo>
                  <a:cubicBezTo>
                    <a:pt x="5498" y="13600"/>
                    <a:pt x="5498" y="13600"/>
                    <a:pt x="5498" y="14000"/>
                  </a:cubicBezTo>
                  <a:cubicBezTo>
                    <a:pt x="5498" y="14400"/>
                    <a:pt x="5498" y="14400"/>
                    <a:pt x="5498" y="14800"/>
                  </a:cubicBezTo>
                  <a:cubicBezTo>
                    <a:pt x="6676" y="16000"/>
                    <a:pt x="6676" y="16000"/>
                    <a:pt x="6676" y="16000"/>
                  </a:cubicBezTo>
                  <a:cubicBezTo>
                    <a:pt x="7069" y="16000"/>
                    <a:pt x="7462" y="16400"/>
                    <a:pt x="7462" y="16400"/>
                  </a:cubicBezTo>
                  <a:cubicBezTo>
                    <a:pt x="7855" y="16400"/>
                    <a:pt x="7855" y="16000"/>
                    <a:pt x="8247" y="16000"/>
                  </a:cubicBezTo>
                  <a:cubicBezTo>
                    <a:pt x="10604" y="13200"/>
                    <a:pt x="10604" y="13200"/>
                    <a:pt x="10604" y="13200"/>
                  </a:cubicBezTo>
                  <a:cubicBezTo>
                    <a:pt x="13353" y="16000"/>
                    <a:pt x="13353" y="16000"/>
                    <a:pt x="13353" y="16000"/>
                  </a:cubicBezTo>
                  <a:cubicBezTo>
                    <a:pt x="13353" y="16000"/>
                    <a:pt x="13745" y="16400"/>
                    <a:pt x="13745" y="16400"/>
                  </a:cubicBezTo>
                  <a:cubicBezTo>
                    <a:pt x="14138" y="16400"/>
                    <a:pt x="14138" y="16000"/>
                    <a:pt x="14531" y="16000"/>
                  </a:cubicBezTo>
                  <a:cubicBezTo>
                    <a:pt x="15709" y="14800"/>
                    <a:pt x="15709" y="14800"/>
                    <a:pt x="15709" y="14800"/>
                  </a:cubicBezTo>
                  <a:cubicBezTo>
                    <a:pt x="16102" y="14400"/>
                    <a:pt x="16102" y="14400"/>
                    <a:pt x="16102" y="14000"/>
                  </a:cubicBezTo>
                  <a:cubicBezTo>
                    <a:pt x="16102" y="13600"/>
                    <a:pt x="16102" y="13600"/>
                    <a:pt x="15709" y="132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1" name="Shape 5341"/>
            <p:cNvSpPr/>
            <p:nvPr/>
          </p:nvSpPr>
          <p:spPr>
            <a:xfrm>
              <a:off x="2822540" y="3487122"/>
              <a:ext cx="184349" cy="181251"/>
            </a:xfrm>
            <a:custGeom>
              <a:avLst/>
              <a:gdLst/>
              <a:ahLst/>
              <a:cxnLst>
                <a:cxn ang="0">
                  <a:pos x="wd2" y="hd2"/>
                </a:cxn>
                <a:cxn ang="5400000">
                  <a:pos x="wd2" y="hd2"/>
                </a:cxn>
                <a:cxn ang="10800000">
                  <a:pos x="wd2" y="hd2"/>
                </a:cxn>
                <a:cxn ang="16200000">
                  <a:pos x="wd2" y="hd2"/>
                </a:cxn>
              </a:cxnLst>
              <a:rect l="0" t="0" r="r" b="b"/>
              <a:pathLst>
                <a:path w="21600" h="21600" extrusionOk="0">
                  <a:moveTo>
                    <a:pt x="21600" y="17600"/>
                  </a:moveTo>
                  <a:cubicBezTo>
                    <a:pt x="21600" y="20000"/>
                    <a:pt x="19636" y="21600"/>
                    <a:pt x="17280" y="21600"/>
                  </a:cubicBezTo>
                  <a:cubicBezTo>
                    <a:pt x="3927" y="21600"/>
                    <a:pt x="3927" y="21600"/>
                    <a:pt x="3927" y="21600"/>
                  </a:cubicBezTo>
                  <a:cubicBezTo>
                    <a:pt x="1571" y="21600"/>
                    <a:pt x="0" y="20000"/>
                    <a:pt x="0" y="17600"/>
                  </a:cubicBezTo>
                  <a:cubicBezTo>
                    <a:pt x="0" y="4000"/>
                    <a:pt x="0" y="4000"/>
                    <a:pt x="0" y="4000"/>
                  </a:cubicBezTo>
                  <a:cubicBezTo>
                    <a:pt x="0" y="1600"/>
                    <a:pt x="1571" y="0"/>
                    <a:pt x="3927" y="0"/>
                  </a:cubicBezTo>
                  <a:cubicBezTo>
                    <a:pt x="17280" y="0"/>
                    <a:pt x="17280" y="0"/>
                    <a:pt x="17280" y="0"/>
                  </a:cubicBezTo>
                  <a:cubicBezTo>
                    <a:pt x="19636" y="0"/>
                    <a:pt x="21600" y="1600"/>
                    <a:pt x="21600" y="4000"/>
                  </a:cubicBezTo>
                  <a:lnTo>
                    <a:pt x="21600" y="17600"/>
                  </a:lnTo>
                  <a:close/>
                  <a:moveTo>
                    <a:pt x="17673" y="4000"/>
                  </a:moveTo>
                  <a:cubicBezTo>
                    <a:pt x="17673" y="3600"/>
                    <a:pt x="17673" y="3600"/>
                    <a:pt x="17280" y="3600"/>
                  </a:cubicBezTo>
                  <a:cubicBezTo>
                    <a:pt x="3927" y="3600"/>
                    <a:pt x="3927" y="3600"/>
                    <a:pt x="3927" y="3600"/>
                  </a:cubicBezTo>
                  <a:cubicBezTo>
                    <a:pt x="3535" y="3600"/>
                    <a:pt x="3535" y="3600"/>
                    <a:pt x="3535" y="4000"/>
                  </a:cubicBezTo>
                  <a:cubicBezTo>
                    <a:pt x="3535" y="17600"/>
                    <a:pt x="3535" y="17600"/>
                    <a:pt x="3535" y="17600"/>
                  </a:cubicBezTo>
                  <a:cubicBezTo>
                    <a:pt x="3535" y="18000"/>
                    <a:pt x="3535" y="18000"/>
                    <a:pt x="3927" y="18000"/>
                  </a:cubicBezTo>
                  <a:cubicBezTo>
                    <a:pt x="17280" y="18000"/>
                    <a:pt x="17280" y="18000"/>
                    <a:pt x="17280" y="18000"/>
                  </a:cubicBezTo>
                  <a:cubicBezTo>
                    <a:pt x="17673" y="18000"/>
                    <a:pt x="17673" y="18000"/>
                    <a:pt x="17673" y="17600"/>
                  </a:cubicBezTo>
                  <a:lnTo>
                    <a:pt x="17673" y="4000"/>
                  </a:lnTo>
                  <a:close/>
                  <a:moveTo>
                    <a:pt x="14138" y="15200"/>
                  </a:moveTo>
                  <a:cubicBezTo>
                    <a:pt x="14138" y="16000"/>
                    <a:pt x="13745" y="16400"/>
                    <a:pt x="13353" y="16400"/>
                  </a:cubicBezTo>
                  <a:cubicBezTo>
                    <a:pt x="13353" y="16400"/>
                    <a:pt x="12960" y="16400"/>
                    <a:pt x="12960" y="16000"/>
                  </a:cubicBezTo>
                  <a:cubicBezTo>
                    <a:pt x="6676" y="11600"/>
                    <a:pt x="6676" y="11600"/>
                    <a:pt x="6676" y="11600"/>
                  </a:cubicBezTo>
                  <a:cubicBezTo>
                    <a:pt x="6284" y="11200"/>
                    <a:pt x="6284" y="11200"/>
                    <a:pt x="6284" y="10800"/>
                  </a:cubicBezTo>
                  <a:cubicBezTo>
                    <a:pt x="6284" y="10400"/>
                    <a:pt x="6284" y="10400"/>
                    <a:pt x="6676" y="10000"/>
                  </a:cubicBezTo>
                  <a:cubicBezTo>
                    <a:pt x="12960" y="5600"/>
                    <a:pt x="12960" y="5600"/>
                    <a:pt x="12960" y="5600"/>
                  </a:cubicBezTo>
                  <a:cubicBezTo>
                    <a:pt x="12960" y="5200"/>
                    <a:pt x="13353" y="5200"/>
                    <a:pt x="13353" y="5200"/>
                  </a:cubicBezTo>
                  <a:cubicBezTo>
                    <a:pt x="13745" y="5200"/>
                    <a:pt x="14138" y="5600"/>
                    <a:pt x="14138" y="6400"/>
                  </a:cubicBezTo>
                  <a:lnTo>
                    <a:pt x="14138" y="152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2" name="Shape 5342"/>
            <p:cNvSpPr/>
            <p:nvPr/>
          </p:nvSpPr>
          <p:spPr>
            <a:xfrm>
              <a:off x="3305873" y="3487122"/>
              <a:ext cx="184349" cy="181251"/>
            </a:xfrm>
            <a:custGeom>
              <a:avLst/>
              <a:gdLst/>
              <a:ahLst/>
              <a:cxnLst>
                <a:cxn ang="0">
                  <a:pos x="wd2" y="hd2"/>
                </a:cxn>
                <a:cxn ang="5400000">
                  <a:pos x="wd2" y="hd2"/>
                </a:cxn>
                <a:cxn ang="10800000">
                  <a:pos x="wd2" y="hd2"/>
                </a:cxn>
                <a:cxn ang="16200000">
                  <a:pos x="wd2" y="hd2"/>
                </a:cxn>
              </a:cxnLst>
              <a:rect l="0" t="0" r="r" b="b"/>
              <a:pathLst>
                <a:path w="21600" h="21600" extrusionOk="0">
                  <a:moveTo>
                    <a:pt x="21600" y="17600"/>
                  </a:moveTo>
                  <a:cubicBezTo>
                    <a:pt x="21600" y="20000"/>
                    <a:pt x="19636" y="21600"/>
                    <a:pt x="17280" y="21600"/>
                  </a:cubicBezTo>
                  <a:cubicBezTo>
                    <a:pt x="3927" y="21600"/>
                    <a:pt x="3927" y="21600"/>
                    <a:pt x="3927" y="21600"/>
                  </a:cubicBezTo>
                  <a:cubicBezTo>
                    <a:pt x="1571" y="21600"/>
                    <a:pt x="0" y="20000"/>
                    <a:pt x="0" y="17600"/>
                  </a:cubicBezTo>
                  <a:cubicBezTo>
                    <a:pt x="0" y="4000"/>
                    <a:pt x="0" y="4000"/>
                    <a:pt x="0" y="4000"/>
                  </a:cubicBezTo>
                  <a:cubicBezTo>
                    <a:pt x="0" y="1600"/>
                    <a:pt x="1571" y="0"/>
                    <a:pt x="3927" y="0"/>
                  </a:cubicBezTo>
                  <a:cubicBezTo>
                    <a:pt x="17280" y="0"/>
                    <a:pt x="17280" y="0"/>
                    <a:pt x="17280" y="0"/>
                  </a:cubicBezTo>
                  <a:cubicBezTo>
                    <a:pt x="19636" y="0"/>
                    <a:pt x="21600" y="1600"/>
                    <a:pt x="21600" y="4000"/>
                  </a:cubicBezTo>
                  <a:lnTo>
                    <a:pt x="21600" y="17600"/>
                  </a:lnTo>
                  <a:close/>
                  <a:moveTo>
                    <a:pt x="17673" y="4000"/>
                  </a:moveTo>
                  <a:cubicBezTo>
                    <a:pt x="17673" y="3600"/>
                    <a:pt x="17673" y="3600"/>
                    <a:pt x="17280" y="3600"/>
                  </a:cubicBezTo>
                  <a:cubicBezTo>
                    <a:pt x="3927" y="3600"/>
                    <a:pt x="3927" y="3600"/>
                    <a:pt x="3927" y="3600"/>
                  </a:cubicBezTo>
                  <a:cubicBezTo>
                    <a:pt x="3535" y="3600"/>
                    <a:pt x="3535" y="3600"/>
                    <a:pt x="3535" y="4000"/>
                  </a:cubicBezTo>
                  <a:cubicBezTo>
                    <a:pt x="3535" y="17600"/>
                    <a:pt x="3535" y="17600"/>
                    <a:pt x="3535" y="17600"/>
                  </a:cubicBezTo>
                  <a:cubicBezTo>
                    <a:pt x="3535" y="18000"/>
                    <a:pt x="3535" y="18000"/>
                    <a:pt x="3927" y="18000"/>
                  </a:cubicBezTo>
                  <a:cubicBezTo>
                    <a:pt x="17280" y="18000"/>
                    <a:pt x="17280" y="18000"/>
                    <a:pt x="17280" y="18000"/>
                  </a:cubicBezTo>
                  <a:cubicBezTo>
                    <a:pt x="17673" y="18000"/>
                    <a:pt x="17673" y="18000"/>
                    <a:pt x="17673" y="17600"/>
                  </a:cubicBezTo>
                  <a:lnTo>
                    <a:pt x="17673" y="4000"/>
                  </a:lnTo>
                  <a:close/>
                  <a:moveTo>
                    <a:pt x="15316" y="14400"/>
                  </a:moveTo>
                  <a:cubicBezTo>
                    <a:pt x="6284" y="14400"/>
                    <a:pt x="6284" y="14400"/>
                    <a:pt x="6284" y="14400"/>
                  </a:cubicBezTo>
                  <a:cubicBezTo>
                    <a:pt x="5891" y="14400"/>
                    <a:pt x="5498" y="14400"/>
                    <a:pt x="5498" y="14000"/>
                  </a:cubicBezTo>
                  <a:cubicBezTo>
                    <a:pt x="5105" y="13600"/>
                    <a:pt x="5105" y="13200"/>
                    <a:pt x="5498" y="12800"/>
                  </a:cubicBezTo>
                  <a:cubicBezTo>
                    <a:pt x="9818" y="6400"/>
                    <a:pt x="9818" y="6400"/>
                    <a:pt x="9818" y="6400"/>
                  </a:cubicBezTo>
                  <a:cubicBezTo>
                    <a:pt x="10211" y="6400"/>
                    <a:pt x="10211" y="6400"/>
                    <a:pt x="10604" y="6400"/>
                  </a:cubicBezTo>
                  <a:cubicBezTo>
                    <a:pt x="10996" y="6400"/>
                    <a:pt x="11389" y="6400"/>
                    <a:pt x="11389" y="6400"/>
                  </a:cubicBezTo>
                  <a:cubicBezTo>
                    <a:pt x="15709" y="12800"/>
                    <a:pt x="15709" y="12800"/>
                    <a:pt x="15709" y="12800"/>
                  </a:cubicBezTo>
                  <a:cubicBezTo>
                    <a:pt x="16102" y="13200"/>
                    <a:pt x="16102" y="13600"/>
                    <a:pt x="16102" y="14000"/>
                  </a:cubicBezTo>
                  <a:cubicBezTo>
                    <a:pt x="15709" y="14400"/>
                    <a:pt x="15316" y="14400"/>
                    <a:pt x="15316" y="144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3" name="Shape 5343"/>
            <p:cNvSpPr/>
            <p:nvPr/>
          </p:nvSpPr>
          <p:spPr>
            <a:xfrm>
              <a:off x="3789205" y="3487122"/>
              <a:ext cx="184350" cy="181251"/>
            </a:xfrm>
            <a:custGeom>
              <a:avLst/>
              <a:gdLst/>
              <a:ahLst/>
              <a:cxnLst>
                <a:cxn ang="0">
                  <a:pos x="wd2" y="hd2"/>
                </a:cxn>
                <a:cxn ang="5400000">
                  <a:pos x="wd2" y="hd2"/>
                </a:cxn>
                <a:cxn ang="10800000">
                  <a:pos x="wd2" y="hd2"/>
                </a:cxn>
                <a:cxn ang="16200000">
                  <a:pos x="wd2" y="hd2"/>
                </a:cxn>
              </a:cxnLst>
              <a:rect l="0" t="0" r="r" b="b"/>
              <a:pathLst>
                <a:path w="21600" h="21600" extrusionOk="0">
                  <a:moveTo>
                    <a:pt x="21600" y="20800"/>
                  </a:moveTo>
                  <a:cubicBezTo>
                    <a:pt x="21600" y="21200"/>
                    <a:pt x="21207" y="21600"/>
                    <a:pt x="20422" y="21600"/>
                  </a:cubicBezTo>
                  <a:cubicBezTo>
                    <a:pt x="785" y="21600"/>
                    <a:pt x="785" y="21600"/>
                    <a:pt x="785" y="21600"/>
                  </a:cubicBezTo>
                  <a:cubicBezTo>
                    <a:pt x="393" y="21600"/>
                    <a:pt x="0" y="21200"/>
                    <a:pt x="0" y="20800"/>
                  </a:cubicBezTo>
                  <a:cubicBezTo>
                    <a:pt x="0" y="800"/>
                    <a:pt x="0" y="800"/>
                    <a:pt x="0" y="800"/>
                  </a:cubicBezTo>
                  <a:cubicBezTo>
                    <a:pt x="0" y="400"/>
                    <a:pt x="393" y="0"/>
                    <a:pt x="785" y="0"/>
                  </a:cubicBezTo>
                  <a:cubicBezTo>
                    <a:pt x="20422" y="0"/>
                    <a:pt x="20422" y="0"/>
                    <a:pt x="20422" y="0"/>
                  </a:cubicBezTo>
                  <a:cubicBezTo>
                    <a:pt x="21207" y="0"/>
                    <a:pt x="21600" y="400"/>
                    <a:pt x="21600" y="800"/>
                  </a:cubicBezTo>
                  <a:lnTo>
                    <a:pt x="21600" y="20800"/>
                  </a:lnTo>
                  <a:close/>
                  <a:moveTo>
                    <a:pt x="9818" y="2400"/>
                  </a:moveTo>
                  <a:cubicBezTo>
                    <a:pt x="9818" y="2400"/>
                    <a:pt x="9425" y="2000"/>
                    <a:pt x="9425" y="2000"/>
                  </a:cubicBezTo>
                  <a:cubicBezTo>
                    <a:pt x="2749" y="2000"/>
                    <a:pt x="2749" y="2000"/>
                    <a:pt x="2749" y="2000"/>
                  </a:cubicBezTo>
                  <a:cubicBezTo>
                    <a:pt x="2356" y="2000"/>
                    <a:pt x="1964" y="2400"/>
                    <a:pt x="1964" y="2400"/>
                  </a:cubicBezTo>
                  <a:cubicBezTo>
                    <a:pt x="1964" y="17200"/>
                    <a:pt x="1964" y="17200"/>
                    <a:pt x="1964" y="17200"/>
                  </a:cubicBezTo>
                  <a:cubicBezTo>
                    <a:pt x="1964" y="17600"/>
                    <a:pt x="2356" y="17600"/>
                    <a:pt x="2749" y="17600"/>
                  </a:cubicBezTo>
                  <a:cubicBezTo>
                    <a:pt x="9425" y="17600"/>
                    <a:pt x="9425" y="17600"/>
                    <a:pt x="9425" y="17600"/>
                  </a:cubicBezTo>
                  <a:cubicBezTo>
                    <a:pt x="9425" y="17600"/>
                    <a:pt x="9818" y="17600"/>
                    <a:pt x="9818" y="17200"/>
                  </a:cubicBezTo>
                  <a:lnTo>
                    <a:pt x="9818" y="2400"/>
                  </a:lnTo>
                  <a:close/>
                  <a:moveTo>
                    <a:pt x="19244" y="2400"/>
                  </a:moveTo>
                  <a:cubicBezTo>
                    <a:pt x="19244" y="2400"/>
                    <a:pt x="18851" y="2000"/>
                    <a:pt x="18851" y="2000"/>
                  </a:cubicBezTo>
                  <a:cubicBezTo>
                    <a:pt x="12175" y="2000"/>
                    <a:pt x="12175" y="2000"/>
                    <a:pt x="12175" y="2000"/>
                  </a:cubicBezTo>
                  <a:cubicBezTo>
                    <a:pt x="11782" y="2000"/>
                    <a:pt x="11389" y="2400"/>
                    <a:pt x="11389" y="2400"/>
                  </a:cubicBezTo>
                  <a:cubicBezTo>
                    <a:pt x="11389" y="11600"/>
                    <a:pt x="11389" y="11600"/>
                    <a:pt x="11389" y="11600"/>
                  </a:cubicBezTo>
                  <a:cubicBezTo>
                    <a:pt x="11389" y="12000"/>
                    <a:pt x="11782" y="12000"/>
                    <a:pt x="12175" y="12000"/>
                  </a:cubicBezTo>
                  <a:cubicBezTo>
                    <a:pt x="18851" y="12000"/>
                    <a:pt x="18851" y="12000"/>
                    <a:pt x="18851" y="12000"/>
                  </a:cubicBezTo>
                  <a:cubicBezTo>
                    <a:pt x="18851" y="12000"/>
                    <a:pt x="19244" y="12000"/>
                    <a:pt x="19244" y="11600"/>
                  </a:cubicBezTo>
                  <a:lnTo>
                    <a:pt x="19244" y="24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4" name="Shape 5344"/>
            <p:cNvSpPr/>
            <p:nvPr/>
          </p:nvSpPr>
          <p:spPr>
            <a:xfrm>
              <a:off x="4270989" y="3487122"/>
              <a:ext cx="215332" cy="168858"/>
            </a:xfrm>
            <a:custGeom>
              <a:avLst/>
              <a:gdLst/>
              <a:ahLst/>
              <a:cxnLst>
                <a:cxn ang="0">
                  <a:pos x="wd2" y="hd2"/>
                </a:cxn>
                <a:cxn ang="5400000">
                  <a:pos x="wd2" y="hd2"/>
                </a:cxn>
                <a:cxn ang="10800000">
                  <a:pos x="wd2" y="hd2"/>
                </a:cxn>
                <a:cxn ang="16200000">
                  <a:pos x="wd2" y="hd2"/>
                </a:cxn>
              </a:cxnLst>
              <a:rect l="0" t="0" r="r" b="b"/>
              <a:pathLst>
                <a:path w="21600" h="21600" extrusionOk="0">
                  <a:moveTo>
                    <a:pt x="21600" y="6048"/>
                  </a:moveTo>
                  <a:cubicBezTo>
                    <a:pt x="15187" y="6048"/>
                    <a:pt x="15187" y="6048"/>
                    <a:pt x="15187" y="6048"/>
                  </a:cubicBezTo>
                  <a:cubicBezTo>
                    <a:pt x="15187" y="6048"/>
                    <a:pt x="15187" y="6048"/>
                    <a:pt x="15187" y="6048"/>
                  </a:cubicBezTo>
                  <a:cubicBezTo>
                    <a:pt x="15187" y="5184"/>
                    <a:pt x="14850" y="4320"/>
                    <a:pt x="10800" y="4320"/>
                  </a:cubicBezTo>
                  <a:cubicBezTo>
                    <a:pt x="6413" y="4320"/>
                    <a:pt x="6075" y="5184"/>
                    <a:pt x="6075" y="6048"/>
                  </a:cubicBezTo>
                  <a:cubicBezTo>
                    <a:pt x="6075" y="6048"/>
                    <a:pt x="6075" y="6048"/>
                    <a:pt x="6075" y="6048"/>
                  </a:cubicBezTo>
                  <a:cubicBezTo>
                    <a:pt x="0" y="6048"/>
                    <a:pt x="0" y="6048"/>
                    <a:pt x="0" y="6048"/>
                  </a:cubicBezTo>
                  <a:cubicBezTo>
                    <a:pt x="0" y="6048"/>
                    <a:pt x="0" y="6048"/>
                    <a:pt x="0" y="6048"/>
                  </a:cubicBezTo>
                  <a:cubicBezTo>
                    <a:pt x="0" y="4752"/>
                    <a:pt x="1350" y="0"/>
                    <a:pt x="10800" y="0"/>
                  </a:cubicBezTo>
                  <a:cubicBezTo>
                    <a:pt x="19912" y="0"/>
                    <a:pt x="21600" y="4752"/>
                    <a:pt x="21600" y="6048"/>
                  </a:cubicBezTo>
                  <a:close/>
                  <a:moveTo>
                    <a:pt x="0" y="8640"/>
                  </a:moveTo>
                  <a:cubicBezTo>
                    <a:pt x="0" y="6480"/>
                    <a:pt x="0" y="6480"/>
                    <a:pt x="0" y="6480"/>
                  </a:cubicBezTo>
                  <a:cubicBezTo>
                    <a:pt x="6075" y="6480"/>
                    <a:pt x="6075" y="6480"/>
                    <a:pt x="6075" y="6480"/>
                  </a:cubicBezTo>
                  <a:cubicBezTo>
                    <a:pt x="6075" y="8640"/>
                    <a:pt x="6075" y="8640"/>
                    <a:pt x="6075" y="8640"/>
                  </a:cubicBezTo>
                  <a:cubicBezTo>
                    <a:pt x="6075" y="9072"/>
                    <a:pt x="5738" y="9504"/>
                    <a:pt x="5400" y="9504"/>
                  </a:cubicBezTo>
                  <a:cubicBezTo>
                    <a:pt x="675" y="9504"/>
                    <a:pt x="675" y="9504"/>
                    <a:pt x="675" y="9504"/>
                  </a:cubicBezTo>
                  <a:cubicBezTo>
                    <a:pt x="338" y="9504"/>
                    <a:pt x="0" y="9072"/>
                    <a:pt x="0" y="8640"/>
                  </a:cubicBezTo>
                  <a:close/>
                  <a:moveTo>
                    <a:pt x="3038" y="15120"/>
                  </a:moveTo>
                  <a:cubicBezTo>
                    <a:pt x="3038" y="15552"/>
                    <a:pt x="2700" y="15552"/>
                    <a:pt x="2700" y="15552"/>
                  </a:cubicBezTo>
                  <a:cubicBezTo>
                    <a:pt x="338" y="15552"/>
                    <a:pt x="338" y="15552"/>
                    <a:pt x="338" y="15552"/>
                  </a:cubicBezTo>
                  <a:cubicBezTo>
                    <a:pt x="0" y="15552"/>
                    <a:pt x="0" y="15552"/>
                    <a:pt x="0" y="15120"/>
                  </a:cubicBezTo>
                  <a:cubicBezTo>
                    <a:pt x="0" y="12096"/>
                    <a:pt x="0" y="12096"/>
                    <a:pt x="0" y="12096"/>
                  </a:cubicBezTo>
                  <a:cubicBezTo>
                    <a:pt x="0" y="11664"/>
                    <a:pt x="0" y="11664"/>
                    <a:pt x="338" y="11664"/>
                  </a:cubicBezTo>
                  <a:cubicBezTo>
                    <a:pt x="2700" y="11664"/>
                    <a:pt x="2700" y="11664"/>
                    <a:pt x="2700" y="11664"/>
                  </a:cubicBezTo>
                  <a:cubicBezTo>
                    <a:pt x="2700" y="11664"/>
                    <a:pt x="3038" y="11664"/>
                    <a:pt x="3038" y="12096"/>
                  </a:cubicBezTo>
                  <a:lnTo>
                    <a:pt x="3038" y="15120"/>
                  </a:lnTo>
                  <a:close/>
                  <a:moveTo>
                    <a:pt x="5400" y="21168"/>
                  </a:moveTo>
                  <a:cubicBezTo>
                    <a:pt x="5400" y="21168"/>
                    <a:pt x="5063" y="21600"/>
                    <a:pt x="5063" y="21600"/>
                  </a:cubicBezTo>
                  <a:cubicBezTo>
                    <a:pt x="2700" y="21600"/>
                    <a:pt x="2700" y="21600"/>
                    <a:pt x="2700" y="21600"/>
                  </a:cubicBezTo>
                  <a:cubicBezTo>
                    <a:pt x="2363" y="21600"/>
                    <a:pt x="2363" y="21168"/>
                    <a:pt x="2363" y="21168"/>
                  </a:cubicBezTo>
                  <a:cubicBezTo>
                    <a:pt x="2363" y="18144"/>
                    <a:pt x="2363" y="18144"/>
                    <a:pt x="2363" y="18144"/>
                  </a:cubicBezTo>
                  <a:cubicBezTo>
                    <a:pt x="2363" y="17712"/>
                    <a:pt x="2363" y="17712"/>
                    <a:pt x="2700" y="17712"/>
                  </a:cubicBezTo>
                  <a:cubicBezTo>
                    <a:pt x="5063" y="17712"/>
                    <a:pt x="5063" y="17712"/>
                    <a:pt x="5063" y="17712"/>
                  </a:cubicBezTo>
                  <a:cubicBezTo>
                    <a:pt x="5063" y="17712"/>
                    <a:pt x="5400" y="17712"/>
                    <a:pt x="5400" y="18144"/>
                  </a:cubicBezTo>
                  <a:lnTo>
                    <a:pt x="5400" y="21168"/>
                  </a:lnTo>
                  <a:close/>
                  <a:moveTo>
                    <a:pt x="7763" y="15120"/>
                  </a:moveTo>
                  <a:cubicBezTo>
                    <a:pt x="7763" y="15552"/>
                    <a:pt x="7425" y="15552"/>
                    <a:pt x="7088" y="15552"/>
                  </a:cubicBezTo>
                  <a:cubicBezTo>
                    <a:pt x="5063" y="15552"/>
                    <a:pt x="5063" y="15552"/>
                    <a:pt x="5063" y="15552"/>
                  </a:cubicBezTo>
                  <a:cubicBezTo>
                    <a:pt x="4725" y="15552"/>
                    <a:pt x="4388" y="15552"/>
                    <a:pt x="4388" y="15120"/>
                  </a:cubicBezTo>
                  <a:cubicBezTo>
                    <a:pt x="4388" y="12096"/>
                    <a:pt x="4388" y="12096"/>
                    <a:pt x="4388" y="12096"/>
                  </a:cubicBezTo>
                  <a:cubicBezTo>
                    <a:pt x="4388" y="11664"/>
                    <a:pt x="4725" y="11664"/>
                    <a:pt x="5063" y="11664"/>
                  </a:cubicBezTo>
                  <a:cubicBezTo>
                    <a:pt x="7088" y="11664"/>
                    <a:pt x="7088" y="11664"/>
                    <a:pt x="7088" y="11664"/>
                  </a:cubicBezTo>
                  <a:cubicBezTo>
                    <a:pt x="7425" y="11664"/>
                    <a:pt x="7763" y="11664"/>
                    <a:pt x="7763" y="12096"/>
                  </a:cubicBezTo>
                  <a:lnTo>
                    <a:pt x="7763" y="15120"/>
                  </a:lnTo>
                  <a:close/>
                  <a:moveTo>
                    <a:pt x="9788" y="21168"/>
                  </a:moveTo>
                  <a:cubicBezTo>
                    <a:pt x="9788" y="21168"/>
                    <a:pt x="9788" y="21600"/>
                    <a:pt x="9450" y="21600"/>
                  </a:cubicBezTo>
                  <a:cubicBezTo>
                    <a:pt x="7088" y="21600"/>
                    <a:pt x="7088" y="21600"/>
                    <a:pt x="7088" y="21600"/>
                  </a:cubicBezTo>
                  <a:cubicBezTo>
                    <a:pt x="7088" y="21600"/>
                    <a:pt x="6750" y="21168"/>
                    <a:pt x="6750" y="21168"/>
                  </a:cubicBezTo>
                  <a:cubicBezTo>
                    <a:pt x="6750" y="18144"/>
                    <a:pt x="6750" y="18144"/>
                    <a:pt x="6750" y="18144"/>
                  </a:cubicBezTo>
                  <a:cubicBezTo>
                    <a:pt x="6750" y="17712"/>
                    <a:pt x="7088" y="17712"/>
                    <a:pt x="7088" y="17712"/>
                  </a:cubicBezTo>
                  <a:cubicBezTo>
                    <a:pt x="9450" y="17712"/>
                    <a:pt x="9450" y="17712"/>
                    <a:pt x="9450" y="17712"/>
                  </a:cubicBezTo>
                  <a:cubicBezTo>
                    <a:pt x="9788" y="17712"/>
                    <a:pt x="9788" y="17712"/>
                    <a:pt x="9788" y="18144"/>
                  </a:cubicBezTo>
                  <a:lnTo>
                    <a:pt x="9788" y="21168"/>
                  </a:lnTo>
                  <a:close/>
                  <a:moveTo>
                    <a:pt x="12150" y="15120"/>
                  </a:moveTo>
                  <a:cubicBezTo>
                    <a:pt x="12150" y="15552"/>
                    <a:pt x="12150" y="15552"/>
                    <a:pt x="11812" y="15552"/>
                  </a:cubicBezTo>
                  <a:cubicBezTo>
                    <a:pt x="9450" y="15552"/>
                    <a:pt x="9450" y="15552"/>
                    <a:pt x="9450" y="15552"/>
                  </a:cubicBezTo>
                  <a:cubicBezTo>
                    <a:pt x="9450" y="15552"/>
                    <a:pt x="9113" y="15552"/>
                    <a:pt x="9113" y="15120"/>
                  </a:cubicBezTo>
                  <a:cubicBezTo>
                    <a:pt x="9113" y="12096"/>
                    <a:pt x="9113" y="12096"/>
                    <a:pt x="9113" y="12096"/>
                  </a:cubicBezTo>
                  <a:cubicBezTo>
                    <a:pt x="9113" y="11664"/>
                    <a:pt x="9450" y="11664"/>
                    <a:pt x="9450" y="11664"/>
                  </a:cubicBezTo>
                  <a:cubicBezTo>
                    <a:pt x="11812" y="11664"/>
                    <a:pt x="11812" y="11664"/>
                    <a:pt x="11812" y="11664"/>
                  </a:cubicBezTo>
                  <a:cubicBezTo>
                    <a:pt x="12150" y="11664"/>
                    <a:pt x="12150" y="11664"/>
                    <a:pt x="12150" y="12096"/>
                  </a:cubicBezTo>
                  <a:lnTo>
                    <a:pt x="12150" y="15120"/>
                  </a:lnTo>
                  <a:close/>
                  <a:moveTo>
                    <a:pt x="14512" y="21168"/>
                  </a:moveTo>
                  <a:cubicBezTo>
                    <a:pt x="14512" y="21168"/>
                    <a:pt x="14512" y="21600"/>
                    <a:pt x="14175" y="21600"/>
                  </a:cubicBezTo>
                  <a:cubicBezTo>
                    <a:pt x="11812" y="21600"/>
                    <a:pt x="11812" y="21600"/>
                    <a:pt x="11812" y="21600"/>
                  </a:cubicBezTo>
                  <a:cubicBezTo>
                    <a:pt x="11812" y="21600"/>
                    <a:pt x="11475" y="21168"/>
                    <a:pt x="11475" y="21168"/>
                  </a:cubicBezTo>
                  <a:cubicBezTo>
                    <a:pt x="11475" y="18144"/>
                    <a:pt x="11475" y="18144"/>
                    <a:pt x="11475" y="18144"/>
                  </a:cubicBezTo>
                  <a:cubicBezTo>
                    <a:pt x="11475" y="17712"/>
                    <a:pt x="11812" y="17712"/>
                    <a:pt x="11812" y="17712"/>
                  </a:cubicBezTo>
                  <a:cubicBezTo>
                    <a:pt x="14175" y="17712"/>
                    <a:pt x="14175" y="17712"/>
                    <a:pt x="14175" y="17712"/>
                  </a:cubicBezTo>
                  <a:cubicBezTo>
                    <a:pt x="14512" y="17712"/>
                    <a:pt x="14512" y="17712"/>
                    <a:pt x="14512" y="18144"/>
                  </a:cubicBezTo>
                  <a:lnTo>
                    <a:pt x="14512" y="21168"/>
                  </a:lnTo>
                  <a:close/>
                  <a:moveTo>
                    <a:pt x="16875" y="15120"/>
                  </a:moveTo>
                  <a:cubicBezTo>
                    <a:pt x="16875" y="15552"/>
                    <a:pt x="16875" y="15552"/>
                    <a:pt x="16537" y="15552"/>
                  </a:cubicBezTo>
                  <a:cubicBezTo>
                    <a:pt x="14175" y="15552"/>
                    <a:pt x="14175" y="15552"/>
                    <a:pt x="14175" y="15552"/>
                  </a:cubicBezTo>
                  <a:cubicBezTo>
                    <a:pt x="13837" y="15552"/>
                    <a:pt x="13837" y="15552"/>
                    <a:pt x="13837" y="15120"/>
                  </a:cubicBezTo>
                  <a:cubicBezTo>
                    <a:pt x="13837" y="12096"/>
                    <a:pt x="13837" y="12096"/>
                    <a:pt x="13837" y="12096"/>
                  </a:cubicBezTo>
                  <a:cubicBezTo>
                    <a:pt x="13837" y="11664"/>
                    <a:pt x="13837" y="11664"/>
                    <a:pt x="14175" y="11664"/>
                  </a:cubicBezTo>
                  <a:cubicBezTo>
                    <a:pt x="16537" y="11664"/>
                    <a:pt x="16537" y="11664"/>
                    <a:pt x="16537" y="11664"/>
                  </a:cubicBezTo>
                  <a:cubicBezTo>
                    <a:pt x="16875" y="11664"/>
                    <a:pt x="16875" y="11664"/>
                    <a:pt x="16875" y="12096"/>
                  </a:cubicBezTo>
                  <a:lnTo>
                    <a:pt x="16875" y="15120"/>
                  </a:lnTo>
                  <a:close/>
                  <a:moveTo>
                    <a:pt x="21600" y="8640"/>
                  </a:moveTo>
                  <a:cubicBezTo>
                    <a:pt x="21600" y="9072"/>
                    <a:pt x="21262" y="9504"/>
                    <a:pt x="20587" y="9504"/>
                  </a:cubicBezTo>
                  <a:cubicBezTo>
                    <a:pt x="16200" y="9504"/>
                    <a:pt x="16200" y="9504"/>
                    <a:pt x="16200" y="9504"/>
                  </a:cubicBezTo>
                  <a:cubicBezTo>
                    <a:pt x="15525" y="9504"/>
                    <a:pt x="15187" y="9072"/>
                    <a:pt x="15187" y="8640"/>
                  </a:cubicBezTo>
                  <a:cubicBezTo>
                    <a:pt x="15187" y="6480"/>
                    <a:pt x="15187" y="6480"/>
                    <a:pt x="15187" y="6480"/>
                  </a:cubicBezTo>
                  <a:cubicBezTo>
                    <a:pt x="21600" y="6480"/>
                    <a:pt x="21600" y="6480"/>
                    <a:pt x="21600" y="6480"/>
                  </a:cubicBezTo>
                  <a:lnTo>
                    <a:pt x="21600" y="8640"/>
                  </a:lnTo>
                  <a:close/>
                  <a:moveTo>
                    <a:pt x="19237" y="21168"/>
                  </a:moveTo>
                  <a:cubicBezTo>
                    <a:pt x="19237" y="21168"/>
                    <a:pt x="18900" y="21600"/>
                    <a:pt x="18900" y="21600"/>
                  </a:cubicBezTo>
                  <a:cubicBezTo>
                    <a:pt x="16537" y="21600"/>
                    <a:pt x="16537" y="21600"/>
                    <a:pt x="16537" y="21600"/>
                  </a:cubicBezTo>
                  <a:cubicBezTo>
                    <a:pt x="16200" y="21600"/>
                    <a:pt x="16200" y="21168"/>
                    <a:pt x="16200" y="21168"/>
                  </a:cubicBezTo>
                  <a:cubicBezTo>
                    <a:pt x="16200" y="18144"/>
                    <a:pt x="16200" y="18144"/>
                    <a:pt x="16200" y="18144"/>
                  </a:cubicBezTo>
                  <a:cubicBezTo>
                    <a:pt x="16200" y="17712"/>
                    <a:pt x="16200" y="17712"/>
                    <a:pt x="16537" y="17712"/>
                  </a:cubicBezTo>
                  <a:cubicBezTo>
                    <a:pt x="18900" y="17712"/>
                    <a:pt x="18900" y="17712"/>
                    <a:pt x="18900" y="17712"/>
                  </a:cubicBezTo>
                  <a:cubicBezTo>
                    <a:pt x="18900" y="17712"/>
                    <a:pt x="19237" y="17712"/>
                    <a:pt x="19237" y="18144"/>
                  </a:cubicBezTo>
                  <a:lnTo>
                    <a:pt x="19237" y="21168"/>
                  </a:lnTo>
                  <a:close/>
                  <a:moveTo>
                    <a:pt x="21600" y="15120"/>
                  </a:moveTo>
                  <a:cubicBezTo>
                    <a:pt x="21600" y="15552"/>
                    <a:pt x="21262" y="15552"/>
                    <a:pt x="21262" y="15552"/>
                  </a:cubicBezTo>
                  <a:cubicBezTo>
                    <a:pt x="18900" y="15552"/>
                    <a:pt x="18900" y="15552"/>
                    <a:pt x="18900" y="15552"/>
                  </a:cubicBezTo>
                  <a:cubicBezTo>
                    <a:pt x="18562" y="15552"/>
                    <a:pt x="18562" y="15552"/>
                    <a:pt x="18562" y="15120"/>
                  </a:cubicBezTo>
                  <a:cubicBezTo>
                    <a:pt x="18562" y="12096"/>
                    <a:pt x="18562" y="12096"/>
                    <a:pt x="18562" y="12096"/>
                  </a:cubicBezTo>
                  <a:cubicBezTo>
                    <a:pt x="18562" y="11664"/>
                    <a:pt x="18562" y="11664"/>
                    <a:pt x="18900" y="11664"/>
                  </a:cubicBezTo>
                  <a:cubicBezTo>
                    <a:pt x="21262" y="11664"/>
                    <a:pt x="21262" y="11664"/>
                    <a:pt x="21262" y="11664"/>
                  </a:cubicBezTo>
                  <a:cubicBezTo>
                    <a:pt x="21262" y="11664"/>
                    <a:pt x="21600" y="11664"/>
                    <a:pt x="21600" y="12096"/>
                  </a:cubicBezTo>
                  <a:lnTo>
                    <a:pt x="21600" y="1512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5" name="Shape 5345"/>
            <p:cNvSpPr/>
            <p:nvPr/>
          </p:nvSpPr>
          <p:spPr>
            <a:xfrm>
              <a:off x="4765166" y="3470081"/>
              <a:ext cx="190546" cy="198292"/>
            </a:xfrm>
            <a:custGeom>
              <a:avLst/>
              <a:gdLst/>
              <a:ahLst/>
              <a:cxnLst>
                <a:cxn ang="0">
                  <a:pos x="wd2" y="hd2"/>
                </a:cxn>
                <a:cxn ang="5400000">
                  <a:pos x="wd2" y="hd2"/>
                </a:cxn>
                <a:cxn ang="10800000">
                  <a:pos x="wd2" y="hd2"/>
                </a:cxn>
                <a:cxn ang="16200000">
                  <a:pos x="wd2" y="hd2"/>
                </a:cxn>
              </a:cxnLst>
              <a:rect l="0" t="0" r="r" b="b"/>
              <a:pathLst>
                <a:path w="21600" h="21600" extrusionOk="0">
                  <a:moveTo>
                    <a:pt x="21600" y="13163"/>
                  </a:moveTo>
                  <a:lnTo>
                    <a:pt x="15805" y="19069"/>
                  </a:lnTo>
                  <a:lnTo>
                    <a:pt x="11239" y="19069"/>
                  </a:lnTo>
                  <a:lnTo>
                    <a:pt x="8254" y="21600"/>
                  </a:lnTo>
                  <a:lnTo>
                    <a:pt x="5620" y="21600"/>
                  </a:lnTo>
                  <a:lnTo>
                    <a:pt x="5620" y="19069"/>
                  </a:lnTo>
                  <a:lnTo>
                    <a:pt x="0" y="19069"/>
                  </a:lnTo>
                  <a:lnTo>
                    <a:pt x="0" y="3712"/>
                  </a:lnTo>
                  <a:lnTo>
                    <a:pt x="1405" y="0"/>
                  </a:lnTo>
                  <a:lnTo>
                    <a:pt x="21600" y="0"/>
                  </a:lnTo>
                  <a:lnTo>
                    <a:pt x="21600" y="13163"/>
                  </a:lnTo>
                  <a:close/>
                  <a:moveTo>
                    <a:pt x="19668" y="12488"/>
                  </a:moveTo>
                  <a:lnTo>
                    <a:pt x="19668" y="1856"/>
                  </a:lnTo>
                  <a:lnTo>
                    <a:pt x="3337" y="1856"/>
                  </a:lnTo>
                  <a:lnTo>
                    <a:pt x="3337" y="15863"/>
                  </a:lnTo>
                  <a:lnTo>
                    <a:pt x="7902" y="15863"/>
                  </a:lnTo>
                  <a:lnTo>
                    <a:pt x="7902" y="18394"/>
                  </a:lnTo>
                  <a:lnTo>
                    <a:pt x="10888" y="15863"/>
                  </a:lnTo>
                  <a:lnTo>
                    <a:pt x="16332" y="15863"/>
                  </a:lnTo>
                  <a:lnTo>
                    <a:pt x="19668" y="12488"/>
                  </a:lnTo>
                  <a:close/>
                  <a:moveTo>
                    <a:pt x="10888" y="11475"/>
                  </a:moveTo>
                  <a:lnTo>
                    <a:pt x="8956" y="11475"/>
                  </a:lnTo>
                  <a:lnTo>
                    <a:pt x="8956" y="5569"/>
                  </a:lnTo>
                  <a:lnTo>
                    <a:pt x="10888" y="5569"/>
                  </a:lnTo>
                  <a:lnTo>
                    <a:pt x="10888" y="11475"/>
                  </a:lnTo>
                  <a:close/>
                  <a:moveTo>
                    <a:pt x="16332" y="11475"/>
                  </a:moveTo>
                  <a:lnTo>
                    <a:pt x="14400" y="11475"/>
                  </a:lnTo>
                  <a:lnTo>
                    <a:pt x="14400" y="5569"/>
                  </a:lnTo>
                  <a:lnTo>
                    <a:pt x="16332" y="5569"/>
                  </a:lnTo>
                  <a:lnTo>
                    <a:pt x="16332" y="1147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6" name="Shape 5346"/>
            <p:cNvSpPr/>
            <p:nvPr/>
          </p:nvSpPr>
          <p:spPr>
            <a:xfrm>
              <a:off x="5237655" y="3487122"/>
              <a:ext cx="196742" cy="1688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1232"/>
                    <a:pt x="21234" y="11664"/>
                    <a:pt x="20868" y="11664"/>
                  </a:cubicBezTo>
                  <a:cubicBezTo>
                    <a:pt x="20136" y="11664"/>
                    <a:pt x="20136" y="11664"/>
                    <a:pt x="20136" y="11664"/>
                  </a:cubicBezTo>
                  <a:cubicBezTo>
                    <a:pt x="19403" y="11664"/>
                    <a:pt x="19037" y="11232"/>
                    <a:pt x="19037" y="10800"/>
                  </a:cubicBezTo>
                  <a:cubicBezTo>
                    <a:pt x="19037" y="6912"/>
                    <a:pt x="19037" y="6912"/>
                    <a:pt x="19037" y="6912"/>
                  </a:cubicBezTo>
                  <a:cubicBezTo>
                    <a:pt x="19037" y="4320"/>
                    <a:pt x="17573" y="2592"/>
                    <a:pt x="15742" y="2592"/>
                  </a:cubicBezTo>
                  <a:cubicBezTo>
                    <a:pt x="13912" y="2592"/>
                    <a:pt x="12447" y="4320"/>
                    <a:pt x="12447" y="6912"/>
                  </a:cubicBezTo>
                  <a:cubicBezTo>
                    <a:pt x="12447" y="9504"/>
                    <a:pt x="12447" y="9504"/>
                    <a:pt x="12447" y="9504"/>
                  </a:cubicBezTo>
                  <a:cubicBezTo>
                    <a:pt x="13546" y="9504"/>
                    <a:pt x="13546" y="9504"/>
                    <a:pt x="13546" y="9504"/>
                  </a:cubicBezTo>
                  <a:cubicBezTo>
                    <a:pt x="14278" y="9504"/>
                    <a:pt x="15010" y="10368"/>
                    <a:pt x="15010" y="11232"/>
                  </a:cubicBezTo>
                  <a:cubicBezTo>
                    <a:pt x="15010" y="19872"/>
                    <a:pt x="15010" y="19872"/>
                    <a:pt x="15010" y="19872"/>
                  </a:cubicBezTo>
                  <a:cubicBezTo>
                    <a:pt x="15010" y="20736"/>
                    <a:pt x="14278" y="21600"/>
                    <a:pt x="13546" y="21600"/>
                  </a:cubicBezTo>
                  <a:cubicBezTo>
                    <a:pt x="1098" y="21600"/>
                    <a:pt x="1098" y="21600"/>
                    <a:pt x="1098" y="21600"/>
                  </a:cubicBezTo>
                  <a:cubicBezTo>
                    <a:pt x="366" y="21600"/>
                    <a:pt x="0" y="20736"/>
                    <a:pt x="0" y="19872"/>
                  </a:cubicBezTo>
                  <a:cubicBezTo>
                    <a:pt x="0" y="11232"/>
                    <a:pt x="0" y="11232"/>
                    <a:pt x="0" y="11232"/>
                  </a:cubicBezTo>
                  <a:cubicBezTo>
                    <a:pt x="0" y="10368"/>
                    <a:pt x="366" y="9504"/>
                    <a:pt x="1098" y="9504"/>
                  </a:cubicBezTo>
                  <a:cubicBezTo>
                    <a:pt x="9885" y="9504"/>
                    <a:pt x="9885" y="9504"/>
                    <a:pt x="9885" y="9504"/>
                  </a:cubicBezTo>
                  <a:cubicBezTo>
                    <a:pt x="9885" y="6912"/>
                    <a:pt x="9885" y="6912"/>
                    <a:pt x="9885" y="6912"/>
                  </a:cubicBezTo>
                  <a:cubicBezTo>
                    <a:pt x="9885" y="3024"/>
                    <a:pt x="12447" y="0"/>
                    <a:pt x="15742" y="0"/>
                  </a:cubicBezTo>
                  <a:cubicBezTo>
                    <a:pt x="19037" y="0"/>
                    <a:pt x="21600" y="3024"/>
                    <a:pt x="21600" y="6912"/>
                  </a:cubicBezTo>
                  <a:lnTo>
                    <a:pt x="21600" y="10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7" name="Shape 5347"/>
            <p:cNvSpPr/>
            <p:nvPr/>
          </p:nvSpPr>
          <p:spPr>
            <a:xfrm>
              <a:off x="5724918" y="3470081"/>
              <a:ext cx="112257" cy="215332"/>
            </a:xfrm>
            <a:custGeom>
              <a:avLst/>
              <a:gdLst/>
              <a:ahLst/>
              <a:cxnLst>
                <a:cxn ang="0">
                  <a:pos x="wd2" y="hd2"/>
                </a:cxn>
                <a:cxn ang="5400000">
                  <a:pos x="wd2" y="hd2"/>
                </a:cxn>
                <a:cxn ang="10800000">
                  <a:pos x="wd2" y="hd2"/>
                </a:cxn>
                <a:cxn ang="16200000">
                  <a:pos x="wd2" y="hd2"/>
                </a:cxn>
              </a:cxnLst>
              <a:rect l="0" t="0" r="r" b="b"/>
              <a:pathLst>
                <a:path w="21441" h="21600" extrusionOk="0">
                  <a:moveTo>
                    <a:pt x="13182" y="19237"/>
                  </a:moveTo>
                  <a:cubicBezTo>
                    <a:pt x="13182" y="21262"/>
                    <a:pt x="13182" y="21262"/>
                    <a:pt x="13182" y="21262"/>
                  </a:cubicBezTo>
                  <a:cubicBezTo>
                    <a:pt x="13182" y="21262"/>
                    <a:pt x="12547" y="21600"/>
                    <a:pt x="12547" y="21600"/>
                  </a:cubicBezTo>
                  <a:cubicBezTo>
                    <a:pt x="9370" y="21600"/>
                    <a:pt x="9370" y="21600"/>
                    <a:pt x="9370" y="21600"/>
                  </a:cubicBezTo>
                  <a:cubicBezTo>
                    <a:pt x="8735" y="21600"/>
                    <a:pt x="8735" y="21262"/>
                    <a:pt x="8735" y="21262"/>
                  </a:cubicBezTo>
                  <a:cubicBezTo>
                    <a:pt x="8735" y="19237"/>
                    <a:pt x="8735" y="19237"/>
                    <a:pt x="8735" y="19237"/>
                  </a:cubicBezTo>
                  <a:cubicBezTo>
                    <a:pt x="3017" y="18562"/>
                    <a:pt x="476" y="16875"/>
                    <a:pt x="476" y="16875"/>
                  </a:cubicBezTo>
                  <a:cubicBezTo>
                    <a:pt x="-159" y="16875"/>
                    <a:pt x="-159" y="16537"/>
                    <a:pt x="476" y="16537"/>
                  </a:cubicBezTo>
                  <a:cubicBezTo>
                    <a:pt x="2382" y="14850"/>
                    <a:pt x="2382" y="14850"/>
                    <a:pt x="2382" y="14850"/>
                  </a:cubicBezTo>
                  <a:cubicBezTo>
                    <a:pt x="2382" y="14850"/>
                    <a:pt x="3017" y="14512"/>
                    <a:pt x="3017" y="14512"/>
                  </a:cubicBezTo>
                  <a:cubicBezTo>
                    <a:pt x="3017" y="14512"/>
                    <a:pt x="3653" y="14850"/>
                    <a:pt x="3653" y="14850"/>
                  </a:cubicBezTo>
                  <a:cubicBezTo>
                    <a:pt x="3653" y="14850"/>
                    <a:pt x="6829" y="16537"/>
                    <a:pt x="10641" y="16537"/>
                  </a:cubicBezTo>
                  <a:cubicBezTo>
                    <a:pt x="13182" y="16537"/>
                    <a:pt x="15723" y="15862"/>
                    <a:pt x="15723" y="14512"/>
                  </a:cubicBezTo>
                  <a:cubicBezTo>
                    <a:pt x="15723" y="13162"/>
                    <a:pt x="12547" y="12825"/>
                    <a:pt x="10006" y="12150"/>
                  </a:cubicBezTo>
                  <a:cubicBezTo>
                    <a:pt x="5559" y="11137"/>
                    <a:pt x="476" y="10125"/>
                    <a:pt x="476" y="7088"/>
                  </a:cubicBezTo>
                  <a:cubicBezTo>
                    <a:pt x="476" y="4725"/>
                    <a:pt x="3653" y="3038"/>
                    <a:pt x="8735" y="2700"/>
                  </a:cubicBezTo>
                  <a:cubicBezTo>
                    <a:pt x="8735" y="338"/>
                    <a:pt x="8735" y="338"/>
                    <a:pt x="8735" y="338"/>
                  </a:cubicBezTo>
                  <a:cubicBezTo>
                    <a:pt x="8735" y="0"/>
                    <a:pt x="8735" y="0"/>
                    <a:pt x="9370" y="0"/>
                  </a:cubicBezTo>
                  <a:cubicBezTo>
                    <a:pt x="12547" y="0"/>
                    <a:pt x="12547" y="0"/>
                    <a:pt x="12547" y="0"/>
                  </a:cubicBezTo>
                  <a:cubicBezTo>
                    <a:pt x="12547" y="0"/>
                    <a:pt x="13182" y="0"/>
                    <a:pt x="13182" y="338"/>
                  </a:cubicBezTo>
                  <a:cubicBezTo>
                    <a:pt x="13182" y="2363"/>
                    <a:pt x="13182" y="2363"/>
                    <a:pt x="13182" y="2363"/>
                  </a:cubicBezTo>
                  <a:cubicBezTo>
                    <a:pt x="17629" y="2700"/>
                    <a:pt x="20170" y="4050"/>
                    <a:pt x="20170" y="4050"/>
                  </a:cubicBezTo>
                  <a:cubicBezTo>
                    <a:pt x="20806" y="4388"/>
                    <a:pt x="20806" y="4388"/>
                    <a:pt x="20170" y="4725"/>
                  </a:cubicBezTo>
                  <a:cubicBezTo>
                    <a:pt x="18265" y="6413"/>
                    <a:pt x="18265" y="6413"/>
                    <a:pt x="18265" y="6413"/>
                  </a:cubicBezTo>
                  <a:cubicBezTo>
                    <a:pt x="18265" y="6413"/>
                    <a:pt x="18265" y="6413"/>
                    <a:pt x="18265" y="6413"/>
                  </a:cubicBezTo>
                  <a:cubicBezTo>
                    <a:pt x="17629" y="6413"/>
                    <a:pt x="17629" y="6413"/>
                    <a:pt x="17629" y="6413"/>
                  </a:cubicBezTo>
                  <a:cubicBezTo>
                    <a:pt x="17629" y="6413"/>
                    <a:pt x="14453" y="5063"/>
                    <a:pt x="11276" y="5063"/>
                  </a:cubicBezTo>
                  <a:cubicBezTo>
                    <a:pt x="8100" y="5063"/>
                    <a:pt x="6194" y="6075"/>
                    <a:pt x="6194" y="7088"/>
                  </a:cubicBezTo>
                  <a:cubicBezTo>
                    <a:pt x="6194" y="8438"/>
                    <a:pt x="9370" y="8775"/>
                    <a:pt x="12547" y="9450"/>
                  </a:cubicBezTo>
                  <a:cubicBezTo>
                    <a:pt x="16359" y="10463"/>
                    <a:pt x="21441" y="11475"/>
                    <a:pt x="21441" y="14175"/>
                  </a:cubicBezTo>
                  <a:cubicBezTo>
                    <a:pt x="21441" y="16875"/>
                    <a:pt x="17629" y="18562"/>
                    <a:pt x="13182" y="1923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8" name="Shape 5348"/>
            <p:cNvSpPr/>
            <p:nvPr/>
          </p:nvSpPr>
          <p:spPr>
            <a:xfrm>
              <a:off x="6202772" y="3487122"/>
              <a:ext cx="184349" cy="181251"/>
            </a:xfrm>
            <a:custGeom>
              <a:avLst/>
              <a:gdLst/>
              <a:ahLst/>
              <a:cxnLst>
                <a:cxn ang="0">
                  <a:pos x="wd2" y="hd2"/>
                </a:cxn>
                <a:cxn ang="5400000">
                  <a:pos x="wd2" y="hd2"/>
                </a:cxn>
                <a:cxn ang="10800000">
                  <a:pos x="wd2" y="hd2"/>
                </a:cxn>
                <a:cxn ang="16200000">
                  <a:pos x="wd2" y="hd2"/>
                </a:cxn>
              </a:cxnLst>
              <a:rect l="0" t="0" r="r" b="b"/>
              <a:pathLst>
                <a:path w="21600" h="21600" extrusionOk="0">
                  <a:moveTo>
                    <a:pt x="0" y="1200"/>
                  </a:moveTo>
                  <a:cubicBezTo>
                    <a:pt x="0" y="0"/>
                    <a:pt x="0" y="0"/>
                    <a:pt x="0" y="0"/>
                  </a:cubicBezTo>
                  <a:cubicBezTo>
                    <a:pt x="0" y="0"/>
                    <a:pt x="393" y="0"/>
                    <a:pt x="393" y="0"/>
                  </a:cubicBezTo>
                  <a:cubicBezTo>
                    <a:pt x="785" y="0"/>
                    <a:pt x="1571" y="0"/>
                    <a:pt x="1964" y="0"/>
                  </a:cubicBezTo>
                  <a:cubicBezTo>
                    <a:pt x="3535" y="0"/>
                    <a:pt x="4320" y="0"/>
                    <a:pt x="4320" y="0"/>
                  </a:cubicBezTo>
                  <a:cubicBezTo>
                    <a:pt x="5105" y="0"/>
                    <a:pt x="5891" y="0"/>
                    <a:pt x="6676" y="0"/>
                  </a:cubicBezTo>
                  <a:cubicBezTo>
                    <a:pt x="7462" y="0"/>
                    <a:pt x="8247" y="0"/>
                    <a:pt x="8640" y="0"/>
                  </a:cubicBezTo>
                  <a:cubicBezTo>
                    <a:pt x="9425" y="0"/>
                    <a:pt x="9818" y="0"/>
                    <a:pt x="9818" y="0"/>
                  </a:cubicBezTo>
                  <a:cubicBezTo>
                    <a:pt x="9818" y="0"/>
                    <a:pt x="9818" y="0"/>
                    <a:pt x="9818" y="0"/>
                  </a:cubicBezTo>
                  <a:cubicBezTo>
                    <a:pt x="9818" y="800"/>
                    <a:pt x="9818" y="800"/>
                    <a:pt x="9818" y="800"/>
                  </a:cubicBezTo>
                  <a:cubicBezTo>
                    <a:pt x="9818" y="1200"/>
                    <a:pt x="9818" y="1200"/>
                    <a:pt x="9818" y="1200"/>
                  </a:cubicBezTo>
                  <a:cubicBezTo>
                    <a:pt x="9425" y="1200"/>
                    <a:pt x="9033" y="1200"/>
                    <a:pt x="8247" y="1200"/>
                  </a:cubicBezTo>
                  <a:cubicBezTo>
                    <a:pt x="7855" y="1200"/>
                    <a:pt x="7462" y="1200"/>
                    <a:pt x="7069" y="1600"/>
                  </a:cubicBezTo>
                  <a:cubicBezTo>
                    <a:pt x="7069" y="1600"/>
                    <a:pt x="7069" y="2400"/>
                    <a:pt x="7069" y="3600"/>
                  </a:cubicBezTo>
                  <a:cubicBezTo>
                    <a:pt x="7069" y="4000"/>
                    <a:pt x="7069" y="4000"/>
                    <a:pt x="7069" y="4400"/>
                  </a:cubicBezTo>
                  <a:cubicBezTo>
                    <a:pt x="7069" y="7600"/>
                    <a:pt x="7069" y="7600"/>
                    <a:pt x="7069" y="7600"/>
                  </a:cubicBezTo>
                  <a:cubicBezTo>
                    <a:pt x="7069" y="11600"/>
                    <a:pt x="7069" y="11600"/>
                    <a:pt x="7069" y="11600"/>
                  </a:cubicBezTo>
                  <a:cubicBezTo>
                    <a:pt x="7069" y="12800"/>
                    <a:pt x="7462" y="13600"/>
                    <a:pt x="7855" y="14400"/>
                  </a:cubicBezTo>
                  <a:cubicBezTo>
                    <a:pt x="8247" y="15200"/>
                    <a:pt x="8640" y="15600"/>
                    <a:pt x="9425" y="15600"/>
                  </a:cubicBezTo>
                  <a:cubicBezTo>
                    <a:pt x="10211" y="16400"/>
                    <a:pt x="10996" y="16400"/>
                    <a:pt x="11782" y="16400"/>
                  </a:cubicBezTo>
                  <a:cubicBezTo>
                    <a:pt x="12567" y="16400"/>
                    <a:pt x="13745" y="16400"/>
                    <a:pt x="14531" y="16000"/>
                  </a:cubicBezTo>
                  <a:cubicBezTo>
                    <a:pt x="14924" y="16000"/>
                    <a:pt x="15316" y="15600"/>
                    <a:pt x="15709" y="15200"/>
                  </a:cubicBezTo>
                  <a:cubicBezTo>
                    <a:pt x="16102" y="14800"/>
                    <a:pt x="16495" y="14800"/>
                    <a:pt x="16887" y="14400"/>
                  </a:cubicBezTo>
                  <a:cubicBezTo>
                    <a:pt x="16887" y="14000"/>
                    <a:pt x="17280" y="13200"/>
                    <a:pt x="17280" y="12800"/>
                  </a:cubicBezTo>
                  <a:cubicBezTo>
                    <a:pt x="17673" y="12000"/>
                    <a:pt x="17673" y="10800"/>
                    <a:pt x="17673" y="9600"/>
                  </a:cubicBezTo>
                  <a:cubicBezTo>
                    <a:pt x="17673" y="6800"/>
                    <a:pt x="17673" y="6800"/>
                    <a:pt x="17280" y="3600"/>
                  </a:cubicBezTo>
                  <a:cubicBezTo>
                    <a:pt x="17280" y="2800"/>
                    <a:pt x="17280" y="2800"/>
                    <a:pt x="17280" y="2800"/>
                  </a:cubicBezTo>
                  <a:cubicBezTo>
                    <a:pt x="17280" y="2000"/>
                    <a:pt x="17280" y="1600"/>
                    <a:pt x="16887" y="1600"/>
                  </a:cubicBezTo>
                  <a:cubicBezTo>
                    <a:pt x="16495" y="1200"/>
                    <a:pt x="16102" y="1200"/>
                    <a:pt x="15709" y="1200"/>
                  </a:cubicBezTo>
                  <a:cubicBezTo>
                    <a:pt x="14531" y="1200"/>
                    <a:pt x="14531" y="1200"/>
                    <a:pt x="14531" y="1200"/>
                  </a:cubicBezTo>
                  <a:cubicBezTo>
                    <a:pt x="14138" y="1200"/>
                    <a:pt x="14138" y="1200"/>
                    <a:pt x="14138" y="1200"/>
                  </a:cubicBezTo>
                  <a:cubicBezTo>
                    <a:pt x="14138" y="0"/>
                    <a:pt x="14138" y="0"/>
                    <a:pt x="14138" y="0"/>
                  </a:cubicBezTo>
                  <a:cubicBezTo>
                    <a:pt x="15316" y="0"/>
                    <a:pt x="15316" y="0"/>
                    <a:pt x="15316" y="0"/>
                  </a:cubicBezTo>
                  <a:cubicBezTo>
                    <a:pt x="18458" y="0"/>
                    <a:pt x="18458" y="0"/>
                    <a:pt x="18458" y="0"/>
                  </a:cubicBezTo>
                  <a:cubicBezTo>
                    <a:pt x="19244" y="0"/>
                    <a:pt x="20029" y="0"/>
                    <a:pt x="21207" y="0"/>
                  </a:cubicBezTo>
                  <a:cubicBezTo>
                    <a:pt x="21207" y="0"/>
                    <a:pt x="21207" y="0"/>
                    <a:pt x="21207" y="0"/>
                  </a:cubicBezTo>
                  <a:cubicBezTo>
                    <a:pt x="21600" y="0"/>
                    <a:pt x="21600" y="400"/>
                    <a:pt x="21600" y="400"/>
                  </a:cubicBezTo>
                  <a:cubicBezTo>
                    <a:pt x="21600" y="800"/>
                    <a:pt x="21600" y="800"/>
                    <a:pt x="21207" y="1200"/>
                  </a:cubicBezTo>
                  <a:cubicBezTo>
                    <a:pt x="20815" y="1200"/>
                    <a:pt x="20422" y="1200"/>
                    <a:pt x="20029" y="1200"/>
                  </a:cubicBezTo>
                  <a:cubicBezTo>
                    <a:pt x="19636" y="1200"/>
                    <a:pt x="19244" y="1200"/>
                    <a:pt x="19244" y="1600"/>
                  </a:cubicBezTo>
                  <a:cubicBezTo>
                    <a:pt x="18851" y="1600"/>
                    <a:pt x="18851" y="1600"/>
                    <a:pt x="18851" y="2000"/>
                  </a:cubicBezTo>
                  <a:cubicBezTo>
                    <a:pt x="18851" y="2400"/>
                    <a:pt x="18851" y="2400"/>
                    <a:pt x="18851" y="2800"/>
                  </a:cubicBezTo>
                  <a:cubicBezTo>
                    <a:pt x="18851" y="2800"/>
                    <a:pt x="18851" y="3200"/>
                    <a:pt x="19244" y="8400"/>
                  </a:cubicBezTo>
                  <a:cubicBezTo>
                    <a:pt x="19244" y="10800"/>
                    <a:pt x="19244" y="12000"/>
                    <a:pt x="18851" y="12800"/>
                  </a:cubicBezTo>
                  <a:cubicBezTo>
                    <a:pt x="18851" y="13600"/>
                    <a:pt x="18851" y="14000"/>
                    <a:pt x="18458" y="14400"/>
                  </a:cubicBezTo>
                  <a:cubicBezTo>
                    <a:pt x="18065" y="15200"/>
                    <a:pt x="17673" y="16000"/>
                    <a:pt x="16887" y="16400"/>
                  </a:cubicBezTo>
                  <a:cubicBezTo>
                    <a:pt x="16102" y="16800"/>
                    <a:pt x="15316" y="17200"/>
                    <a:pt x="14531" y="17600"/>
                  </a:cubicBezTo>
                  <a:cubicBezTo>
                    <a:pt x="13353" y="18000"/>
                    <a:pt x="12175" y="18000"/>
                    <a:pt x="10604" y="18000"/>
                  </a:cubicBezTo>
                  <a:cubicBezTo>
                    <a:pt x="9033" y="18000"/>
                    <a:pt x="7855" y="18000"/>
                    <a:pt x="6676" y="17600"/>
                  </a:cubicBezTo>
                  <a:cubicBezTo>
                    <a:pt x="5498" y="16800"/>
                    <a:pt x="4713" y="16400"/>
                    <a:pt x="4320" y="15600"/>
                  </a:cubicBezTo>
                  <a:cubicBezTo>
                    <a:pt x="3535" y="14800"/>
                    <a:pt x="3142" y="14000"/>
                    <a:pt x="3142" y="12800"/>
                  </a:cubicBezTo>
                  <a:cubicBezTo>
                    <a:pt x="3142" y="12000"/>
                    <a:pt x="2749" y="10800"/>
                    <a:pt x="2749" y="9600"/>
                  </a:cubicBezTo>
                  <a:cubicBezTo>
                    <a:pt x="2749" y="4800"/>
                    <a:pt x="2749" y="4800"/>
                    <a:pt x="2749" y="4800"/>
                  </a:cubicBezTo>
                  <a:cubicBezTo>
                    <a:pt x="2749" y="2800"/>
                    <a:pt x="2749" y="2000"/>
                    <a:pt x="2749" y="1600"/>
                  </a:cubicBezTo>
                  <a:cubicBezTo>
                    <a:pt x="2356" y="1200"/>
                    <a:pt x="1571" y="1200"/>
                    <a:pt x="393" y="1200"/>
                  </a:cubicBezTo>
                  <a:cubicBezTo>
                    <a:pt x="393" y="1200"/>
                    <a:pt x="0" y="1200"/>
                    <a:pt x="0" y="1200"/>
                  </a:cubicBezTo>
                  <a:close/>
                  <a:moveTo>
                    <a:pt x="21600" y="20400"/>
                  </a:moveTo>
                  <a:cubicBezTo>
                    <a:pt x="21600" y="20000"/>
                    <a:pt x="21207" y="20000"/>
                    <a:pt x="20815" y="20000"/>
                  </a:cubicBezTo>
                  <a:cubicBezTo>
                    <a:pt x="393" y="20000"/>
                    <a:pt x="393" y="20000"/>
                    <a:pt x="393" y="20000"/>
                  </a:cubicBezTo>
                  <a:cubicBezTo>
                    <a:pt x="0" y="20000"/>
                    <a:pt x="0" y="20000"/>
                    <a:pt x="0" y="20400"/>
                  </a:cubicBezTo>
                  <a:cubicBezTo>
                    <a:pt x="0" y="21200"/>
                    <a:pt x="0" y="21200"/>
                    <a:pt x="0" y="21200"/>
                  </a:cubicBezTo>
                  <a:cubicBezTo>
                    <a:pt x="0" y="21600"/>
                    <a:pt x="0" y="21600"/>
                    <a:pt x="393" y="21600"/>
                  </a:cubicBezTo>
                  <a:cubicBezTo>
                    <a:pt x="20815" y="21600"/>
                    <a:pt x="20815" y="21600"/>
                    <a:pt x="20815" y="21600"/>
                  </a:cubicBezTo>
                  <a:cubicBezTo>
                    <a:pt x="21207" y="21600"/>
                    <a:pt x="21600" y="21600"/>
                    <a:pt x="21600" y="21200"/>
                  </a:cubicBezTo>
                  <a:lnTo>
                    <a:pt x="21600" y="204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49" name="Shape 5349"/>
            <p:cNvSpPr/>
            <p:nvPr/>
          </p:nvSpPr>
          <p:spPr>
            <a:xfrm>
              <a:off x="6686105" y="3501065"/>
              <a:ext cx="213782" cy="154915"/>
            </a:xfrm>
            <a:custGeom>
              <a:avLst/>
              <a:gdLst/>
              <a:ahLst/>
              <a:cxnLst>
                <a:cxn ang="0">
                  <a:pos x="wd2" y="hd2"/>
                </a:cxn>
                <a:cxn ang="5400000">
                  <a:pos x="wd2" y="hd2"/>
                </a:cxn>
                <a:cxn ang="10800000">
                  <a:pos x="wd2" y="hd2"/>
                </a:cxn>
                <a:cxn ang="16200000">
                  <a:pos x="wd2" y="hd2"/>
                </a:cxn>
              </a:cxnLst>
              <a:rect l="0" t="0" r="r" b="b"/>
              <a:pathLst>
                <a:path w="21600" h="21600" extrusionOk="0">
                  <a:moveTo>
                    <a:pt x="21600" y="19722"/>
                  </a:moveTo>
                  <a:cubicBezTo>
                    <a:pt x="21600" y="20191"/>
                    <a:pt x="21263" y="20661"/>
                    <a:pt x="20925" y="20661"/>
                  </a:cubicBezTo>
                  <a:cubicBezTo>
                    <a:pt x="20925" y="21130"/>
                    <a:pt x="20925" y="21130"/>
                    <a:pt x="20588" y="21130"/>
                  </a:cubicBezTo>
                  <a:cubicBezTo>
                    <a:pt x="20588" y="21130"/>
                    <a:pt x="20250" y="20661"/>
                    <a:pt x="20250" y="20661"/>
                  </a:cubicBezTo>
                  <a:cubicBezTo>
                    <a:pt x="15188" y="14087"/>
                    <a:pt x="15188" y="14087"/>
                    <a:pt x="15188" y="14087"/>
                  </a:cubicBezTo>
                  <a:cubicBezTo>
                    <a:pt x="15188" y="16904"/>
                    <a:pt x="15188" y="16904"/>
                    <a:pt x="15188" y="16904"/>
                  </a:cubicBezTo>
                  <a:cubicBezTo>
                    <a:pt x="15188" y="19252"/>
                    <a:pt x="13838" y="21600"/>
                    <a:pt x="11813" y="21600"/>
                  </a:cubicBezTo>
                  <a:cubicBezTo>
                    <a:pt x="3375" y="21600"/>
                    <a:pt x="3375" y="21600"/>
                    <a:pt x="3375" y="21600"/>
                  </a:cubicBezTo>
                  <a:cubicBezTo>
                    <a:pt x="1350" y="21600"/>
                    <a:pt x="0" y="19252"/>
                    <a:pt x="0" y="16904"/>
                  </a:cubicBezTo>
                  <a:cubicBezTo>
                    <a:pt x="0" y="4696"/>
                    <a:pt x="0" y="4696"/>
                    <a:pt x="0" y="4696"/>
                  </a:cubicBezTo>
                  <a:cubicBezTo>
                    <a:pt x="0" y="2348"/>
                    <a:pt x="1350" y="0"/>
                    <a:pt x="3375" y="0"/>
                  </a:cubicBezTo>
                  <a:cubicBezTo>
                    <a:pt x="11813" y="0"/>
                    <a:pt x="11813" y="0"/>
                    <a:pt x="11813" y="0"/>
                  </a:cubicBezTo>
                  <a:cubicBezTo>
                    <a:pt x="13838" y="0"/>
                    <a:pt x="15188" y="2348"/>
                    <a:pt x="15188" y="4696"/>
                  </a:cubicBezTo>
                  <a:cubicBezTo>
                    <a:pt x="15188" y="7513"/>
                    <a:pt x="15188" y="7513"/>
                    <a:pt x="15188" y="7513"/>
                  </a:cubicBezTo>
                  <a:cubicBezTo>
                    <a:pt x="20250" y="939"/>
                    <a:pt x="20250" y="939"/>
                    <a:pt x="20250" y="939"/>
                  </a:cubicBezTo>
                  <a:cubicBezTo>
                    <a:pt x="20250" y="470"/>
                    <a:pt x="20588" y="470"/>
                    <a:pt x="20588" y="470"/>
                  </a:cubicBezTo>
                  <a:cubicBezTo>
                    <a:pt x="20925" y="470"/>
                    <a:pt x="20925" y="470"/>
                    <a:pt x="20925" y="470"/>
                  </a:cubicBezTo>
                  <a:cubicBezTo>
                    <a:pt x="21263" y="939"/>
                    <a:pt x="21600" y="1409"/>
                    <a:pt x="21600" y="1878"/>
                  </a:cubicBezTo>
                  <a:lnTo>
                    <a:pt x="21600" y="1972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50" name="Shape 5350"/>
            <p:cNvSpPr/>
            <p:nvPr/>
          </p:nvSpPr>
          <p:spPr>
            <a:xfrm>
              <a:off x="7169438" y="3504163"/>
              <a:ext cx="136326" cy="147169"/>
            </a:xfrm>
            <a:custGeom>
              <a:avLst/>
              <a:gdLst/>
              <a:ahLst/>
              <a:cxnLst>
                <a:cxn ang="0">
                  <a:pos x="wd2" y="hd2"/>
                </a:cxn>
                <a:cxn ang="5400000">
                  <a:pos x="wd2" y="hd2"/>
                </a:cxn>
                <a:cxn ang="10800000">
                  <a:pos x="wd2" y="hd2"/>
                </a:cxn>
                <a:cxn ang="16200000">
                  <a:pos x="wd2" y="hd2"/>
                </a:cxn>
              </a:cxnLst>
              <a:rect l="0" t="0" r="r" b="b"/>
              <a:pathLst>
                <a:path w="21600" h="21600" extrusionOk="0">
                  <a:moveTo>
                    <a:pt x="14224" y="20127"/>
                  </a:moveTo>
                  <a:cubicBezTo>
                    <a:pt x="14224" y="21109"/>
                    <a:pt x="13698" y="21600"/>
                    <a:pt x="13171" y="21600"/>
                  </a:cubicBezTo>
                  <a:cubicBezTo>
                    <a:pt x="12644" y="21600"/>
                    <a:pt x="12644" y="21109"/>
                    <a:pt x="12117" y="21109"/>
                  </a:cubicBezTo>
                  <a:cubicBezTo>
                    <a:pt x="5795" y="15218"/>
                    <a:pt x="5795" y="15218"/>
                    <a:pt x="5795" y="15218"/>
                  </a:cubicBezTo>
                  <a:cubicBezTo>
                    <a:pt x="1054" y="15218"/>
                    <a:pt x="1054" y="15218"/>
                    <a:pt x="1054" y="15218"/>
                  </a:cubicBezTo>
                  <a:cubicBezTo>
                    <a:pt x="527" y="15218"/>
                    <a:pt x="0" y="14727"/>
                    <a:pt x="0" y="14236"/>
                  </a:cubicBezTo>
                  <a:cubicBezTo>
                    <a:pt x="0" y="7364"/>
                    <a:pt x="0" y="7364"/>
                    <a:pt x="0" y="7364"/>
                  </a:cubicBezTo>
                  <a:cubicBezTo>
                    <a:pt x="0" y="6873"/>
                    <a:pt x="527" y="6382"/>
                    <a:pt x="1054" y="6382"/>
                  </a:cubicBezTo>
                  <a:cubicBezTo>
                    <a:pt x="5795" y="6382"/>
                    <a:pt x="5795" y="6382"/>
                    <a:pt x="5795" y="6382"/>
                  </a:cubicBezTo>
                  <a:cubicBezTo>
                    <a:pt x="12117" y="491"/>
                    <a:pt x="12117" y="491"/>
                    <a:pt x="12117" y="491"/>
                  </a:cubicBezTo>
                  <a:cubicBezTo>
                    <a:pt x="12644" y="0"/>
                    <a:pt x="12644" y="0"/>
                    <a:pt x="13171" y="0"/>
                  </a:cubicBezTo>
                  <a:cubicBezTo>
                    <a:pt x="13698" y="0"/>
                    <a:pt x="14224" y="491"/>
                    <a:pt x="14224" y="1473"/>
                  </a:cubicBezTo>
                  <a:lnTo>
                    <a:pt x="14224" y="20127"/>
                  </a:lnTo>
                  <a:close/>
                  <a:moveTo>
                    <a:pt x="18439" y="14727"/>
                  </a:moveTo>
                  <a:cubicBezTo>
                    <a:pt x="18439" y="14727"/>
                    <a:pt x="18439" y="15218"/>
                    <a:pt x="17912" y="15218"/>
                  </a:cubicBezTo>
                  <a:cubicBezTo>
                    <a:pt x="17385" y="15218"/>
                    <a:pt x="16859" y="14727"/>
                    <a:pt x="16859" y="13745"/>
                  </a:cubicBezTo>
                  <a:cubicBezTo>
                    <a:pt x="16859" y="12764"/>
                    <a:pt x="18966" y="12764"/>
                    <a:pt x="18966" y="10800"/>
                  </a:cubicBezTo>
                  <a:cubicBezTo>
                    <a:pt x="18966" y="8836"/>
                    <a:pt x="16859" y="8836"/>
                    <a:pt x="16859" y="7855"/>
                  </a:cubicBezTo>
                  <a:cubicBezTo>
                    <a:pt x="16859" y="6873"/>
                    <a:pt x="17385" y="6382"/>
                    <a:pt x="17912" y="6382"/>
                  </a:cubicBezTo>
                  <a:cubicBezTo>
                    <a:pt x="18439" y="6382"/>
                    <a:pt x="18439" y="6382"/>
                    <a:pt x="18439" y="6873"/>
                  </a:cubicBezTo>
                  <a:cubicBezTo>
                    <a:pt x="20546" y="7364"/>
                    <a:pt x="21600" y="8836"/>
                    <a:pt x="21600" y="10800"/>
                  </a:cubicBezTo>
                  <a:cubicBezTo>
                    <a:pt x="21600" y="12764"/>
                    <a:pt x="20546" y="14236"/>
                    <a:pt x="18439" y="1472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51" name="Shape 5351"/>
            <p:cNvSpPr/>
            <p:nvPr/>
          </p:nvSpPr>
          <p:spPr>
            <a:xfrm>
              <a:off x="7651221" y="3477827"/>
              <a:ext cx="244766" cy="201390"/>
            </a:xfrm>
            <a:custGeom>
              <a:avLst/>
              <a:gdLst/>
              <a:ahLst/>
              <a:cxnLst>
                <a:cxn ang="0">
                  <a:pos x="wd2" y="hd2"/>
                </a:cxn>
                <a:cxn ang="5400000">
                  <a:pos x="wd2" y="hd2"/>
                </a:cxn>
                <a:cxn ang="10800000">
                  <a:pos x="wd2" y="hd2"/>
                </a:cxn>
                <a:cxn ang="16200000">
                  <a:pos x="wd2" y="hd2"/>
                </a:cxn>
              </a:cxnLst>
              <a:rect l="0" t="0" r="r" b="b"/>
              <a:pathLst>
                <a:path w="21600" h="21600" extrusionOk="0">
                  <a:moveTo>
                    <a:pt x="14499" y="6480"/>
                  </a:moveTo>
                  <a:cubicBezTo>
                    <a:pt x="10948" y="6480"/>
                    <a:pt x="7989" y="9720"/>
                    <a:pt x="7989" y="14040"/>
                  </a:cubicBezTo>
                  <a:cubicBezTo>
                    <a:pt x="7989" y="14760"/>
                    <a:pt x="8285" y="15120"/>
                    <a:pt x="8285" y="15840"/>
                  </a:cubicBezTo>
                  <a:cubicBezTo>
                    <a:pt x="7989" y="15840"/>
                    <a:pt x="7693" y="15840"/>
                    <a:pt x="7693" y="15840"/>
                  </a:cubicBezTo>
                  <a:cubicBezTo>
                    <a:pt x="6510" y="15840"/>
                    <a:pt x="5918" y="15840"/>
                    <a:pt x="5030" y="15480"/>
                  </a:cubicBezTo>
                  <a:cubicBezTo>
                    <a:pt x="2367" y="16920"/>
                    <a:pt x="2367" y="16920"/>
                    <a:pt x="2367" y="16920"/>
                  </a:cubicBezTo>
                  <a:cubicBezTo>
                    <a:pt x="2959" y="14400"/>
                    <a:pt x="2959" y="14400"/>
                    <a:pt x="2959" y="14400"/>
                  </a:cubicBezTo>
                  <a:cubicBezTo>
                    <a:pt x="1184" y="12600"/>
                    <a:pt x="0" y="10440"/>
                    <a:pt x="0" y="7920"/>
                  </a:cubicBezTo>
                  <a:cubicBezTo>
                    <a:pt x="0" y="3600"/>
                    <a:pt x="3255" y="0"/>
                    <a:pt x="7693" y="0"/>
                  </a:cubicBezTo>
                  <a:cubicBezTo>
                    <a:pt x="11244" y="0"/>
                    <a:pt x="14795" y="2880"/>
                    <a:pt x="15386" y="6480"/>
                  </a:cubicBezTo>
                  <a:cubicBezTo>
                    <a:pt x="15090" y="6480"/>
                    <a:pt x="14795" y="6480"/>
                    <a:pt x="14499" y="6480"/>
                  </a:cubicBezTo>
                  <a:close/>
                  <a:moveTo>
                    <a:pt x="5030" y="3960"/>
                  </a:moveTo>
                  <a:cubicBezTo>
                    <a:pt x="4438" y="3960"/>
                    <a:pt x="3847" y="4320"/>
                    <a:pt x="3847" y="5040"/>
                  </a:cubicBezTo>
                  <a:cubicBezTo>
                    <a:pt x="3847" y="5760"/>
                    <a:pt x="4438" y="6480"/>
                    <a:pt x="5030" y="6480"/>
                  </a:cubicBezTo>
                  <a:cubicBezTo>
                    <a:pt x="5622" y="6480"/>
                    <a:pt x="5918" y="5760"/>
                    <a:pt x="5918" y="5040"/>
                  </a:cubicBezTo>
                  <a:cubicBezTo>
                    <a:pt x="5918" y="4320"/>
                    <a:pt x="5622" y="3960"/>
                    <a:pt x="5030" y="3960"/>
                  </a:cubicBezTo>
                  <a:close/>
                  <a:moveTo>
                    <a:pt x="18937" y="19080"/>
                  </a:moveTo>
                  <a:cubicBezTo>
                    <a:pt x="19529" y="21600"/>
                    <a:pt x="19529" y="21600"/>
                    <a:pt x="19529" y="21600"/>
                  </a:cubicBezTo>
                  <a:cubicBezTo>
                    <a:pt x="17458" y="20160"/>
                    <a:pt x="17458" y="20160"/>
                    <a:pt x="17458" y="20160"/>
                  </a:cubicBezTo>
                  <a:cubicBezTo>
                    <a:pt x="16570" y="20160"/>
                    <a:pt x="15682" y="20520"/>
                    <a:pt x="15090" y="20520"/>
                  </a:cubicBezTo>
                  <a:cubicBezTo>
                    <a:pt x="11540" y="20520"/>
                    <a:pt x="8581" y="17640"/>
                    <a:pt x="8581" y="13680"/>
                  </a:cubicBezTo>
                  <a:cubicBezTo>
                    <a:pt x="8581" y="10080"/>
                    <a:pt x="11540" y="7200"/>
                    <a:pt x="15090" y="7200"/>
                  </a:cubicBezTo>
                  <a:cubicBezTo>
                    <a:pt x="18641" y="7200"/>
                    <a:pt x="21600" y="10080"/>
                    <a:pt x="21600" y="13680"/>
                  </a:cubicBezTo>
                  <a:cubicBezTo>
                    <a:pt x="21600" y="15840"/>
                    <a:pt x="20416" y="17640"/>
                    <a:pt x="18937" y="19080"/>
                  </a:cubicBezTo>
                  <a:close/>
                  <a:moveTo>
                    <a:pt x="10356" y="3960"/>
                  </a:moveTo>
                  <a:cubicBezTo>
                    <a:pt x="9764" y="3960"/>
                    <a:pt x="9173" y="4320"/>
                    <a:pt x="9173" y="5040"/>
                  </a:cubicBezTo>
                  <a:cubicBezTo>
                    <a:pt x="9173" y="5760"/>
                    <a:pt x="9764" y="6480"/>
                    <a:pt x="10356" y="6480"/>
                  </a:cubicBezTo>
                  <a:cubicBezTo>
                    <a:pt x="10948" y="6480"/>
                    <a:pt x="11540" y="5760"/>
                    <a:pt x="11540" y="5040"/>
                  </a:cubicBezTo>
                  <a:cubicBezTo>
                    <a:pt x="11540" y="4320"/>
                    <a:pt x="10948" y="3960"/>
                    <a:pt x="10356" y="3960"/>
                  </a:cubicBezTo>
                  <a:close/>
                  <a:moveTo>
                    <a:pt x="13019" y="10800"/>
                  </a:moveTo>
                  <a:cubicBezTo>
                    <a:pt x="12427" y="10800"/>
                    <a:pt x="12132" y="11160"/>
                    <a:pt x="12132" y="11880"/>
                  </a:cubicBezTo>
                  <a:cubicBezTo>
                    <a:pt x="12132" y="12240"/>
                    <a:pt x="12427" y="12600"/>
                    <a:pt x="13019" y="12600"/>
                  </a:cubicBezTo>
                  <a:cubicBezTo>
                    <a:pt x="13611" y="12600"/>
                    <a:pt x="13907" y="12240"/>
                    <a:pt x="13907" y="11880"/>
                  </a:cubicBezTo>
                  <a:cubicBezTo>
                    <a:pt x="13907" y="11160"/>
                    <a:pt x="13611" y="10800"/>
                    <a:pt x="13019" y="10800"/>
                  </a:cubicBezTo>
                  <a:close/>
                  <a:moveTo>
                    <a:pt x="17162" y="10800"/>
                  </a:moveTo>
                  <a:cubicBezTo>
                    <a:pt x="16866" y="10800"/>
                    <a:pt x="16274" y="11160"/>
                    <a:pt x="16274" y="11880"/>
                  </a:cubicBezTo>
                  <a:cubicBezTo>
                    <a:pt x="16274" y="12240"/>
                    <a:pt x="16866" y="12600"/>
                    <a:pt x="17162" y="12600"/>
                  </a:cubicBezTo>
                  <a:cubicBezTo>
                    <a:pt x="17753" y="12600"/>
                    <a:pt x="18049" y="12240"/>
                    <a:pt x="18049" y="11880"/>
                  </a:cubicBezTo>
                  <a:cubicBezTo>
                    <a:pt x="18049" y="11160"/>
                    <a:pt x="17753" y="10800"/>
                    <a:pt x="17162"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52" name="Shape 5352"/>
            <p:cNvSpPr/>
            <p:nvPr/>
          </p:nvSpPr>
          <p:spPr>
            <a:xfrm>
              <a:off x="8137652" y="3487122"/>
              <a:ext cx="235471" cy="164211"/>
            </a:xfrm>
            <a:custGeom>
              <a:avLst/>
              <a:gdLst/>
              <a:ahLst/>
              <a:cxnLst>
                <a:cxn ang="0">
                  <a:pos x="wd2" y="hd2"/>
                </a:cxn>
                <a:cxn ang="5400000">
                  <a:pos x="wd2" y="hd2"/>
                </a:cxn>
                <a:cxn ang="10800000">
                  <a:pos x="wd2" y="hd2"/>
                </a:cxn>
                <a:cxn ang="16200000">
                  <a:pos x="wd2" y="hd2"/>
                </a:cxn>
              </a:cxnLst>
              <a:rect l="0" t="0" r="r" b="b"/>
              <a:pathLst>
                <a:path w="21600" h="21600" extrusionOk="0">
                  <a:moveTo>
                    <a:pt x="19749" y="8816"/>
                  </a:moveTo>
                  <a:cubicBezTo>
                    <a:pt x="16971" y="5731"/>
                    <a:pt x="14194" y="3967"/>
                    <a:pt x="10800" y="3967"/>
                  </a:cubicBezTo>
                  <a:cubicBezTo>
                    <a:pt x="7406" y="3967"/>
                    <a:pt x="4629" y="5731"/>
                    <a:pt x="2160" y="8816"/>
                  </a:cubicBezTo>
                  <a:cubicBezTo>
                    <a:pt x="2160" y="8816"/>
                    <a:pt x="2160" y="8816"/>
                    <a:pt x="1851" y="8816"/>
                  </a:cubicBezTo>
                  <a:cubicBezTo>
                    <a:pt x="1543" y="8816"/>
                    <a:pt x="0" y="6612"/>
                    <a:pt x="0" y="6171"/>
                  </a:cubicBezTo>
                  <a:cubicBezTo>
                    <a:pt x="0" y="6171"/>
                    <a:pt x="0" y="6171"/>
                    <a:pt x="309" y="5731"/>
                  </a:cubicBezTo>
                  <a:cubicBezTo>
                    <a:pt x="3086" y="1763"/>
                    <a:pt x="7097" y="0"/>
                    <a:pt x="10800" y="0"/>
                  </a:cubicBezTo>
                  <a:cubicBezTo>
                    <a:pt x="14811" y="0"/>
                    <a:pt x="18823" y="1763"/>
                    <a:pt x="21600" y="5731"/>
                  </a:cubicBezTo>
                  <a:cubicBezTo>
                    <a:pt x="21600" y="6171"/>
                    <a:pt x="21600" y="6171"/>
                    <a:pt x="21600" y="6171"/>
                  </a:cubicBezTo>
                  <a:cubicBezTo>
                    <a:pt x="21600" y="6612"/>
                    <a:pt x="20057" y="8816"/>
                    <a:pt x="19749" y="8816"/>
                  </a:cubicBezTo>
                  <a:cubicBezTo>
                    <a:pt x="19749" y="8816"/>
                    <a:pt x="19749" y="8816"/>
                    <a:pt x="19749" y="8816"/>
                  </a:cubicBezTo>
                  <a:close/>
                  <a:moveTo>
                    <a:pt x="16663" y="13224"/>
                  </a:moveTo>
                  <a:cubicBezTo>
                    <a:pt x="14811" y="11020"/>
                    <a:pt x="13269" y="9698"/>
                    <a:pt x="10800" y="9698"/>
                  </a:cubicBezTo>
                  <a:cubicBezTo>
                    <a:pt x="7714" y="9698"/>
                    <a:pt x="4937" y="13224"/>
                    <a:pt x="4937" y="13224"/>
                  </a:cubicBezTo>
                  <a:cubicBezTo>
                    <a:pt x="4629" y="13224"/>
                    <a:pt x="3086" y="11020"/>
                    <a:pt x="3086" y="10580"/>
                  </a:cubicBezTo>
                  <a:cubicBezTo>
                    <a:pt x="3086" y="10580"/>
                    <a:pt x="3086" y="10139"/>
                    <a:pt x="3086" y="10139"/>
                  </a:cubicBezTo>
                  <a:cubicBezTo>
                    <a:pt x="5246" y="7494"/>
                    <a:pt x="8023" y="5731"/>
                    <a:pt x="10800" y="5731"/>
                  </a:cubicBezTo>
                  <a:cubicBezTo>
                    <a:pt x="13577" y="5731"/>
                    <a:pt x="16663" y="7494"/>
                    <a:pt x="18514" y="10139"/>
                  </a:cubicBezTo>
                  <a:cubicBezTo>
                    <a:pt x="18823" y="10139"/>
                    <a:pt x="18823" y="10580"/>
                    <a:pt x="18823" y="10580"/>
                  </a:cubicBezTo>
                  <a:cubicBezTo>
                    <a:pt x="18823" y="11020"/>
                    <a:pt x="17280" y="13224"/>
                    <a:pt x="16971" y="13224"/>
                  </a:cubicBezTo>
                  <a:cubicBezTo>
                    <a:pt x="16663" y="13224"/>
                    <a:pt x="16663" y="13224"/>
                    <a:pt x="16663" y="13224"/>
                  </a:cubicBezTo>
                  <a:close/>
                  <a:moveTo>
                    <a:pt x="10800" y="15869"/>
                  </a:moveTo>
                  <a:cubicBezTo>
                    <a:pt x="9257" y="15869"/>
                    <a:pt x="8023" y="17633"/>
                    <a:pt x="8023" y="17633"/>
                  </a:cubicBezTo>
                  <a:cubicBezTo>
                    <a:pt x="7714" y="17633"/>
                    <a:pt x="6171" y="15429"/>
                    <a:pt x="6171" y="14988"/>
                  </a:cubicBezTo>
                  <a:cubicBezTo>
                    <a:pt x="6171" y="14547"/>
                    <a:pt x="6171" y="14547"/>
                    <a:pt x="6171" y="14547"/>
                  </a:cubicBezTo>
                  <a:cubicBezTo>
                    <a:pt x="7406" y="12784"/>
                    <a:pt x="9257" y="11902"/>
                    <a:pt x="10800" y="11902"/>
                  </a:cubicBezTo>
                  <a:cubicBezTo>
                    <a:pt x="12651" y="11902"/>
                    <a:pt x="14503" y="12784"/>
                    <a:pt x="15737" y="14547"/>
                  </a:cubicBezTo>
                  <a:cubicBezTo>
                    <a:pt x="15737" y="14547"/>
                    <a:pt x="15737" y="14547"/>
                    <a:pt x="15737" y="14988"/>
                  </a:cubicBezTo>
                  <a:cubicBezTo>
                    <a:pt x="15737" y="15429"/>
                    <a:pt x="14194" y="17633"/>
                    <a:pt x="13886" y="17633"/>
                  </a:cubicBezTo>
                  <a:cubicBezTo>
                    <a:pt x="13577" y="17633"/>
                    <a:pt x="12651" y="15869"/>
                    <a:pt x="10800" y="15869"/>
                  </a:cubicBezTo>
                  <a:close/>
                  <a:moveTo>
                    <a:pt x="8949" y="18955"/>
                  </a:moveTo>
                  <a:cubicBezTo>
                    <a:pt x="8949" y="18514"/>
                    <a:pt x="10491" y="18073"/>
                    <a:pt x="10800" y="18073"/>
                  </a:cubicBezTo>
                  <a:cubicBezTo>
                    <a:pt x="11417" y="18073"/>
                    <a:pt x="12651" y="18514"/>
                    <a:pt x="12651" y="18955"/>
                  </a:cubicBezTo>
                  <a:cubicBezTo>
                    <a:pt x="12651" y="19396"/>
                    <a:pt x="11109" y="21600"/>
                    <a:pt x="10800" y="21600"/>
                  </a:cubicBezTo>
                  <a:cubicBezTo>
                    <a:pt x="10491" y="21600"/>
                    <a:pt x="8949" y="19396"/>
                    <a:pt x="8949" y="1895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53" name="Shape 5353"/>
            <p:cNvSpPr/>
            <p:nvPr/>
          </p:nvSpPr>
          <p:spPr>
            <a:xfrm>
              <a:off x="8580708" y="3487122"/>
              <a:ext cx="193644" cy="195193"/>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54" name="Shape 5354"/>
            <p:cNvSpPr/>
            <p:nvPr/>
          </p:nvSpPr>
          <p:spPr>
            <a:xfrm>
              <a:off x="10844" y="3918928"/>
              <a:ext cx="164210" cy="215737"/>
            </a:xfrm>
            <a:custGeom>
              <a:avLst/>
              <a:gdLst/>
              <a:ahLst/>
              <a:cxnLst>
                <a:cxn ang="0">
                  <a:pos x="wd2" y="hd2"/>
                </a:cxn>
                <a:cxn ang="5400000">
                  <a:pos x="wd2" y="hd2"/>
                </a:cxn>
                <a:cxn ang="10800000">
                  <a:pos x="wd2" y="hd2"/>
                </a:cxn>
                <a:cxn ang="16200000">
                  <a:pos x="wd2" y="hd2"/>
                </a:cxn>
              </a:cxnLst>
              <a:rect l="0" t="0" r="r" b="b"/>
              <a:pathLst>
                <a:path w="21600" h="21334" extrusionOk="0">
                  <a:moveTo>
                    <a:pt x="7494" y="13359"/>
                  </a:moveTo>
                  <a:cubicBezTo>
                    <a:pt x="7494" y="13359"/>
                    <a:pt x="7494" y="13359"/>
                    <a:pt x="5731" y="14023"/>
                  </a:cubicBezTo>
                  <a:cubicBezTo>
                    <a:pt x="1322" y="15020"/>
                    <a:pt x="1322" y="15020"/>
                    <a:pt x="882" y="15020"/>
                  </a:cubicBezTo>
                  <a:cubicBezTo>
                    <a:pt x="882" y="15020"/>
                    <a:pt x="441" y="14688"/>
                    <a:pt x="441" y="14356"/>
                  </a:cubicBezTo>
                  <a:cubicBezTo>
                    <a:pt x="0" y="14356"/>
                    <a:pt x="0" y="14023"/>
                    <a:pt x="0" y="13691"/>
                  </a:cubicBezTo>
                  <a:cubicBezTo>
                    <a:pt x="0" y="12362"/>
                    <a:pt x="0" y="10700"/>
                    <a:pt x="441" y="10036"/>
                  </a:cubicBezTo>
                  <a:cubicBezTo>
                    <a:pt x="882" y="10036"/>
                    <a:pt x="882" y="9703"/>
                    <a:pt x="1322" y="9703"/>
                  </a:cubicBezTo>
                  <a:cubicBezTo>
                    <a:pt x="1763" y="9703"/>
                    <a:pt x="1763" y="9703"/>
                    <a:pt x="6171" y="11365"/>
                  </a:cubicBezTo>
                  <a:cubicBezTo>
                    <a:pt x="6171" y="11365"/>
                    <a:pt x="6171" y="11365"/>
                    <a:pt x="7494" y="11697"/>
                  </a:cubicBezTo>
                  <a:cubicBezTo>
                    <a:pt x="7935" y="11697"/>
                    <a:pt x="8376" y="12029"/>
                    <a:pt x="8376" y="12694"/>
                  </a:cubicBezTo>
                  <a:cubicBezTo>
                    <a:pt x="8376" y="13026"/>
                    <a:pt x="7935" y="13359"/>
                    <a:pt x="7494" y="13359"/>
                  </a:cubicBezTo>
                  <a:close/>
                  <a:moveTo>
                    <a:pt x="10139" y="10036"/>
                  </a:moveTo>
                  <a:cubicBezTo>
                    <a:pt x="9698" y="10036"/>
                    <a:pt x="9257" y="10368"/>
                    <a:pt x="8376" y="9371"/>
                  </a:cubicBezTo>
                  <a:cubicBezTo>
                    <a:pt x="2204" y="2392"/>
                    <a:pt x="2204" y="2060"/>
                    <a:pt x="2204" y="2060"/>
                  </a:cubicBezTo>
                  <a:cubicBezTo>
                    <a:pt x="2204" y="1728"/>
                    <a:pt x="2204" y="1728"/>
                    <a:pt x="2645" y="1396"/>
                  </a:cubicBezTo>
                  <a:cubicBezTo>
                    <a:pt x="3527" y="731"/>
                    <a:pt x="7935" y="-266"/>
                    <a:pt x="9257" y="66"/>
                  </a:cubicBezTo>
                  <a:cubicBezTo>
                    <a:pt x="9698" y="66"/>
                    <a:pt x="10139" y="66"/>
                    <a:pt x="10139" y="399"/>
                  </a:cubicBezTo>
                  <a:cubicBezTo>
                    <a:pt x="10139" y="731"/>
                    <a:pt x="10580" y="7045"/>
                    <a:pt x="11020" y="8706"/>
                  </a:cubicBezTo>
                  <a:cubicBezTo>
                    <a:pt x="11020" y="9703"/>
                    <a:pt x="10139" y="10036"/>
                    <a:pt x="10139" y="10036"/>
                  </a:cubicBezTo>
                  <a:close/>
                  <a:moveTo>
                    <a:pt x="10580" y="17014"/>
                  </a:moveTo>
                  <a:cubicBezTo>
                    <a:pt x="10580" y="20337"/>
                    <a:pt x="10580" y="20669"/>
                    <a:pt x="10580" y="20669"/>
                  </a:cubicBezTo>
                  <a:cubicBezTo>
                    <a:pt x="10580" y="21002"/>
                    <a:pt x="10139" y="21002"/>
                    <a:pt x="9698" y="21334"/>
                  </a:cubicBezTo>
                  <a:cubicBezTo>
                    <a:pt x="8816" y="21334"/>
                    <a:pt x="5290" y="20337"/>
                    <a:pt x="4408" y="19672"/>
                  </a:cubicBezTo>
                  <a:cubicBezTo>
                    <a:pt x="4408" y="19672"/>
                    <a:pt x="4408" y="19340"/>
                    <a:pt x="3967" y="19340"/>
                  </a:cubicBezTo>
                  <a:cubicBezTo>
                    <a:pt x="3967" y="19008"/>
                    <a:pt x="3967" y="19008"/>
                    <a:pt x="4408" y="19008"/>
                  </a:cubicBezTo>
                  <a:cubicBezTo>
                    <a:pt x="4408" y="18676"/>
                    <a:pt x="4408" y="18676"/>
                    <a:pt x="7494" y="15685"/>
                  </a:cubicBezTo>
                  <a:cubicBezTo>
                    <a:pt x="7494" y="15685"/>
                    <a:pt x="7494" y="15685"/>
                    <a:pt x="8376" y="15020"/>
                  </a:cubicBezTo>
                  <a:cubicBezTo>
                    <a:pt x="8816" y="14688"/>
                    <a:pt x="9257" y="14688"/>
                    <a:pt x="10139" y="14688"/>
                  </a:cubicBezTo>
                  <a:cubicBezTo>
                    <a:pt x="10580" y="15020"/>
                    <a:pt x="10580" y="15352"/>
                    <a:pt x="10580" y="15685"/>
                  </a:cubicBezTo>
                  <a:cubicBezTo>
                    <a:pt x="10580" y="15685"/>
                    <a:pt x="10580" y="15685"/>
                    <a:pt x="10580" y="17014"/>
                  </a:cubicBezTo>
                  <a:close/>
                  <a:moveTo>
                    <a:pt x="20718" y="10700"/>
                  </a:moveTo>
                  <a:cubicBezTo>
                    <a:pt x="20718" y="10700"/>
                    <a:pt x="20278" y="10700"/>
                    <a:pt x="15429" y="11697"/>
                  </a:cubicBezTo>
                  <a:cubicBezTo>
                    <a:pt x="14988" y="11697"/>
                    <a:pt x="14547" y="11697"/>
                    <a:pt x="14106" y="12029"/>
                  </a:cubicBezTo>
                  <a:cubicBezTo>
                    <a:pt x="14106" y="12029"/>
                    <a:pt x="14106" y="12029"/>
                    <a:pt x="14106" y="12029"/>
                  </a:cubicBezTo>
                  <a:cubicBezTo>
                    <a:pt x="13665" y="12029"/>
                    <a:pt x="13224" y="11697"/>
                    <a:pt x="12784" y="11365"/>
                  </a:cubicBezTo>
                  <a:cubicBezTo>
                    <a:pt x="12784" y="11032"/>
                    <a:pt x="12784" y="10700"/>
                    <a:pt x="12784" y="10368"/>
                  </a:cubicBezTo>
                  <a:cubicBezTo>
                    <a:pt x="12784" y="10368"/>
                    <a:pt x="12784" y="10368"/>
                    <a:pt x="14106" y="9039"/>
                  </a:cubicBezTo>
                  <a:cubicBezTo>
                    <a:pt x="16751" y="6380"/>
                    <a:pt x="16751" y="6380"/>
                    <a:pt x="17192" y="6380"/>
                  </a:cubicBezTo>
                  <a:cubicBezTo>
                    <a:pt x="17192" y="6048"/>
                    <a:pt x="17633" y="6048"/>
                    <a:pt x="18073" y="6380"/>
                  </a:cubicBezTo>
                  <a:cubicBezTo>
                    <a:pt x="18955" y="6712"/>
                    <a:pt x="21159" y="9039"/>
                    <a:pt x="21159" y="9703"/>
                  </a:cubicBezTo>
                  <a:cubicBezTo>
                    <a:pt x="21159" y="10036"/>
                    <a:pt x="21159" y="10036"/>
                    <a:pt x="21159" y="10036"/>
                  </a:cubicBezTo>
                  <a:cubicBezTo>
                    <a:pt x="21159" y="10036"/>
                    <a:pt x="21159" y="10368"/>
                    <a:pt x="20718" y="10700"/>
                  </a:cubicBezTo>
                  <a:close/>
                  <a:moveTo>
                    <a:pt x="17633" y="19672"/>
                  </a:moveTo>
                  <a:cubicBezTo>
                    <a:pt x="17633" y="19672"/>
                    <a:pt x="17192" y="19672"/>
                    <a:pt x="16751" y="19340"/>
                  </a:cubicBezTo>
                  <a:cubicBezTo>
                    <a:pt x="16751" y="19340"/>
                    <a:pt x="16310" y="19008"/>
                    <a:pt x="14106" y="16017"/>
                  </a:cubicBezTo>
                  <a:cubicBezTo>
                    <a:pt x="13224" y="15020"/>
                    <a:pt x="13224" y="15020"/>
                    <a:pt x="13224" y="15020"/>
                  </a:cubicBezTo>
                  <a:cubicBezTo>
                    <a:pt x="12784" y="14688"/>
                    <a:pt x="12784" y="14356"/>
                    <a:pt x="13224" y="14023"/>
                  </a:cubicBezTo>
                  <a:cubicBezTo>
                    <a:pt x="13665" y="13691"/>
                    <a:pt x="14106" y="13691"/>
                    <a:pt x="14547" y="13691"/>
                  </a:cubicBezTo>
                  <a:cubicBezTo>
                    <a:pt x="14547" y="13691"/>
                    <a:pt x="14547" y="13691"/>
                    <a:pt x="16310" y="14356"/>
                  </a:cubicBezTo>
                  <a:cubicBezTo>
                    <a:pt x="20718" y="15352"/>
                    <a:pt x="20718" y="15352"/>
                    <a:pt x="21159" y="15352"/>
                  </a:cubicBezTo>
                  <a:cubicBezTo>
                    <a:pt x="21159" y="15685"/>
                    <a:pt x="21600" y="15685"/>
                    <a:pt x="21600" y="16017"/>
                  </a:cubicBezTo>
                  <a:cubicBezTo>
                    <a:pt x="21159" y="17014"/>
                    <a:pt x="18955" y="19340"/>
                    <a:pt x="17633" y="1967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55" name="Shape 5355"/>
            <p:cNvSpPr/>
            <p:nvPr/>
          </p:nvSpPr>
          <p:spPr>
            <a:xfrm>
              <a:off x="408974" y="3933276"/>
              <a:ext cx="184349"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19636"/>
                    <a:pt x="19636" y="21600"/>
                    <a:pt x="17280" y="21600"/>
                  </a:cubicBezTo>
                  <a:cubicBezTo>
                    <a:pt x="3927" y="21600"/>
                    <a:pt x="3927" y="21600"/>
                    <a:pt x="3927" y="21600"/>
                  </a:cubicBezTo>
                  <a:cubicBezTo>
                    <a:pt x="1571" y="21600"/>
                    <a:pt x="0" y="19636"/>
                    <a:pt x="0" y="17673"/>
                  </a:cubicBezTo>
                  <a:cubicBezTo>
                    <a:pt x="0" y="3927"/>
                    <a:pt x="0" y="3927"/>
                    <a:pt x="0" y="3927"/>
                  </a:cubicBezTo>
                  <a:cubicBezTo>
                    <a:pt x="0" y="1964"/>
                    <a:pt x="1571" y="0"/>
                    <a:pt x="3927" y="0"/>
                  </a:cubicBezTo>
                  <a:cubicBezTo>
                    <a:pt x="17280" y="0"/>
                    <a:pt x="17280" y="0"/>
                    <a:pt x="17280" y="0"/>
                  </a:cubicBezTo>
                  <a:cubicBezTo>
                    <a:pt x="19636" y="0"/>
                    <a:pt x="21600" y="1964"/>
                    <a:pt x="21600" y="3927"/>
                  </a:cubicBezTo>
                  <a:lnTo>
                    <a:pt x="21600" y="17673"/>
                  </a:lnTo>
                  <a:close/>
                  <a:moveTo>
                    <a:pt x="18065" y="10996"/>
                  </a:moveTo>
                  <a:cubicBezTo>
                    <a:pt x="18065" y="10211"/>
                    <a:pt x="17280" y="9425"/>
                    <a:pt x="16495" y="9425"/>
                  </a:cubicBezTo>
                  <a:cubicBezTo>
                    <a:pt x="14531" y="9425"/>
                    <a:pt x="12567" y="9425"/>
                    <a:pt x="10604" y="9425"/>
                  </a:cubicBezTo>
                  <a:cubicBezTo>
                    <a:pt x="8640" y="9425"/>
                    <a:pt x="6676" y="9425"/>
                    <a:pt x="5105" y="9425"/>
                  </a:cubicBezTo>
                  <a:cubicBezTo>
                    <a:pt x="3927" y="9425"/>
                    <a:pt x="3535" y="10211"/>
                    <a:pt x="3142" y="10996"/>
                  </a:cubicBezTo>
                  <a:cubicBezTo>
                    <a:pt x="3142" y="12175"/>
                    <a:pt x="3142" y="13353"/>
                    <a:pt x="3142" y="14531"/>
                  </a:cubicBezTo>
                  <a:cubicBezTo>
                    <a:pt x="3142" y="15709"/>
                    <a:pt x="3142" y="17280"/>
                    <a:pt x="3142" y="18458"/>
                  </a:cubicBezTo>
                  <a:cubicBezTo>
                    <a:pt x="3535" y="19244"/>
                    <a:pt x="3927" y="19636"/>
                    <a:pt x="4713" y="19636"/>
                  </a:cubicBezTo>
                  <a:cubicBezTo>
                    <a:pt x="6676" y="20029"/>
                    <a:pt x="8640" y="20029"/>
                    <a:pt x="10604" y="20029"/>
                  </a:cubicBezTo>
                  <a:cubicBezTo>
                    <a:pt x="12567" y="20029"/>
                    <a:pt x="14531" y="20029"/>
                    <a:pt x="16495" y="19636"/>
                  </a:cubicBezTo>
                  <a:cubicBezTo>
                    <a:pt x="17280" y="19636"/>
                    <a:pt x="18065" y="19244"/>
                    <a:pt x="18065" y="18458"/>
                  </a:cubicBezTo>
                  <a:cubicBezTo>
                    <a:pt x="18458" y="17280"/>
                    <a:pt x="18458" y="15709"/>
                    <a:pt x="18458" y="14531"/>
                  </a:cubicBezTo>
                  <a:cubicBezTo>
                    <a:pt x="18458" y="13353"/>
                    <a:pt x="18458" y="12175"/>
                    <a:pt x="18065" y="10996"/>
                  </a:cubicBezTo>
                  <a:close/>
                  <a:moveTo>
                    <a:pt x="7462" y="12175"/>
                  </a:moveTo>
                  <a:cubicBezTo>
                    <a:pt x="6284" y="12175"/>
                    <a:pt x="6284" y="12175"/>
                    <a:pt x="6284" y="12175"/>
                  </a:cubicBezTo>
                  <a:cubicBezTo>
                    <a:pt x="6284" y="18065"/>
                    <a:pt x="6284" y="18065"/>
                    <a:pt x="6284" y="18065"/>
                  </a:cubicBezTo>
                  <a:cubicBezTo>
                    <a:pt x="5105" y="18065"/>
                    <a:pt x="5105" y="18065"/>
                    <a:pt x="5105" y="18065"/>
                  </a:cubicBezTo>
                  <a:cubicBezTo>
                    <a:pt x="5105" y="12175"/>
                    <a:pt x="5105" y="12175"/>
                    <a:pt x="5105" y="12175"/>
                  </a:cubicBezTo>
                  <a:cubicBezTo>
                    <a:pt x="3927" y="12175"/>
                    <a:pt x="3927" y="12175"/>
                    <a:pt x="3927" y="12175"/>
                  </a:cubicBezTo>
                  <a:cubicBezTo>
                    <a:pt x="3927" y="10996"/>
                    <a:pt x="3927" y="10996"/>
                    <a:pt x="3927" y="10996"/>
                  </a:cubicBezTo>
                  <a:cubicBezTo>
                    <a:pt x="7462" y="10996"/>
                    <a:pt x="7462" y="10996"/>
                    <a:pt x="7462" y="10996"/>
                  </a:cubicBezTo>
                  <a:lnTo>
                    <a:pt x="7462" y="12175"/>
                  </a:lnTo>
                  <a:close/>
                  <a:moveTo>
                    <a:pt x="9033" y="1571"/>
                  </a:moveTo>
                  <a:cubicBezTo>
                    <a:pt x="7855" y="1571"/>
                    <a:pt x="7855" y="1571"/>
                    <a:pt x="7855" y="1571"/>
                  </a:cubicBezTo>
                  <a:cubicBezTo>
                    <a:pt x="7462" y="3927"/>
                    <a:pt x="7462" y="3927"/>
                    <a:pt x="7462" y="3927"/>
                  </a:cubicBezTo>
                  <a:cubicBezTo>
                    <a:pt x="6676" y="1571"/>
                    <a:pt x="6676" y="1571"/>
                    <a:pt x="6676" y="1571"/>
                  </a:cubicBezTo>
                  <a:cubicBezTo>
                    <a:pt x="5498" y="1571"/>
                    <a:pt x="5498" y="1571"/>
                    <a:pt x="5498" y="1571"/>
                  </a:cubicBezTo>
                  <a:cubicBezTo>
                    <a:pt x="5498" y="1964"/>
                    <a:pt x="5891" y="2749"/>
                    <a:pt x="6284" y="3142"/>
                  </a:cubicBezTo>
                  <a:cubicBezTo>
                    <a:pt x="6284" y="4320"/>
                    <a:pt x="6676" y="5105"/>
                    <a:pt x="6676" y="5498"/>
                  </a:cubicBezTo>
                  <a:cubicBezTo>
                    <a:pt x="6676" y="8247"/>
                    <a:pt x="6676" y="8247"/>
                    <a:pt x="6676" y="8247"/>
                  </a:cubicBezTo>
                  <a:cubicBezTo>
                    <a:pt x="7855" y="8247"/>
                    <a:pt x="7855" y="8247"/>
                    <a:pt x="7855" y="8247"/>
                  </a:cubicBezTo>
                  <a:cubicBezTo>
                    <a:pt x="7855" y="5498"/>
                    <a:pt x="7855" y="5498"/>
                    <a:pt x="7855" y="5498"/>
                  </a:cubicBezTo>
                  <a:lnTo>
                    <a:pt x="9033" y="1571"/>
                  </a:lnTo>
                  <a:close/>
                  <a:moveTo>
                    <a:pt x="10211" y="18065"/>
                  </a:moveTo>
                  <a:cubicBezTo>
                    <a:pt x="9425" y="18065"/>
                    <a:pt x="9425" y="18065"/>
                    <a:pt x="9425" y="18065"/>
                  </a:cubicBezTo>
                  <a:cubicBezTo>
                    <a:pt x="9425" y="17280"/>
                    <a:pt x="9425" y="17280"/>
                    <a:pt x="9425" y="17280"/>
                  </a:cubicBezTo>
                  <a:cubicBezTo>
                    <a:pt x="9033" y="17673"/>
                    <a:pt x="8640" y="18065"/>
                    <a:pt x="8247" y="18065"/>
                  </a:cubicBezTo>
                  <a:cubicBezTo>
                    <a:pt x="7855" y="18065"/>
                    <a:pt x="7855" y="18065"/>
                    <a:pt x="7462" y="17673"/>
                  </a:cubicBezTo>
                  <a:cubicBezTo>
                    <a:pt x="7462" y="17673"/>
                    <a:pt x="7462" y="17280"/>
                    <a:pt x="7462" y="16887"/>
                  </a:cubicBezTo>
                  <a:cubicBezTo>
                    <a:pt x="7462" y="12960"/>
                    <a:pt x="7462" y="12960"/>
                    <a:pt x="7462" y="12960"/>
                  </a:cubicBezTo>
                  <a:cubicBezTo>
                    <a:pt x="8247" y="12960"/>
                    <a:pt x="8247" y="12960"/>
                    <a:pt x="8247" y="12960"/>
                  </a:cubicBezTo>
                  <a:cubicBezTo>
                    <a:pt x="8247" y="16495"/>
                    <a:pt x="8247" y="16495"/>
                    <a:pt x="8247" y="16495"/>
                  </a:cubicBezTo>
                  <a:cubicBezTo>
                    <a:pt x="8247" y="16887"/>
                    <a:pt x="8247" y="16887"/>
                    <a:pt x="8640" y="16887"/>
                  </a:cubicBezTo>
                  <a:cubicBezTo>
                    <a:pt x="8640" y="17280"/>
                    <a:pt x="8640" y="17280"/>
                    <a:pt x="8640" y="17280"/>
                  </a:cubicBezTo>
                  <a:cubicBezTo>
                    <a:pt x="9033" y="17280"/>
                    <a:pt x="9033" y="16887"/>
                    <a:pt x="9425" y="16887"/>
                  </a:cubicBezTo>
                  <a:cubicBezTo>
                    <a:pt x="9425" y="12960"/>
                    <a:pt x="9425" y="12960"/>
                    <a:pt x="9425" y="12960"/>
                  </a:cubicBezTo>
                  <a:cubicBezTo>
                    <a:pt x="10211" y="12960"/>
                    <a:pt x="10211" y="12960"/>
                    <a:pt x="10211" y="12960"/>
                  </a:cubicBezTo>
                  <a:lnTo>
                    <a:pt x="10211" y="18065"/>
                  </a:lnTo>
                  <a:close/>
                  <a:moveTo>
                    <a:pt x="11782" y="4713"/>
                  </a:moveTo>
                  <a:cubicBezTo>
                    <a:pt x="11782" y="4320"/>
                    <a:pt x="11782" y="3927"/>
                    <a:pt x="11389" y="3535"/>
                  </a:cubicBezTo>
                  <a:cubicBezTo>
                    <a:pt x="11389" y="3142"/>
                    <a:pt x="10996" y="3142"/>
                    <a:pt x="10604" y="3142"/>
                  </a:cubicBezTo>
                  <a:cubicBezTo>
                    <a:pt x="9818" y="3142"/>
                    <a:pt x="9818" y="3142"/>
                    <a:pt x="9425" y="3535"/>
                  </a:cubicBezTo>
                  <a:cubicBezTo>
                    <a:pt x="9033" y="3927"/>
                    <a:pt x="9033" y="4320"/>
                    <a:pt x="9033" y="4713"/>
                  </a:cubicBezTo>
                  <a:cubicBezTo>
                    <a:pt x="9033" y="6676"/>
                    <a:pt x="9033" y="6676"/>
                    <a:pt x="9033" y="6676"/>
                  </a:cubicBezTo>
                  <a:cubicBezTo>
                    <a:pt x="9033" y="7069"/>
                    <a:pt x="9033" y="7462"/>
                    <a:pt x="9425" y="7855"/>
                  </a:cubicBezTo>
                  <a:cubicBezTo>
                    <a:pt x="9818" y="8247"/>
                    <a:pt x="9818" y="8247"/>
                    <a:pt x="10604" y="8247"/>
                  </a:cubicBezTo>
                  <a:cubicBezTo>
                    <a:pt x="10996" y="8247"/>
                    <a:pt x="11389" y="8247"/>
                    <a:pt x="11389" y="7855"/>
                  </a:cubicBezTo>
                  <a:cubicBezTo>
                    <a:pt x="11782" y="7462"/>
                    <a:pt x="11782" y="7069"/>
                    <a:pt x="11782" y="6676"/>
                  </a:cubicBezTo>
                  <a:lnTo>
                    <a:pt x="11782" y="4713"/>
                  </a:lnTo>
                  <a:close/>
                  <a:moveTo>
                    <a:pt x="10996" y="6676"/>
                  </a:moveTo>
                  <a:cubicBezTo>
                    <a:pt x="10996" y="7462"/>
                    <a:pt x="10604" y="7462"/>
                    <a:pt x="10604" y="7462"/>
                  </a:cubicBezTo>
                  <a:cubicBezTo>
                    <a:pt x="10211" y="7462"/>
                    <a:pt x="10211" y="7462"/>
                    <a:pt x="10211" y="6676"/>
                  </a:cubicBezTo>
                  <a:cubicBezTo>
                    <a:pt x="10211" y="4713"/>
                    <a:pt x="10211" y="4713"/>
                    <a:pt x="10211" y="4713"/>
                  </a:cubicBezTo>
                  <a:cubicBezTo>
                    <a:pt x="10211" y="4320"/>
                    <a:pt x="10211" y="3927"/>
                    <a:pt x="10604" y="3927"/>
                  </a:cubicBezTo>
                  <a:cubicBezTo>
                    <a:pt x="10604" y="3927"/>
                    <a:pt x="10996" y="4320"/>
                    <a:pt x="10996" y="4713"/>
                  </a:cubicBezTo>
                  <a:lnTo>
                    <a:pt x="10996" y="6676"/>
                  </a:lnTo>
                  <a:close/>
                  <a:moveTo>
                    <a:pt x="13745" y="16495"/>
                  </a:moveTo>
                  <a:cubicBezTo>
                    <a:pt x="13745" y="16887"/>
                    <a:pt x="13745" y="17280"/>
                    <a:pt x="13745" y="17673"/>
                  </a:cubicBezTo>
                  <a:cubicBezTo>
                    <a:pt x="13353" y="18065"/>
                    <a:pt x="13353" y="18065"/>
                    <a:pt x="12960" y="18065"/>
                  </a:cubicBezTo>
                  <a:cubicBezTo>
                    <a:pt x="12567" y="18065"/>
                    <a:pt x="12175" y="18065"/>
                    <a:pt x="11782" y="17673"/>
                  </a:cubicBezTo>
                  <a:cubicBezTo>
                    <a:pt x="11782" y="18065"/>
                    <a:pt x="11782" y="18065"/>
                    <a:pt x="11782" y="18065"/>
                  </a:cubicBezTo>
                  <a:cubicBezTo>
                    <a:pt x="10996" y="18065"/>
                    <a:pt x="10996" y="18065"/>
                    <a:pt x="10996" y="18065"/>
                  </a:cubicBezTo>
                  <a:cubicBezTo>
                    <a:pt x="10996" y="10996"/>
                    <a:pt x="10996" y="10996"/>
                    <a:pt x="10996" y="10996"/>
                  </a:cubicBezTo>
                  <a:cubicBezTo>
                    <a:pt x="11782" y="10996"/>
                    <a:pt x="11782" y="10996"/>
                    <a:pt x="11782" y="10996"/>
                  </a:cubicBezTo>
                  <a:cubicBezTo>
                    <a:pt x="11782" y="13353"/>
                    <a:pt x="11782" y="13353"/>
                    <a:pt x="11782" y="13353"/>
                  </a:cubicBezTo>
                  <a:cubicBezTo>
                    <a:pt x="12175" y="12960"/>
                    <a:pt x="12567" y="12960"/>
                    <a:pt x="12960" y="12960"/>
                  </a:cubicBezTo>
                  <a:cubicBezTo>
                    <a:pt x="13353" y="12960"/>
                    <a:pt x="13353" y="12960"/>
                    <a:pt x="13745" y="13353"/>
                  </a:cubicBezTo>
                  <a:cubicBezTo>
                    <a:pt x="13745" y="13745"/>
                    <a:pt x="13745" y="13745"/>
                    <a:pt x="13745" y="14531"/>
                  </a:cubicBezTo>
                  <a:lnTo>
                    <a:pt x="13745" y="16495"/>
                  </a:lnTo>
                  <a:close/>
                  <a:moveTo>
                    <a:pt x="12960" y="14138"/>
                  </a:moveTo>
                  <a:cubicBezTo>
                    <a:pt x="12960" y="13745"/>
                    <a:pt x="12567" y="13745"/>
                    <a:pt x="12567" y="13745"/>
                  </a:cubicBezTo>
                  <a:cubicBezTo>
                    <a:pt x="12175" y="13745"/>
                    <a:pt x="12175" y="13745"/>
                    <a:pt x="11782" y="13745"/>
                  </a:cubicBezTo>
                  <a:cubicBezTo>
                    <a:pt x="11782" y="16887"/>
                    <a:pt x="11782" y="16887"/>
                    <a:pt x="11782" y="16887"/>
                  </a:cubicBezTo>
                  <a:cubicBezTo>
                    <a:pt x="12175" y="17280"/>
                    <a:pt x="12175" y="17280"/>
                    <a:pt x="12567" y="17280"/>
                  </a:cubicBezTo>
                  <a:cubicBezTo>
                    <a:pt x="12567" y="17280"/>
                    <a:pt x="12960" y="16887"/>
                    <a:pt x="12960" y="16495"/>
                  </a:cubicBezTo>
                  <a:lnTo>
                    <a:pt x="12960" y="14138"/>
                  </a:lnTo>
                  <a:close/>
                  <a:moveTo>
                    <a:pt x="15316" y="8247"/>
                  </a:moveTo>
                  <a:cubicBezTo>
                    <a:pt x="15316" y="3142"/>
                    <a:pt x="15316" y="3142"/>
                    <a:pt x="15316" y="3142"/>
                  </a:cubicBezTo>
                  <a:cubicBezTo>
                    <a:pt x="14531" y="3142"/>
                    <a:pt x="14531" y="3142"/>
                    <a:pt x="14531" y="3142"/>
                  </a:cubicBezTo>
                  <a:cubicBezTo>
                    <a:pt x="14531" y="7069"/>
                    <a:pt x="14531" y="7069"/>
                    <a:pt x="14531" y="7069"/>
                  </a:cubicBezTo>
                  <a:cubicBezTo>
                    <a:pt x="14138" y="7462"/>
                    <a:pt x="14138" y="7462"/>
                    <a:pt x="13745" y="7462"/>
                  </a:cubicBezTo>
                  <a:cubicBezTo>
                    <a:pt x="13745" y="7462"/>
                    <a:pt x="13745" y="7462"/>
                    <a:pt x="13745" y="7462"/>
                  </a:cubicBezTo>
                  <a:cubicBezTo>
                    <a:pt x="13745" y="7462"/>
                    <a:pt x="13745" y="7069"/>
                    <a:pt x="13745" y="7069"/>
                  </a:cubicBezTo>
                  <a:cubicBezTo>
                    <a:pt x="13745" y="3142"/>
                    <a:pt x="13745" y="3142"/>
                    <a:pt x="13745" y="3142"/>
                  </a:cubicBezTo>
                  <a:cubicBezTo>
                    <a:pt x="12567" y="3142"/>
                    <a:pt x="12567" y="3142"/>
                    <a:pt x="12567" y="3142"/>
                  </a:cubicBezTo>
                  <a:cubicBezTo>
                    <a:pt x="12567" y="7462"/>
                    <a:pt x="12567" y="7462"/>
                    <a:pt x="12567" y="7462"/>
                  </a:cubicBezTo>
                  <a:cubicBezTo>
                    <a:pt x="12567" y="7462"/>
                    <a:pt x="12567" y="7855"/>
                    <a:pt x="12567" y="7855"/>
                  </a:cubicBezTo>
                  <a:cubicBezTo>
                    <a:pt x="12960" y="8247"/>
                    <a:pt x="12960" y="8247"/>
                    <a:pt x="13353" y="8247"/>
                  </a:cubicBezTo>
                  <a:cubicBezTo>
                    <a:pt x="13745" y="8247"/>
                    <a:pt x="14138" y="8247"/>
                    <a:pt x="14531" y="7855"/>
                  </a:cubicBezTo>
                  <a:cubicBezTo>
                    <a:pt x="14531" y="8247"/>
                    <a:pt x="14531" y="8247"/>
                    <a:pt x="14531" y="8247"/>
                  </a:cubicBezTo>
                  <a:lnTo>
                    <a:pt x="15316" y="8247"/>
                  </a:lnTo>
                  <a:close/>
                  <a:moveTo>
                    <a:pt x="17280" y="16495"/>
                  </a:moveTo>
                  <a:cubicBezTo>
                    <a:pt x="17280" y="16495"/>
                    <a:pt x="17280" y="16887"/>
                    <a:pt x="17280" y="16887"/>
                  </a:cubicBezTo>
                  <a:cubicBezTo>
                    <a:pt x="17280" y="17280"/>
                    <a:pt x="17280" y="17280"/>
                    <a:pt x="16887" y="17673"/>
                  </a:cubicBezTo>
                  <a:cubicBezTo>
                    <a:pt x="16887" y="18065"/>
                    <a:pt x="16495" y="18065"/>
                    <a:pt x="15709" y="18065"/>
                  </a:cubicBezTo>
                  <a:cubicBezTo>
                    <a:pt x="15316" y="18065"/>
                    <a:pt x="14924" y="18065"/>
                    <a:pt x="14924" y="17673"/>
                  </a:cubicBezTo>
                  <a:cubicBezTo>
                    <a:pt x="14531" y="17280"/>
                    <a:pt x="14531" y="16887"/>
                    <a:pt x="14531" y="16495"/>
                  </a:cubicBezTo>
                  <a:cubicBezTo>
                    <a:pt x="14531" y="14531"/>
                    <a:pt x="14531" y="14531"/>
                    <a:pt x="14531" y="14531"/>
                  </a:cubicBezTo>
                  <a:cubicBezTo>
                    <a:pt x="14531" y="14138"/>
                    <a:pt x="14531" y="13745"/>
                    <a:pt x="14531" y="13353"/>
                  </a:cubicBezTo>
                  <a:cubicBezTo>
                    <a:pt x="14924" y="12960"/>
                    <a:pt x="15316" y="12960"/>
                    <a:pt x="15709" y="12960"/>
                  </a:cubicBezTo>
                  <a:cubicBezTo>
                    <a:pt x="16495" y="12960"/>
                    <a:pt x="16495" y="12960"/>
                    <a:pt x="16887" y="13353"/>
                  </a:cubicBezTo>
                  <a:cubicBezTo>
                    <a:pt x="17280" y="13745"/>
                    <a:pt x="17280" y="14138"/>
                    <a:pt x="17280" y="14531"/>
                  </a:cubicBezTo>
                  <a:cubicBezTo>
                    <a:pt x="17280" y="15709"/>
                    <a:pt x="17280" y="15709"/>
                    <a:pt x="17280" y="15709"/>
                  </a:cubicBezTo>
                  <a:cubicBezTo>
                    <a:pt x="15316" y="15709"/>
                    <a:pt x="15316" y="15709"/>
                    <a:pt x="15316" y="15709"/>
                  </a:cubicBezTo>
                  <a:cubicBezTo>
                    <a:pt x="15316" y="16495"/>
                    <a:pt x="15316" y="16495"/>
                    <a:pt x="15316" y="16495"/>
                  </a:cubicBezTo>
                  <a:cubicBezTo>
                    <a:pt x="15316" y="16887"/>
                    <a:pt x="15709" y="17280"/>
                    <a:pt x="15709" y="17280"/>
                  </a:cubicBezTo>
                  <a:cubicBezTo>
                    <a:pt x="16102" y="17280"/>
                    <a:pt x="16102" y="17280"/>
                    <a:pt x="16102" y="16887"/>
                  </a:cubicBezTo>
                  <a:cubicBezTo>
                    <a:pt x="16102" y="16887"/>
                    <a:pt x="16102" y="16495"/>
                    <a:pt x="16102" y="16102"/>
                  </a:cubicBezTo>
                  <a:cubicBezTo>
                    <a:pt x="17280" y="16102"/>
                    <a:pt x="17280" y="16102"/>
                    <a:pt x="17280" y="16102"/>
                  </a:cubicBezTo>
                  <a:lnTo>
                    <a:pt x="17280" y="16495"/>
                  </a:lnTo>
                  <a:close/>
                  <a:moveTo>
                    <a:pt x="16102" y="14924"/>
                  </a:moveTo>
                  <a:cubicBezTo>
                    <a:pt x="16102" y="14531"/>
                    <a:pt x="16102" y="14531"/>
                    <a:pt x="16102" y="14531"/>
                  </a:cubicBezTo>
                  <a:cubicBezTo>
                    <a:pt x="16102" y="13745"/>
                    <a:pt x="16102" y="13745"/>
                    <a:pt x="15709" y="13745"/>
                  </a:cubicBezTo>
                  <a:cubicBezTo>
                    <a:pt x="15709" y="13745"/>
                    <a:pt x="15316" y="13745"/>
                    <a:pt x="15316" y="14531"/>
                  </a:cubicBezTo>
                  <a:cubicBezTo>
                    <a:pt x="15316" y="14924"/>
                    <a:pt x="15316" y="14924"/>
                    <a:pt x="15316" y="14924"/>
                  </a:cubicBezTo>
                  <a:lnTo>
                    <a:pt x="16102" y="1492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56" name="Shape 5356"/>
            <p:cNvSpPr/>
            <p:nvPr/>
          </p:nvSpPr>
          <p:spPr>
            <a:xfrm>
              <a:off x="890757" y="3933276"/>
              <a:ext cx="244766" cy="1843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1230" y="0"/>
                  </a:lnTo>
                  <a:lnTo>
                    <a:pt x="1230" y="19603"/>
                  </a:lnTo>
                  <a:lnTo>
                    <a:pt x="21600" y="19603"/>
                  </a:lnTo>
                  <a:lnTo>
                    <a:pt x="21600" y="21600"/>
                  </a:lnTo>
                  <a:close/>
                  <a:moveTo>
                    <a:pt x="6835" y="17970"/>
                  </a:moveTo>
                  <a:lnTo>
                    <a:pt x="3965" y="17970"/>
                  </a:lnTo>
                  <a:lnTo>
                    <a:pt x="3965" y="10891"/>
                  </a:lnTo>
                  <a:lnTo>
                    <a:pt x="6835" y="10891"/>
                  </a:lnTo>
                  <a:lnTo>
                    <a:pt x="6835" y="17970"/>
                  </a:lnTo>
                  <a:close/>
                  <a:moveTo>
                    <a:pt x="10663" y="17970"/>
                  </a:moveTo>
                  <a:lnTo>
                    <a:pt x="8066" y="17970"/>
                  </a:lnTo>
                  <a:lnTo>
                    <a:pt x="8066" y="3449"/>
                  </a:lnTo>
                  <a:lnTo>
                    <a:pt x="10663" y="3449"/>
                  </a:lnTo>
                  <a:lnTo>
                    <a:pt x="10663" y="17970"/>
                  </a:lnTo>
                  <a:close/>
                  <a:moveTo>
                    <a:pt x="14901" y="17970"/>
                  </a:moveTo>
                  <a:lnTo>
                    <a:pt x="12167" y="17970"/>
                  </a:lnTo>
                  <a:lnTo>
                    <a:pt x="12167" y="7079"/>
                  </a:lnTo>
                  <a:lnTo>
                    <a:pt x="14901" y="7079"/>
                  </a:lnTo>
                  <a:lnTo>
                    <a:pt x="14901" y="17970"/>
                  </a:lnTo>
                  <a:close/>
                  <a:moveTo>
                    <a:pt x="19003" y="17970"/>
                  </a:moveTo>
                  <a:lnTo>
                    <a:pt x="16268" y="17970"/>
                  </a:lnTo>
                  <a:lnTo>
                    <a:pt x="16268" y="1997"/>
                  </a:lnTo>
                  <a:lnTo>
                    <a:pt x="19003" y="1997"/>
                  </a:lnTo>
                  <a:lnTo>
                    <a:pt x="19003" y="1797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57" name="Shape 5357"/>
            <p:cNvSpPr/>
            <p:nvPr/>
          </p:nvSpPr>
          <p:spPr>
            <a:xfrm>
              <a:off x="892306" y="2602561"/>
              <a:ext cx="184350" cy="150268"/>
            </a:xfrm>
            <a:custGeom>
              <a:avLst/>
              <a:gdLst/>
              <a:ahLst/>
              <a:cxnLst>
                <a:cxn ang="0">
                  <a:pos x="wd2" y="hd2"/>
                </a:cxn>
                <a:cxn ang="5400000">
                  <a:pos x="wd2" y="hd2"/>
                </a:cxn>
                <a:cxn ang="10800000">
                  <a:pos x="wd2" y="hd2"/>
                </a:cxn>
                <a:cxn ang="16200000">
                  <a:pos x="wd2" y="hd2"/>
                </a:cxn>
              </a:cxnLst>
              <a:rect l="0" t="0" r="r" b="b"/>
              <a:pathLst>
                <a:path w="21600" h="21600" extrusionOk="0">
                  <a:moveTo>
                    <a:pt x="21600" y="3360"/>
                  </a:moveTo>
                  <a:cubicBezTo>
                    <a:pt x="21600" y="3840"/>
                    <a:pt x="21207" y="4320"/>
                    <a:pt x="20422" y="4320"/>
                  </a:cubicBezTo>
                  <a:cubicBezTo>
                    <a:pt x="785" y="4320"/>
                    <a:pt x="785" y="4320"/>
                    <a:pt x="785" y="4320"/>
                  </a:cubicBezTo>
                  <a:cubicBezTo>
                    <a:pt x="393" y="4320"/>
                    <a:pt x="0" y="3840"/>
                    <a:pt x="0" y="3360"/>
                  </a:cubicBezTo>
                  <a:cubicBezTo>
                    <a:pt x="0" y="960"/>
                    <a:pt x="0" y="960"/>
                    <a:pt x="0" y="960"/>
                  </a:cubicBezTo>
                  <a:cubicBezTo>
                    <a:pt x="0" y="480"/>
                    <a:pt x="393" y="0"/>
                    <a:pt x="785" y="0"/>
                  </a:cubicBezTo>
                  <a:cubicBezTo>
                    <a:pt x="20422" y="0"/>
                    <a:pt x="20422" y="0"/>
                    <a:pt x="20422" y="0"/>
                  </a:cubicBezTo>
                  <a:cubicBezTo>
                    <a:pt x="21207" y="0"/>
                    <a:pt x="21600" y="480"/>
                    <a:pt x="21600" y="960"/>
                  </a:cubicBezTo>
                  <a:lnTo>
                    <a:pt x="21600" y="3360"/>
                  </a:lnTo>
                  <a:close/>
                  <a:moveTo>
                    <a:pt x="21600" y="12000"/>
                  </a:moveTo>
                  <a:cubicBezTo>
                    <a:pt x="21600" y="12480"/>
                    <a:pt x="21207" y="12960"/>
                    <a:pt x="20422" y="12960"/>
                  </a:cubicBezTo>
                  <a:cubicBezTo>
                    <a:pt x="785" y="12960"/>
                    <a:pt x="785" y="12960"/>
                    <a:pt x="785" y="12960"/>
                  </a:cubicBezTo>
                  <a:cubicBezTo>
                    <a:pt x="393" y="12960"/>
                    <a:pt x="0" y="12480"/>
                    <a:pt x="0" y="12000"/>
                  </a:cubicBezTo>
                  <a:cubicBezTo>
                    <a:pt x="0" y="9600"/>
                    <a:pt x="0" y="9600"/>
                    <a:pt x="0" y="9600"/>
                  </a:cubicBezTo>
                  <a:cubicBezTo>
                    <a:pt x="0" y="9120"/>
                    <a:pt x="393" y="8640"/>
                    <a:pt x="785" y="8640"/>
                  </a:cubicBezTo>
                  <a:cubicBezTo>
                    <a:pt x="20422" y="8640"/>
                    <a:pt x="20422" y="8640"/>
                    <a:pt x="20422" y="8640"/>
                  </a:cubicBezTo>
                  <a:cubicBezTo>
                    <a:pt x="21207" y="8640"/>
                    <a:pt x="21600" y="9120"/>
                    <a:pt x="21600" y="9600"/>
                  </a:cubicBezTo>
                  <a:lnTo>
                    <a:pt x="21600" y="12000"/>
                  </a:lnTo>
                  <a:close/>
                  <a:moveTo>
                    <a:pt x="21600" y="20640"/>
                  </a:moveTo>
                  <a:cubicBezTo>
                    <a:pt x="21600" y="21120"/>
                    <a:pt x="21207" y="21600"/>
                    <a:pt x="20422" y="21600"/>
                  </a:cubicBezTo>
                  <a:cubicBezTo>
                    <a:pt x="785" y="21600"/>
                    <a:pt x="785" y="21600"/>
                    <a:pt x="785" y="21600"/>
                  </a:cubicBezTo>
                  <a:cubicBezTo>
                    <a:pt x="393" y="21600"/>
                    <a:pt x="0" y="21120"/>
                    <a:pt x="0" y="20640"/>
                  </a:cubicBezTo>
                  <a:cubicBezTo>
                    <a:pt x="0" y="18720"/>
                    <a:pt x="0" y="18720"/>
                    <a:pt x="0" y="18720"/>
                  </a:cubicBezTo>
                  <a:cubicBezTo>
                    <a:pt x="0" y="17760"/>
                    <a:pt x="393" y="17280"/>
                    <a:pt x="785" y="17280"/>
                  </a:cubicBezTo>
                  <a:cubicBezTo>
                    <a:pt x="20422" y="17280"/>
                    <a:pt x="20422" y="17280"/>
                    <a:pt x="20422" y="17280"/>
                  </a:cubicBezTo>
                  <a:cubicBezTo>
                    <a:pt x="21207" y="17280"/>
                    <a:pt x="21600" y="17760"/>
                    <a:pt x="21600" y="18720"/>
                  </a:cubicBezTo>
                  <a:lnTo>
                    <a:pt x="21600" y="2064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Tree>
  </p:cSld>
  <p:clrMapOvr>
    <a:masterClrMapping/>
  </p:clrMapOvr>
  <p:transition spd="med"/>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0" name="Shape 5360"/>
          <p:cNvSpPr/>
          <p:nvPr/>
        </p:nvSpPr>
        <p:spPr>
          <a:xfrm>
            <a:off x="-1" y="-39472"/>
            <a:ext cx="13004801" cy="9059360"/>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5361" name="Shape 536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Icon pack</a:t>
            </a:r>
          </a:p>
        </p:txBody>
      </p:sp>
      <p:sp>
        <p:nvSpPr>
          <p:cNvPr id="5362" name="Shape 536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104</a:t>
            </a:fld>
            <a:endParaRPr sz="2600">
              <a:solidFill>
                <a:srgbClr val="3F454D"/>
              </a:solidFill>
            </a:endParaRPr>
          </a:p>
        </p:txBody>
      </p:sp>
      <p:grpSp>
        <p:nvGrpSpPr>
          <p:cNvPr id="5606" name="Group 5606"/>
          <p:cNvGrpSpPr/>
          <p:nvPr/>
        </p:nvGrpSpPr>
        <p:grpSpPr>
          <a:xfrm>
            <a:off x="2099733" y="2752263"/>
            <a:ext cx="8805335" cy="4752163"/>
            <a:chOff x="0" y="0"/>
            <a:chExt cx="8805333" cy="4752162"/>
          </a:xfrm>
        </p:grpSpPr>
        <p:sp>
          <p:nvSpPr>
            <p:cNvPr id="5363" name="Shape 5363"/>
            <p:cNvSpPr/>
            <p:nvPr/>
          </p:nvSpPr>
          <p:spPr>
            <a:xfrm>
              <a:off x="1131" y="17038"/>
              <a:ext cx="227696"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2853"/>
                  </a:moveTo>
                  <a:cubicBezTo>
                    <a:pt x="21600" y="3260"/>
                    <a:pt x="21282" y="3668"/>
                    <a:pt x="20647" y="3668"/>
                  </a:cubicBezTo>
                  <a:cubicBezTo>
                    <a:pt x="635" y="3668"/>
                    <a:pt x="635" y="3668"/>
                    <a:pt x="635" y="3668"/>
                  </a:cubicBezTo>
                  <a:cubicBezTo>
                    <a:pt x="318" y="3668"/>
                    <a:pt x="0" y="3260"/>
                    <a:pt x="0" y="2853"/>
                  </a:cubicBezTo>
                  <a:cubicBezTo>
                    <a:pt x="0" y="815"/>
                    <a:pt x="0" y="815"/>
                    <a:pt x="0" y="815"/>
                  </a:cubicBezTo>
                  <a:cubicBezTo>
                    <a:pt x="0" y="408"/>
                    <a:pt x="318" y="0"/>
                    <a:pt x="635" y="0"/>
                  </a:cubicBezTo>
                  <a:cubicBezTo>
                    <a:pt x="20647" y="0"/>
                    <a:pt x="20647" y="0"/>
                    <a:pt x="20647" y="0"/>
                  </a:cubicBezTo>
                  <a:cubicBezTo>
                    <a:pt x="21282" y="0"/>
                    <a:pt x="21600" y="408"/>
                    <a:pt x="21600" y="815"/>
                  </a:cubicBezTo>
                  <a:lnTo>
                    <a:pt x="21600" y="2853"/>
                  </a:lnTo>
                  <a:close/>
                  <a:moveTo>
                    <a:pt x="21600" y="8558"/>
                  </a:moveTo>
                  <a:cubicBezTo>
                    <a:pt x="21600" y="9374"/>
                    <a:pt x="21282" y="9781"/>
                    <a:pt x="20647" y="9781"/>
                  </a:cubicBezTo>
                  <a:cubicBezTo>
                    <a:pt x="635" y="9781"/>
                    <a:pt x="635" y="9781"/>
                    <a:pt x="635" y="9781"/>
                  </a:cubicBezTo>
                  <a:cubicBezTo>
                    <a:pt x="318" y="9781"/>
                    <a:pt x="0" y="9374"/>
                    <a:pt x="0" y="8558"/>
                  </a:cubicBezTo>
                  <a:cubicBezTo>
                    <a:pt x="0" y="6928"/>
                    <a:pt x="0" y="6928"/>
                    <a:pt x="0" y="6928"/>
                  </a:cubicBezTo>
                  <a:cubicBezTo>
                    <a:pt x="0" y="6113"/>
                    <a:pt x="318" y="5706"/>
                    <a:pt x="635" y="5706"/>
                  </a:cubicBezTo>
                  <a:cubicBezTo>
                    <a:pt x="20647" y="5706"/>
                    <a:pt x="20647" y="5706"/>
                    <a:pt x="20647" y="5706"/>
                  </a:cubicBezTo>
                  <a:cubicBezTo>
                    <a:pt x="21282" y="5706"/>
                    <a:pt x="21600" y="6113"/>
                    <a:pt x="21600" y="6928"/>
                  </a:cubicBezTo>
                  <a:lnTo>
                    <a:pt x="21600" y="8558"/>
                  </a:lnTo>
                  <a:close/>
                  <a:moveTo>
                    <a:pt x="21600" y="14672"/>
                  </a:moveTo>
                  <a:cubicBezTo>
                    <a:pt x="21600" y="15079"/>
                    <a:pt x="21282" y="15487"/>
                    <a:pt x="20647" y="15487"/>
                  </a:cubicBezTo>
                  <a:cubicBezTo>
                    <a:pt x="635" y="15487"/>
                    <a:pt x="635" y="15487"/>
                    <a:pt x="635" y="15487"/>
                  </a:cubicBezTo>
                  <a:cubicBezTo>
                    <a:pt x="318" y="15487"/>
                    <a:pt x="0" y="15079"/>
                    <a:pt x="0" y="14672"/>
                  </a:cubicBezTo>
                  <a:cubicBezTo>
                    <a:pt x="0" y="12634"/>
                    <a:pt x="0" y="12634"/>
                    <a:pt x="0" y="12634"/>
                  </a:cubicBezTo>
                  <a:cubicBezTo>
                    <a:pt x="0" y="12226"/>
                    <a:pt x="318" y="11819"/>
                    <a:pt x="635" y="11819"/>
                  </a:cubicBezTo>
                  <a:cubicBezTo>
                    <a:pt x="20647" y="11819"/>
                    <a:pt x="20647" y="11819"/>
                    <a:pt x="20647" y="11819"/>
                  </a:cubicBezTo>
                  <a:cubicBezTo>
                    <a:pt x="21282" y="11819"/>
                    <a:pt x="21600" y="12226"/>
                    <a:pt x="21600" y="12634"/>
                  </a:cubicBezTo>
                  <a:lnTo>
                    <a:pt x="21600" y="14672"/>
                  </a:lnTo>
                  <a:close/>
                  <a:moveTo>
                    <a:pt x="21600" y="20785"/>
                  </a:moveTo>
                  <a:cubicBezTo>
                    <a:pt x="21600" y="21192"/>
                    <a:pt x="21282" y="21600"/>
                    <a:pt x="20647" y="21600"/>
                  </a:cubicBezTo>
                  <a:cubicBezTo>
                    <a:pt x="635" y="21600"/>
                    <a:pt x="635" y="21600"/>
                    <a:pt x="635" y="21600"/>
                  </a:cubicBezTo>
                  <a:cubicBezTo>
                    <a:pt x="318" y="21600"/>
                    <a:pt x="0" y="21192"/>
                    <a:pt x="0" y="20785"/>
                  </a:cubicBezTo>
                  <a:cubicBezTo>
                    <a:pt x="0" y="18747"/>
                    <a:pt x="0" y="18747"/>
                    <a:pt x="0" y="18747"/>
                  </a:cubicBezTo>
                  <a:cubicBezTo>
                    <a:pt x="0" y="17932"/>
                    <a:pt x="318" y="17525"/>
                    <a:pt x="635" y="17525"/>
                  </a:cubicBezTo>
                  <a:cubicBezTo>
                    <a:pt x="20647" y="17525"/>
                    <a:pt x="20647" y="17525"/>
                    <a:pt x="20647" y="17525"/>
                  </a:cubicBezTo>
                  <a:cubicBezTo>
                    <a:pt x="21282" y="17525"/>
                    <a:pt x="21600" y="17932"/>
                    <a:pt x="21600" y="18747"/>
                  </a:cubicBezTo>
                  <a:lnTo>
                    <a:pt x="21600" y="2078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64" name="Shape 5364"/>
            <p:cNvSpPr/>
            <p:nvPr/>
          </p:nvSpPr>
          <p:spPr>
            <a:xfrm>
              <a:off x="413151" y="0"/>
              <a:ext cx="227696" cy="224597"/>
            </a:xfrm>
            <a:custGeom>
              <a:avLst/>
              <a:gdLst/>
              <a:ahLst/>
              <a:cxnLst>
                <a:cxn ang="0">
                  <a:pos x="wd2" y="hd2"/>
                </a:cxn>
                <a:cxn ang="5400000">
                  <a:pos x="wd2" y="hd2"/>
                </a:cxn>
                <a:cxn ang="10800000">
                  <a:pos x="wd2" y="hd2"/>
                </a:cxn>
                <a:cxn ang="16200000">
                  <a:pos x="wd2" y="hd2"/>
                </a:cxn>
              </a:cxnLst>
              <a:rect l="0" t="0" r="r" b="b"/>
              <a:pathLst>
                <a:path w="21600" h="21600" extrusionOk="0">
                  <a:moveTo>
                    <a:pt x="21600" y="18699"/>
                  </a:moveTo>
                  <a:cubicBezTo>
                    <a:pt x="21600" y="18699"/>
                    <a:pt x="21282" y="19021"/>
                    <a:pt x="21282" y="19021"/>
                  </a:cubicBezTo>
                  <a:cubicBezTo>
                    <a:pt x="21282" y="19021"/>
                    <a:pt x="21282" y="19021"/>
                    <a:pt x="21282" y="19021"/>
                  </a:cubicBezTo>
                  <a:cubicBezTo>
                    <a:pt x="20965" y="19021"/>
                    <a:pt x="20965" y="19021"/>
                    <a:pt x="20965" y="19021"/>
                  </a:cubicBezTo>
                  <a:cubicBezTo>
                    <a:pt x="19694" y="17731"/>
                    <a:pt x="19694" y="17731"/>
                    <a:pt x="19694" y="17731"/>
                  </a:cubicBezTo>
                  <a:cubicBezTo>
                    <a:pt x="17788" y="20310"/>
                    <a:pt x="14612" y="21600"/>
                    <a:pt x="10800" y="21600"/>
                  </a:cubicBezTo>
                  <a:cubicBezTo>
                    <a:pt x="6988" y="21600"/>
                    <a:pt x="3494" y="20310"/>
                    <a:pt x="1588" y="17731"/>
                  </a:cubicBezTo>
                  <a:cubicBezTo>
                    <a:pt x="635" y="19021"/>
                    <a:pt x="635" y="19021"/>
                    <a:pt x="635" y="19021"/>
                  </a:cubicBezTo>
                  <a:cubicBezTo>
                    <a:pt x="635" y="19021"/>
                    <a:pt x="318" y="19021"/>
                    <a:pt x="318" y="19021"/>
                  </a:cubicBezTo>
                  <a:cubicBezTo>
                    <a:pt x="318" y="19021"/>
                    <a:pt x="318" y="19021"/>
                    <a:pt x="318" y="19021"/>
                  </a:cubicBezTo>
                  <a:cubicBezTo>
                    <a:pt x="0" y="19021"/>
                    <a:pt x="0" y="18699"/>
                    <a:pt x="0" y="18699"/>
                  </a:cubicBezTo>
                  <a:cubicBezTo>
                    <a:pt x="0" y="14507"/>
                    <a:pt x="0" y="14507"/>
                    <a:pt x="0" y="14507"/>
                  </a:cubicBezTo>
                  <a:cubicBezTo>
                    <a:pt x="0" y="14185"/>
                    <a:pt x="0" y="13863"/>
                    <a:pt x="318" y="13863"/>
                  </a:cubicBezTo>
                  <a:cubicBezTo>
                    <a:pt x="4447" y="13863"/>
                    <a:pt x="4447" y="13863"/>
                    <a:pt x="4447" y="13863"/>
                  </a:cubicBezTo>
                  <a:cubicBezTo>
                    <a:pt x="4765" y="13863"/>
                    <a:pt x="4765" y="14185"/>
                    <a:pt x="4765" y="14185"/>
                  </a:cubicBezTo>
                  <a:cubicBezTo>
                    <a:pt x="5082" y="14507"/>
                    <a:pt x="5082" y="14507"/>
                    <a:pt x="4765" y="14830"/>
                  </a:cubicBezTo>
                  <a:cubicBezTo>
                    <a:pt x="3494" y="15797"/>
                    <a:pt x="3494" y="15797"/>
                    <a:pt x="3494" y="15797"/>
                  </a:cubicBezTo>
                  <a:cubicBezTo>
                    <a:pt x="4765" y="17409"/>
                    <a:pt x="6671" y="18376"/>
                    <a:pt x="9212" y="18699"/>
                  </a:cubicBezTo>
                  <a:cubicBezTo>
                    <a:pt x="9212" y="10961"/>
                    <a:pt x="9212" y="10961"/>
                    <a:pt x="9212" y="10961"/>
                  </a:cubicBezTo>
                  <a:cubicBezTo>
                    <a:pt x="6988" y="10961"/>
                    <a:pt x="6988" y="10961"/>
                    <a:pt x="6988" y="10961"/>
                  </a:cubicBezTo>
                  <a:cubicBezTo>
                    <a:pt x="6353" y="10961"/>
                    <a:pt x="6035" y="10639"/>
                    <a:pt x="6035" y="9994"/>
                  </a:cubicBezTo>
                  <a:cubicBezTo>
                    <a:pt x="6035" y="8382"/>
                    <a:pt x="6035" y="8382"/>
                    <a:pt x="6035" y="8382"/>
                  </a:cubicBezTo>
                  <a:cubicBezTo>
                    <a:pt x="6035" y="8060"/>
                    <a:pt x="6353" y="7737"/>
                    <a:pt x="6988" y="7737"/>
                  </a:cubicBezTo>
                  <a:cubicBezTo>
                    <a:pt x="9212" y="7737"/>
                    <a:pt x="9212" y="7737"/>
                    <a:pt x="9212" y="7737"/>
                  </a:cubicBezTo>
                  <a:cubicBezTo>
                    <a:pt x="9212" y="5803"/>
                    <a:pt x="9212" y="5803"/>
                    <a:pt x="9212" y="5803"/>
                  </a:cubicBezTo>
                  <a:cubicBezTo>
                    <a:pt x="8259" y="5158"/>
                    <a:pt x="7624" y="4191"/>
                    <a:pt x="7624" y="2901"/>
                  </a:cubicBezTo>
                  <a:cubicBezTo>
                    <a:pt x="7624" y="1290"/>
                    <a:pt x="8894" y="0"/>
                    <a:pt x="10800" y="0"/>
                  </a:cubicBezTo>
                  <a:cubicBezTo>
                    <a:pt x="12388" y="0"/>
                    <a:pt x="13659" y="1290"/>
                    <a:pt x="13659" y="2901"/>
                  </a:cubicBezTo>
                  <a:cubicBezTo>
                    <a:pt x="13659" y="4191"/>
                    <a:pt x="13341" y="5158"/>
                    <a:pt x="12388" y="5803"/>
                  </a:cubicBezTo>
                  <a:cubicBezTo>
                    <a:pt x="12388" y="7737"/>
                    <a:pt x="12388" y="7737"/>
                    <a:pt x="12388" y="7737"/>
                  </a:cubicBezTo>
                  <a:cubicBezTo>
                    <a:pt x="14612" y="7737"/>
                    <a:pt x="14612" y="7737"/>
                    <a:pt x="14612" y="7737"/>
                  </a:cubicBezTo>
                  <a:cubicBezTo>
                    <a:pt x="14929" y="7737"/>
                    <a:pt x="15247" y="8060"/>
                    <a:pt x="15247" y="8382"/>
                  </a:cubicBezTo>
                  <a:cubicBezTo>
                    <a:pt x="15247" y="9994"/>
                    <a:pt x="15247" y="9994"/>
                    <a:pt x="15247" y="9994"/>
                  </a:cubicBezTo>
                  <a:cubicBezTo>
                    <a:pt x="15247" y="10639"/>
                    <a:pt x="14929" y="10961"/>
                    <a:pt x="14612" y="10961"/>
                  </a:cubicBezTo>
                  <a:cubicBezTo>
                    <a:pt x="12388" y="10961"/>
                    <a:pt x="12388" y="10961"/>
                    <a:pt x="12388" y="10961"/>
                  </a:cubicBezTo>
                  <a:cubicBezTo>
                    <a:pt x="12388" y="18699"/>
                    <a:pt x="12388" y="18699"/>
                    <a:pt x="12388" y="18699"/>
                  </a:cubicBezTo>
                  <a:cubicBezTo>
                    <a:pt x="14612" y="18376"/>
                    <a:pt x="16835" y="17409"/>
                    <a:pt x="17788" y="15797"/>
                  </a:cubicBezTo>
                  <a:cubicBezTo>
                    <a:pt x="16518" y="14830"/>
                    <a:pt x="16518" y="14830"/>
                    <a:pt x="16518" y="14830"/>
                  </a:cubicBezTo>
                  <a:cubicBezTo>
                    <a:pt x="16518" y="14507"/>
                    <a:pt x="16518" y="14507"/>
                    <a:pt x="16518" y="14185"/>
                  </a:cubicBezTo>
                  <a:cubicBezTo>
                    <a:pt x="16518" y="14185"/>
                    <a:pt x="16835" y="13863"/>
                    <a:pt x="16835" y="13863"/>
                  </a:cubicBezTo>
                  <a:cubicBezTo>
                    <a:pt x="21282" y="13863"/>
                    <a:pt x="21282" y="13863"/>
                    <a:pt x="21282" y="13863"/>
                  </a:cubicBezTo>
                  <a:cubicBezTo>
                    <a:pt x="21282" y="13863"/>
                    <a:pt x="21600" y="14185"/>
                    <a:pt x="21600" y="14507"/>
                  </a:cubicBezTo>
                  <a:lnTo>
                    <a:pt x="21600" y="18699"/>
                  </a:lnTo>
                  <a:close/>
                  <a:moveTo>
                    <a:pt x="10800" y="2257"/>
                  </a:moveTo>
                  <a:cubicBezTo>
                    <a:pt x="10165" y="2257"/>
                    <a:pt x="9847" y="2579"/>
                    <a:pt x="9847" y="2901"/>
                  </a:cubicBezTo>
                  <a:cubicBezTo>
                    <a:pt x="9847" y="3546"/>
                    <a:pt x="10165" y="3869"/>
                    <a:pt x="10800" y="3869"/>
                  </a:cubicBezTo>
                  <a:cubicBezTo>
                    <a:pt x="11118" y="3869"/>
                    <a:pt x="11435" y="3546"/>
                    <a:pt x="11435" y="2901"/>
                  </a:cubicBezTo>
                  <a:cubicBezTo>
                    <a:pt x="11435" y="2579"/>
                    <a:pt x="11118" y="2257"/>
                    <a:pt x="10800" y="225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65" name="Shape 5365"/>
            <p:cNvSpPr/>
            <p:nvPr/>
          </p:nvSpPr>
          <p:spPr>
            <a:xfrm>
              <a:off x="899519" y="57310"/>
              <a:ext cx="123917" cy="127015"/>
            </a:xfrm>
            <a:custGeom>
              <a:avLst/>
              <a:gdLst/>
              <a:ahLst/>
              <a:cxnLst>
                <a:cxn ang="0">
                  <a:pos x="wd2" y="hd2"/>
                </a:cxn>
                <a:cxn ang="5400000">
                  <a:pos x="wd2" y="hd2"/>
                </a:cxn>
                <a:cxn ang="10800000">
                  <a:pos x="wd2" y="hd2"/>
                </a:cxn>
                <a:cxn ang="16200000">
                  <a:pos x="wd2" y="hd2"/>
                </a:cxn>
              </a:cxnLst>
              <a:rect l="0" t="0" r="r" b="b"/>
              <a:pathLst>
                <a:path w="21600" h="21600" extrusionOk="0">
                  <a:moveTo>
                    <a:pt x="12843" y="20463"/>
                  </a:moveTo>
                  <a:cubicBezTo>
                    <a:pt x="11676" y="21600"/>
                    <a:pt x="11676" y="21600"/>
                    <a:pt x="11676" y="21600"/>
                  </a:cubicBezTo>
                  <a:cubicBezTo>
                    <a:pt x="11676" y="21600"/>
                    <a:pt x="11676" y="21600"/>
                    <a:pt x="11092" y="21600"/>
                  </a:cubicBezTo>
                  <a:cubicBezTo>
                    <a:pt x="11092" y="21600"/>
                    <a:pt x="11092" y="21600"/>
                    <a:pt x="11092" y="21600"/>
                  </a:cubicBezTo>
                  <a:cubicBezTo>
                    <a:pt x="584" y="11368"/>
                    <a:pt x="584" y="11368"/>
                    <a:pt x="584" y="11368"/>
                  </a:cubicBezTo>
                  <a:cubicBezTo>
                    <a:pt x="584" y="11368"/>
                    <a:pt x="0" y="10800"/>
                    <a:pt x="0" y="10800"/>
                  </a:cubicBezTo>
                  <a:cubicBezTo>
                    <a:pt x="0" y="10800"/>
                    <a:pt x="584" y="10232"/>
                    <a:pt x="584" y="10232"/>
                  </a:cubicBezTo>
                  <a:cubicBezTo>
                    <a:pt x="11092" y="568"/>
                    <a:pt x="11092" y="568"/>
                    <a:pt x="11092" y="568"/>
                  </a:cubicBezTo>
                  <a:cubicBezTo>
                    <a:pt x="11092" y="0"/>
                    <a:pt x="11092" y="0"/>
                    <a:pt x="11092" y="0"/>
                  </a:cubicBezTo>
                  <a:cubicBezTo>
                    <a:pt x="11676" y="0"/>
                    <a:pt x="11676" y="0"/>
                    <a:pt x="11676" y="568"/>
                  </a:cubicBezTo>
                  <a:cubicBezTo>
                    <a:pt x="12843" y="1137"/>
                    <a:pt x="12843" y="1137"/>
                    <a:pt x="12843" y="1137"/>
                  </a:cubicBezTo>
                  <a:cubicBezTo>
                    <a:pt x="12843" y="1705"/>
                    <a:pt x="13427" y="1705"/>
                    <a:pt x="13427" y="1705"/>
                  </a:cubicBezTo>
                  <a:cubicBezTo>
                    <a:pt x="13427" y="2274"/>
                    <a:pt x="12843" y="2274"/>
                    <a:pt x="12843" y="2274"/>
                  </a:cubicBezTo>
                  <a:cubicBezTo>
                    <a:pt x="4086" y="10800"/>
                    <a:pt x="4086" y="10800"/>
                    <a:pt x="4086" y="10800"/>
                  </a:cubicBezTo>
                  <a:cubicBezTo>
                    <a:pt x="12843" y="19326"/>
                    <a:pt x="12843" y="19326"/>
                    <a:pt x="12843" y="19326"/>
                  </a:cubicBezTo>
                  <a:cubicBezTo>
                    <a:pt x="12843" y="19326"/>
                    <a:pt x="13427" y="19895"/>
                    <a:pt x="13427" y="19895"/>
                  </a:cubicBezTo>
                  <a:cubicBezTo>
                    <a:pt x="13427" y="19895"/>
                    <a:pt x="12843" y="20463"/>
                    <a:pt x="12843" y="20463"/>
                  </a:cubicBezTo>
                  <a:close/>
                  <a:moveTo>
                    <a:pt x="21600" y="20463"/>
                  </a:moveTo>
                  <a:cubicBezTo>
                    <a:pt x="20432" y="21600"/>
                    <a:pt x="20432" y="21600"/>
                    <a:pt x="20432" y="21600"/>
                  </a:cubicBezTo>
                  <a:cubicBezTo>
                    <a:pt x="20432" y="21600"/>
                    <a:pt x="19849" y="21600"/>
                    <a:pt x="19849" y="21600"/>
                  </a:cubicBezTo>
                  <a:cubicBezTo>
                    <a:pt x="19849" y="21600"/>
                    <a:pt x="19265" y="21600"/>
                    <a:pt x="19265" y="21600"/>
                  </a:cubicBezTo>
                  <a:cubicBezTo>
                    <a:pt x="8757" y="11368"/>
                    <a:pt x="8757" y="11368"/>
                    <a:pt x="8757" y="11368"/>
                  </a:cubicBezTo>
                  <a:cubicBezTo>
                    <a:pt x="8757" y="11368"/>
                    <a:pt x="8757" y="10800"/>
                    <a:pt x="8757" y="10800"/>
                  </a:cubicBezTo>
                  <a:cubicBezTo>
                    <a:pt x="8757" y="10800"/>
                    <a:pt x="8757" y="10232"/>
                    <a:pt x="8757" y="10232"/>
                  </a:cubicBezTo>
                  <a:cubicBezTo>
                    <a:pt x="19265" y="568"/>
                    <a:pt x="19265" y="568"/>
                    <a:pt x="19265" y="568"/>
                  </a:cubicBezTo>
                  <a:cubicBezTo>
                    <a:pt x="19265" y="0"/>
                    <a:pt x="19849" y="0"/>
                    <a:pt x="19849" y="0"/>
                  </a:cubicBezTo>
                  <a:cubicBezTo>
                    <a:pt x="19849" y="0"/>
                    <a:pt x="20432" y="0"/>
                    <a:pt x="20432" y="568"/>
                  </a:cubicBezTo>
                  <a:cubicBezTo>
                    <a:pt x="21600" y="1137"/>
                    <a:pt x="21600" y="1137"/>
                    <a:pt x="21600" y="1137"/>
                  </a:cubicBezTo>
                  <a:cubicBezTo>
                    <a:pt x="21600" y="1705"/>
                    <a:pt x="21600" y="1705"/>
                    <a:pt x="21600" y="1705"/>
                  </a:cubicBezTo>
                  <a:cubicBezTo>
                    <a:pt x="21600" y="2274"/>
                    <a:pt x="21600" y="2274"/>
                    <a:pt x="21600" y="2274"/>
                  </a:cubicBezTo>
                  <a:cubicBezTo>
                    <a:pt x="12843" y="10800"/>
                    <a:pt x="12843" y="10800"/>
                    <a:pt x="12843" y="10800"/>
                  </a:cubicBezTo>
                  <a:cubicBezTo>
                    <a:pt x="21600" y="19326"/>
                    <a:pt x="21600" y="19326"/>
                    <a:pt x="21600" y="19326"/>
                  </a:cubicBezTo>
                  <a:cubicBezTo>
                    <a:pt x="21600" y="19326"/>
                    <a:pt x="21600" y="19895"/>
                    <a:pt x="21600" y="19895"/>
                  </a:cubicBezTo>
                  <a:cubicBezTo>
                    <a:pt x="21600" y="19895"/>
                    <a:pt x="21600" y="20463"/>
                    <a:pt x="21600" y="2046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66" name="Shape 5366"/>
            <p:cNvSpPr/>
            <p:nvPr/>
          </p:nvSpPr>
          <p:spPr>
            <a:xfrm>
              <a:off x="1381241" y="57310"/>
              <a:ext cx="77448" cy="127015"/>
            </a:xfrm>
            <a:custGeom>
              <a:avLst/>
              <a:gdLst/>
              <a:ahLst/>
              <a:cxnLst>
                <a:cxn ang="0">
                  <a:pos x="wd2" y="hd2"/>
                </a:cxn>
                <a:cxn ang="5400000">
                  <a:pos x="wd2" y="hd2"/>
                </a:cxn>
                <a:cxn ang="10800000">
                  <a:pos x="wd2" y="hd2"/>
                </a:cxn>
                <a:cxn ang="16200000">
                  <a:pos x="wd2" y="hd2"/>
                </a:cxn>
              </a:cxnLst>
              <a:rect l="0" t="0" r="r" b="b"/>
              <a:pathLst>
                <a:path w="21600" h="21600" extrusionOk="0">
                  <a:moveTo>
                    <a:pt x="20661" y="2274"/>
                  </a:moveTo>
                  <a:cubicBezTo>
                    <a:pt x="6574" y="10800"/>
                    <a:pt x="6574" y="10800"/>
                    <a:pt x="6574" y="10800"/>
                  </a:cubicBezTo>
                  <a:cubicBezTo>
                    <a:pt x="20661" y="19326"/>
                    <a:pt x="20661" y="19326"/>
                    <a:pt x="20661" y="19326"/>
                  </a:cubicBezTo>
                  <a:cubicBezTo>
                    <a:pt x="20661" y="19326"/>
                    <a:pt x="21600" y="19895"/>
                    <a:pt x="21600" y="19895"/>
                  </a:cubicBezTo>
                  <a:cubicBezTo>
                    <a:pt x="21600" y="19895"/>
                    <a:pt x="20661" y="20463"/>
                    <a:pt x="20661" y="20463"/>
                  </a:cubicBezTo>
                  <a:cubicBezTo>
                    <a:pt x="18783" y="21600"/>
                    <a:pt x="18783" y="21600"/>
                    <a:pt x="18783" y="21600"/>
                  </a:cubicBezTo>
                  <a:cubicBezTo>
                    <a:pt x="18783" y="21600"/>
                    <a:pt x="18783" y="21600"/>
                    <a:pt x="17843" y="21600"/>
                  </a:cubicBezTo>
                  <a:cubicBezTo>
                    <a:pt x="17843" y="21600"/>
                    <a:pt x="17843" y="21600"/>
                    <a:pt x="17843" y="21600"/>
                  </a:cubicBezTo>
                  <a:cubicBezTo>
                    <a:pt x="939" y="11368"/>
                    <a:pt x="939" y="11368"/>
                    <a:pt x="939" y="11368"/>
                  </a:cubicBezTo>
                  <a:cubicBezTo>
                    <a:pt x="939" y="11368"/>
                    <a:pt x="0" y="10800"/>
                    <a:pt x="0" y="10800"/>
                  </a:cubicBezTo>
                  <a:cubicBezTo>
                    <a:pt x="0" y="10800"/>
                    <a:pt x="939" y="10232"/>
                    <a:pt x="939" y="10232"/>
                  </a:cubicBezTo>
                  <a:cubicBezTo>
                    <a:pt x="17843" y="568"/>
                    <a:pt x="17843" y="568"/>
                    <a:pt x="17843" y="568"/>
                  </a:cubicBezTo>
                  <a:cubicBezTo>
                    <a:pt x="17843" y="0"/>
                    <a:pt x="17843" y="0"/>
                    <a:pt x="17843" y="0"/>
                  </a:cubicBezTo>
                  <a:cubicBezTo>
                    <a:pt x="18783" y="0"/>
                    <a:pt x="18783" y="0"/>
                    <a:pt x="18783" y="568"/>
                  </a:cubicBezTo>
                  <a:cubicBezTo>
                    <a:pt x="20661" y="1137"/>
                    <a:pt x="20661" y="1137"/>
                    <a:pt x="20661" y="1137"/>
                  </a:cubicBezTo>
                  <a:cubicBezTo>
                    <a:pt x="20661" y="1705"/>
                    <a:pt x="21600" y="1705"/>
                    <a:pt x="21600" y="1705"/>
                  </a:cubicBezTo>
                  <a:cubicBezTo>
                    <a:pt x="21600" y="2274"/>
                    <a:pt x="20661" y="2274"/>
                    <a:pt x="20661" y="227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67" name="Shape 5367"/>
            <p:cNvSpPr/>
            <p:nvPr/>
          </p:nvSpPr>
          <p:spPr>
            <a:xfrm>
              <a:off x="1867610" y="17038"/>
              <a:ext cx="210657"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4469"/>
                  </a:moveTo>
                  <a:cubicBezTo>
                    <a:pt x="21600" y="4841"/>
                    <a:pt x="21257" y="5214"/>
                    <a:pt x="20914" y="5214"/>
                  </a:cubicBezTo>
                  <a:cubicBezTo>
                    <a:pt x="1029" y="5214"/>
                    <a:pt x="1029" y="5214"/>
                    <a:pt x="1029" y="5214"/>
                  </a:cubicBezTo>
                  <a:cubicBezTo>
                    <a:pt x="343" y="5214"/>
                    <a:pt x="0" y="4841"/>
                    <a:pt x="0" y="4469"/>
                  </a:cubicBezTo>
                  <a:cubicBezTo>
                    <a:pt x="0" y="745"/>
                    <a:pt x="0" y="745"/>
                    <a:pt x="0" y="745"/>
                  </a:cubicBezTo>
                  <a:cubicBezTo>
                    <a:pt x="0" y="372"/>
                    <a:pt x="343" y="0"/>
                    <a:pt x="1029" y="0"/>
                  </a:cubicBezTo>
                  <a:cubicBezTo>
                    <a:pt x="20914" y="0"/>
                    <a:pt x="20914" y="0"/>
                    <a:pt x="20914" y="0"/>
                  </a:cubicBezTo>
                  <a:cubicBezTo>
                    <a:pt x="21257" y="0"/>
                    <a:pt x="21600" y="372"/>
                    <a:pt x="21600" y="745"/>
                  </a:cubicBezTo>
                  <a:lnTo>
                    <a:pt x="21600" y="4469"/>
                  </a:lnTo>
                  <a:close/>
                  <a:moveTo>
                    <a:pt x="20914" y="20483"/>
                  </a:moveTo>
                  <a:cubicBezTo>
                    <a:pt x="20914" y="21228"/>
                    <a:pt x="20571" y="21600"/>
                    <a:pt x="20229" y="21600"/>
                  </a:cubicBezTo>
                  <a:cubicBezTo>
                    <a:pt x="1714" y="21600"/>
                    <a:pt x="1714" y="21600"/>
                    <a:pt x="1714" y="21600"/>
                  </a:cubicBezTo>
                  <a:cubicBezTo>
                    <a:pt x="1371" y="21600"/>
                    <a:pt x="1029" y="21228"/>
                    <a:pt x="1029" y="20483"/>
                  </a:cubicBezTo>
                  <a:cubicBezTo>
                    <a:pt x="1029" y="7076"/>
                    <a:pt x="1029" y="7076"/>
                    <a:pt x="1029" y="7076"/>
                  </a:cubicBezTo>
                  <a:cubicBezTo>
                    <a:pt x="1029" y="6703"/>
                    <a:pt x="1371" y="6331"/>
                    <a:pt x="1714" y="6331"/>
                  </a:cubicBezTo>
                  <a:cubicBezTo>
                    <a:pt x="20229" y="6331"/>
                    <a:pt x="20229" y="6331"/>
                    <a:pt x="20229" y="6331"/>
                  </a:cubicBezTo>
                  <a:cubicBezTo>
                    <a:pt x="20571" y="6331"/>
                    <a:pt x="20914" y="6703"/>
                    <a:pt x="20914" y="7076"/>
                  </a:cubicBezTo>
                  <a:lnTo>
                    <a:pt x="20914" y="20483"/>
                  </a:lnTo>
                  <a:close/>
                  <a:moveTo>
                    <a:pt x="12686" y="8938"/>
                  </a:moveTo>
                  <a:cubicBezTo>
                    <a:pt x="9257" y="8938"/>
                    <a:pt x="9257" y="8938"/>
                    <a:pt x="9257" y="8938"/>
                  </a:cubicBezTo>
                  <a:cubicBezTo>
                    <a:pt x="8914" y="8938"/>
                    <a:pt x="8229" y="9310"/>
                    <a:pt x="8229" y="9683"/>
                  </a:cubicBezTo>
                  <a:cubicBezTo>
                    <a:pt x="8229" y="10428"/>
                    <a:pt x="8914" y="10800"/>
                    <a:pt x="9257" y="10800"/>
                  </a:cubicBezTo>
                  <a:cubicBezTo>
                    <a:pt x="12686" y="10800"/>
                    <a:pt x="12686" y="10800"/>
                    <a:pt x="12686" y="10800"/>
                  </a:cubicBezTo>
                  <a:cubicBezTo>
                    <a:pt x="13029" y="10800"/>
                    <a:pt x="13371" y="10428"/>
                    <a:pt x="13371" y="9683"/>
                  </a:cubicBezTo>
                  <a:cubicBezTo>
                    <a:pt x="13371" y="9310"/>
                    <a:pt x="13029" y="8938"/>
                    <a:pt x="12686" y="893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68" name="Shape 5368"/>
            <p:cNvSpPr/>
            <p:nvPr/>
          </p:nvSpPr>
          <p:spPr>
            <a:xfrm>
              <a:off x="2343136" y="17038"/>
              <a:ext cx="196717" cy="195168"/>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3295" y="10800"/>
                  </a:moveTo>
                  <a:cubicBezTo>
                    <a:pt x="3295" y="14897"/>
                    <a:pt x="6590" y="18248"/>
                    <a:pt x="10983" y="18248"/>
                  </a:cubicBezTo>
                  <a:cubicBezTo>
                    <a:pt x="15010" y="18248"/>
                    <a:pt x="18305" y="14897"/>
                    <a:pt x="18305" y="10800"/>
                  </a:cubicBezTo>
                  <a:cubicBezTo>
                    <a:pt x="18305" y="6331"/>
                    <a:pt x="15010" y="2979"/>
                    <a:pt x="10983" y="2979"/>
                  </a:cubicBezTo>
                  <a:cubicBezTo>
                    <a:pt x="6590" y="2979"/>
                    <a:pt x="3295" y="6331"/>
                    <a:pt x="3295" y="10800"/>
                  </a:cubicBezTo>
                  <a:close/>
                  <a:moveTo>
                    <a:pt x="15742" y="11545"/>
                  </a:moveTo>
                  <a:cubicBezTo>
                    <a:pt x="10983" y="16014"/>
                    <a:pt x="10983" y="16014"/>
                    <a:pt x="10983" y="16014"/>
                  </a:cubicBezTo>
                  <a:cubicBezTo>
                    <a:pt x="10983" y="16014"/>
                    <a:pt x="10983" y="16014"/>
                    <a:pt x="10983" y="16014"/>
                  </a:cubicBezTo>
                  <a:cubicBezTo>
                    <a:pt x="10617" y="16014"/>
                    <a:pt x="10617" y="16014"/>
                    <a:pt x="10617" y="16014"/>
                  </a:cubicBezTo>
                  <a:cubicBezTo>
                    <a:pt x="6224" y="11545"/>
                    <a:pt x="6224" y="11545"/>
                    <a:pt x="6224" y="11545"/>
                  </a:cubicBezTo>
                  <a:cubicBezTo>
                    <a:pt x="5858" y="11172"/>
                    <a:pt x="5858" y="11172"/>
                    <a:pt x="5858" y="10800"/>
                  </a:cubicBezTo>
                  <a:cubicBezTo>
                    <a:pt x="5858" y="10800"/>
                    <a:pt x="6224" y="10800"/>
                    <a:pt x="6224" y="10800"/>
                  </a:cubicBezTo>
                  <a:cubicBezTo>
                    <a:pt x="9153" y="10800"/>
                    <a:pt x="9153" y="10800"/>
                    <a:pt x="9153" y="10800"/>
                  </a:cubicBezTo>
                  <a:cubicBezTo>
                    <a:pt x="9153" y="5586"/>
                    <a:pt x="9153" y="5586"/>
                    <a:pt x="9153" y="5586"/>
                  </a:cubicBezTo>
                  <a:cubicBezTo>
                    <a:pt x="9153" y="5586"/>
                    <a:pt x="9153" y="5214"/>
                    <a:pt x="9519" y="5214"/>
                  </a:cubicBezTo>
                  <a:cubicBezTo>
                    <a:pt x="12081" y="5214"/>
                    <a:pt x="12081" y="5214"/>
                    <a:pt x="12081" y="5214"/>
                  </a:cubicBezTo>
                  <a:cubicBezTo>
                    <a:pt x="12447" y="5214"/>
                    <a:pt x="12447" y="5586"/>
                    <a:pt x="12447" y="5586"/>
                  </a:cubicBezTo>
                  <a:cubicBezTo>
                    <a:pt x="12447" y="10800"/>
                    <a:pt x="12447" y="10800"/>
                    <a:pt x="12447" y="10800"/>
                  </a:cubicBezTo>
                  <a:cubicBezTo>
                    <a:pt x="15376" y="10800"/>
                    <a:pt x="15376" y="10800"/>
                    <a:pt x="15376" y="10800"/>
                  </a:cubicBezTo>
                  <a:cubicBezTo>
                    <a:pt x="15376" y="10800"/>
                    <a:pt x="15742" y="10800"/>
                    <a:pt x="15742" y="11172"/>
                  </a:cubicBezTo>
                  <a:cubicBezTo>
                    <a:pt x="15742" y="11172"/>
                    <a:pt x="15742" y="11545"/>
                    <a:pt x="15742" y="1154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69" name="Shape 5369"/>
            <p:cNvSpPr/>
            <p:nvPr/>
          </p:nvSpPr>
          <p:spPr>
            <a:xfrm>
              <a:off x="2824858" y="17038"/>
              <a:ext cx="198266" cy="195168"/>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7939" y="10055"/>
                  </a:moveTo>
                  <a:cubicBezTo>
                    <a:pt x="16475" y="8938"/>
                    <a:pt x="16475" y="8938"/>
                    <a:pt x="16475" y="8938"/>
                  </a:cubicBezTo>
                  <a:cubicBezTo>
                    <a:pt x="11349" y="3724"/>
                    <a:pt x="11349" y="3724"/>
                    <a:pt x="11349" y="3724"/>
                  </a:cubicBezTo>
                  <a:cubicBezTo>
                    <a:pt x="11349" y="3352"/>
                    <a:pt x="10983" y="3352"/>
                    <a:pt x="10983" y="3352"/>
                  </a:cubicBezTo>
                  <a:cubicBezTo>
                    <a:pt x="10617" y="3352"/>
                    <a:pt x="10251" y="3352"/>
                    <a:pt x="10251" y="3724"/>
                  </a:cubicBezTo>
                  <a:cubicBezTo>
                    <a:pt x="8786" y="4841"/>
                    <a:pt x="8786" y="4841"/>
                    <a:pt x="8786" y="4841"/>
                  </a:cubicBezTo>
                  <a:cubicBezTo>
                    <a:pt x="8786" y="5214"/>
                    <a:pt x="8786" y="5214"/>
                    <a:pt x="8786" y="5586"/>
                  </a:cubicBezTo>
                  <a:cubicBezTo>
                    <a:pt x="8786" y="5959"/>
                    <a:pt x="8786" y="5959"/>
                    <a:pt x="8786" y="6331"/>
                  </a:cubicBezTo>
                  <a:cubicBezTo>
                    <a:pt x="11715" y="8938"/>
                    <a:pt x="11715" y="8938"/>
                    <a:pt x="11715" y="8938"/>
                  </a:cubicBezTo>
                  <a:cubicBezTo>
                    <a:pt x="4759" y="8938"/>
                    <a:pt x="4759" y="8938"/>
                    <a:pt x="4759" y="8938"/>
                  </a:cubicBezTo>
                  <a:cubicBezTo>
                    <a:pt x="4027" y="8938"/>
                    <a:pt x="3661" y="9310"/>
                    <a:pt x="3661" y="9683"/>
                  </a:cubicBezTo>
                  <a:cubicBezTo>
                    <a:pt x="3661" y="11545"/>
                    <a:pt x="3661" y="11545"/>
                    <a:pt x="3661" y="11545"/>
                  </a:cubicBezTo>
                  <a:cubicBezTo>
                    <a:pt x="3661" y="11917"/>
                    <a:pt x="4027" y="12662"/>
                    <a:pt x="4759" y="12662"/>
                  </a:cubicBezTo>
                  <a:cubicBezTo>
                    <a:pt x="11715" y="12662"/>
                    <a:pt x="11715" y="12662"/>
                    <a:pt x="11715" y="12662"/>
                  </a:cubicBezTo>
                  <a:cubicBezTo>
                    <a:pt x="8786" y="15269"/>
                    <a:pt x="8786" y="15269"/>
                    <a:pt x="8786" y="15269"/>
                  </a:cubicBezTo>
                  <a:cubicBezTo>
                    <a:pt x="8786" y="15269"/>
                    <a:pt x="8786" y="15641"/>
                    <a:pt x="8786" y="15641"/>
                  </a:cubicBezTo>
                  <a:cubicBezTo>
                    <a:pt x="8786" y="16014"/>
                    <a:pt x="8786" y="16386"/>
                    <a:pt x="8786" y="16386"/>
                  </a:cubicBezTo>
                  <a:cubicBezTo>
                    <a:pt x="10251" y="17876"/>
                    <a:pt x="10251" y="17876"/>
                    <a:pt x="10251" y="17876"/>
                  </a:cubicBezTo>
                  <a:cubicBezTo>
                    <a:pt x="10251" y="17876"/>
                    <a:pt x="10617" y="17876"/>
                    <a:pt x="10983" y="17876"/>
                  </a:cubicBezTo>
                  <a:cubicBezTo>
                    <a:pt x="10983" y="17876"/>
                    <a:pt x="11349" y="17876"/>
                    <a:pt x="11349" y="17876"/>
                  </a:cubicBezTo>
                  <a:cubicBezTo>
                    <a:pt x="16475" y="12662"/>
                    <a:pt x="16475" y="12662"/>
                    <a:pt x="16475" y="12662"/>
                  </a:cubicBezTo>
                  <a:cubicBezTo>
                    <a:pt x="17939" y="11172"/>
                    <a:pt x="17939" y="11172"/>
                    <a:pt x="17939" y="11172"/>
                  </a:cubicBezTo>
                  <a:cubicBezTo>
                    <a:pt x="17939" y="11172"/>
                    <a:pt x="17939" y="10800"/>
                    <a:pt x="17939" y="10800"/>
                  </a:cubicBezTo>
                  <a:cubicBezTo>
                    <a:pt x="17939" y="10428"/>
                    <a:pt x="17939" y="10055"/>
                    <a:pt x="17939" y="1005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0" name="Shape 5370"/>
            <p:cNvSpPr/>
            <p:nvPr/>
          </p:nvSpPr>
          <p:spPr>
            <a:xfrm>
              <a:off x="3308128" y="23234"/>
              <a:ext cx="187424" cy="198266"/>
            </a:xfrm>
            <a:custGeom>
              <a:avLst/>
              <a:gdLst/>
              <a:ahLst/>
              <a:cxnLst>
                <a:cxn ang="0">
                  <a:pos x="wd2" y="hd2"/>
                </a:cxn>
                <a:cxn ang="5400000">
                  <a:pos x="wd2" y="hd2"/>
                </a:cxn>
                <a:cxn ang="10800000">
                  <a:pos x="wd2" y="hd2"/>
                </a:cxn>
                <a:cxn ang="16200000">
                  <a:pos x="wd2" y="hd2"/>
                </a:cxn>
              </a:cxnLst>
              <a:rect l="0" t="0" r="r" b="b"/>
              <a:pathLst>
                <a:path w="21600" h="21600" extrusionOk="0">
                  <a:moveTo>
                    <a:pt x="21214" y="12081"/>
                  </a:moveTo>
                  <a:cubicBezTo>
                    <a:pt x="11571" y="20868"/>
                    <a:pt x="11571" y="20868"/>
                    <a:pt x="11571" y="20868"/>
                  </a:cubicBezTo>
                  <a:cubicBezTo>
                    <a:pt x="11186" y="21234"/>
                    <a:pt x="10800" y="21600"/>
                    <a:pt x="10414" y="21600"/>
                  </a:cubicBezTo>
                  <a:cubicBezTo>
                    <a:pt x="9643" y="21600"/>
                    <a:pt x="9257" y="21234"/>
                    <a:pt x="8871" y="20868"/>
                  </a:cubicBezTo>
                  <a:cubicBezTo>
                    <a:pt x="7714" y="19769"/>
                    <a:pt x="7714" y="19769"/>
                    <a:pt x="7714" y="19769"/>
                  </a:cubicBezTo>
                  <a:cubicBezTo>
                    <a:pt x="7714" y="19769"/>
                    <a:pt x="7329" y="19037"/>
                    <a:pt x="7329" y="18671"/>
                  </a:cubicBezTo>
                  <a:cubicBezTo>
                    <a:pt x="7329" y="18305"/>
                    <a:pt x="7714" y="17573"/>
                    <a:pt x="7714" y="17573"/>
                  </a:cubicBezTo>
                  <a:cubicBezTo>
                    <a:pt x="12343" y="13180"/>
                    <a:pt x="12343" y="13180"/>
                    <a:pt x="12343" y="13180"/>
                  </a:cubicBezTo>
                  <a:cubicBezTo>
                    <a:pt x="1929" y="13180"/>
                    <a:pt x="1929" y="13180"/>
                    <a:pt x="1929" y="13180"/>
                  </a:cubicBezTo>
                  <a:cubicBezTo>
                    <a:pt x="771" y="13180"/>
                    <a:pt x="0" y="12447"/>
                    <a:pt x="0" y="11715"/>
                  </a:cubicBezTo>
                  <a:cubicBezTo>
                    <a:pt x="0" y="9885"/>
                    <a:pt x="0" y="9885"/>
                    <a:pt x="0" y="9885"/>
                  </a:cubicBezTo>
                  <a:cubicBezTo>
                    <a:pt x="0" y="8786"/>
                    <a:pt x="771" y="8054"/>
                    <a:pt x="1929" y="8054"/>
                  </a:cubicBezTo>
                  <a:cubicBezTo>
                    <a:pt x="12343" y="8054"/>
                    <a:pt x="12343" y="8054"/>
                    <a:pt x="12343" y="8054"/>
                  </a:cubicBezTo>
                  <a:cubicBezTo>
                    <a:pt x="7714" y="4027"/>
                    <a:pt x="7714" y="4027"/>
                    <a:pt x="7714" y="4027"/>
                  </a:cubicBezTo>
                  <a:cubicBezTo>
                    <a:pt x="7714" y="3661"/>
                    <a:pt x="7329" y="3295"/>
                    <a:pt x="7329" y="2563"/>
                  </a:cubicBezTo>
                  <a:cubicBezTo>
                    <a:pt x="7329" y="2197"/>
                    <a:pt x="7714" y="1831"/>
                    <a:pt x="7714" y="1464"/>
                  </a:cubicBezTo>
                  <a:cubicBezTo>
                    <a:pt x="8871" y="366"/>
                    <a:pt x="8871" y="366"/>
                    <a:pt x="8871" y="366"/>
                  </a:cubicBezTo>
                  <a:cubicBezTo>
                    <a:pt x="9257" y="0"/>
                    <a:pt x="9643" y="0"/>
                    <a:pt x="10414" y="0"/>
                  </a:cubicBezTo>
                  <a:cubicBezTo>
                    <a:pt x="10800" y="0"/>
                    <a:pt x="11186" y="0"/>
                    <a:pt x="11571" y="366"/>
                  </a:cubicBezTo>
                  <a:cubicBezTo>
                    <a:pt x="21214" y="9519"/>
                    <a:pt x="21214" y="9519"/>
                    <a:pt x="21214" y="9519"/>
                  </a:cubicBezTo>
                  <a:cubicBezTo>
                    <a:pt x="21600" y="9885"/>
                    <a:pt x="21600" y="10251"/>
                    <a:pt x="21600" y="10617"/>
                  </a:cubicBezTo>
                  <a:cubicBezTo>
                    <a:pt x="21600" y="10983"/>
                    <a:pt x="21600" y="11715"/>
                    <a:pt x="21214" y="1208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1" name="Shape 5371"/>
            <p:cNvSpPr/>
            <p:nvPr/>
          </p:nvSpPr>
          <p:spPr>
            <a:xfrm>
              <a:off x="3789850" y="74349"/>
              <a:ext cx="227696" cy="80546"/>
            </a:xfrm>
            <a:custGeom>
              <a:avLst/>
              <a:gdLst/>
              <a:ahLst/>
              <a:cxnLst>
                <a:cxn ang="0">
                  <a:pos x="wd2" y="hd2"/>
                </a:cxn>
                <a:cxn ang="5400000">
                  <a:pos x="wd2" y="hd2"/>
                </a:cxn>
                <a:cxn ang="10800000">
                  <a:pos x="wd2" y="hd2"/>
                </a:cxn>
                <a:cxn ang="16200000">
                  <a:pos x="wd2" y="hd2"/>
                </a:cxn>
              </a:cxnLst>
              <a:rect l="0" t="0" r="r" b="b"/>
              <a:pathLst>
                <a:path w="21600" h="21600" extrusionOk="0">
                  <a:moveTo>
                    <a:pt x="21600" y="11700"/>
                  </a:moveTo>
                  <a:cubicBezTo>
                    <a:pt x="18424" y="20700"/>
                    <a:pt x="18424" y="20700"/>
                    <a:pt x="18424" y="20700"/>
                  </a:cubicBezTo>
                  <a:cubicBezTo>
                    <a:pt x="18424" y="21600"/>
                    <a:pt x="18106" y="21600"/>
                    <a:pt x="17788" y="21600"/>
                  </a:cubicBezTo>
                  <a:cubicBezTo>
                    <a:pt x="17471" y="21600"/>
                    <a:pt x="17153" y="20700"/>
                    <a:pt x="17153" y="18900"/>
                  </a:cubicBezTo>
                  <a:cubicBezTo>
                    <a:pt x="17153" y="15300"/>
                    <a:pt x="17153" y="15300"/>
                    <a:pt x="17153" y="15300"/>
                  </a:cubicBezTo>
                  <a:cubicBezTo>
                    <a:pt x="4765" y="15300"/>
                    <a:pt x="4765" y="15300"/>
                    <a:pt x="4765" y="15300"/>
                  </a:cubicBezTo>
                  <a:cubicBezTo>
                    <a:pt x="4765" y="18900"/>
                    <a:pt x="4765" y="18900"/>
                    <a:pt x="4765" y="18900"/>
                  </a:cubicBezTo>
                  <a:cubicBezTo>
                    <a:pt x="4765" y="20700"/>
                    <a:pt x="4447" y="21600"/>
                    <a:pt x="4129" y="21600"/>
                  </a:cubicBezTo>
                  <a:cubicBezTo>
                    <a:pt x="3812" y="21600"/>
                    <a:pt x="3494" y="21600"/>
                    <a:pt x="3494" y="20700"/>
                  </a:cubicBezTo>
                  <a:cubicBezTo>
                    <a:pt x="318" y="11700"/>
                    <a:pt x="318" y="11700"/>
                    <a:pt x="318" y="11700"/>
                  </a:cubicBezTo>
                  <a:cubicBezTo>
                    <a:pt x="318" y="11700"/>
                    <a:pt x="0" y="10800"/>
                    <a:pt x="0" y="10800"/>
                  </a:cubicBezTo>
                  <a:cubicBezTo>
                    <a:pt x="0" y="9900"/>
                    <a:pt x="318" y="9000"/>
                    <a:pt x="318" y="9000"/>
                  </a:cubicBezTo>
                  <a:cubicBezTo>
                    <a:pt x="3494" y="0"/>
                    <a:pt x="3494" y="0"/>
                    <a:pt x="3494" y="0"/>
                  </a:cubicBezTo>
                  <a:cubicBezTo>
                    <a:pt x="3494" y="0"/>
                    <a:pt x="3812" y="0"/>
                    <a:pt x="4129" y="0"/>
                  </a:cubicBezTo>
                  <a:cubicBezTo>
                    <a:pt x="4447" y="0"/>
                    <a:pt x="4765" y="900"/>
                    <a:pt x="4765" y="1800"/>
                  </a:cubicBezTo>
                  <a:cubicBezTo>
                    <a:pt x="4765" y="6300"/>
                    <a:pt x="4765" y="6300"/>
                    <a:pt x="4765" y="6300"/>
                  </a:cubicBezTo>
                  <a:cubicBezTo>
                    <a:pt x="17153" y="6300"/>
                    <a:pt x="17153" y="6300"/>
                    <a:pt x="17153" y="6300"/>
                  </a:cubicBezTo>
                  <a:cubicBezTo>
                    <a:pt x="17153" y="1800"/>
                    <a:pt x="17153" y="1800"/>
                    <a:pt x="17153" y="1800"/>
                  </a:cubicBezTo>
                  <a:cubicBezTo>
                    <a:pt x="17153" y="900"/>
                    <a:pt x="17471" y="0"/>
                    <a:pt x="17788" y="0"/>
                  </a:cubicBezTo>
                  <a:cubicBezTo>
                    <a:pt x="18106" y="0"/>
                    <a:pt x="18424" y="0"/>
                    <a:pt x="18424" y="0"/>
                  </a:cubicBezTo>
                  <a:cubicBezTo>
                    <a:pt x="21600" y="9000"/>
                    <a:pt x="21600" y="9000"/>
                    <a:pt x="21600" y="9000"/>
                  </a:cubicBezTo>
                  <a:cubicBezTo>
                    <a:pt x="21600" y="9000"/>
                    <a:pt x="21600" y="9900"/>
                    <a:pt x="21600" y="10800"/>
                  </a:cubicBezTo>
                  <a:cubicBezTo>
                    <a:pt x="21600" y="10800"/>
                    <a:pt x="21600" y="11700"/>
                    <a:pt x="21600" y="117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2" name="Shape 5372"/>
            <p:cNvSpPr/>
            <p:nvPr/>
          </p:nvSpPr>
          <p:spPr>
            <a:xfrm>
              <a:off x="4271572" y="17038"/>
              <a:ext cx="261773" cy="201364"/>
            </a:xfrm>
            <a:custGeom>
              <a:avLst/>
              <a:gdLst/>
              <a:ahLst/>
              <a:cxnLst>
                <a:cxn ang="0">
                  <a:pos x="wd2" y="hd2"/>
                </a:cxn>
                <a:cxn ang="5400000">
                  <a:pos x="wd2" y="hd2"/>
                </a:cxn>
                <a:cxn ang="10800000">
                  <a:pos x="wd2" y="hd2"/>
                </a:cxn>
                <a:cxn ang="16200000">
                  <a:pos x="wd2" y="hd2"/>
                </a:cxn>
              </a:cxnLst>
              <a:rect l="0" t="0" r="r" b="b"/>
              <a:pathLst>
                <a:path w="21600" h="21600" extrusionOk="0">
                  <a:moveTo>
                    <a:pt x="21600" y="16920"/>
                  </a:moveTo>
                  <a:cubicBezTo>
                    <a:pt x="21600" y="17280"/>
                    <a:pt x="21323" y="17280"/>
                    <a:pt x="21046" y="17280"/>
                  </a:cubicBezTo>
                  <a:cubicBezTo>
                    <a:pt x="20215" y="17280"/>
                    <a:pt x="20215" y="17280"/>
                    <a:pt x="20215" y="17280"/>
                  </a:cubicBezTo>
                  <a:cubicBezTo>
                    <a:pt x="20215" y="19080"/>
                    <a:pt x="20215" y="19080"/>
                    <a:pt x="20215" y="19080"/>
                  </a:cubicBezTo>
                  <a:cubicBezTo>
                    <a:pt x="20215" y="20520"/>
                    <a:pt x="19108" y="21600"/>
                    <a:pt x="18000" y="21600"/>
                  </a:cubicBezTo>
                  <a:cubicBezTo>
                    <a:pt x="16892" y="21600"/>
                    <a:pt x="16062" y="20520"/>
                    <a:pt x="16062" y="19080"/>
                  </a:cubicBezTo>
                  <a:cubicBezTo>
                    <a:pt x="16062" y="17280"/>
                    <a:pt x="16062" y="17280"/>
                    <a:pt x="16062" y="17280"/>
                  </a:cubicBezTo>
                  <a:cubicBezTo>
                    <a:pt x="5262" y="17280"/>
                    <a:pt x="5262" y="17280"/>
                    <a:pt x="5262" y="17280"/>
                  </a:cubicBezTo>
                  <a:cubicBezTo>
                    <a:pt x="5262" y="19080"/>
                    <a:pt x="5262" y="19080"/>
                    <a:pt x="5262" y="19080"/>
                  </a:cubicBezTo>
                  <a:cubicBezTo>
                    <a:pt x="5262" y="20520"/>
                    <a:pt x="4431" y="21600"/>
                    <a:pt x="3323" y="21600"/>
                  </a:cubicBezTo>
                  <a:cubicBezTo>
                    <a:pt x="2215" y="21600"/>
                    <a:pt x="1385" y="20520"/>
                    <a:pt x="1385" y="19080"/>
                  </a:cubicBezTo>
                  <a:cubicBezTo>
                    <a:pt x="1385" y="17280"/>
                    <a:pt x="1385" y="17280"/>
                    <a:pt x="1385" y="17280"/>
                  </a:cubicBezTo>
                  <a:cubicBezTo>
                    <a:pt x="277" y="17280"/>
                    <a:pt x="277" y="17280"/>
                    <a:pt x="277" y="17280"/>
                  </a:cubicBezTo>
                  <a:cubicBezTo>
                    <a:pt x="0" y="17280"/>
                    <a:pt x="0" y="17280"/>
                    <a:pt x="0" y="16920"/>
                  </a:cubicBezTo>
                  <a:cubicBezTo>
                    <a:pt x="0" y="11520"/>
                    <a:pt x="0" y="11520"/>
                    <a:pt x="0" y="11520"/>
                  </a:cubicBezTo>
                  <a:cubicBezTo>
                    <a:pt x="0" y="10080"/>
                    <a:pt x="1108" y="8640"/>
                    <a:pt x="2215" y="8640"/>
                  </a:cubicBezTo>
                  <a:cubicBezTo>
                    <a:pt x="2492" y="8640"/>
                    <a:pt x="2492" y="8640"/>
                    <a:pt x="2492" y="8640"/>
                  </a:cubicBezTo>
                  <a:cubicBezTo>
                    <a:pt x="3600" y="2880"/>
                    <a:pt x="3600" y="2880"/>
                    <a:pt x="3600" y="2880"/>
                  </a:cubicBezTo>
                  <a:cubicBezTo>
                    <a:pt x="3877" y="1080"/>
                    <a:pt x="5262" y="0"/>
                    <a:pt x="6646" y="0"/>
                  </a:cubicBezTo>
                  <a:cubicBezTo>
                    <a:pt x="14677" y="0"/>
                    <a:pt x="14677" y="0"/>
                    <a:pt x="14677" y="0"/>
                  </a:cubicBezTo>
                  <a:cubicBezTo>
                    <a:pt x="16062" y="0"/>
                    <a:pt x="17446" y="1080"/>
                    <a:pt x="17723" y="2880"/>
                  </a:cubicBezTo>
                  <a:cubicBezTo>
                    <a:pt x="18831" y="8640"/>
                    <a:pt x="18831" y="8640"/>
                    <a:pt x="18831" y="8640"/>
                  </a:cubicBezTo>
                  <a:cubicBezTo>
                    <a:pt x="19108" y="8640"/>
                    <a:pt x="19108" y="8640"/>
                    <a:pt x="19108" y="8640"/>
                  </a:cubicBezTo>
                  <a:cubicBezTo>
                    <a:pt x="20492" y="8640"/>
                    <a:pt x="21600" y="10080"/>
                    <a:pt x="21600" y="11520"/>
                  </a:cubicBezTo>
                  <a:lnTo>
                    <a:pt x="21600" y="16920"/>
                  </a:lnTo>
                  <a:close/>
                  <a:moveTo>
                    <a:pt x="3323" y="10800"/>
                  </a:moveTo>
                  <a:cubicBezTo>
                    <a:pt x="2492" y="10800"/>
                    <a:pt x="1662" y="11880"/>
                    <a:pt x="1662" y="12960"/>
                  </a:cubicBezTo>
                  <a:cubicBezTo>
                    <a:pt x="1662" y="14040"/>
                    <a:pt x="2492" y="15120"/>
                    <a:pt x="3323" y="15120"/>
                  </a:cubicBezTo>
                  <a:cubicBezTo>
                    <a:pt x="4154" y="15120"/>
                    <a:pt x="4985" y="14040"/>
                    <a:pt x="4985" y="12960"/>
                  </a:cubicBezTo>
                  <a:cubicBezTo>
                    <a:pt x="4985" y="11880"/>
                    <a:pt x="4154" y="10800"/>
                    <a:pt x="3323" y="10800"/>
                  </a:cubicBezTo>
                  <a:close/>
                  <a:moveTo>
                    <a:pt x="16062" y="8640"/>
                  </a:moveTo>
                  <a:cubicBezTo>
                    <a:pt x="15231" y="3600"/>
                    <a:pt x="15231" y="3600"/>
                    <a:pt x="15231" y="3600"/>
                  </a:cubicBezTo>
                  <a:cubicBezTo>
                    <a:pt x="14954" y="3600"/>
                    <a:pt x="14954" y="3240"/>
                    <a:pt x="14677" y="3240"/>
                  </a:cubicBezTo>
                  <a:cubicBezTo>
                    <a:pt x="6646" y="3240"/>
                    <a:pt x="6646" y="3240"/>
                    <a:pt x="6646" y="3240"/>
                  </a:cubicBezTo>
                  <a:cubicBezTo>
                    <a:pt x="6646" y="3240"/>
                    <a:pt x="6369" y="3600"/>
                    <a:pt x="6369" y="3600"/>
                  </a:cubicBezTo>
                  <a:cubicBezTo>
                    <a:pt x="5262" y="8640"/>
                    <a:pt x="5262" y="8640"/>
                    <a:pt x="5262" y="8640"/>
                  </a:cubicBezTo>
                  <a:lnTo>
                    <a:pt x="16062" y="8640"/>
                  </a:lnTo>
                  <a:close/>
                  <a:moveTo>
                    <a:pt x="18000" y="10800"/>
                  </a:moveTo>
                  <a:cubicBezTo>
                    <a:pt x="17169" y="10800"/>
                    <a:pt x="16338" y="11880"/>
                    <a:pt x="16338" y="12960"/>
                  </a:cubicBezTo>
                  <a:cubicBezTo>
                    <a:pt x="16338" y="14040"/>
                    <a:pt x="17169" y="15120"/>
                    <a:pt x="18000" y="15120"/>
                  </a:cubicBezTo>
                  <a:cubicBezTo>
                    <a:pt x="19108" y="15120"/>
                    <a:pt x="19662" y="14040"/>
                    <a:pt x="19662" y="12960"/>
                  </a:cubicBezTo>
                  <a:cubicBezTo>
                    <a:pt x="19662" y="11880"/>
                    <a:pt x="19108" y="10800"/>
                    <a:pt x="18000"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3" name="Shape 5373"/>
            <p:cNvSpPr/>
            <p:nvPr/>
          </p:nvSpPr>
          <p:spPr>
            <a:xfrm>
              <a:off x="4754843" y="17038"/>
              <a:ext cx="260223"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1286" y="0"/>
                  </a:lnTo>
                  <a:lnTo>
                    <a:pt x="1286" y="19714"/>
                  </a:lnTo>
                  <a:lnTo>
                    <a:pt x="21600" y="19714"/>
                  </a:lnTo>
                  <a:lnTo>
                    <a:pt x="21600" y="21600"/>
                  </a:lnTo>
                  <a:close/>
                  <a:moveTo>
                    <a:pt x="6943" y="17829"/>
                  </a:moveTo>
                  <a:lnTo>
                    <a:pt x="4114" y="17829"/>
                  </a:lnTo>
                  <a:lnTo>
                    <a:pt x="4114" y="10800"/>
                  </a:lnTo>
                  <a:lnTo>
                    <a:pt x="6943" y="10800"/>
                  </a:lnTo>
                  <a:lnTo>
                    <a:pt x="6943" y="17829"/>
                  </a:lnTo>
                  <a:close/>
                  <a:moveTo>
                    <a:pt x="10800" y="17829"/>
                  </a:moveTo>
                  <a:lnTo>
                    <a:pt x="8229" y="17829"/>
                  </a:lnTo>
                  <a:lnTo>
                    <a:pt x="8229" y="3257"/>
                  </a:lnTo>
                  <a:lnTo>
                    <a:pt x="10800" y="3257"/>
                  </a:lnTo>
                  <a:lnTo>
                    <a:pt x="10800" y="17829"/>
                  </a:lnTo>
                  <a:close/>
                  <a:moveTo>
                    <a:pt x="14914" y="17829"/>
                  </a:moveTo>
                  <a:lnTo>
                    <a:pt x="12214" y="17829"/>
                  </a:lnTo>
                  <a:lnTo>
                    <a:pt x="12214" y="7029"/>
                  </a:lnTo>
                  <a:lnTo>
                    <a:pt x="14914" y="7029"/>
                  </a:lnTo>
                  <a:lnTo>
                    <a:pt x="14914" y="17829"/>
                  </a:lnTo>
                  <a:close/>
                  <a:moveTo>
                    <a:pt x="18900" y="17829"/>
                  </a:moveTo>
                  <a:lnTo>
                    <a:pt x="16329" y="17829"/>
                  </a:lnTo>
                  <a:lnTo>
                    <a:pt x="16329" y="1543"/>
                  </a:lnTo>
                  <a:lnTo>
                    <a:pt x="18900" y="1543"/>
                  </a:lnTo>
                  <a:lnTo>
                    <a:pt x="18900" y="178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4" name="Shape 5374"/>
            <p:cNvSpPr/>
            <p:nvPr/>
          </p:nvSpPr>
          <p:spPr>
            <a:xfrm>
              <a:off x="5245858" y="17038"/>
              <a:ext cx="204462"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6020" y="21600"/>
                    <a:pt x="6020" y="21600"/>
                    <a:pt x="6020" y="21600"/>
                  </a:cubicBezTo>
                  <a:cubicBezTo>
                    <a:pt x="6020" y="18747"/>
                    <a:pt x="6020" y="18747"/>
                    <a:pt x="6020" y="18747"/>
                  </a:cubicBezTo>
                  <a:cubicBezTo>
                    <a:pt x="7790" y="15487"/>
                    <a:pt x="7790" y="15487"/>
                    <a:pt x="7790" y="15487"/>
                  </a:cubicBezTo>
                  <a:cubicBezTo>
                    <a:pt x="7436" y="15487"/>
                    <a:pt x="6020" y="15487"/>
                    <a:pt x="6020" y="15487"/>
                  </a:cubicBezTo>
                  <a:cubicBezTo>
                    <a:pt x="3187" y="15487"/>
                    <a:pt x="708" y="13042"/>
                    <a:pt x="708" y="9781"/>
                  </a:cubicBezTo>
                  <a:cubicBezTo>
                    <a:pt x="708" y="4891"/>
                    <a:pt x="708" y="4891"/>
                    <a:pt x="708" y="4891"/>
                  </a:cubicBezTo>
                  <a:cubicBezTo>
                    <a:pt x="0" y="3668"/>
                    <a:pt x="0" y="3668"/>
                    <a:pt x="0" y="3668"/>
                  </a:cubicBezTo>
                  <a:cubicBezTo>
                    <a:pt x="354" y="1630"/>
                    <a:pt x="354" y="1630"/>
                    <a:pt x="354" y="1630"/>
                  </a:cubicBezTo>
                  <a:cubicBezTo>
                    <a:pt x="6728" y="1630"/>
                    <a:pt x="6728" y="1630"/>
                    <a:pt x="6728" y="1630"/>
                  </a:cubicBezTo>
                  <a:cubicBezTo>
                    <a:pt x="7436" y="0"/>
                    <a:pt x="7436" y="0"/>
                    <a:pt x="7436" y="0"/>
                  </a:cubicBezTo>
                  <a:cubicBezTo>
                    <a:pt x="20184" y="0"/>
                    <a:pt x="20184" y="0"/>
                    <a:pt x="20184" y="0"/>
                  </a:cubicBezTo>
                  <a:cubicBezTo>
                    <a:pt x="20538" y="2853"/>
                    <a:pt x="20538" y="2853"/>
                    <a:pt x="20538" y="2853"/>
                  </a:cubicBezTo>
                  <a:cubicBezTo>
                    <a:pt x="19830" y="3260"/>
                    <a:pt x="19830" y="3260"/>
                    <a:pt x="19830" y="3260"/>
                  </a:cubicBezTo>
                  <a:cubicBezTo>
                    <a:pt x="19830" y="15487"/>
                    <a:pt x="19830" y="15487"/>
                    <a:pt x="19830" y="15487"/>
                  </a:cubicBezTo>
                  <a:cubicBezTo>
                    <a:pt x="21600" y="18747"/>
                    <a:pt x="21600" y="18747"/>
                    <a:pt x="21600" y="18747"/>
                  </a:cubicBezTo>
                  <a:lnTo>
                    <a:pt x="21600" y="21600"/>
                  </a:lnTo>
                  <a:close/>
                  <a:moveTo>
                    <a:pt x="7790" y="5706"/>
                  </a:moveTo>
                  <a:cubicBezTo>
                    <a:pt x="4249" y="5706"/>
                    <a:pt x="4249" y="5706"/>
                    <a:pt x="4249" y="5706"/>
                  </a:cubicBezTo>
                  <a:cubicBezTo>
                    <a:pt x="4249" y="7743"/>
                    <a:pt x="4249" y="9781"/>
                    <a:pt x="4249" y="9781"/>
                  </a:cubicBezTo>
                  <a:cubicBezTo>
                    <a:pt x="4249" y="11004"/>
                    <a:pt x="4957" y="11819"/>
                    <a:pt x="6020" y="11819"/>
                  </a:cubicBezTo>
                  <a:cubicBezTo>
                    <a:pt x="7082" y="11819"/>
                    <a:pt x="7436" y="11819"/>
                    <a:pt x="7790" y="11819"/>
                  </a:cubicBezTo>
                  <a:lnTo>
                    <a:pt x="7790" y="570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5" name="Shape 5375"/>
            <p:cNvSpPr/>
            <p:nvPr/>
          </p:nvSpPr>
          <p:spPr>
            <a:xfrm>
              <a:off x="5729129" y="0"/>
              <a:ext cx="210657" cy="227695"/>
            </a:xfrm>
            <a:custGeom>
              <a:avLst/>
              <a:gdLst/>
              <a:ahLst/>
              <a:cxnLst>
                <a:cxn ang="0">
                  <a:pos x="wd2" y="hd2"/>
                </a:cxn>
                <a:cxn ang="5400000">
                  <a:pos x="wd2" y="hd2"/>
                </a:cxn>
                <a:cxn ang="10800000">
                  <a:pos x="wd2" y="hd2"/>
                </a:cxn>
                <a:cxn ang="16200000">
                  <a:pos x="wd2" y="hd2"/>
                </a:cxn>
              </a:cxnLst>
              <a:rect l="0" t="0" r="r" b="b"/>
              <a:pathLst>
                <a:path w="21600" h="21600" extrusionOk="0">
                  <a:moveTo>
                    <a:pt x="19886" y="18424"/>
                  </a:moveTo>
                  <a:cubicBezTo>
                    <a:pt x="14057" y="18424"/>
                    <a:pt x="14057" y="18424"/>
                    <a:pt x="14057" y="18424"/>
                  </a:cubicBezTo>
                  <a:cubicBezTo>
                    <a:pt x="14057" y="20012"/>
                    <a:pt x="12686" y="21600"/>
                    <a:pt x="10629" y="21600"/>
                  </a:cubicBezTo>
                  <a:cubicBezTo>
                    <a:pt x="8914" y="21600"/>
                    <a:pt x="7543" y="20012"/>
                    <a:pt x="7543" y="18424"/>
                  </a:cubicBezTo>
                  <a:cubicBezTo>
                    <a:pt x="1714" y="18424"/>
                    <a:pt x="1714" y="18424"/>
                    <a:pt x="1714" y="18424"/>
                  </a:cubicBezTo>
                  <a:cubicBezTo>
                    <a:pt x="686" y="18424"/>
                    <a:pt x="0" y="17788"/>
                    <a:pt x="0" y="16835"/>
                  </a:cubicBezTo>
                  <a:cubicBezTo>
                    <a:pt x="1714" y="15247"/>
                    <a:pt x="4114" y="12706"/>
                    <a:pt x="4114" y="6988"/>
                  </a:cubicBezTo>
                  <a:cubicBezTo>
                    <a:pt x="4114" y="4447"/>
                    <a:pt x="6171" y="1906"/>
                    <a:pt x="9600" y="1588"/>
                  </a:cubicBezTo>
                  <a:cubicBezTo>
                    <a:pt x="9600" y="1271"/>
                    <a:pt x="9600" y="1271"/>
                    <a:pt x="9600" y="953"/>
                  </a:cubicBezTo>
                  <a:cubicBezTo>
                    <a:pt x="9600" y="318"/>
                    <a:pt x="9943" y="0"/>
                    <a:pt x="10629" y="0"/>
                  </a:cubicBezTo>
                  <a:cubicBezTo>
                    <a:pt x="11314" y="0"/>
                    <a:pt x="12000" y="318"/>
                    <a:pt x="12000" y="953"/>
                  </a:cubicBezTo>
                  <a:cubicBezTo>
                    <a:pt x="12000" y="1271"/>
                    <a:pt x="12000" y="1271"/>
                    <a:pt x="12000" y="1588"/>
                  </a:cubicBezTo>
                  <a:cubicBezTo>
                    <a:pt x="15429" y="1906"/>
                    <a:pt x="17486" y="4447"/>
                    <a:pt x="17486" y="6988"/>
                  </a:cubicBezTo>
                  <a:cubicBezTo>
                    <a:pt x="17486" y="12706"/>
                    <a:pt x="19543" y="15247"/>
                    <a:pt x="21600" y="16835"/>
                  </a:cubicBezTo>
                  <a:cubicBezTo>
                    <a:pt x="21600" y="17788"/>
                    <a:pt x="20914" y="18424"/>
                    <a:pt x="19886" y="18424"/>
                  </a:cubicBezTo>
                  <a:close/>
                  <a:moveTo>
                    <a:pt x="19200" y="16835"/>
                  </a:moveTo>
                  <a:cubicBezTo>
                    <a:pt x="16800" y="14294"/>
                    <a:pt x="15771" y="11118"/>
                    <a:pt x="15771" y="6988"/>
                  </a:cubicBezTo>
                  <a:cubicBezTo>
                    <a:pt x="15771" y="5400"/>
                    <a:pt x="14057" y="2859"/>
                    <a:pt x="10629" y="2859"/>
                  </a:cubicBezTo>
                  <a:cubicBezTo>
                    <a:pt x="7543" y="2859"/>
                    <a:pt x="5829" y="5400"/>
                    <a:pt x="5829" y="6988"/>
                  </a:cubicBezTo>
                  <a:cubicBezTo>
                    <a:pt x="5829" y="11118"/>
                    <a:pt x="4800" y="14294"/>
                    <a:pt x="2400" y="16835"/>
                  </a:cubicBezTo>
                  <a:lnTo>
                    <a:pt x="19200" y="16835"/>
                  </a:lnTo>
                  <a:close/>
                  <a:moveTo>
                    <a:pt x="10629" y="20012"/>
                  </a:moveTo>
                  <a:cubicBezTo>
                    <a:pt x="9600" y="20012"/>
                    <a:pt x="8914" y="19376"/>
                    <a:pt x="8914" y="18424"/>
                  </a:cubicBezTo>
                  <a:cubicBezTo>
                    <a:pt x="8914" y="18424"/>
                    <a:pt x="8914" y="18106"/>
                    <a:pt x="8571" y="18106"/>
                  </a:cubicBezTo>
                  <a:cubicBezTo>
                    <a:pt x="8571" y="18106"/>
                    <a:pt x="8571" y="18424"/>
                    <a:pt x="8571" y="18424"/>
                  </a:cubicBezTo>
                  <a:cubicBezTo>
                    <a:pt x="8571" y="19694"/>
                    <a:pt x="9600" y="20647"/>
                    <a:pt x="10629" y="20647"/>
                  </a:cubicBezTo>
                  <a:cubicBezTo>
                    <a:pt x="10971" y="20647"/>
                    <a:pt x="10971" y="20329"/>
                    <a:pt x="10971" y="20329"/>
                  </a:cubicBezTo>
                  <a:cubicBezTo>
                    <a:pt x="10971" y="20329"/>
                    <a:pt x="10971" y="20012"/>
                    <a:pt x="10629" y="2001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6" name="Shape 5376"/>
            <p:cNvSpPr/>
            <p:nvPr/>
          </p:nvSpPr>
          <p:spPr>
            <a:xfrm>
              <a:off x="6201557" y="0"/>
              <a:ext cx="227696" cy="227695"/>
            </a:xfrm>
            <a:custGeom>
              <a:avLst/>
              <a:gdLst/>
              <a:ahLst/>
              <a:cxnLst>
                <a:cxn ang="0">
                  <a:pos x="wd2" y="hd2"/>
                </a:cxn>
                <a:cxn ang="5400000">
                  <a:pos x="wd2" y="hd2"/>
                </a:cxn>
                <a:cxn ang="10800000">
                  <a:pos x="wd2" y="hd2"/>
                </a:cxn>
                <a:cxn ang="16200000">
                  <a:pos x="wd2" y="hd2"/>
                </a:cxn>
              </a:cxnLst>
              <a:rect l="0" t="0" r="r" b="b"/>
              <a:pathLst>
                <a:path w="21600" h="21600" extrusionOk="0">
                  <a:moveTo>
                    <a:pt x="8259" y="13024"/>
                  </a:moveTo>
                  <a:cubicBezTo>
                    <a:pt x="8259" y="13341"/>
                    <a:pt x="7941" y="13659"/>
                    <a:pt x="7624" y="13659"/>
                  </a:cubicBezTo>
                  <a:cubicBezTo>
                    <a:pt x="7624" y="20647"/>
                    <a:pt x="7624" y="20647"/>
                    <a:pt x="7624" y="20647"/>
                  </a:cubicBezTo>
                  <a:cubicBezTo>
                    <a:pt x="7624" y="21282"/>
                    <a:pt x="7306" y="21600"/>
                    <a:pt x="6988" y="21600"/>
                  </a:cubicBezTo>
                  <a:cubicBezTo>
                    <a:pt x="635" y="21600"/>
                    <a:pt x="635" y="21600"/>
                    <a:pt x="635" y="21600"/>
                  </a:cubicBezTo>
                  <a:cubicBezTo>
                    <a:pt x="318" y="21600"/>
                    <a:pt x="0" y="21282"/>
                    <a:pt x="0" y="20647"/>
                  </a:cubicBezTo>
                  <a:cubicBezTo>
                    <a:pt x="0" y="14612"/>
                    <a:pt x="0" y="14612"/>
                    <a:pt x="0" y="14612"/>
                  </a:cubicBezTo>
                  <a:cubicBezTo>
                    <a:pt x="2859" y="4129"/>
                    <a:pt x="2859" y="4129"/>
                    <a:pt x="2859" y="4129"/>
                  </a:cubicBezTo>
                  <a:cubicBezTo>
                    <a:pt x="2859" y="3812"/>
                    <a:pt x="3176" y="3812"/>
                    <a:pt x="3176" y="3812"/>
                  </a:cubicBezTo>
                  <a:cubicBezTo>
                    <a:pt x="8259" y="3812"/>
                    <a:pt x="8259" y="3812"/>
                    <a:pt x="8259" y="3812"/>
                  </a:cubicBezTo>
                  <a:lnTo>
                    <a:pt x="8259" y="13024"/>
                  </a:lnTo>
                  <a:close/>
                  <a:moveTo>
                    <a:pt x="8894" y="2859"/>
                  </a:moveTo>
                  <a:cubicBezTo>
                    <a:pt x="4447" y="2859"/>
                    <a:pt x="4447" y="2859"/>
                    <a:pt x="4447" y="2859"/>
                  </a:cubicBezTo>
                  <a:cubicBezTo>
                    <a:pt x="4447" y="318"/>
                    <a:pt x="4447" y="318"/>
                    <a:pt x="4447" y="318"/>
                  </a:cubicBezTo>
                  <a:cubicBezTo>
                    <a:pt x="4447" y="0"/>
                    <a:pt x="4765" y="0"/>
                    <a:pt x="5082" y="0"/>
                  </a:cubicBezTo>
                  <a:cubicBezTo>
                    <a:pt x="8259" y="0"/>
                    <a:pt x="8259" y="0"/>
                    <a:pt x="8259" y="0"/>
                  </a:cubicBezTo>
                  <a:cubicBezTo>
                    <a:pt x="8576" y="0"/>
                    <a:pt x="8894" y="0"/>
                    <a:pt x="8894" y="318"/>
                  </a:cubicBezTo>
                  <a:lnTo>
                    <a:pt x="8894" y="2859"/>
                  </a:lnTo>
                  <a:close/>
                  <a:moveTo>
                    <a:pt x="12388" y="12388"/>
                  </a:moveTo>
                  <a:cubicBezTo>
                    <a:pt x="9212" y="12388"/>
                    <a:pt x="9212" y="12388"/>
                    <a:pt x="9212" y="12388"/>
                  </a:cubicBezTo>
                  <a:cubicBezTo>
                    <a:pt x="9212" y="3812"/>
                    <a:pt x="9212" y="3812"/>
                    <a:pt x="9212" y="3812"/>
                  </a:cubicBezTo>
                  <a:cubicBezTo>
                    <a:pt x="12388" y="3812"/>
                    <a:pt x="12388" y="3812"/>
                    <a:pt x="12388" y="3812"/>
                  </a:cubicBezTo>
                  <a:lnTo>
                    <a:pt x="12388" y="12388"/>
                  </a:lnTo>
                  <a:close/>
                  <a:moveTo>
                    <a:pt x="16835" y="2859"/>
                  </a:moveTo>
                  <a:cubicBezTo>
                    <a:pt x="12706" y="2859"/>
                    <a:pt x="12706" y="2859"/>
                    <a:pt x="12706" y="2859"/>
                  </a:cubicBezTo>
                  <a:cubicBezTo>
                    <a:pt x="12706" y="318"/>
                    <a:pt x="12706" y="318"/>
                    <a:pt x="12706" y="318"/>
                  </a:cubicBezTo>
                  <a:cubicBezTo>
                    <a:pt x="12706" y="0"/>
                    <a:pt x="12706" y="0"/>
                    <a:pt x="13024" y="0"/>
                  </a:cubicBezTo>
                  <a:cubicBezTo>
                    <a:pt x="16518" y="0"/>
                    <a:pt x="16518" y="0"/>
                    <a:pt x="16518" y="0"/>
                  </a:cubicBezTo>
                  <a:cubicBezTo>
                    <a:pt x="16835" y="0"/>
                    <a:pt x="16835" y="0"/>
                    <a:pt x="16835" y="318"/>
                  </a:cubicBezTo>
                  <a:lnTo>
                    <a:pt x="16835" y="2859"/>
                  </a:lnTo>
                  <a:close/>
                  <a:moveTo>
                    <a:pt x="21600" y="20647"/>
                  </a:moveTo>
                  <a:cubicBezTo>
                    <a:pt x="21600" y="21282"/>
                    <a:pt x="21282" y="21600"/>
                    <a:pt x="20647" y="21600"/>
                  </a:cubicBezTo>
                  <a:cubicBezTo>
                    <a:pt x="14612" y="21600"/>
                    <a:pt x="14612" y="21600"/>
                    <a:pt x="14612" y="21600"/>
                  </a:cubicBezTo>
                  <a:cubicBezTo>
                    <a:pt x="14294" y="21600"/>
                    <a:pt x="13659" y="21282"/>
                    <a:pt x="13659" y="20647"/>
                  </a:cubicBezTo>
                  <a:cubicBezTo>
                    <a:pt x="13659" y="13659"/>
                    <a:pt x="13659" y="13659"/>
                    <a:pt x="13659" y="13659"/>
                  </a:cubicBezTo>
                  <a:cubicBezTo>
                    <a:pt x="13341" y="13659"/>
                    <a:pt x="13024" y="13341"/>
                    <a:pt x="13024" y="13024"/>
                  </a:cubicBezTo>
                  <a:cubicBezTo>
                    <a:pt x="13024" y="3812"/>
                    <a:pt x="13024" y="3812"/>
                    <a:pt x="13024" y="3812"/>
                  </a:cubicBezTo>
                  <a:cubicBezTo>
                    <a:pt x="18106" y="3812"/>
                    <a:pt x="18106" y="3812"/>
                    <a:pt x="18106" y="3812"/>
                  </a:cubicBezTo>
                  <a:cubicBezTo>
                    <a:pt x="18424" y="3812"/>
                    <a:pt x="18424" y="3812"/>
                    <a:pt x="18424" y="4129"/>
                  </a:cubicBezTo>
                  <a:cubicBezTo>
                    <a:pt x="21600" y="14612"/>
                    <a:pt x="21600" y="14612"/>
                    <a:pt x="21600" y="14612"/>
                  </a:cubicBezTo>
                  <a:lnTo>
                    <a:pt x="21600" y="2064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7" name="Shape 5377"/>
            <p:cNvSpPr/>
            <p:nvPr/>
          </p:nvSpPr>
          <p:spPr>
            <a:xfrm>
              <a:off x="6689475" y="17038"/>
              <a:ext cx="152166" cy="210657"/>
            </a:xfrm>
            <a:custGeom>
              <a:avLst/>
              <a:gdLst/>
              <a:ahLst/>
              <a:cxnLst>
                <a:cxn ang="0">
                  <a:pos x="wd2" y="hd2"/>
                </a:cxn>
                <a:cxn ang="5400000">
                  <a:pos x="wd2" y="hd2"/>
                </a:cxn>
                <a:cxn ang="10800000">
                  <a:pos x="wd2" y="hd2"/>
                </a:cxn>
                <a:cxn ang="16200000">
                  <a:pos x="wd2" y="hd2"/>
                </a:cxn>
              </a:cxnLst>
              <a:rect l="0" t="0" r="r" b="b"/>
              <a:pathLst>
                <a:path w="21219" h="21600" extrusionOk="0">
                  <a:moveTo>
                    <a:pt x="17374" y="9943"/>
                  </a:moveTo>
                  <a:cubicBezTo>
                    <a:pt x="20191" y="10286"/>
                    <a:pt x="21600" y="11314"/>
                    <a:pt x="21130" y="14057"/>
                  </a:cubicBezTo>
                  <a:cubicBezTo>
                    <a:pt x="21130" y="17143"/>
                    <a:pt x="17843" y="18171"/>
                    <a:pt x="13148" y="18171"/>
                  </a:cubicBezTo>
                  <a:cubicBezTo>
                    <a:pt x="13148" y="21600"/>
                    <a:pt x="13148" y="21600"/>
                    <a:pt x="13148" y="21600"/>
                  </a:cubicBezTo>
                  <a:cubicBezTo>
                    <a:pt x="10330" y="21600"/>
                    <a:pt x="10330" y="21600"/>
                    <a:pt x="10330" y="21600"/>
                  </a:cubicBezTo>
                  <a:cubicBezTo>
                    <a:pt x="10330" y="18171"/>
                    <a:pt x="10330" y="18171"/>
                    <a:pt x="10330" y="18171"/>
                  </a:cubicBezTo>
                  <a:cubicBezTo>
                    <a:pt x="9861" y="18171"/>
                    <a:pt x="8922" y="18171"/>
                    <a:pt x="7983" y="18171"/>
                  </a:cubicBezTo>
                  <a:cubicBezTo>
                    <a:pt x="7983" y="21600"/>
                    <a:pt x="7983" y="21600"/>
                    <a:pt x="7983" y="21600"/>
                  </a:cubicBezTo>
                  <a:cubicBezTo>
                    <a:pt x="5635" y="21600"/>
                    <a:pt x="5635" y="21600"/>
                    <a:pt x="5635" y="21600"/>
                  </a:cubicBezTo>
                  <a:cubicBezTo>
                    <a:pt x="5635" y="18171"/>
                    <a:pt x="5635" y="18171"/>
                    <a:pt x="5635" y="18171"/>
                  </a:cubicBezTo>
                  <a:cubicBezTo>
                    <a:pt x="4696" y="18171"/>
                    <a:pt x="4226" y="18171"/>
                    <a:pt x="3287" y="18171"/>
                  </a:cubicBezTo>
                  <a:cubicBezTo>
                    <a:pt x="0" y="18171"/>
                    <a:pt x="0" y="18171"/>
                    <a:pt x="0" y="18171"/>
                  </a:cubicBezTo>
                  <a:cubicBezTo>
                    <a:pt x="470" y="15771"/>
                    <a:pt x="470" y="15771"/>
                    <a:pt x="470" y="15771"/>
                  </a:cubicBezTo>
                  <a:cubicBezTo>
                    <a:pt x="2348" y="15771"/>
                    <a:pt x="2348" y="15771"/>
                    <a:pt x="2348" y="15771"/>
                  </a:cubicBezTo>
                  <a:cubicBezTo>
                    <a:pt x="3287" y="15771"/>
                    <a:pt x="3287" y="15429"/>
                    <a:pt x="3287" y="15086"/>
                  </a:cubicBezTo>
                  <a:cubicBezTo>
                    <a:pt x="3287" y="9943"/>
                    <a:pt x="3287" y="9943"/>
                    <a:pt x="3287" y="9943"/>
                  </a:cubicBezTo>
                  <a:cubicBezTo>
                    <a:pt x="3757" y="9943"/>
                    <a:pt x="3757" y="9943"/>
                    <a:pt x="3757" y="9943"/>
                  </a:cubicBezTo>
                  <a:cubicBezTo>
                    <a:pt x="3757" y="9943"/>
                    <a:pt x="3757" y="9943"/>
                    <a:pt x="3287" y="9943"/>
                  </a:cubicBezTo>
                  <a:cubicBezTo>
                    <a:pt x="3287" y="6171"/>
                    <a:pt x="3287" y="6171"/>
                    <a:pt x="3287" y="6171"/>
                  </a:cubicBezTo>
                  <a:cubicBezTo>
                    <a:pt x="3287" y="5829"/>
                    <a:pt x="2817" y="5143"/>
                    <a:pt x="1878" y="5143"/>
                  </a:cubicBezTo>
                  <a:cubicBezTo>
                    <a:pt x="1878" y="5143"/>
                    <a:pt x="1878" y="5143"/>
                    <a:pt x="0" y="5143"/>
                  </a:cubicBezTo>
                  <a:cubicBezTo>
                    <a:pt x="0" y="3086"/>
                    <a:pt x="0" y="3086"/>
                    <a:pt x="0" y="3086"/>
                  </a:cubicBezTo>
                  <a:cubicBezTo>
                    <a:pt x="3757" y="3086"/>
                    <a:pt x="3757" y="3086"/>
                    <a:pt x="3757" y="3086"/>
                  </a:cubicBezTo>
                  <a:cubicBezTo>
                    <a:pt x="4226" y="3086"/>
                    <a:pt x="4696" y="3086"/>
                    <a:pt x="5635" y="3086"/>
                  </a:cubicBezTo>
                  <a:cubicBezTo>
                    <a:pt x="5635" y="0"/>
                    <a:pt x="5635" y="0"/>
                    <a:pt x="5635" y="0"/>
                  </a:cubicBezTo>
                  <a:cubicBezTo>
                    <a:pt x="7983" y="0"/>
                    <a:pt x="7983" y="0"/>
                    <a:pt x="7983" y="0"/>
                  </a:cubicBezTo>
                  <a:cubicBezTo>
                    <a:pt x="7983" y="3086"/>
                    <a:pt x="7983" y="3086"/>
                    <a:pt x="7983" y="3086"/>
                  </a:cubicBezTo>
                  <a:cubicBezTo>
                    <a:pt x="8922" y="3086"/>
                    <a:pt x="9861" y="3086"/>
                    <a:pt x="10330" y="3086"/>
                  </a:cubicBezTo>
                  <a:cubicBezTo>
                    <a:pt x="10330" y="0"/>
                    <a:pt x="10330" y="0"/>
                    <a:pt x="10330" y="0"/>
                  </a:cubicBezTo>
                  <a:cubicBezTo>
                    <a:pt x="13148" y="0"/>
                    <a:pt x="13148" y="0"/>
                    <a:pt x="13148" y="0"/>
                  </a:cubicBezTo>
                  <a:cubicBezTo>
                    <a:pt x="13148" y="3086"/>
                    <a:pt x="13148" y="3086"/>
                    <a:pt x="13148" y="3086"/>
                  </a:cubicBezTo>
                  <a:cubicBezTo>
                    <a:pt x="16435" y="3429"/>
                    <a:pt x="19252" y="4114"/>
                    <a:pt x="19722" y="6514"/>
                  </a:cubicBezTo>
                  <a:cubicBezTo>
                    <a:pt x="20191" y="8229"/>
                    <a:pt x="18783" y="9257"/>
                    <a:pt x="17374" y="9943"/>
                  </a:cubicBezTo>
                  <a:close/>
                  <a:moveTo>
                    <a:pt x="8452" y="5486"/>
                  </a:moveTo>
                  <a:cubicBezTo>
                    <a:pt x="8452" y="9257"/>
                    <a:pt x="8452" y="9257"/>
                    <a:pt x="8452" y="9257"/>
                  </a:cubicBezTo>
                  <a:cubicBezTo>
                    <a:pt x="9861" y="9257"/>
                    <a:pt x="14557" y="9600"/>
                    <a:pt x="14557" y="7543"/>
                  </a:cubicBezTo>
                  <a:cubicBezTo>
                    <a:pt x="14557" y="5143"/>
                    <a:pt x="9861" y="5486"/>
                    <a:pt x="8452" y="5486"/>
                  </a:cubicBezTo>
                  <a:close/>
                  <a:moveTo>
                    <a:pt x="8452" y="11314"/>
                  </a:moveTo>
                  <a:cubicBezTo>
                    <a:pt x="8452" y="15771"/>
                    <a:pt x="8452" y="15771"/>
                    <a:pt x="8452" y="15771"/>
                  </a:cubicBezTo>
                  <a:cubicBezTo>
                    <a:pt x="10330" y="15771"/>
                    <a:pt x="15965" y="16114"/>
                    <a:pt x="15965" y="13714"/>
                  </a:cubicBezTo>
                  <a:cubicBezTo>
                    <a:pt x="15965" y="10971"/>
                    <a:pt x="10330" y="11314"/>
                    <a:pt x="8452" y="1131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8" name="Shape 5378"/>
            <p:cNvSpPr/>
            <p:nvPr/>
          </p:nvSpPr>
          <p:spPr>
            <a:xfrm>
              <a:off x="7165842" y="16203"/>
              <a:ext cx="213622" cy="196003"/>
            </a:xfrm>
            <a:custGeom>
              <a:avLst/>
              <a:gdLst/>
              <a:ahLst/>
              <a:cxnLst>
                <a:cxn ang="0">
                  <a:pos x="wd2" y="hd2"/>
                </a:cxn>
                <a:cxn ang="5400000">
                  <a:pos x="wd2" y="hd2"/>
                </a:cxn>
                <a:cxn ang="10800000">
                  <a:pos x="wd2" y="hd2"/>
                </a:cxn>
                <a:cxn ang="16200000">
                  <a:pos x="wd2" y="hd2"/>
                </a:cxn>
              </a:cxnLst>
              <a:rect l="0" t="0" r="r" b="b"/>
              <a:pathLst>
                <a:path w="21431" h="21025" extrusionOk="0">
                  <a:moveTo>
                    <a:pt x="21178" y="6625"/>
                  </a:moveTo>
                  <a:cubicBezTo>
                    <a:pt x="17803" y="18865"/>
                    <a:pt x="17803" y="18865"/>
                    <a:pt x="17803" y="18865"/>
                  </a:cubicBezTo>
                  <a:cubicBezTo>
                    <a:pt x="17466" y="19945"/>
                    <a:pt x="16453" y="21025"/>
                    <a:pt x="15103" y="21025"/>
                  </a:cubicBezTo>
                  <a:cubicBezTo>
                    <a:pt x="3291" y="21025"/>
                    <a:pt x="3291" y="21025"/>
                    <a:pt x="3291" y="21025"/>
                  </a:cubicBezTo>
                  <a:cubicBezTo>
                    <a:pt x="1941" y="21025"/>
                    <a:pt x="591" y="19945"/>
                    <a:pt x="254" y="18505"/>
                  </a:cubicBezTo>
                  <a:cubicBezTo>
                    <a:pt x="-84" y="17785"/>
                    <a:pt x="-84" y="17065"/>
                    <a:pt x="254" y="16705"/>
                  </a:cubicBezTo>
                  <a:cubicBezTo>
                    <a:pt x="254" y="16345"/>
                    <a:pt x="254" y="15985"/>
                    <a:pt x="254" y="15985"/>
                  </a:cubicBezTo>
                  <a:cubicBezTo>
                    <a:pt x="254" y="15625"/>
                    <a:pt x="254" y="15265"/>
                    <a:pt x="254" y="15265"/>
                  </a:cubicBezTo>
                  <a:cubicBezTo>
                    <a:pt x="254" y="14905"/>
                    <a:pt x="591" y="14545"/>
                    <a:pt x="591" y="14185"/>
                  </a:cubicBezTo>
                  <a:cubicBezTo>
                    <a:pt x="1266" y="13825"/>
                    <a:pt x="1604" y="12385"/>
                    <a:pt x="1604" y="11665"/>
                  </a:cubicBezTo>
                  <a:cubicBezTo>
                    <a:pt x="1604" y="11665"/>
                    <a:pt x="1604" y="11305"/>
                    <a:pt x="1604" y="10945"/>
                  </a:cubicBezTo>
                  <a:cubicBezTo>
                    <a:pt x="1604" y="10945"/>
                    <a:pt x="1941" y="10585"/>
                    <a:pt x="2279" y="10225"/>
                  </a:cubicBezTo>
                  <a:cubicBezTo>
                    <a:pt x="2616" y="9865"/>
                    <a:pt x="2954" y="8425"/>
                    <a:pt x="2954" y="7705"/>
                  </a:cubicBezTo>
                  <a:cubicBezTo>
                    <a:pt x="2954" y="7705"/>
                    <a:pt x="2954" y="7345"/>
                    <a:pt x="2954" y="6985"/>
                  </a:cubicBezTo>
                  <a:cubicBezTo>
                    <a:pt x="2954" y="6625"/>
                    <a:pt x="3291" y="6625"/>
                    <a:pt x="3629" y="6265"/>
                  </a:cubicBezTo>
                  <a:cubicBezTo>
                    <a:pt x="3966" y="5905"/>
                    <a:pt x="4304" y="4465"/>
                    <a:pt x="4304" y="3745"/>
                  </a:cubicBezTo>
                  <a:cubicBezTo>
                    <a:pt x="4304" y="3745"/>
                    <a:pt x="4304" y="3385"/>
                    <a:pt x="4304" y="3025"/>
                  </a:cubicBezTo>
                  <a:cubicBezTo>
                    <a:pt x="4304" y="3025"/>
                    <a:pt x="4641" y="2665"/>
                    <a:pt x="4979" y="2305"/>
                  </a:cubicBezTo>
                  <a:cubicBezTo>
                    <a:pt x="5316" y="1585"/>
                    <a:pt x="5654" y="-575"/>
                    <a:pt x="7341" y="145"/>
                  </a:cubicBezTo>
                  <a:cubicBezTo>
                    <a:pt x="7341" y="145"/>
                    <a:pt x="7341" y="145"/>
                    <a:pt x="7341" y="145"/>
                  </a:cubicBezTo>
                  <a:cubicBezTo>
                    <a:pt x="7341" y="145"/>
                    <a:pt x="7679" y="145"/>
                    <a:pt x="7679" y="145"/>
                  </a:cubicBezTo>
                  <a:cubicBezTo>
                    <a:pt x="17466" y="145"/>
                    <a:pt x="17466" y="145"/>
                    <a:pt x="17466" y="145"/>
                  </a:cubicBezTo>
                  <a:cubicBezTo>
                    <a:pt x="18141" y="145"/>
                    <a:pt x="18816" y="145"/>
                    <a:pt x="19153" y="865"/>
                  </a:cubicBezTo>
                  <a:cubicBezTo>
                    <a:pt x="19491" y="1225"/>
                    <a:pt x="19491" y="1945"/>
                    <a:pt x="19153" y="2665"/>
                  </a:cubicBezTo>
                  <a:cubicBezTo>
                    <a:pt x="15778" y="14905"/>
                    <a:pt x="15778" y="14905"/>
                    <a:pt x="15778" y="14905"/>
                  </a:cubicBezTo>
                  <a:cubicBezTo>
                    <a:pt x="15103" y="17065"/>
                    <a:pt x="14766" y="17425"/>
                    <a:pt x="13078" y="17425"/>
                  </a:cubicBezTo>
                  <a:cubicBezTo>
                    <a:pt x="1941" y="17425"/>
                    <a:pt x="1941" y="17425"/>
                    <a:pt x="1941" y="17425"/>
                  </a:cubicBezTo>
                  <a:cubicBezTo>
                    <a:pt x="1941" y="17425"/>
                    <a:pt x="1604" y="17425"/>
                    <a:pt x="1604" y="17785"/>
                  </a:cubicBezTo>
                  <a:cubicBezTo>
                    <a:pt x="1604" y="17785"/>
                    <a:pt x="1604" y="18145"/>
                    <a:pt x="1604" y="18145"/>
                  </a:cubicBezTo>
                  <a:cubicBezTo>
                    <a:pt x="1941" y="19225"/>
                    <a:pt x="2616" y="19225"/>
                    <a:pt x="3291" y="19225"/>
                  </a:cubicBezTo>
                  <a:cubicBezTo>
                    <a:pt x="15103" y="19225"/>
                    <a:pt x="15103" y="19225"/>
                    <a:pt x="15103" y="19225"/>
                  </a:cubicBezTo>
                  <a:cubicBezTo>
                    <a:pt x="15778" y="19225"/>
                    <a:pt x="16116" y="18865"/>
                    <a:pt x="16453" y="18505"/>
                  </a:cubicBezTo>
                  <a:cubicBezTo>
                    <a:pt x="20166" y="4825"/>
                    <a:pt x="20166" y="4825"/>
                    <a:pt x="20166" y="4825"/>
                  </a:cubicBezTo>
                  <a:cubicBezTo>
                    <a:pt x="20166" y="4825"/>
                    <a:pt x="20166" y="4465"/>
                    <a:pt x="20166" y="4105"/>
                  </a:cubicBezTo>
                  <a:cubicBezTo>
                    <a:pt x="20503" y="4465"/>
                    <a:pt x="20841" y="4465"/>
                    <a:pt x="21178" y="4825"/>
                  </a:cubicBezTo>
                  <a:cubicBezTo>
                    <a:pt x="21516" y="5185"/>
                    <a:pt x="21516" y="5905"/>
                    <a:pt x="21178" y="6625"/>
                  </a:cubicBezTo>
                  <a:close/>
                  <a:moveTo>
                    <a:pt x="6666" y="8785"/>
                  </a:moveTo>
                  <a:cubicBezTo>
                    <a:pt x="14428" y="8785"/>
                    <a:pt x="14428" y="8785"/>
                    <a:pt x="14428" y="8785"/>
                  </a:cubicBezTo>
                  <a:cubicBezTo>
                    <a:pt x="14766" y="8785"/>
                    <a:pt x="14766" y="8425"/>
                    <a:pt x="15103" y="8425"/>
                  </a:cubicBezTo>
                  <a:cubicBezTo>
                    <a:pt x="15103" y="7345"/>
                    <a:pt x="15103" y="7345"/>
                    <a:pt x="15103" y="7345"/>
                  </a:cubicBezTo>
                  <a:cubicBezTo>
                    <a:pt x="15441" y="7345"/>
                    <a:pt x="15103" y="6985"/>
                    <a:pt x="15103" y="6985"/>
                  </a:cubicBezTo>
                  <a:cubicBezTo>
                    <a:pt x="7341" y="6985"/>
                    <a:pt x="7341" y="6985"/>
                    <a:pt x="7341" y="6985"/>
                  </a:cubicBezTo>
                  <a:cubicBezTo>
                    <a:pt x="7004" y="6985"/>
                    <a:pt x="6666" y="7345"/>
                    <a:pt x="6666" y="7345"/>
                  </a:cubicBezTo>
                  <a:cubicBezTo>
                    <a:pt x="6329" y="8425"/>
                    <a:pt x="6329" y="8425"/>
                    <a:pt x="6329" y="8425"/>
                  </a:cubicBezTo>
                  <a:cubicBezTo>
                    <a:pt x="6329" y="8425"/>
                    <a:pt x="6329" y="8785"/>
                    <a:pt x="6666" y="8785"/>
                  </a:cubicBezTo>
                  <a:close/>
                  <a:moveTo>
                    <a:pt x="7679" y="5185"/>
                  </a:moveTo>
                  <a:cubicBezTo>
                    <a:pt x="15441" y="5185"/>
                    <a:pt x="15441" y="5185"/>
                    <a:pt x="15441" y="5185"/>
                  </a:cubicBezTo>
                  <a:cubicBezTo>
                    <a:pt x="15778" y="5185"/>
                    <a:pt x="16116" y="5185"/>
                    <a:pt x="16116" y="4825"/>
                  </a:cubicBezTo>
                  <a:cubicBezTo>
                    <a:pt x="16453" y="3745"/>
                    <a:pt x="16453" y="3745"/>
                    <a:pt x="16453" y="3745"/>
                  </a:cubicBezTo>
                  <a:cubicBezTo>
                    <a:pt x="16453" y="3745"/>
                    <a:pt x="16116" y="3385"/>
                    <a:pt x="16116" y="3385"/>
                  </a:cubicBezTo>
                  <a:cubicBezTo>
                    <a:pt x="8354" y="3385"/>
                    <a:pt x="8354" y="3385"/>
                    <a:pt x="8354" y="3385"/>
                  </a:cubicBezTo>
                  <a:cubicBezTo>
                    <a:pt x="8016" y="3385"/>
                    <a:pt x="7679" y="3745"/>
                    <a:pt x="7679" y="3745"/>
                  </a:cubicBezTo>
                  <a:cubicBezTo>
                    <a:pt x="7341" y="4825"/>
                    <a:pt x="7341" y="4825"/>
                    <a:pt x="7341" y="4825"/>
                  </a:cubicBezTo>
                  <a:cubicBezTo>
                    <a:pt x="7341" y="5185"/>
                    <a:pt x="7341" y="5185"/>
                    <a:pt x="7679" y="518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79" name="Shape 5379"/>
            <p:cNvSpPr/>
            <p:nvPr/>
          </p:nvSpPr>
          <p:spPr>
            <a:xfrm>
              <a:off x="7654468" y="17038"/>
              <a:ext cx="150645" cy="210657"/>
            </a:xfrm>
            <a:custGeom>
              <a:avLst/>
              <a:gdLst/>
              <a:ahLst/>
              <a:cxnLst>
                <a:cxn ang="0">
                  <a:pos x="wd2" y="hd2"/>
                </a:cxn>
                <a:cxn ang="5400000">
                  <a:pos x="wd2" y="hd2"/>
                </a:cxn>
                <a:cxn ang="10800000">
                  <a:pos x="wd2" y="hd2"/>
                </a:cxn>
                <a:cxn ang="16200000">
                  <a:pos x="wd2" y="hd2"/>
                </a:cxn>
              </a:cxnLst>
              <a:rect l="0" t="0" r="r" b="b"/>
              <a:pathLst>
                <a:path w="21219" h="21600" extrusionOk="0">
                  <a:moveTo>
                    <a:pt x="17374" y="9943"/>
                  </a:moveTo>
                  <a:cubicBezTo>
                    <a:pt x="20191" y="10286"/>
                    <a:pt x="21600" y="11314"/>
                    <a:pt x="21130" y="14057"/>
                  </a:cubicBezTo>
                  <a:cubicBezTo>
                    <a:pt x="21130" y="17143"/>
                    <a:pt x="17843" y="18171"/>
                    <a:pt x="13148" y="18171"/>
                  </a:cubicBezTo>
                  <a:cubicBezTo>
                    <a:pt x="13148" y="21600"/>
                    <a:pt x="13148" y="21600"/>
                    <a:pt x="13148" y="21600"/>
                  </a:cubicBezTo>
                  <a:cubicBezTo>
                    <a:pt x="10330" y="21600"/>
                    <a:pt x="10330" y="21600"/>
                    <a:pt x="10330" y="21600"/>
                  </a:cubicBezTo>
                  <a:cubicBezTo>
                    <a:pt x="10330" y="18171"/>
                    <a:pt x="10330" y="18171"/>
                    <a:pt x="10330" y="18171"/>
                  </a:cubicBezTo>
                  <a:cubicBezTo>
                    <a:pt x="9861" y="18171"/>
                    <a:pt x="8922" y="18171"/>
                    <a:pt x="7983" y="18171"/>
                  </a:cubicBezTo>
                  <a:cubicBezTo>
                    <a:pt x="7983" y="21600"/>
                    <a:pt x="7983" y="21600"/>
                    <a:pt x="7983" y="21600"/>
                  </a:cubicBezTo>
                  <a:cubicBezTo>
                    <a:pt x="5635" y="21600"/>
                    <a:pt x="5635" y="21600"/>
                    <a:pt x="5635" y="21600"/>
                  </a:cubicBezTo>
                  <a:cubicBezTo>
                    <a:pt x="5635" y="18171"/>
                    <a:pt x="5635" y="18171"/>
                    <a:pt x="5635" y="18171"/>
                  </a:cubicBezTo>
                  <a:cubicBezTo>
                    <a:pt x="4696" y="18171"/>
                    <a:pt x="4226" y="18171"/>
                    <a:pt x="3287" y="18171"/>
                  </a:cubicBezTo>
                  <a:cubicBezTo>
                    <a:pt x="0" y="18171"/>
                    <a:pt x="0" y="18171"/>
                    <a:pt x="0" y="18171"/>
                  </a:cubicBezTo>
                  <a:cubicBezTo>
                    <a:pt x="470" y="15771"/>
                    <a:pt x="470" y="15771"/>
                    <a:pt x="470" y="15771"/>
                  </a:cubicBezTo>
                  <a:cubicBezTo>
                    <a:pt x="2348" y="15771"/>
                    <a:pt x="2348" y="15771"/>
                    <a:pt x="2348" y="15771"/>
                  </a:cubicBezTo>
                  <a:cubicBezTo>
                    <a:pt x="3287" y="15771"/>
                    <a:pt x="3287" y="15429"/>
                    <a:pt x="3287" y="15086"/>
                  </a:cubicBezTo>
                  <a:cubicBezTo>
                    <a:pt x="3287" y="9943"/>
                    <a:pt x="3287" y="9943"/>
                    <a:pt x="3287" y="9943"/>
                  </a:cubicBezTo>
                  <a:cubicBezTo>
                    <a:pt x="3757" y="9943"/>
                    <a:pt x="3757" y="9943"/>
                    <a:pt x="3757" y="9943"/>
                  </a:cubicBezTo>
                  <a:cubicBezTo>
                    <a:pt x="3757" y="9943"/>
                    <a:pt x="3757" y="9943"/>
                    <a:pt x="3287" y="9943"/>
                  </a:cubicBezTo>
                  <a:cubicBezTo>
                    <a:pt x="3287" y="6171"/>
                    <a:pt x="3287" y="6171"/>
                    <a:pt x="3287" y="6171"/>
                  </a:cubicBezTo>
                  <a:cubicBezTo>
                    <a:pt x="3287" y="5829"/>
                    <a:pt x="2817" y="5143"/>
                    <a:pt x="1878" y="5143"/>
                  </a:cubicBezTo>
                  <a:cubicBezTo>
                    <a:pt x="1878" y="5143"/>
                    <a:pt x="1878" y="5143"/>
                    <a:pt x="0" y="5143"/>
                  </a:cubicBezTo>
                  <a:cubicBezTo>
                    <a:pt x="0" y="3086"/>
                    <a:pt x="0" y="3086"/>
                    <a:pt x="0" y="3086"/>
                  </a:cubicBezTo>
                  <a:cubicBezTo>
                    <a:pt x="3757" y="3086"/>
                    <a:pt x="3757" y="3086"/>
                    <a:pt x="3757" y="3086"/>
                  </a:cubicBezTo>
                  <a:cubicBezTo>
                    <a:pt x="4226" y="3086"/>
                    <a:pt x="4696" y="3086"/>
                    <a:pt x="5635" y="3086"/>
                  </a:cubicBezTo>
                  <a:cubicBezTo>
                    <a:pt x="5635" y="0"/>
                    <a:pt x="5635" y="0"/>
                    <a:pt x="5635" y="0"/>
                  </a:cubicBezTo>
                  <a:cubicBezTo>
                    <a:pt x="7983" y="0"/>
                    <a:pt x="7983" y="0"/>
                    <a:pt x="7983" y="0"/>
                  </a:cubicBezTo>
                  <a:cubicBezTo>
                    <a:pt x="7983" y="3086"/>
                    <a:pt x="7983" y="3086"/>
                    <a:pt x="7983" y="3086"/>
                  </a:cubicBezTo>
                  <a:cubicBezTo>
                    <a:pt x="8922" y="3086"/>
                    <a:pt x="9861" y="3086"/>
                    <a:pt x="10330" y="3086"/>
                  </a:cubicBezTo>
                  <a:cubicBezTo>
                    <a:pt x="10330" y="0"/>
                    <a:pt x="10330" y="0"/>
                    <a:pt x="10330" y="0"/>
                  </a:cubicBezTo>
                  <a:cubicBezTo>
                    <a:pt x="13148" y="0"/>
                    <a:pt x="13148" y="0"/>
                    <a:pt x="13148" y="0"/>
                  </a:cubicBezTo>
                  <a:cubicBezTo>
                    <a:pt x="13148" y="3086"/>
                    <a:pt x="13148" y="3086"/>
                    <a:pt x="13148" y="3086"/>
                  </a:cubicBezTo>
                  <a:cubicBezTo>
                    <a:pt x="16435" y="3429"/>
                    <a:pt x="19252" y="4114"/>
                    <a:pt x="19722" y="6514"/>
                  </a:cubicBezTo>
                  <a:cubicBezTo>
                    <a:pt x="20191" y="8229"/>
                    <a:pt x="18783" y="9257"/>
                    <a:pt x="17374" y="9943"/>
                  </a:cubicBezTo>
                  <a:close/>
                  <a:moveTo>
                    <a:pt x="8452" y="5486"/>
                  </a:moveTo>
                  <a:cubicBezTo>
                    <a:pt x="8452" y="9257"/>
                    <a:pt x="8452" y="9257"/>
                    <a:pt x="8452" y="9257"/>
                  </a:cubicBezTo>
                  <a:cubicBezTo>
                    <a:pt x="9861" y="9257"/>
                    <a:pt x="14557" y="9600"/>
                    <a:pt x="14557" y="7543"/>
                  </a:cubicBezTo>
                  <a:cubicBezTo>
                    <a:pt x="14557" y="5143"/>
                    <a:pt x="9861" y="5486"/>
                    <a:pt x="8452" y="5486"/>
                  </a:cubicBezTo>
                  <a:close/>
                  <a:moveTo>
                    <a:pt x="8452" y="11314"/>
                  </a:moveTo>
                  <a:cubicBezTo>
                    <a:pt x="8452" y="15771"/>
                    <a:pt x="8452" y="15771"/>
                    <a:pt x="8452" y="15771"/>
                  </a:cubicBezTo>
                  <a:cubicBezTo>
                    <a:pt x="10330" y="15771"/>
                    <a:pt x="15965" y="16114"/>
                    <a:pt x="15965" y="13714"/>
                  </a:cubicBezTo>
                  <a:cubicBezTo>
                    <a:pt x="15965" y="10971"/>
                    <a:pt x="10330" y="11314"/>
                    <a:pt x="8452" y="1131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0" name="Shape 5380"/>
            <p:cNvSpPr/>
            <p:nvPr/>
          </p:nvSpPr>
          <p:spPr>
            <a:xfrm>
              <a:off x="8129993" y="17038"/>
              <a:ext cx="227696" cy="19506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1" name="Shape 5381"/>
            <p:cNvSpPr/>
            <p:nvPr/>
          </p:nvSpPr>
          <p:spPr>
            <a:xfrm>
              <a:off x="8560600" y="0"/>
              <a:ext cx="212207" cy="227695"/>
            </a:xfrm>
            <a:custGeom>
              <a:avLst/>
              <a:gdLst/>
              <a:ahLst/>
              <a:cxnLst>
                <a:cxn ang="0">
                  <a:pos x="wd2" y="hd2"/>
                </a:cxn>
                <a:cxn ang="5400000">
                  <a:pos x="wd2" y="hd2"/>
                </a:cxn>
                <a:cxn ang="10800000">
                  <a:pos x="wd2" y="hd2"/>
                </a:cxn>
                <a:cxn ang="16200000">
                  <a:pos x="wd2" y="hd2"/>
                </a:cxn>
              </a:cxnLst>
              <a:rect l="0" t="0" r="r" b="b"/>
              <a:pathLst>
                <a:path w="21600" h="21600" extrusionOk="0">
                  <a:moveTo>
                    <a:pt x="21600" y="20012"/>
                  </a:moveTo>
                  <a:cubicBezTo>
                    <a:pt x="21600" y="20965"/>
                    <a:pt x="20914" y="21600"/>
                    <a:pt x="19886" y="21600"/>
                  </a:cubicBezTo>
                  <a:cubicBezTo>
                    <a:pt x="1714" y="21600"/>
                    <a:pt x="1714" y="21600"/>
                    <a:pt x="1714" y="21600"/>
                  </a:cubicBezTo>
                  <a:cubicBezTo>
                    <a:pt x="686" y="21600"/>
                    <a:pt x="0" y="20965"/>
                    <a:pt x="0" y="20012"/>
                  </a:cubicBezTo>
                  <a:cubicBezTo>
                    <a:pt x="0" y="1588"/>
                    <a:pt x="0" y="1588"/>
                    <a:pt x="0" y="1588"/>
                  </a:cubicBezTo>
                  <a:cubicBezTo>
                    <a:pt x="0" y="635"/>
                    <a:pt x="686" y="0"/>
                    <a:pt x="1714" y="0"/>
                  </a:cubicBezTo>
                  <a:cubicBezTo>
                    <a:pt x="19886" y="0"/>
                    <a:pt x="19886" y="0"/>
                    <a:pt x="19886" y="0"/>
                  </a:cubicBezTo>
                  <a:cubicBezTo>
                    <a:pt x="20914" y="0"/>
                    <a:pt x="21600" y="635"/>
                    <a:pt x="21600" y="1588"/>
                  </a:cubicBezTo>
                  <a:lnTo>
                    <a:pt x="21600" y="20012"/>
                  </a:lnTo>
                  <a:close/>
                  <a:moveTo>
                    <a:pt x="19886" y="2224"/>
                  </a:moveTo>
                  <a:cubicBezTo>
                    <a:pt x="19886" y="1906"/>
                    <a:pt x="19543" y="1588"/>
                    <a:pt x="19200" y="1588"/>
                  </a:cubicBezTo>
                  <a:cubicBezTo>
                    <a:pt x="2400" y="1588"/>
                    <a:pt x="2400" y="1588"/>
                    <a:pt x="2400" y="1588"/>
                  </a:cubicBezTo>
                  <a:cubicBezTo>
                    <a:pt x="2057" y="1588"/>
                    <a:pt x="1714" y="1906"/>
                    <a:pt x="1714" y="2224"/>
                  </a:cubicBezTo>
                  <a:cubicBezTo>
                    <a:pt x="1714" y="5400"/>
                    <a:pt x="1714" y="5400"/>
                    <a:pt x="1714" y="5400"/>
                  </a:cubicBezTo>
                  <a:cubicBezTo>
                    <a:pt x="1714" y="5718"/>
                    <a:pt x="2057" y="6035"/>
                    <a:pt x="2400" y="6035"/>
                  </a:cubicBezTo>
                  <a:cubicBezTo>
                    <a:pt x="19200" y="6035"/>
                    <a:pt x="19200" y="6035"/>
                    <a:pt x="19200" y="6035"/>
                  </a:cubicBezTo>
                  <a:cubicBezTo>
                    <a:pt x="19543" y="6035"/>
                    <a:pt x="19886" y="5718"/>
                    <a:pt x="19886" y="5400"/>
                  </a:cubicBezTo>
                  <a:lnTo>
                    <a:pt x="19886" y="2224"/>
                  </a:lnTo>
                  <a:close/>
                  <a:moveTo>
                    <a:pt x="3086" y="7624"/>
                  </a:moveTo>
                  <a:cubicBezTo>
                    <a:pt x="2400" y="7624"/>
                    <a:pt x="1714" y="8259"/>
                    <a:pt x="1714" y="9212"/>
                  </a:cubicBezTo>
                  <a:cubicBezTo>
                    <a:pt x="1714" y="10165"/>
                    <a:pt x="2400" y="10800"/>
                    <a:pt x="3086" y="10800"/>
                  </a:cubicBezTo>
                  <a:cubicBezTo>
                    <a:pt x="4114" y="10800"/>
                    <a:pt x="4800" y="10165"/>
                    <a:pt x="4800" y="9212"/>
                  </a:cubicBezTo>
                  <a:cubicBezTo>
                    <a:pt x="4800" y="8259"/>
                    <a:pt x="4114" y="7624"/>
                    <a:pt x="3086" y="7624"/>
                  </a:cubicBezTo>
                  <a:close/>
                  <a:moveTo>
                    <a:pt x="3086" y="12388"/>
                  </a:moveTo>
                  <a:cubicBezTo>
                    <a:pt x="2400" y="12388"/>
                    <a:pt x="1714" y="13024"/>
                    <a:pt x="1714" y="13659"/>
                  </a:cubicBezTo>
                  <a:cubicBezTo>
                    <a:pt x="1714" y="14612"/>
                    <a:pt x="2400" y="15247"/>
                    <a:pt x="3086" y="15247"/>
                  </a:cubicBezTo>
                  <a:cubicBezTo>
                    <a:pt x="4114" y="15247"/>
                    <a:pt x="4800" y="14612"/>
                    <a:pt x="4800" y="13659"/>
                  </a:cubicBezTo>
                  <a:cubicBezTo>
                    <a:pt x="4800" y="13024"/>
                    <a:pt x="4114" y="12388"/>
                    <a:pt x="3086" y="12388"/>
                  </a:cubicBezTo>
                  <a:close/>
                  <a:moveTo>
                    <a:pt x="3086" y="16835"/>
                  </a:moveTo>
                  <a:cubicBezTo>
                    <a:pt x="2400" y="16835"/>
                    <a:pt x="1714" y="17471"/>
                    <a:pt x="1714" y="18424"/>
                  </a:cubicBezTo>
                  <a:cubicBezTo>
                    <a:pt x="1714" y="19376"/>
                    <a:pt x="2400" y="20012"/>
                    <a:pt x="3086" y="20012"/>
                  </a:cubicBezTo>
                  <a:cubicBezTo>
                    <a:pt x="4114" y="20012"/>
                    <a:pt x="4800" y="19376"/>
                    <a:pt x="4800" y="18424"/>
                  </a:cubicBezTo>
                  <a:cubicBezTo>
                    <a:pt x="4800" y="17471"/>
                    <a:pt x="4114" y="16835"/>
                    <a:pt x="3086" y="16835"/>
                  </a:cubicBezTo>
                  <a:close/>
                  <a:moveTo>
                    <a:pt x="8229" y="7624"/>
                  </a:moveTo>
                  <a:cubicBezTo>
                    <a:pt x="7200" y="7624"/>
                    <a:pt x="6514" y="8259"/>
                    <a:pt x="6514" y="9212"/>
                  </a:cubicBezTo>
                  <a:cubicBezTo>
                    <a:pt x="6514" y="10165"/>
                    <a:pt x="7200" y="10800"/>
                    <a:pt x="8229" y="10800"/>
                  </a:cubicBezTo>
                  <a:cubicBezTo>
                    <a:pt x="9257" y="10800"/>
                    <a:pt x="9943" y="10165"/>
                    <a:pt x="9943" y="9212"/>
                  </a:cubicBezTo>
                  <a:cubicBezTo>
                    <a:pt x="9943" y="8259"/>
                    <a:pt x="9257" y="7624"/>
                    <a:pt x="8229" y="7624"/>
                  </a:cubicBezTo>
                  <a:close/>
                  <a:moveTo>
                    <a:pt x="8229" y="12388"/>
                  </a:moveTo>
                  <a:cubicBezTo>
                    <a:pt x="7200" y="12388"/>
                    <a:pt x="6514" y="13024"/>
                    <a:pt x="6514" y="13659"/>
                  </a:cubicBezTo>
                  <a:cubicBezTo>
                    <a:pt x="6514" y="14612"/>
                    <a:pt x="7200" y="15247"/>
                    <a:pt x="8229" y="15247"/>
                  </a:cubicBezTo>
                  <a:cubicBezTo>
                    <a:pt x="9257" y="15247"/>
                    <a:pt x="9943" y="14612"/>
                    <a:pt x="9943" y="13659"/>
                  </a:cubicBezTo>
                  <a:cubicBezTo>
                    <a:pt x="9943" y="13024"/>
                    <a:pt x="9257" y="12388"/>
                    <a:pt x="8229" y="12388"/>
                  </a:cubicBezTo>
                  <a:close/>
                  <a:moveTo>
                    <a:pt x="8229" y="16835"/>
                  </a:moveTo>
                  <a:cubicBezTo>
                    <a:pt x="7200" y="16835"/>
                    <a:pt x="6514" y="17471"/>
                    <a:pt x="6514" y="18424"/>
                  </a:cubicBezTo>
                  <a:cubicBezTo>
                    <a:pt x="6514" y="19376"/>
                    <a:pt x="7200" y="20012"/>
                    <a:pt x="8229" y="20012"/>
                  </a:cubicBezTo>
                  <a:cubicBezTo>
                    <a:pt x="9257" y="20012"/>
                    <a:pt x="9943" y="19376"/>
                    <a:pt x="9943" y="18424"/>
                  </a:cubicBezTo>
                  <a:cubicBezTo>
                    <a:pt x="9943" y="17471"/>
                    <a:pt x="9257" y="16835"/>
                    <a:pt x="8229" y="16835"/>
                  </a:cubicBezTo>
                  <a:close/>
                  <a:moveTo>
                    <a:pt x="13371" y="7624"/>
                  </a:moveTo>
                  <a:cubicBezTo>
                    <a:pt x="12343" y="7624"/>
                    <a:pt x="11657" y="8259"/>
                    <a:pt x="11657" y="9212"/>
                  </a:cubicBezTo>
                  <a:cubicBezTo>
                    <a:pt x="11657" y="10165"/>
                    <a:pt x="12343" y="10800"/>
                    <a:pt x="13371" y="10800"/>
                  </a:cubicBezTo>
                  <a:cubicBezTo>
                    <a:pt x="14057" y="10800"/>
                    <a:pt x="14743" y="10165"/>
                    <a:pt x="14743" y="9212"/>
                  </a:cubicBezTo>
                  <a:cubicBezTo>
                    <a:pt x="14743" y="8259"/>
                    <a:pt x="14057" y="7624"/>
                    <a:pt x="13371" y="7624"/>
                  </a:cubicBezTo>
                  <a:close/>
                  <a:moveTo>
                    <a:pt x="13371" y="12388"/>
                  </a:moveTo>
                  <a:cubicBezTo>
                    <a:pt x="12343" y="12388"/>
                    <a:pt x="11657" y="13024"/>
                    <a:pt x="11657" y="13659"/>
                  </a:cubicBezTo>
                  <a:cubicBezTo>
                    <a:pt x="11657" y="14612"/>
                    <a:pt x="12343" y="15247"/>
                    <a:pt x="13371" y="15247"/>
                  </a:cubicBezTo>
                  <a:cubicBezTo>
                    <a:pt x="14057" y="15247"/>
                    <a:pt x="14743" y="14612"/>
                    <a:pt x="14743" y="13659"/>
                  </a:cubicBezTo>
                  <a:cubicBezTo>
                    <a:pt x="14743" y="13024"/>
                    <a:pt x="14057" y="12388"/>
                    <a:pt x="13371" y="12388"/>
                  </a:cubicBezTo>
                  <a:close/>
                  <a:moveTo>
                    <a:pt x="13371" y="16835"/>
                  </a:moveTo>
                  <a:cubicBezTo>
                    <a:pt x="12343" y="16835"/>
                    <a:pt x="11657" y="17471"/>
                    <a:pt x="11657" y="18424"/>
                  </a:cubicBezTo>
                  <a:cubicBezTo>
                    <a:pt x="11657" y="19376"/>
                    <a:pt x="12343" y="20012"/>
                    <a:pt x="13371" y="20012"/>
                  </a:cubicBezTo>
                  <a:cubicBezTo>
                    <a:pt x="14057" y="20012"/>
                    <a:pt x="14743" y="19376"/>
                    <a:pt x="14743" y="18424"/>
                  </a:cubicBezTo>
                  <a:cubicBezTo>
                    <a:pt x="14743" y="17471"/>
                    <a:pt x="14057" y="16835"/>
                    <a:pt x="13371" y="16835"/>
                  </a:cubicBezTo>
                  <a:close/>
                  <a:moveTo>
                    <a:pt x="18171" y="7624"/>
                  </a:moveTo>
                  <a:cubicBezTo>
                    <a:pt x="17486" y="7624"/>
                    <a:pt x="16457" y="8259"/>
                    <a:pt x="16457" y="9212"/>
                  </a:cubicBezTo>
                  <a:cubicBezTo>
                    <a:pt x="16457" y="10165"/>
                    <a:pt x="17486" y="10800"/>
                    <a:pt x="18171" y="10800"/>
                  </a:cubicBezTo>
                  <a:cubicBezTo>
                    <a:pt x="19200" y="10800"/>
                    <a:pt x="19886" y="10165"/>
                    <a:pt x="19886" y="9212"/>
                  </a:cubicBezTo>
                  <a:cubicBezTo>
                    <a:pt x="19886" y="8259"/>
                    <a:pt x="19200" y="7624"/>
                    <a:pt x="18171" y="7624"/>
                  </a:cubicBezTo>
                  <a:close/>
                  <a:moveTo>
                    <a:pt x="19886" y="13659"/>
                  </a:moveTo>
                  <a:cubicBezTo>
                    <a:pt x="19886" y="13024"/>
                    <a:pt x="19200" y="12388"/>
                    <a:pt x="18171" y="12388"/>
                  </a:cubicBezTo>
                  <a:cubicBezTo>
                    <a:pt x="17486" y="12388"/>
                    <a:pt x="16457" y="13024"/>
                    <a:pt x="16457" y="13659"/>
                  </a:cubicBezTo>
                  <a:cubicBezTo>
                    <a:pt x="16457" y="18424"/>
                    <a:pt x="16457" y="18424"/>
                    <a:pt x="16457" y="18424"/>
                  </a:cubicBezTo>
                  <a:cubicBezTo>
                    <a:pt x="16457" y="19376"/>
                    <a:pt x="17486" y="20012"/>
                    <a:pt x="18171" y="20012"/>
                  </a:cubicBezTo>
                  <a:cubicBezTo>
                    <a:pt x="19200" y="20012"/>
                    <a:pt x="19886" y="19376"/>
                    <a:pt x="19886" y="18424"/>
                  </a:cubicBezTo>
                  <a:lnTo>
                    <a:pt x="19886" y="1365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2" name="Shape 5382"/>
            <p:cNvSpPr/>
            <p:nvPr/>
          </p:nvSpPr>
          <p:spPr>
            <a:xfrm>
              <a:off x="1131" y="391883"/>
              <a:ext cx="227696"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9738"/>
                  </a:moveTo>
                  <a:cubicBezTo>
                    <a:pt x="21600" y="20855"/>
                    <a:pt x="20965" y="21600"/>
                    <a:pt x="20012" y="21600"/>
                  </a:cubicBezTo>
                  <a:cubicBezTo>
                    <a:pt x="1588" y="21600"/>
                    <a:pt x="1588" y="21600"/>
                    <a:pt x="1588" y="21600"/>
                  </a:cubicBezTo>
                  <a:cubicBezTo>
                    <a:pt x="635" y="21600"/>
                    <a:pt x="0" y="20855"/>
                    <a:pt x="0" y="19738"/>
                  </a:cubicBezTo>
                  <a:cubicBezTo>
                    <a:pt x="0" y="1490"/>
                    <a:pt x="0" y="1490"/>
                    <a:pt x="0" y="1490"/>
                  </a:cubicBezTo>
                  <a:cubicBezTo>
                    <a:pt x="0" y="745"/>
                    <a:pt x="635" y="0"/>
                    <a:pt x="1588" y="0"/>
                  </a:cubicBezTo>
                  <a:cubicBezTo>
                    <a:pt x="20012" y="0"/>
                    <a:pt x="20012" y="0"/>
                    <a:pt x="20012" y="0"/>
                  </a:cubicBezTo>
                  <a:cubicBezTo>
                    <a:pt x="20965" y="0"/>
                    <a:pt x="21600" y="745"/>
                    <a:pt x="21600" y="1490"/>
                  </a:cubicBezTo>
                  <a:lnTo>
                    <a:pt x="21600" y="19738"/>
                  </a:lnTo>
                  <a:close/>
                  <a:moveTo>
                    <a:pt x="20012" y="5214"/>
                  </a:moveTo>
                  <a:cubicBezTo>
                    <a:pt x="20012" y="3724"/>
                    <a:pt x="20012" y="3724"/>
                    <a:pt x="20012" y="3724"/>
                  </a:cubicBezTo>
                  <a:cubicBezTo>
                    <a:pt x="20012" y="1490"/>
                    <a:pt x="20012" y="1490"/>
                    <a:pt x="20012" y="1490"/>
                  </a:cubicBezTo>
                  <a:cubicBezTo>
                    <a:pt x="9847" y="1490"/>
                    <a:pt x="9847" y="1490"/>
                    <a:pt x="9847" y="1490"/>
                  </a:cubicBezTo>
                  <a:cubicBezTo>
                    <a:pt x="9212" y="3352"/>
                    <a:pt x="9212" y="3352"/>
                    <a:pt x="9212" y="3352"/>
                  </a:cubicBezTo>
                  <a:cubicBezTo>
                    <a:pt x="1588" y="3352"/>
                    <a:pt x="1588" y="3352"/>
                    <a:pt x="1588" y="3352"/>
                  </a:cubicBezTo>
                  <a:cubicBezTo>
                    <a:pt x="1588" y="5214"/>
                    <a:pt x="1588" y="5214"/>
                    <a:pt x="1588" y="5214"/>
                  </a:cubicBezTo>
                  <a:lnTo>
                    <a:pt x="20012" y="5214"/>
                  </a:lnTo>
                  <a:close/>
                  <a:moveTo>
                    <a:pt x="20012" y="19738"/>
                  </a:moveTo>
                  <a:cubicBezTo>
                    <a:pt x="20012" y="17876"/>
                    <a:pt x="20012" y="17876"/>
                    <a:pt x="20012" y="17876"/>
                  </a:cubicBezTo>
                  <a:cubicBezTo>
                    <a:pt x="1588" y="17876"/>
                    <a:pt x="1588" y="17876"/>
                    <a:pt x="1588" y="17876"/>
                  </a:cubicBezTo>
                  <a:cubicBezTo>
                    <a:pt x="1588" y="19738"/>
                    <a:pt x="1588" y="19738"/>
                    <a:pt x="1588" y="19738"/>
                  </a:cubicBezTo>
                  <a:lnTo>
                    <a:pt x="20012" y="19738"/>
                  </a:lnTo>
                  <a:close/>
                  <a:moveTo>
                    <a:pt x="7624" y="2607"/>
                  </a:moveTo>
                  <a:cubicBezTo>
                    <a:pt x="7624" y="745"/>
                    <a:pt x="7624" y="745"/>
                    <a:pt x="7624" y="745"/>
                  </a:cubicBezTo>
                  <a:cubicBezTo>
                    <a:pt x="2859" y="745"/>
                    <a:pt x="2859" y="745"/>
                    <a:pt x="2859" y="745"/>
                  </a:cubicBezTo>
                  <a:cubicBezTo>
                    <a:pt x="2859" y="2607"/>
                    <a:pt x="2859" y="2607"/>
                    <a:pt x="2859" y="2607"/>
                  </a:cubicBezTo>
                  <a:lnTo>
                    <a:pt x="7624" y="2607"/>
                  </a:lnTo>
                  <a:close/>
                  <a:moveTo>
                    <a:pt x="10800" y="6331"/>
                  </a:moveTo>
                  <a:cubicBezTo>
                    <a:pt x="8259" y="6331"/>
                    <a:pt x="6035" y="8566"/>
                    <a:pt x="6035" y="11545"/>
                  </a:cubicBezTo>
                  <a:cubicBezTo>
                    <a:pt x="6035" y="14524"/>
                    <a:pt x="8259" y="17131"/>
                    <a:pt x="10800" y="17131"/>
                  </a:cubicBezTo>
                  <a:cubicBezTo>
                    <a:pt x="13341" y="17131"/>
                    <a:pt x="15247" y="14524"/>
                    <a:pt x="15247" y="11545"/>
                  </a:cubicBezTo>
                  <a:cubicBezTo>
                    <a:pt x="15247" y="8566"/>
                    <a:pt x="13341" y="6331"/>
                    <a:pt x="10800" y="6331"/>
                  </a:cubicBezTo>
                  <a:close/>
                  <a:moveTo>
                    <a:pt x="10800" y="15269"/>
                  </a:moveTo>
                  <a:cubicBezTo>
                    <a:pt x="8894" y="15269"/>
                    <a:pt x="7624" y="13779"/>
                    <a:pt x="7624" y="11545"/>
                  </a:cubicBezTo>
                  <a:cubicBezTo>
                    <a:pt x="7624" y="9683"/>
                    <a:pt x="8894" y="7821"/>
                    <a:pt x="10800" y="7821"/>
                  </a:cubicBezTo>
                  <a:cubicBezTo>
                    <a:pt x="12388" y="7821"/>
                    <a:pt x="13659" y="9683"/>
                    <a:pt x="13659" y="11545"/>
                  </a:cubicBezTo>
                  <a:cubicBezTo>
                    <a:pt x="13659" y="13779"/>
                    <a:pt x="12388" y="15269"/>
                    <a:pt x="10800" y="15269"/>
                  </a:cubicBezTo>
                  <a:close/>
                  <a:moveTo>
                    <a:pt x="10800" y="9310"/>
                  </a:moveTo>
                  <a:cubicBezTo>
                    <a:pt x="9529" y="9310"/>
                    <a:pt x="8894" y="10428"/>
                    <a:pt x="8894" y="11545"/>
                  </a:cubicBezTo>
                  <a:cubicBezTo>
                    <a:pt x="8894" y="11917"/>
                    <a:pt x="8894" y="11917"/>
                    <a:pt x="9212" y="11917"/>
                  </a:cubicBezTo>
                  <a:cubicBezTo>
                    <a:pt x="9529" y="11917"/>
                    <a:pt x="9529" y="11917"/>
                    <a:pt x="9529" y="11545"/>
                  </a:cubicBezTo>
                  <a:cubicBezTo>
                    <a:pt x="9529" y="10800"/>
                    <a:pt x="10165" y="10055"/>
                    <a:pt x="10800" y="10055"/>
                  </a:cubicBezTo>
                  <a:cubicBezTo>
                    <a:pt x="10800" y="10055"/>
                    <a:pt x="11118" y="10055"/>
                    <a:pt x="11118" y="9683"/>
                  </a:cubicBezTo>
                  <a:cubicBezTo>
                    <a:pt x="11118" y="9683"/>
                    <a:pt x="10800" y="9310"/>
                    <a:pt x="10800" y="931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3" name="Shape 5383"/>
            <p:cNvSpPr/>
            <p:nvPr/>
          </p:nvSpPr>
          <p:spPr>
            <a:xfrm>
              <a:off x="413151" y="422861"/>
              <a:ext cx="74350" cy="130113"/>
            </a:xfrm>
            <a:custGeom>
              <a:avLst/>
              <a:gdLst/>
              <a:ahLst/>
              <a:cxnLst>
                <a:cxn ang="0">
                  <a:pos x="wd2" y="hd2"/>
                </a:cxn>
                <a:cxn ang="5400000">
                  <a:pos x="wd2" y="hd2"/>
                </a:cxn>
                <a:cxn ang="10800000">
                  <a:pos x="wd2" y="hd2"/>
                </a:cxn>
                <a:cxn ang="16200000">
                  <a:pos x="wd2" y="hd2"/>
                </a:cxn>
              </a:cxnLst>
              <a:rect l="0" t="0" r="r" b="b"/>
              <a:pathLst>
                <a:path w="21600" h="21600" extrusionOk="0">
                  <a:moveTo>
                    <a:pt x="21600" y="11631"/>
                  </a:moveTo>
                  <a:cubicBezTo>
                    <a:pt x="4909" y="21046"/>
                    <a:pt x="4909" y="21046"/>
                    <a:pt x="4909" y="21046"/>
                  </a:cubicBezTo>
                  <a:cubicBezTo>
                    <a:pt x="3927" y="21600"/>
                    <a:pt x="3927" y="21600"/>
                    <a:pt x="2945" y="21600"/>
                  </a:cubicBezTo>
                  <a:cubicBezTo>
                    <a:pt x="1964" y="21600"/>
                    <a:pt x="0" y="21046"/>
                    <a:pt x="0" y="20492"/>
                  </a:cubicBezTo>
                  <a:cubicBezTo>
                    <a:pt x="0" y="1662"/>
                    <a:pt x="0" y="1662"/>
                    <a:pt x="0" y="1662"/>
                  </a:cubicBezTo>
                  <a:cubicBezTo>
                    <a:pt x="0" y="554"/>
                    <a:pt x="1964" y="0"/>
                    <a:pt x="2945" y="0"/>
                  </a:cubicBezTo>
                  <a:cubicBezTo>
                    <a:pt x="3927" y="0"/>
                    <a:pt x="3927" y="554"/>
                    <a:pt x="4909" y="554"/>
                  </a:cubicBezTo>
                  <a:cubicBezTo>
                    <a:pt x="21600" y="9969"/>
                    <a:pt x="21600" y="9969"/>
                    <a:pt x="21600" y="9969"/>
                  </a:cubicBezTo>
                  <a:cubicBezTo>
                    <a:pt x="21600" y="9969"/>
                    <a:pt x="21600" y="10523"/>
                    <a:pt x="21600" y="11077"/>
                  </a:cubicBezTo>
                  <a:cubicBezTo>
                    <a:pt x="21600" y="11077"/>
                    <a:pt x="21600" y="11631"/>
                    <a:pt x="21600" y="1163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4" name="Shape 5384"/>
            <p:cNvSpPr/>
            <p:nvPr/>
          </p:nvSpPr>
          <p:spPr>
            <a:xfrm>
              <a:off x="896421" y="391883"/>
              <a:ext cx="193620"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3724"/>
                  </a:moveTo>
                  <a:cubicBezTo>
                    <a:pt x="17876" y="3724"/>
                    <a:pt x="17876" y="3352"/>
                    <a:pt x="17503" y="3352"/>
                  </a:cubicBezTo>
                  <a:cubicBezTo>
                    <a:pt x="4097" y="3352"/>
                    <a:pt x="4097" y="3352"/>
                    <a:pt x="4097" y="3352"/>
                  </a:cubicBezTo>
                  <a:cubicBezTo>
                    <a:pt x="3724" y="3352"/>
                    <a:pt x="3352" y="3724"/>
                    <a:pt x="3352" y="3724"/>
                  </a:cubicBezTo>
                  <a:cubicBezTo>
                    <a:pt x="3352" y="17503"/>
                    <a:pt x="3352" y="17503"/>
                    <a:pt x="3352" y="17503"/>
                  </a:cubicBezTo>
                  <a:cubicBezTo>
                    <a:pt x="3352" y="17876"/>
                    <a:pt x="3724" y="17876"/>
                    <a:pt x="4097" y="17876"/>
                  </a:cubicBezTo>
                  <a:cubicBezTo>
                    <a:pt x="17503" y="17876"/>
                    <a:pt x="17503" y="17876"/>
                    <a:pt x="17503" y="17876"/>
                  </a:cubicBezTo>
                  <a:cubicBezTo>
                    <a:pt x="17876" y="17876"/>
                    <a:pt x="17876" y="17876"/>
                    <a:pt x="17876" y="17503"/>
                  </a:cubicBezTo>
                  <a:lnTo>
                    <a:pt x="17876" y="3724"/>
                  </a:lnTo>
                  <a:close/>
                  <a:moveTo>
                    <a:pt x="15269" y="14152"/>
                  </a:moveTo>
                  <a:cubicBezTo>
                    <a:pt x="6331" y="14152"/>
                    <a:pt x="6331" y="14152"/>
                    <a:pt x="6331" y="14152"/>
                  </a:cubicBezTo>
                  <a:cubicBezTo>
                    <a:pt x="5959" y="14152"/>
                    <a:pt x="5586" y="14152"/>
                    <a:pt x="5586" y="13779"/>
                  </a:cubicBezTo>
                  <a:cubicBezTo>
                    <a:pt x="5214" y="13407"/>
                    <a:pt x="5214" y="13034"/>
                    <a:pt x="5586" y="13034"/>
                  </a:cubicBezTo>
                  <a:cubicBezTo>
                    <a:pt x="10055" y="6703"/>
                    <a:pt x="10055" y="6703"/>
                    <a:pt x="10055" y="6703"/>
                  </a:cubicBezTo>
                  <a:cubicBezTo>
                    <a:pt x="10055" y="6331"/>
                    <a:pt x="10428" y="6331"/>
                    <a:pt x="10800" y="6331"/>
                  </a:cubicBezTo>
                  <a:cubicBezTo>
                    <a:pt x="11172" y="6331"/>
                    <a:pt x="11172" y="6331"/>
                    <a:pt x="11545" y="6703"/>
                  </a:cubicBezTo>
                  <a:cubicBezTo>
                    <a:pt x="16014" y="13034"/>
                    <a:pt x="16014" y="13034"/>
                    <a:pt x="16014" y="13034"/>
                  </a:cubicBezTo>
                  <a:cubicBezTo>
                    <a:pt x="16386" y="13034"/>
                    <a:pt x="16386" y="13407"/>
                    <a:pt x="16014" y="13779"/>
                  </a:cubicBezTo>
                  <a:cubicBezTo>
                    <a:pt x="16014" y="14152"/>
                    <a:pt x="15641" y="14152"/>
                    <a:pt x="15269" y="1415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5" name="Shape 5385"/>
            <p:cNvSpPr/>
            <p:nvPr/>
          </p:nvSpPr>
          <p:spPr>
            <a:xfrm>
              <a:off x="2360174" y="415117"/>
              <a:ext cx="196717" cy="151797"/>
            </a:xfrm>
            <a:custGeom>
              <a:avLst/>
              <a:gdLst/>
              <a:ahLst/>
              <a:cxnLst>
                <a:cxn ang="0">
                  <a:pos x="wd2" y="hd2"/>
                </a:cxn>
                <a:cxn ang="5400000">
                  <a:pos x="wd2" y="hd2"/>
                </a:cxn>
                <a:cxn ang="10800000">
                  <a:pos x="wd2" y="hd2"/>
                </a:cxn>
                <a:cxn ang="16200000">
                  <a:pos x="wd2" y="hd2"/>
                </a:cxn>
              </a:cxnLst>
              <a:rect l="0" t="0" r="r" b="b"/>
              <a:pathLst>
                <a:path w="21600" h="21600" extrusionOk="0">
                  <a:moveTo>
                    <a:pt x="21234" y="5760"/>
                  </a:moveTo>
                  <a:cubicBezTo>
                    <a:pt x="10983" y="18720"/>
                    <a:pt x="10983" y="18720"/>
                    <a:pt x="10983" y="18720"/>
                  </a:cubicBezTo>
                  <a:cubicBezTo>
                    <a:pt x="9153" y="21120"/>
                    <a:pt x="9153" y="21120"/>
                    <a:pt x="9153" y="21120"/>
                  </a:cubicBezTo>
                  <a:cubicBezTo>
                    <a:pt x="8786" y="21600"/>
                    <a:pt x="8786" y="21600"/>
                    <a:pt x="8420" y="21600"/>
                  </a:cubicBezTo>
                  <a:cubicBezTo>
                    <a:pt x="8054" y="21600"/>
                    <a:pt x="7688" y="21600"/>
                    <a:pt x="7322" y="21120"/>
                  </a:cubicBezTo>
                  <a:cubicBezTo>
                    <a:pt x="5492" y="18720"/>
                    <a:pt x="5492" y="18720"/>
                    <a:pt x="5492" y="18720"/>
                  </a:cubicBezTo>
                  <a:cubicBezTo>
                    <a:pt x="366" y="12480"/>
                    <a:pt x="366" y="12480"/>
                    <a:pt x="366" y="12480"/>
                  </a:cubicBezTo>
                  <a:cubicBezTo>
                    <a:pt x="0" y="12000"/>
                    <a:pt x="0" y="11520"/>
                    <a:pt x="0" y="11040"/>
                  </a:cubicBezTo>
                  <a:cubicBezTo>
                    <a:pt x="0" y="10560"/>
                    <a:pt x="0" y="10080"/>
                    <a:pt x="366" y="9600"/>
                  </a:cubicBezTo>
                  <a:cubicBezTo>
                    <a:pt x="2197" y="7200"/>
                    <a:pt x="2197" y="7200"/>
                    <a:pt x="2197" y="7200"/>
                  </a:cubicBezTo>
                  <a:cubicBezTo>
                    <a:pt x="2563" y="6720"/>
                    <a:pt x="2929" y="6720"/>
                    <a:pt x="3295" y="6720"/>
                  </a:cubicBezTo>
                  <a:cubicBezTo>
                    <a:pt x="3661" y="6720"/>
                    <a:pt x="4027" y="6720"/>
                    <a:pt x="4027" y="7200"/>
                  </a:cubicBezTo>
                  <a:cubicBezTo>
                    <a:pt x="8420" y="12480"/>
                    <a:pt x="8420" y="12480"/>
                    <a:pt x="8420" y="12480"/>
                  </a:cubicBezTo>
                  <a:cubicBezTo>
                    <a:pt x="17207" y="480"/>
                    <a:pt x="17207" y="480"/>
                    <a:pt x="17207" y="480"/>
                  </a:cubicBezTo>
                  <a:cubicBezTo>
                    <a:pt x="17573" y="480"/>
                    <a:pt x="17939" y="0"/>
                    <a:pt x="18305" y="0"/>
                  </a:cubicBezTo>
                  <a:cubicBezTo>
                    <a:pt x="18671" y="0"/>
                    <a:pt x="19037" y="480"/>
                    <a:pt x="19403" y="480"/>
                  </a:cubicBezTo>
                  <a:cubicBezTo>
                    <a:pt x="21234" y="3360"/>
                    <a:pt x="21234" y="3360"/>
                    <a:pt x="21234" y="3360"/>
                  </a:cubicBezTo>
                  <a:cubicBezTo>
                    <a:pt x="21234" y="3360"/>
                    <a:pt x="21600" y="3840"/>
                    <a:pt x="21600" y="4320"/>
                  </a:cubicBezTo>
                  <a:cubicBezTo>
                    <a:pt x="21600" y="4800"/>
                    <a:pt x="21234" y="5280"/>
                    <a:pt x="21234" y="576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6" name="Shape 5386"/>
            <p:cNvSpPr/>
            <p:nvPr/>
          </p:nvSpPr>
          <p:spPr>
            <a:xfrm>
              <a:off x="2824858" y="391883"/>
              <a:ext cx="214463" cy="178129"/>
            </a:xfrm>
            <a:custGeom>
              <a:avLst/>
              <a:gdLst/>
              <a:ahLst/>
              <a:cxnLst>
                <a:cxn ang="0">
                  <a:pos x="wd2" y="hd2"/>
                </a:cxn>
                <a:cxn ang="5400000">
                  <a:pos x="wd2" y="hd2"/>
                </a:cxn>
                <a:cxn ang="10800000">
                  <a:pos x="wd2" y="hd2"/>
                </a:cxn>
                <a:cxn ang="16200000">
                  <a:pos x="wd2" y="hd2"/>
                </a:cxn>
              </a:cxnLst>
              <a:rect l="0" t="0" r="r" b="b"/>
              <a:pathLst>
                <a:path w="21516" h="21600" extrusionOk="0">
                  <a:moveTo>
                    <a:pt x="18225" y="17117"/>
                  </a:moveTo>
                  <a:cubicBezTo>
                    <a:pt x="18225" y="19562"/>
                    <a:pt x="16537" y="21600"/>
                    <a:pt x="14512" y="21600"/>
                  </a:cubicBezTo>
                  <a:cubicBezTo>
                    <a:pt x="3713" y="21600"/>
                    <a:pt x="3713" y="21600"/>
                    <a:pt x="3713" y="21600"/>
                  </a:cubicBezTo>
                  <a:cubicBezTo>
                    <a:pt x="1688" y="21600"/>
                    <a:pt x="0" y="19562"/>
                    <a:pt x="0" y="17117"/>
                  </a:cubicBezTo>
                  <a:cubicBezTo>
                    <a:pt x="0" y="4075"/>
                    <a:pt x="0" y="4075"/>
                    <a:pt x="0" y="4075"/>
                  </a:cubicBezTo>
                  <a:cubicBezTo>
                    <a:pt x="0" y="1630"/>
                    <a:pt x="1688" y="0"/>
                    <a:pt x="3713" y="0"/>
                  </a:cubicBezTo>
                  <a:cubicBezTo>
                    <a:pt x="14512" y="0"/>
                    <a:pt x="14512" y="0"/>
                    <a:pt x="14512" y="0"/>
                  </a:cubicBezTo>
                  <a:cubicBezTo>
                    <a:pt x="14850" y="0"/>
                    <a:pt x="15525" y="0"/>
                    <a:pt x="15862" y="0"/>
                  </a:cubicBezTo>
                  <a:cubicBezTo>
                    <a:pt x="16200" y="408"/>
                    <a:pt x="16200" y="408"/>
                    <a:pt x="16200" y="408"/>
                  </a:cubicBezTo>
                  <a:cubicBezTo>
                    <a:pt x="16200" y="815"/>
                    <a:pt x="16200" y="815"/>
                    <a:pt x="16200" y="815"/>
                  </a:cubicBezTo>
                  <a:cubicBezTo>
                    <a:pt x="15525" y="1630"/>
                    <a:pt x="15525" y="1630"/>
                    <a:pt x="15525" y="1630"/>
                  </a:cubicBezTo>
                  <a:cubicBezTo>
                    <a:pt x="15525" y="2038"/>
                    <a:pt x="15187" y="2038"/>
                    <a:pt x="15187" y="2038"/>
                  </a:cubicBezTo>
                  <a:cubicBezTo>
                    <a:pt x="15187" y="2038"/>
                    <a:pt x="15187" y="2038"/>
                    <a:pt x="15187" y="2038"/>
                  </a:cubicBezTo>
                  <a:cubicBezTo>
                    <a:pt x="14850" y="1630"/>
                    <a:pt x="14850" y="1630"/>
                    <a:pt x="14512" y="1630"/>
                  </a:cubicBezTo>
                  <a:cubicBezTo>
                    <a:pt x="3713" y="1630"/>
                    <a:pt x="3713" y="1630"/>
                    <a:pt x="3713" y="1630"/>
                  </a:cubicBezTo>
                  <a:cubicBezTo>
                    <a:pt x="2700" y="1630"/>
                    <a:pt x="1688" y="2853"/>
                    <a:pt x="1688" y="4075"/>
                  </a:cubicBezTo>
                  <a:cubicBezTo>
                    <a:pt x="1688" y="17117"/>
                    <a:pt x="1688" y="17117"/>
                    <a:pt x="1688" y="17117"/>
                  </a:cubicBezTo>
                  <a:cubicBezTo>
                    <a:pt x="1688" y="18340"/>
                    <a:pt x="2700" y="19562"/>
                    <a:pt x="3713" y="19562"/>
                  </a:cubicBezTo>
                  <a:cubicBezTo>
                    <a:pt x="14512" y="19562"/>
                    <a:pt x="14512" y="19562"/>
                    <a:pt x="14512" y="19562"/>
                  </a:cubicBezTo>
                  <a:cubicBezTo>
                    <a:pt x="15525" y="19562"/>
                    <a:pt x="16537" y="18340"/>
                    <a:pt x="16537" y="17117"/>
                  </a:cubicBezTo>
                  <a:cubicBezTo>
                    <a:pt x="16537" y="13042"/>
                    <a:pt x="16537" y="13042"/>
                    <a:pt x="16537" y="13042"/>
                  </a:cubicBezTo>
                  <a:cubicBezTo>
                    <a:pt x="16537" y="13042"/>
                    <a:pt x="16537" y="13042"/>
                    <a:pt x="16537" y="13042"/>
                  </a:cubicBezTo>
                  <a:cubicBezTo>
                    <a:pt x="17550" y="11819"/>
                    <a:pt x="17550" y="11819"/>
                    <a:pt x="17550" y="11819"/>
                  </a:cubicBezTo>
                  <a:cubicBezTo>
                    <a:pt x="17550" y="11819"/>
                    <a:pt x="17550" y="11819"/>
                    <a:pt x="17887" y="11819"/>
                  </a:cubicBezTo>
                  <a:cubicBezTo>
                    <a:pt x="17887" y="11819"/>
                    <a:pt x="17887" y="11819"/>
                    <a:pt x="17887" y="11819"/>
                  </a:cubicBezTo>
                  <a:cubicBezTo>
                    <a:pt x="18225" y="11819"/>
                    <a:pt x="18225" y="12226"/>
                    <a:pt x="18225" y="12226"/>
                  </a:cubicBezTo>
                  <a:lnTo>
                    <a:pt x="18225" y="17117"/>
                  </a:lnTo>
                  <a:close/>
                  <a:moveTo>
                    <a:pt x="10800" y="17117"/>
                  </a:moveTo>
                  <a:cubicBezTo>
                    <a:pt x="10463" y="17932"/>
                    <a:pt x="9788" y="17932"/>
                    <a:pt x="9113" y="17117"/>
                  </a:cubicBezTo>
                  <a:cubicBezTo>
                    <a:pt x="3713" y="10596"/>
                    <a:pt x="3713" y="10596"/>
                    <a:pt x="3713" y="10596"/>
                  </a:cubicBezTo>
                  <a:cubicBezTo>
                    <a:pt x="3375" y="10189"/>
                    <a:pt x="3375" y="9374"/>
                    <a:pt x="3713" y="8966"/>
                  </a:cubicBezTo>
                  <a:cubicBezTo>
                    <a:pt x="5063" y="7336"/>
                    <a:pt x="5063" y="7336"/>
                    <a:pt x="5063" y="7336"/>
                  </a:cubicBezTo>
                  <a:cubicBezTo>
                    <a:pt x="5400" y="6521"/>
                    <a:pt x="6075" y="6521"/>
                    <a:pt x="6750" y="7336"/>
                  </a:cubicBezTo>
                  <a:cubicBezTo>
                    <a:pt x="10125" y="11004"/>
                    <a:pt x="10125" y="11004"/>
                    <a:pt x="10125" y="11004"/>
                  </a:cubicBezTo>
                  <a:cubicBezTo>
                    <a:pt x="18225" y="1223"/>
                    <a:pt x="18225" y="1223"/>
                    <a:pt x="18225" y="1223"/>
                  </a:cubicBezTo>
                  <a:cubicBezTo>
                    <a:pt x="18562" y="815"/>
                    <a:pt x="19237" y="815"/>
                    <a:pt x="19575" y="1223"/>
                  </a:cubicBezTo>
                  <a:cubicBezTo>
                    <a:pt x="21262" y="2853"/>
                    <a:pt x="21262" y="2853"/>
                    <a:pt x="21262" y="2853"/>
                  </a:cubicBezTo>
                  <a:cubicBezTo>
                    <a:pt x="21600" y="3260"/>
                    <a:pt x="21600" y="4075"/>
                    <a:pt x="21262" y="4483"/>
                  </a:cubicBezTo>
                  <a:lnTo>
                    <a:pt x="10800" y="1711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7" name="Shape 5387"/>
            <p:cNvSpPr/>
            <p:nvPr/>
          </p:nvSpPr>
          <p:spPr>
            <a:xfrm>
              <a:off x="3308128" y="391883"/>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7876" y="12662"/>
                  </a:moveTo>
                  <a:cubicBezTo>
                    <a:pt x="18248" y="12290"/>
                    <a:pt x="18248" y="11917"/>
                    <a:pt x="17876" y="11545"/>
                  </a:cubicBezTo>
                  <a:cubicBezTo>
                    <a:pt x="11545" y="4841"/>
                    <a:pt x="11545" y="4841"/>
                    <a:pt x="11545" y="4841"/>
                  </a:cubicBezTo>
                  <a:cubicBezTo>
                    <a:pt x="11172" y="4469"/>
                    <a:pt x="10428" y="4469"/>
                    <a:pt x="10055" y="4841"/>
                  </a:cubicBezTo>
                  <a:cubicBezTo>
                    <a:pt x="3724" y="11545"/>
                    <a:pt x="3724" y="11545"/>
                    <a:pt x="3724" y="11545"/>
                  </a:cubicBezTo>
                  <a:cubicBezTo>
                    <a:pt x="3352" y="11917"/>
                    <a:pt x="3352" y="12290"/>
                    <a:pt x="3724" y="12662"/>
                  </a:cubicBezTo>
                  <a:cubicBezTo>
                    <a:pt x="5214" y="14152"/>
                    <a:pt x="5214" y="14152"/>
                    <a:pt x="5214" y="14152"/>
                  </a:cubicBezTo>
                  <a:cubicBezTo>
                    <a:pt x="5586" y="14524"/>
                    <a:pt x="5959" y="14524"/>
                    <a:pt x="6331" y="14152"/>
                  </a:cubicBezTo>
                  <a:cubicBezTo>
                    <a:pt x="10800" y="9683"/>
                    <a:pt x="10800" y="9683"/>
                    <a:pt x="10800" y="9683"/>
                  </a:cubicBezTo>
                  <a:cubicBezTo>
                    <a:pt x="15269" y="14152"/>
                    <a:pt x="15269" y="14152"/>
                    <a:pt x="15269" y="14152"/>
                  </a:cubicBezTo>
                  <a:cubicBezTo>
                    <a:pt x="15641" y="14524"/>
                    <a:pt x="16014" y="14524"/>
                    <a:pt x="16386" y="14152"/>
                  </a:cubicBezTo>
                  <a:lnTo>
                    <a:pt x="17876" y="1266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8" name="Shape 5388"/>
            <p:cNvSpPr/>
            <p:nvPr/>
          </p:nvSpPr>
          <p:spPr>
            <a:xfrm>
              <a:off x="3804622" y="436097"/>
              <a:ext cx="201249" cy="129973"/>
            </a:xfrm>
            <a:custGeom>
              <a:avLst/>
              <a:gdLst/>
              <a:ahLst/>
              <a:cxnLst>
                <a:cxn ang="0">
                  <a:pos x="wd2" y="hd2"/>
                </a:cxn>
                <a:cxn ang="5400000">
                  <a:pos x="wd2" y="hd2"/>
                </a:cxn>
                <a:cxn ang="10800000">
                  <a:pos x="wd2" y="hd2"/>
                </a:cxn>
                <a:cxn ang="16200000">
                  <a:pos x="wd2" y="hd2"/>
                </a:cxn>
              </a:cxnLst>
              <a:rect l="0" t="0" r="r" b="b"/>
              <a:pathLst>
                <a:path w="21423" h="21323" extrusionOk="0">
                  <a:moveTo>
                    <a:pt x="19032" y="20908"/>
                  </a:moveTo>
                  <a:cubicBezTo>
                    <a:pt x="18678" y="21462"/>
                    <a:pt x="18324" y="21462"/>
                    <a:pt x="17970" y="20908"/>
                  </a:cubicBezTo>
                  <a:cubicBezTo>
                    <a:pt x="10534" y="9831"/>
                    <a:pt x="10534" y="9831"/>
                    <a:pt x="10534" y="9831"/>
                  </a:cubicBezTo>
                  <a:cubicBezTo>
                    <a:pt x="3452" y="20908"/>
                    <a:pt x="3452" y="20908"/>
                    <a:pt x="3452" y="20908"/>
                  </a:cubicBezTo>
                  <a:cubicBezTo>
                    <a:pt x="3098" y="21462"/>
                    <a:pt x="2744" y="21462"/>
                    <a:pt x="2390" y="20908"/>
                  </a:cubicBezTo>
                  <a:cubicBezTo>
                    <a:pt x="265" y="17585"/>
                    <a:pt x="265" y="17585"/>
                    <a:pt x="265" y="17585"/>
                  </a:cubicBezTo>
                  <a:cubicBezTo>
                    <a:pt x="-89" y="17031"/>
                    <a:pt x="-89" y="16477"/>
                    <a:pt x="265" y="15924"/>
                  </a:cubicBezTo>
                  <a:cubicBezTo>
                    <a:pt x="10180" y="416"/>
                    <a:pt x="10180" y="416"/>
                    <a:pt x="10180" y="416"/>
                  </a:cubicBezTo>
                  <a:cubicBezTo>
                    <a:pt x="10534" y="-138"/>
                    <a:pt x="10888" y="-138"/>
                    <a:pt x="11242" y="416"/>
                  </a:cubicBezTo>
                  <a:cubicBezTo>
                    <a:pt x="21157" y="15924"/>
                    <a:pt x="21157" y="15924"/>
                    <a:pt x="21157" y="15924"/>
                  </a:cubicBezTo>
                  <a:cubicBezTo>
                    <a:pt x="21511" y="16477"/>
                    <a:pt x="21511" y="17031"/>
                    <a:pt x="21157" y="17585"/>
                  </a:cubicBezTo>
                  <a:lnTo>
                    <a:pt x="19032" y="2090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89" name="Shape 5389"/>
            <p:cNvSpPr/>
            <p:nvPr/>
          </p:nvSpPr>
          <p:spPr>
            <a:xfrm>
              <a:off x="4271572" y="376393"/>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65" y="21600"/>
                    <a:pt x="0" y="16518"/>
                    <a:pt x="0" y="10800"/>
                  </a:cubicBezTo>
                  <a:cubicBezTo>
                    <a:pt x="0" y="5400"/>
                    <a:pt x="3812" y="635"/>
                    <a:pt x="9212" y="0"/>
                  </a:cubicBezTo>
                  <a:cubicBezTo>
                    <a:pt x="9212" y="3176"/>
                    <a:pt x="9212" y="3176"/>
                    <a:pt x="9212" y="3176"/>
                  </a:cubicBezTo>
                  <a:cubicBezTo>
                    <a:pt x="5718" y="3812"/>
                    <a:pt x="2859" y="6988"/>
                    <a:pt x="2859" y="10800"/>
                  </a:cubicBezTo>
                  <a:cubicBezTo>
                    <a:pt x="2859" y="14929"/>
                    <a:pt x="6353" y="18424"/>
                    <a:pt x="10800" y="18424"/>
                  </a:cubicBezTo>
                  <a:cubicBezTo>
                    <a:pt x="14929" y="18424"/>
                    <a:pt x="18424" y="14929"/>
                    <a:pt x="18424" y="10800"/>
                  </a:cubicBezTo>
                  <a:cubicBezTo>
                    <a:pt x="18424" y="6988"/>
                    <a:pt x="15882" y="3812"/>
                    <a:pt x="12388" y="3176"/>
                  </a:cubicBezTo>
                  <a:cubicBezTo>
                    <a:pt x="12388" y="0"/>
                    <a:pt x="12388" y="0"/>
                    <a:pt x="12388" y="0"/>
                  </a:cubicBezTo>
                  <a:cubicBezTo>
                    <a:pt x="17471" y="635"/>
                    <a:pt x="21600" y="5400"/>
                    <a:pt x="21600" y="10800"/>
                  </a:cubicBezTo>
                  <a:cubicBezTo>
                    <a:pt x="21600" y="16518"/>
                    <a:pt x="16835" y="21600"/>
                    <a:pt x="1080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0" name="Shape 5390"/>
            <p:cNvSpPr/>
            <p:nvPr/>
          </p:nvSpPr>
          <p:spPr>
            <a:xfrm>
              <a:off x="4770332" y="422861"/>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1" name="Shape 5391"/>
            <p:cNvSpPr/>
            <p:nvPr/>
          </p:nvSpPr>
          <p:spPr>
            <a:xfrm>
              <a:off x="5236564" y="391883"/>
              <a:ext cx="130113" cy="178129"/>
            </a:xfrm>
            <a:custGeom>
              <a:avLst/>
              <a:gdLst/>
              <a:ahLst/>
              <a:cxnLst>
                <a:cxn ang="0">
                  <a:pos x="wd2" y="hd2"/>
                </a:cxn>
                <a:cxn ang="5400000">
                  <a:pos x="wd2" y="hd2"/>
                </a:cxn>
                <a:cxn ang="10800000">
                  <a:pos x="wd2" y="hd2"/>
                </a:cxn>
                <a:cxn ang="16200000">
                  <a:pos x="wd2" y="hd2"/>
                </a:cxn>
              </a:cxnLst>
              <a:rect l="0" t="0" r="r" b="b"/>
              <a:pathLst>
                <a:path w="21600" h="21600" extrusionOk="0">
                  <a:moveTo>
                    <a:pt x="8862" y="21600"/>
                  </a:moveTo>
                  <a:cubicBezTo>
                    <a:pt x="8308" y="21600"/>
                    <a:pt x="8308" y="21192"/>
                    <a:pt x="8308" y="21192"/>
                  </a:cubicBezTo>
                  <a:cubicBezTo>
                    <a:pt x="8308" y="15894"/>
                    <a:pt x="8308" y="15894"/>
                    <a:pt x="8308" y="15894"/>
                  </a:cubicBezTo>
                  <a:cubicBezTo>
                    <a:pt x="2215" y="15894"/>
                    <a:pt x="2215" y="15894"/>
                    <a:pt x="2215" y="15894"/>
                  </a:cubicBezTo>
                  <a:cubicBezTo>
                    <a:pt x="1662" y="15894"/>
                    <a:pt x="1662" y="15894"/>
                    <a:pt x="1662" y="15487"/>
                  </a:cubicBezTo>
                  <a:cubicBezTo>
                    <a:pt x="1662" y="13857"/>
                    <a:pt x="1662" y="13857"/>
                    <a:pt x="1662" y="13857"/>
                  </a:cubicBezTo>
                  <a:cubicBezTo>
                    <a:pt x="1662" y="13449"/>
                    <a:pt x="1662" y="13449"/>
                    <a:pt x="2215" y="13449"/>
                  </a:cubicBezTo>
                  <a:cubicBezTo>
                    <a:pt x="8308" y="13449"/>
                    <a:pt x="8308" y="13449"/>
                    <a:pt x="8308" y="13449"/>
                  </a:cubicBezTo>
                  <a:cubicBezTo>
                    <a:pt x="8308" y="12226"/>
                    <a:pt x="8308" y="12226"/>
                    <a:pt x="8308" y="12226"/>
                  </a:cubicBezTo>
                  <a:cubicBezTo>
                    <a:pt x="2215" y="12226"/>
                    <a:pt x="2215" y="12226"/>
                    <a:pt x="2215" y="12226"/>
                  </a:cubicBezTo>
                  <a:cubicBezTo>
                    <a:pt x="1662" y="12226"/>
                    <a:pt x="1662" y="11819"/>
                    <a:pt x="1662" y="11411"/>
                  </a:cubicBezTo>
                  <a:cubicBezTo>
                    <a:pt x="1662" y="10189"/>
                    <a:pt x="1662" y="10189"/>
                    <a:pt x="1662" y="10189"/>
                  </a:cubicBezTo>
                  <a:cubicBezTo>
                    <a:pt x="1662" y="9781"/>
                    <a:pt x="1662" y="9374"/>
                    <a:pt x="2215" y="9374"/>
                  </a:cubicBezTo>
                  <a:cubicBezTo>
                    <a:pt x="6646" y="9374"/>
                    <a:pt x="6646" y="9374"/>
                    <a:pt x="6646" y="9374"/>
                  </a:cubicBezTo>
                  <a:cubicBezTo>
                    <a:pt x="0" y="408"/>
                    <a:pt x="0" y="408"/>
                    <a:pt x="0" y="408"/>
                  </a:cubicBezTo>
                  <a:cubicBezTo>
                    <a:pt x="0" y="408"/>
                    <a:pt x="0" y="408"/>
                    <a:pt x="0" y="0"/>
                  </a:cubicBezTo>
                  <a:cubicBezTo>
                    <a:pt x="0" y="0"/>
                    <a:pt x="554" y="0"/>
                    <a:pt x="554" y="0"/>
                  </a:cubicBezTo>
                  <a:cubicBezTo>
                    <a:pt x="4431" y="0"/>
                    <a:pt x="4431" y="0"/>
                    <a:pt x="4431" y="0"/>
                  </a:cubicBezTo>
                  <a:cubicBezTo>
                    <a:pt x="4985" y="0"/>
                    <a:pt x="4985" y="0"/>
                    <a:pt x="4985" y="0"/>
                  </a:cubicBezTo>
                  <a:cubicBezTo>
                    <a:pt x="9969" y="6521"/>
                    <a:pt x="9969" y="6521"/>
                    <a:pt x="9969" y="6521"/>
                  </a:cubicBezTo>
                  <a:cubicBezTo>
                    <a:pt x="10523" y="7336"/>
                    <a:pt x="10523" y="8151"/>
                    <a:pt x="11077" y="8558"/>
                  </a:cubicBezTo>
                  <a:cubicBezTo>
                    <a:pt x="11077" y="7743"/>
                    <a:pt x="11631" y="7336"/>
                    <a:pt x="12185" y="6521"/>
                  </a:cubicBezTo>
                  <a:cubicBezTo>
                    <a:pt x="16062" y="0"/>
                    <a:pt x="16062" y="0"/>
                    <a:pt x="16062" y="0"/>
                  </a:cubicBezTo>
                  <a:cubicBezTo>
                    <a:pt x="16062" y="0"/>
                    <a:pt x="16615" y="0"/>
                    <a:pt x="16615" y="0"/>
                  </a:cubicBezTo>
                  <a:cubicBezTo>
                    <a:pt x="21046" y="0"/>
                    <a:pt x="21046" y="0"/>
                    <a:pt x="21046" y="0"/>
                  </a:cubicBezTo>
                  <a:cubicBezTo>
                    <a:pt x="21046" y="0"/>
                    <a:pt x="21046" y="0"/>
                    <a:pt x="21600" y="0"/>
                  </a:cubicBezTo>
                  <a:cubicBezTo>
                    <a:pt x="21600" y="0"/>
                    <a:pt x="21600" y="408"/>
                    <a:pt x="21600" y="408"/>
                  </a:cubicBezTo>
                  <a:cubicBezTo>
                    <a:pt x="14954" y="9374"/>
                    <a:pt x="14954" y="9374"/>
                    <a:pt x="14954" y="9374"/>
                  </a:cubicBezTo>
                  <a:cubicBezTo>
                    <a:pt x="19385" y="9374"/>
                    <a:pt x="19385" y="9374"/>
                    <a:pt x="19385" y="9374"/>
                  </a:cubicBezTo>
                  <a:cubicBezTo>
                    <a:pt x="19938" y="9374"/>
                    <a:pt x="19938" y="9781"/>
                    <a:pt x="19938" y="10189"/>
                  </a:cubicBezTo>
                  <a:cubicBezTo>
                    <a:pt x="19938" y="11411"/>
                    <a:pt x="19938" y="11411"/>
                    <a:pt x="19938" y="11411"/>
                  </a:cubicBezTo>
                  <a:cubicBezTo>
                    <a:pt x="19938" y="11819"/>
                    <a:pt x="19938" y="12226"/>
                    <a:pt x="19385" y="12226"/>
                  </a:cubicBezTo>
                  <a:cubicBezTo>
                    <a:pt x="13292" y="12226"/>
                    <a:pt x="13292" y="12226"/>
                    <a:pt x="13292" y="12226"/>
                  </a:cubicBezTo>
                  <a:cubicBezTo>
                    <a:pt x="13292" y="13449"/>
                    <a:pt x="13292" y="13449"/>
                    <a:pt x="13292" y="13449"/>
                  </a:cubicBezTo>
                  <a:cubicBezTo>
                    <a:pt x="19385" y="13449"/>
                    <a:pt x="19385" y="13449"/>
                    <a:pt x="19385" y="13449"/>
                  </a:cubicBezTo>
                  <a:cubicBezTo>
                    <a:pt x="19938" y="13449"/>
                    <a:pt x="19938" y="13449"/>
                    <a:pt x="19938" y="13857"/>
                  </a:cubicBezTo>
                  <a:cubicBezTo>
                    <a:pt x="19938" y="15487"/>
                    <a:pt x="19938" y="15487"/>
                    <a:pt x="19938" y="15487"/>
                  </a:cubicBezTo>
                  <a:cubicBezTo>
                    <a:pt x="19938" y="15894"/>
                    <a:pt x="19938" y="15894"/>
                    <a:pt x="19385" y="15894"/>
                  </a:cubicBezTo>
                  <a:cubicBezTo>
                    <a:pt x="13292" y="15894"/>
                    <a:pt x="13292" y="15894"/>
                    <a:pt x="13292" y="15894"/>
                  </a:cubicBezTo>
                  <a:cubicBezTo>
                    <a:pt x="13292" y="21192"/>
                    <a:pt x="13292" y="21192"/>
                    <a:pt x="13292" y="21192"/>
                  </a:cubicBezTo>
                  <a:cubicBezTo>
                    <a:pt x="13292" y="21192"/>
                    <a:pt x="12738" y="21600"/>
                    <a:pt x="12738" y="21600"/>
                  </a:cubicBezTo>
                  <a:lnTo>
                    <a:pt x="8862" y="21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2" name="Shape 5392"/>
            <p:cNvSpPr/>
            <p:nvPr/>
          </p:nvSpPr>
          <p:spPr>
            <a:xfrm>
              <a:off x="5718286" y="405823"/>
              <a:ext cx="238539" cy="181228"/>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3" name="Shape 5393"/>
            <p:cNvSpPr/>
            <p:nvPr/>
          </p:nvSpPr>
          <p:spPr>
            <a:xfrm>
              <a:off x="6201557" y="405823"/>
              <a:ext cx="227696" cy="198266"/>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4" name="Shape 5394"/>
            <p:cNvSpPr/>
            <p:nvPr/>
          </p:nvSpPr>
          <p:spPr>
            <a:xfrm>
              <a:off x="6683279" y="391883"/>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0800" y="2979"/>
                  </a:moveTo>
                  <a:cubicBezTo>
                    <a:pt x="6703" y="2979"/>
                    <a:pt x="2979" y="6331"/>
                    <a:pt x="2979" y="10800"/>
                  </a:cubicBezTo>
                  <a:cubicBezTo>
                    <a:pt x="2979" y="14897"/>
                    <a:pt x="6703" y="18248"/>
                    <a:pt x="10800" y="18248"/>
                  </a:cubicBezTo>
                  <a:cubicBezTo>
                    <a:pt x="14897" y="18248"/>
                    <a:pt x="18621" y="14897"/>
                    <a:pt x="18621" y="10800"/>
                  </a:cubicBezTo>
                  <a:cubicBezTo>
                    <a:pt x="18621" y="6331"/>
                    <a:pt x="14897" y="2979"/>
                    <a:pt x="10800" y="2979"/>
                  </a:cubicBezTo>
                  <a:close/>
                  <a:moveTo>
                    <a:pt x="14524" y="12662"/>
                  </a:moveTo>
                  <a:cubicBezTo>
                    <a:pt x="7076" y="16386"/>
                    <a:pt x="7076" y="16386"/>
                    <a:pt x="7076" y="16386"/>
                  </a:cubicBezTo>
                  <a:cubicBezTo>
                    <a:pt x="7076" y="8566"/>
                    <a:pt x="7076" y="8566"/>
                    <a:pt x="7076" y="8566"/>
                  </a:cubicBezTo>
                  <a:cubicBezTo>
                    <a:pt x="14524" y="5214"/>
                    <a:pt x="14524" y="5214"/>
                    <a:pt x="14524" y="5214"/>
                  </a:cubicBezTo>
                  <a:lnTo>
                    <a:pt x="14524" y="12662"/>
                  </a:lnTo>
                  <a:close/>
                  <a:moveTo>
                    <a:pt x="12662" y="11545"/>
                  </a:moveTo>
                  <a:cubicBezTo>
                    <a:pt x="8938" y="9683"/>
                    <a:pt x="8938" y="9683"/>
                    <a:pt x="8938" y="9683"/>
                  </a:cubicBezTo>
                  <a:cubicBezTo>
                    <a:pt x="8938" y="13407"/>
                    <a:pt x="8938" y="13407"/>
                    <a:pt x="8938" y="13407"/>
                  </a:cubicBezTo>
                  <a:lnTo>
                    <a:pt x="12662" y="1154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5" name="Shape 5395"/>
            <p:cNvSpPr/>
            <p:nvPr/>
          </p:nvSpPr>
          <p:spPr>
            <a:xfrm>
              <a:off x="7165001" y="391883"/>
              <a:ext cx="244734"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2234"/>
                  </a:moveTo>
                  <a:cubicBezTo>
                    <a:pt x="21600" y="19366"/>
                    <a:pt x="21600" y="19366"/>
                    <a:pt x="21600" y="19366"/>
                  </a:cubicBezTo>
                  <a:cubicBezTo>
                    <a:pt x="21600" y="20483"/>
                    <a:pt x="21008" y="21600"/>
                    <a:pt x="19825" y="21600"/>
                  </a:cubicBezTo>
                  <a:cubicBezTo>
                    <a:pt x="2071" y="21600"/>
                    <a:pt x="2071" y="21600"/>
                    <a:pt x="2071" y="21600"/>
                  </a:cubicBezTo>
                  <a:cubicBezTo>
                    <a:pt x="888" y="21600"/>
                    <a:pt x="0" y="20483"/>
                    <a:pt x="0" y="19366"/>
                  </a:cubicBezTo>
                  <a:cubicBezTo>
                    <a:pt x="0" y="2234"/>
                    <a:pt x="0" y="2234"/>
                    <a:pt x="0" y="2234"/>
                  </a:cubicBezTo>
                  <a:cubicBezTo>
                    <a:pt x="0" y="745"/>
                    <a:pt x="888" y="0"/>
                    <a:pt x="2071" y="0"/>
                  </a:cubicBezTo>
                  <a:cubicBezTo>
                    <a:pt x="19825" y="0"/>
                    <a:pt x="19825" y="0"/>
                    <a:pt x="19825" y="0"/>
                  </a:cubicBezTo>
                  <a:cubicBezTo>
                    <a:pt x="21008" y="0"/>
                    <a:pt x="21600" y="745"/>
                    <a:pt x="21600" y="2234"/>
                  </a:cubicBezTo>
                  <a:close/>
                  <a:moveTo>
                    <a:pt x="1479" y="2234"/>
                  </a:moveTo>
                  <a:cubicBezTo>
                    <a:pt x="1479" y="5214"/>
                    <a:pt x="1479" y="5214"/>
                    <a:pt x="1479" y="5214"/>
                  </a:cubicBezTo>
                  <a:cubicBezTo>
                    <a:pt x="20121" y="5214"/>
                    <a:pt x="20121" y="5214"/>
                    <a:pt x="20121" y="5214"/>
                  </a:cubicBezTo>
                  <a:cubicBezTo>
                    <a:pt x="20121" y="2234"/>
                    <a:pt x="20121" y="2234"/>
                    <a:pt x="20121" y="2234"/>
                  </a:cubicBezTo>
                  <a:cubicBezTo>
                    <a:pt x="20121" y="1862"/>
                    <a:pt x="20121" y="1490"/>
                    <a:pt x="19825" y="1490"/>
                  </a:cubicBezTo>
                  <a:cubicBezTo>
                    <a:pt x="2071" y="1490"/>
                    <a:pt x="2071" y="1490"/>
                    <a:pt x="2071" y="1490"/>
                  </a:cubicBezTo>
                  <a:cubicBezTo>
                    <a:pt x="1775" y="1490"/>
                    <a:pt x="1479" y="1862"/>
                    <a:pt x="1479" y="2234"/>
                  </a:cubicBezTo>
                  <a:close/>
                  <a:moveTo>
                    <a:pt x="20121" y="19366"/>
                  </a:moveTo>
                  <a:cubicBezTo>
                    <a:pt x="20121" y="10800"/>
                    <a:pt x="20121" y="10800"/>
                    <a:pt x="20121" y="10800"/>
                  </a:cubicBezTo>
                  <a:cubicBezTo>
                    <a:pt x="1479" y="10800"/>
                    <a:pt x="1479" y="10800"/>
                    <a:pt x="1479" y="10800"/>
                  </a:cubicBezTo>
                  <a:cubicBezTo>
                    <a:pt x="1479" y="19366"/>
                    <a:pt x="1479" y="19366"/>
                    <a:pt x="1479" y="19366"/>
                  </a:cubicBezTo>
                  <a:cubicBezTo>
                    <a:pt x="1479" y="19366"/>
                    <a:pt x="1775" y="19738"/>
                    <a:pt x="2071" y="19738"/>
                  </a:cubicBezTo>
                  <a:cubicBezTo>
                    <a:pt x="19825" y="19738"/>
                    <a:pt x="19825" y="19738"/>
                    <a:pt x="19825" y="19738"/>
                  </a:cubicBezTo>
                  <a:cubicBezTo>
                    <a:pt x="20121" y="19738"/>
                    <a:pt x="20121" y="19366"/>
                    <a:pt x="20121" y="19366"/>
                  </a:cubicBezTo>
                  <a:close/>
                  <a:moveTo>
                    <a:pt x="2959" y="16014"/>
                  </a:moveTo>
                  <a:cubicBezTo>
                    <a:pt x="5918" y="16014"/>
                    <a:pt x="5918" y="16014"/>
                    <a:pt x="5918" y="16014"/>
                  </a:cubicBezTo>
                  <a:cubicBezTo>
                    <a:pt x="5918" y="17876"/>
                    <a:pt x="5918" y="17876"/>
                    <a:pt x="5918" y="17876"/>
                  </a:cubicBezTo>
                  <a:cubicBezTo>
                    <a:pt x="2959" y="17876"/>
                    <a:pt x="2959" y="17876"/>
                    <a:pt x="2959" y="17876"/>
                  </a:cubicBezTo>
                  <a:lnTo>
                    <a:pt x="2959" y="16014"/>
                  </a:lnTo>
                  <a:close/>
                  <a:moveTo>
                    <a:pt x="7397" y="16014"/>
                  </a:moveTo>
                  <a:cubicBezTo>
                    <a:pt x="11540" y="16014"/>
                    <a:pt x="11540" y="16014"/>
                    <a:pt x="11540" y="16014"/>
                  </a:cubicBezTo>
                  <a:cubicBezTo>
                    <a:pt x="11540" y="17876"/>
                    <a:pt x="11540" y="17876"/>
                    <a:pt x="11540" y="17876"/>
                  </a:cubicBezTo>
                  <a:cubicBezTo>
                    <a:pt x="7397" y="17876"/>
                    <a:pt x="7397" y="17876"/>
                    <a:pt x="7397" y="17876"/>
                  </a:cubicBezTo>
                  <a:lnTo>
                    <a:pt x="7397" y="1601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6" name="Shape 5396"/>
            <p:cNvSpPr/>
            <p:nvPr/>
          </p:nvSpPr>
          <p:spPr>
            <a:xfrm>
              <a:off x="7648271" y="391883"/>
              <a:ext cx="210658" cy="212206"/>
            </a:xfrm>
            <a:custGeom>
              <a:avLst/>
              <a:gdLst/>
              <a:ahLst/>
              <a:cxnLst>
                <a:cxn ang="0">
                  <a:pos x="wd2" y="hd2"/>
                </a:cxn>
                <a:cxn ang="5400000">
                  <a:pos x="wd2" y="hd2"/>
                </a:cxn>
                <a:cxn ang="10800000">
                  <a:pos x="wd2" y="hd2"/>
                </a:cxn>
                <a:cxn ang="16200000">
                  <a:pos x="wd2" y="hd2"/>
                </a:cxn>
              </a:cxnLst>
              <a:rect l="0" t="0" r="r" b="b"/>
              <a:pathLst>
                <a:path w="21600" h="21600" extrusionOk="0">
                  <a:moveTo>
                    <a:pt x="21600" y="14743"/>
                  </a:moveTo>
                  <a:cubicBezTo>
                    <a:pt x="21600" y="15429"/>
                    <a:pt x="21257" y="16114"/>
                    <a:pt x="20571" y="16457"/>
                  </a:cubicBezTo>
                  <a:cubicBezTo>
                    <a:pt x="11657" y="21257"/>
                    <a:pt x="11657" y="21257"/>
                    <a:pt x="11657" y="21257"/>
                  </a:cubicBezTo>
                  <a:cubicBezTo>
                    <a:pt x="11314" y="21600"/>
                    <a:pt x="10971" y="21600"/>
                    <a:pt x="10629" y="21600"/>
                  </a:cubicBezTo>
                  <a:cubicBezTo>
                    <a:pt x="10629" y="21600"/>
                    <a:pt x="10286" y="21600"/>
                    <a:pt x="9943" y="21257"/>
                  </a:cubicBezTo>
                  <a:cubicBezTo>
                    <a:pt x="686" y="16457"/>
                    <a:pt x="686" y="16457"/>
                    <a:pt x="686" y="16457"/>
                  </a:cubicBezTo>
                  <a:cubicBezTo>
                    <a:pt x="343" y="16114"/>
                    <a:pt x="0" y="15429"/>
                    <a:pt x="0" y="14743"/>
                  </a:cubicBezTo>
                  <a:cubicBezTo>
                    <a:pt x="0" y="4800"/>
                    <a:pt x="0" y="4800"/>
                    <a:pt x="0" y="4800"/>
                  </a:cubicBezTo>
                  <a:cubicBezTo>
                    <a:pt x="0" y="4114"/>
                    <a:pt x="343" y="3429"/>
                    <a:pt x="1029" y="3429"/>
                  </a:cubicBezTo>
                  <a:cubicBezTo>
                    <a:pt x="10286" y="0"/>
                    <a:pt x="10286" y="0"/>
                    <a:pt x="10286" y="0"/>
                  </a:cubicBezTo>
                  <a:cubicBezTo>
                    <a:pt x="10286" y="0"/>
                    <a:pt x="10629" y="0"/>
                    <a:pt x="10629" y="0"/>
                  </a:cubicBezTo>
                  <a:cubicBezTo>
                    <a:pt x="10971" y="0"/>
                    <a:pt x="10971" y="0"/>
                    <a:pt x="11314" y="0"/>
                  </a:cubicBezTo>
                  <a:cubicBezTo>
                    <a:pt x="20571" y="3429"/>
                    <a:pt x="20571" y="3429"/>
                    <a:pt x="20571" y="3429"/>
                  </a:cubicBezTo>
                  <a:cubicBezTo>
                    <a:pt x="21257" y="3429"/>
                    <a:pt x="21600" y="4114"/>
                    <a:pt x="21600" y="4800"/>
                  </a:cubicBezTo>
                  <a:lnTo>
                    <a:pt x="21600" y="14743"/>
                  </a:lnTo>
                  <a:close/>
                  <a:moveTo>
                    <a:pt x="19886" y="4800"/>
                  </a:moveTo>
                  <a:cubicBezTo>
                    <a:pt x="10629" y="1371"/>
                    <a:pt x="10629" y="1371"/>
                    <a:pt x="10629" y="1371"/>
                  </a:cubicBezTo>
                  <a:cubicBezTo>
                    <a:pt x="1714" y="4800"/>
                    <a:pt x="1714" y="4800"/>
                    <a:pt x="1714" y="4800"/>
                  </a:cubicBezTo>
                  <a:cubicBezTo>
                    <a:pt x="10629" y="8229"/>
                    <a:pt x="10629" y="8229"/>
                    <a:pt x="10629" y="8229"/>
                  </a:cubicBezTo>
                  <a:lnTo>
                    <a:pt x="19886" y="4800"/>
                  </a:lnTo>
                  <a:close/>
                  <a:moveTo>
                    <a:pt x="19886" y="14743"/>
                  </a:moveTo>
                  <a:cubicBezTo>
                    <a:pt x="19886" y="6514"/>
                    <a:pt x="19886" y="6514"/>
                    <a:pt x="19886" y="6514"/>
                  </a:cubicBezTo>
                  <a:cubicBezTo>
                    <a:pt x="11657" y="9600"/>
                    <a:pt x="11657" y="9600"/>
                    <a:pt x="11657" y="9600"/>
                  </a:cubicBezTo>
                  <a:cubicBezTo>
                    <a:pt x="11657" y="19543"/>
                    <a:pt x="11657" y="19543"/>
                    <a:pt x="11657" y="19543"/>
                  </a:cubicBezTo>
                  <a:lnTo>
                    <a:pt x="19886" y="1474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7" name="Shape 5397"/>
            <p:cNvSpPr/>
            <p:nvPr/>
          </p:nvSpPr>
          <p:spPr>
            <a:xfrm>
              <a:off x="8129993" y="405823"/>
              <a:ext cx="227696" cy="181228"/>
            </a:xfrm>
            <a:custGeom>
              <a:avLst/>
              <a:gdLst/>
              <a:ahLst/>
              <a:cxnLst>
                <a:cxn ang="0">
                  <a:pos x="wd2" y="hd2"/>
                </a:cxn>
                <a:cxn ang="5400000">
                  <a:pos x="wd2" y="hd2"/>
                </a:cxn>
                <a:cxn ang="10800000">
                  <a:pos x="wd2" y="hd2"/>
                </a:cxn>
                <a:cxn ang="16200000">
                  <a:pos x="wd2" y="hd2"/>
                </a:cxn>
              </a:cxnLst>
              <a:rect l="0" t="0" r="r" b="b"/>
              <a:pathLst>
                <a:path w="21600" h="21600" extrusionOk="0">
                  <a:moveTo>
                    <a:pt x="20012" y="21200"/>
                  </a:moveTo>
                  <a:cubicBezTo>
                    <a:pt x="20012" y="21200"/>
                    <a:pt x="19694" y="21600"/>
                    <a:pt x="19376" y="21600"/>
                  </a:cubicBezTo>
                  <a:cubicBezTo>
                    <a:pt x="2541" y="21600"/>
                    <a:pt x="2541" y="21600"/>
                    <a:pt x="2541" y="21600"/>
                  </a:cubicBezTo>
                  <a:cubicBezTo>
                    <a:pt x="2224" y="21600"/>
                    <a:pt x="1906" y="21200"/>
                    <a:pt x="1906" y="21200"/>
                  </a:cubicBezTo>
                  <a:cubicBezTo>
                    <a:pt x="635" y="18800"/>
                    <a:pt x="0" y="16400"/>
                    <a:pt x="0" y="13600"/>
                  </a:cubicBezTo>
                  <a:cubicBezTo>
                    <a:pt x="0" y="6400"/>
                    <a:pt x="5082" y="0"/>
                    <a:pt x="10800" y="0"/>
                  </a:cubicBezTo>
                  <a:cubicBezTo>
                    <a:pt x="16835" y="0"/>
                    <a:pt x="21600" y="6400"/>
                    <a:pt x="21600" y="13600"/>
                  </a:cubicBezTo>
                  <a:cubicBezTo>
                    <a:pt x="21600" y="16400"/>
                    <a:pt x="21282" y="18800"/>
                    <a:pt x="20012" y="21200"/>
                  </a:cubicBezTo>
                  <a:close/>
                  <a:moveTo>
                    <a:pt x="3176" y="12000"/>
                  </a:moveTo>
                  <a:cubicBezTo>
                    <a:pt x="2224" y="12000"/>
                    <a:pt x="1588" y="12800"/>
                    <a:pt x="1588" y="13600"/>
                  </a:cubicBezTo>
                  <a:cubicBezTo>
                    <a:pt x="1588" y="14800"/>
                    <a:pt x="2224" y="15600"/>
                    <a:pt x="3176" y="15600"/>
                  </a:cubicBezTo>
                  <a:cubicBezTo>
                    <a:pt x="4129" y="15600"/>
                    <a:pt x="4765" y="14800"/>
                    <a:pt x="4765" y="13600"/>
                  </a:cubicBezTo>
                  <a:cubicBezTo>
                    <a:pt x="4765" y="12800"/>
                    <a:pt x="4129" y="12000"/>
                    <a:pt x="3176" y="12000"/>
                  </a:cubicBezTo>
                  <a:close/>
                  <a:moveTo>
                    <a:pt x="5400" y="5200"/>
                  </a:moveTo>
                  <a:cubicBezTo>
                    <a:pt x="4765" y="5200"/>
                    <a:pt x="4129" y="6000"/>
                    <a:pt x="4129" y="6800"/>
                  </a:cubicBezTo>
                  <a:cubicBezTo>
                    <a:pt x="4129" y="8000"/>
                    <a:pt x="4765" y="8800"/>
                    <a:pt x="5400" y="8800"/>
                  </a:cubicBezTo>
                  <a:cubicBezTo>
                    <a:pt x="6353" y="8800"/>
                    <a:pt x="6988" y="8000"/>
                    <a:pt x="6988" y="6800"/>
                  </a:cubicBezTo>
                  <a:cubicBezTo>
                    <a:pt x="6988" y="6000"/>
                    <a:pt x="6353" y="5200"/>
                    <a:pt x="5400" y="5200"/>
                  </a:cubicBezTo>
                  <a:close/>
                  <a:moveTo>
                    <a:pt x="13341" y="8400"/>
                  </a:moveTo>
                  <a:cubicBezTo>
                    <a:pt x="13659" y="8000"/>
                    <a:pt x="13341" y="7600"/>
                    <a:pt x="13024" y="7200"/>
                  </a:cubicBezTo>
                  <a:cubicBezTo>
                    <a:pt x="12388" y="7200"/>
                    <a:pt x="12071" y="7600"/>
                    <a:pt x="12071" y="8000"/>
                  </a:cubicBezTo>
                  <a:cubicBezTo>
                    <a:pt x="10800" y="13600"/>
                    <a:pt x="10800" y="13600"/>
                    <a:pt x="10800" y="13600"/>
                  </a:cubicBezTo>
                  <a:cubicBezTo>
                    <a:pt x="9847" y="14000"/>
                    <a:pt x="8894" y="14800"/>
                    <a:pt x="8576" y="16000"/>
                  </a:cubicBezTo>
                  <a:cubicBezTo>
                    <a:pt x="8259" y="17600"/>
                    <a:pt x="9212" y="19200"/>
                    <a:pt x="10482" y="19600"/>
                  </a:cubicBezTo>
                  <a:cubicBezTo>
                    <a:pt x="11753" y="20000"/>
                    <a:pt x="12706" y="18800"/>
                    <a:pt x="13341" y="17600"/>
                  </a:cubicBezTo>
                  <a:cubicBezTo>
                    <a:pt x="13341" y="16000"/>
                    <a:pt x="13024" y="14800"/>
                    <a:pt x="12388" y="14400"/>
                  </a:cubicBezTo>
                  <a:lnTo>
                    <a:pt x="13341" y="8400"/>
                  </a:lnTo>
                  <a:close/>
                  <a:moveTo>
                    <a:pt x="10800" y="2000"/>
                  </a:moveTo>
                  <a:cubicBezTo>
                    <a:pt x="10165" y="2000"/>
                    <a:pt x="9529" y="2800"/>
                    <a:pt x="9529" y="4000"/>
                  </a:cubicBezTo>
                  <a:cubicBezTo>
                    <a:pt x="9529" y="5200"/>
                    <a:pt x="10165" y="6000"/>
                    <a:pt x="10800" y="6000"/>
                  </a:cubicBezTo>
                  <a:cubicBezTo>
                    <a:pt x="11753" y="6000"/>
                    <a:pt x="12388" y="5200"/>
                    <a:pt x="12388" y="4000"/>
                  </a:cubicBezTo>
                  <a:cubicBezTo>
                    <a:pt x="12388" y="2800"/>
                    <a:pt x="11753" y="2000"/>
                    <a:pt x="10800" y="2000"/>
                  </a:cubicBezTo>
                  <a:close/>
                  <a:moveTo>
                    <a:pt x="16200" y="5200"/>
                  </a:moveTo>
                  <a:cubicBezTo>
                    <a:pt x="15565" y="5200"/>
                    <a:pt x="14929" y="6000"/>
                    <a:pt x="14929" y="6800"/>
                  </a:cubicBezTo>
                  <a:cubicBezTo>
                    <a:pt x="14929" y="8000"/>
                    <a:pt x="15565" y="8800"/>
                    <a:pt x="16200" y="8800"/>
                  </a:cubicBezTo>
                  <a:cubicBezTo>
                    <a:pt x="17153" y="8800"/>
                    <a:pt x="17788" y="8000"/>
                    <a:pt x="17788" y="6800"/>
                  </a:cubicBezTo>
                  <a:cubicBezTo>
                    <a:pt x="17788" y="6000"/>
                    <a:pt x="17153" y="5200"/>
                    <a:pt x="16200" y="5200"/>
                  </a:cubicBezTo>
                  <a:close/>
                  <a:moveTo>
                    <a:pt x="18741" y="12000"/>
                  </a:moveTo>
                  <a:cubicBezTo>
                    <a:pt x="17788" y="12000"/>
                    <a:pt x="17153" y="12800"/>
                    <a:pt x="17153" y="13600"/>
                  </a:cubicBezTo>
                  <a:cubicBezTo>
                    <a:pt x="17153" y="14800"/>
                    <a:pt x="17788" y="15600"/>
                    <a:pt x="18741" y="15600"/>
                  </a:cubicBezTo>
                  <a:cubicBezTo>
                    <a:pt x="19376" y="15600"/>
                    <a:pt x="20329" y="14800"/>
                    <a:pt x="20329" y="13600"/>
                  </a:cubicBezTo>
                  <a:cubicBezTo>
                    <a:pt x="20329" y="12800"/>
                    <a:pt x="19376" y="12000"/>
                    <a:pt x="18741" y="120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8" name="Shape 5398"/>
            <p:cNvSpPr/>
            <p:nvPr/>
          </p:nvSpPr>
          <p:spPr>
            <a:xfrm>
              <a:off x="8560600" y="376393"/>
              <a:ext cx="244734" cy="210658"/>
            </a:xfrm>
            <a:custGeom>
              <a:avLst/>
              <a:gdLst/>
              <a:ahLst/>
              <a:cxnLst>
                <a:cxn ang="0">
                  <a:pos x="wd2" y="hd2"/>
                </a:cxn>
                <a:cxn ang="5400000">
                  <a:pos x="wd2" y="hd2"/>
                </a:cxn>
                <a:cxn ang="10800000">
                  <a:pos x="wd2" y="hd2"/>
                </a:cxn>
                <a:cxn ang="16200000">
                  <a:pos x="wd2" y="hd2"/>
                </a:cxn>
              </a:cxnLst>
              <a:rect l="0" t="0" r="r" b="b"/>
              <a:pathLst>
                <a:path w="21600" h="21600" extrusionOk="0">
                  <a:moveTo>
                    <a:pt x="21600" y="16114"/>
                  </a:moveTo>
                  <a:cubicBezTo>
                    <a:pt x="21600" y="17143"/>
                    <a:pt x="20712" y="18171"/>
                    <a:pt x="19825" y="18171"/>
                  </a:cubicBezTo>
                  <a:cubicBezTo>
                    <a:pt x="13611" y="18171"/>
                    <a:pt x="13611" y="18171"/>
                    <a:pt x="13611" y="18171"/>
                  </a:cubicBezTo>
                  <a:cubicBezTo>
                    <a:pt x="13611" y="19200"/>
                    <a:pt x="14203" y="20229"/>
                    <a:pt x="14203" y="20571"/>
                  </a:cubicBezTo>
                  <a:cubicBezTo>
                    <a:pt x="14203" y="21257"/>
                    <a:pt x="13907" y="21600"/>
                    <a:pt x="13611" y="21600"/>
                  </a:cubicBezTo>
                  <a:cubicBezTo>
                    <a:pt x="7693" y="21600"/>
                    <a:pt x="7693" y="21600"/>
                    <a:pt x="7693" y="21600"/>
                  </a:cubicBezTo>
                  <a:cubicBezTo>
                    <a:pt x="7397" y="21600"/>
                    <a:pt x="7101" y="21257"/>
                    <a:pt x="7101" y="20571"/>
                  </a:cubicBezTo>
                  <a:cubicBezTo>
                    <a:pt x="7101" y="20229"/>
                    <a:pt x="7693" y="19200"/>
                    <a:pt x="7693" y="18171"/>
                  </a:cubicBezTo>
                  <a:cubicBezTo>
                    <a:pt x="1775" y="18171"/>
                    <a:pt x="1775" y="18171"/>
                    <a:pt x="1775" y="18171"/>
                  </a:cubicBezTo>
                  <a:cubicBezTo>
                    <a:pt x="592" y="18171"/>
                    <a:pt x="0" y="17143"/>
                    <a:pt x="0" y="16114"/>
                  </a:cubicBezTo>
                  <a:cubicBezTo>
                    <a:pt x="0" y="2057"/>
                    <a:pt x="0" y="2057"/>
                    <a:pt x="0" y="2057"/>
                  </a:cubicBezTo>
                  <a:cubicBezTo>
                    <a:pt x="0" y="686"/>
                    <a:pt x="592" y="0"/>
                    <a:pt x="1775" y="0"/>
                  </a:cubicBezTo>
                  <a:cubicBezTo>
                    <a:pt x="19825" y="0"/>
                    <a:pt x="19825" y="0"/>
                    <a:pt x="19825" y="0"/>
                  </a:cubicBezTo>
                  <a:cubicBezTo>
                    <a:pt x="20712" y="0"/>
                    <a:pt x="21600" y="686"/>
                    <a:pt x="21600" y="2057"/>
                  </a:cubicBezTo>
                  <a:lnTo>
                    <a:pt x="21600" y="16114"/>
                  </a:lnTo>
                  <a:close/>
                  <a:moveTo>
                    <a:pt x="20121" y="2057"/>
                  </a:moveTo>
                  <a:cubicBezTo>
                    <a:pt x="20121" y="1714"/>
                    <a:pt x="19825" y="1714"/>
                    <a:pt x="19825" y="1714"/>
                  </a:cubicBezTo>
                  <a:cubicBezTo>
                    <a:pt x="1775" y="1714"/>
                    <a:pt x="1775" y="1714"/>
                    <a:pt x="1775" y="1714"/>
                  </a:cubicBezTo>
                  <a:cubicBezTo>
                    <a:pt x="1479" y="1714"/>
                    <a:pt x="1479" y="1714"/>
                    <a:pt x="1479" y="2057"/>
                  </a:cubicBezTo>
                  <a:cubicBezTo>
                    <a:pt x="1479" y="12686"/>
                    <a:pt x="1479" y="12686"/>
                    <a:pt x="1479" y="12686"/>
                  </a:cubicBezTo>
                  <a:cubicBezTo>
                    <a:pt x="1479" y="13029"/>
                    <a:pt x="1479" y="13371"/>
                    <a:pt x="1775" y="13371"/>
                  </a:cubicBezTo>
                  <a:cubicBezTo>
                    <a:pt x="19825" y="13371"/>
                    <a:pt x="19825" y="13371"/>
                    <a:pt x="19825" y="13371"/>
                  </a:cubicBezTo>
                  <a:cubicBezTo>
                    <a:pt x="19825" y="13371"/>
                    <a:pt x="20121" y="13029"/>
                    <a:pt x="20121" y="12686"/>
                  </a:cubicBezTo>
                  <a:lnTo>
                    <a:pt x="20121" y="205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399" name="Shape 5399"/>
            <p:cNvSpPr/>
            <p:nvPr/>
          </p:nvSpPr>
          <p:spPr>
            <a:xfrm>
              <a:off x="1131" y="768276"/>
              <a:ext cx="193620" cy="19361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2979" y="10800"/>
                  </a:moveTo>
                  <a:cubicBezTo>
                    <a:pt x="2979" y="14897"/>
                    <a:pt x="6703" y="18248"/>
                    <a:pt x="10800" y="18248"/>
                  </a:cubicBezTo>
                  <a:cubicBezTo>
                    <a:pt x="14897" y="18248"/>
                    <a:pt x="18621" y="14897"/>
                    <a:pt x="18621" y="10800"/>
                  </a:cubicBezTo>
                  <a:cubicBezTo>
                    <a:pt x="18621" y="6331"/>
                    <a:pt x="14897" y="2979"/>
                    <a:pt x="10800" y="2979"/>
                  </a:cubicBezTo>
                  <a:cubicBezTo>
                    <a:pt x="6703" y="2979"/>
                    <a:pt x="2979" y="6331"/>
                    <a:pt x="2979" y="10800"/>
                  </a:cubicBezTo>
                  <a:close/>
                  <a:moveTo>
                    <a:pt x="10800" y="14152"/>
                  </a:moveTo>
                  <a:cubicBezTo>
                    <a:pt x="8938" y="14152"/>
                    <a:pt x="7076" y="12662"/>
                    <a:pt x="7076" y="10800"/>
                  </a:cubicBezTo>
                  <a:cubicBezTo>
                    <a:pt x="7076" y="8566"/>
                    <a:pt x="8938" y="7076"/>
                    <a:pt x="10800" y="7076"/>
                  </a:cubicBezTo>
                  <a:cubicBezTo>
                    <a:pt x="12662" y="7076"/>
                    <a:pt x="14524" y="8566"/>
                    <a:pt x="14524" y="10800"/>
                  </a:cubicBezTo>
                  <a:cubicBezTo>
                    <a:pt x="14524" y="12662"/>
                    <a:pt x="12662" y="14152"/>
                    <a:pt x="10800" y="1415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0" name="Shape 5400"/>
            <p:cNvSpPr/>
            <p:nvPr/>
          </p:nvSpPr>
          <p:spPr>
            <a:xfrm>
              <a:off x="413151" y="751238"/>
              <a:ext cx="195168" cy="22459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5214" y="21600"/>
                    <a:pt x="0" y="17731"/>
                    <a:pt x="0" y="12251"/>
                  </a:cubicBezTo>
                  <a:cubicBezTo>
                    <a:pt x="0" y="7093"/>
                    <a:pt x="4841" y="4513"/>
                    <a:pt x="5586" y="4191"/>
                  </a:cubicBezTo>
                  <a:cubicBezTo>
                    <a:pt x="6703" y="3546"/>
                    <a:pt x="7448" y="3224"/>
                    <a:pt x="8566" y="2579"/>
                  </a:cubicBezTo>
                  <a:cubicBezTo>
                    <a:pt x="9310" y="2257"/>
                    <a:pt x="9683" y="1612"/>
                    <a:pt x="10055" y="0"/>
                  </a:cubicBezTo>
                  <a:cubicBezTo>
                    <a:pt x="10800" y="967"/>
                    <a:pt x="11917" y="1934"/>
                    <a:pt x="12662" y="2579"/>
                  </a:cubicBezTo>
                  <a:cubicBezTo>
                    <a:pt x="13779" y="3224"/>
                    <a:pt x="14897" y="3546"/>
                    <a:pt x="16014" y="4191"/>
                  </a:cubicBezTo>
                  <a:cubicBezTo>
                    <a:pt x="16759" y="4513"/>
                    <a:pt x="21600" y="7093"/>
                    <a:pt x="21600" y="12573"/>
                  </a:cubicBezTo>
                  <a:cubicBezTo>
                    <a:pt x="21600" y="18054"/>
                    <a:pt x="16759" y="21600"/>
                    <a:pt x="10800" y="21600"/>
                  </a:cubicBezTo>
                  <a:close/>
                  <a:moveTo>
                    <a:pt x="19366" y="12896"/>
                  </a:moveTo>
                  <a:cubicBezTo>
                    <a:pt x="18248" y="12896"/>
                    <a:pt x="16014" y="14830"/>
                    <a:pt x="14897" y="14830"/>
                  </a:cubicBezTo>
                  <a:cubicBezTo>
                    <a:pt x="13407" y="14830"/>
                    <a:pt x="11545" y="12251"/>
                    <a:pt x="8566" y="12573"/>
                  </a:cubicBezTo>
                  <a:cubicBezTo>
                    <a:pt x="6331" y="12573"/>
                    <a:pt x="4469" y="13863"/>
                    <a:pt x="4469" y="15475"/>
                  </a:cubicBezTo>
                  <a:cubicBezTo>
                    <a:pt x="4469" y="16442"/>
                    <a:pt x="4841" y="17087"/>
                    <a:pt x="5586" y="17731"/>
                  </a:cubicBezTo>
                  <a:cubicBezTo>
                    <a:pt x="6331" y="17731"/>
                    <a:pt x="6703" y="18054"/>
                    <a:pt x="8193" y="18054"/>
                  </a:cubicBezTo>
                  <a:cubicBezTo>
                    <a:pt x="10428" y="18054"/>
                    <a:pt x="13407" y="15475"/>
                    <a:pt x="14897" y="15475"/>
                  </a:cubicBezTo>
                  <a:cubicBezTo>
                    <a:pt x="16014" y="15475"/>
                    <a:pt x="17503" y="17731"/>
                    <a:pt x="18621" y="18054"/>
                  </a:cubicBezTo>
                  <a:cubicBezTo>
                    <a:pt x="18993" y="18054"/>
                    <a:pt x="19366" y="17731"/>
                    <a:pt x="20110" y="17087"/>
                  </a:cubicBezTo>
                  <a:cubicBezTo>
                    <a:pt x="20483" y="16119"/>
                    <a:pt x="20855" y="15152"/>
                    <a:pt x="20855" y="14507"/>
                  </a:cubicBezTo>
                  <a:cubicBezTo>
                    <a:pt x="20855" y="13863"/>
                    <a:pt x="20483" y="12896"/>
                    <a:pt x="19366" y="12896"/>
                  </a:cubicBezTo>
                  <a:close/>
                  <a:moveTo>
                    <a:pt x="16014" y="19343"/>
                  </a:moveTo>
                  <a:cubicBezTo>
                    <a:pt x="15641" y="19666"/>
                    <a:pt x="14524" y="19988"/>
                    <a:pt x="13034" y="19988"/>
                  </a:cubicBezTo>
                  <a:cubicBezTo>
                    <a:pt x="11545" y="19988"/>
                    <a:pt x="10800" y="19666"/>
                    <a:pt x="10428" y="19343"/>
                  </a:cubicBezTo>
                  <a:cubicBezTo>
                    <a:pt x="10055" y="19343"/>
                    <a:pt x="10055" y="19343"/>
                    <a:pt x="10055" y="19343"/>
                  </a:cubicBezTo>
                  <a:cubicBezTo>
                    <a:pt x="10055" y="19343"/>
                    <a:pt x="9683" y="19343"/>
                    <a:pt x="9683" y="19343"/>
                  </a:cubicBezTo>
                  <a:cubicBezTo>
                    <a:pt x="9683" y="19666"/>
                    <a:pt x="9683" y="19666"/>
                    <a:pt x="9683" y="19988"/>
                  </a:cubicBezTo>
                  <a:cubicBezTo>
                    <a:pt x="10800" y="20633"/>
                    <a:pt x="12662" y="20633"/>
                    <a:pt x="13779" y="20633"/>
                  </a:cubicBezTo>
                  <a:cubicBezTo>
                    <a:pt x="15269" y="20310"/>
                    <a:pt x="16014" y="19666"/>
                    <a:pt x="16386" y="19666"/>
                  </a:cubicBezTo>
                  <a:cubicBezTo>
                    <a:pt x="16386" y="19666"/>
                    <a:pt x="16386" y="19343"/>
                    <a:pt x="16386" y="19343"/>
                  </a:cubicBezTo>
                  <a:cubicBezTo>
                    <a:pt x="16386" y="19343"/>
                    <a:pt x="16386" y="19021"/>
                    <a:pt x="16014" y="19343"/>
                  </a:cubicBezTo>
                  <a:close/>
                  <a:moveTo>
                    <a:pt x="15269" y="17087"/>
                  </a:moveTo>
                  <a:cubicBezTo>
                    <a:pt x="14897" y="17087"/>
                    <a:pt x="14524" y="17087"/>
                    <a:pt x="14152" y="17087"/>
                  </a:cubicBezTo>
                  <a:cubicBezTo>
                    <a:pt x="13779" y="17087"/>
                    <a:pt x="13779" y="17087"/>
                    <a:pt x="13407" y="17087"/>
                  </a:cubicBezTo>
                  <a:cubicBezTo>
                    <a:pt x="12662" y="17087"/>
                    <a:pt x="12290" y="17731"/>
                    <a:pt x="12290" y="17731"/>
                  </a:cubicBezTo>
                  <a:cubicBezTo>
                    <a:pt x="11917" y="18054"/>
                    <a:pt x="11917" y="18054"/>
                    <a:pt x="11917" y="18376"/>
                  </a:cubicBezTo>
                  <a:cubicBezTo>
                    <a:pt x="11917" y="18376"/>
                    <a:pt x="12290" y="18376"/>
                    <a:pt x="12662" y="18054"/>
                  </a:cubicBezTo>
                  <a:cubicBezTo>
                    <a:pt x="13034" y="17731"/>
                    <a:pt x="13407" y="17409"/>
                    <a:pt x="14152" y="17409"/>
                  </a:cubicBezTo>
                  <a:cubicBezTo>
                    <a:pt x="14897" y="17409"/>
                    <a:pt x="15269" y="17731"/>
                    <a:pt x="15269" y="18054"/>
                  </a:cubicBezTo>
                  <a:cubicBezTo>
                    <a:pt x="15641" y="18376"/>
                    <a:pt x="15641" y="18376"/>
                    <a:pt x="15641" y="18376"/>
                  </a:cubicBezTo>
                  <a:cubicBezTo>
                    <a:pt x="16014" y="18376"/>
                    <a:pt x="16014" y="18054"/>
                    <a:pt x="16014" y="18054"/>
                  </a:cubicBezTo>
                  <a:cubicBezTo>
                    <a:pt x="15641" y="17731"/>
                    <a:pt x="15641" y="17409"/>
                    <a:pt x="15269" y="1708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1" name="Shape 5401"/>
            <p:cNvSpPr/>
            <p:nvPr/>
          </p:nvSpPr>
          <p:spPr>
            <a:xfrm>
              <a:off x="972320" y="779119"/>
              <a:ext cx="46469" cy="176580"/>
            </a:xfrm>
            <a:custGeom>
              <a:avLst/>
              <a:gdLst/>
              <a:ahLst/>
              <a:cxnLst>
                <a:cxn ang="0">
                  <a:pos x="wd2" y="hd2"/>
                </a:cxn>
                <a:cxn ang="5400000">
                  <a:pos x="wd2" y="hd2"/>
                </a:cxn>
                <a:cxn ang="10800000">
                  <a:pos x="wd2" y="hd2"/>
                </a:cxn>
                <a:cxn ang="16200000">
                  <a:pos x="wd2" y="hd2"/>
                </a:cxn>
              </a:cxnLst>
              <a:rect l="0" t="0" r="r" b="b"/>
              <a:pathLst>
                <a:path w="21600" h="21600" extrusionOk="0">
                  <a:moveTo>
                    <a:pt x="21600" y="4075"/>
                  </a:moveTo>
                  <a:cubicBezTo>
                    <a:pt x="21600" y="4891"/>
                    <a:pt x="20057" y="5706"/>
                    <a:pt x="16971" y="5706"/>
                  </a:cubicBezTo>
                  <a:cubicBezTo>
                    <a:pt x="4629" y="5706"/>
                    <a:pt x="4629" y="5706"/>
                    <a:pt x="4629" y="5706"/>
                  </a:cubicBezTo>
                  <a:cubicBezTo>
                    <a:pt x="1543" y="5706"/>
                    <a:pt x="0" y="4891"/>
                    <a:pt x="0" y="4075"/>
                  </a:cubicBezTo>
                  <a:cubicBezTo>
                    <a:pt x="0" y="1223"/>
                    <a:pt x="0" y="1223"/>
                    <a:pt x="0" y="1223"/>
                  </a:cubicBezTo>
                  <a:cubicBezTo>
                    <a:pt x="0" y="408"/>
                    <a:pt x="1543" y="0"/>
                    <a:pt x="4629" y="0"/>
                  </a:cubicBezTo>
                  <a:cubicBezTo>
                    <a:pt x="16971" y="0"/>
                    <a:pt x="16971" y="0"/>
                    <a:pt x="16971" y="0"/>
                  </a:cubicBezTo>
                  <a:cubicBezTo>
                    <a:pt x="20057" y="0"/>
                    <a:pt x="21600" y="408"/>
                    <a:pt x="21600" y="1223"/>
                  </a:cubicBezTo>
                  <a:lnTo>
                    <a:pt x="21600" y="4075"/>
                  </a:lnTo>
                  <a:close/>
                  <a:moveTo>
                    <a:pt x="21600" y="12226"/>
                  </a:moveTo>
                  <a:cubicBezTo>
                    <a:pt x="21600" y="13042"/>
                    <a:pt x="20057" y="13857"/>
                    <a:pt x="16971" y="13857"/>
                  </a:cubicBezTo>
                  <a:cubicBezTo>
                    <a:pt x="4629" y="13857"/>
                    <a:pt x="4629" y="13857"/>
                    <a:pt x="4629" y="13857"/>
                  </a:cubicBezTo>
                  <a:cubicBezTo>
                    <a:pt x="1543" y="13857"/>
                    <a:pt x="0" y="13042"/>
                    <a:pt x="0" y="12226"/>
                  </a:cubicBezTo>
                  <a:cubicBezTo>
                    <a:pt x="0" y="9374"/>
                    <a:pt x="0" y="9374"/>
                    <a:pt x="0" y="9374"/>
                  </a:cubicBezTo>
                  <a:cubicBezTo>
                    <a:pt x="0" y="8558"/>
                    <a:pt x="1543" y="7743"/>
                    <a:pt x="4629" y="7743"/>
                  </a:cubicBezTo>
                  <a:cubicBezTo>
                    <a:pt x="16971" y="7743"/>
                    <a:pt x="16971" y="7743"/>
                    <a:pt x="16971" y="7743"/>
                  </a:cubicBezTo>
                  <a:cubicBezTo>
                    <a:pt x="20057" y="7743"/>
                    <a:pt x="21600" y="8558"/>
                    <a:pt x="21600" y="9374"/>
                  </a:cubicBezTo>
                  <a:lnTo>
                    <a:pt x="21600" y="12226"/>
                  </a:lnTo>
                  <a:close/>
                  <a:moveTo>
                    <a:pt x="21600" y="19970"/>
                  </a:moveTo>
                  <a:cubicBezTo>
                    <a:pt x="21600" y="20785"/>
                    <a:pt x="20057" y="21600"/>
                    <a:pt x="16971" y="21600"/>
                  </a:cubicBezTo>
                  <a:cubicBezTo>
                    <a:pt x="4629" y="21600"/>
                    <a:pt x="4629" y="21600"/>
                    <a:pt x="4629" y="21600"/>
                  </a:cubicBezTo>
                  <a:cubicBezTo>
                    <a:pt x="1543" y="21600"/>
                    <a:pt x="0" y="20785"/>
                    <a:pt x="0" y="19970"/>
                  </a:cubicBezTo>
                  <a:cubicBezTo>
                    <a:pt x="0" y="17117"/>
                    <a:pt x="0" y="17117"/>
                    <a:pt x="0" y="17117"/>
                  </a:cubicBezTo>
                  <a:cubicBezTo>
                    <a:pt x="0" y="16302"/>
                    <a:pt x="1543" y="15487"/>
                    <a:pt x="4629" y="15487"/>
                  </a:cubicBezTo>
                  <a:cubicBezTo>
                    <a:pt x="16971" y="15487"/>
                    <a:pt x="16971" y="15487"/>
                    <a:pt x="16971" y="15487"/>
                  </a:cubicBezTo>
                  <a:cubicBezTo>
                    <a:pt x="20057" y="15487"/>
                    <a:pt x="21600" y="16302"/>
                    <a:pt x="21600" y="17117"/>
                  </a:cubicBezTo>
                  <a:lnTo>
                    <a:pt x="21600" y="1997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2" name="Shape 5402"/>
            <p:cNvSpPr/>
            <p:nvPr/>
          </p:nvSpPr>
          <p:spPr>
            <a:xfrm>
              <a:off x="1378143" y="768276"/>
              <a:ext cx="195168"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3724"/>
                  </a:moveTo>
                  <a:cubicBezTo>
                    <a:pt x="21600" y="17503"/>
                    <a:pt x="21600" y="17503"/>
                    <a:pt x="21600" y="17503"/>
                  </a:cubicBez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close/>
                  <a:moveTo>
                    <a:pt x="16759" y="5214"/>
                  </a:moveTo>
                  <a:cubicBezTo>
                    <a:pt x="4841" y="5214"/>
                    <a:pt x="4841" y="5214"/>
                    <a:pt x="4841" y="5214"/>
                  </a:cubicBezTo>
                  <a:cubicBezTo>
                    <a:pt x="4097" y="5214"/>
                    <a:pt x="3352" y="5959"/>
                    <a:pt x="3352" y="6703"/>
                  </a:cubicBezTo>
                  <a:cubicBezTo>
                    <a:pt x="3352" y="7448"/>
                    <a:pt x="4469" y="8193"/>
                    <a:pt x="4841" y="8566"/>
                  </a:cubicBezTo>
                  <a:cubicBezTo>
                    <a:pt x="6331" y="9310"/>
                    <a:pt x="7448" y="10055"/>
                    <a:pt x="8566" y="11172"/>
                  </a:cubicBezTo>
                  <a:cubicBezTo>
                    <a:pt x="9310" y="11545"/>
                    <a:pt x="10055" y="11917"/>
                    <a:pt x="10800" y="11917"/>
                  </a:cubicBezTo>
                  <a:cubicBezTo>
                    <a:pt x="11545" y="11917"/>
                    <a:pt x="12290" y="11545"/>
                    <a:pt x="12662" y="11172"/>
                  </a:cubicBezTo>
                  <a:cubicBezTo>
                    <a:pt x="14152" y="10055"/>
                    <a:pt x="15269" y="9310"/>
                    <a:pt x="16759" y="8566"/>
                  </a:cubicBezTo>
                  <a:cubicBezTo>
                    <a:pt x="17131" y="8193"/>
                    <a:pt x="17876" y="7448"/>
                    <a:pt x="17876" y="6703"/>
                  </a:cubicBezTo>
                  <a:cubicBezTo>
                    <a:pt x="17876" y="5959"/>
                    <a:pt x="17503" y="5214"/>
                    <a:pt x="16759" y="5214"/>
                  </a:cubicBezTo>
                  <a:close/>
                  <a:moveTo>
                    <a:pt x="17876" y="8566"/>
                  </a:moveTo>
                  <a:cubicBezTo>
                    <a:pt x="17876" y="8938"/>
                    <a:pt x="17503" y="9310"/>
                    <a:pt x="17131" y="9310"/>
                  </a:cubicBezTo>
                  <a:cubicBezTo>
                    <a:pt x="15641" y="10428"/>
                    <a:pt x="14524" y="11172"/>
                    <a:pt x="13034" y="11917"/>
                  </a:cubicBezTo>
                  <a:cubicBezTo>
                    <a:pt x="12290" y="12290"/>
                    <a:pt x="11545" y="13034"/>
                    <a:pt x="10800" y="13034"/>
                  </a:cubicBezTo>
                  <a:cubicBezTo>
                    <a:pt x="10055" y="13034"/>
                    <a:pt x="8938" y="12290"/>
                    <a:pt x="8566" y="11917"/>
                  </a:cubicBezTo>
                  <a:cubicBezTo>
                    <a:pt x="7076" y="11172"/>
                    <a:pt x="5586" y="10428"/>
                    <a:pt x="4469" y="9310"/>
                  </a:cubicBezTo>
                  <a:cubicBezTo>
                    <a:pt x="4097" y="9310"/>
                    <a:pt x="3724" y="8938"/>
                    <a:pt x="3352" y="8566"/>
                  </a:cubicBezTo>
                  <a:cubicBezTo>
                    <a:pt x="3352" y="14897"/>
                    <a:pt x="3352" y="14897"/>
                    <a:pt x="3352" y="14897"/>
                  </a:cubicBezTo>
                  <a:cubicBezTo>
                    <a:pt x="3352" y="15641"/>
                    <a:pt x="4097" y="16014"/>
                    <a:pt x="4841" y="16014"/>
                  </a:cubicBezTo>
                  <a:cubicBezTo>
                    <a:pt x="16759" y="16014"/>
                    <a:pt x="16759" y="16014"/>
                    <a:pt x="16759" y="16014"/>
                  </a:cubicBezTo>
                  <a:cubicBezTo>
                    <a:pt x="17503" y="16014"/>
                    <a:pt x="17876" y="15641"/>
                    <a:pt x="17876" y="14897"/>
                  </a:cubicBezTo>
                  <a:lnTo>
                    <a:pt x="17876" y="856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3" name="Shape 5403"/>
            <p:cNvSpPr/>
            <p:nvPr/>
          </p:nvSpPr>
          <p:spPr>
            <a:xfrm>
              <a:off x="1859865" y="788412"/>
              <a:ext cx="227696" cy="170385"/>
            </a:xfrm>
            <a:custGeom>
              <a:avLst/>
              <a:gdLst/>
              <a:ahLst/>
              <a:cxnLst>
                <a:cxn ang="0">
                  <a:pos x="wd2" y="hd2"/>
                </a:cxn>
                <a:cxn ang="5400000">
                  <a:pos x="wd2" y="hd2"/>
                </a:cxn>
                <a:cxn ang="10800000">
                  <a:pos x="wd2" y="hd2"/>
                </a:cxn>
                <a:cxn ang="16200000">
                  <a:pos x="wd2" y="hd2"/>
                </a:cxn>
              </a:cxnLst>
              <a:rect l="0" t="0" r="r" b="b"/>
              <a:pathLst>
                <a:path w="21600" h="21600" extrusionOk="0">
                  <a:moveTo>
                    <a:pt x="21600" y="5929"/>
                  </a:moveTo>
                  <a:cubicBezTo>
                    <a:pt x="17788" y="11012"/>
                    <a:pt x="17788" y="11012"/>
                    <a:pt x="17788" y="11012"/>
                  </a:cubicBezTo>
                  <a:cubicBezTo>
                    <a:pt x="17788" y="11012"/>
                    <a:pt x="17471" y="11012"/>
                    <a:pt x="17471" y="11012"/>
                  </a:cubicBezTo>
                  <a:cubicBezTo>
                    <a:pt x="17153" y="11012"/>
                    <a:pt x="17153" y="11012"/>
                    <a:pt x="17153" y="10588"/>
                  </a:cubicBezTo>
                  <a:cubicBezTo>
                    <a:pt x="17153" y="7624"/>
                    <a:pt x="17153" y="7624"/>
                    <a:pt x="17153" y="7624"/>
                  </a:cubicBezTo>
                  <a:cubicBezTo>
                    <a:pt x="635" y="7624"/>
                    <a:pt x="635" y="7624"/>
                    <a:pt x="635" y="7624"/>
                  </a:cubicBezTo>
                  <a:cubicBezTo>
                    <a:pt x="318" y="7624"/>
                    <a:pt x="0" y="7200"/>
                    <a:pt x="0" y="7200"/>
                  </a:cubicBezTo>
                  <a:cubicBezTo>
                    <a:pt x="0" y="3812"/>
                    <a:pt x="0" y="3812"/>
                    <a:pt x="0" y="3812"/>
                  </a:cubicBezTo>
                  <a:cubicBezTo>
                    <a:pt x="0" y="3812"/>
                    <a:pt x="318" y="3388"/>
                    <a:pt x="635" y="3388"/>
                  </a:cubicBezTo>
                  <a:cubicBezTo>
                    <a:pt x="17153" y="3388"/>
                    <a:pt x="17153" y="3388"/>
                    <a:pt x="17153" y="3388"/>
                  </a:cubicBezTo>
                  <a:cubicBezTo>
                    <a:pt x="17153" y="424"/>
                    <a:pt x="17153" y="424"/>
                    <a:pt x="17153" y="424"/>
                  </a:cubicBezTo>
                  <a:cubicBezTo>
                    <a:pt x="17153" y="0"/>
                    <a:pt x="17153" y="0"/>
                    <a:pt x="17471" y="0"/>
                  </a:cubicBezTo>
                  <a:cubicBezTo>
                    <a:pt x="17471" y="0"/>
                    <a:pt x="17788" y="0"/>
                    <a:pt x="17788" y="0"/>
                  </a:cubicBezTo>
                  <a:cubicBezTo>
                    <a:pt x="21600" y="5082"/>
                    <a:pt x="21600" y="5082"/>
                    <a:pt x="21600" y="5082"/>
                  </a:cubicBezTo>
                  <a:cubicBezTo>
                    <a:pt x="21600" y="5082"/>
                    <a:pt x="21600" y="5506"/>
                    <a:pt x="21600" y="5506"/>
                  </a:cubicBezTo>
                  <a:cubicBezTo>
                    <a:pt x="21600" y="5506"/>
                    <a:pt x="21600" y="5929"/>
                    <a:pt x="21600" y="5929"/>
                  </a:cubicBezTo>
                  <a:close/>
                  <a:moveTo>
                    <a:pt x="21600" y="17365"/>
                  </a:moveTo>
                  <a:cubicBezTo>
                    <a:pt x="21600" y="17788"/>
                    <a:pt x="21600" y="17788"/>
                    <a:pt x="21282" y="17788"/>
                  </a:cubicBezTo>
                  <a:cubicBezTo>
                    <a:pt x="4765" y="17788"/>
                    <a:pt x="4765" y="17788"/>
                    <a:pt x="4765" y="17788"/>
                  </a:cubicBezTo>
                  <a:cubicBezTo>
                    <a:pt x="4765" y="20753"/>
                    <a:pt x="4765" y="20753"/>
                    <a:pt x="4765" y="20753"/>
                  </a:cubicBezTo>
                  <a:cubicBezTo>
                    <a:pt x="4765" y="21176"/>
                    <a:pt x="4447" y="21600"/>
                    <a:pt x="4447" y="21600"/>
                  </a:cubicBezTo>
                  <a:cubicBezTo>
                    <a:pt x="4129" y="21600"/>
                    <a:pt x="4129" y="21176"/>
                    <a:pt x="4129" y="21176"/>
                  </a:cubicBezTo>
                  <a:cubicBezTo>
                    <a:pt x="318" y="16094"/>
                    <a:pt x="318" y="16094"/>
                    <a:pt x="318" y="16094"/>
                  </a:cubicBezTo>
                  <a:cubicBezTo>
                    <a:pt x="318" y="16094"/>
                    <a:pt x="0" y="16094"/>
                    <a:pt x="0" y="15671"/>
                  </a:cubicBezTo>
                  <a:cubicBezTo>
                    <a:pt x="0" y="15671"/>
                    <a:pt x="318" y="15671"/>
                    <a:pt x="318" y="15247"/>
                  </a:cubicBezTo>
                  <a:cubicBezTo>
                    <a:pt x="4129" y="10165"/>
                    <a:pt x="4129" y="10165"/>
                    <a:pt x="4129" y="10165"/>
                  </a:cubicBezTo>
                  <a:cubicBezTo>
                    <a:pt x="4129" y="10165"/>
                    <a:pt x="4129" y="10165"/>
                    <a:pt x="4447" y="10165"/>
                  </a:cubicBezTo>
                  <a:cubicBezTo>
                    <a:pt x="4447" y="10165"/>
                    <a:pt x="4765" y="10165"/>
                    <a:pt x="4765" y="10588"/>
                  </a:cubicBezTo>
                  <a:cubicBezTo>
                    <a:pt x="4765" y="13553"/>
                    <a:pt x="4765" y="13553"/>
                    <a:pt x="4765" y="13553"/>
                  </a:cubicBezTo>
                  <a:cubicBezTo>
                    <a:pt x="21282" y="13553"/>
                    <a:pt x="21282" y="13553"/>
                    <a:pt x="21282" y="13553"/>
                  </a:cubicBezTo>
                  <a:cubicBezTo>
                    <a:pt x="21600" y="13553"/>
                    <a:pt x="21600" y="13976"/>
                    <a:pt x="21600" y="14400"/>
                  </a:cubicBezTo>
                  <a:lnTo>
                    <a:pt x="21600" y="1736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4" name="Shape 5404"/>
            <p:cNvSpPr/>
            <p:nvPr/>
          </p:nvSpPr>
          <p:spPr>
            <a:xfrm>
              <a:off x="2343136" y="768276"/>
              <a:ext cx="196717" cy="193619"/>
            </a:xfrm>
            <a:custGeom>
              <a:avLst/>
              <a:gdLst/>
              <a:ahLst/>
              <a:cxnLst>
                <a:cxn ang="0">
                  <a:pos x="wd2" y="hd2"/>
                </a:cxn>
                <a:cxn ang="5400000">
                  <a:pos x="wd2" y="hd2"/>
                </a:cxn>
                <a:cxn ang="10800000">
                  <a:pos x="wd2" y="hd2"/>
                </a:cxn>
                <a:cxn ang="16200000">
                  <a:pos x="wd2" y="hd2"/>
                </a:cxn>
              </a:cxnLst>
              <a:rect l="0" t="0" r="r" b="b"/>
              <a:pathLst>
                <a:path w="21600" h="21600" extrusionOk="0">
                  <a:moveTo>
                    <a:pt x="10617" y="13407"/>
                  </a:moveTo>
                  <a:cubicBezTo>
                    <a:pt x="5858" y="17876"/>
                    <a:pt x="5858" y="17876"/>
                    <a:pt x="5858" y="17876"/>
                  </a:cubicBezTo>
                  <a:cubicBezTo>
                    <a:pt x="8054" y="20110"/>
                    <a:pt x="8054" y="20110"/>
                    <a:pt x="8054" y="20110"/>
                  </a:cubicBezTo>
                  <a:cubicBezTo>
                    <a:pt x="8054" y="20110"/>
                    <a:pt x="8054" y="20483"/>
                    <a:pt x="8054" y="20483"/>
                  </a:cubicBezTo>
                  <a:cubicBezTo>
                    <a:pt x="8054" y="21228"/>
                    <a:pt x="7688" y="21600"/>
                    <a:pt x="7322" y="21600"/>
                  </a:cubicBezTo>
                  <a:cubicBezTo>
                    <a:pt x="1098" y="21600"/>
                    <a:pt x="1098" y="21600"/>
                    <a:pt x="1098" y="21600"/>
                  </a:cubicBezTo>
                  <a:cubicBezTo>
                    <a:pt x="732" y="21600"/>
                    <a:pt x="0" y="21228"/>
                    <a:pt x="0" y="20483"/>
                  </a:cubicBezTo>
                  <a:cubicBezTo>
                    <a:pt x="0" y="14152"/>
                    <a:pt x="0" y="14152"/>
                    <a:pt x="0" y="14152"/>
                  </a:cubicBezTo>
                  <a:cubicBezTo>
                    <a:pt x="0" y="13779"/>
                    <a:pt x="732" y="13407"/>
                    <a:pt x="1098" y="13407"/>
                  </a:cubicBezTo>
                  <a:cubicBezTo>
                    <a:pt x="1464" y="13407"/>
                    <a:pt x="1464" y="13407"/>
                    <a:pt x="1831" y="13779"/>
                  </a:cubicBezTo>
                  <a:cubicBezTo>
                    <a:pt x="3661" y="15641"/>
                    <a:pt x="3661" y="15641"/>
                    <a:pt x="3661" y="15641"/>
                  </a:cubicBezTo>
                  <a:cubicBezTo>
                    <a:pt x="8420" y="11172"/>
                    <a:pt x="8420" y="11172"/>
                    <a:pt x="8420" y="11172"/>
                  </a:cubicBezTo>
                  <a:cubicBezTo>
                    <a:pt x="8420" y="10800"/>
                    <a:pt x="8420" y="10800"/>
                    <a:pt x="8786" y="10800"/>
                  </a:cubicBezTo>
                  <a:cubicBezTo>
                    <a:pt x="8786" y="10800"/>
                    <a:pt x="8786" y="10800"/>
                    <a:pt x="8786" y="11172"/>
                  </a:cubicBezTo>
                  <a:cubicBezTo>
                    <a:pt x="10617" y="12662"/>
                    <a:pt x="10617" y="12662"/>
                    <a:pt x="10617" y="12662"/>
                  </a:cubicBezTo>
                  <a:cubicBezTo>
                    <a:pt x="10617" y="12662"/>
                    <a:pt x="10617" y="12662"/>
                    <a:pt x="10617" y="13034"/>
                  </a:cubicBezTo>
                  <a:cubicBezTo>
                    <a:pt x="10617" y="13034"/>
                    <a:pt x="10617" y="13034"/>
                    <a:pt x="10617" y="13407"/>
                  </a:cubicBezTo>
                  <a:close/>
                  <a:moveTo>
                    <a:pt x="21600" y="7076"/>
                  </a:moveTo>
                  <a:cubicBezTo>
                    <a:pt x="21600" y="7448"/>
                    <a:pt x="21234" y="7821"/>
                    <a:pt x="20502" y="7821"/>
                  </a:cubicBezTo>
                  <a:cubicBezTo>
                    <a:pt x="20502" y="7821"/>
                    <a:pt x="20136" y="7821"/>
                    <a:pt x="20136" y="7821"/>
                  </a:cubicBezTo>
                  <a:cubicBezTo>
                    <a:pt x="17939" y="5586"/>
                    <a:pt x="17939" y="5586"/>
                    <a:pt x="17939" y="5586"/>
                  </a:cubicBezTo>
                  <a:cubicBezTo>
                    <a:pt x="13546" y="10428"/>
                    <a:pt x="13546" y="10428"/>
                    <a:pt x="13546" y="10428"/>
                  </a:cubicBezTo>
                  <a:cubicBezTo>
                    <a:pt x="13180" y="10428"/>
                    <a:pt x="13180" y="10428"/>
                    <a:pt x="13180" y="10428"/>
                  </a:cubicBezTo>
                  <a:cubicBezTo>
                    <a:pt x="12814" y="10428"/>
                    <a:pt x="12814" y="10428"/>
                    <a:pt x="12814" y="10428"/>
                  </a:cubicBezTo>
                  <a:cubicBezTo>
                    <a:pt x="10983" y="8938"/>
                    <a:pt x="10983" y="8938"/>
                    <a:pt x="10983" y="8938"/>
                  </a:cubicBezTo>
                  <a:cubicBezTo>
                    <a:pt x="10983" y="8566"/>
                    <a:pt x="10983" y="8566"/>
                    <a:pt x="10983" y="8566"/>
                  </a:cubicBezTo>
                  <a:cubicBezTo>
                    <a:pt x="10983" y="8193"/>
                    <a:pt x="10983" y="8193"/>
                    <a:pt x="10983" y="8193"/>
                  </a:cubicBezTo>
                  <a:cubicBezTo>
                    <a:pt x="15742" y="3352"/>
                    <a:pt x="15742" y="3352"/>
                    <a:pt x="15742" y="3352"/>
                  </a:cubicBezTo>
                  <a:cubicBezTo>
                    <a:pt x="13912" y="1490"/>
                    <a:pt x="13912" y="1490"/>
                    <a:pt x="13912" y="1490"/>
                  </a:cubicBezTo>
                  <a:cubicBezTo>
                    <a:pt x="13546" y="1117"/>
                    <a:pt x="13546" y="1117"/>
                    <a:pt x="13546" y="745"/>
                  </a:cubicBezTo>
                  <a:cubicBezTo>
                    <a:pt x="13546" y="372"/>
                    <a:pt x="13912" y="0"/>
                    <a:pt x="14278" y="0"/>
                  </a:cubicBezTo>
                  <a:cubicBezTo>
                    <a:pt x="20502" y="0"/>
                    <a:pt x="20502" y="0"/>
                    <a:pt x="20502" y="0"/>
                  </a:cubicBezTo>
                  <a:cubicBezTo>
                    <a:pt x="21234" y="0"/>
                    <a:pt x="21600" y="372"/>
                    <a:pt x="21600" y="745"/>
                  </a:cubicBezTo>
                  <a:lnTo>
                    <a:pt x="21600" y="707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5" name="Shape 5405"/>
            <p:cNvSpPr/>
            <p:nvPr/>
          </p:nvSpPr>
          <p:spPr>
            <a:xfrm>
              <a:off x="2824858" y="788412"/>
              <a:ext cx="227696" cy="170385"/>
            </a:xfrm>
            <a:custGeom>
              <a:avLst/>
              <a:gdLst/>
              <a:ahLst/>
              <a:cxnLst>
                <a:cxn ang="0">
                  <a:pos x="wd2" y="hd2"/>
                </a:cxn>
                <a:cxn ang="5400000">
                  <a:pos x="wd2" y="hd2"/>
                </a:cxn>
                <a:cxn ang="10800000">
                  <a:pos x="wd2" y="hd2"/>
                </a:cxn>
                <a:cxn ang="16200000">
                  <a:pos x="wd2" y="hd2"/>
                </a:cxn>
              </a:cxnLst>
              <a:rect l="0" t="0" r="r" b="b"/>
              <a:pathLst>
                <a:path w="21600" h="21600" extrusionOk="0">
                  <a:moveTo>
                    <a:pt x="15882" y="1694"/>
                  </a:moveTo>
                  <a:cubicBezTo>
                    <a:pt x="13341" y="7624"/>
                    <a:pt x="10800" y="13553"/>
                    <a:pt x="8259" y="19906"/>
                  </a:cubicBezTo>
                  <a:cubicBezTo>
                    <a:pt x="7624" y="21176"/>
                    <a:pt x="7624" y="21176"/>
                    <a:pt x="7624" y="21176"/>
                  </a:cubicBezTo>
                  <a:cubicBezTo>
                    <a:pt x="7624" y="21176"/>
                    <a:pt x="7624" y="21600"/>
                    <a:pt x="7306" y="21600"/>
                  </a:cubicBezTo>
                  <a:cubicBezTo>
                    <a:pt x="6988" y="21600"/>
                    <a:pt x="6035" y="20329"/>
                    <a:pt x="5718" y="20329"/>
                  </a:cubicBezTo>
                  <a:cubicBezTo>
                    <a:pt x="5718" y="20329"/>
                    <a:pt x="5400" y="19906"/>
                    <a:pt x="5400" y="19906"/>
                  </a:cubicBezTo>
                  <a:cubicBezTo>
                    <a:pt x="5400" y="19482"/>
                    <a:pt x="6035" y="18635"/>
                    <a:pt x="6035" y="18635"/>
                  </a:cubicBezTo>
                  <a:cubicBezTo>
                    <a:pt x="3812" y="16941"/>
                    <a:pt x="1906" y="14824"/>
                    <a:pt x="318" y="11859"/>
                  </a:cubicBezTo>
                  <a:cubicBezTo>
                    <a:pt x="318" y="11435"/>
                    <a:pt x="0" y="11012"/>
                    <a:pt x="0" y="10588"/>
                  </a:cubicBezTo>
                  <a:cubicBezTo>
                    <a:pt x="0" y="10165"/>
                    <a:pt x="318" y="9741"/>
                    <a:pt x="318" y="9741"/>
                  </a:cubicBezTo>
                  <a:cubicBezTo>
                    <a:pt x="2859" y="4659"/>
                    <a:pt x="6353" y="1271"/>
                    <a:pt x="10800" y="1271"/>
                  </a:cubicBezTo>
                  <a:cubicBezTo>
                    <a:pt x="11753" y="1271"/>
                    <a:pt x="12388" y="1271"/>
                    <a:pt x="13024" y="1694"/>
                  </a:cubicBezTo>
                  <a:cubicBezTo>
                    <a:pt x="13659" y="0"/>
                    <a:pt x="13659" y="0"/>
                    <a:pt x="13659" y="0"/>
                  </a:cubicBezTo>
                  <a:cubicBezTo>
                    <a:pt x="13976" y="0"/>
                    <a:pt x="13976" y="0"/>
                    <a:pt x="13976" y="0"/>
                  </a:cubicBezTo>
                  <a:cubicBezTo>
                    <a:pt x="14294" y="0"/>
                    <a:pt x="15565" y="847"/>
                    <a:pt x="15565" y="847"/>
                  </a:cubicBezTo>
                  <a:cubicBezTo>
                    <a:pt x="15882" y="1271"/>
                    <a:pt x="15882" y="1271"/>
                    <a:pt x="15882" y="1271"/>
                  </a:cubicBezTo>
                  <a:cubicBezTo>
                    <a:pt x="15882" y="1271"/>
                    <a:pt x="15882" y="1694"/>
                    <a:pt x="15882" y="1694"/>
                  </a:cubicBezTo>
                  <a:close/>
                  <a:moveTo>
                    <a:pt x="7624" y="14400"/>
                  </a:moveTo>
                  <a:cubicBezTo>
                    <a:pt x="6353" y="13129"/>
                    <a:pt x="5400" y="11012"/>
                    <a:pt x="5400" y="8471"/>
                  </a:cubicBezTo>
                  <a:cubicBezTo>
                    <a:pt x="5400" y="7200"/>
                    <a:pt x="5718" y="5929"/>
                    <a:pt x="6353" y="5082"/>
                  </a:cubicBezTo>
                  <a:cubicBezTo>
                    <a:pt x="4447" y="6353"/>
                    <a:pt x="2859" y="8471"/>
                    <a:pt x="1588" y="10588"/>
                  </a:cubicBezTo>
                  <a:cubicBezTo>
                    <a:pt x="2859" y="13129"/>
                    <a:pt x="4765" y="15247"/>
                    <a:pt x="6988" y="16518"/>
                  </a:cubicBezTo>
                  <a:lnTo>
                    <a:pt x="7624" y="14400"/>
                  </a:lnTo>
                  <a:close/>
                  <a:moveTo>
                    <a:pt x="10800" y="3812"/>
                  </a:moveTo>
                  <a:cubicBezTo>
                    <a:pt x="8894" y="3812"/>
                    <a:pt x="7306" y="5929"/>
                    <a:pt x="7306" y="8471"/>
                  </a:cubicBezTo>
                  <a:cubicBezTo>
                    <a:pt x="7306" y="8894"/>
                    <a:pt x="7624" y="9318"/>
                    <a:pt x="7941" y="9318"/>
                  </a:cubicBezTo>
                  <a:cubicBezTo>
                    <a:pt x="8259" y="9318"/>
                    <a:pt x="8576" y="8894"/>
                    <a:pt x="8576" y="8471"/>
                  </a:cubicBezTo>
                  <a:cubicBezTo>
                    <a:pt x="8576" y="6776"/>
                    <a:pt x="9529" y="5082"/>
                    <a:pt x="10800" y="5082"/>
                  </a:cubicBezTo>
                  <a:cubicBezTo>
                    <a:pt x="11118" y="5082"/>
                    <a:pt x="11435" y="5082"/>
                    <a:pt x="11435" y="4659"/>
                  </a:cubicBezTo>
                  <a:cubicBezTo>
                    <a:pt x="11435" y="4235"/>
                    <a:pt x="11118" y="3812"/>
                    <a:pt x="10800" y="3812"/>
                  </a:cubicBezTo>
                  <a:close/>
                  <a:moveTo>
                    <a:pt x="21600" y="11859"/>
                  </a:moveTo>
                  <a:cubicBezTo>
                    <a:pt x="21282" y="12706"/>
                    <a:pt x="20647" y="13553"/>
                    <a:pt x="20329" y="13976"/>
                  </a:cubicBezTo>
                  <a:cubicBezTo>
                    <a:pt x="17788" y="17788"/>
                    <a:pt x="14612" y="19906"/>
                    <a:pt x="10800" y="19906"/>
                  </a:cubicBezTo>
                  <a:cubicBezTo>
                    <a:pt x="11753" y="17788"/>
                    <a:pt x="11753" y="17788"/>
                    <a:pt x="11753" y="17788"/>
                  </a:cubicBezTo>
                  <a:cubicBezTo>
                    <a:pt x="15247" y="17365"/>
                    <a:pt x="18424" y="14400"/>
                    <a:pt x="20329" y="10588"/>
                  </a:cubicBezTo>
                  <a:cubicBezTo>
                    <a:pt x="19376" y="8894"/>
                    <a:pt x="18106" y="7200"/>
                    <a:pt x="16835" y="5929"/>
                  </a:cubicBezTo>
                  <a:cubicBezTo>
                    <a:pt x="17471" y="4235"/>
                    <a:pt x="17471" y="4235"/>
                    <a:pt x="17471" y="4235"/>
                  </a:cubicBezTo>
                  <a:cubicBezTo>
                    <a:pt x="19059" y="5506"/>
                    <a:pt x="20647" y="7624"/>
                    <a:pt x="21600" y="9741"/>
                  </a:cubicBezTo>
                  <a:cubicBezTo>
                    <a:pt x="21600" y="9741"/>
                    <a:pt x="21600" y="10165"/>
                    <a:pt x="21600" y="10588"/>
                  </a:cubicBezTo>
                  <a:cubicBezTo>
                    <a:pt x="21600" y="11012"/>
                    <a:pt x="21600" y="11435"/>
                    <a:pt x="21600" y="11859"/>
                  </a:cubicBezTo>
                  <a:close/>
                  <a:moveTo>
                    <a:pt x="13024" y="15247"/>
                  </a:moveTo>
                  <a:cubicBezTo>
                    <a:pt x="16200" y="7200"/>
                    <a:pt x="16200" y="7200"/>
                    <a:pt x="16200" y="7200"/>
                  </a:cubicBezTo>
                  <a:cubicBezTo>
                    <a:pt x="16200" y="7624"/>
                    <a:pt x="16200" y="8047"/>
                    <a:pt x="16200" y="8471"/>
                  </a:cubicBezTo>
                  <a:cubicBezTo>
                    <a:pt x="16200" y="11435"/>
                    <a:pt x="14929" y="14400"/>
                    <a:pt x="13024" y="1524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6" name="Shape 5406"/>
            <p:cNvSpPr/>
            <p:nvPr/>
          </p:nvSpPr>
          <p:spPr>
            <a:xfrm>
              <a:off x="3308128" y="766322"/>
              <a:ext cx="227696" cy="195573"/>
            </a:xfrm>
            <a:custGeom>
              <a:avLst/>
              <a:gdLst/>
              <a:ahLst/>
              <a:cxnLst>
                <a:cxn ang="0">
                  <a:pos x="wd2" y="hd2"/>
                </a:cxn>
                <a:cxn ang="5400000">
                  <a:pos x="wd2" y="hd2"/>
                </a:cxn>
                <a:cxn ang="10800000">
                  <a:pos x="wd2" y="hd2"/>
                </a:cxn>
                <a:cxn ang="16200000">
                  <a:pos x="wd2" y="hd2"/>
                </a:cxn>
              </a:cxnLst>
              <a:rect l="0" t="0" r="r" b="b"/>
              <a:pathLst>
                <a:path w="21600" h="21474" extrusionOk="0">
                  <a:moveTo>
                    <a:pt x="21600" y="606"/>
                  </a:moveTo>
                  <a:cubicBezTo>
                    <a:pt x="21600" y="21108"/>
                    <a:pt x="21600" y="21108"/>
                    <a:pt x="21600" y="21108"/>
                  </a:cubicBezTo>
                  <a:cubicBezTo>
                    <a:pt x="21600" y="21474"/>
                    <a:pt x="21600" y="21474"/>
                    <a:pt x="21282" y="21108"/>
                  </a:cubicBezTo>
                  <a:cubicBezTo>
                    <a:pt x="12706" y="11223"/>
                    <a:pt x="12706" y="11223"/>
                    <a:pt x="12706" y="11223"/>
                  </a:cubicBezTo>
                  <a:cubicBezTo>
                    <a:pt x="12706" y="11223"/>
                    <a:pt x="12388" y="11223"/>
                    <a:pt x="12388" y="11223"/>
                  </a:cubicBezTo>
                  <a:cubicBezTo>
                    <a:pt x="12388" y="21108"/>
                    <a:pt x="12388" y="21108"/>
                    <a:pt x="12388" y="21108"/>
                  </a:cubicBezTo>
                  <a:cubicBezTo>
                    <a:pt x="12388" y="21474"/>
                    <a:pt x="12388" y="21474"/>
                    <a:pt x="12071" y="21108"/>
                  </a:cubicBezTo>
                  <a:cubicBezTo>
                    <a:pt x="3494" y="11223"/>
                    <a:pt x="3494" y="11223"/>
                    <a:pt x="3494" y="11223"/>
                  </a:cubicBezTo>
                  <a:cubicBezTo>
                    <a:pt x="3176" y="11223"/>
                    <a:pt x="3176" y="11223"/>
                    <a:pt x="3176" y="11223"/>
                  </a:cubicBezTo>
                  <a:cubicBezTo>
                    <a:pt x="3176" y="20376"/>
                    <a:pt x="3176" y="20376"/>
                    <a:pt x="3176" y="20376"/>
                  </a:cubicBezTo>
                  <a:cubicBezTo>
                    <a:pt x="3176" y="21108"/>
                    <a:pt x="2859" y="21474"/>
                    <a:pt x="2541" y="21474"/>
                  </a:cubicBezTo>
                  <a:cubicBezTo>
                    <a:pt x="953" y="21474"/>
                    <a:pt x="953" y="21474"/>
                    <a:pt x="953" y="21474"/>
                  </a:cubicBezTo>
                  <a:cubicBezTo>
                    <a:pt x="635" y="21474"/>
                    <a:pt x="0" y="21108"/>
                    <a:pt x="0" y="20376"/>
                  </a:cubicBezTo>
                  <a:cubicBezTo>
                    <a:pt x="0" y="972"/>
                    <a:pt x="0" y="972"/>
                    <a:pt x="0" y="972"/>
                  </a:cubicBezTo>
                  <a:cubicBezTo>
                    <a:pt x="0" y="606"/>
                    <a:pt x="635" y="240"/>
                    <a:pt x="953" y="240"/>
                  </a:cubicBezTo>
                  <a:cubicBezTo>
                    <a:pt x="2541" y="240"/>
                    <a:pt x="2541" y="240"/>
                    <a:pt x="2541" y="240"/>
                  </a:cubicBezTo>
                  <a:cubicBezTo>
                    <a:pt x="2859" y="240"/>
                    <a:pt x="3176" y="606"/>
                    <a:pt x="3176" y="972"/>
                  </a:cubicBezTo>
                  <a:cubicBezTo>
                    <a:pt x="3176" y="10491"/>
                    <a:pt x="3176" y="10491"/>
                    <a:pt x="3176" y="10491"/>
                  </a:cubicBezTo>
                  <a:cubicBezTo>
                    <a:pt x="3176" y="10125"/>
                    <a:pt x="3176" y="10125"/>
                    <a:pt x="3494" y="10125"/>
                  </a:cubicBezTo>
                  <a:cubicBezTo>
                    <a:pt x="12071" y="240"/>
                    <a:pt x="12071" y="240"/>
                    <a:pt x="12071" y="240"/>
                  </a:cubicBezTo>
                  <a:cubicBezTo>
                    <a:pt x="12388" y="-126"/>
                    <a:pt x="12388" y="-126"/>
                    <a:pt x="12388" y="606"/>
                  </a:cubicBezTo>
                  <a:cubicBezTo>
                    <a:pt x="12388" y="10491"/>
                    <a:pt x="12388" y="10491"/>
                    <a:pt x="12388" y="10491"/>
                  </a:cubicBezTo>
                  <a:cubicBezTo>
                    <a:pt x="12388" y="10125"/>
                    <a:pt x="12706" y="10125"/>
                    <a:pt x="12706" y="10125"/>
                  </a:cubicBezTo>
                  <a:cubicBezTo>
                    <a:pt x="21282" y="240"/>
                    <a:pt x="21282" y="240"/>
                    <a:pt x="21282" y="240"/>
                  </a:cubicBezTo>
                  <a:cubicBezTo>
                    <a:pt x="21600" y="-126"/>
                    <a:pt x="21600" y="-126"/>
                    <a:pt x="21600" y="60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7" name="Shape 5407"/>
            <p:cNvSpPr/>
            <p:nvPr/>
          </p:nvSpPr>
          <p:spPr>
            <a:xfrm>
              <a:off x="3789850" y="797706"/>
              <a:ext cx="244734" cy="147151"/>
            </a:xfrm>
            <a:custGeom>
              <a:avLst/>
              <a:gdLst/>
              <a:ahLst/>
              <a:cxnLst>
                <a:cxn ang="0">
                  <a:pos x="wd2" y="hd2"/>
                </a:cxn>
                <a:cxn ang="5400000">
                  <a:pos x="wd2" y="hd2"/>
                </a:cxn>
                <a:cxn ang="10800000">
                  <a:pos x="wd2" y="hd2"/>
                </a:cxn>
                <a:cxn ang="16200000">
                  <a:pos x="wd2" y="hd2"/>
                </a:cxn>
              </a:cxnLst>
              <a:rect l="0" t="0" r="r" b="b"/>
              <a:pathLst>
                <a:path w="21600" h="21600" extrusionOk="0">
                  <a:moveTo>
                    <a:pt x="18345" y="12764"/>
                  </a:moveTo>
                  <a:cubicBezTo>
                    <a:pt x="14499" y="13255"/>
                    <a:pt x="14499" y="13255"/>
                    <a:pt x="14499" y="13255"/>
                  </a:cubicBezTo>
                  <a:cubicBezTo>
                    <a:pt x="12132" y="14236"/>
                    <a:pt x="12132" y="14236"/>
                    <a:pt x="12132" y="14236"/>
                  </a:cubicBezTo>
                  <a:cubicBezTo>
                    <a:pt x="11244" y="14236"/>
                    <a:pt x="11244" y="14236"/>
                    <a:pt x="11244" y="14236"/>
                  </a:cubicBezTo>
                  <a:cubicBezTo>
                    <a:pt x="7989" y="21109"/>
                    <a:pt x="7989" y="21109"/>
                    <a:pt x="7989" y="21109"/>
                  </a:cubicBezTo>
                  <a:cubicBezTo>
                    <a:pt x="8877" y="21109"/>
                    <a:pt x="8877" y="21109"/>
                    <a:pt x="8877" y="21109"/>
                  </a:cubicBezTo>
                  <a:cubicBezTo>
                    <a:pt x="9173" y="21109"/>
                    <a:pt x="9468" y="21109"/>
                    <a:pt x="9468" y="21109"/>
                  </a:cubicBezTo>
                  <a:cubicBezTo>
                    <a:pt x="9468" y="21600"/>
                    <a:pt x="9173" y="21600"/>
                    <a:pt x="8877" y="21600"/>
                  </a:cubicBezTo>
                  <a:cubicBezTo>
                    <a:pt x="7693" y="21600"/>
                    <a:pt x="7693" y="21600"/>
                    <a:pt x="7693" y="21600"/>
                  </a:cubicBezTo>
                  <a:cubicBezTo>
                    <a:pt x="5918" y="21600"/>
                    <a:pt x="5918" y="21600"/>
                    <a:pt x="5918" y="21600"/>
                  </a:cubicBezTo>
                  <a:cubicBezTo>
                    <a:pt x="5030" y="21600"/>
                    <a:pt x="5030" y="21600"/>
                    <a:pt x="5030" y="21600"/>
                  </a:cubicBezTo>
                  <a:cubicBezTo>
                    <a:pt x="5030" y="21109"/>
                    <a:pt x="5030" y="21109"/>
                    <a:pt x="5030" y="21109"/>
                  </a:cubicBezTo>
                  <a:cubicBezTo>
                    <a:pt x="5918" y="21109"/>
                    <a:pt x="5918" y="21109"/>
                    <a:pt x="5918" y="21109"/>
                  </a:cubicBezTo>
                  <a:cubicBezTo>
                    <a:pt x="5918" y="13255"/>
                    <a:pt x="5918" y="13255"/>
                    <a:pt x="5918" y="13255"/>
                  </a:cubicBezTo>
                  <a:cubicBezTo>
                    <a:pt x="4142" y="13255"/>
                    <a:pt x="4142" y="13255"/>
                    <a:pt x="4142" y="13255"/>
                  </a:cubicBezTo>
                  <a:cubicBezTo>
                    <a:pt x="2071" y="17182"/>
                    <a:pt x="2071" y="17182"/>
                    <a:pt x="2071" y="17182"/>
                  </a:cubicBezTo>
                  <a:cubicBezTo>
                    <a:pt x="888" y="17182"/>
                    <a:pt x="888" y="17182"/>
                    <a:pt x="888" y="17182"/>
                  </a:cubicBezTo>
                  <a:cubicBezTo>
                    <a:pt x="592" y="16691"/>
                    <a:pt x="592" y="16691"/>
                    <a:pt x="592" y="16691"/>
                  </a:cubicBezTo>
                  <a:cubicBezTo>
                    <a:pt x="592" y="13255"/>
                    <a:pt x="592" y="13255"/>
                    <a:pt x="592" y="13255"/>
                  </a:cubicBezTo>
                  <a:cubicBezTo>
                    <a:pt x="888" y="13255"/>
                    <a:pt x="888" y="13255"/>
                    <a:pt x="888" y="13255"/>
                  </a:cubicBezTo>
                  <a:cubicBezTo>
                    <a:pt x="888" y="12764"/>
                    <a:pt x="888" y="12764"/>
                    <a:pt x="888" y="12764"/>
                  </a:cubicBezTo>
                  <a:cubicBezTo>
                    <a:pt x="2367" y="12764"/>
                    <a:pt x="2367" y="12764"/>
                    <a:pt x="2367" y="12764"/>
                  </a:cubicBezTo>
                  <a:cubicBezTo>
                    <a:pt x="2367" y="12273"/>
                    <a:pt x="2367" y="12273"/>
                    <a:pt x="2367" y="12273"/>
                  </a:cubicBezTo>
                  <a:cubicBezTo>
                    <a:pt x="0" y="12273"/>
                    <a:pt x="0" y="12273"/>
                    <a:pt x="0" y="12273"/>
                  </a:cubicBezTo>
                  <a:cubicBezTo>
                    <a:pt x="0" y="9818"/>
                    <a:pt x="0" y="9818"/>
                    <a:pt x="0" y="9818"/>
                  </a:cubicBezTo>
                  <a:cubicBezTo>
                    <a:pt x="2367" y="9327"/>
                    <a:pt x="2367" y="9327"/>
                    <a:pt x="2367" y="9327"/>
                  </a:cubicBezTo>
                  <a:cubicBezTo>
                    <a:pt x="2367" y="8836"/>
                    <a:pt x="2367" y="8836"/>
                    <a:pt x="2367" y="8836"/>
                  </a:cubicBezTo>
                  <a:cubicBezTo>
                    <a:pt x="888" y="8836"/>
                    <a:pt x="888" y="8836"/>
                    <a:pt x="888" y="8836"/>
                  </a:cubicBezTo>
                  <a:cubicBezTo>
                    <a:pt x="888" y="8345"/>
                    <a:pt x="888" y="8345"/>
                    <a:pt x="888" y="8345"/>
                  </a:cubicBezTo>
                  <a:cubicBezTo>
                    <a:pt x="592" y="8345"/>
                    <a:pt x="592" y="8345"/>
                    <a:pt x="592" y="8345"/>
                  </a:cubicBezTo>
                  <a:cubicBezTo>
                    <a:pt x="592" y="4909"/>
                    <a:pt x="592" y="4909"/>
                    <a:pt x="592" y="4909"/>
                  </a:cubicBezTo>
                  <a:cubicBezTo>
                    <a:pt x="888" y="4418"/>
                    <a:pt x="888" y="4418"/>
                    <a:pt x="888" y="4418"/>
                  </a:cubicBezTo>
                  <a:cubicBezTo>
                    <a:pt x="2071" y="4418"/>
                    <a:pt x="2071" y="4418"/>
                    <a:pt x="2071" y="4418"/>
                  </a:cubicBezTo>
                  <a:cubicBezTo>
                    <a:pt x="4142" y="8345"/>
                    <a:pt x="4142" y="8345"/>
                    <a:pt x="4142" y="8345"/>
                  </a:cubicBezTo>
                  <a:cubicBezTo>
                    <a:pt x="5918" y="8345"/>
                    <a:pt x="5918" y="8345"/>
                    <a:pt x="5918" y="8345"/>
                  </a:cubicBezTo>
                  <a:cubicBezTo>
                    <a:pt x="5918" y="491"/>
                    <a:pt x="5918" y="491"/>
                    <a:pt x="5918" y="491"/>
                  </a:cubicBezTo>
                  <a:cubicBezTo>
                    <a:pt x="5030" y="491"/>
                    <a:pt x="5030" y="491"/>
                    <a:pt x="5030" y="491"/>
                  </a:cubicBezTo>
                  <a:cubicBezTo>
                    <a:pt x="5030" y="0"/>
                    <a:pt x="5030" y="0"/>
                    <a:pt x="5030" y="0"/>
                  </a:cubicBezTo>
                  <a:cubicBezTo>
                    <a:pt x="5918" y="0"/>
                    <a:pt x="5918" y="0"/>
                    <a:pt x="5918" y="0"/>
                  </a:cubicBezTo>
                  <a:cubicBezTo>
                    <a:pt x="7693" y="0"/>
                    <a:pt x="7693" y="0"/>
                    <a:pt x="7693" y="0"/>
                  </a:cubicBezTo>
                  <a:cubicBezTo>
                    <a:pt x="8877" y="0"/>
                    <a:pt x="8877" y="0"/>
                    <a:pt x="8877" y="0"/>
                  </a:cubicBezTo>
                  <a:cubicBezTo>
                    <a:pt x="9173" y="0"/>
                    <a:pt x="9468" y="491"/>
                    <a:pt x="9468" y="491"/>
                  </a:cubicBezTo>
                  <a:cubicBezTo>
                    <a:pt x="9468" y="491"/>
                    <a:pt x="9173" y="491"/>
                    <a:pt x="8877" y="491"/>
                  </a:cubicBezTo>
                  <a:cubicBezTo>
                    <a:pt x="7989" y="491"/>
                    <a:pt x="7989" y="491"/>
                    <a:pt x="7989" y="491"/>
                  </a:cubicBezTo>
                  <a:cubicBezTo>
                    <a:pt x="11244" y="7364"/>
                    <a:pt x="11244" y="7364"/>
                    <a:pt x="11244" y="7364"/>
                  </a:cubicBezTo>
                  <a:cubicBezTo>
                    <a:pt x="12132" y="7364"/>
                    <a:pt x="12132" y="7364"/>
                    <a:pt x="12132" y="7364"/>
                  </a:cubicBezTo>
                  <a:cubicBezTo>
                    <a:pt x="14499" y="8345"/>
                    <a:pt x="14499" y="8345"/>
                    <a:pt x="14499" y="8345"/>
                  </a:cubicBezTo>
                  <a:cubicBezTo>
                    <a:pt x="18345" y="8836"/>
                    <a:pt x="18345" y="8836"/>
                    <a:pt x="18345" y="8836"/>
                  </a:cubicBezTo>
                  <a:cubicBezTo>
                    <a:pt x="21600" y="10309"/>
                    <a:pt x="21600" y="10800"/>
                    <a:pt x="21600" y="10800"/>
                  </a:cubicBezTo>
                  <a:cubicBezTo>
                    <a:pt x="21600" y="10800"/>
                    <a:pt x="21600" y="11291"/>
                    <a:pt x="18345" y="1276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8" name="Shape 5408"/>
            <p:cNvSpPr/>
            <p:nvPr/>
          </p:nvSpPr>
          <p:spPr>
            <a:xfrm>
              <a:off x="4271572" y="751238"/>
              <a:ext cx="195168"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7448" y="9212"/>
                  </a:moveTo>
                  <a:cubicBezTo>
                    <a:pt x="8193" y="9529"/>
                    <a:pt x="8193" y="9529"/>
                    <a:pt x="8193" y="9529"/>
                  </a:cubicBezTo>
                  <a:cubicBezTo>
                    <a:pt x="8193" y="9529"/>
                    <a:pt x="8193" y="9847"/>
                    <a:pt x="8193" y="10165"/>
                  </a:cubicBezTo>
                  <a:cubicBezTo>
                    <a:pt x="5586" y="13024"/>
                    <a:pt x="5586" y="13024"/>
                    <a:pt x="5586" y="13024"/>
                  </a:cubicBezTo>
                  <a:cubicBezTo>
                    <a:pt x="8193" y="15882"/>
                    <a:pt x="8193" y="15882"/>
                    <a:pt x="8193" y="15882"/>
                  </a:cubicBezTo>
                  <a:cubicBezTo>
                    <a:pt x="8193" y="16200"/>
                    <a:pt x="8193" y="16518"/>
                    <a:pt x="8193" y="16518"/>
                  </a:cubicBezTo>
                  <a:cubicBezTo>
                    <a:pt x="7448" y="16835"/>
                    <a:pt x="7448" y="16835"/>
                    <a:pt x="7448" y="16835"/>
                  </a:cubicBezTo>
                  <a:cubicBezTo>
                    <a:pt x="7076" y="17153"/>
                    <a:pt x="6703" y="17153"/>
                    <a:pt x="6703" y="16835"/>
                  </a:cubicBezTo>
                  <a:cubicBezTo>
                    <a:pt x="3352" y="13341"/>
                    <a:pt x="3352" y="13341"/>
                    <a:pt x="3352" y="13341"/>
                  </a:cubicBezTo>
                  <a:cubicBezTo>
                    <a:pt x="3352" y="13024"/>
                    <a:pt x="3352" y="13024"/>
                    <a:pt x="3352" y="12706"/>
                  </a:cubicBezTo>
                  <a:cubicBezTo>
                    <a:pt x="6703" y="9212"/>
                    <a:pt x="6703" y="9212"/>
                    <a:pt x="6703" y="9212"/>
                  </a:cubicBezTo>
                  <a:cubicBezTo>
                    <a:pt x="6703" y="8894"/>
                    <a:pt x="7076" y="8894"/>
                    <a:pt x="7448" y="9212"/>
                  </a:cubicBezTo>
                  <a:close/>
                  <a:moveTo>
                    <a:pt x="8938" y="17788"/>
                  </a:moveTo>
                  <a:cubicBezTo>
                    <a:pt x="10800" y="7941"/>
                    <a:pt x="10800" y="7941"/>
                    <a:pt x="10800" y="7941"/>
                  </a:cubicBezTo>
                  <a:cubicBezTo>
                    <a:pt x="10800" y="7624"/>
                    <a:pt x="11172" y="7624"/>
                    <a:pt x="11545" y="7624"/>
                  </a:cubicBezTo>
                  <a:cubicBezTo>
                    <a:pt x="12290" y="7624"/>
                    <a:pt x="12290" y="7624"/>
                    <a:pt x="12290" y="7624"/>
                  </a:cubicBezTo>
                  <a:cubicBezTo>
                    <a:pt x="12662" y="7624"/>
                    <a:pt x="12662" y="7941"/>
                    <a:pt x="12662" y="8259"/>
                  </a:cubicBezTo>
                  <a:cubicBezTo>
                    <a:pt x="10800" y="18106"/>
                    <a:pt x="10800" y="18106"/>
                    <a:pt x="10800" y="18106"/>
                  </a:cubicBezTo>
                  <a:cubicBezTo>
                    <a:pt x="10800" y="18424"/>
                    <a:pt x="10428" y="18424"/>
                    <a:pt x="10055" y="18424"/>
                  </a:cubicBezTo>
                  <a:cubicBezTo>
                    <a:pt x="9310" y="18424"/>
                    <a:pt x="9310" y="18424"/>
                    <a:pt x="9310" y="18424"/>
                  </a:cubicBezTo>
                  <a:cubicBezTo>
                    <a:pt x="8938" y="18424"/>
                    <a:pt x="8938" y="18106"/>
                    <a:pt x="8938" y="17788"/>
                  </a:cubicBezTo>
                  <a:close/>
                  <a:moveTo>
                    <a:pt x="17876" y="13341"/>
                  </a:moveTo>
                  <a:cubicBezTo>
                    <a:pt x="14897" y="16835"/>
                    <a:pt x="14897" y="16835"/>
                    <a:pt x="14897" y="16835"/>
                  </a:cubicBezTo>
                  <a:cubicBezTo>
                    <a:pt x="14524" y="17153"/>
                    <a:pt x="14524" y="17153"/>
                    <a:pt x="14152" y="16835"/>
                  </a:cubicBezTo>
                  <a:cubicBezTo>
                    <a:pt x="13407" y="16518"/>
                    <a:pt x="13407" y="16518"/>
                    <a:pt x="13407" y="16518"/>
                  </a:cubicBezTo>
                  <a:cubicBezTo>
                    <a:pt x="13407" y="16518"/>
                    <a:pt x="13407" y="16200"/>
                    <a:pt x="13407" y="15882"/>
                  </a:cubicBezTo>
                  <a:cubicBezTo>
                    <a:pt x="16014" y="13024"/>
                    <a:pt x="16014" y="13024"/>
                    <a:pt x="16014" y="13024"/>
                  </a:cubicBezTo>
                  <a:cubicBezTo>
                    <a:pt x="13407" y="10165"/>
                    <a:pt x="13407" y="10165"/>
                    <a:pt x="13407" y="10165"/>
                  </a:cubicBezTo>
                  <a:cubicBezTo>
                    <a:pt x="13407" y="9847"/>
                    <a:pt x="13407" y="9529"/>
                    <a:pt x="13407" y="9529"/>
                  </a:cubicBezTo>
                  <a:cubicBezTo>
                    <a:pt x="14152" y="9212"/>
                    <a:pt x="14152" y="9212"/>
                    <a:pt x="14152" y="9212"/>
                  </a:cubicBezTo>
                  <a:cubicBezTo>
                    <a:pt x="14524" y="8894"/>
                    <a:pt x="14524" y="8894"/>
                    <a:pt x="14897" y="9212"/>
                  </a:cubicBezTo>
                  <a:cubicBezTo>
                    <a:pt x="17876" y="12706"/>
                    <a:pt x="17876" y="12706"/>
                    <a:pt x="17876" y="12706"/>
                  </a:cubicBezTo>
                  <a:cubicBezTo>
                    <a:pt x="18248" y="13024"/>
                    <a:pt x="18248" y="13024"/>
                    <a:pt x="17876" y="13341"/>
                  </a:cubicBez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09" name="Shape 5409"/>
            <p:cNvSpPr/>
            <p:nvPr/>
          </p:nvSpPr>
          <p:spPr>
            <a:xfrm>
              <a:off x="4754843" y="751238"/>
              <a:ext cx="196717"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68" y="21600"/>
                    <a:pt x="20136" y="21600"/>
                  </a:cubicBezTo>
                  <a:cubicBezTo>
                    <a:pt x="1464" y="21600"/>
                    <a:pt x="1464" y="21600"/>
                    <a:pt x="1464" y="21600"/>
                  </a:cubicBezTo>
                  <a:cubicBezTo>
                    <a:pt x="732" y="21600"/>
                    <a:pt x="0" y="20965"/>
                    <a:pt x="0" y="20329"/>
                  </a:cubicBezTo>
                  <a:cubicBezTo>
                    <a:pt x="0" y="953"/>
                    <a:pt x="0" y="953"/>
                    <a:pt x="0" y="953"/>
                  </a:cubicBezTo>
                  <a:cubicBezTo>
                    <a:pt x="0" y="318"/>
                    <a:pt x="732" y="0"/>
                    <a:pt x="1464" y="0"/>
                  </a:cubicBezTo>
                  <a:cubicBezTo>
                    <a:pt x="13912" y="0"/>
                    <a:pt x="13912" y="0"/>
                    <a:pt x="13912" y="0"/>
                  </a:cubicBezTo>
                  <a:cubicBezTo>
                    <a:pt x="14644" y="0"/>
                    <a:pt x="15742" y="318"/>
                    <a:pt x="16108" y="635"/>
                  </a:cubicBezTo>
                  <a:cubicBezTo>
                    <a:pt x="20502" y="4447"/>
                    <a:pt x="20502" y="4447"/>
                    <a:pt x="20502" y="4447"/>
                  </a:cubicBezTo>
                  <a:cubicBezTo>
                    <a:pt x="21234" y="5082"/>
                    <a:pt x="21600" y="5718"/>
                    <a:pt x="21600" y="6353"/>
                  </a:cubicBezTo>
                  <a:close/>
                  <a:moveTo>
                    <a:pt x="19769" y="7624"/>
                  </a:moveTo>
                  <a:cubicBezTo>
                    <a:pt x="13912" y="7624"/>
                    <a:pt x="13912" y="7624"/>
                    <a:pt x="13912" y="7624"/>
                  </a:cubicBezTo>
                  <a:cubicBezTo>
                    <a:pt x="13180" y="7624"/>
                    <a:pt x="12447" y="6988"/>
                    <a:pt x="12447" y="6353"/>
                  </a:cubicBezTo>
                  <a:cubicBezTo>
                    <a:pt x="12447" y="1588"/>
                    <a:pt x="12447" y="1588"/>
                    <a:pt x="12447" y="1588"/>
                  </a:cubicBezTo>
                  <a:cubicBezTo>
                    <a:pt x="1831" y="1588"/>
                    <a:pt x="1831" y="1588"/>
                    <a:pt x="1831" y="1588"/>
                  </a:cubicBezTo>
                  <a:cubicBezTo>
                    <a:pt x="1831" y="20012"/>
                    <a:pt x="1831" y="20012"/>
                    <a:pt x="1831" y="20012"/>
                  </a:cubicBezTo>
                  <a:cubicBezTo>
                    <a:pt x="19769" y="20012"/>
                    <a:pt x="19769" y="20012"/>
                    <a:pt x="19769" y="20012"/>
                  </a:cubicBezTo>
                  <a:lnTo>
                    <a:pt x="19769" y="7624"/>
                  </a:lnTo>
                  <a:close/>
                  <a:moveTo>
                    <a:pt x="14278" y="6035"/>
                  </a:moveTo>
                  <a:cubicBezTo>
                    <a:pt x="19769" y="6035"/>
                    <a:pt x="19769" y="6035"/>
                    <a:pt x="19769" y="6035"/>
                  </a:cubicBezTo>
                  <a:cubicBezTo>
                    <a:pt x="19403" y="5718"/>
                    <a:pt x="19403" y="5718"/>
                    <a:pt x="19403" y="5718"/>
                  </a:cubicBezTo>
                  <a:cubicBezTo>
                    <a:pt x="15010" y="1906"/>
                    <a:pt x="15010" y="1906"/>
                    <a:pt x="15010" y="1906"/>
                  </a:cubicBezTo>
                  <a:cubicBezTo>
                    <a:pt x="15010" y="1588"/>
                    <a:pt x="14644" y="1588"/>
                    <a:pt x="14278" y="1588"/>
                  </a:cubicBezTo>
                  <a:lnTo>
                    <a:pt x="14278" y="60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0" name="Shape 5410"/>
            <p:cNvSpPr/>
            <p:nvPr/>
          </p:nvSpPr>
          <p:spPr>
            <a:xfrm>
              <a:off x="5236564" y="751238"/>
              <a:ext cx="193619"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5959" y="18424"/>
                  </a:moveTo>
                  <a:cubicBezTo>
                    <a:pt x="10428" y="18424"/>
                    <a:pt x="10428" y="18424"/>
                    <a:pt x="10428" y="18424"/>
                  </a:cubicBezTo>
                  <a:cubicBezTo>
                    <a:pt x="10428" y="17153"/>
                    <a:pt x="10428" y="17153"/>
                    <a:pt x="10428" y="17153"/>
                  </a:cubicBezTo>
                  <a:cubicBezTo>
                    <a:pt x="8938" y="17153"/>
                    <a:pt x="8938" y="17153"/>
                    <a:pt x="8938" y="17153"/>
                  </a:cubicBezTo>
                  <a:cubicBezTo>
                    <a:pt x="8938" y="15247"/>
                    <a:pt x="8938" y="15247"/>
                    <a:pt x="8938" y="15247"/>
                  </a:cubicBezTo>
                  <a:cubicBezTo>
                    <a:pt x="11172" y="15247"/>
                    <a:pt x="11172" y="15247"/>
                    <a:pt x="11172" y="15247"/>
                  </a:cubicBezTo>
                  <a:cubicBezTo>
                    <a:pt x="11545" y="15247"/>
                    <a:pt x="12290" y="15247"/>
                    <a:pt x="12662" y="14929"/>
                  </a:cubicBezTo>
                  <a:cubicBezTo>
                    <a:pt x="14152" y="14612"/>
                    <a:pt x="14897" y="13341"/>
                    <a:pt x="14897" y="12071"/>
                  </a:cubicBezTo>
                  <a:cubicBezTo>
                    <a:pt x="14897" y="10800"/>
                    <a:pt x="14152" y="9847"/>
                    <a:pt x="12662" y="9529"/>
                  </a:cubicBezTo>
                  <a:cubicBezTo>
                    <a:pt x="12290" y="9212"/>
                    <a:pt x="11545" y="9212"/>
                    <a:pt x="11172" y="9212"/>
                  </a:cubicBezTo>
                  <a:cubicBezTo>
                    <a:pt x="5959" y="9212"/>
                    <a:pt x="5959" y="9212"/>
                    <a:pt x="5959" y="9212"/>
                  </a:cubicBezTo>
                  <a:cubicBezTo>
                    <a:pt x="5959" y="10482"/>
                    <a:pt x="5959" y="10482"/>
                    <a:pt x="5959" y="10482"/>
                  </a:cubicBezTo>
                  <a:cubicBezTo>
                    <a:pt x="7076" y="10482"/>
                    <a:pt x="7076" y="10482"/>
                    <a:pt x="7076" y="10482"/>
                  </a:cubicBezTo>
                  <a:cubicBezTo>
                    <a:pt x="7076" y="17153"/>
                    <a:pt x="7076" y="17153"/>
                    <a:pt x="7076" y="17153"/>
                  </a:cubicBezTo>
                  <a:cubicBezTo>
                    <a:pt x="5959" y="17153"/>
                    <a:pt x="5959" y="17153"/>
                    <a:pt x="5959" y="17153"/>
                  </a:cubicBezTo>
                  <a:lnTo>
                    <a:pt x="5959" y="18424"/>
                  </a:lnTo>
                  <a:close/>
                  <a:moveTo>
                    <a:pt x="8938" y="13659"/>
                  </a:moveTo>
                  <a:cubicBezTo>
                    <a:pt x="8938" y="10482"/>
                    <a:pt x="8938" y="10482"/>
                    <a:pt x="8938" y="10482"/>
                  </a:cubicBezTo>
                  <a:cubicBezTo>
                    <a:pt x="10800" y="10482"/>
                    <a:pt x="10800" y="10482"/>
                    <a:pt x="10800" y="10482"/>
                  </a:cubicBezTo>
                  <a:cubicBezTo>
                    <a:pt x="11172" y="10482"/>
                    <a:pt x="11545" y="10482"/>
                    <a:pt x="11917" y="10800"/>
                  </a:cubicBezTo>
                  <a:cubicBezTo>
                    <a:pt x="12662" y="11118"/>
                    <a:pt x="12662" y="11435"/>
                    <a:pt x="12662" y="12071"/>
                  </a:cubicBezTo>
                  <a:cubicBezTo>
                    <a:pt x="12662" y="12706"/>
                    <a:pt x="12662" y="13341"/>
                    <a:pt x="11917" y="13659"/>
                  </a:cubicBezTo>
                  <a:cubicBezTo>
                    <a:pt x="11545" y="13659"/>
                    <a:pt x="11172" y="13659"/>
                    <a:pt x="10800" y="13659"/>
                  </a:cubicBezTo>
                  <a:lnTo>
                    <a:pt x="8938" y="13659"/>
                  </a:ln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1" name="Shape 5411"/>
            <p:cNvSpPr/>
            <p:nvPr/>
          </p:nvSpPr>
          <p:spPr>
            <a:xfrm>
              <a:off x="5718286" y="751238"/>
              <a:ext cx="195168"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12662" y="10800"/>
                  </a:moveTo>
                  <a:cubicBezTo>
                    <a:pt x="12662" y="15247"/>
                    <a:pt x="12662" y="15247"/>
                    <a:pt x="12662" y="15247"/>
                  </a:cubicBezTo>
                  <a:cubicBezTo>
                    <a:pt x="12662" y="16200"/>
                    <a:pt x="11917" y="16835"/>
                    <a:pt x="10800" y="16835"/>
                  </a:cubicBezTo>
                  <a:cubicBezTo>
                    <a:pt x="5214" y="16835"/>
                    <a:pt x="5214" y="16835"/>
                    <a:pt x="5214" y="16835"/>
                  </a:cubicBezTo>
                  <a:cubicBezTo>
                    <a:pt x="4469" y="16835"/>
                    <a:pt x="3352" y="16200"/>
                    <a:pt x="3352" y="15247"/>
                  </a:cubicBezTo>
                  <a:cubicBezTo>
                    <a:pt x="3352" y="10800"/>
                    <a:pt x="3352" y="10800"/>
                    <a:pt x="3352" y="10800"/>
                  </a:cubicBezTo>
                  <a:cubicBezTo>
                    <a:pt x="3352" y="9847"/>
                    <a:pt x="4469" y="9212"/>
                    <a:pt x="5214" y="9212"/>
                  </a:cubicBezTo>
                  <a:cubicBezTo>
                    <a:pt x="10800" y="9212"/>
                    <a:pt x="10800" y="9212"/>
                    <a:pt x="10800" y="9212"/>
                  </a:cubicBezTo>
                  <a:cubicBezTo>
                    <a:pt x="11917" y="9212"/>
                    <a:pt x="12662" y="9847"/>
                    <a:pt x="12662" y="10800"/>
                  </a:cubicBezTo>
                  <a:close/>
                  <a:moveTo>
                    <a:pt x="17876" y="9529"/>
                  </a:moveTo>
                  <a:cubicBezTo>
                    <a:pt x="17876" y="16518"/>
                    <a:pt x="17876" y="16518"/>
                    <a:pt x="17876" y="16518"/>
                  </a:cubicBezTo>
                  <a:cubicBezTo>
                    <a:pt x="17876" y="16518"/>
                    <a:pt x="17876" y="16835"/>
                    <a:pt x="17876" y="16835"/>
                  </a:cubicBezTo>
                  <a:cubicBezTo>
                    <a:pt x="17503" y="16835"/>
                    <a:pt x="17503" y="16835"/>
                    <a:pt x="17503" y="16835"/>
                  </a:cubicBezTo>
                  <a:cubicBezTo>
                    <a:pt x="17503" y="16835"/>
                    <a:pt x="17131" y="16835"/>
                    <a:pt x="17131" y="16835"/>
                  </a:cubicBezTo>
                  <a:cubicBezTo>
                    <a:pt x="13407" y="13659"/>
                    <a:pt x="13407" y="13659"/>
                    <a:pt x="13407" y="13659"/>
                  </a:cubicBezTo>
                  <a:cubicBezTo>
                    <a:pt x="13407" y="12388"/>
                    <a:pt x="13407" y="12388"/>
                    <a:pt x="13407" y="12388"/>
                  </a:cubicBezTo>
                  <a:cubicBezTo>
                    <a:pt x="17131" y="9212"/>
                    <a:pt x="17131" y="9212"/>
                    <a:pt x="17131" y="9212"/>
                  </a:cubicBezTo>
                  <a:cubicBezTo>
                    <a:pt x="17131" y="9212"/>
                    <a:pt x="17503" y="9212"/>
                    <a:pt x="17503" y="9212"/>
                  </a:cubicBezTo>
                  <a:cubicBezTo>
                    <a:pt x="17503" y="9212"/>
                    <a:pt x="17503" y="9212"/>
                    <a:pt x="17876" y="9212"/>
                  </a:cubicBezTo>
                  <a:cubicBezTo>
                    <a:pt x="17876" y="9212"/>
                    <a:pt x="17876" y="9529"/>
                    <a:pt x="17876" y="9529"/>
                  </a:cubicBez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2" name="Shape 5412"/>
            <p:cNvSpPr/>
            <p:nvPr/>
          </p:nvSpPr>
          <p:spPr>
            <a:xfrm>
              <a:off x="6201557" y="768276"/>
              <a:ext cx="243185" cy="210658"/>
            </a:xfrm>
            <a:custGeom>
              <a:avLst/>
              <a:gdLst/>
              <a:ahLst/>
              <a:cxnLst>
                <a:cxn ang="0">
                  <a:pos x="wd2" y="hd2"/>
                </a:cxn>
                <a:cxn ang="5400000">
                  <a:pos x="wd2" y="hd2"/>
                </a:cxn>
                <a:cxn ang="10800000">
                  <a:pos x="wd2" y="hd2"/>
                </a:cxn>
                <a:cxn ang="16200000">
                  <a:pos x="wd2" y="hd2"/>
                </a:cxn>
              </a:cxnLst>
              <a:rect l="0" t="0" r="r" b="b"/>
              <a:pathLst>
                <a:path w="21600" h="21600" extrusionOk="0">
                  <a:moveTo>
                    <a:pt x="21600" y="19543"/>
                  </a:moveTo>
                  <a:cubicBezTo>
                    <a:pt x="21600" y="20571"/>
                    <a:pt x="21008" y="21600"/>
                    <a:pt x="19825" y="21600"/>
                  </a:cubicBezTo>
                  <a:cubicBezTo>
                    <a:pt x="2071" y="21600"/>
                    <a:pt x="2071" y="21600"/>
                    <a:pt x="2071" y="21600"/>
                  </a:cubicBezTo>
                  <a:cubicBezTo>
                    <a:pt x="888" y="21600"/>
                    <a:pt x="0" y="20571"/>
                    <a:pt x="0" y="19543"/>
                  </a:cubicBezTo>
                  <a:cubicBezTo>
                    <a:pt x="0" y="2057"/>
                    <a:pt x="0" y="2057"/>
                    <a:pt x="0" y="2057"/>
                  </a:cubicBezTo>
                  <a:cubicBezTo>
                    <a:pt x="0" y="686"/>
                    <a:pt x="888" y="0"/>
                    <a:pt x="2071" y="0"/>
                  </a:cubicBezTo>
                  <a:cubicBezTo>
                    <a:pt x="19825" y="0"/>
                    <a:pt x="19825" y="0"/>
                    <a:pt x="19825" y="0"/>
                  </a:cubicBezTo>
                  <a:cubicBezTo>
                    <a:pt x="21008" y="0"/>
                    <a:pt x="21600" y="686"/>
                    <a:pt x="21600" y="2057"/>
                  </a:cubicBezTo>
                  <a:lnTo>
                    <a:pt x="21600" y="19543"/>
                  </a:lnTo>
                  <a:close/>
                  <a:moveTo>
                    <a:pt x="4438" y="2400"/>
                  </a:moveTo>
                  <a:cubicBezTo>
                    <a:pt x="4438" y="2057"/>
                    <a:pt x="4142" y="1371"/>
                    <a:pt x="3847" y="1371"/>
                  </a:cubicBezTo>
                  <a:cubicBezTo>
                    <a:pt x="2367" y="1371"/>
                    <a:pt x="2367" y="1371"/>
                    <a:pt x="2367" y="1371"/>
                  </a:cubicBezTo>
                  <a:cubicBezTo>
                    <a:pt x="1775" y="1371"/>
                    <a:pt x="1479" y="2057"/>
                    <a:pt x="1479" y="2400"/>
                  </a:cubicBezTo>
                  <a:cubicBezTo>
                    <a:pt x="1479" y="4114"/>
                    <a:pt x="1479" y="4114"/>
                    <a:pt x="1479" y="4114"/>
                  </a:cubicBezTo>
                  <a:cubicBezTo>
                    <a:pt x="1479" y="4457"/>
                    <a:pt x="1775" y="4800"/>
                    <a:pt x="2367" y="4800"/>
                  </a:cubicBezTo>
                  <a:cubicBezTo>
                    <a:pt x="3847" y="4800"/>
                    <a:pt x="3847" y="4800"/>
                    <a:pt x="3847" y="4800"/>
                  </a:cubicBezTo>
                  <a:cubicBezTo>
                    <a:pt x="4142" y="4800"/>
                    <a:pt x="4438" y="4457"/>
                    <a:pt x="4438" y="4114"/>
                  </a:cubicBezTo>
                  <a:lnTo>
                    <a:pt x="4438" y="2400"/>
                  </a:lnTo>
                  <a:close/>
                  <a:moveTo>
                    <a:pt x="4438" y="7200"/>
                  </a:moveTo>
                  <a:cubicBezTo>
                    <a:pt x="4438" y="6857"/>
                    <a:pt x="4142" y="6514"/>
                    <a:pt x="3847" y="6514"/>
                  </a:cubicBezTo>
                  <a:cubicBezTo>
                    <a:pt x="2367" y="6514"/>
                    <a:pt x="2367" y="6514"/>
                    <a:pt x="2367" y="6514"/>
                  </a:cubicBezTo>
                  <a:cubicBezTo>
                    <a:pt x="1775" y="6514"/>
                    <a:pt x="1479" y="6857"/>
                    <a:pt x="1479" y="7200"/>
                  </a:cubicBezTo>
                  <a:cubicBezTo>
                    <a:pt x="1479" y="8914"/>
                    <a:pt x="1479" y="8914"/>
                    <a:pt x="1479" y="8914"/>
                  </a:cubicBezTo>
                  <a:cubicBezTo>
                    <a:pt x="1479" y="9600"/>
                    <a:pt x="1775" y="9943"/>
                    <a:pt x="2367" y="9943"/>
                  </a:cubicBezTo>
                  <a:cubicBezTo>
                    <a:pt x="3847" y="9943"/>
                    <a:pt x="3847" y="9943"/>
                    <a:pt x="3847" y="9943"/>
                  </a:cubicBezTo>
                  <a:cubicBezTo>
                    <a:pt x="4142" y="9943"/>
                    <a:pt x="4438" y="9600"/>
                    <a:pt x="4438" y="8914"/>
                  </a:cubicBezTo>
                  <a:lnTo>
                    <a:pt x="4438" y="7200"/>
                  </a:lnTo>
                  <a:close/>
                  <a:moveTo>
                    <a:pt x="4438" y="12343"/>
                  </a:moveTo>
                  <a:cubicBezTo>
                    <a:pt x="4438" y="12000"/>
                    <a:pt x="4142" y="11657"/>
                    <a:pt x="3847" y="11657"/>
                  </a:cubicBezTo>
                  <a:cubicBezTo>
                    <a:pt x="2367" y="11657"/>
                    <a:pt x="2367" y="11657"/>
                    <a:pt x="2367" y="11657"/>
                  </a:cubicBezTo>
                  <a:cubicBezTo>
                    <a:pt x="1775" y="11657"/>
                    <a:pt x="1479" y="12000"/>
                    <a:pt x="1479" y="12343"/>
                  </a:cubicBezTo>
                  <a:cubicBezTo>
                    <a:pt x="1479" y="14057"/>
                    <a:pt x="1479" y="14057"/>
                    <a:pt x="1479" y="14057"/>
                  </a:cubicBezTo>
                  <a:cubicBezTo>
                    <a:pt x="1479" y="14400"/>
                    <a:pt x="1775" y="14743"/>
                    <a:pt x="2367" y="14743"/>
                  </a:cubicBezTo>
                  <a:cubicBezTo>
                    <a:pt x="3847" y="14743"/>
                    <a:pt x="3847" y="14743"/>
                    <a:pt x="3847" y="14743"/>
                  </a:cubicBezTo>
                  <a:cubicBezTo>
                    <a:pt x="4142" y="14743"/>
                    <a:pt x="4438" y="14400"/>
                    <a:pt x="4438" y="14057"/>
                  </a:cubicBezTo>
                  <a:lnTo>
                    <a:pt x="4438" y="12343"/>
                  </a:lnTo>
                  <a:close/>
                  <a:moveTo>
                    <a:pt x="4438" y="17486"/>
                  </a:moveTo>
                  <a:cubicBezTo>
                    <a:pt x="4438" y="16800"/>
                    <a:pt x="4142" y="16457"/>
                    <a:pt x="3847" y="16457"/>
                  </a:cubicBezTo>
                  <a:cubicBezTo>
                    <a:pt x="2367" y="16457"/>
                    <a:pt x="2367" y="16457"/>
                    <a:pt x="2367" y="16457"/>
                  </a:cubicBezTo>
                  <a:cubicBezTo>
                    <a:pt x="1775" y="16457"/>
                    <a:pt x="1479" y="16800"/>
                    <a:pt x="1479" y="17486"/>
                  </a:cubicBezTo>
                  <a:cubicBezTo>
                    <a:pt x="1479" y="18857"/>
                    <a:pt x="1479" y="18857"/>
                    <a:pt x="1479" y="18857"/>
                  </a:cubicBezTo>
                  <a:cubicBezTo>
                    <a:pt x="1479" y="19543"/>
                    <a:pt x="1775" y="19886"/>
                    <a:pt x="2367" y="19886"/>
                  </a:cubicBezTo>
                  <a:cubicBezTo>
                    <a:pt x="3847" y="19886"/>
                    <a:pt x="3847" y="19886"/>
                    <a:pt x="3847" y="19886"/>
                  </a:cubicBezTo>
                  <a:cubicBezTo>
                    <a:pt x="4142" y="19886"/>
                    <a:pt x="4438" y="19543"/>
                    <a:pt x="4438" y="18857"/>
                  </a:cubicBezTo>
                  <a:lnTo>
                    <a:pt x="4438" y="17486"/>
                  </a:lnTo>
                  <a:close/>
                  <a:moveTo>
                    <a:pt x="15978" y="2400"/>
                  </a:moveTo>
                  <a:cubicBezTo>
                    <a:pt x="15978" y="2057"/>
                    <a:pt x="15682" y="1371"/>
                    <a:pt x="15090" y="1371"/>
                  </a:cubicBezTo>
                  <a:cubicBezTo>
                    <a:pt x="6510" y="1371"/>
                    <a:pt x="6510" y="1371"/>
                    <a:pt x="6510" y="1371"/>
                  </a:cubicBezTo>
                  <a:cubicBezTo>
                    <a:pt x="6214" y="1371"/>
                    <a:pt x="5918" y="2057"/>
                    <a:pt x="5918" y="2400"/>
                  </a:cubicBezTo>
                  <a:cubicBezTo>
                    <a:pt x="5918" y="8914"/>
                    <a:pt x="5918" y="8914"/>
                    <a:pt x="5918" y="8914"/>
                  </a:cubicBezTo>
                  <a:cubicBezTo>
                    <a:pt x="5918" y="9600"/>
                    <a:pt x="6214" y="9943"/>
                    <a:pt x="6510" y="9943"/>
                  </a:cubicBezTo>
                  <a:cubicBezTo>
                    <a:pt x="15090" y="9943"/>
                    <a:pt x="15090" y="9943"/>
                    <a:pt x="15090" y="9943"/>
                  </a:cubicBezTo>
                  <a:cubicBezTo>
                    <a:pt x="15682" y="9943"/>
                    <a:pt x="15978" y="9600"/>
                    <a:pt x="15978" y="8914"/>
                  </a:cubicBezTo>
                  <a:lnTo>
                    <a:pt x="15978" y="2400"/>
                  </a:lnTo>
                  <a:close/>
                  <a:moveTo>
                    <a:pt x="15978" y="12343"/>
                  </a:moveTo>
                  <a:cubicBezTo>
                    <a:pt x="15978" y="12000"/>
                    <a:pt x="15682" y="11657"/>
                    <a:pt x="15090" y="11657"/>
                  </a:cubicBezTo>
                  <a:cubicBezTo>
                    <a:pt x="6510" y="11657"/>
                    <a:pt x="6510" y="11657"/>
                    <a:pt x="6510" y="11657"/>
                  </a:cubicBezTo>
                  <a:cubicBezTo>
                    <a:pt x="6214" y="11657"/>
                    <a:pt x="5918" y="12000"/>
                    <a:pt x="5918" y="12343"/>
                  </a:cubicBezTo>
                  <a:cubicBezTo>
                    <a:pt x="5918" y="18857"/>
                    <a:pt x="5918" y="18857"/>
                    <a:pt x="5918" y="18857"/>
                  </a:cubicBezTo>
                  <a:cubicBezTo>
                    <a:pt x="5918" y="19543"/>
                    <a:pt x="6214" y="19886"/>
                    <a:pt x="6510" y="19886"/>
                  </a:cubicBezTo>
                  <a:cubicBezTo>
                    <a:pt x="15090" y="19886"/>
                    <a:pt x="15090" y="19886"/>
                    <a:pt x="15090" y="19886"/>
                  </a:cubicBezTo>
                  <a:cubicBezTo>
                    <a:pt x="15682" y="19886"/>
                    <a:pt x="15978" y="19543"/>
                    <a:pt x="15978" y="18857"/>
                  </a:cubicBezTo>
                  <a:lnTo>
                    <a:pt x="15978" y="12343"/>
                  </a:lnTo>
                  <a:close/>
                  <a:moveTo>
                    <a:pt x="20121" y="2400"/>
                  </a:moveTo>
                  <a:cubicBezTo>
                    <a:pt x="20121" y="2057"/>
                    <a:pt x="19825" y="1371"/>
                    <a:pt x="19529" y="1371"/>
                  </a:cubicBezTo>
                  <a:cubicBezTo>
                    <a:pt x="18049" y="1371"/>
                    <a:pt x="18049" y="1371"/>
                    <a:pt x="18049" y="1371"/>
                  </a:cubicBezTo>
                  <a:cubicBezTo>
                    <a:pt x="17753" y="1371"/>
                    <a:pt x="17458" y="2057"/>
                    <a:pt x="17458" y="2400"/>
                  </a:cubicBezTo>
                  <a:cubicBezTo>
                    <a:pt x="17458" y="4114"/>
                    <a:pt x="17458" y="4114"/>
                    <a:pt x="17458" y="4114"/>
                  </a:cubicBezTo>
                  <a:cubicBezTo>
                    <a:pt x="17458" y="4457"/>
                    <a:pt x="17753" y="4800"/>
                    <a:pt x="18049" y="4800"/>
                  </a:cubicBezTo>
                  <a:cubicBezTo>
                    <a:pt x="19529" y="4800"/>
                    <a:pt x="19529" y="4800"/>
                    <a:pt x="19529" y="4800"/>
                  </a:cubicBezTo>
                  <a:cubicBezTo>
                    <a:pt x="19825" y="4800"/>
                    <a:pt x="20121" y="4457"/>
                    <a:pt x="20121" y="4114"/>
                  </a:cubicBezTo>
                  <a:lnTo>
                    <a:pt x="20121" y="2400"/>
                  </a:lnTo>
                  <a:close/>
                  <a:moveTo>
                    <a:pt x="20121" y="7200"/>
                  </a:moveTo>
                  <a:cubicBezTo>
                    <a:pt x="20121" y="6857"/>
                    <a:pt x="19825" y="6514"/>
                    <a:pt x="19529" y="6514"/>
                  </a:cubicBezTo>
                  <a:cubicBezTo>
                    <a:pt x="18049" y="6514"/>
                    <a:pt x="18049" y="6514"/>
                    <a:pt x="18049" y="6514"/>
                  </a:cubicBezTo>
                  <a:cubicBezTo>
                    <a:pt x="17753" y="6514"/>
                    <a:pt x="17458" y="6857"/>
                    <a:pt x="17458" y="7200"/>
                  </a:cubicBezTo>
                  <a:cubicBezTo>
                    <a:pt x="17458" y="8914"/>
                    <a:pt x="17458" y="8914"/>
                    <a:pt x="17458" y="8914"/>
                  </a:cubicBezTo>
                  <a:cubicBezTo>
                    <a:pt x="17458" y="9600"/>
                    <a:pt x="17753" y="9943"/>
                    <a:pt x="18049" y="9943"/>
                  </a:cubicBezTo>
                  <a:cubicBezTo>
                    <a:pt x="19529" y="9943"/>
                    <a:pt x="19529" y="9943"/>
                    <a:pt x="19529" y="9943"/>
                  </a:cubicBezTo>
                  <a:cubicBezTo>
                    <a:pt x="19825" y="9943"/>
                    <a:pt x="20121" y="9600"/>
                    <a:pt x="20121" y="8914"/>
                  </a:cubicBezTo>
                  <a:lnTo>
                    <a:pt x="20121" y="7200"/>
                  </a:lnTo>
                  <a:close/>
                  <a:moveTo>
                    <a:pt x="20121" y="12343"/>
                  </a:moveTo>
                  <a:cubicBezTo>
                    <a:pt x="20121" y="12000"/>
                    <a:pt x="19825" y="11657"/>
                    <a:pt x="19529" y="11657"/>
                  </a:cubicBezTo>
                  <a:cubicBezTo>
                    <a:pt x="18049" y="11657"/>
                    <a:pt x="18049" y="11657"/>
                    <a:pt x="18049" y="11657"/>
                  </a:cubicBezTo>
                  <a:cubicBezTo>
                    <a:pt x="17753" y="11657"/>
                    <a:pt x="17458" y="12000"/>
                    <a:pt x="17458" y="12343"/>
                  </a:cubicBezTo>
                  <a:cubicBezTo>
                    <a:pt x="17458" y="14057"/>
                    <a:pt x="17458" y="14057"/>
                    <a:pt x="17458" y="14057"/>
                  </a:cubicBezTo>
                  <a:cubicBezTo>
                    <a:pt x="17458" y="14400"/>
                    <a:pt x="17753" y="14743"/>
                    <a:pt x="18049" y="14743"/>
                  </a:cubicBezTo>
                  <a:cubicBezTo>
                    <a:pt x="19529" y="14743"/>
                    <a:pt x="19529" y="14743"/>
                    <a:pt x="19529" y="14743"/>
                  </a:cubicBezTo>
                  <a:cubicBezTo>
                    <a:pt x="19825" y="14743"/>
                    <a:pt x="20121" y="14400"/>
                    <a:pt x="20121" y="14057"/>
                  </a:cubicBezTo>
                  <a:lnTo>
                    <a:pt x="20121" y="12343"/>
                  </a:lnTo>
                  <a:close/>
                  <a:moveTo>
                    <a:pt x="20121" y="17486"/>
                  </a:moveTo>
                  <a:cubicBezTo>
                    <a:pt x="20121" y="16800"/>
                    <a:pt x="19825" y="16457"/>
                    <a:pt x="19529" y="16457"/>
                  </a:cubicBezTo>
                  <a:cubicBezTo>
                    <a:pt x="18049" y="16457"/>
                    <a:pt x="18049" y="16457"/>
                    <a:pt x="18049" y="16457"/>
                  </a:cubicBezTo>
                  <a:cubicBezTo>
                    <a:pt x="17753" y="16457"/>
                    <a:pt x="17458" y="16800"/>
                    <a:pt x="17458" y="17486"/>
                  </a:cubicBezTo>
                  <a:cubicBezTo>
                    <a:pt x="17458" y="18857"/>
                    <a:pt x="17458" y="18857"/>
                    <a:pt x="17458" y="18857"/>
                  </a:cubicBezTo>
                  <a:cubicBezTo>
                    <a:pt x="17458" y="19543"/>
                    <a:pt x="17753" y="19886"/>
                    <a:pt x="18049" y="19886"/>
                  </a:cubicBezTo>
                  <a:cubicBezTo>
                    <a:pt x="19529" y="19886"/>
                    <a:pt x="19529" y="19886"/>
                    <a:pt x="19529" y="19886"/>
                  </a:cubicBezTo>
                  <a:cubicBezTo>
                    <a:pt x="19825" y="19886"/>
                    <a:pt x="20121" y="19543"/>
                    <a:pt x="20121" y="18857"/>
                  </a:cubicBezTo>
                  <a:lnTo>
                    <a:pt x="20121" y="1748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3" name="Shape 5413"/>
            <p:cNvSpPr/>
            <p:nvPr/>
          </p:nvSpPr>
          <p:spPr>
            <a:xfrm>
              <a:off x="6692573" y="768276"/>
              <a:ext cx="218402" cy="193619"/>
            </a:xfrm>
            <a:custGeom>
              <a:avLst/>
              <a:gdLst/>
              <a:ahLst/>
              <a:cxnLst>
                <a:cxn ang="0">
                  <a:pos x="wd2" y="hd2"/>
                </a:cxn>
                <a:cxn ang="5400000">
                  <a:pos x="wd2" y="hd2"/>
                </a:cxn>
                <a:cxn ang="10800000">
                  <a:pos x="wd2" y="hd2"/>
                </a:cxn>
                <a:cxn ang="16200000">
                  <a:pos x="wd2" y="hd2"/>
                </a:cxn>
              </a:cxnLst>
              <a:rect l="0" t="0" r="r" b="b"/>
              <a:pathLst>
                <a:path w="21600" h="21600" extrusionOk="0">
                  <a:moveTo>
                    <a:pt x="2326" y="3352"/>
                  </a:moveTo>
                  <a:cubicBezTo>
                    <a:pt x="2326" y="21228"/>
                    <a:pt x="2326" y="21228"/>
                    <a:pt x="2326" y="21228"/>
                  </a:cubicBezTo>
                  <a:cubicBezTo>
                    <a:pt x="2326" y="21228"/>
                    <a:pt x="2326" y="21600"/>
                    <a:pt x="1994" y="21600"/>
                  </a:cubicBezTo>
                  <a:cubicBezTo>
                    <a:pt x="1329" y="21600"/>
                    <a:pt x="1329" y="21600"/>
                    <a:pt x="1329" y="21600"/>
                  </a:cubicBezTo>
                  <a:cubicBezTo>
                    <a:pt x="997" y="21600"/>
                    <a:pt x="665" y="21228"/>
                    <a:pt x="665" y="21228"/>
                  </a:cubicBezTo>
                  <a:cubicBezTo>
                    <a:pt x="665" y="3352"/>
                    <a:pt x="665" y="3352"/>
                    <a:pt x="665" y="3352"/>
                  </a:cubicBezTo>
                  <a:cubicBezTo>
                    <a:pt x="332" y="2979"/>
                    <a:pt x="0" y="2234"/>
                    <a:pt x="0" y="1490"/>
                  </a:cubicBezTo>
                  <a:cubicBezTo>
                    <a:pt x="0" y="745"/>
                    <a:pt x="665" y="0"/>
                    <a:pt x="1662" y="0"/>
                  </a:cubicBezTo>
                  <a:cubicBezTo>
                    <a:pt x="2326" y="0"/>
                    <a:pt x="3323" y="745"/>
                    <a:pt x="3323" y="1490"/>
                  </a:cubicBezTo>
                  <a:cubicBezTo>
                    <a:pt x="3323" y="2234"/>
                    <a:pt x="2991" y="2979"/>
                    <a:pt x="2326" y="3352"/>
                  </a:cubicBezTo>
                  <a:close/>
                  <a:moveTo>
                    <a:pt x="21600" y="13407"/>
                  </a:moveTo>
                  <a:cubicBezTo>
                    <a:pt x="21600" y="13779"/>
                    <a:pt x="21600" y="14152"/>
                    <a:pt x="20935" y="14152"/>
                  </a:cubicBezTo>
                  <a:cubicBezTo>
                    <a:pt x="19606" y="15269"/>
                    <a:pt x="17945" y="16014"/>
                    <a:pt x="16283" y="16014"/>
                  </a:cubicBezTo>
                  <a:cubicBezTo>
                    <a:pt x="14289" y="16014"/>
                    <a:pt x="12960" y="13779"/>
                    <a:pt x="10302" y="13779"/>
                  </a:cubicBezTo>
                  <a:cubicBezTo>
                    <a:pt x="8308" y="13779"/>
                    <a:pt x="6314" y="14897"/>
                    <a:pt x="4320" y="16014"/>
                  </a:cubicBezTo>
                  <a:cubicBezTo>
                    <a:pt x="4320" y="16014"/>
                    <a:pt x="3988" y="16014"/>
                    <a:pt x="3988" y="16014"/>
                  </a:cubicBezTo>
                  <a:cubicBezTo>
                    <a:pt x="3655" y="16014"/>
                    <a:pt x="3323" y="15641"/>
                    <a:pt x="3323" y="15269"/>
                  </a:cubicBezTo>
                  <a:cubicBezTo>
                    <a:pt x="3323" y="4841"/>
                    <a:pt x="3323" y="4841"/>
                    <a:pt x="3323" y="4841"/>
                  </a:cubicBezTo>
                  <a:cubicBezTo>
                    <a:pt x="3323" y="4469"/>
                    <a:pt x="3323" y="4097"/>
                    <a:pt x="3655" y="4097"/>
                  </a:cubicBezTo>
                  <a:cubicBezTo>
                    <a:pt x="3988" y="3724"/>
                    <a:pt x="4320" y="3352"/>
                    <a:pt x="4652" y="3352"/>
                  </a:cubicBezTo>
                  <a:cubicBezTo>
                    <a:pt x="6314" y="2607"/>
                    <a:pt x="7975" y="1490"/>
                    <a:pt x="9969" y="1490"/>
                  </a:cubicBezTo>
                  <a:cubicBezTo>
                    <a:pt x="11963" y="1490"/>
                    <a:pt x="13292" y="2234"/>
                    <a:pt x="15286" y="3352"/>
                  </a:cubicBezTo>
                  <a:cubicBezTo>
                    <a:pt x="15618" y="3352"/>
                    <a:pt x="15951" y="3724"/>
                    <a:pt x="16283" y="3724"/>
                  </a:cubicBezTo>
                  <a:cubicBezTo>
                    <a:pt x="18277" y="3724"/>
                    <a:pt x="20271" y="1490"/>
                    <a:pt x="20935" y="1490"/>
                  </a:cubicBezTo>
                  <a:cubicBezTo>
                    <a:pt x="21268" y="1490"/>
                    <a:pt x="21600" y="2234"/>
                    <a:pt x="21600" y="2607"/>
                  </a:cubicBezTo>
                  <a:lnTo>
                    <a:pt x="21600" y="1340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4" name="Shape 5414"/>
            <p:cNvSpPr/>
            <p:nvPr/>
          </p:nvSpPr>
          <p:spPr>
            <a:xfrm>
              <a:off x="7181153" y="768276"/>
              <a:ext cx="183000" cy="193619"/>
            </a:xfrm>
            <a:custGeom>
              <a:avLst/>
              <a:gdLst/>
              <a:ahLst/>
              <a:cxnLst>
                <a:cxn ang="0">
                  <a:pos x="wd2" y="hd2"/>
                </a:cxn>
                <a:cxn ang="5400000">
                  <a:pos x="wd2" y="hd2"/>
                </a:cxn>
                <a:cxn ang="10800000">
                  <a:pos x="wd2" y="hd2"/>
                </a:cxn>
                <a:cxn ang="16200000">
                  <a:pos x="wd2" y="hd2"/>
                </a:cxn>
              </a:cxnLst>
              <a:rect l="0" t="0" r="r" b="b"/>
              <a:pathLst>
                <a:path w="20415" h="21600" extrusionOk="0">
                  <a:moveTo>
                    <a:pt x="18401" y="21600"/>
                  </a:moveTo>
                  <a:cubicBezTo>
                    <a:pt x="2015" y="21600"/>
                    <a:pt x="2015" y="21600"/>
                    <a:pt x="2015" y="21600"/>
                  </a:cubicBezTo>
                  <a:cubicBezTo>
                    <a:pt x="153" y="21600"/>
                    <a:pt x="-592" y="20110"/>
                    <a:pt x="525" y="18621"/>
                  </a:cubicBezTo>
                  <a:cubicBezTo>
                    <a:pt x="7601" y="7448"/>
                    <a:pt x="7601" y="7448"/>
                    <a:pt x="7601" y="7448"/>
                  </a:cubicBezTo>
                  <a:cubicBezTo>
                    <a:pt x="7601" y="1490"/>
                    <a:pt x="7601" y="1490"/>
                    <a:pt x="7601" y="1490"/>
                  </a:cubicBezTo>
                  <a:cubicBezTo>
                    <a:pt x="6484" y="1490"/>
                    <a:pt x="6484" y="1490"/>
                    <a:pt x="6484" y="1490"/>
                  </a:cubicBezTo>
                  <a:cubicBezTo>
                    <a:pt x="6111" y="1490"/>
                    <a:pt x="5739" y="1117"/>
                    <a:pt x="5739" y="745"/>
                  </a:cubicBezTo>
                  <a:cubicBezTo>
                    <a:pt x="5739" y="372"/>
                    <a:pt x="6111" y="0"/>
                    <a:pt x="6484" y="0"/>
                  </a:cubicBezTo>
                  <a:cubicBezTo>
                    <a:pt x="13932" y="0"/>
                    <a:pt x="13932" y="0"/>
                    <a:pt x="13932" y="0"/>
                  </a:cubicBezTo>
                  <a:cubicBezTo>
                    <a:pt x="14305" y="0"/>
                    <a:pt x="14677" y="372"/>
                    <a:pt x="14677" y="745"/>
                  </a:cubicBezTo>
                  <a:cubicBezTo>
                    <a:pt x="14677" y="1117"/>
                    <a:pt x="14305" y="1490"/>
                    <a:pt x="13932" y="1490"/>
                  </a:cubicBezTo>
                  <a:cubicBezTo>
                    <a:pt x="12815" y="1490"/>
                    <a:pt x="12815" y="1490"/>
                    <a:pt x="12815" y="1490"/>
                  </a:cubicBezTo>
                  <a:cubicBezTo>
                    <a:pt x="12815" y="7448"/>
                    <a:pt x="12815" y="7448"/>
                    <a:pt x="12815" y="7448"/>
                  </a:cubicBezTo>
                  <a:cubicBezTo>
                    <a:pt x="19891" y="18621"/>
                    <a:pt x="19891" y="18621"/>
                    <a:pt x="19891" y="18621"/>
                  </a:cubicBezTo>
                  <a:cubicBezTo>
                    <a:pt x="21008" y="20110"/>
                    <a:pt x="20263" y="21600"/>
                    <a:pt x="18401" y="21600"/>
                  </a:cubicBezTo>
                  <a:close/>
                  <a:moveTo>
                    <a:pt x="5367" y="14152"/>
                  </a:moveTo>
                  <a:cubicBezTo>
                    <a:pt x="15422" y="14152"/>
                    <a:pt x="15422" y="14152"/>
                    <a:pt x="15422" y="14152"/>
                  </a:cubicBezTo>
                  <a:cubicBezTo>
                    <a:pt x="11325" y="8193"/>
                    <a:pt x="11325" y="8193"/>
                    <a:pt x="11325" y="8193"/>
                  </a:cubicBezTo>
                  <a:cubicBezTo>
                    <a:pt x="10953" y="7821"/>
                    <a:pt x="10953" y="7821"/>
                    <a:pt x="10953" y="7821"/>
                  </a:cubicBezTo>
                  <a:cubicBezTo>
                    <a:pt x="10953" y="7448"/>
                    <a:pt x="10953" y="7448"/>
                    <a:pt x="10953" y="7448"/>
                  </a:cubicBezTo>
                  <a:cubicBezTo>
                    <a:pt x="10953" y="1490"/>
                    <a:pt x="10953" y="1490"/>
                    <a:pt x="10953" y="1490"/>
                  </a:cubicBezTo>
                  <a:cubicBezTo>
                    <a:pt x="9463" y="1490"/>
                    <a:pt x="9463" y="1490"/>
                    <a:pt x="9463" y="1490"/>
                  </a:cubicBezTo>
                  <a:cubicBezTo>
                    <a:pt x="9463" y="7448"/>
                    <a:pt x="9463" y="7448"/>
                    <a:pt x="9463" y="7448"/>
                  </a:cubicBezTo>
                  <a:cubicBezTo>
                    <a:pt x="9463" y="7821"/>
                    <a:pt x="9463" y="7821"/>
                    <a:pt x="9463" y="7821"/>
                  </a:cubicBezTo>
                  <a:cubicBezTo>
                    <a:pt x="9091" y="8193"/>
                    <a:pt x="9091" y="8193"/>
                    <a:pt x="9091" y="8193"/>
                  </a:cubicBezTo>
                  <a:lnTo>
                    <a:pt x="5367" y="1415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5" name="Shape 5415"/>
            <p:cNvSpPr/>
            <p:nvPr/>
          </p:nvSpPr>
          <p:spPr>
            <a:xfrm>
              <a:off x="7648271" y="768276"/>
              <a:ext cx="210658" cy="176581"/>
            </a:xfrm>
            <a:custGeom>
              <a:avLst/>
              <a:gdLst/>
              <a:ahLst/>
              <a:cxnLst>
                <a:cxn ang="0">
                  <a:pos x="wd2" y="hd2"/>
                </a:cxn>
                <a:cxn ang="5400000">
                  <a:pos x="wd2" y="hd2"/>
                </a:cxn>
                <a:cxn ang="10800000">
                  <a:pos x="wd2" y="hd2"/>
                </a:cxn>
                <a:cxn ang="16200000">
                  <a:pos x="wd2" y="hd2"/>
                </a:cxn>
              </a:cxnLst>
              <a:rect l="0" t="0" r="r" b="b"/>
              <a:pathLst>
                <a:path w="21600" h="21600" extrusionOk="0">
                  <a:moveTo>
                    <a:pt x="21600" y="17932"/>
                  </a:moveTo>
                  <a:cubicBezTo>
                    <a:pt x="21600" y="19970"/>
                    <a:pt x="20229" y="21600"/>
                    <a:pt x="18514" y="21600"/>
                  </a:cubicBezTo>
                  <a:cubicBezTo>
                    <a:pt x="2743" y="21600"/>
                    <a:pt x="2743" y="21600"/>
                    <a:pt x="2743" y="21600"/>
                  </a:cubicBezTo>
                  <a:cubicBezTo>
                    <a:pt x="1371" y="21600"/>
                    <a:pt x="0" y="19970"/>
                    <a:pt x="0" y="17932"/>
                  </a:cubicBezTo>
                  <a:cubicBezTo>
                    <a:pt x="0" y="3260"/>
                    <a:pt x="0" y="3260"/>
                    <a:pt x="0" y="3260"/>
                  </a:cubicBezTo>
                  <a:cubicBezTo>
                    <a:pt x="0" y="1223"/>
                    <a:pt x="1371" y="0"/>
                    <a:pt x="2743" y="0"/>
                  </a:cubicBezTo>
                  <a:cubicBezTo>
                    <a:pt x="6857" y="0"/>
                    <a:pt x="6857" y="0"/>
                    <a:pt x="6857" y="0"/>
                  </a:cubicBezTo>
                  <a:cubicBezTo>
                    <a:pt x="8571" y="0"/>
                    <a:pt x="9943" y="1223"/>
                    <a:pt x="9943" y="3260"/>
                  </a:cubicBezTo>
                  <a:cubicBezTo>
                    <a:pt x="9943" y="3668"/>
                    <a:pt x="9943" y="3668"/>
                    <a:pt x="9943" y="3668"/>
                  </a:cubicBezTo>
                  <a:cubicBezTo>
                    <a:pt x="18514" y="3668"/>
                    <a:pt x="18514" y="3668"/>
                    <a:pt x="18514" y="3668"/>
                  </a:cubicBezTo>
                  <a:cubicBezTo>
                    <a:pt x="20229" y="3668"/>
                    <a:pt x="21600" y="5298"/>
                    <a:pt x="21600" y="7336"/>
                  </a:cubicBezTo>
                  <a:lnTo>
                    <a:pt x="21600" y="17932"/>
                  </a:lnTo>
                  <a:close/>
                  <a:moveTo>
                    <a:pt x="19886" y="7336"/>
                  </a:moveTo>
                  <a:cubicBezTo>
                    <a:pt x="19886" y="6521"/>
                    <a:pt x="19200" y="5706"/>
                    <a:pt x="18514" y="5706"/>
                  </a:cubicBezTo>
                  <a:cubicBezTo>
                    <a:pt x="9600" y="5706"/>
                    <a:pt x="9600" y="5706"/>
                    <a:pt x="9600" y="5706"/>
                  </a:cubicBezTo>
                  <a:cubicBezTo>
                    <a:pt x="8914" y="5706"/>
                    <a:pt x="8229" y="4891"/>
                    <a:pt x="8229" y="4075"/>
                  </a:cubicBezTo>
                  <a:cubicBezTo>
                    <a:pt x="8229" y="3260"/>
                    <a:pt x="8229" y="3260"/>
                    <a:pt x="8229" y="3260"/>
                  </a:cubicBezTo>
                  <a:cubicBezTo>
                    <a:pt x="8229" y="2445"/>
                    <a:pt x="7543" y="1630"/>
                    <a:pt x="6857" y="1630"/>
                  </a:cubicBezTo>
                  <a:cubicBezTo>
                    <a:pt x="2743" y="1630"/>
                    <a:pt x="2743" y="1630"/>
                    <a:pt x="2743" y="1630"/>
                  </a:cubicBezTo>
                  <a:cubicBezTo>
                    <a:pt x="2057" y="1630"/>
                    <a:pt x="1714" y="2445"/>
                    <a:pt x="1714" y="3260"/>
                  </a:cubicBezTo>
                  <a:cubicBezTo>
                    <a:pt x="1714" y="17932"/>
                    <a:pt x="1714" y="17932"/>
                    <a:pt x="1714" y="17932"/>
                  </a:cubicBezTo>
                  <a:cubicBezTo>
                    <a:pt x="1714" y="19155"/>
                    <a:pt x="2057" y="19562"/>
                    <a:pt x="2743" y="19562"/>
                  </a:cubicBezTo>
                  <a:cubicBezTo>
                    <a:pt x="18514" y="19562"/>
                    <a:pt x="18514" y="19562"/>
                    <a:pt x="18514" y="19562"/>
                  </a:cubicBezTo>
                  <a:cubicBezTo>
                    <a:pt x="19200" y="19562"/>
                    <a:pt x="19886" y="19155"/>
                    <a:pt x="19886" y="17932"/>
                  </a:cubicBezTo>
                  <a:lnTo>
                    <a:pt x="19886" y="733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6" name="Shape 5416"/>
            <p:cNvSpPr/>
            <p:nvPr/>
          </p:nvSpPr>
          <p:spPr>
            <a:xfrm>
              <a:off x="8129993" y="766322"/>
              <a:ext cx="197426" cy="194740"/>
            </a:xfrm>
            <a:custGeom>
              <a:avLst/>
              <a:gdLst/>
              <a:ahLst/>
              <a:cxnLst>
                <a:cxn ang="0">
                  <a:pos x="wd2" y="hd2"/>
                </a:cxn>
                <a:cxn ang="5400000">
                  <a:pos x="wd2" y="hd2"/>
                </a:cxn>
                <a:cxn ang="10800000">
                  <a:pos x="wd2" y="hd2"/>
                </a:cxn>
                <a:cxn ang="16200000">
                  <a:pos x="wd2" y="hd2"/>
                </a:cxn>
              </a:cxnLst>
              <a:rect l="0" t="0" r="r" b="b"/>
              <a:pathLst>
                <a:path w="21508" h="21383" extrusionOk="0">
                  <a:moveTo>
                    <a:pt x="0" y="21108"/>
                  </a:moveTo>
                  <a:cubicBezTo>
                    <a:pt x="0" y="606"/>
                    <a:pt x="0" y="606"/>
                    <a:pt x="0" y="606"/>
                  </a:cubicBezTo>
                  <a:cubicBezTo>
                    <a:pt x="0" y="-126"/>
                    <a:pt x="366" y="-126"/>
                    <a:pt x="732" y="240"/>
                  </a:cubicBezTo>
                  <a:cubicBezTo>
                    <a:pt x="10617" y="10125"/>
                    <a:pt x="10617" y="10125"/>
                    <a:pt x="10617" y="10125"/>
                  </a:cubicBezTo>
                  <a:cubicBezTo>
                    <a:pt x="10617" y="10125"/>
                    <a:pt x="10617" y="10125"/>
                    <a:pt x="10983" y="10491"/>
                  </a:cubicBezTo>
                  <a:cubicBezTo>
                    <a:pt x="10983" y="606"/>
                    <a:pt x="10983" y="606"/>
                    <a:pt x="10983" y="606"/>
                  </a:cubicBezTo>
                  <a:cubicBezTo>
                    <a:pt x="10983" y="-126"/>
                    <a:pt x="10983" y="-126"/>
                    <a:pt x="11349" y="240"/>
                  </a:cubicBezTo>
                  <a:cubicBezTo>
                    <a:pt x="21234" y="10125"/>
                    <a:pt x="21234" y="10125"/>
                    <a:pt x="21234" y="10125"/>
                  </a:cubicBezTo>
                  <a:cubicBezTo>
                    <a:pt x="21600" y="10491"/>
                    <a:pt x="21600" y="10857"/>
                    <a:pt x="21234" y="11223"/>
                  </a:cubicBezTo>
                  <a:cubicBezTo>
                    <a:pt x="11349" y="21108"/>
                    <a:pt x="11349" y="21108"/>
                    <a:pt x="11349" y="21108"/>
                  </a:cubicBezTo>
                  <a:cubicBezTo>
                    <a:pt x="10983" y="21474"/>
                    <a:pt x="10983" y="21474"/>
                    <a:pt x="10983" y="21108"/>
                  </a:cubicBezTo>
                  <a:cubicBezTo>
                    <a:pt x="10983" y="11223"/>
                    <a:pt x="10983" y="11223"/>
                    <a:pt x="10983" y="11223"/>
                  </a:cubicBezTo>
                  <a:cubicBezTo>
                    <a:pt x="10617" y="11223"/>
                    <a:pt x="10617" y="11223"/>
                    <a:pt x="10617" y="11223"/>
                  </a:cubicBezTo>
                  <a:cubicBezTo>
                    <a:pt x="732" y="21108"/>
                    <a:pt x="732" y="21108"/>
                    <a:pt x="732" y="21108"/>
                  </a:cubicBezTo>
                  <a:cubicBezTo>
                    <a:pt x="366" y="21474"/>
                    <a:pt x="0" y="21474"/>
                    <a:pt x="0" y="2110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7" name="Shape 5417"/>
            <p:cNvSpPr/>
            <p:nvPr/>
          </p:nvSpPr>
          <p:spPr>
            <a:xfrm>
              <a:off x="8560600" y="814744"/>
              <a:ext cx="244734" cy="130113"/>
            </a:xfrm>
            <a:custGeom>
              <a:avLst/>
              <a:gdLst/>
              <a:ahLst/>
              <a:cxnLst>
                <a:cxn ang="0">
                  <a:pos x="wd2" y="hd2"/>
                </a:cxn>
                <a:cxn ang="5400000">
                  <a:pos x="wd2" y="hd2"/>
                </a:cxn>
                <a:cxn ang="10800000">
                  <a:pos x="wd2" y="hd2"/>
                </a:cxn>
                <a:cxn ang="16200000">
                  <a:pos x="wd2" y="hd2"/>
                </a:cxn>
              </a:cxnLst>
              <a:rect l="0" t="0" r="r" b="b"/>
              <a:pathLst>
                <a:path w="21600" h="21600" extrusionOk="0">
                  <a:moveTo>
                    <a:pt x="15682" y="21600"/>
                  </a:moveTo>
                  <a:cubicBezTo>
                    <a:pt x="14203" y="21600"/>
                    <a:pt x="13019" y="20492"/>
                    <a:pt x="11836" y="18831"/>
                  </a:cubicBezTo>
                  <a:cubicBezTo>
                    <a:pt x="9468" y="18831"/>
                    <a:pt x="9468" y="18831"/>
                    <a:pt x="9468" y="18831"/>
                  </a:cubicBezTo>
                  <a:cubicBezTo>
                    <a:pt x="8581" y="20492"/>
                    <a:pt x="7101" y="21600"/>
                    <a:pt x="5622" y="21600"/>
                  </a:cubicBezTo>
                  <a:cubicBezTo>
                    <a:pt x="2367" y="21600"/>
                    <a:pt x="0" y="16615"/>
                    <a:pt x="0" y="11077"/>
                  </a:cubicBezTo>
                  <a:cubicBezTo>
                    <a:pt x="0" y="4985"/>
                    <a:pt x="2367" y="0"/>
                    <a:pt x="5622" y="0"/>
                  </a:cubicBezTo>
                  <a:cubicBezTo>
                    <a:pt x="15682" y="0"/>
                    <a:pt x="15682" y="0"/>
                    <a:pt x="15682" y="0"/>
                  </a:cubicBezTo>
                  <a:cubicBezTo>
                    <a:pt x="18937" y="0"/>
                    <a:pt x="21600" y="4985"/>
                    <a:pt x="21600" y="11077"/>
                  </a:cubicBezTo>
                  <a:cubicBezTo>
                    <a:pt x="21600" y="16615"/>
                    <a:pt x="18937" y="21600"/>
                    <a:pt x="15682" y="21600"/>
                  </a:cubicBezTo>
                  <a:close/>
                  <a:moveTo>
                    <a:pt x="9173" y="9415"/>
                  </a:moveTo>
                  <a:cubicBezTo>
                    <a:pt x="9173" y="8862"/>
                    <a:pt x="9173" y="8862"/>
                    <a:pt x="8877" y="8862"/>
                  </a:cubicBezTo>
                  <a:cubicBezTo>
                    <a:pt x="6805" y="8862"/>
                    <a:pt x="6805" y="8862"/>
                    <a:pt x="6805" y="8862"/>
                  </a:cubicBezTo>
                  <a:cubicBezTo>
                    <a:pt x="6805" y="4985"/>
                    <a:pt x="6805" y="4985"/>
                    <a:pt x="6805" y="4985"/>
                  </a:cubicBezTo>
                  <a:cubicBezTo>
                    <a:pt x="6805" y="4431"/>
                    <a:pt x="6510" y="3877"/>
                    <a:pt x="6510" y="3877"/>
                  </a:cubicBezTo>
                  <a:cubicBezTo>
                    <a:pt x="5030" y="3877"/>
                    <a:pt x="5030" y="3877"/>
                    <a:pt x="5030" y="3877"/>
                  </a:cubicBezTo>
                  <a:cubicBezTo>
                    <a:pt x="4734" y="3877"/>
                    <a:pt x="4734" y="4431"/>
                    <a:pt x="4734" y="4985"/>
                  </a:cubicBezTo>
                  <a:cubicBezTo>
                    <a:pt x="4734" y="8862"/>
                    <a:pt x="4734" y="8862"/>
                    <a:pt x="4734" y="8862"/>
                  </a:cubicBezTo>
                  <a:cubicBezTo>
                    <a:pt x="2367" y="8862"/>
                    <a:pt x="2367" y="8862"/>
                    <a:pt x="2367" y="8862"/>
                  </a:cubicBezTo>
                  <a:cubicBezTo>
                    <a:pt x="2367" y="8862"/>
                    <a:pt x="2071" y="8862"/>
                    <a:pt x="2071" y="9415"/>
                  </a:cubicBezTo>
                  <a:cubicBezTo>
                    <a:pt x="2071" y="12185"/>
                    <a:pt x="2071" y="12185"/>
                    <a:pt x="2071" y="12185"/>
                  </a:cubicBezTo>
                  <a:cubicBezTo>
                    <a:pt x="2071" y="12738"/>
                    <a:pt x="2367" y="12738"/>
                    <a:pt x="2367" y="12738"/>
                  </a:cubicBezTo>
                  <a:cubicBezTo>
                    <a:pt x="4734" y="12738"/>
                    <a:pt x="4734" y="12738"/>
                    <a:pt x="4734" y="12738"/>
                  </a:cubicBezTo>
                  <a:cubicBezTo>
                    <a:pt x="4734" y="16615"/>
                    <a:pt x="4734" y="16615"/>
                    <a:pt x="4734" y="16615"/>
                  </a:cubicBezTo>
                  <a:cubicBezTo>
                    <a:pt x="4734" y="17169"/>
                    <a:pt x="4734" y="17723"/>
                    <a:pt x="5030" y="17723"/>
                  </a:cubicBezTo>
                  <a:cubicBezTo>
                    <a:pt x="6510" y="17723"/>
                    <a:pt x="6510" y="17723"/>
                    <a:pt x="6510" y="17723"/>
                  </a:cubicBezTo>
                  <a:cubicBezTo>
                    <a:pt x="6510" y="17723"/>
                    <a:pt x="6805" y="17169"/>
                    <a:pt x="6805" y="16615"/>
                  </a:cubicBezTo>
                  <a:cubicBezTo>
                    <a:pt x="6805" y="12738"/>
                    <a:pt x="6805" y="12738"/>
                    <a:pt x="6805" y="12738"/>
                  </a:cubicBezTo>
                  <a:cubicBezTo>
                    <a:pt x="8877" y="12738"/>
                    <a:pt x="8877" y="12738"/>
                    <a:pt x="8877" y="12738"/>
                  </a:cubicBezTo>
                  <a:cubicBezTo>
                    <a:pt x="9173" y="12738"/>
                    <a:pt x="9173" y="12738"/>
                    <a:pt x="9173" y="12185"/>
                  </a:cubicBezTo>
                  <a:lnTo>
                    <a:pt x="9173" y="9415"/>
                  </a:lnTo>
                  <a:close/>
                  <a:moveTo>
                    <a:pt x="14203" y="11077"/>
                  </a:moveTo>
                  <a:cubicBezTo>
                    <a:pt x="13611" y="11077"/>
                    <a:pt x="12723" y="12185"/>
                    <a:pt x="12723" y="13292"/>
                  </a:cubicBezTo>
                  <a:cubicBezTo>
                    <a:pt x="12723" y="14954"/>
                    <a:pt x="13611" y="16062"/>
                    <a:pt x="14203" y="16062"/>
                  </a:cubicBezTo>
                  <a:cubicBezTo>
                    <a:pt x="15090" y="16062"/>
                    <a:pt x="15682" y="14954"/>
                    <a:pt x="15682" y="13292"/>
                  </a:cubicBezTo>
                  <a:cubicBezTo>
                    <a:pt x="15682" y="12185"/>
                    <a:pt x="15090" y="11077"/>
                    <a:pt x="14203" y="11077"/>
                  </a:cubicBezTo>
                  <a:close/>
                  <a:moveTo>
                    <a:pt x="17162" y="5538"/>
                  </a:moveTo>
                  <a:cubicBezTo>
                    <a:pt x="16274" y="5538"/>
                    <a:pt x="15682" y="6646"/>
                    <a:pt x="15682" y="8308"/>
                  </a:cubicBezTo>
                  <a:cubicBezTo>
                    <a:pt x="15682" y="9415"/>
                    <a:pt x="16274" y="11077"/>
                    <a:pt x="17162" y="11077"/>
                  </a:cubicBezTo>
                  <a:cubicBezTo>
                    <a:pt x="18049" y="11077"/>
                    <a:pt x="18641" y="9415"/>
                    <a:pt x="18641" y="8308"/>
                  </a:cubicBezTo>
                  <a:cubicBezTo>
                    <a:pt x="18641" y="6646"/>
                    <a:pt x="18049" y="5538"/>
                    <a:pt x="17162" y="553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8" name="Shape 5418"/>
            <p:cNvSpPr/>
            <p:nvPr/>
          </p:nvSpPr>
          <p:spPr>
            <a:xfrm>
              <a:off x="1131" y="1143121"/>
              <a:ext cx="193620"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19" name="Shape 5419"/>
            <p:cNvSpPr/>
            <p:nvPr/>
          </p:nvSpPr>
          <p:spPr>
            <a:xfrm>
              <a:off x="413151" y="1143121"/>
              <a:ext cx="195168"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0055" y="7076"/>
                  </a:moveTo>
                  <a:cubicBezTo>
                    <a:pt x="9310" y="7448"/>
                    <a:pt x="8566" y="7448"/>
                    <a:pt x="8193" y="7448"/>
                  </a:cubicBezTo>
                  <a:cubicBezTo>
                    <a:pt x="7448" y="7076"/>
                    <a:pt x="7076" y="7076"/>
                    <a:pt x="6331" y="7076"/>
                  </a:cubicBezTo>
                  <a:cubicBezTo>
                    <a:pt x="4841" y="7076"/>
                    <a:pt x="3724" y="8193"/>
                    <a:pt x="3724" y="10055"/>
                  </a:cubicBezTo>
                  <a:cubicBezTo>
                    <a:pt x="3724" y="10800"/>
                    <a:pt x="4097" y="11917"/>
                    <a:pt x="5214" y="12290"/>
                  </a:cubicBezTo>
                  <a:cubicBezTo>
                    <a:pt x="5214" y="12290"/>
                    <a:pt x="5214" y="12290"/>
                    <a:pt x="5214" y="12290"/>
                  </a:cubicBezTo>
                  <a:cubicBezTo>
                    <a:pt x="4469" y="12662"/>
                    <a:pt x="4469" y="13034"/>
                    <a:pt x="4469" y="13407"/>
                  </a:cubicBezTo>
                  <a:cubicBezTo>
                    <a:pt x="4469" y="14152"/>
                    <a:pt x="4841" y="14524"/>
                    <a:pt x="5214" y="14524"/>
                  </a:cubicBezTo>
                  <a:cubicBezTo>
                    <a:pt x="5214" y="14524"/>
                    <a:pt x="5214" y="14524"/>
                    <a:pt x="5214" y="14524"/>
                  </a:cubicBezTo>
                  <a:cubicBezTo>
                    <a:pt x="4097" y="14897"/>
                    <a:pt x="3352" y="15641"/>
                    <a:pt x="3352" y="16759"/>
                  </a:cubicBezTo>
                  <a:cubicBezTo>
                    <a:pt x="3352" y="18621"/>
                    <a:pt x="5214" y="18993"/>
                    <a:pt x="6703" y="18993"/>
                  </a:cubicBezTo>
                  <a:cubicBezTo>
                    <a:pt x="8566" y="18993"/>
                    <a:pt x="10055" y="18248"/>
                    <a:pt x="10055" y="16386"/>
                  </a:cubicBezTo>
                  <a:cubicBezTo>
                    <a:pt x="10055" y="14897"/>
                    <a:pt x="8566" y="14524"/>
                    <a:pt x="7448" y="14152"/>
                  </a:cubicBezTo>
                  <a:cubicBezTo>
                    <a:pt x="7076" y="14152"/>
                    <a:pt x="6331" y="13779"/>
                    <a:pt x="6331" y="13407"/>
                  </a:cubicBezTo>
                  <a:cubicBezTo>
                    <a:pt x="6331" y="13034"/>
                    <a:pt x="6703" y="12662"/>
                    <a:pt x="7076" y="12662"/>
                  </a:cubicBezTo>
                  <a:cubicBezTo>
                    <a:pt x="8566" y="12290"/>
                    <a:pt x="9310" y="11172"/>
                    <a:pt x="9310" y="9683"/>
                  </a:cubicBezTo>
                  <a:cubicBezTo>
                    <a:pt x="9310" y="9683"/>
                    <a:pt x="9310" y="9310"/>
                    <a:pt x="9310" y="8938"/>
                  </a:cubicBezTo>
                  <a:cubicBezTo>
                    <a:pt x="9683" y="8938"/>
                    <a:pt x="9683" y="8938"/>
                    <a:pt x="10055" y="8938"/>
                  </a:cubicBezTo>
                  <a:lnTo>
                    <a:pt x="10055" y="7076"/>
                  </a:lnTo>
                  <a:close/>
                  <a:moveTo>
                    <a:pt x="6703" y="17503"/>
                  </a:moveTo>
                  <a:cubicBezTo>
                    <a:pt x="6331" y="17503"/>
                    <a:pt x="5214" y="17503"/>
                    <a:pt x="5214" y="16386"/>
                  </a:cubicBezTo>
                  <a:cubicBezTo>
                    <a:pt x="5214" y="15641"/>
                    <a:pt x="5959" y="15641"/>
                    <a:pt x="6703" y="15641"/>
                  </a:cubicBezTo>
                  <a:cubicBezTo>
                    <a:pt x="7448" y="15641"/>
                    <a:pt x="8193" y="15641"/>
                    <a:pt x="8193" y="16386"/>
                  </a:cubicBezTo>
                  <a:cubicBezTo>
                    <a:pt x="8193" y="17131"/>
                    <a:pt x="7448" y="17503"/>
                    <a:pt x="6703" y="17503"/>
                  </a:cubicBezTo>
                  <a:close/>
                  <a:moveTo>
                    <a:pt x="6703" y="11172"/>
                  </a:moveTo>
                  <a:cubicBezTo>
                    <a:pt x="5959" y="11172"/>
                    <a:pt x="5586" y="10800"/>
                    <a:pt x="5586" y="10055"/>
                  </a:cubicBezTo>
                  <a:cubicBezTo>
                    <a:pt x="5586" y="9310"/>
                    <a:pt x="5959" y="8566"/>
                    <a:pt x="6703" y="8566"/>
                  </a:cubicBezTo>
                  <a:cubicBezTo>
                    <a:pt x="7448" y="8566"/>
                    <a:pt x="7448" y="9310"/>
                    <a:pt x="7448" y="10055"/>
                  </a:cubicBezTo>
                  <a:cubicBezTo>
                    <a:pt x="7448" y="10800"/>
                    <a:pt x="7448" y="11172"/>
                    <a:pt x="6703" y="11172"/>
                  </a:cubicBezTo>
                  <a:close/>
                  <a:moveTo>
                    <a:pt x="11917" y="3352"/>
                  </a:moveTo>
                  <a:cubicBezTo>
                    <a:pt x="11172" y="3352"/>
                    <a:pt x="10428" y="3724"/>
                    <a:pt x="10428" y="4469"/>
                  </a:cubicBezTo>
                  <a:cubicBezTo>
                    <a:pt x="10428" y="5214"/>
                    <a:pt x="11172" y="5959"/>
                    <a:pt x="11917" y="5959"/>
                  </a:cubicBezTo>
                  <a:cubicBezTo>
                    <a:pt x="12290" y="5959"/>
                    <a:pt x="13034" y="5214"/>
                    <a:pt x="13034" y="4469"/>
                  </a:cubicBezTo>
                  <a:cubicBezTo>
                    <a:pt x="13034" y="4097"/>
                    <a:pt x="12662" y="3352"/>
                    <a:pt x="11917" y="3352"/>
                  </a:cubicBezTo>
                  <a:close/>
                  <a:moveTo>
                    <a:pt x="12662" y="14897"/>
                  </a:moveTo>
                  <a:cubicBezTo>
                    <a:pt x="12662" y="14524"/>
                    <a:pt x="12662" y="14152"/>
                    <a:pt x="12662" y="13779"/>
                  </a:cubicBezTo>
                  <a:cubicBezTo>
                    <a:pt x="12662" y="8193"/>
                    <a:pt x="12662" y="8193"/>
                    <a:pt x="12662" y="8193"/>
                  </a:cubicBezTo>
                  <a:cubicBezTo>
                    <a:pt x="12662" y="7821"/>
                    <a:pt x="12662" y="7448"/>
                    <a:pt x="12662" y="7076"/>
                  </a:cubicBezTo>
                  <a:cubicBezTo>
                    <a:pt x="10800" y="7076"/>
                    <a:pt x="10800" y="7076"/>
                    <a:pt x="10800" y="7076"/>
                  </a:cubicBezTo>
                  <a:cubicBezTo>
                    <a:pt x="10800" y="7448"/>
                    <a:pt x="10800" y="7821"/>
                    <a:pt x="10800" y="8193"/>
                  </a:cubicBezTo>
                  <a:cubicBezTo>
                    <a:pt x="10800" y="13779"/>
                    <a:pt x="10800" y="13779"/>
                    <a:pt x="10800" y="13779"/>
                  </a:cubicBezTo>
                  <a:cubicBezTo>
                    <a:pt x="10800" y="14152"/>
                    <a:pt x="10800" y="14524"/>
                    <a:pt x="10800" y="14897"/>
                  </a:cubicBezTo>
                  <a:lnTo>
                    <a:pt x="12662" y="14897"/>
                  </a:lnTo>
                  <a:close/>
                  <a:moveTo>
                    <a:pt x="17876" y="13034"/>
                  </a:moveTo>
                  <a:cubicBezTo>
                    <a:pt x="17876" y="13034"/>
                    <a:pt x="17503" y="13034"/>
                    <a:pt x="17131" y="13034"/>
                  </a:cubicBezTo>
                  <a:cubicBezTo>
                    <a:pt x="16386" y="13034"/>
                    <a:pt x="16386" y="12662"/>
                    <a:pt x="16386" y="11917"/>
                  </a:cubicBezTo>
                  <a:cubicBezTo>
                    <a:pt x="16386" y="8938"/>
                    <a:pt x="16386" y="8938"/>
                    <a:pt x="16386" y="8938"/>
                  </a:cubicBezTo>
                  <a:cubicBezTo>
                    <a:pt x="17131" y="8938"/>
                    <a:pt x="17131" y="8938"/>
                    <a:pt x="17131" y="8938"/>
                  </a:cubicBezTo>
                  <a:cubicBezTo>
                    <a:pt x="17131" y="8938"/>
                    <a:pt x="17503" y="8938"/>
                    <a:pt x="17876" y="8938"/>
                  </a:cubicBezTo>
                  <a:cubicBezTo>
                    <a:pt x="17876" y="7076"/>
                    <a:pt x="17876" y="7076"/>
                    <a:pt x="17876" y="7076"/>
                  </a:cubicBezTo>
                  <a:cubicBezTo>
                    <a:pt x="16386" y="7076"/>
                    <a:pt x="16386" y="7076"/>
                    <a:pt x="16386" y="7076"/>
                  </a:cubicBezTo>
                  <a:cubicBezTo>
                    <a:pt x="16386" y="6703"/>
                    <a:pt x="16386" y="6331"/>
                    <a:pt x="16386" y="5586"/>
                  </a:cubicBezTo>
                  <a:cubicBezTo>
                    <a:pt x="14524" y="5586"/>
                    <a:pt x="14524" y="5586"/>
                    <a:pt x="14524" y="5586"/>
                  </a:cubicBezTo>
                  <a:cubicBezTo>
                    <a:pt x="14524" y="5959"/>
                    <a:pt x="14524" y="6331"/>
                    <a:pt x="14524" y="6703"/>
                  </a:cubicBezTo>
                  <a:cubicBezTo>
                    <a:pt x="14524" y="7076"/>
                    <a:pt x="14524" y="7076"/>
                    <a:pt x="14524" y="7076"/>
                  </a:cubicBezTo>
                  <a:cubicBezTo>
                    <a:pt x="13407" y="7076"/>
                    <a:pt x="13407" y="7076"/>
                    <a:pt x="13407" y="7076"/>
                  </a:cubicBezTo>
                  <a:cubicBezTo>
                    <a:pt x="13407" y="8938"/>
                    <a:pt x="13407" y="8938"/>
                    <a:pt x="13407" y="8938"/>
                  </a:cubicBezTo>
                  <a:cubicBezTo>
                    <a:pt x="13779" y="8938"/>
                    <a:pt x="13779" y="8938"/>
                    <a:pt x="14152" y="8938"/>
                  </a:cubicBezTo>
                  <a:cubicBezTo>
                    <a:pt x="14152" y="8938"/>
                    <a:pt x="14152" y="8938"/>
                    <a:pt x="14524" y="8938"/>
                  </a:cubicBezTo>
                  <a:cubicBezTo>
                    <a:pt x="14524" y="8938"/>
                    <a:pt x="14524" y="8938"/>
                    <a:pt x="14524" y="8938"/>
                  </a:cubicBezTo>
                  <a:cubicBezTo>
                    <a:pt x="14524" y="8938"/>
                    <a:pt x="14524" y="8938"/>
                    <a:pt x="14524" y="8938"/>
                  </a:cubicBezTo>
                  <a:cubicBezTo>
                    <a:pt x="14524" y="11917"/>
                    <a:pt x="14524" y="11917"/>
                    <a:pt x="14524" y="11917"/>
                  </a:cubicBezTo>
                  <a:cubicBezTo>
                    <a:pt x="14524" y="13407"/>
                    <a:pt x="14524" y="14897"/>
                    <a:pt x="16386" y="14897"/>
                  </a:cubicBezTo>
                  <a:cubicBezTo>
                    <a:pt x="17131" y="14897"/>
                    <a:pt x="17503" y="14897"/>
                    <a:pt x="17876" y="14524"/>
                  </a:cubicBezTo>
                  <a:lnTo>
                    <a:pt x="17876" y="1303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0" name="Shape 5420"/>
            <p:cNvSpPr/>
            <p:nvPr/>
          </p:nvSpPr>
          <p:spPr>
            <a:xfrm>
              <a:off x="896421" y="1143121"/>
              <a:ext cx="193620" cy="1951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5641" y="9683"/>
                  </a:moveTo>
                  <a:cubicBezTo>
                    <a:pt x="16014" y="9310"/>
                    <a:pt x="16759" y="7448"/>
                    <a:pt x="15269" y="6703"/>
                  </a:cubicBezTo>
                  <a:cubicBezTo>
                    <a:pt x="13779" y="5959"/>
                    <a:pt x="12662" y="6331"/>
                    <a:pt x="12290" y="7076"/>
                  </a:cubicBezTo>
                  <a:cubicBezTo>
                    <a:pt x="11917" y="7448"/>
                    <a:pt x="11545" y="7821"/>
                    <a:pt x="10800" y="7821"/>
                  </a:cubicBezTo>
                  <a:cubicBezTo>
                    <a:pt x="10055" y="7821"/>
                    <a:pt x="9683" y="7448"/>
                    <a:pt x="9310" y="7076"/>
                  </a:cubicBezTo>
                  <a:cubicBezTo>
                    <a:pt x="8938" y="6331"/>
                    <a:pt x="7821" y="5959"/>
                    <a:pt x="6331" y="6703"/>
                  </a:cubicBezTo>
                  <a:cubicBezTo>
                    <a:pt x="5214" y="7448"/>
                    <a:pt x="5586" y="9310"/>
                    <a:pt x="5959" y="9683"/>
                  </a:cubicBezTo>
                  <a:cubicBezTo>
                    <a:pt x="10800" y="16386"/>
                    <a:pt x="10800" y="16386"/>
                    <a:pt x="10800" y="16386"/>
                  </a:cubicBezTo>
                  <a:lnTo>
                    <a:pt x="15641" y="968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1" name="Shape 5421"/>
            <p:cNvSpPr/>
            <p:nvPr/>
          </p:nvSpPr>
          <p:spPr>
            <a:xfrm>
              <a:off x="1384339" y="1126082"/>
              <a:ext cx="201364" cy="212207"/>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2" name="Shape 5422"/>
            <p:cNvSpPr/>
            <p:nvPr/>
          </p:nvSpPr>
          <p:spPr>
            <a:xfrm>
              <a:off x="1859865" y="1126082"/>
              <a:ext cx="244735" cy="227696"/>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3" name="Shape 5423"/>
            <p:cNvSpPr/>
            <p:nvPr/>
          </p:nvSpPr>
          <p:spPr>
            <a:xfrm>
              <a:off x="2343136" y="1143121"/>
              <a:ext cx="227696"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876"/>
                  </a:moveTo>
                  <a:cubicBezTo>
                    <a:pt x="21600" y="18993"/>
                    <a:pt x="20965" y="19738"/>
                    <a:pt x="20329" y="19738"/>
                  </a:cubicBezTo>
                  <a:cubicBezTo>
                    <a:pt x="16835" y="19738"/>
                    <a:pt x="16835" y="19738"/>
                    <a:pt x="16835" y="19738"/>
                  </a:cubicBezTo>
                  <a:cubicBezTo>
                    <a:pt x="15882" y="19738"/>
                    <a:pt x="14929" y="20110"/>
                    <a:pt x="13976" y="20483"/>
                  </a:cubicBezTo>
                  <a:cubicBezTo>
                    <a:pt x="12706" y="21228"/>
                    <a:pt x="11435" y="21600"/>
                    <a:pt x="10165" y="21600"/>
                  </a:cubicBezTo>
                  <a:cubicBezTo>
                    <a:pt x="7941" y="21600"/>
                    <a:pt x="6353" y="20110"/>
                    <a:pt x="6353" y="17503"/>
                  </a:cubicBezTo>
                  <a:cubicBezTo>
                    <a:pt x="6353" y="17131"/>
                    <a:pt x="6353" y="17131"/>
                    <a:pt x="6353" y="17131"/>
                  </a:cubicBezTo>
                  <a:cubicBezTo>
                    <a:pt x="6035" y="16759"/>
                    <a:pt x="5718" y="15641"/>
                    <a:pt x="5718" y="14897"/>
                  </a:cubicBezTo>
                  <a:cubicBezTo>
                    <a:pt x="5718" y="14524"/>
                    <a:pt x="5718" y="14524"/>
                    <a:pt x="5718" y="14152"/>
                  </a:cubicBezTo>
                  <a:cubicBezTo>
                    <a:pt x="5400" y="13779"/>
                    <a:pt x="5400" y="13034"/>
                    <a:pt x="5400" y="12662"/>
                  </a:cubicBezTo>
                  <a:cubicBezTo>
                    <a:pt x="3176" y="12662"/>
                    <a:pt x="3176" y="12662"/>
                    <a:pt x="3176" y="12662"/>
                  </a:cubicBezTo>
                  <a:cubicBezTo>
                    <a:pt x="1588" y="12662"/>
                    <a:pt x="0" y="10800"/>
                    <a:pt x="0" y="8938"/>
                  </a:cubicBezTo>
                  <a:cubicBezTo>
                    <a:pt x="0" y="7076"/>
                    <a:pt x="1588" y="5214"/>
                    <a:pt x="3176" y="5214"/>
                  </a:cubicBezTo>
                  <a:cubicBezTo>
                    <a:pt x="7624" y="5214"/>
                    <a:pt x="7624" y="5214"/>
                    <a:pt x="7624" y="5214"/>
                  </a:cubicBezTo>
                  <a:cubicBezTo>
                    <a:pt x="7624" y="4841"/>
                    <a:pt x="7624" y="4097"/>
                    <a:pt x="7624" y="3352"/>
                  </a:cubicBezTo>
                  <a:cubicBezTo>
                    <a:pt x="7624" y="1117"/>
                    <a:pt x="8894" y="0"/>
                    <a:pt x="10800" y="0"/>
                  </a:cubicBezTo>
                  <a:cubicBezTo>
                    <a:pt x="12706" y="0"/>
                    <a:pt x="13024" y="2234"/>
                    <a:pt x="13659" y="3724"/>
                  </a:cubicBezTo>
                  <a:cubicBezTo>
                    <a:pt x="14294" y="4097"/>
                    <a:pt x="14612" y="4841"/>
                    <a:pt x="14929" y="5214"/>
                  </a:cubicBezTo>
                  <a:cubicBezTo>
                    <a:pt x="15247" y="5959"/>
                    <a:pt x="16200" y="7076"/>
                    <a:pt x="16835" y="7076"/>
                  </a:cubicBezTo>
                  <a:cubicBezTo>
                    <a:pt x="20329" y="7076"/>
                    <a:pt x="20329" y="7076"/>
                    <a:pt x="20329" y="7076"/>
                  </a:cubicBezTo>
                  <a:cubicBezTo>
                    <a:pt x="20965" y="7076"/>
                    <a:pt x="21600" y="7821"/>
                    <a:pt x="21600" y="8938"/>
                  </a:cubicBezTo>
                  <a:lnTo>
                    <a:pt x="21600" y="17876"/>
                  </a:lnTo>
                  <a:close/>
                  <a:moveTo>
                    <a:pt x="17153" y="17876"/>
                  </a:moveTo>
                  <a:cubicBezTo>
                    <a:pt x="17153" y="8938"/>
                    <a:pt x="17153" y="8938"/>
                    <a:pt x="17153" y="8938"/>
                  </a:cubicBezTo>
                  <a:cubicBezTo>
                    <a:pt x="16835" y="8938"/>
                    <a:pt x="16835" y="8938"/>
                    <a:pt x="16835" y="8938"/>
                  </a:cubicBezTo>
                  <a:cubicBezTo>
                    <a:pt x="15565" y="8938"/>
                    <a:pt x="14612" y="7448"/>
                    <a:pt x="13976" y="6703"/>
                  </a:cubicBezTo>
                  <a:cubicBezTo>
                    <a:pt x="13341" y="5959"/>
                    <a:pt x="13024" y="5214"/>
                    <a:pt x="12388" y="4469"/>
                  </a:cubicBezTo>
                  <a:cubicBezTo>
                    <a:pt x="12388" y="4097"/>
                    <a:pt x="12071" y="3724"/>
                    <a:pt x="12071" y="3724"/>
                  </a:cubicBezTo>
                  <a:cubicBezTo>
                    <a:pt x="11753" y="3352"/>
                    <a:pt x="11118" y="1490"/>
                    <a:pt x="10800" y="1490"/>
                  </a:cubicBezTo>
                  <a:cubicBezTo>
                    <a:pt x="9847" y="1490"/>
                    <a:pt x="8894" y="2234"/>
                    <a:pt x="8894" y="3352"/>
                  </a:cubicBezTo>
                  <a:cubicBezTo>
                    <a:pt x="8894" y="5214"/>
                    <a:pt x="10165" y="6331"/>
                    <a:pt x="10165" y="7076"/>
                  </a:cubicBezTo>
                  <a:cubicBezTo>
                    <a:pt x="3176" y="7076"/>
                    <a:pt x="3176" y="7076"/>
                    <a:pt x="3176" y="7076"/>
                  </a:cubicBezTo>
                  <a:cubicBezTo>
                    <a:pt x="2541" y="7076"/>
                    <a:pt x="1588" y="7821"/>
                    <a:pt x="1588" y="8938"/>
                  </a:cubicBezTo>
                  <a:cubicBezTo>
                    <a:pt x="1588" y="9683"/>
                    <a:pt x="2541" y="10800"/>
                    <a:pt x="3176" y="10800"/>
                  </a:cubicBezTo>
                  <a:cubicBezTo>
                    <a:pt x="7306" y="10800"/>
                    <a:pt x="7306" y="10800"/>
                    <a:pt x="7306" y="10800"/>
                  </a:cubicBezTo>
                  <a:cubicBezTo>
                    <a:pt x="6988" y="11172"/>
                    <a:pt x="6671" y="11545"/>
                    <a:pt x="6671" y="12290"/>
                  </a:cubicBezTo>
                  <a:cubicBezTo>
                    <a:pt x="6671" y="12662"/>
                    <a:pt x="6988" y="13407"/>
                    <a:pt x="7306" y="13779"/>
                  </a:cubicBezTo>
                  <a:cubicBezTo>
                    <a:pt x="7306" y="14152"/>
                    <a:pt x="7306" y="14524"/>
                    <a:pt x="7306" y="14897"/>
                  </a:cubicBezTo>
                  <a:cubicBezTo>
                    <a:pt x="7306" y="15269"/>
                    <a:pt x="7624" y="16386"/>
                    <a:pt x="7941" y="16759"/>
                  </a:cubicBezTo>
                  <a:cubicBezTo>
                    <a:pt x="7941" y="16759"/>
                    <a:pt x="7941" y="17131"/>
                    <a:pt x="7941" y="17503"/>
                  </a:cubicBezTo>
                  <a:cubicBezTo>
                    <a:pt x="7941" y="18993"/>
                    <a:pt x="8894" y="19738"/>
                    <a:pt x="10165" y="19738"/>
                  </a:cubicBezTo>
                  <a:cubicBezTo>
                    <a:pt x="12706" y="19738"/>
                    <a:pt x="14612" y="17876"/>
                    <a:pt x="16835" y="17876"/>
                  </a:cubicBezTo>
                  <a:lnTo>
                    <a:pt x="17153" y="17876"/>
                  </a:lnTo>
                  <a:close/>
                  <a:moveTo>
                    <a:pt x="19376" y="16014"/>
                  </a:moveTo>
                  <a:cubicBezTo>
                    <a:pt x="19059" y="16014"/>
                    <a:pt x="18741" y="16386"/>
                    <a:pt x="18741" y="17131"/>
                  </a:cubicBezTo>
                  <a:cubicBezTo>
                    <a:pt x="18741" y="17503"/>
                    <a:pt x="19059" y="17876"/>
                    <a:pt x="19376" y="17876"/>
                  </a:cubicBezTo>
                  <a:cubicBezTo>
                    <a:pt x="20012" y="17876"/>
                    <a:pt x="20329" y="17503"/>
                    <a:pt x="20329" y="17131"/>
                  </a:cubicBezTo>
                  <a:cubicBezTo>
                    <a:pt x="20329" y="16386"/>
                    <a:pt x="20012" y="16014"/>
                    <a:pt x="19376" y="1601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4" name="Shape 5424"/>
            <p:cNvSpPr/>
            <p:nvPr/>
          </p:nvSpPr>
          <p:spPr>
            <a:xfrm>
              <a:off x="2831053" y="1143121"/>
              <a:ext cx="212207" cy="195168"/>
            </a:xfrm>
            <a:custGeom>
              <a:avLst/>
              <a:gdLst/>
              <a:ahLst/>
              <a:cxnLst>
                <a:cxn ang="0">
                  <a:pos x="wd2" y="hd2"/>
                </a:cxn>
                <a:cxn ang="5400000">
                  <a:pos x="wd2" y="hd2"/>
                </a:cxn>
                <a:cxn ang="10800000">
                  <a:pos x="wd2" y="hd2"/>
                </a:cxn>
                <a:cxn ang="16200000">
                  <a:pos x="wd2" y="hd2"/>
                </a:cxn>
              </a:cxnLst>
              <a:rect l="0" t="0" r="r" b="b"/>
              <a:pathLst>
                <a:path w="21600" h="21600" extrusionOk="0">
                  <a:moveTo>
                    <a:pt x="17829" y="21600"/>
                  </a:moveTo>
                  <a:cubicBezTo>
                    <a:pt x="16457" y="21600"/>
                    <a:pt x="15429" y="21600"/>
                    <a:pt x="14057" y="21600"/>
                  </a:cubicBezTo>
                  <a:cubicBezTo>
                    <a:pt x="13714" y="21600"/>
                    <a:pt x="13714" y="20855"/>
                    <a:pt x="13714" y="20483"/>
                  </a:cubicBezTo>
                  <a:cubicBezTo>
                    <a:pt x="13714" y="19366"/>
                    <a:pt x="14743" y="19738"/>
                    <a:pt x="15429" y="19366"/>
                  </a:cubicBezTo>
                  <a:cubicBezTo>
                    <a:pt x="16114" y="18993"/>
                    <a:pt x="16114" y="17876"/>
                    <a:pt x="16114" y="17503"/>
                  </a:cubicBezTo>
                  <a:cubicBezTo>
                    <a:pt x="16114" y="11917"/>
                    <a:pt x="16114" y="11917"/>
                    <a:pt x="16114" y="11917"/>
                  </a:cubicBezTo>
                  <a:cubicBezTo>
                    <a:pt x="16114" y="11917"/>
                    <a:pt x="16114" y="11545"/>
                    <a:pt x="16114" y="11545"/>
                  </a:cubicBezTo>
                  <a:cubicBezTo>
                    <a:pt x="15771" y="11545"/>
                    <a:pt x="15429" y="11545"/>
                    <a:pt x="15429" y="11545"/>
                  </a:cubicBezTo>
                  <a:cubicBezTo>
                    <a:pt x="6514" y="11545"/>
                    <a:pt x="6514" y="11545"/>
                    <a:pt x="6514" y="11545"/>
                  </a:cubicBezTo>
                  <a:cubicBezTo>
                    <a:pt x="6171" y="11545"/>
                    <a:pt x="6171" y="11545"/>
                    <a:pt x="5829" y="11545"/>
                  </a:cubicBezTo>
                  <a:cubicBezTo>
                    <a:pt x="5829" y="11545"/>
                    <a:pt x="5829" y="11917"/>
                    <a:pt x="5829" y="11917"/>
                  </a:cubicBezTo>
                  <a:cubicBezTo>
                    <a:pt x="5829" y="17131"/>
                    <a:pt x="5829" y="17131"/>
                    <a:pt x="5829" y="17131"/>
                  </a:cubicBezTo>
                  <a:cubicBezTo>
                    <a:pt x="5829" y="17503"/>
                    <a:pt x="5829" y="18993"/>
                    <a:pt x="6171" y="19366"/>
                  </a:cubicBezTo>
                  <a:cubicBezTo>
                    <a:pt x="6857" y="19738"/>
                    <a:pt x="8571" y="19366"/>
                    <a:pt x="8571" y="20483"/>
                  </a:cubicBezTo>
                  <a:cubicBezTo>
                    <a:pt x="8571" y="20855"/>
                    <a:pt x="8229" y="21600"/>
                    <a:pt x="7886" y="21600"/>
                  </a:cubicBezTo>
                  <a:cubicBezTo>
                    <a:pt x="6514" y="21600"/>
                    <a:pt x="5486" y="21600"/>
                    <a:pt x="4114" y="21600"/>
                  </a:cubicBezTo>
                  <a:cubicBezTo>
                    <a:pt x="3086" y="21600"/>
                    <a:pt x="2057" y="21600"/>
                    <a:pt x="1029" y="21600"/>
                  </a:cubicBezTo>
                  <a:cubicBezTo>
                    <a:pt x="686" y="21600"/>
                    <a:pt x="343" y="20855"/>
                    <a:pt x="343" y="20483"/>
                  </a:cubicBezTo>
                  <a:cubicBezTo>
                    <a:pt x="343" y="19366"/>
                    <a:pt x="1371" y="19738"/>
                    <a:pt x="2057" y="19366"/>
                  </a:cubicBezTo>
                  <a:cubicBezTo>
                    <a:pt x="2743" y="18993"/>
                    <a:pt x="2743" y="17876"/>
                    <a:pt x="2743" y="17503"/>
                  </a:cubicBezTo>
                  <a:cubicBezTo>
                    <a:pt x="2743" y="16759"/>
                    <a:pt x="2743" y="16759"/>
                    <a:pt x="2743" y="16759"/>
                  </a:cubicBezTo>
                  <a:cubicBezTo>
                    <a:pt x="2743" y="5214"/>
                    <a:pt x="2743" y="5214"/>
                    <a:pt x="2743" y="5214"/>
                  </a:cubicBezTo>
                  <a:cubicBezTo>
                    <a:pt x="2743" y="4469"/>
                    <a:pt x="2743" y="2234"/>
                    <a:pt x="2057" y="1862"/>
                  </a:cubicBezTo>
                  <a:cubicBezTo>
                    <a:pt x="1371" y="1490"/>
                    <a:pt x="0" y="2234"/>
                    <a:pt x="0" y="745"/>
                  </a:cubicBezTo>
                  <a:cubicBezTo>
                    <a:pt x="0" y="372"/>
                    <a:pt x="343" y="0"/>
                    <a:pt x="686" y="0"/>
                  </a:cubicBezTo>
                  <a:cubicBezTo>
                    <a:pt x="1714" y="0"/>
                    <a:pt x="3086" y="0"/>
                    <a:pt x="4114" y="0"/>
                  </a:cubicBezTo>
                  <a:cubicBezTo>
                    <a:pt x="5486" y="0"/>
                    <a:pt x="6514" y="0"/>
                    <a:pt x="7543" y="0"/>
                  </a:cubicBezTo>
                  <a:cubicBezTo>
                    <a:pt x="7886" y="0"/>
                    <a:pt x="8229" y="372"/>
                    <a:pt x="8229" y="745"/>
                  </a:cubicBezTo>
                  <a:cubicBezTo>
                    <a:pt x="8229" y="1862"/>
                    <a:pt x="6857" y="1490"/>
                    <a:pt x="6171" y="1862"/>
                  </a:cubicBezTo>
                  <a:cubicBezTo>
                    <a:pt x="5829" y="2234"/>
                    <a:pt x="5829" y="3724"/>
                    <a:pt x="5829" y="4097"/>
                  </a:cubicBezTo>
                  <a:cubicBezTo>
                    <a:pt x="5829" y="8566"/>
                    <a:pt x="5829" y="8566"/>
                    <a:pt x="5829" y="8566"/>
                  </a:cubicBezTo>
                  <a:cubicBezTo>
                    <a:pt x="5829" y="8938"/>
                    <a:pt x="5829" y="8938"/>
                    <a:pt x="5829" y="8938"/>
                  </a:cubicBezTo>
                  <a:cubicBezTo>
                    <a:pt x="6171" y="9310"/>
                    <a:pt x="6171" y="9310"/>
                    <a:pt x="6514" y="9310"/>
                  </a:cubicBezTo>
                  <a:cubicBezTo>
                    <a:pt x="15429" y="9310"/>
                    <a:pt x="15429" y="9310"/>
                    <a:pt x="15429" y="9310"/>
                  </a:cubicBezTo>
                  <a:cubicBezTo>
                    <a:pt x="15771" y="9310"/>
                    <a:pt x="15771" y="9310"/>
                    <a:pt x="16114" y="8938"/>
                  </a:cubicBezTo>
                  <a:cubicBezTo>
                    <a:pt x="16114" y="8938"/>
                    <a:pt x="16114" y="8938"/>
                    <a:pt x="16114" y="8566"/>
                  </a:cubicBezTo>
                  <a:cubicBezTo>
                    <a:pt x="16114" y="4097"/>
                    <a:pt x="16114" y="4097"/>
                    <a:pt x="16114" y="4097"/>
                  </a:cubicBezTo>
                  <a:cubicBezTo>
                    <a:pt x="16114" y="3724"/>
                    <a:pt x="16114" y="2234"/>
                    <a:pt x="15429" y="1862"/>
                  </a:cubicBezTo>
                  <a:cubicBezTo>
                    <a:pt x="14743" y="1490"/>
                    <a:pt x="13714" y="1862"/>
                    <a:pt x="13714" y="745"/>
                  </a:cubicBezTo>
                  <a:cubicBezTo>
                    <a:pt x="13714" y="372"/>
                    <a:pt x="13714" y="0"/>
                    <a:pt x="14057" y="0"/>
                  </a:cubicBezTo>
                  <a:cubicBezTo>
                    <a:pt x="15429" y="0"/>
                    <a:pt x="16457" y="0"/>
                    <a:pt x="17829" y="0"/>
                  </a:cubicBezTo>
                  <a:cubicBezTo>
                    <a:pt x="18857" y="0"/>
                    <a:pt x="19886" y="0"/>
                    <a:pt x="20914" y="0"/>
                  </a:cubicBezTo>
                  <a:cubicBezTo>
                    <a:pt x="21600" y="0"/>
                    <a:pt x="21600" y="372"/>
                    <a:pt x="21600" y="745"/>
                  </a:cubicBezTo>
                  <a:cubicBezTo>
                    <a:pt x="21600" y="2234"/>
                    <a:pt x="20229" y="1490"/>
                    <a:pt x="19543" y="1862"/>
                  </a:cubicBezTo>
                  <a:cubicBezTo>
                    <a:pt x="19200" y="2234"/>
                    <a:pt x="19200" y="3724"/>
                    <a:pt x="19200" y="4097"/>
                  </a:cubicBezTo>
                  <a:cubicBezTo>
                    <a:pt x="19200" y="17503"/>
                    <a:pt x="19200" y="17503"/>
                    <a:pt x="19200" y="17503"/>
                  </a:cubicBezTo>
                  <a:cubicBezTo>
                    <a:pt x="19200" y="17876"/>
                    <a:pt x="19200" y="18993"/>
                    <a:pt x="19543" y="19366"/>
                  </a:cubicBezTo>
                  <a:cubicBezTo>
                    <a:pt x="20229" y="19738"/>
                    <a:pt x="21600" y="19366"/>
                    <a:pt x="21600" y="20483"/>
                  </a:cubicBezTo>
                  <a:cubicBezTo>
                    <a:pt x="21600" y="20855"/>
                    <a:pt x="21600" y="21600"/>
                    <a:pt x="21257" y="21600"/>
                  </a:cubicBezTo>
                  <a:cubicBezTo>
                    <a:pt x="19886" y="21600"/>
                    <a:pt x="18857" y="21600"/>
                    <a:pt x="17829"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5" name="Shape 5425"/>
            <p:cNvSpPr/>
            <p:nvPr/>
          </p:nvSpPr>
          <p:spPr>
            <a:xfrm>
              <a:off x="3308128" y="1143121"/>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7448" y="21600"/>
                    <a:pt x="4469" y="20110"/>
                    <a:pt x="2234" y="17503"/>
                  </a:cubicBezTo>
                  <a:cubicBezTo>
                    <a:pt x="2234" y="17503"/>
                    <a:pt x="2234" y="17131"/>
                    <a:pt x="2607" y="17131"/>
                  </a:cubicBezTo>
                  <a:cubicBezTo>
                    <a:pt x="4469" y="14897"/>
                    <a:pt x="4469" y="14897"/>
                    <a:pt x="4469" y="14897"/>
                  </a:cubicBezTo>
                  <a:cubicBezTo>
                    <a:pt x="4469" y="14897"/>
                    <a:pt x="4469" y="14897"/>
                    <a:pt x="4841" y="14897"/>
                  </a:cubicBezTo>
                  <a:cubicBezTo>
                    <a:pt x="4841" y="14897"/>
                    <a:pt x="4841" y="14897"/>
                    <a:pt x="5214" y="15269"/>
                  </a:cubicBezTo>
                  <a:cubicBezTo>
                    <a:pt x="6331" y="16759"/>
                    <a:pt x="8566" y="17876"/>
                    <a:pt x="10800" y="17876"/>
                  </a:cubicBezTo>
                  <a:cubicBezTo>
                    <a:pt x="14897" y="17876"/>
                    <a:pt x="17876" y="14524"/>
                    <a:pt x="17876" y="10800"/>
                  </a:cubicBezTo>
                  <a:cubicBezTo>
                    <a:pt x="17876" y="6703"/>
                    <a:pt x="14897" y="3352"/>
                    <a:pt x="10800" y="3352"/>
                  </a:cubicBezTo>
                  <a:cubicBezTo>
                    <a:pt x="8938" y="3352"/>
                    <a:pt x="7076" y="4097"/>
                    <a:pt x="5959" y="5214"/>
                  </a:cubicBezTo>
                  <a:cubicBezTo>
                    <a:pt x="7821" y="7448"/>
                    <a:pt x="7821" y="7448"/>
                    <a:pt x="7821" y="7448"/>
                  </a:cubicBezTo>
                  <a:cubicBezTo>
                    <a:pt x="8193" y="7448"/>
                    <a:pt x="8193" y="7821"/>
                    <a:pt x="7821" y="8193"/>
                  </a:cubicBezTo>
                  <a:cubicBezTo>
                    <a:pt x="7821" y="8566"/>
                    <a:pt x="7448" y="8938"/>
                    <a:pt x="7076" y="8938"/>
                  </a:cubicBezTo>
                  <a:cubicBezTo>
                    <a:pt x="745" y="8938"/>
                    <a:pt x="745" y="8938"/>
                    <a:pt x="745" y="8938"/>
                  </a:cubicBezTo>
                  <a:cubicBezTo>
                    <a:pt x="372" y="8938"/>
                    <a:pt x="0" y="8566"/>
                    <a:pt x="0" y="7821"/>
                  </a:cubicBezTo>
                  <a:cubicBezTo>
                    <a:pt x="0" y="1490"/>
                    <a:pt x="0" y="1490"/>
                    <a:pt x="0" y="1490"/>
                  </a:cubicBezTo>
                  <a:cubicBezTo>
                    <a:pt x="0" y="1117"/>
                    <a:pt x="0" y="1117"/>
                    <a:pt x="372" y="745"/>
                  </a:cubicBezTo>
                  <a:cubicBezTo>
                    <a:pt x="745" y="745"/>
                    <a:pt x="1117" y="745"/>
                    <a:pt x="1490" y="1117"/>
                  </a:cubicBezTo>
                  <a:cubicBezTo>
                    <a:pt x="3352" y="2979"/>
                    <a:pt x="3352" y="2979"/>
                    <a:pt x="3352" y="2979"/>
                  </a:cubicBezTo>
                  <a:cubicBezTo>
                    <a:pt x="5214" y="1117"/>
                    <a:pt x="7821" y="0"/>
                    <a:pt x="10800" y="0"/>
                  </a:cubicBezTo>
                  <a:cubicBezTo>
                    <a:pt x="16759" y="0"/>
                    <a:pt x="21600" y="4841"/>
                    <a:pt x="21600" y="10800"/>
                  </a:cubicBezTo>
                  <a:cubicBezTo>
                    <a:pt x="21600" y="16759"/>
                    <a:pt x="16759" y="21600"/>
                    <a:pt x="10800" y="21600"/>
                  </a:cubicBezTo>
                  <a:close/>
                  <a:moveTo>
                    <a:pt x="12662" y="13034"/>
                  </a:moveTo>
                  <a:cubicBezTo>
                    <a:pt x="12662" y="13034"/>
                    <a:pt x="12290" y="13407"/>
                    <a:pt x="12290" y="13407"/>
                  </a:cubicBezTo>
                  <a:cubicBezTo>
                    <a:pt x="7448" y="13407"/>
                    <a:pt x="7448" y="13407"/>
                    <a:pt x="7448" y="13407"/>
                  </a:cubicBezTo>
                  <a:cubicBezTo>
                    <a:pt x="7448" y="13407"/>
                    <a:pt x="7076" y="13034"/>
                    <a:pt x="7076" y="13034"/>
                  </a:cubicBezTo>
                  <a:cubicBezTo>
                    <a:pt x="7076" y="11917"/>
                    <a:pt x="7076" y="11917"/>
                    <a:pt x="7076" y="11917"/>
                  </a:cubicBezTo>
                  <a:cubicBezTo>
                    <a:pt x="7076" y="11917"/>
                    <a:pt x="7448" y="11545"/>
                    <a:pt x="7448" y="11545"/>
                  </a:cubicBezTo>
                  <a:cubicBezTo>
                    <a:pt x="10800" y="11545"/>
                    <a:pt x="10800" y="11545"/>
                    <a:pt x="10800" y="11545"/>
                  </a:cubicBezTo>
                  <a:cubicBezTo>
                    <a:pt x="10800" y="6703"/>
                    <a:pt x="10800" y="6703"/>
                    <a:pt x="10800" y="6703"/>
                  </a:cubicBezTo>
                  <a:cubicBezTo>
                    <a:pt x="10800" y="6331"/>
                    <a:pt x="10800" y="6331"/>
                    <a:pt x="11172" y="6331"/>
                  </a:cubicBezTo>
                  <a:cubicBezTo>
                    <a:pt x="12290" y="6331"/>
                    <a:pt x="12290" y="6331"/>
                    <a:pt x="12290" y="6331"/>
                  </a:cubicBezTo>
                  <a:cubicBezTo>
                    <a:pt x="12290" y="6331"/>
                    <a:pt x="12662" y="6331"/>
                    <a:pt x="12662" y="6703"/>
                  </a:cubicBezTo>
                  <a:lnTo>
                    <a:pt x="12662" y="1303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6" name="Shape 5426"/>
            <p:cNvSpPr/>
            <p:nvPr/>
          </p:nvSpPr>
          <p:spPr>
            <a:xfrm>
              <a:off x="3789850" y="1143121"/>
              <a:ext cx="173483" cy="178129"/>
            </a:xfrm>
            <a:custGeom>
              <a:avLst/>
              <a:gdLst/>
              <a:ahLst/>
              <a:cxnLst>
                <a:cxn ang="0">
                  <a:pos x="wd2" y="hd2"/>
                </a:cxn>
                <a:cxn ang="5400000">
                  <a:pos x="wd2" y="hd2"/>
                </a:cxn>
                <a:cxn ang="10800000">
                  <a:pos x="wd2" y="hd2"/>
                </a:cxn>
                <a:cxn ang="16200000">
                  <a:pos x="wd2" y="hd2"/>
                </a:cxn>
              </a:cxnLst>
              <a:rect l="0" t="0" r="r" b="b"/>
              <a:pathLst>
                <a:path w="21600" h="21600" extrusionOk="0">
                  <a:moveTo>
                    <a:pt x="15369" y="15079"/>
                  </a:moveTo>
                  <a:cubicBezTo>
                    <a:pt x="15369" y="15487"/>
                    <a:pt x="15369" y="15487"/>
                    <a:pt x="14954" y="15487"/>
                  </a:cubicBezTo>
                  <a:cubicBezTo>
                    <a:pt x="12462" y="15487"/>
                    <a:pt x="12462" y="15487"/>
                    <a:pt x="12462" y="15487"/>
                  </a:cubicBezTo>
                  <a:cubicBezTo>
                    <a:pt x="12046" y="15487"/>
                    <a:pt x="12046" y="15487"/>
                    <a:pt x="12046" y="15079"/>
                  </a:cubicBezTo>
                  <a:cubicBezTo>
                    <a:pt x="12046" y="7336"/>
                    <a:pt x="12046" y="7336"/>
                    <a:pt x="12046" y="7336"/>
                  </a:cubicBezTo>
                  <a:cubicBezTo>
                    <a:pt x="12046" y="5298"/>
                    <a:pt x="9969" y="3260"/>
                    <a:pt x="7892" y="3260"/>
                  </a:cubicBezTo>
                  <a:cubicBezTo>
                    <a:pt x="3323" y="3260"/>
                    <a:pt x="3323" y="3260"/>
                    <a:pt x="3323" y="3260"/>
                  </a:cubicBezTo>
                  <a:cubicBezTo>
                    <a:pt x="3323" y="21192"/>
                    <a:pt x="3323" y="21192"/>
                    <a:pt x="3323" y="21192"/>
                  </a:cubicBezTo>
                  <a:cubicBezTo>
                    <a:pt x="3323" y="21192"/>
                    <a:pt x="3323" y="21600"/>
                    <a:pt x="2908" y="21600"/>
                  </a:cubicBezTo>
                  <a:cubicBezTo>
                    <a:pt x="415" y="21600"/>
                    <a:pt x="415" y="21600"/>
                    <a:pt x="415" y="21600"/>
                  </a:cubicBezTo>
                  <a:cubicBezTo>
                    <a:pt x="0" y="21600"/>
                    <a:pt x="0" y="21192"/>
                    <a:pt x="0" y="21192"/>
                  </a:cubicBezTo>
                  <a:cubicBezTo>
                    <a:pt x="0" y="408"/>
                    <a:pt x="0" y="408"/>
                    <a:pt x="0" y="408"/>
                  </a:cubicBezTo>
                  <a:cubicBezTo>
                    <a:pt x="0" y="0"/>
                    <a:pt x="0" y="0"/>
                    <a:pt x="415" y="0"/>
                  </a:cubicBezTo>
                  <a:cubicBezTo>
                    <a:pt x="7892" y="0"/>
                    <a:pt x="7892" y="0"/>
                    <a:pt x="7892" y="0"/>
                  </a:cubicBezTo>
                  <a:cubicBezTo>
                    <a:pt x="12046" y="0"/>
                    <a:pt x="15369" y="3260"/>
                    <a:pt x="15369" y="7336"/>
                  </a:cubicBezTo>
                  <a:lnTo>
                    <a:pt x="15369" y="15079"/>
                  </a:lnTo>
                  <a:close/>
                  <a:moveTo>
                    <a:pt x="21600" y="13857"/>
                  </a:moveTo>
                  <a:cubicBezTo>
                    <a:pt x="21600" y="18340"/>
                    <a:pt x="18277" y="21600"/>
                    <a:pt x="13708" y="21600"/>
                  </a:cubicBezTo>
                  <a:cubicBezTo>
                    <a:pt x="6646" y="21600"/>
                    <a:pt x="6646" y="21600"/>
                    <a:pt x="6646" y="21600"/>
                  </a:cubicBezTo>
                  <a:cubicBezTo>
                    <a:pt x="6231" y="21600"/>
                    <a:pt x="5815" y="21192"/>
                    <a:pt x="5815" y="21192"/>
                  </a:cubicBezTo>
                  <a:cubicBezTo>
                    <a:pt x="5815" y="6113"/>
                    <a:pt x="5815" y="6113"/>
                    <a:pt x="5815" y="6113"/>
                  </a:cubicBezTo>
                  <a:cubicBezTo>
                    <a:pt x="5815" y="6113"/>
                    <a:pt x="6231" y="5706"/>
                    <a:pt x="6646" y="5706"/>
                  </a:cubicBezTo>
                  <a:cubicBezTo>
                    <a:pt x="9138" y="5706"/>
                    <a:pt x="9138" y="5706"/>
                    <a:pt x="9138" y="5706"/>
                  </a:cubicBezTo>
                  <a:cubicBezTo>
                    <a:pt x="9138" y="5706"/>
                    <a:pt x="9554" y="6113"/>
                    <a:pt x="9554" y="6113"/>
                  </a:cubicBezTo>
                  <a:cubicBezTo>
                    <a:pt x="9554" y="17932"/>
                    <a:pt x="9554" y="17932"/>
                    <a:pt x="9554" y="17932"/>
                  </a:cubicBezTo>
                  <a:cubicBezTo>
                    <a:pt x="13708" y="17932"/>
                    <a:pt x="13708" y="17932"/>
                    <a:pt x="13708" y="17932"/>
                  </a:cubicBezTo>
                  <a:cubicBezTo>
                    <a:pt x="16200" y="17932"/>
                    <a:pt x="17862" y="16302"/>
                    <a:pt x="17862" y="13857"/>
                  </a:cubicBezTo>
                  <a:cubicBezTo>
                    <a:pt x="17862" y="408"/>
                    <a:pt x="17862" y="408"/>
                    <a:pt x="17862" y="408"/>
                  </a:cubicBezTo>
                  <a:cubicBezTo>
                    <a:pt x="17862" y="0"/>
                    <a:pt x="18277" y="0"/>
                    <a:pt x="18692" y="0"/>
                  </a:cubicBezTo>
                  <a:cubicBezTo>
                    <a:pt x="21185" y="0"/>
                    <a:pt x="21185" y="0"/>
                    <a:pt x="21185" y="0"/>
                  </a:cubicBezTo>
                  <a:cubicBezTo>
                    <a:pt x="21185" y="0"/>
                    <a:pt x="21600" y="0"/>
                    <a:pt x="21600" y="408"/>
                  </a:cubicBezTo>
                  <a:lnTo>
                    <a:pt x="21600" y="1385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7" name="Shape 5427"/>
            <p:cNvSpPr/>
            <p:nvPr/>
          </p:nvSpPr>
          <p:spPr>
            <a:xfrm>
              <a:off x="4271572" y="1143121"/>
              <a:ext cx="80546" cy="178129"/>
            </a:xfrm>
            <a:custGeom>
              <a:avLst/>
              <a:gdLst/>
              <a:ahLst/>
              <a:cxnLst>
                <a:cxn ang="0">
                  <a:pos x="wd2" y="hd2"/>
                </a:cxn>
                <a:cxn ang="5400000">
                  <a:pos x="wd2" y="hd2"/>
                </a:cxn>
                <a:cxn ang="10800000">
                  <a:pos x="wd2" y="hd2"/>
                </a:cxn>
                <a:cxn ang="16200000">
                  <a:pos x="wd2" y="hd2"/>
                </a:cxn>
              </a:cxnLst>
              <a:rect l="0" t="0" r="r" b="b"/>
              <a:pathLst>
                <a:path w="21600" h="21600" extrusionOk="0">
                  <a:moveTo>
                    <a:pt x="21600" y="20785"/>
                  </a:moveTo>
                  <a:cubicBezTo>
                    <a:pt x="21600" y="21192"/>
                    <a:pt x="20700" y="21600"/>
                    <a:pt x="19800" y="21600"/>
                  </a:cubicBezTo>
                  <a:cubicBezTo>
                    <a:pt x="1800" y="21600"/>
                    <a:pt x="1800" y="21600"/>
                    <a:pt x="1800" y="21600"/>
                  </a:cubicBezTo>
                  <a:cubicBezTo>
                    <a:pt x="900" y="21600"/>
                    <a:pt x="0" y="21192"/>
                    <a:pt x="0" y="20785"/>
                  </a:cubicBezTo>
                  <a:cubicBezTo>
                    <a:pt x="0" y="18747"/>
                    <a:pt x="0" y="18747"/>
                    <a:pt x="0" y="18747"/>
                  </a:cubicBezTo>
                  <a:cubicBezTo>
                    <a:pt x="0" y="17932"/>
                    <a:pt x="900" y="17525"/>
                    <a:pt x="1800" y="17525"/>
                  </a:cubicBezTo>
                  <a:cubicBezTo>
                    <a:pt x="4500" y="17525"/>
                    <a:pt x="4500" y="17525"/>
                    <a:pt x="4500" y="17525"/>
                  </a:cubicBezTo>
                  <a:cubicBezTo>
                    <a:pt x="4500" y="11819"/>
                    <a:pt x="4500" y="11819"/>
                    <a:pt x="4500" y="11819"/>
                  </a:cubicBezTo>
                  <a:cubicBezTo>
                    <a:pt x="1800" y="11819"/>
                    <a:pt x="1800" y="11819"/>
                    <a:pt x="1800" y="11819"/>
                  </a:cubicBezTo>
                  <a:cubicBezTo>
                    <a:pt x="900" y="11819"/>
                    <a:pt x="0" y="11411"/>
                    <a:pt x="0" y="10596"/>
                  </a:cubicBezTo>
                  <a:cubicBezTo>
                    <a:pt x="0" y="8558"/>
                    <a:pt x="0" y="8558"/>
                    <a:pt x="0" y="8558"/>
                  </a:cubicBezTo>
                  <a:cubicBezTo>
                    <a:pt x="0" y="8151"/>
                    <a:pt x="900" y="7743"/>
                    <a:pt x="1800" y="7743"/>
                  </a:cubicBezTo>
                  <a:cubicBezTo>
                    <a:pt x="15300" y="7743"/>
                    <a:pt x="15300" y="7743"/>
                    <a:pt x="15300" y="7743"/>
                  </a:cubicBezTo>
                  <a:cubicBezTo>
                    <a:pt x="16200" y="7743"/>
                    <a:pt x="17100" y="8151"/>
                    <a:pt x="17100" y="8558"/>
                  </a:cubicBezTo>
                  <a:cubicBezTo>
                    <a:pt x="17100" y="17525"/>
                    <a:pt x="17100" y="17525"/>
                    <a:pt x="17100" y="17525"/>
                  </a:cubicBezTo>
                  <a:cubicBezTo>
                    <a:pt x="19800" y="17525"/>
                    <a:pt x="19800" y="17525"/>
                    <a:pt x="19800" y="17525"/>
                  </a:cubicBezTo>
                  <a:cubicBezTo>
                    <a:pt x="20700" y="17525"/>
                    <a:pt x="21600" y="17932"/>
                    <a:pt x="21600" y="18747"/>
                  </a:cubicBezTo>
                  <a:lnTo>
                    <a:pt x="21600" y="20785"/>
                  </a:lnTo>
                  <a:close/>
                  <a:moveTo>
                    <a:pt x="17100" y="3668"/>
                  </a:moveTo>
                  <a:cubicBezTo>
                    <a:pt x="17100" y="4483"/>
                    <a:pt x="16200" y="4891"/>
                    <a:pt x="15300" y="4891"/>
                  </a:cubicBezTo>
                  <a:cubicBezTo>
                    <a:pt x="6300" y="4891"/>
                    <a:pt x="6300" y="4891"/>
                    <a:pt x="6300" y="4891"/>
                  </a:cubicBezTo>
                  <a:cubicBezTo>
                    <a:pt x="5400" y="4891"/>
                    <a:pt x="4500" y="4483"/>
                    <a:pt x="4500" y="3668"/>
                  </a:cubicBezTo>
                  <a:cubicBezTo>
                    <a:pt x="4500" y="815"/>
                    <a:pt x="4500" y="815"/>
                    <a:pt x="4500" y="815"/>
                  </a:cubicBezTo>
                  <a:cubicBezTo>
                    <a:pt x="4500" y="408"/>
                    <a:pt x="5400" y="0"/>
                    <a:pt x="6300" y="0"/>
                  </a:cubicBezTo>
                  <a:cubicBezTo>
                    <a:pt x="15300" y="0"/>
                    <a:pt x="15300" y="0"/>
                    <a:pt x="15300" y="0"/>
                  </a:cubicBezTo>
                  <a:cubicBezTo>
                    <a:pt x="16200" y="0"/>
                    <a:pt x="17100" y="408"/>
                    <a:pt x="17100" y="815"/>
                  </a:cubicBezTo>
                  <a:lnTo>
                    <a:pt x="17100" y="366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8" name="Shape 5428"/>
            <p:cNvSpPr/>
            <p:nvPr/>
          </p:nvSpPr>
          <p:spPr>
            <a:xfrm>
              <a:off x="4754843" y="1126082"/>
              <a:ext cx="243185"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29" name="Shape 5429"/>
            <p:cNvSpPr/>
            <p:nvPr/>
          </p:nvSpPr>
          <p:spPr>
            <a:xfrm>
              <a:off x="5236564" y="1143121"/>
              <a:ext cx="130113" cy="178129"/>
            </a:xfrm>
            <a:custGeom>
              <a:avLst/>
              <a:gdLst/>
              <a:ahLst/>
              <a:cxnLst>
                <a:cxn ang="0">
                  <a:pos x="wd2" y="hd2"/>
                </a:cxn>
                <a:cxn ang="5400000">
                  <a:pos x="wd2" y="hd2"/>
                </a:cxn>
                <a:cxn ang="10800000">
                  <a:pos x="wd2" y="hd2"/>
                </a:cxn>
                <a:cxn ang="16200000">
                  <a:pos x="wd2" y="hd2"/>
                </a:cxn>
              </a:cxnLst>
              <a:rect l="0" t="0" r="r" b="b"/>
              <a:pathLst>
                <a:path w="21600" h="21600" extrusionOk="0">
                  <a:moveTo>
                    <a:pt x="8862" y="21600"/>
                  </a:moveTo>
                  <a:cubicBezTo>
                    <a:pt x="8308" y="21600"/>
                    <a:pt x="8308" y="21192"/>
                    <a:pt x="8308" y="21192"/>
                  </a:cubicBezTo>
                  <a:cubicBezTo>
                    <a:pt x="8308" y="15894"/>
                    <a:pt x="8308" y="15894"/>
                    <a:pt x="8308" y="15894"/>
                  </a:cubicBezTo>
                  <a:cubicBezTo>
                    <a:pt x="2215" y="15894"/>
                    <a:pt x="2215" y="15894"/>
                    <a:pt x="2215" y="15894"/>
                  </a:cubicBezTo>
                  <a:cubicBezTo>
                    <a:pt x="1662" y="15894"/>
                    <a:pt x="1662" y="15894"/>
                    <a:pt x="1662" y="15487"/>
                  </a:cubicBezTo>
                  <a:cubicBezTo>
                    <a:pt x="1662" y="13857"/>
                    <a:pt x="1662" y="13857"/>
                    <a:pt x="1662" y="13857"/>
                  </a:cubicBezTo>
                  <a:cubicBezTo>
                    <a:pt x="1662" y="13449"/>
                    <a:pt x="1662" y="13449"/>
                    <a:pt x="2215" y="13449"/>
                  </a:cubicBezTo>
                  <a:cubicBezTo>
                    <a:pt x="8308" y="13449"/>
                    <a:pt x="8308" y="13449"/>
                    <a:pt x="8308" y="13449"/>
                  </a:cubicBezTo>
                  <a:cubicBezTo>
                    <a:pt x="8308" y="12226"/>
                    <a:pt x="8308" y="12226"/>
                    <a:pt x="8308" y="12226"/>
                  </a:cubicBezTo>
                  <a:cubicBezTo>
                    <a:pt x="2215" y="12226"/>
                    <a:pt x="2215" y="12226"/>
                    <a:pt x="2215" y="12226"/>
                  </a:cubicBezTo>
                  <a:cubicBezTo>
                    <a:pt x="1662" y="12226"/>
                    <a:pt x="1662" y="11819"/>
                    <a:pt x="1662" y="11411"/>
                  </a:cubicBezTo>
                  <a:cubicBezTo>
                    <a:pt x="1662" y="10189"/>
                    <a:pt x="1662" y="10189"/>
                    <a:pt x="1662" y="10189"/>
                  </a:cubicBezTo>
                  <a:cubicBezTo>
                    <a:pt x="1662" y="9781"/>
                    <a:pt x="1662" y="9374"/>
                    <a:pt x="2215" y="9374"/>
                  </a:cubicBezTo>
                  <a:cubicBezTo>
                    <a:pt x="6646" y="9374"/>
                    <a:pt x="6646" y="9374"/>
                    <a:pt x="6646" y="9374"/>
                  </a:cubicBezTo>
                  <a:cubicBezTo>
                    <a:pt x="0" y="408"/>
                    <a:pt x="0" y="408"/>
                    <a:pt x="0" y="408"/>
                  </a:cubicBezTo>
                  <a:cubicBezTo>
                    <a:pt x="0" y="408"/>
                    <a:pt x="0" y="408"/>
                    <a:pt x="0" y="0"/>
                  </a:cubicBezTo>
                  <a:cubicBezTo>
                    <a:pt x="0" y="0"/>
                    <a:pt x="554" y="0"/>
                    <a:pt x="554" y="0"/>
                  </a:cubicBezTo>
                  <a:cubicBezTo>
                    <a:pt x="4431" y="0"/>
                    <a:pt x="4431" y="0"/>
                    <a:pt x="4431" y="0"/>
                  </a:cubicBezTo>
                  <a:cubicBezTo>
                    <a:pt x="4985" y="0"/>
                    <a:pt x="4985" y="0"/>
                    <a:pt x="4985" y="0"/>
                  </a:cubicBezTo>
                  <a:cubicBezTo>
                    <a:pt x="9969" y="6521"/>
                    <a:pt x="9969" y="6521"/>
                    <a:pt x="9969" y="6521"/>
                  </a:cubicBezTo>
                  <a:cubicBezTo>
                    <a:pt x="10523" y="7336"/>
                    <a:pt x="10523" y="8151"/>
                    <a:pt x="11077" y="8558"/>
                  </a:cubicBezTo>
                  <a:cubicBezTo>
                    <a:pt x="11077" y="7743"/>
                    <a:pt x="11631" y="7336"/>
                    <a:pt x="12185" y="6521"/>
                  </a:cubicBezTo>
                  <a:cubicBezTo>
                    <a:pt x="16062" y="0"/>
                    <a:pt x="16062" y="0"/>
                    <a:pt x="16062" y="0"/>
                  </a:cubicBezTo>
                  <a:cubicBezTo>
                    <a:pt x="16062" y="0"/>
                    <a:pt x="16615" y="0"/>
                    <a:pt x="16615" y="0"/>
                  </a:cubicBezTo>
                  <a:cubicBezTo>
                    <a:pt x="21046" y="0"/>
                    <a:pt x="21046" y="0"/>
                    <a:pt x="21046" y="0"/>
                  </a:cubicBezTo>
                  <a:cubicBezTo>
                    <a:pt x="21046" y="0"/>
                    <a:pt x="21046" y="0"/>
                    <a:pt x="21600" y="0"/>
                  </a:cubicBezTo>
                  <a:cubicBezTo>
                    <a:pt x="21600" y="0"/>
                    <a:pt x="21600" y="408"/>
                    <a:pt x="21600" y="408"/>
                  </a:cubicBezTo>
                  <a:cubicBezTo>
                    <a:pt x="14954" y="9374"/>
                    <a:pt x="14954" y="9374"/>
                    <a:pt x="14954" y="9374"/>
                  </a:cubicBezTo>
                  <a:cubicBezTo>
                    <a:pt x="19385" y="9374"/>
                    <a:pt x="19385" y="9374"/>
                    <a:pt x="19385" y="9374"/>
                  </a:cubicBezTo>
                  <a:cubicBezTo>
                    <a:pt x="19938" y="9374"/>
                    <a:pt x="19938" y="9781"/>
                    <a:pt x="19938" y="10189"/>
                  </a:cubicBezTo>
                  <a:cubicBezTo>
                    <a:pt x="19938" y="11411"/>
                    <a:pt x="19938" y="11411"/>
                    <a:pt x="19938" y="11411"/>
                  </a:cubicBezTo>
                  <a:cubicBezTo>
                    <a:pt x="19938" y="11819"/>
                    <a:pt x="19938" y="12226"/>
                    <a:pt x="19385" y="12226"/>
                  </a:cubicBezTo>
                  <a:cubicBezTo>
                    <a:pt x="13292" y="12226"/>
                    <a:pt x="13292" y="12226"/>
                    <a:pt x="13292" y="12226"/>
                  </a:cubicBezTo>
                  <a:cubicBezTo>
                    <a:pt x="13292" y="13449"/>
                    <a:pt x="13292" y="13449"/>
                    <a:pt x="13292" y="13449"/>
                  </a:cubicBezTo>
                  <a:cubicBezTo>
                    <a:pt x="19385" y="13449"/>
                    <a:pt x="19385" y="13449"/>
                    <a:pt x="19385" y="13449"/>
                  </a:cubicBezTo>
                  <a:cubicBezTo>
                    <a:pt x="19938" y="13449"/>
                    <a:pt x="19938" y="13449"/>
                    <a:pt x="19938" y="13857"/>
                  </a:cubicBezTo>
                  <a:cubicBezTo>
                    <a:pt x="19938" y="15487"/>
                    <a:pt x="19938" y="15487"/>
                    <a:pt x="19938" y="15487"/>
                  </a:cubicBezTo>
                  <a:cubicBezTo>
                    <a:pt x="19938" y="15894"/>
                    <a:pt x="19938" y="15894"/>
                    <a:pt x="19385" y="15894"/>
                  </a:cubicBezTo>
                  <a:cubicBezTo>
                    <a:pt x="13292" y="15894"/>
                    <a:pt x="13292" y="15894"/>
                    <a:pt x="13292" y="15894"/>
                  </a:cubicBezTo>
                  <a:cubicBezTo>
                    <a:pt x="13292" y="21192"/>
                    <a:pt x="13292" y="21192"/>
                    <a:pt x="13292" y="21192"/>
                  </a:cubicBezTo>
                  <a:cubicBezTo>
                    <a:pt x="13292" y="21192"/>
                    <a:pt x="12738" y="21600"/>
                    <a:pt x="12738" y="21600"/>
                  </a:cubicBezTo>
                  <a:lnTo>
                    <a:pt x="8862" y="21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0" name="Shape 5430"/>
            <p:cNvSpPr/>
            <p:nvPr/>
          </p:nvSpPr>
          <p:spPr>
            <a:xfrm>
              <a:off x="5718286" y="1143121"/>
              <a:ext cx="227696" cy="178129"/>
            </a:xfrm>
            <a:custGeom>
              <a:avLst/>
              <a:gdLst/>
              <a:ahLst/>
              <a:cxnLst>
                <a:cxn ang="0">
                  <a:pos x="wd2" y="hd2"/>
                </a:cxn>
                <a:cxn ang="5400000">
                  <a:pos x="wd2" y="hd2"/>
                </a:cxn>
                <a:cxn ang="10800000">
                  <a:pos x="wd2" y="hd2"/>
                </a:cxn>
                <a:cxn ang="16200000">
                  <a:pos x="wd2" y="hd2"/>
                </a:cxn>
              </a:cxnLst>
              <a:rect l="0" t="0" r="r" b="b"/>
              <a:pathLst>
                <a:path w="21600" h="21600" extrusionOk="0">
                  <a:moveTo>
                    <a:pt x="21600" y="11004"/>
                  </a:moveTo>
                  <a:cubicBezTo>
                    <a:pt x="21600" y="11411"/>
                    <a:pt x="21282" y="11819"/>
                    <a:pt x="21282" y="11819"/>
                  </a:cubicBezTo>
                  <a:cubicBezTo>
                    <a:pt x="18424" y="11819"/>
                    <a:pt x="18424" y="11819"/>
                    <a:pt x="18424" y="11819"/>
                  </a:cubicBezTo>
                  <a:cubicBezTo>
                    <a:pt x="16518" y="21192"/>
                    <a:pt x="16518" y="21192"/>
                    <a:pt x="16518" y="21192"/>
                  </a:cubicBezTo>
                  <a:cubicBezTo>
                    <a:pt x="16518" y="21600"/>
                    <a:pt x="16518" y="21600"/>
                    <a:pt x="16200" y="21600"/>
                  </a:cubicBezTo>
                  <a:cubicBezTo>
                    <a:pt x="14294" y="21600"/>
                    <a:pt x="14294" y="21600"/>
                    <a:pt x="14294" y="21600"/>
                  </a:cubicBezTo>
                  <a:cubicBezTo>
                    <a:pt x="14294" y="21600"/>
                    <a:pt x="13976" y="21600"/>
                    <a:pt x="13976" y="21192"/>
                  </a:cubicBezTo>
                  <a:cubicBezTo>
                    <a:pt x="12071" y="11819"/>
                    <a:pt x="12071" y="11819"/>
                    <a:pt x="12071" y="11819"/>
                  </a:cubicBezTo>
                  <a:cubicBezTo>
                    <a:pt x="9529" y="11819"/>
                    <a:pt x="9529" y="11819"/>
                    <a:pt x="9529" y="11819"/>
                  </a:cubicBezTo>
                  <a:cubicBezTo>
                    <a:pt x="7306" y="21192"/>
                    <a:pt x="7306" y="21192"/>
                    <a:pt x="7306" y="21192"/>
                  </a:cubicBezTo>
                  <a:cubicBezTo>
                    <a:pt x="7306" y="21600"/>
                    <a:pt x="7306" y="21600"/>
                    <a:pt x="6988" y="21600"/>
                  </a:cubicBezTo>
                  <a:cubicBezTo>
                    <a:pt x="5082" y="21600"/>
                    <a:pt x="5082" y="21600"/>
                    <a:pt x="5082" y="21600"/>
                  </a:cubicBezTo>
                  <a:cubicBezTo>
                    <a:pt x="5082" y="21600"/>
                    <a:pt x="4765" y="21600"/>
                    <a:pt x="4765" y="21192"/>
                  </a:cubicBezTo>
                  <a:cubicBezTo>
                    <a:pt x="2859" y="11819"/>
                    <a:pt x="2859" y="11819"/>
                    <a:pt x="2859" y="11819"/>
                  </a:cubicBezTo>
                  <a:cubicBezTo>
                    <a:pt x="318" y="11819"/>
                    <a:pt x="318" y="11819"/>
                    <a:pt x="318" y="11819"/>
                  </a:cubicBezTo>
                  <a:cubicBezTo>
                    <a:pt x="0" y="11819"/>
                    <a:pt x="0" y="11411"/>
                    <a:pt x="0" y="11004"/>
                  </a:cubicBezTo>
                  <a:cubicBezTo>
                    <a:pt x="0" y="10189"/>
                    <a:pt x="0" y="10189"/>
                    <a:pt x="0" y="10189"/>
                  </a:cubicBezTo>
                  <a:cubicBezTo>
                    <a:pt x="0" y="9781"/>
                    <a:pt x="0" y="9781"/>
                    <a:pt x="318" y="9781"/>
                  </a:cubicBezTo>
                  <a:cubicBezTo>
                    <a:pt x="2541" y="9781"/>
                    <a:pt x="2541" y="9781"/>
                    <a:pt x="2541" y="9781"/>
                  </a:cubicBezTo>
                  <a:cubicBezTo>
                    <a:pt x="1906" y="7743"/>
                    <a:pt x="1906" y="7743"/>
                    <a:pt x="1906" y="7743"/>
                  </a:cubicBezTo>
                  <a:cubicBezTo>
                    <a:pt x="318" y="7743"/>
                    <a:pt x="318" y="7743"/>
                    <a:pt x="318" y="7743"/>
                  </a:cubicBezTo>
                  <a:cubicBezTo>
                    <a:pt x="0" y="7743"/>
                    <a:pt x="0" y="7336"/>
                    <a:pt x="0" y="7336"/>
                  </a:cubicBezTo>
                  <a:cubicBezTo>
                    <a:pt x="0" y="6113"/>
                    <a:pt x="0" y="6113"/>
                    <a:pt x="0" y="6113"/>
                  </a:cubicBezTo>
                  <a:cubicBezTo>
                    <a:pt x="0" y="6113"/>
                    <a:pt x="0" y="5706"/>
                    <a:pt x="318" y="5706"/>
                  </a:cubicBezTo>
                  <a:cubicBezTo>
                    <a:pt x="1588" y="5706"/>
                    <a:pt x="1588" y="5706"/>
                    <a:pt x="1588" y="5706"/>
                  </a:cubicBezTo>
                  <a:cubicBezTo>
                    <a:pt x="635" y="408"/>
                    <a:pt x="635" y="408"/>
                    <a:pt x="635" y="408"/>
                  </a:cubicBezTo>
                  <a:cubicBezTo>
                    <a:pt x="635" y="408"/>
                    <a:pt x="635" y="0"/>
                    <a:pt x="635" y="0"/>
                  </a:cubicBezTo>
                  <a:cubicBezTo>
                    <a:pt x="635" y="0"/>
                    <a:pt x="953" y="0"/>
                    <a:pt x="953" y="0"/>
                  </a:cubicBezTo>
                  <a:cubicBezTo>
                    <a:pt x="2541" y="0"/>
                    <a:pt x="2541" y="0"/>
                    <a:pt x="2541" y="0"/>
                  </a:cubicBezTo>
                  <a:cubicBezTo>
                    <a:pt x="2859" y="0"/>
                    <a:pt x="2859" y="0"/>
                    <a:pt x="2859" y="0"/>
                  </a:cubicBezTo>
                  <a:cubicBezTo>
                    <a:pt x="4129" y="5706"/>
                    <a:pt x="4129" y="5706"/>
                    <a:pt x="4129" y="5706"/>
                  </a:cubicBezTo>
                  <a:cubicBezTo>
                    <a:pt x="8259" y="5706"/>
                    <a:pt x="8259" y="5706"/>
                    <a:pt x="8259" y="5706"/>
                  </a:cubicBezTo>
                  <a:cubicBezTo>
                    <a:pt x="9529" y="0"/>
                    <a:pt x="9529" y="0"/>
                    <a:pt x="9529" y="0"/>
                  </a:cubicBezTo>
                  <a:cubicBezTo>
                    <a:pt x="9529" y="0"/>
                    <a:pt x="9847" y="0"/>
                    <a:pt x="9847" y="0"/>
                  </a:cubicBezTo>
                  <a:cubicBezTo>
                    <a:pt x="11435" y="0"/>
                    <a:pt x="11435" y="0"/>
                    <a:pt x="11435" y="0"/>
                  </a:cubicBezTo>
                  <a:cubicBezTo>
                    <a:pt x="11753" y="0"/>
                    <a:pt x="11753" y="0"/>
                    <a:pt x="11753" y="0"/>
                  </a:cubicBezTo>
                  <a:cubicBezTo>
                    <a:pt x="13024" y="5706"/>
                    <a:pt x="13024" y="5706"/>
                    <a:pt x="13024" y="5706"/>
                  </a:cubicBezTo>
                  <a:cubicBezTo>
                    <a:pt x="17471" y="5706"/>
                    <a:pt x="17471" y="5706"/>
                    <a:pt x="17471" y="5706"/>
                  </a:cubicBezTo>
                  <a:cubicBezTo>
                    <a:pt x="18424" y="0"/>
                    <a:pt x="18424" y="0"/>
                    <a:pt x="18424" y="0"/>
                  </a:cubicBezTo>
                  <a:cubicBezTo>
                    <a:pt x="18424" y="0"/>
                    <a:pt x="18741" y="0"/>
                    <a:pt x="18741" y="0"/>
                  </a:cubicBezTo>
                  <a:cubicBezTo>
                    <a:pt x="20647" y="0"/>
                    <a:pt x="20647" y="0"/>
                    <a:pt x="20647" y="0"/>
                  </a:cubicBezTo>
                  <a:cubicBezTo>
                    <a:pt x="20647" y="0"/>
                    <a:pt x="20647" y="0"/>
                    <a:pt x="20965" y="0"/>
                  </a:cubicBezTo>
                  <a:cubicBezTo>
                    <a:pt x="20965" y="0"/>
                    <a:pt x="20965" y="408"/>
                    <a:pt x="20965" y="408"/>
                  </a:cubicBezTo>
                  <a:cubicBezTo>
                    <a:pt x="19694" y="5706"/>
                    <a:pt x="19694" y="5706"/>
                    <a:pt x="19694" y="5706"/>
                  </a:cubicBezTo>
                  <a:cubicBezTo>
                    <a:pt x="21282" y="5706"/>
                    <a:pt x="21282" y="5706"/>
                    <a:pt x="21282" y="5706"/>
                  </a:cubicBezTo>
                  <a:cubicBezTo>
                    <a:pt x="21282" y="5706"/>
                    <a:pt x="21600" y="6113"/>
                    <a:pt x="21600" y="6113"/>
                  </a:cubicBezTo>
                  <a:cubicBezTo>
                    <a:pt x="21600" y="7336"/>
                    <a:pt x="21600" y="7336"/>
                    <a:pt x="21600" y="7336"/>
                  </a:cubicBezTo>
                  <a:cubicBezTo>
                    <a:pt x="21600" y="7336"/>
                    <a:pt x="21282" y="7743"/>
                    <a:pt x="21282" y="7743"/>
                  </a:cubicBezTo>
                  <a:cubicBezTo>
                    <a:pt x="19376" y="7743"/>
                    <a:pt x="19376" y="7743"/>
                    <a:pt x="19376" y="7743"/>
                  </a:cubicBezTo>
                  <a:cubicBezTo>
                    <a:pt x="19059" y="9781"/>
                    <a:pt x="19059" y="9781"/>
                    <a:pt x="19059" y="9781"/>
                  </a:cubicBezTo>
                  <a:cubicBezTo>
                    <a:pt x="21282" y="9781"/>
                    <a:pt x="21282" y="9781"/>
                    <a:pt x="21282" y="9781"/>
                  </a:cubicBezTo>
                  <a:cubicBezTo>
                    <a:pt x="21282" y="9781"/>
                    <a:pt x="21600" y="9781"/>
                    <a:pt x="21600" y="10189"/>
                  </a:cubicBezTo>
                  <a:lnTo>
                    <a:pt x="21600" y="11004"/>
                  </a:lnTo>
                  <a:close/>
                  <a:moveTo>
                    <a:pt x="7941" y="7743"/>
                  </a:moveTo>
                  <a:cubicBezTo>
                    <a:pt x="4447" y="7743"/>
                    <a:pt x="4447" y="7743"/>
                    <a:pt x="4447" y="7743"/>
                  </a:cubicBezTo>
                  <a:cubicBezTo>
                    <a:pt x="4765" y="9781"/>
                    <a:pt x="4765" y="9781"/>
                    <a:pt x="4765" y="9781"/>
                  </a:cubicBezTo>
                  <a:cubicBezTo>
                    <a:pt x="7624" y="9781"/>
                    <a:pt x="7624" y="9781"/>
                    <a:pt x="7624" y="9781"/>
                  </a:cubicBezTo>
                  <a:lnTo>
                    <a:pt x="7941" y="7743"/>
                  </a:lnTo>
                  <a:close/>
                  <a:moveTo>
                    <a:pt x="6988" y="11819"/>
                  </a:moveTo>
                  <a:cubicBezTo>
                    <a:pt x="5082" y="11819"/>
                    <a:pt x="5082" y="11819"/>
                    <a:pt x="5082" y="11819"/>
                  </a:cubicBezTo>
                  <a:cubicBezTo>
                    <a:pt x="6035" y="16302"/>
                    <a:pt x="6035" y="16302"/>
                    <a:pt x="6035" y="16302"/>
                  </a:cubicBezTo>
                  <a:cubicBezTo>
                    <a:pt x="6035" y="16302"/>
                    <a:pt x="6035" y="16302"/>
                    <a:pt x="6035" y="16302"/>
                  </a:cubicBezTo>
                  <a:cubicBezTo>
                    <a:pt x="6035" y="16302"/>
                    <a:pt x="6035" y="16302"/>
                    <a:pt x="6035" y="16302"/>
                  </a:cubicBezTo>
                  <a:lnTo>
                    <a:pt x="6988" y="11819"/>
                  </a:lnTo>
                  <a:close/>
                  <a:moveTo>
                    <a:pt x="11435" y="9781"/>
                  </a:moveTo>
                  <a:cubicBezTo>
                    <a:pt x="11118" y="7743"/>
                    <a:pt x="11118" y="7743"/>
                    <a:pt x="11118" y="7743"/>
                  </a:cubicBezTo>
                  <a:cubicBezTo>
                    <a:pt x="10165" y="7743"/>
                    <a:pt x="10165" y="7743"/>
                    <a:pt x="10165" y="7743"/>
                  </a:cubicBezTo>
                  <a:cubicBezTo>
                    <a:pt x="9847" y="9781"/>
                    <a:pt x="9847" y="9781"/>
                    <a:pt x="9847" y="9781"/>
                  </a:cubicBezTo>
                  <a:lnTo>
                    <a:pt x="11435" y="9781"/>
                  </a:lnTo>
                  <a:close/>
                  <a:moveTo>
                    <a:pt x="16835" y="7743"/>
                  </a:moveTo>
                  <a:cubicBezTo>
                    <a:pt x="13341" y="7743"/>
                    <a:pt x="13341" y="7743"/>
                    <a:pt x="13341" y="7743"/>
                  </a:cubicBezTo>
                  <a:cubicBezTo>
                    <a:pt x="13659" y="9781"/>
                    <a:pt x="13659" y="9781"/>
                    <a:pt x="13659" y="9781"/>
                  </a:cubicBezTo>
                  <a:cubicBezTo>
                    <a:pt x="16518" y="9781"/>
                    <a:pt x="16518" y="9781"/>
                    <a:pt x="16518" y="9781"/>
                  </a:cubicBezTo>
                  <a:lnTo>
                    <a:pt x="16835" y="7743"/>
                  </a:lnTo>
                  <a:close/>
                  <a:moveTo>
                    <a:pt x="16200" y="11819"/>
                  </a:moveTo>
                  <a:cubicBezTo>
                    <a:pt x="14294" y="11819"/>
                    <a:pt x="14294" y="11819"/>
                    <a:pt x="14294" y="11819"/>
                  </a:cubicBezTo>
                  <a:cubicBezTo>
                    <a:pt x="15247" y="16302"/>
                    <a:pt x="15247" y="16302"/>
                    <a:pt x="15247" y="16302"/>
                  </a:cubicBezTo>
                  <a:cubicBezTo>
                    <a:pt x="15247" y="16302"/>
                    <a:pt x="15247" y="16302"/>
                    <a:pt x="15247" y="16302"/>
                  </a:cubicBezTo>
                  <a:cubicBezTo>
                    <a:pt x="15247" y="16302"/>
                    <a:pt x="15247" y="16302"/>
                    <a:pt x="15247" y="16302"/>
                  </a:cubicBezTo>
                  <a:lnTo>
                    <a:pt x="16200" y="1181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1" name="Shape 5431"/>
            <p:cNvSpPr/>
            <p:nvPr/>
          </p:nvSpPr>
          <p:spPr>
            <a:xfrm>
              <a:off x="6201557" y="1143121"/>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6759" y="9683"/>
                  </a:moveTo>
                  <a:cubicBezTo>
                    <a:pt x="16014" y="9310"/>
                    <a:pt x="15269" y="8938"/>
                    <a:pt x="15269" y="8193"/>
                  </a:cubicBezTo>
                  <a:cubicBezTo>
                    <a:pt x="15269" y="8193"/>
                    <a:pt x="14897" y="7821"/>
                    <a:pt x="14897" y="7821"/>
                  </a:cubicBezTo>
                  <a:cubicBezTo>
                    <a:pt x="14897" y="7076"/>
                    <a:pt x="15641" y="6703"/>
                    <a:pt x="16386" y="6703"/>
                  </a:cubicBezTo>
                  <a:cubicBezTo>
                    <a:pt x="16759" y="6703"/>
                    <a:pt x="17131" y="6703"/>
                    <a:pt x="17131" y="7076"/>
                  </a:cubicBezTo>
                  <a:cubicBezTo>
                    <a:pt x="17131" y="7076"/>
                    <a:pt x="17131" y="7076"/>
                    <a:pt x="17131" y="7076"/>
                  </a:cubicBezTo>
                  <a:cubicBezTo>
                    <a:pt x="17503" y="7076"/>
                    <a:pt x="17503" y="7448"/>
                    <a:pt x="17876" y="7821"/>
                  </a:cubicBezTo>
                  <a:cubicBezTo>
                    <a:pt x="18993" y="6703"/>
                    <a:pt x="18993" y="6703"/>
                    <a:pt x="18993" y="6703"/>
                  </a:cubicBezTo>
                  <a:cubicBezTo>
                    <a:pt x="18993" y="6331"/>
                    <a:pt x="18621" y="5959"/>
                    <a:pt x="18248" y="5586"/>
                  </a:cubicBezTo>
                  <a:cubicBezTo>
                    <a:pt x="17876" y="5214"/>
                    <a:pt x="17131" y="5214"/>
                    <a:pt x="16386" y="5214"/>
                  </a:cubicBezTo>
                  <a:cubicBezTo>
                    <a:pt x="14897" y="5214"/>
                    <a:pt x="13407" y="6331"/>
                    <a:pt x="13407" y="7821"/>
                  </a:cubicBezTo>
                  <a:cubicBezTo>
                    <a:pt x="13407" y="7821"/>
                    <a:pt x="13407" y="7821"/>
                    <a:pt x="13407" y="8193"/>
                  </a:cubicBezTo>
                  <a:cubicBezTo>
                    <a:pt x="13779" y="10055"/>
                    <a:pt x="14524" y="10800"/>
                    <a:pt x="16386" y="11172"/>
                  </a:cubicBezTo>
                  <a:cubicBezTo>
                    <a:pt x="17131" y="11545"/>
                    <a:pt x="18621" y="11917"/>
                    <a:pt x="18621" y="12662"/>
                  </a:cubicBezTo>
                  <a:cubicBezTo>
                    <a:pt x="18621" y="13034"/>
                    <a:pt x="18621" y="13034"/>
                    <a:pt x="18621" y="13034"/>
                  </a:cubicBezTo>
                  <a:cubicBezTo>
                    <a:pt x="18621" y="14152"/>
                    <a:pt x="17503" y="14524"/>
                    <a:pt x="16386" y="14524"/>
                  </a:cubicBezTo>
                  <a:cubicBezTo>
                    <a:pt x="15269" y="14524"/>
                    <a:pt x="14524" y="13407"/>
                    <a:pt x="14152" y="12662"/>
                  </a:cubicBezTo>
                  <a:cubicBezTo>
                    <a:pt x="12662" y="9310"/>
                    <a:pt x="12290" y="5214"/>
                    <a:pt x="7448" y="5214"/>
                  </a:cubicBezTo>
                  <a:cubicBezTo>
                    <a:pt x="4469" y="5214"/>
                    <a:pt x="1862" y="7821"/>
                    <a:pt x="1862" y="10800"/>
                  </a:cubicBezTo>
                  <a:cubicBezTo>
                    <a:pt x="1862" y="10800"/>
                    <a:pt x="1862" y="10800"/>
                    <a:pt x="1862" y="10800"/>
                  </a:cubicBezTo>
                  <a:cubicBezTo>
                    <a:pt x="1862" y="13779"/>
                    <a:pt x="4097" y="16386"/>
                    <a:pt x="7448" y="16386"/>
                  </a:cubicBezTo>
                  <a:cubicBezTo>
                    <a:pt x="8938" y="16386"/>
                    <a:pt x="10055" y="16014"/>
                    <a:pt x="11172" y="14897"/>
                  </a:cubicBezTo>
                  <a:cubicBezTo>
                    <a:pt x="11545" y="14524"/>
                    <a:pt x="11545" y="14152"/>
                    <a:pt x="11545" y="14152"/>
                  </a:cubicBezTo>
                  <a:cubicBezTo>
                    <a:pt x="10800" y="12662"/>
                    <a:pt x="10800" y="12662"/>
                    <a:pt x="10800" y="12662"/>
                  </a:cubicBezTo>
                  <a:cubicBezTo>
                    <a:pt x="10055" y="14152"/>
                    <a:pt x="8938" y="14524"/>
                    <a:pt x="7448" y="14524"/>
                  </a:cubicBezTo>
                  <a:cubicBezTo>
                    <a:pt x="5214" y="14524"/>
                    <a:pt x="3724" y="12662"/>
                    <a:pt x="3724" y="10428"/>
                  </a:cubicBezTo>
                  <a:cubicBezTo>
                    <a:pt x="3724" y="8566"/>
                    <a:pt x="5214" y="6703"/>
                    <a:pt x="7448" y="6703"/>
                  </a:cubicBezTo>
                  <a:cubicBezTo>
                    <a:pt x="9683" y="6703"/>
                    <a:pt x="10428" y="7821"/>
                    <a:pt x="11172" y="10055"/>
                  </a:cubicBezTo>
                  <a:cubicBezTo>
                    <a:pt x="12290" y="12290"/>
                    <a:pt x="13034" y="16386"/>
                    <a:pt x="16386" y="16386"/>
                  </a:cubicBezTo>
                  <a:cubicBezTo>
                    <a:pt x="18621" y="16386"/>
                    <a:pt x="20110" y="14897"/>
                    <a:pt x="20110" y="13034"/>
                  </a:cubicBezTo>
                  <a:cubicBezTo>
                    <a:pt x="20110" y="10800"/>
                    <a:pt x="18621" y="10055"/>
                    <a:pt x="16759" y="968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2" name="Shape 5432"/>
            <p:cNvSpPr/>
            <p:nvPr/>
          </p:nvSpPr>
          <p:spPr>
            <a:xfrm>
              <a:off x="6683279" y="1157061"/>
              <a:ext cx="129278" cy="180389"/>
            </a:xfrm>
            <a:custGeom>
              <a:avLst/>
              <a:gdLst/>
              <a:ahLst/>
              <a:cxnLst>
                <a:cxn ang="0">
                  <a:pos x="wd2" y="hd2"/>
                </a:cxn>
                <a:cxn ang="5400000">
                  <a:pos x="wd2" y="hd2"/>
                </a:cxn>
                <a:cxn ang="10800000">
                  <a:pos x="wd2" y="hd2"/>
                </a:cxn>
                <a:cxn ang="16200000">
                  <a:pos x="wd2" y="hd2"/>
                </a:cxn>
              </a:cxnLst>
              <a:rect l="0" t="0" r="r" b="b"/>
              <a:pathLst>
                <a:path w="21462" h="21500" extrusionOk="0">
                  <a:moveTo>
                    <a:pt x="15508" y="0"/>
                  </a:moveTo>
                  <a:cubicBezTo>
                    <a:pt x="15508" y="0"/>
                    <a:pt x="16062" y="400"/>
                    <a:pt x="16062" y="800"/>
                  </a:cubicBezTo>
                  <a:cubicBezTo>
                    <a:pt x="16062" y="13600"/>
                    <a:pt x="16062" y="13600"/>
                    <a:pt x="16062" y="13600"/>
                  </a:cubicBezTo>
                  <a:cubicBezTo>
                    <a:pt x="19938" y="13600"/>
                    <a:pt x="19938" y="13600"/>
                    <a:pt x="19938" y="13600"/>
                  </a:cubicBezTo>
                  <a:cubicBezTo>
                    <a:pt x="20492" y="13600"/>
                    <a:pt x="21046" y="14000"/>
                    <a:pt x="21046" y="14400"/>
                  </a:cubicBezTo>
                  <a:cubicBezTo>
                    <a:pt x="21600" y="14800"/>
                    <a:pt x="21600" y="15200"/>
                    <a:pt x="21046" y="15200"/>
                  </a:cubicBezTo>
                  <a:cubicBezTo>
                    <a:pt x="14400" y="21200"/>
                    <a:pt x="14400" y="21200"/>
                    <a:pt x="14400" y="21200"/>
                  </a:cubicBezTo>
                  <a:cubicBezTo>
                    <a:pt x="13846" y="21600"/>
                    <a:pt x="12738" y="21600"/>
                    <a:pt x="12185" y="21200"/>
                  </a:cubicBezTo>
                  <a:cubicBezTo>
                    <a:pt x="5538" y="15200"/>
                    <a:pt x="5538" y="15200"/>
                    <a:pt x="5538" y="15200"/>
                  </a:cubicBezTo>
                  <a:cubicBezTo>
                    <a:pt x="4985" y="15200"/>
                    <a:pt x="4985" y="14800"/>
                    <a:pt x="5538" y="14400"/>
                  </a:cubicBezTo>
                  <a:cubicBezTo>
                    <a:pt x="5538" y="14000"/>
                    <a:pt x="6092" y="13600"/>
                    <a:pt x="6646" y="13600"/>
                  </a:cubicBezTo>
                  <a:cubicBezTo>
                    <a:pt x="10523" y="13600"/>
                    <a:pt x="10523" y="13600"/>
                    <a:pt x="10523" y="13600"/>
                  </a:cubicBezTo>
                  <a:cubicBezTo>
                    <a:pt x="10523" y="4000"/>
                    <a:pt x="10523" y="4000"/>
                    <a:pt x="10523" y="4000"/>
                  </a:cubicBezTo>
                  <a:cubicBezTo>
                    <a:pt x="3877" y="4000"/>
                    <a:pt x="3877" y="4000"/>
                    <a:pt x="3877" y="4000"/>
                  </a:cubicBezTo>
                  <a:cubicBezTo>
                    <a:pt x="3877" y="4000"/>
                    <a:pt x="3323" y="4000"/>
                    <a:pt x="3323" y="4000"/>
                  </a:cubicBezTo>
                  <a:cubicBezTo>
                    <a:pt x="0" y="800"/>
                    <a:pt x="0" y="800"/>
                    <a:pt x="0" y="800"/>
                  </a:cubicBezTo>
                  <a:cubicBezTo>
                    <a:pt x="0" y="800"/>
                    <a:pt x="0" y="800"/>
                    <a:pt x="0" y="400"/>
                  </a:cubicBezTo>
                  <a:cubicBezTo>
                    <a:pt x="0" y="400"/>
                    <a:pt x="554" y="0"/>
                    <a:pt x="554" y="0"/>
                  </a:cubicBezTo>
                  <a:lnTo>
                    <a:pt x="15508" y="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3" name="Shape 5433"/>
            <p:cNvSpPr/>
            <p:nvPr/>
          </p:nvSpPr>
          <p:spPr>
            <a:xfrm>
              <a:off x="7165001" y="1126082"/>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4765" y="12706"/>
                  </a:moveTo>
                  <a:cubicBezTo>
                    <a:pt x="4765" y="12071"/>
                    <a:pt x="4447" y="11435"/>
                    <a:pt x="4447" y="10800"/>
                  </a:cubicBezTo>
                  <a:cubicBezTo>
                    <a:pt x="4447" y="9847"/>
                    <a:pt x="4765" y="9212"/>
                    <a:pt x="4765" y="8576"/>
                  </a:cubicBezTo>
                  <a:cubicBezTo>
                    <a:pt x="2541" y="6353"/>
                    <a:pt x="2541" y="6353"/>
                    <a:pt x="2541" y="6353"/>
                  </a:cubicBezTo>
                  <a:cubicBezTo>
                    <a:pt x="1906" y="7624"/>
                    <a:pt x="1588" y="9212"/>
                    <a:pt x="1588" y="10800"/>
                  </a:cubicBezTo>
                  <a:cubicBezTo>
                    <a:pt x="1588" y="12388"/>
                    <a:pt x="1906" y="13659"/>
                    <a:pt x="2541" y="14929"/>
                  </a:cubicBezTo>
                  <a:lnTo>
                    <a:pt x="4765" y="12706"/>
                  </a:lnTo>
                  <a:close/>
                  <a:moveTo>
                    <a:pt x="15247" y="10800"/>
                  </a:moveTo>
                  <a:cubicBezTo>
                    <a:pt x="15247" y="8259"/>
                    <a:pt x="13341" y="6035"/>
                    <a:pt x="10800" y="6035"/>
                  </a:cubicBezTo>
                  <a:cubicBezTo>
                    <a:pt x="8259" y="6035"/>
                    <a:pt x="6035" y="8259"/>
                    <a:pt x="6035" y="10800"/>
                  </a:cubicBezTo>
                  <a:cubicBezTo>
                    <a:pt x="6035" y="13341"/>
                    <a:pt x="8259" y="15247"/>
                    <a:pt x="10800" y="15247"/>
                  </a:cubicBezTo>
                  <a:cubicBezTo>
                    <a:pt x="13341" y="15247"/>
                    <a:pt x="15247" y="13341"/>
                    <a:pt x="15247" y="10800"/>
                  </a:cubicBezTo>
                  <a:close/>
                  <a:moveTo>
                    <a:pt x="6353" y="2541"/>
                  </a:moveTo>
                  <a:cubicBezTo>
                    <a:pt x="8576" y="4765"/>
                    <a:pt x="8576" y="4765"/>
                    <a:pt x="8576" y="4765"/>
                  </a:cubicBezTo>
                  <a:cubicBezTo>
                    <a:pt x="9212" y="4765"/>
                    <a:pt x="10165" y="4447"/>
                    <a:pt x="10800" y="4447"/>
                  </a:cubicBezTo>
                  <a:cubicBezTo>
                    <a:pt x="11435" y="4447"/>
                    <a:pt x="12071" y="4765"/>
                    <a:pt x="12706" y="4765"/>
                  </a:cubicBezTo>
                  <a:cubicBezTo>
                    <a:pt x="14929" y="2541"/>
                    <a:pt x="14929" y="2541"/>
                    <a:pt x="14929" y="2541"/>
                  </a:cubicBezTo>
                  <a:cubicBezTo>
                    <a:pt x="13659" y="1906"/>
                    <a:pt x="12388" y="1588"/>
                    <a:pt x="10800" y="1588"/>
                  </a:cubicBezTo>
                  <a:cubicBezTo>
                    <a:pt x="9212" y="1588"/>
                    <a:pt x="7624" y="1906"/>
                    <a:pt x="6353" y="2541"/>
                  </a:cubicBezTo>
                  <a:close/>
                  <a:moveTo>
                    <a:pt x="14929" y="18741"/>
                  </a:moveTo>
                  <a:cubicBezTo>
                    <a:pt x="12706" y="16518"/>
                    <a:pt x="12706" y="16518"/>
                    <a:pt x="12706" y="16518"/>
                  </a:cubicBezTo>
                  <a:cubicBezTo>
                    <a:pt x="12071" y="16835"/>
                    <a:pt x="11435" y="16835"/>
                    <a:pt x="10800" y="16835"/>
                  </a:cubicBezTo>
                  <a:cubicBezTo>
                    <a:pt x="10165" y="16835"/>
                    <a:pt x="9212" y="16835"/>
                    <a:pt x="8576" y="16518"/>
                  </a:cubicBezTo>
                  <a:cubicBezTo>
                    <a:pt x="6353" y="18741"/>
                    <a:pt x="6353" y="18741"/>
                    <a:pt x="6353" y="18741"/>
                  </a:cubicBezTo>
                  <a:cubicBezTo>
                    <a:pt x="7624" y="19694"/>
                    <a:pt x="9212" y="20012"/>
                    <a:pt x="10800" y="20012"/>
                  </a:cubicBezTo>
                  <a:cubicBezTo>
                    <a:pt x="12388" y="20012"/>
                    <a:pt x="13659" y="19694"/>
                    <a:pt x="14929" y="18741"/>
                  </a:cubicBezTo>
                  <a:close/>
                  <a:moveTo>
                    <a:pt x="19059" y="14929"/>
                  </a:moveTo>
                  <a:cubicBezTo>
                    <a:pt x="19694" y="13659"/>
                    <a:pt x="20012" y="12388"/>
                    <a:pt x="20012" y="10800"/>
                  </a:cubicBezTo>
                  <a:cubicBezTo>
                    <a:pt x="20012" y="9212"/>
                    <a:pt x="19694" y="7624"/>
                    <a:pt x="19059" y="6353"/>
                  </a:cubicBezTo>
                  <a:cubicBezTo>
                    <a:pt x="16518" y="8576"/>
                    <a:pt x="16518" y="8576"/>
                    <a:pt x="16518" y="8576"/>
                  </a:cubicBezTo>
                  <a:cubicBezTo>
                    <a:pt x="16835" y="9212"/>
                    <a:pt x="16835" y="10165"/>
                    <a:pt x="16835" y="10800"/>
                  </a:cubicBezTo>
                  <a:cubicBezTo>
                    <a:pt x="16835" y="11435"/>
                    <a:pt x="16835" y="12071"/>
                    <a:pt x="16518" y="12706"/>
                  </a:cubicBezTo>
                  <a:lnTo>
                    <a:pt x="19059" y="149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4" name="Shape 5434"/>
            <p:cNvSpPr/>
            <p:nvPr/>
          </p:nvSpPr>
          <p:spPr>
            <a:xfrm>
              <a:off x="7651370" y="1126082"/>
              <a:ext cx="207559" cy="207560"/>
            </a:xfrm>
            <a:custGeom>
              <a:avLst/>
              <a:gdLst/>
              <a:ahLst/>
              <a:cxnLst>
                <a:cxn ang="0">
                  <a:pos x="wd2" y="hd2"/>
                </a:cxn>
                <a:cxn ang="5400000">
                  <a:pos x="wd2" y="hd2"/>
                </a:cxn>
                <a:cxn ang="10800000">
                  <a:pos x="wd2" y="hd2"/>
                </a:cxn>
                <a:cxn ang="16200000">
                  <a:pos x="wd2" y="hd2"/>
                </a:cxn>
              </a:cxnLst>
              <a:rect l="0" t="0" r="r" b="b"/>
              <a:pathLst>
                <a:path w="21600" h="21600" extrusionOk="0">
                  <a:moveTo>
                    <a:pt x="20555" y="18813"/>
                  </a:moveTo>
                  <a:cubicBezTo>
                    <a:pt x="18465" y="20555"/>
                    <a:pt x="18465" y="20555"/>
                    <a:pt x="18465" y="20555"/>
                  </a:cubicBezTo>
                  <a:cubicBezTo>
                    <a:pt x="17768" y="21252"/>
                    <a:pt x="16723" y="21600"/>
                    <a:pt x="15677" y="21600"/>
                  </a:cubicBezTo>
                  <a:cubicBezTo>
                    <a:pt x="14981" y="21600"/>
                    <a:pt x="13935" y="21252"/>
                    <a:pt x="13239" y="20555"/>
                  </a:cubicBezTo>
                  <a:cubicBezTo>
                    <a:pt x="10452" y="17768"/>
                    <a:pt x="10452" y="17768"/>
                    <a:pt x="10452" y="17768"/>
                  </a:cubicBezTo>
                  <a:cubicBezTo>
                    <a:pt x="9755" y="17071"/>
                    <a:pt x="9406" y="16026"/>
                    <a:pt x="9406" y="14981"/>
                  </a:cubicBezTo>
                  <a:cubicBezTo>
                    <a:pt x="9406" y="13935"/>
                    <a:pt x="9755" y="13239"/>
                    <a:pt x="10452" y="12542"/>
                  </a:cubicBezTo>
                  <a:cubicBezTo>
                    <a:pt x="9406" y="11148"/>
                    <a:pt x="9406" y="11148"/>
                    <a:pt x="9406" y="11148"/>
                  </a:cubicBezTo>
                  <a:cubicBezTo>
                    <a:pt x="8710" y="11845"/>
                    <a:pt x="7665" y="12542"/>
                    <a:pt x="6619" y="12542"/>
                  </a:cubicBezTo>
                  <a:cubicBezTo>
                    <a:pt x="5574" y="12542"/>
                    <a:pt x="4529" y="11845"/>
                    <a:pt x="3832" y="11148"/>
                  </a:cubicBezTo>
                  <a:cubicBezTo>
                    <a:pt x="1045" y="8361"/>
                    <a:pt x="1045" y="8361"/>
                    <a:pt x="1045" y="8361"/>
                  </a:cubicBezTo>
                  <a:cubicBezTo>
                    <a:pt x="348" y="7665"/>
                    <a:pt x="0" y="6968"/>
                    <a:pt x="0" y="5923"/>
                  </a:cubicBezTo>
                  <a:cubicBezTo>
                    <a:pt x="0" y="4877"/>
                    <a:pt x="348" y="3832"/>
                    <a:pt x="1045" y="3135"/>
                  </a:cubicBezTo>
                  <a:cubicBezTo>
                    <a:pt x="3135" y="1045"/>
                    <a:pt x="3135" y="1045"/>
                    <a:pt x="3135" y="1045"/>
                  </a:cubicBezTo>
                  <a:cubicBezTo>
                    <a:pt x="3832" y="348"/>
                    <a:pt x="4877" y="0"/>
                    <a:pt x="5923" y="0"/>
                  </a:cubicBezTo>
                  <a:cubicBezTo>
                    <a:pt x="6619" y="0"/>
                    <a:pt x="7665" y="348"/>
                    <a:pt x="8361" y="1394"/>
                  </a:cubicBezTo>
                  <a:cubicBezTo>
                    <a:pt x="11148" y="3832"/>
                    <a:pt x="11148" y="3832"/>
                    <a:pt x="11148" y="3832"/>
                  </a:cubicBezTo>
                  <a:cubicBezTo>
                    <a:pt x="11845" y="4529"/>
                    <a:pt x="12194" y="5574"/>
                    <a:pt x="12194" y="6619"/>
                  </a:cubicBezTo>
                  <a:cubicBezTo>
                    <a:pt x="12194" y="7665"/>
                    <a:pt x="11845" y="8710"/>
                    <a:pt x="11148" y="9406"/>
                  </a:cubicBezTo>
                  <a:cubicBezTo>
                    <a:pt x="12194" y="10452"/>
                    <a:pt x="12194" y="10452"/>
                    <a:pt x="12194" y="10452"/>
                  </a:cubicBezTo>
                  <a:cubicBezTo>
                    <a:pt x="12890" y="9755"/>
                    <a:pt x="13935" y="9406"/>
                    <a:pt x="14981" y="9406"/>
                  </a:cubicBezTo>
                  <a:cubicBezTo>
                    <a:pt x="16026" y="9406"/>
                    <a:pt x="17071" y="9755"/>
                    <a:pt x="17768" y="10452"/>
                  </a:cubicBezTo>
                  <a:cubicBezTo>
                    <a:pt x="20555" y="13239"/>
                    <a:pt x="20555" y="13239"/>
                    <a:pt x="20555" y="13239"/>
                  </a:cubicBezTo>
                  <a:cubicBezTo>
                    <a:pt x="21252" y="13935"/>
                    <a:pt x="21600" y="14981"/>
                    <a:pt x="21600" y="16026"/>
                  </a:cubicBezTo>
                  <a:cubicBezTo>
                    <a:pt x="21600" y="17071"/>
                    <a:pt x="21252" y="18116"/>
                    <a:pt x="20555" y="18813"/>
                  </a:cubicBezTo>
                  <a:close/>
                  <a:moveTo>
                    <a:pt x="9406" y="5923"/>
                  </a:moveTo>
                  <a:cubicBezTo>
                    <a:pt x="6619" y="3135"/>
                    <a:pt x="6619" y="3135"/>
                    <a:pt x="6619" y="3135"/>
                  </a:cubicBezTo>
                  <a:cubicBezTo>
                    <a:pt x="6271" y="2787"/>
                    <a:pt x="6271" y="2787"/>
                    <a:pt x="5923" y="2787"/>
                  </a:cubicBezTo>
                  <a:cubicBezTo>
                    <a:pt x="5574" y="2787"/>
                    <a:pt x="5226" y="2787"/>
                    <a:pt x="4877" y="3135"/>
                  </a:cubicBezTo>
                  <a:cubicBezTo>
                    <a:pt x="2787" y="4877"/>
                    <a:pt x="2787" y="4877"/>
                    <a:pt x="2787" y="4877"/>
                  </a:cubicBezTo>
                  <a:cubicBezTo>
                    <a:pt x="2787" y="5226"/>
                    <a:pt x="2439" y="5574"/>
                    <a:pt x="2439" y="5923"/>
                  </a:cubicBezTo>
                  <a:cubicBezTo>
                    <a:pt x="2439" y="6271"/>
                    <a:pt x="2787" y="6619"/>
                    <a:pt x="2787" y="6619"/>
                  </a:cubicBezTo>
                  <a:cubicBezTo>
                    <a:pt x="5574" y="9406"/>
                    <a:pt x="5574" y="9406"/>
                    <a:pt x="5574" y="9406"/>
                  </a:cubicBezTo>
                  <a:cubicBezTo>
                    <a:pt x="5923" y="9755"/>
                    <a:pt x="6271" y="9755"/>
                    <a:pt x="6619" y="9755"/>
                  </a:cubicBezTo>
                  <a:cubicBezTo>
                    <a:pt x="6968" y="9755"/>
                    <a:pt x="7316" y="9755"/>
                    <a:pt x="7665" y="9406"/>
                  </a:cubicBezTo>
                  <a:cubicBezTo>
                    <a:pt x="6968" y="9058"/>
                    <a:pt x="6619" y="8710"/>
                    <a:pt x="6619" y="8013"/>
                  </a:cubicBezTo>
                  <a:cubicBezTo>
                    <a:pt x="6619" y="7316"/>
                    <a:pt x="7316" y="6619"/>
                    <a:pt x="8013" y="6619"/>
                  </a:cubicBezTo>
                  <a:cubicBezTo>
                    <a:pt x="8361" y="6619"/>
                    <a:pt x="9058" y="7316"/>
                    <a:pt x="9406" y="7665"/>
                  </a:cubicBezTo>
                  <a:cubicBezTo>
                    <a:pt x="9755" y="7316"/>
                    <a:pt x="9755" y="6968"/>
                    <a:pt x="9755" y="6619"/>
                  </a:cubicBezTo>
                  <a:cubicBezTo>
                    <a:pt x="9755" y="6271"/>
                    <a:pt x="9755" y="5923"/>
                    <a:pt x="9406" y="5923"/>
                  </a:cubicBezTo>
                  <a:close/>
                  <a:moveTo>
                    <a:pt x="18813" y="14981"/>
                  </a:moveTo>
                  <a:cubicBezTo>
                    <a:pt x="16026" y="12194"/>
                    <a:pt x="16026" y="12194"/>
                    <a:pt x="16026" y="12194"/>
                  </a:cubicBezTo>
                  <a:cubicBezTo>
                    <a:pt x="15677" y="12194"/>
                    <a:pt x="15329" y="11845"/>
                    <a:pt x="14981" y="11845"/>
                  </a:cubicBezTo>
                  <a:cubicBezTo>
                    <a:pt x="14632" y="11845"/>
                    <a:pt x="14284" y="12194"/>
                    <a:pt x="13935" y="12542"/>
                  </a:cubicBezTo>
                  <a:cubicBezTo>
                    <a:pt x="14632" y="12890"/>
                    <a:pt x="14981" y="13239"/>
                    <a:pt x="14981" y="13935"/>
                  </a:cubicBezTo>
                  <a:cubicBezTo>
                    <a:pt x="14981" y="14632"/>
                    <a:pt x="14632" y="14981"/>
                    <a:pt x="13935" y="14981"/>
                  </a:cubicBezTo>
                  <a:cubicBezTo>
                    <a:pt x="13239" y="14981"/>
                    <a:pt x="12890" y="14632"/>
                    <a:pt x="12194" y="14284"/>
                  </a:cubicBezTo>
                  <a:cubicBezTo>
                    <a:pt x="11845" y="14284"/>
                    <a:pt x="11845" y="14632"/>
                    <a:pt x="11845" y="14981"/>
                  </a:cubicBezTo>
                  <a:cubicBezTo>
                    <a:pt x="11845" y="15329"/>
                    <a:pt x="11845" y="15677"/>
                    <a:pt x="12194" y="16026"/>
                  </a:cubicBezTo>
                  <a:cubicBezTo>
                    <a:pt x="14981" y="18813"/>
                    <a:pt x="14981" y="18813"/>
                    <a:pt x="14981" y="18813"/>
                  </a:cubicBezTo>
                  <a:cubicBezTo>
                    <a:pt x="15329" y="19161"/>
                    <a:pt x="15677" y="19161"/>
                    <a:pt x="15677" y="19161"/>
                  </a:cubicBezTo>
                  <a:cubicBezTo>
                    <a:pt x="16026" y="19161"/>
                    <a:pt x="16374" y="19161"/>
                    <a:pt x="16723" y="18813"/>
                  </a:cubicBezTo>
                  <a:cubicBezTo>
                    <a:pt x="18813" y="16723"/>
                    <a:pt x="18813" y="16723"/>
                    <a:pt x="18813" y="16723"/>
                  </a:cubicBezTo>
                  <a:cubicBezTo>
                    <a:pt x="18813" y="16723"/>
                    <a:pt x="19161" y="16374"/>
                    <a:pt x="19161" y="16026"/>
                  </a:cubicBezTo>
                  <a:cubicBezTo>
                    <a:pt x="19161" y="15677"/>
                    <a:pt x="18813" y="15329"/>
                    <a:pt x="18813" y="1498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5" name="Shape 5435"/>
            <p:cNvSpPr/>
            <p:nvPr/>
          </p:nvSpPr>
          <p:spPr>
            <a:xfrm>
              <a:off x="8129993" y="1143121"/>
              <a:ext cx="227696" cy="178129"/>
            </a:xfrm>
            <a:custGeom>
              <a:avLst/>
              <a:gdLst/>
              <a:ahLst/>
              <a:cxnLst>
                <a:cxn ang="0">
                  <a:pos x="wd2" y="hd2"/>
                </a:cxn>
                <a:cxn ang="5400000">
                  <a:pos x="wd2" y="hd2"/>
                </a:cxn>
                <a:cxn ang="10800000">
                  <a:pos x="wd2" y="hd2"/>
                </a:cxn>
                <a:cxn ang="16200000">
                  <a:pos x="wd2" y="hd2"/>
                </a:cxn>
              </a:cxnLst>
              <a:rect l="0" t="0" r="r" b="b"/>
              <a:pathLst>
                <a:path w="21600" h="21600" extrusionOk="0">
                  <a:moveTo>
                    <a:pt x="3176" y="3260"/>
                  </a:moveTo>
                  <a:cubicBezTo>
                    <a:pt x="3176" y="3668"/>
                    <a:pt x="3176" y="3668"/>
                    <a:pt x="2859" y="3668"/>
                  </a:cubicBezTo>
                  <a:cubicBezTo>
                    <a:pt x="635" y="3668"/>
                    <a:pt x="635" y="3668"/>
                    <a:pt x="635" y="3668"/>
                  </a:cubicBezTo>
                  <a:cubicBezTo>
                    <a:pt x="318" y="3668"/>
                    <a:pt x="0" y="3668"/>
                    <a:pt x="0" y="3260"/>
                  </a:cubicBezTo>
                  <a:cubicBezTo>
                    <a:pt x="0" y="408"/>
                    <a:pt x="0" y="408"/>
                    <a:pt x="0" y="408"/>
                  </a:cubicBezTo>
                  <a:cubicBezTo>
                    <a:pt x="0" y="0"/>
                    <a:pt x="318" y="0"/>
                    <a:pt x="635" y="0"/>
                  </a:cubicBezTo>
                  <a:cubicBezTo>
                    <a:pt x="2859" y="0"/>
                    <a:pt x="2859" y="0"/>
                    <a:pt x="2859" y="0"/>
                  </a:cubicBezTo>
                  <a:cubicBezTo>
                    <a:pt x="3176" y="0"/>
                    <a:pt x="3176" y="0"/>
                    <a:pt x="3176" y="408"/>
                  </a:cubicBezTo>
                  <a:lnTo>
                    <a:pt x="3176" y="3260"/>
                  </a:lnTo>
                  <a:close/>
                  <a:moveTo>
                    <a:pt x="3176" y="9374"/>
                  </a:moveTo>
                  <a:cubicBezTo>
                    <a:pt x="3176" y="9374"/>
                    <a:pt x="3176" y="9781"/>
                    <a:pt x="2859" y="9781"/>
                  </a:cubicBezTo>
                  <a:cubicBezTo>
                    <a:pt x="635" y="9781"/>
                    <a:pt x="635" y="9781"/>
                    <a:pt x="635" y="9781"/>
                  </a:cubicBezTo>
                  <a:cubicBezTo>
                    <a:pt x="318" y="9781"/>
                    <a:pt x="0" y="9374"/>
                    <a:pt x="0" y="9374"/>
                  </a:cubicBezTo>
                  <a:cubicBezTo>
                    <a:pt x="0" y="6113"/>
                    <a:pt x="0" y="6113"/>
                    <a:pt x="0" y="6113"/>
                  </a:cubicBezTo>
                  <a:cubicBezTo>
                    <a:pt x="0" y="6113"/>
                    <a:pt x="318" y="5706"/>
                    <a:pt x="635" y="5706"/>
                  </a:cubicBezTo>
                  <a:cubicBezTo>
                    <a:pt x="2859" y="5706"/>
                    <a:pt x="2859" y="5706"/>
                    <a:pt x="2859" y="5706"/>
                  </a:cubicBezTo>
                  <a:cubicBezTo>
                    <a:pt x="3176" y="5706"/>
                    <a:pt x="3176" y="6113"/>
                    <a:pt x="3176" y="6113"/>
                  </a:cubicBezTo>
                  <a:lnTo>
                    <a:pt x="3176" y="9374"/>
                  </a:lnTo>
                  <a:close/>
                  <a:moveTo>
                    <a:pt x="3176" y="15079"/>
                  </a:moveTo>
                  <a:cubicBezTo>
                    <a:pt x="3176" y="15487"/>
                    <a:pt x="3176" y="15487"/>
                    <a:pt x="2859" y="15487"/>
                  </a:cubicBezTo>
                  <a:cubicBezTo>
                    <a:pt x="635" y="15487"/>
                    <a:pt x="635" y="15487"/>
                    <a:pt x="635" y="15487"/>
                  </a:cubicBezTo>
                  <a:cubicBezTo>
                    <a:pt x="318" y="15487"/>
                    <a:pt x="0" y="15487"/>
                    <a:pt x="0" y="15079"/>
                  </a:cubicBezTo>
                  <a:cubicBezTo>
                    <a:pt x="0" y="12226"/>
                    <a:pt x="0" y="12226"/>
                    <a:pt x="0" y="12226"/>
                  </a:cubicBezTo>
                  <a:cubicBezTo>
                    <a:pt x="0" y="11819"/>
                    <a:pt x="318" y="11819"/>
                    <a:pt x="635" y="11819"/>
                  </a:cubicBezTo>
                  <a:cubicBezTo>
                    <a:pt x="2859" y="11819"/>
                    <a:pt x="2859" y="11819"/>
                    <a:pt x="2859" y="11819"/>
                  </a:cubicBezTo>
                  <a:cubicBezTo>
                    <a:pt x="3176" y="11819"/>
                    <a:pt x="3176" y="11819"/>
                    <a:pt x="3176" y="12226"/>
                  </a:cubicBezTo>
                  <a:lnTo>
                    <a:pt x="3176" y="15079"/>
                  </a:lnTo>
                  <a:close/>
                  <a:moveTo>
                    <a:pt x="3176" y="21192"/>
                  </a:moveTo>
                  <a:cubicBezTo>
                    <a:pt x="3176" y="21192"/>
                    <a:pt x="3176" y="21600"/>
                    <a:pt x="2859" y="21600"/>
                  </a:cubicBezTo>
                  <a:cubicBezTo>
                    <a:pt x="635" y="21600"/>
                    <a:pt x="635" y="21600"/>
                    <a:pt x="635" y="21600"/>
                  </a:cubicBezTo>
                  <a:cubicBezTo>
                    <a:pt x="318" y="21600"/>
                    <a:pt x="0" y="21192"/>
                    <a:pt x="0" y="21192"/>
                  </a:cubicBezTo>
                  <a:cubicBezTo>
                    <a:pt x="0" y="17932"/>
                    <a:pt x="0" y="17932"/>
                    <a:pt x="0" y="17932"/>
                  </a:cubicBezTo>
                  <a:cubicBezTo>
                    <a:pt x="0" y="17932"/>
                    <a:pt x="318" y="17525"/>
                    <a:pt x="635" y="17525"/>
                  </a:cubicBezTo>
                  <a:cubicBezTo>
                    <a:pt x="2859" y="17525"/>
                    <a:pt x="2859" y="17525"/>
                    <a:pt x="2859" y="17525"/>
                  </a:cubicBezTo>
                  <a:cubicBezTo>
                    <a:pt x="3176" y="17525"/>
                    <a:pt x="3176" y="17932"/>
                    <a:pt x="3176" y="17932"/>
                  </a:cubicBezTo>
                  <a:lnTo>
                    <a:pt x="3176" y="21192"/>
                  </a:lnTo>
                  <a:close/>
                  <a:moveTo>
                    <a:pt x="21600" y="3260"/>
                  </a:moveTo>
                  <a:cubicBezTo>
                    <a:pt x="21600" y="3668"/>
                    <a:pt x="21600" y="3668"/>
                    <a:pt x="21282" y="3668"/>
                  </a:cubicBezTo>
                  <a:cubicBezTo>
                    <a:pt x="5082" y="3668"/>
                    <a:pt x="5082" y="3668"/>
                    <a:pt x="5082" y="3668"/>
                  </a:cubicBezTo>
                  <a:cubicBezTo>
                    <a:pt x="5082" y="3668"/>
                    <a:pt x="4765" y="3668"/>
                    <a:pt x="4765" y="3260"/>
                  </a:cubicBezTo>
                  <a:cubicBezTo>
                    <a:pt x="4765" y="408"/>
                    <a:pt x="4765" y="408"/>
                    <a:pt x="4765" y="408"/>
                  </a:cubicBezTo>
                  <a:cubicBezTo>
                    <a:pt x="4765" y="0"/>
                    <a:pt x="5082" y="0"/>
                    <a:pt x="5082" y="0"/>
                  </a:cubicBezTo>
                  <a:cubicBezTo>
                    <a:pt x="21282" y="0"/>
                    <a:pt x="21282" y="0"/>
                    <a:pt x="21282" y="0"/>
                  </a:cubicBezTo>
                  <a:cubicBezTo>
                    <a:pt x="21600" y="0"/>
                    <a:pt x="21600" y="0"/>
                    <a:pt x="21600" y="408"/>
                  </a:cubicBezTo>
                  <a:lnTo>
                    <a:pt x="21600" y="3260"/>
                  </a:lnTo>
                  <a:close/>
                  <a:moveTo>
                    <a:pt x="21600" y="9374"/>
                  </a:moveTo>
                  <a:cubicBezTo>
                    <a:pt x="21600" y="9374"/>
                    <a:pt x="21600" y="9781"/>
                    <a:pt x="21282" y="9781"/>
                  </a:cubicBezTo>
                  <a:cubicBezTo>
                    <a:pt x="5082" y="9781"/>
                    <a:pt x="5082" y="9781"/>
                    <a:pt x="5082" y="9781"/>
                  </a:cubicBezTo>
                  <a:cubicBezTo>
                    <a:pt x="5082" y="9781"/>
                    <a:pt x="4765" y="9374"/>
                    <a:pt x="4765" y="9374"/>
                  </a:cubicBezTo>
                  <a:cubicBezTo>
                    <a:pt x="4765" y="6113"/>
                    <a:pt x="4765" y="6113"/>
                    <a:pt x="4765" y="6113"/>
                  </a:cubicBezTo>
                  <a:cubicBezTo>
                    <a:pt x="4765" y="6113"/>
                    <a:pt x="5082" y="5706"/>
                    <a:pt x="5082" y="5706"/>
                  </a:cubicBezTo>
                  <a:cubicBezTo>
                    <a:pt x="21282" y="5706"/>
                    <a:pt x="21282" y="5706"/>
                    <a:pt x="21282" y="5706"/>
                  </a:cubicBezTo>
                  <a:cubicBezTo>
                    <a:pt x="21600" y="5706"/>
                    <a:pt x="21600" y="6113"/>
                    <a:pt x="21600" y="6113"/>
                  </a:cubicBezTo>
                  <a:lnTo>
                    <a:pt x="21600" y="9374"/>
                  </a:lnTo>
                  <a:close/>
                  <a:moveTo>
                    <a:pt x="21600" y="15079"/>
                  </a:moveTo>
                  <a:cubicBezTo>
                    <a:pt x="21600" y="15487"/>
                    <a:pt x="21600" y="15487"/>
                    <a:pt x="21282" y="15487"/>
                  </a:cubicBezTo>
                  <a:cubicBezTo>
                    <a:pt x="5082" y="15487"/>
                    <a:pt x="5082" y="15487"/>
                    <a:pt x="5082" y="15487"/>
                  </a:cubicBezTo>
                  <a:cubicBezTo>
                    <a:pt x="5082" y="15487"/>
                    <a:pt x="4765" y="15487"/>
                    <a:pt x="4765" y="15079"/>
                  </a:cubicBezTo>
                  <a:cubicBezTo>
                    <a:pt x="4765" y="12226"/>
                    <a:pt x="4765" y="12226"/>
                    <a:pt x="4765" y="12226"/>
                  </a:cubicBezTo>
                  <a:cubicBezTo>
                    <a:pt x="4765" y="11819"/>
                    <a:pt x="5082" y="11819"/>
                    <a:pt x="5082" y="11819"/>
                  </a:cubicBezTo>
                  <a:cubicBezTo>
                    <a:pt x="21282" y="11819"/>
                    <a:pt x="21282" y="11819"/>
                    <a:pt x="21282" y="11819"/>
                  </a:cubicBezTo>
                  <a:cubicBezTo>
                    <a:pt x="21600" y="11819"/>
                    <a:pt x="21600" y="11819"/>
                    <a:pt x="21600" y="12226"/>
                  </a:cubicBezTo>
                  <a:lnTo>
                    <a:pt x="21600" y="15079"/>
                  </a:lnTo>
                  <a:close/>
                  <a:moveTo>
                    <a:pt x="21600" y="21192"/>
                  </a:moveTo>
                  <a:cubicBezTo>
                    <a:pt x="21600" y="21192"/>
                    <a:pt x="21600" y="21600"/>
                    <a:pt x="21282" y="21600"/>
                  </a:cubicBezTo>
                  <a:cubicBezTo>
                    <a:pt x="5082" y="21600"/>
                    <a:pt x="5082" y="21600"/>
                    <a:pt x="5082" y="21600"/>
                  </a:cubicBezTo>
                  <a:cubicBezTo>
                    <a:pt x="5082" y="21600"/>
                    <a:pt x="4765" y="21192"/>
                    <a:pt x="4765" y="21192"/>
                  </a:cubicBezTo>
                  <a:cubicBezTo>
                    <a:pt x="4765" y="17932"/>
                    <a:pt x="4765" y="17932"/>
                    <a:pt x="4765" y="17932"/>
                  </a:cubicBezTo>
                  <a:cubicBezTo>
                    <a:pt x="4765" y="17932"/>
                    <a:pt x="5082" y="17525"/>
                    <a:pt x="5082" y="17525"/>
                  </a:cubicBezTo>
                  <a:cubicBezTo>
                    <a:pt x="21282" y="17525"/>
                    <a:pt x="21282" y="17525"/>
                    <a:pt x="21282" y="17525"/>
                  </a:cubicBezTo>
                  <a:cubicBezTo>
                    <a:pt x="21600" y="17525"/>
                    <a:pt x="21600" y="17932"/>
                    <a:pt x="21600" y="17932"/>
                  </a:cubicBezTo>
                  <a:lnTo>
                    <a:pt x="21600" y="2119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6" name="Shape 5436"/>
            <p:cNvSpPr/>
            <p:nvPr/>
          </p:nvSpPr>
          <p:spPr>
            <a:xfrm>
              <a:off x="8560600" y="1157061"/>
              <a:ext cx="178130" cy="181228"/>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7" name="Shape 5437"/>
            <p:cNvSpPr/>
            <p:nvPr/>
          </p:nvSpPr>
          <p:spPr>
            <a:xfrm>
              <a:off x="1131" y="1565983"/>
              <a:ext cx="218403" cy="97584"/>
            </a:xfrm>
            <a:custGeom>
              <a:avLst/>
              <a:gdLst/>
              <a:ahLst/>
              <a:cxnLst>
                <a:cxn ang="0">
                  <a:pos x="wd2" y="hd2"/>
                </a:cxn>
                <a:cxn ang="5400000">
                  <a:pos x="wd2" y="hd2"/>
                </a:cxn>
                <a:cxn ang="10800000">
                  <a:pos x="wd2" y="hd2"/>
                </a:cxn>
                <a:cxn ang="16200000">
                  <a:pos x="wd2" y="hd2"/>
                </a:cxn>
              </a:cxnLst>
              <a:rect l="0" t="0" r="r" b="b"/>
              <a:pathLst>
                <a:path w="21600" h="21600" extrusionOk="0">
                  <a:moveTo>
                    <a:pt x="21600" y="11917"/>
                  </a:moveTo>
                  <a:cubicBezTo>
                    <a:pt x="16615" y="21600"/>
                    <a:pt x="16615" y="21600"/>
                    <a:pt x="16615" y="21600"/>
                  </a:cubicBezTo>
                  <a:cubicBezTo>
                    <a:pt x="16615" y="21600"/>
                    <a:pt x="16615" y="21600"/>
                    <a:pt x="16283" y="21600"/>
                  </a:cubicBezTo>
                  <a:cubicBezTo>
                    <a:pt x="16283" y="21600"/>
                    <a:pt x="15951" y="21600"/>
                    <a:pt x="15951" y="20855"/>
                  </a:cubicBezTo>
                  <a:cubicBezTo>
                    <a:pt x="15951" y="14897"/>
                    <a:pt x="15951" y="14897"/>
                    <a:pt x="15951" y="14897"/>
                  </a:cubicBezTo>
                  <a:cubicBezTo>
                    <a:pt x="332" y="14897"/>
                    <a:pt x="332" y="14897"/>
                    <a:pt x="332" y="14897"/>
                  </a:cubicBezTo>
                  <a:cubicBezTo>
                    <a:pt x="0" y="14897"/>
                    <a:pt x="0" y="14152"/>
                    <a:pt x="0" y="13407"/>
                  </a:cubicBezTo>
                  <a:cubicBezTo>
                    <a:pt x="0" y="8193"/>
                    <a:pt x="0" y="8193"/>
                    <a:pt x="0" y="8193"/>
                  </a:cubicBezTo>
                  <a:cubicBezTo>
                    <a:pt x="0" y="7448"/>
                    <a:pt x="0" y="7448"/>
                    <a:pt x="332" y="7448"/>
                  </a:cubicBezTo>
                  <a:cubicBezTo>
                    <a:pt x="15951" y="7448"/>
                    <a:pt x="15951" y="7448"/>
                    <a:pt x="15951" y="7448"/>
                  </a:cubicBezTo>
                  <a:cubicBezTo>
                    <a:pt x="15951" y="745"/>
                    <a:pt x="15951" y="745"/>
                    <a:pt x="15951" y="745"/>
                  </a:cubicBezTo>
                  <a:cubicBezTo>
                    <a:pt x="15951" y="745"/>
                    <a:pt x="16283" y="0"/>
                    <a:pt x="16283" y="0"/>
                  </a:cubicBezTo>
                  <a:cubicBezTo>
                    <a:pt x="16615" y="0"/>
                    <a:pt x="16615" y="0"/>
                    <a:pt x="16615" y="0"/>
                  </a:cubicBezTo>
                  <a:cubicBezTo>
                    <a:pt x="21600" y="10428"/>
                    <a:pt x="21600" y="10428"/>
                    <a:pt x="21600" y="10428"/>
                  </a:cubicBezTo>
                  <a:cubicBezTo>
                    <a:pt x="21600" y="10428"/>
                    <a:pt x="21600" y="10428"/>
                    <a:pt x="21600" y="11172"/>
                  </a:cubicBezTo>
                  <a:cubicBezTo>
                    <a:pt x="21600" y="11172"/>
                    <a:pt x="21600" y="11172"/>
                    <a:pt x="21600" y="1191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8" name="Shape 5438"/>
            <p:cNvSpPr/>
            <p:nvPr/>
          </p:nvSpPr>
          <p:spPr>
            <a:xfrm>
              <a:off x="413151" y="1508672"/>
              <a:ext cx="227696" cy="204461"/>
            </a:xfrm>
            <a:custGeom>
              <a:avLst/>
              <a:gdLst/>
              <a:ahLst/>
              <a:cxnLst>
                <a:cxn ang="0">
                  <a:pos x="wd2" y="hd2"/>
                </a:cxn>
                <a:cxn ang="5400000">
                  <a:pos x="wd2" y="hd2"/>
                </a:cxn>
                <a:cxn ang="10800000">
                  <a:pos x="wd2" y="hd2"/>
                </a:cxn>
                <a:cxn ang="16200000">
                  <a:pos x="wd2" y="hd2"/>
                </a:cxn>
              </a:cxnLst>
              <a:rect l="0" t="0" r="r" b="b"/>
              <a:pathLst>
                <a:path w="21600" h="21600" extrusionOk="0">
                  <a:moveTo>
                    <a:pt x="21600" y="8498"/>
                  </a:moveTo>
                  <a:cubicBezTo>
                    <a:pt x="15247" y="15226"/>
                    <a:pt x="15247" y="15226"/>
                    <a:pt x="15247" y="15226"/>
                  </a:cubicBezTo>
                  <a:cubicBezTo>
                    <a:pt x="15247" y="15580"/>
                    <a:pt x="14929" y="15580"/>
                    <a:pt x="14929" y="15580"/>
                  </a:cubicBezTo>
                  <a:cubicBezTo>
                    <a:pt x="14294" y="15580"/>
                    <a:pt x="13976" y="15226"/>
                    <a:pt x="13976" y="14518"/>
                  </a:cubicBezTo>
                  <a:cubicBezTo>
                    <a:pt x="13976" y="11331"/>
                    <a:pt x="13976" y="11331"/>
                    <a:pt x="13976" y="11331"/>
                  </a:cubicBezTo>
                  <a:cubicBezTo>
                    <a:pt x="11435" y="11331"/>
                    <a:pt x="11435" y="11331"/>
                    <a:pt x="11435" y="11331"/>
                  </a:cubicBezTo>
                  <a:cubicBezTo>
                    <a:pt x="6035" y="11331"/>
                    <a:pt x="2859" y="12393"/>
                    <a:pt x="2859" y="18767"/>
                  </a:cubicBezTo>
                  <a:cubicBezTo>
                    <a:pt x="2859" y="19475"/>
                    <a:pt x="2859" y="19830"/>
                    <a:pt x="2859" y="20538"/>
                  </a:cubicBezTo>
                  <a:cubicBezTo>
                    <a:pt x="2859" y="20538"/>
                    <a:pt x="2859" y="20892"/>
                    <a:pt x="2859" y="21246"/>
                  </a:cubicBezTo>
                  <a:cubicBezTo>
                    <a:pt x="2859" y="21246"/>
                    <a:pt x="2541" y="21600"/>
                    <a:pt x="2541" y="21600"/>
                  </a:cubicBezTo>
                  <a:cubicBezTo>
                    <a:pt x="2224" y="21600"/>
                    <a:pt x="2224" y="21600"/>
                    <a:pt x="2224" y="21246"/>
                  </a:cubicBezTo>
                  <a:cubicBezTo>
                    <a:pt x="1906" y="20892"/>
                    <a:pt x="1906" y="20538"/>
                    <a:pt x="1588" y="20184"/>
                  </a:cubicBezTo>
                  <a:cubicBezTo>
                    <a:pt x="953" y="18413"/>
                    <a:pt x="0" y="16289"/>
                    <a:pt x="0" y="14164"/>
                  </a:cubicBezTo>
                  <a:cubicBezTo>
                    <a:pt x="0" y="12748"/>
                    <a:pt x="318" y="11331"/>
                    <a:pt x="635" y="9915"/>
                  </a:cubicBezTo>
                  <a:cubicBezTo>
                    <a:pt x="2541" y="4957"/>
                    <a:pt x="7306" y="4249"/>
                    <a:pt x="11435" y="4249"/>
                  </a:cubicBezTo>
                  <a:cubicBezTo>
                    <a:pt x="13976" y="4249"/>
                    <a:pt x="13976" y="4249"/>
                    <a:pt x="13976" y="4249"/>
                  </a:cubicBezTo>
                  <a:cubicBezTo>
                    <a:pt x="13976" y="1062"/>
                    <a:pt x="13976" y="1062"/>
                    <a:pt x="13976" y="1062"/>
                  </a:cubicBezTo>
                  <a:cubicBezTo>
                    <a:pt x="13976" y="354"/>
                    <a:pt x="14294" y="0"/>
                    <a:pt x="14929" y="0"/>
                  </a:cubicBezTo>
                  <a:cubicBezTo>
                    <a:pt x="14929" y="0"/>
                    <a:pt x="15247" y="0"/>
                    <a:pt x="15247" y="354"/>
                  </a:cubicBezTo>
                  <a:cubicBezTo>
                    <a:pt x="21600" y="7082"/>
                    <a:pt x="21600" y="7082"/>
                    <a:pt x="21600" y="7082"/>
                  </a:cubicBezTo>
                  <a:cubicBezTo>
                    <a:pt x="21600" y="7436"/>
                    <a:pt x="21600" y="7436"/>
                    <a:pt x="21600" y="7790"/>
                  </a:cubicBezTo>
                  <a:cubicBezTo>
                    <a:pt x="21600" y="8144"/>
                    <a:pt x="21600" y="8144"/>
                    <a:pt x="21600" y="849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39" name="Shape 5439"/>
            <p:cNvSpPr/>
            <p:nvPr/>
          </p:nvSpPr>
          <p:spPr>
            <a:xfrm>
              <a:off x="972320" y="1517965"/>
              <a:ext cx="130112" cy="195168"/>
            </a:xfrm>
            <a:custGeom>
              <a:avLst/>
              <a:gdLst/>
              <a:ahLst/>
              <a:cxnLst>
                <a:cxn ang="0">
                  <a:pos x="wd2" y="hd2"/>
                </a:cxn>
                <a:cxn ang="5400000">
                  <a:pos x="wd2" y="hd2"/>
                </a:cxn>
                <a:cxn ang="10800000">
                  <a:pos x="wd2" y="hd2"/>
                </a:cxn>
                <a:cxn ang="16200000">
                  <a:pos x="wd2" y="hd2"/>
                </a:cxn>
              </a:cxnLst>
              <a:rect l="0" t="0" r="r" b="b"/>
              <a:pathLst>
                <a:path w="21600" h="21600" extrusionOk="0">
                  <a:moveTo>
                    <a:pt x="21046" y="9683"/>
                  </a:moveTo>
                  <a:cubicBezTo>
                    <a:pt x="13292" y="20483"/>
                    <a:pt x="13292" y="20483"/>
                    <a:pt x="13292" y="20483"/>
                  </a:cubicBezTo>
                  <a:cubicBezTo>
                    <a:pt x="12738" y="21228"/>
                    <a:pt x="12185" y="21600"/>
                    <a:pt x="11077" y="21600"/>
                  </a:cubicBezTo>
                  <a:cubicBezTo>
                    <a:pt x="9969" y="21600"/>
                    <a:pt x="8862" y="21228"/>
                    <a:pt x="8862" y="20483"/>
                  </a:cubicBezTo>
                  <a:cubicBezTo>
                    <a:pt x="1108" y="9683"/>
                    <a:pt x="1108" y="9683"/>
                    <a:pt x="1108" y="9683"/>
                  </a:cubicBezTo>
                  <a:cubicBezTo>
                    <a:pt x="554" y="8938"/>
                    <a:pt x="0" y="7821"/>
                    <a:pt x="0" y="7076"/>
                  </a:cubicBezTo>
                  <a:cubicBezTo>
                    <a:pt x="0" y="2979"/>
                    <a:pt x="4985" y="0"/>
                    <a:pt x="11077" y="0"/>
                  </a:cubicBezTo>
                  <a:cubicBezTo>
                    <a:pt x="17169" y="0"/>
                    <a:pt x="21600" y="2979"/>
                    <a:pt x="21600" y="7076"/>
                  </a:cubicBezTo>
                  <a:cubicBezTo>
                    <a:pt x="21600" y="7821"/>
                    <a:pt x="21600" y="8938"/>
                    <a:pt x="21046" y="9683"/>
                  </a:cubicBezTo>
                  <a:close/>
                  <a:moveTo>
                    <a:pt x="11077" y="3352"/>
                  </a:moveTo>
                  <a:cubicBezTo>
                    <a:pt x="8308" y="3352"/>
                    <a:pt x="5538" y="5214"/>
                    <a:pt x="5538" y="7076"/>
                  </a:cubicBezTo>
                  <a:cubicBezTo>
                    <a:pt x="5538" y="8938"/>
                    <a:pt x="8308" y="10800"/>
                    <a:pt x="11077" y="10800"/>
                  </a:cubicBezTo>
                  <a:cubicBezTo>
                    <a:pt x="13846" y="10800"/>
                    <a:pt x="16615" y="8938"/>
                    <a:pt x="16615" y="7076"/>
                  </a:cubicBezTo>
                  <a:cubicBezTo>
                    <a:pt x="16615" y="5214"/>
                    <a:pt x="13846" y="3352"/>
                    <a:pt x="11077" y="335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0" name="Shape 5440"/>
            <p:cNvSpPr/>
            <p:nvPr/>
          </p:nvSpPr>
          <p:spPr>
            <a:xfrm>
              <a:off x="1378143" y="1517965"/>
              <a:ext cx="195168" cy="1951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0800" y="1490"/>
                  </a:moveTo>
                  <a:cubicBezTo>
                    <a:pt x="5959" y="1490"/>
                    <a:pt x="1862" y="5586"/>
                    <a:pt x="1862" y="10800"/>
                  </a:cubicBezTo>
                  <a:cubicBezTo>
                    <a:pt x="1862" y="15641"/>
                    <a:pt x="5959" y="19738"/>
                    <a:pt x="10800" y="19738"/>
                  </a:cubicBezTo>
                  <a:cubicBezTo>
                    <a:pt x="15641" y="19738"/>
                    <a:pt x="19738" y="15641"/>
                    <a:pt x="19738" y="10800"/>
                  </a:cubicBezTo>
                  <a:cubicBezTo>
                    <a:pt x="19738" y="5586"/>
                    <a:pt x="15641" y="1490"/>
                    <a:pt x="10800" y="1490"/>
                  </a:cubicBezTo>
                  <a:close/>
                  <a:moveTo>
                    <a:pt x="7076" y="8938"/>
                  </a:moveTo>
                  <a:cubicBezTo>
                    <a:pt x="6331" y="8938"/>
                    <a:pt x="5214" y="8193"/>
                    <a:pt x="5214" y="7076"/>
                  </a:cubicBezTo>
                  <a:cubicBezTo>
                    <a:pt x="5214" y="5959"/>
                    <a:pt x="6331" y="5214"/>
                    <a:pt x="7076" y="5214"/>
                  </a:cubicBezTo>
                  <a:cubicBezTo>
                    <a:pt x="8193" y="5214"/>
                    <a:pt x="8938" y="5959"/>
                    <a:pt x="8938" y="7076"/>
                  </a:cubicBezTo>
                  <a:cubicBezTo>
                    <a:pt x="8938" y="8193"/>
                    <a:pt x="8193" y="8938"/>
                    <a:pt x="7076" y="8938"/>
                  </a:cubicBezTo>
                  <a:close/>
                  <a:moveTo>
                    <a:pt x="15269" y="14152"/>
                  </a:moveTo>
                  <a:cubicBezTo>
                    <a:pt x="6331" y="14152"/>
                    <a:pt x="6331" y="14152"/>
                    <a:pt x="6331" y="14152"/>
                  </a:cubicBezTo>
                  <a:cubicBezTo>
                    <a:pt x="5586" y="14152"/>
                    <a:pt x="5214" y="13779"/>
                    <a:pt x="5214" y="13407"/>
                  </a:cubicBezTo>
                  <a:cubicBezTo>
                    <a:pt x="5214" y="13034"/>
                    <a:pt x="5586" y="12662"/>
                    <a:pt x="6331" y="12662"/>
                  </a:cubicBezTo>
                  <a:cubicBezTo>
                    <a:pt x="15269" y="12662"/>
                    <a:pt x="15269" y="12662"/>
                    <a:pt x="15269" y="12662"/>
                  </a:cubicBezTo>
                  <a:cubicBezTo>
                    <a:pt x="15641" y="12662"/>
                    <a:pt x="16014" y="13034"/>
                    <a:pt x="16014" y="13407"/>
                  </a:cubicBezTo>
                  <a:cubicBezTo>
                    <a:pt x="16014" y="13779"/>
                    <a:pt x="15641" y="14152"/>
                    <a:pt x="15269" y="14152"/>
                  </a:cubicBezTo>
                  <a:close/>
                  <a:moveTo>
                    <a:pt x="14524" y="8938"/>
                  </a:moveTo>
                  <a:cubicBezTo>
                    <a:pt x="13407" y="8938"/>
                    <a:pt x="12662" y="8193"/>
                    <a:pt x="12662" y="7076"/>
                  </a:cubicBezTo>
                  <a:cubicBezTo>
                    <a:pt x="12662" y="5959"/>
                    <a:pt x="13407" y="5214"/>
                    <a:pt x="14524" y="5214"/>
                  </a:cubicBezTo>
                  <a:cubicBezTo>
                    <a:pt x="15269" y="5214"/>
                    <a:pt x="16014" y="5959"/>
                    <a:pt x="16014" y="7076"/>
                  </a:cubicBezTo>
                  <a:cubicBezTo>
                    <a:pt x="16014" y="8193"/>
                    <a:pt x="15269" y="8938"/>
                    <a:pt x="14524" y="893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1" name="Shape 5441"/>
            <p:cNvSpPr/>
            <p:nvPr/>
          </p:nvSpPr>
          <p:spPr>
            <a:xfrm>
              <a:off x="1859865" y="1517965"/>
              <a:ext cx="198266" cy="195168"/>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7207" y="9683"/>
                  </a:moveTo>
                  <a:cubicBezTo>
                    <a:pt x="17207" y="9310"/>
                    <a:pt x="16841" y="8938"/>
                    <a:pt x="16108" y="8938"/>
                  </a:cubicBezTo>
                  <a:cubicBezTo>
                    <a:pt x="5492" y="8938"/>
                    <a:pt x="5492" y="8938"/>
                    <a:pt x="5492" y="8938"/>
                  </a:cubicBezTo>
                  <a:cubicBezTo>
                    <a:pt x="5125" y="8938"/>
                    <a:pt x="4759" y="9310"/>
                    <a:pt x="4759" y="9683"/>
                  </a:cubicBezTo>
                  <a:cubicBezTo>
                    <a:pt x="4759" y="11545"/>
                    <a:pt x="4759" y="11545"/>
                    <a:pt x="4759" y="11545"/>
                  </a:cubicBezTo>
                  <a:cubicBezTo>
                    <a:pt x="4759" y="11917"/>
                    <a:pt x="5125" y="12662"/>
                    <a:pt x="5492" y="12662"/>
                  </a:cubicBezTo>
                  <a:cubicBezTo>
                    <a:pt x="16108" y="12662"/>
                    <a:pt x="16108" y="12662"/>
                    <a:pt x="16108" y="12662"/>
                  </a:cubicBezTo>
                  <a:cubicBezTo>
                    <a:pt x="16841" y="12662"/>
                    <a:pt x="17207" y="11917"/>
                    <a:pt x="17207" y="11545"/>
                  </a:cubicBezTo>
                  <a:lnTo>
                    <a:pt x="17207" y="968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2" name="Shape 5442"/>
            <p:cNvSpPr/>
            <p:nvPr/>
          </p:nvSpPr>
          <p:spPr>
            <a:xfrm>
              <a:off x="2415936" y="1531906"/>
              <a:ext cx="97585" cy="164189"/>
            </a:xfrm>
            <a:custGeom>
              <a:avLst/>
              <a:gdLst/>
              <a:ahLst/>
              <a:cxnLst>
                <a:cxn ang="0">
                  <a:pos x="wd2" y="hd2"/>
                </a:cxn>
                <a:cxn ang="5400000">
                  <a:pos x="wd2" y="hd2"/>
                </a:cxn>
                <a:cxn ang="10800000">
                  <a:pos x="wd2" y="hd2"/>
                </a:cxn>
                <a:cxn ang="16200000">
                  <a:pos x="wd2" y="hd2"/>
                </a:cxn>
              </a:cxnLst>
              <a:rect l="0" t="0" r="r" b="b"/>
              <a:pathLst>
                <a:path w="21600" h="21600" extrusionOk="0">
                  <a:moveTo>
                    <a:pt x="21600" y="19396"/>
                  </a:moveTo>
                  <a:cubicBezTo>
                    <a:pt x="21600" y="20718"/>
                    <a:pt x="20110" y="21600"/>
                    <a:pt x="17876" y="21600"/>
                  </a:cubicBezTo>
                  <a:cubicBezTo>
                    <a:pt x="3724" y="21600"/>
                    <a:pt x="3724" y="21600"/>
                    <a:pt x="3724" y="21600"/>
                  </a:cubicBezTo>
                  <a:cubicBezTo>
                    <a:pt x="1490" y="21600"/>
                    <a:pt x="0" y="20718"/>
                    <a:pt x="0" y="19396"/>
                  </a:cubicBezTo>
                  <a:cubicBezTo>
                    <a:pt x="0" y="2204"/>
                    <a:pt x="0" y="2204"/>
                    <a:pt x="0" y="2204"/>
                  </a:cubicBezTo>
                  <a:cubicBezTo>
                    <a:pt x="0" y="1322"/>
                    <a:pt x="1490" y="0"/>
                    <a:pt x="3724" y="0"/>
                  </a:cubicBezTo>
                  <a:cubicBezTo>
                    <a:pt x="17876" y="0"/>
                    <a:pt x="17876" y="0"/>
                    <a:pt x="17876" y="0"/>
                  </a:cubicBezTo>
                  <a:cubicBezTo>
                    <a:pt x="20110" y="0"/>
                    <a:pt x="21600" y="1322"/>
                    <a:pt x="21600" y="2204"/>
                  </a:cubicBezTo>
                  <a:lnTo>
                    <a:pt x="21600" y="19396"/>
                  </a:lnTo>
                  <a:close/>
                  <a:moveTo>
                    <a:pt x="18621" y="4849"/>
                  </a:moveTo>
                  <a:cubicBezTo>
                    <a:pt x="18621" y="4849"/>
                    <a:pt x="18621" y="4408"/>
                    <a:pt x="17876" y="4408"/>
                  </a:cubicBezTo>
                  <a:cubicBezTo>
                    <a:pt x="3724" y="4408"/>
                    <a:pt x="3724" y="4408"/>
                    <a:pt x="3724" y="4408"/>
                  </a:cubicBezTo>
                  <a:cubicBezTo>
                    <a:pt x="2979" y="4408"/>
                    <a:pt x="2234" y="4849"/>
                    <a:pt x="2234" y="4849"/>
                  </a:cubicBezTo>
                  <a:cubicBezTo>
                    <a:pt x="2234" y="16751"/>
                    <a:pt x="2234" y="16751"/>
                    <a:pt x="2234" y="16751"/>
                  </a:cubicBezTo>
                  <a:cubicBezTo>
                    <a:pt x="2234" y="17192"/>
                    <a:pt x="2979" y="17192"/>
                    <a:pt x="3724" y="17192"/>
                  </a:cubicBezTo>
                  <a:cubicBezTo>
                    <a:pt x="17876" y="17192"/>
                    <a:pt x="17876" y="17192"/>
                    <a:pt x="17876" y="17192"/>
                  </a:cubicBezTo>
                  <a:cubicBezTo>
                    <a:pt x="18621" y="17192"/>
                    <a:pt x="18621" y="17192"/>
                    <a:pt x="18621" y="16751"/>
                  </a:cubicBezTo>
                  <a:lnTo>
                    <a:pt x="18621" y="4849"/>
                  </a:lnTo>
                  <a:close/>
                  <a:moveTo>
                    <a:pt x="12662" y="2204"/>
                  </a:moveTo>
                  <a:cubicBezTo>
                    <a:pt x="8193" y="2204"/>
                    <a:pt x="8193" y="2204"/>
                    <a:pt x="8193" y="2204"/>
                  </a:cubicBezTo>
                  <a:cubicBezTo>
                    <a:pt x="8193" y="2204"/>
                    <a:pt x="8193" y="2645"/>
                    <a:pt x="8193" y="2645"/>
                  </a:cubicBezTo>
                  <a:cubicBezTo>
                    <a:pt x="8193" y="2645"/>
                    <a:pt x="8193" y="2645"/>
                    <a:pt x="8193" y="2645"/>
                  </a:cubicBezTo>
                  <a:cubicBezTo>
                    <a:pt x="12662" y="2645"/>
                    <a:pt x="12662" y="2645"/>
                    <a:pt x="12662" y="2645"/>
                  </a:cubicBezTo>
                  <a:cubicBezTo>
                    <a:pt x="13407" y="2645"/>
                    <a:pt x="13407" y="2645"/>
                    <a:pt x="13407" y="2645"/>
                  </a:cubicBezTo>
                  <a:cubicBezTo>
                    <a:pt x="13407" y="2645"/>
                    <a:pt x="13407" y="2204"/>
                    <a:pt x="12662" y="2204"/>
                  </a:cubicBezTo>
                  <a:close/>
                  <a:moveTo>
                    <a:pt x="10428" y="18073"/>
                  </a:moveTo>
                  <a:cubicBezTo>
                    <a:pt x="9683" y="18073"/>
                    <a:pt x="8193" y="18514"/>
                    <a:pt x="8193" y="19396"/>
                  </a:cubicBezTo>
                  <a:cubicBezTo>
                    <a:pt x="8193" y="20278"/>
                    <a:pt x="9683" y="20718"/>
                    <a:pt x="10428" y="20718"/>
                  </a:cubicBezTo>
                  <a:cubicBezTo>
                    <a:pt x="11917" y="20718"/>
                    <a:pt x="12662" y="20278"/>
                    <a:pt x="12662" y="19396"/>
                  </a:cubicBezTo>
                  <a:cubicBezTo>
                    <a:pt x="12662" y="18514"/>
                    <a:pt x="11917" y="18073"/>
                    <a:pt x="10428" y="1807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3" name="Shape 5443"/>
            <p:cNvSpPr/>
            <p:nvPr/>
          </p:nvSpPr>
          <p:spPr>
            <a:xfrm>
              <a:off x="2824858" y="1517965"/>
              <a:ext cx="198266" cy="212207"/>
            </a:xfrm>
            <a:custGeom>
              <a:avLst/>
              <a:gdLst/>
              <a:ahLst/>
              <a:cxnLst>
                <a:cxn ang="0">
                  <a:pos x="wd2" y="hd2"/>
                </a:cxn>
                <a:cxn ang="5400000">
                  <a:pos x="wd2" y="hd2"/>
                </a:cxn>
                <a:cxn ang="10800000">
                  <a:pos x="wd2" y="hd2"/>
                </a:cxn>
                <a:cxn ang="16200000">
                  <a:pos x="wd2" y="hd2"/>
                </a:cxn>
              </a:cxnLst>
              <a:rect l="0" t="0" r="r" b="b"/>
              <a:pathLst>
                <a:path w="21600" h="21600" extrusionOk="0">
                  <a:moveTo>
                    <a:pt x="21600" y="15771"/>
                  </a:moveTo>
                  <a:cubicBezTo>
                    <a:pt x="21600" y="17486"/>
                    <a:pt x="18671" y="18171"/>
                    <a:pt x="17207" y="18171"/>
                  </a:cubicBezTo>
                  <a:cubicBezTo>
                    <a:pt x="15376" y="18171"/>
                    <a:pt x="12447" y="17486"/>
                    <a:pt x="12447" y="15771"/>
                  </a:cubicBezTo>
                  <a:cubicBezTo>
                    <a:pt x="12447" y="13714"/>
                    <a:pt x="15376" y="13029"/>
                    <a:pt x="17207" y="13029"/>
                  </a:cubicBezTo>
                  <a:cubicBezTo>
                    <a:pt x="17939" y="13029"/>
                    <a:pt x="19037" y="13371"/>
                    <a:pt x="19769" y="13714"/>
                  </a:cubicBezTo>
                  <a:cubicBezTo>
                    <a:pt x="19769" y="6857"/>
                    <a:pt x="19769" y="6857"/>
                    <a:pt x="19769" y="6857"/>
                  </a:cubicBezTo>
                  <a:cubicBezTo>
                    <a:pt x="9153" y="9943"/>
                    <a:pt x="9153" y="9943"/>
                    <a:pt x="9153" y="9943"/>
                  </a:cubicBezTo>
                  <a:cubicBezTo>
                    <a:pt x="9153" y="18857"/>
                    <a:pt x="9153" y="18857"/>
                    <a:pt x="9153" y="18857"/>
                  </a:cubicBezTo>
                  <a:cubicBezTo>
                    <a:pt x="9153" y="20914"/>
                    <a:pt x="6224" y="21600"/>
                    <a:pt x="4759" y="21600"/>
                  </a:cubicBezTo>
                  <a:cubicBezTo>
                    <a:pt x="2929" y="21600"/>
                    <a:pt x="0" y="20914"/>
                    <a:pt x="0" y="18857"/>
                  </a:cubicBezTo>
                  <a:cubicBezTo>
                    <a:pt x="0" y="17143"/>
                    <a:pt x="2929" y="16457"/>
                    <a:pt x="4759" y="16457"/>
                  </a:cubicBezTo>
                  <a:cubicBezTo>
                    <a:pt x="5492" y="16457"/>
                    <a:pt x="6590" y="16800"/>
                    <a:pt x="7322" y="17143"/>
                  </a:cubicBezTo>
                  <a:cubicBezTo>
                    <a:pt x="7322" y="4457"/>
                    <a:pt x="7322" y="4457"/>
                    <a:pt x="7322" y="4457"/>
                  </a:cubicBezTo>
                  <a:cubicBezTo>
                    <a:pt x="7322" y="3771"/>
                    <a:pt x="7688" y="3429"/>
                    <a:pt x="8054" y="3086"/>
                  </a:cubicBezTo>
                  <a:cubicBezTo>
                    <a:pt x="19769" y="0"/>
                    <a:pt x="19769" y="0"/>
                    <a:pt x="19769" y="0"/>
                  </a:cubicBezTo>
                  <a:cubicBezTo>
                    <a:pt x="19769" y="0"/>
                    <a:pt x="20136" y="0"/>
                    <a:pt x="20136" y="0"/>
                  </a:cubicBezTo>
                  <a:cubicBezTo>
                    <a:pt x="20868" y="0"/>
                    <a:pt x="21600" y="343"/>
                    <a:pt x="21600" y="1029"/>
                  </a:cubicBezTo>
                  <a:lnTo>
                    <a:pt x="21600" y="1577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4" name="Shape 5444"/>
            <p:cNvSpPr/>
            <p:nvPr/>
          </p:nvSpPr>
          <p:spPr>
            <a:xfrm>
              <a:off x="3308128" y="1517965"/>
              <a:ext cx="227696"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3260"/>
                  </a:moveTo>
                  <a:cubicBezTo>
                    <a:pt x="21600" y="3668"/>
                    <a:pt x="21600" y="3668"/>
                    <a:pt x="21282" y="3668"/>
                  </a:cubicBezTo>
                  <a:cubicBezTo>
                    <a:pt x="635" y="3668"/>
                    <a:pt x="635" y="3668"/>
                    <a:pt x="635" y="3668"/>
                  </a:cubicBezTo>
                  <a:cubicBezTo>
                    <a:pt x="318" y="3668"/>
                    <a:pt x="0" y="3668"/>
                    <a:pt x="0" y="3260"/>
                  </a:cubicBezTo>
                  <a:cubicBezTo>
                    <a:pt x="0" y="408"/>
                    <a:pt x="0" y="408"/>
                    <a:pt x="0" y="408"/>
                  </a:cubicBezTo>
                  <a:cubicBezTo>
                    <a:pt x="0" y="0"/>
                    <a:pt x="318" y="0"/>
                    <a:pt x="635" y="0"/>
                  </a:cubicBezTo>
                  <a:cubicBezTo>
                    <a:pt x="21282" y="0"/>
                    <a:pt x="21282" y="0"/>
                    <a:pt x="21282" y="0"/>
                  </a:cubicBezTo>
                  <a:cubicBezTo>
                    <a:pt x="21600" y="0"/>
                    <a:pt x="21600" y="0"/>
                    <a:pt x="21600" y="408"/>
                  </a:cubicBezTo>
                  <a:lnTo>
                    <a:pt x="21600" y="3260"/>
                  </a:lnTo>
                  <a:close/>
                  <a:moveTo>
                    <a:pt x="21600" y="21192"/>
                  </a:moveTo>
                  <a:cubicBezTo>
                    <a:pt x="21600" y="21192"/>
                    <a:pt x="21600" y="21600"/>
                    <a:pt x="21282" y="21600"/>
                  </a:cubicBezTo>
                  <a:cubicBezTo>
                    <a:pt x="635" y="21600"/>
                    <a:pt x="635" y="21600"/>
                    <a:pt x="635" y="21600"/>
                  </a:cubicBezTo>
                  <a:cubicBezTo>
                    <a:pt x="318" y="21600"/>
                    <a:pt x="0" y="21192"/>
                    <a:pt x="0" y="21192"/>
                  </a:cubicBezTo>
                  <a:cubicBezTo>
                    <a:pt x="0" y="17932"/>
                    <a:pt x="0" y="17932"/>
                    <a:pt x="0" y="17932"/>
                  </a:cubicBezTo>
                  <a:cubicBezTo>
                    <a:pt x="0" y="17932"/>
                    <a:pt x="318" y="17525"/>
                    <a:pt x="635" y="17525"/>
                  </a:cubicBezTo>
                  <a:cubicBezTo>
                    <a:pt x="21282" y="17525"/>
                    <a:pt x="21282" y="17525"/>
                    <a:pt x="21282" y="17525"/>
                  </a:cubicBezTo>
                  <a:cubicBezTo>
                    <a:pt x="21600" y="17525"/>
                    <a:pt x="21600" y="17932"/>
                    <a:pt x="21600" y="17932"/>
                  </a:cubicBezTo>
                  <a:lnTo>
                    <a:pt x="21600" y="21192"/>
                  </a:lnTo>
                  <a:close/>
                  <a:moveTo>
                    <a:pt x="4765" y="15079"/>
                  </a:moveTo>
                  <a:cubicBezTo>
                    <a:pt x="4765" y="15487"/>
                    <a:pt x="4447" y="15487"/>
                    <a:pt x="4447" y="15487"/>
                  </a:cubicBezTo>
                  <a:cubicBezTo>
                    <a:pt x="4129" y="15487"/>
                    <a:pt x="4129" y="15487"/>
                    <a:pt x="4129" y="15487"/>
                  </a:cubicBezTo>
                  <a:cubicBezTo>
                    <a:pt x="635" y="11004"/>
                    <a:pt x="635" y="11004"/>
                    <a:pt x="635" y="11004"/>
                  </a:cubicBezTo>
                  <a:cubicBezTo>
                    <a:pt x="635" y="11004"/>
                    <a:pt x="635" y="11004"/>
                    <a:pt x="635" y="10596"/>
                  </a:cubicBezTo>
                  <a:cubicBezTo>
                    <a:pt x="635" y="10596"/>
                    <a:pt x="635" y="10596"/>
                    <a:pt x="635" y="10189"/>
                  </a:cubicBezTo>
                  <a:cubicBezTo>
                    <a:pt x="4129" y="5706"/>
                    <a:pt x="4129" y="5706"/>
                    <a:pt x="4129" y="5706"/>
                  </a:cubicBezTo>
                  <a:cubicBezTo>
                    <a:pt x="4129" y="5706"/>
                    <a:pt x="4129" y="5706"/>
                    <a:pt x="4447" y="5706"/>
                  </a:cubicBezTo>
                  <a:cubicBezTo>
                    <a:pt x="4447" y="5706"/>
                    <a:pt x="4765" y="6113"/>
                    <a:pt x="4765" y="6113"/>
                  </a:cubicBezTo>
                  <a:lnTo>
                    <a:pt x="4765" y="15079"/>
                  </a:lnTo>
                  <a:close/>
                  <a:moveTo>
                    <a:pt x="21600" y="9374"/>
                  </a:moveTo>
                  <a:cubicBezTo>
                    <a:pt x="21600" y="9374"/>
                    <a:pt x="21600" y="9781"/>
                    <a:pt x="21282" y="9781"/>
                  </a:cubicBezTo>
                  <a:cubicBezTo>
                    <a:pt x="8259" y="9781"/>
                    <a:pt x="8259" y="9781"/>
                    <a:pt x="8259" y="9781"/>
                  </a:cubicBezTo>
                  <a:cubicBezTo>
                    <a:pt x="7941" y="9781"/>
                    <a:pt x="7941" y="9374"/>
                    <a:pt x="7941" y="9374"/>
                  </a:cubicBezTo>
                  <a:cubicBezTo>
                    <a:pt x="7941" y="6113"/>
                    <a:pt x="7941" y="6113"/>
                    <a:pt x="7941" y="6113"/>
                  </a:cubicBezTo>
                  <a:cubicBezTo>
                    <a:pt x="7941" y="6113"/>
                    <a:pt x="7941" y="5706"/>
                    <a:pt x="8259" y="5706"/>
                  </a:cubicBezTo>
                  <a:cubicBezTo>
                    <a:pt x="21282" y="5706"/>
                    <a:pt x="21282" y="5706"/>
                    <a:pt x="21282" y="5706"/>
                  </a:cubicBezTo>
                  <a:cubicBezTo>
                    <a:pt x="21600" y="5706"/>
                    <a:pt x="21600" y="6113"/>
                    <a:pt x="21600" y="6113"/>
                  </a:cubicBezTo>
                  <a:lnTo>
                    <a:pt x="21600" y="9374"/>
                  </a:lnTo>
                  <a:close/>
                  <a:moveTo>
                    <a:pt x="21600" y="15079"/>
                  </a:moveTo>
                  <a:cubicBezTo>
                    <a:pt x="21600" y="15487"/>
                    <a:pt x="21600" y="15487"/>
                    <a:pt x="21282" y="15487"/>
                  </a:cubicBezTo>
                  <a:cubicBezTo>
                    <a:pt x="8259" y="15487"/>
                    <a:pt x="8259" y="15487"/>
                    <a:pt x="8259" y="15487"/>
                  </a:cubicBezTo>
                  <a:cubicBezTo>
                    <a:pt x="7941" y="15487"/>
                    <a:pt x="7941" y="15487"/>
                    <a:pt x="7941" y="15079"/>
                  </a:cubicBezTo>
                  <a:cubicBezTo>
                    <a:pt x="7941" y="12226"/>
                    <a:pt x="7941" y="12226"/>
                    <a:pt x="7941" y="12226"/>
                  </a:cubicBezTo>
                  <a:cubicBezTo>
                    <a:pt x="7941" y="11819"/>
                    <a:pt x="7941" y="11819"/>
                    <a:pt x="8259" y="11819"/>
                  </a:cubicBezTo>
                  <a:cubicBezTo>
                    <a:pt x="21282" y="11819"/>
                    <a:pt x="21282" y="11819"/>
                    <a:pt x="21282" y="11819"/>
                  </a:cubicBezTo>
                  <a:cubicBezTo>
                    <a:pt x="21600" y="11819"/>
                    <a:pt x="21600" y="11819"/>
                    <a:pt x="21600" y="12226"/>
                  </a:cubicBezTo>
                  <a:lnTo>
                    <a:pt x="21600" y="1507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5" name="Shape 5445"/>
            <p:cNvSpPr/>
            <p:nvPr/>
          </p:nvSpPr>
          <p:spPr>
            <a:xfrm>
              <a:off x="3789850" y="1502476"/>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6" name="Shape 5446"/>
            <p:cNvSpPr/>
            <p:nvPr/>
          </p:nvSpPr>
          <p:spPr>
            <a:xfrm>
              <a:off x="4271572" y="1517965"/>
              <a:ext cx="198266" cy="195168"/>
            </a:xfrm>
            <a:custGeom>
              <a:avLst/>
              <a:gdLst/>
              <a:ahLst/>
              <a:cxnLst>
                <a:cxn ang="0">
                  <a:pos x="wd2" y="hd2"/>
                </a:cxn>
                <a:cxn ang="5400000">
                  <a:pos x="wd2" y="hd2"/>
                </a:cxn>
                <a:cxn ang="10800000">
                  <a:pos x="wd2" y="hd2"/>
                </a:cxn>
                <a:cxn ang="16200000">
                  <a:pos x="wd2" y="hd2"/>
                </a:cxn>
              </a:cxnLst>
              <a:rect l="0" t="0" r="r" b="b"/>
              <a:pathLst>
                <a:path w="21600" h="21600" extrusionOk="0">
                  <a:moveTo>
                    <a:pt x="9153" y="20483"/>
                  </a:moveTo>
                  <a:cubicBezTo>
                    <a:pt x="9153" y="21228"/>
                    <a:pt x="8786" y="21600"/>
                    <a:pt x="8054" y="21600"/>
                  </a:cubicBezTo>
                  <a:cubicBezTo>
                    <a:pt x="1098" y="21600"/>
                    <a:pt x="1098" y="21600"/>
                    <a:pt x="1098" y="21600"/>
                  </a:cubicBezTo>
                  <a:cubicBezTo>
                    <a:pt x="732" y="21600"/>
                    <a:pt x="0" y="21228"/>
                    <a:pt x="0" y="20483"/>
                  </a:cubicBezTo>
                  <a:cubicBezTo>
                    <a:pt x="0" y="745"/>
                    <a:pt x="0" y="745"/>
                    <a:pt x="0" y="745"/>
                  </a:cubicBezTo>
                  <a:cubicBezTo>
                    <a:pt x="0" y="372"/>
                    <a:pt x="732" y="0"/>
                    <a:pt x="1098" y="0"/>
                  </a:cubicBezTo>
                  <a:cubicBezTo>
                    <a:pt x="8054" y="0"/>
                    <a:pt x="8054" y="0"/>
                    <a:pt x="8054" y="0"/>
                  </a:cubicBezTo>
                  <a:cubicBezTo>
                    <a:pt x="8786" y="0"/>
                    <a:pt x="9153" y="372"/>
                    <a:pt x="9153" y="745"/>
                  </a:cubicBezTo>
                  <a:lnTo>
                    <a:pt x="9153" y="20483"/>
                  </a:lnTo>
                  <a:close/>
                  <a:moveTo>
                    <a:pt x="21600" y="20483"/>
                  </a:moveTo>
                  <a:cubicBezTo>
                    <a:pt x="21600" y="21228"/>
                    <a:pt x="21234" y="21600"/>
                    <a:pt x="20502" y="21600"/>
                  </a:cubicBezTo>
                  <a:cubicBezTo>
                    <a:pt x="13546" y="21600"/>
                    <a:pt x="13546" y="21600"/>
                    <a:pt x="13546" y="21600"/>
                  </a:cubicBezTo>
                  <a:cubicBezTo>
                    <a:pt x="13180" y="21600"/>
                    <a:pt x="12447" y="21228"/>
                    <a:pt x="12447" y="20483"/>
                  </a:cubicBezTo>
                  <a:cubicBezTo>
                    <a:pt x="12447" y="745"/>
                    <a:pt x="12447" y="745"/>
                    <a:pt x="12447" y="745"/>
                  </a:cubicBezTo>
                  <a:cubicBezTo>
                    <a:pt x="12447" y="372"/>
                    <a:pt x="13180" y="0"/>
                    <a:pt x="13546" y="0"/>
                  </a:cubicBezTo>
                  <a:cubicBezTo>
                    <a:pt x="20502" y="0"/>
                    <a:pt x="20502" y="0"/>
                    <a:pt x="20502" y="0"/>
                  </a:cubicBezTo>
                  <a:cubicBezTo>
                    <a:pt x="21234" y="0"/>
                    <a:pt x="21600" y="372"/>
                    <a:pt x="21600" y="745"/>
                  </a:cubicBezTo>
                  <a:lnTo>
                    <a:pt x="21600" y="2048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7" name="Shape 5447"/>
            <p:cNvSpPr/>
            <p:nvPr/>
          </p:nvSpPr>
          <p:spPr>
            <a:xfrm>
              <a:off x="4754843" y="1517965"/>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5269" y="10055"/>
                  </a:moveTo>
                  <a:cubicBezTo>
                    <a:pt x="11172" y="6331"/>
                    <a:pt x="11172" y="6331"/>
                    <a:pt x="11172" y="6331"/>
                  </a:cubicBezTo>
                  <a:cubicBezTo>
                    <a:pt x="3352" y="13779"/>
                    <a:pt x="3352" y="13779"/>
                    <a:pt x="3352" y="13779"/>
                  </a:cubicBezTo>
                  <a:cubicBezTo>
                    <a:pt x="3352" y="17876"/>
                    <a:pt x="3352" y="17876"/>
                    <a:pt x="3352" y="17876"/>
                  </a:cubicBezTo>
                  <a:cubicBezTo>
                    <a:pt x="7448" y="17876"/>
                    <a:pt x="7448" y="17876"/>
                    <a:pt x="7448" y="17876"/>
                  </a:cubicBezTo>
                  <a:lnTo>
                    <a:pt x="15269" y="10055"/>
                  </a:lnTo>
                  <a:close/>
                  <a:moveTo>
                    <a:pt x="7821" y="16014"/>
                  </a:moveTo>
                  <a:cubicBezTo>
                    <a:pt x="7076" y="16386"/>
                    <a:pt x="7076" y="16386"/>
                    <a:pt x="7076" y="16386"/>
                  </a:cubicBezTo>
                  <a:cubicBezTo>
                    <a:pt x="6331" y="16386"/>
                    <a:pt x="6331" y="16386"/>
                    <a:pt x="6331" y="16386"/>
                  </a:cubicBezTo>
                  <a:cubicBezTo>
                    <a:pt x="6331" y="15269"/>
                    <a:pt x="6331" y="15269"/>
                    <a:pt x="6331" y="15269"/>
                  </a:cubicBezTo>
                  <a:cubicBezTo>
                    <a:pt x="4841" y="15269"/>
                    <a:pt x="4841" y="15269"/>
                    <a:pt x="4841" y="15269"/>
                  </a:cubicBezTo>
                  <a:cubicBezTo>
                    <a:pt x="4841" y="14524"/>
                    <a:pt x="4841" y="14524"/>
                    <a:pt x="4841" y="14524"/>
                  </a:cubicBezTo>
                  <a:cubicBezTo>
                    <a:pt x="5586" y="13779"/>
                    <a:pt x="5586" y="13779"/>
                    <a:pt x="5586" y="13779"/>
                  </a:cubicBezTo>
                  <a:lnTo>
                    <a:pt x="7821" y="16014"/>
                  </a:lnTo>
                  <a:close/>
                  <a:moveTo>
                    <a:pt x="11545" y="8566"/>
                  </a:moveTo>
                  <a:cubicBezTo>
                    <a:pt x="7448" y="12662"/>
                    <a:pt x="7448" y="12662"/>
                    <a:pt x="7448" y="12662"/>
                  </a:cubicBezTo>
                  <a:cubicBezTo>
                    <a:pt x="7076" y="12662"/>
                    <a:pt x="7076" y="13034"/>
                    <a:pt x="7076" y="12662"/>
                  </a:cubicBezTo>
                  <a:cubicBezTo>
                    <a:pt x="6703" y="12662"/>
                    <a:pt x="6703" y="12290"/>
                    <a:pt x="7076" y="12290"/>
                  </a:cubicBezTo>
                  <a:cubicBezTo>
                    <a:pt x="11172" y="8193"/>
                    <a:pt x="11172" y="8193"/>
                    <a:pt x="11172" y="8193"/>
                  </a:cubicBezTo>
                  <a:cubicBezTo>
                    <a:pt x="11172" y="8193"/>
                    <a:pt x="11545" y="8193"/>
                    <a:pt x="11545" y="8193"/>
                  </a:cubicBezTo>
                  <a:cubicBezTo>
                    <a:pt x="11545" y="8193"/>
                    <a:pt x="11545" y="8566"/>
                    <a:pt x="11545" y="8566"/>
                  </a:cubicBezTo>
                  <a:close/>
                  <a:moveTo>
                    <a:pt x="17503" y="8193"/>
                  </a:moveTo>
                  <a:cubicBezTo>
                    <a:pt x="17876" y="7448"/>
                    <a:pt x="17876" y="6703"/>
                    <a:pt x="17503" y="5959"/>
                  </a:cubicBezTo>
                  <a:cubicBezTo>
                    <a:pt x="15269" y="4097"/>
                    <a:pt x="15269" y="4097"/>
                    <a:pt x="15269" y="4097"/>
                  </a:cubicBezTo>
                  <a:cubicBezTo>
                    <a:pt x="14897" y="3352"/>
                    <a:pt x="13779" y="3352"/>
                    <a:pt x="13407" y="4097"/>
                  </a:cubicBezTo>
                  <a:cubicBezTo>
                    <a:pt x="12290" y="5214"/>
                    <a:pt x="12290" y="5214"/>
                    <a:pt x="12290" y="5214"/>
                  </a:cubicBezTo>
                  <a:cubicBezTo>
                    <a:pt x="16014" y="9310"/>
                    <a:pt x="16014" y="9310"/>
                    <a:pt x="16014" y="9310"/>
                  </a:cubicBezTo>
                  <a:lnTo>
                    <a:pt x="17503" y="819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8" name="Shape 5448"/>
            <p:cNvSpPr/>
            <p:nvPr/>
          </p:nvSpPr>
          <p:spPr>
            <a:xfrm>
              <a:off x="5236564" y="1517965"/>
              <a:ext cx="244735"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9366"/>
                  </a:moveTo>
                  <a:cubicBezTo>
                    <a:pt x="21600" y="20483"/>
                    <a:pt x="21008" y="21600"/>
                    <a:pt x="19825" y="21600"/>
                  </a:cubicBezTo>
                  <a:cubicBezTo>
                    <a:pt x="2071" y="21600"/>
                    <a:pt x="2071" y="21600"/>
                    <a:pt x="2071" y="21600"/>
                  </a:cubicBezTo>
                  <a:cubicBezTo>
                    <a:pt x="888" y="21600"/>
                    <a:pt x="0" y="20483"/>
                    <a:pt x="0" y="19366"/>
                  </a:cubicBezTo>
                  <a:cubicBezTo>
                    <a:pt x="0" y="2234"/>
                    <a:pt x="0" y="2234"/>
                    <a:pt x="0" y="2234"/>
                  </a:cubicBezTo>
                  <a:cubicBezTo>
                    <a:pt x="0" y="745"/>
                    <a:pt x="888" y="0"/>
                    <a:pt x="2071" y="0"/>
                  </a:cubicBezTo>
                  <a:cubicBezTo>
                    <a:pt x="19825" y="0"/>
                    <a:pt x="19825" y="0"/>
                    <a:pt x="19825" y="0"/>
                  </a:cubicBezTo>
                  <a:cubicBezTo>
                    <a:pt x="21008" y="0"/>
                    <a:pt x="21600" y="745"/>
                    <a:pt x="21600" y="2234"/>
                  </a:cubicBezTo>
                  <a:lnTo>
                    <a:pt x="21600" y="19366"/>
                  </a:lnTo>
                  <a:close/>
                  <a:moveTo>
                    <a:pt x="2071" y="1490"/>
                  </a:moveTo>
                  <a:cubicBezTo>
                    <a:pt x="1775" y="1490"/>
                    <a:pt x="1479" y="1862"/>
                    <a:pt x="1479" y="2234"/>
                  </a:cubicBezTo>
                  <a:cubicBezTo>
                    <a:pt x="1479" y="19366"/>
                    <a:pt x="1479" y="19366"/>
                    <a:pt x="1479" y="19366"/>
                  </a:cubicBezTo>
                  <a:cubicBezTo>
                    <a:pt x="1479" y="19366"/>
                    <a:pt x="1775" y="19738"/>
                    <a:pt x="2071" y="19738"/>
                  </a:cubicBezTo>
                  <a:cubicBezTo>
                    <a:pt x="19825" y="19738"/>
                    <a:pt x="19825" y="19738"/>
                    <a:pt x="19825" y="19738"/>
                  </a:cubicBezTo>
                  <a:cubicBezTo>
                    <a:pt x="20121" y="19738"/>
                    <a:pt x="20121" y="19366"/>
                    <a:pt x="20121" y="19366"/>
                  </a:cubicBezTo>
                  <a:cubicBezTo>
                    <a:pt x="20121" y="2234"/>
                    <a:pt x="20121" y="2234"/>
                    <a:pt x="20121" y="2234"/>
                  </a:cubicBezTo>
                  <a:cubicBezTo>
                    <a:pt x="20121" y="1862"/>
                    <a:pt x="20121" y="1490"/>
                    <a:pt x="19825" y="1490"/>
                  </a:cubicBezTo>
                  <a:lnTo>
                    <a:pt x="2071" y="1490"/>
                  </a:lnTo>
                  <a:close/>
                  <a:moveTo>
                    <a:pt x="5030" y="8938"/>
                  </a:moveTo>
                  <a:cubicBezTo>
                    <a:pt x="3847" y="8938"/>
                    <a:pt x="2959" y="7821"/>
                    <a:pt x="2959" y="6331"/>
                  </a:cubicBezTo>
                  <a:cubicBezTo>
                    <a:pt x="2959" y="4841"/>
                    <a:pt x="3847" y="3352"/>
                    <a:pt x="5030" y="3352"/>
                  </a:cubicBezTo>
                  <a:cubicBezTo>
                    <a:pt x="6214" y="3352"/>
                    <a:pt x="7397" y="4841"/>
                    <a:pt x="7397" y="6331"/>
                  </a:cubicBezTo>
                  <a:cubicBezTo>
                    <a:pt x="7397" y="7821"/>
                    <a:pt x="6214" y="8938"/>
                    <a:pt x="5030" y="8938"/>
                  </a:cubicBezTo>
                  <a:close/>
                  <a:moveTo>
                    <a:pt x="18937" y="17876"/>
                  </a:moveTo>
                  <a:cubicBezTo>
                    <a:pt x="2959" y="17876"/>
                    <a:pt x="2959" y="17876"/>
                    <a:pt x="2959" y="17876"/>
                  </a:cubicBezTo>
                  <a:cubicBezTo>
                    <a:pt x="2959" y="15269"/>
                    <a:pt x="2959" y="15269"/>
                    <a:pt x="2959" y="15269"/>
                  </a:cubicBezTo>
                  <a:cubicBezTo>
                    <a:pt x="6510" y="10800"/>
                    <a:pt x="6510" y="10800"/>
                    <a:pt x="6510" y="10800"/>
                  </a:cubicBezTo>
                  <a:cubicBezTo>
                    <a:pt x="8285" y="13034"/>
                    <a:pt x="8285" y="13034"/>
                    <a:pt x="8285" y="13034"/>
                  </a:cubicBezTo>
                  <a:cubicBezTo>
                    <a:pt x="14203" y="5586"/>
                    <a:pt x="14203" y="5586"/>
                    <a:pt x="14203" y="5586"/>
                  </a:cubicBezTo>
                  <a:cubicBezTo>
                    <a:pt x="18937" y="11545"/>
                    <a:pt x="18937" y="11545"/>
                    <a:pt x="18937" y="11545"/>
                  </a:cubicBezTo>
                  <a:lnTo>
                    <a:pt x="18937" y="1787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49" name="Shape 5449"/>
            <p:cNvSpPr/>
            <p:nvPr/>
          </p:nvSpPr>
          <p:spPr>
            <a:xfrm>
              <a:off x="5721384" y="1502476"/>
              <a:ext cx="252479" cy="224598"/>
            </a:xfrm>
            <a:custGeom>
              <a:avLst/>
              <a:gdLst/>
              <a:ahLst/>
              <a:cxnLst>
                <a:cxn ang="0">
                  <a:pos x="wd2" y="hd2"/>
                </a:cxn>
                <a:cxn ang="5400000">
                  <a:pos x="wd2" y="hd2"/>
                </a:cxn>
                <a:cxn ang="10800000">
                  <a:pos x="wd2" y="hd2"/>
                </a:cxn>
                <a:cxn ang="16200000">
                  <a:pos x="wd2" y="hd2"/>
                </a:cxn>
              </a:cxnLst>
              <a:rect l="0" t="0" r="r" b="b"/>
              <a:pathLst>
                <a:path w="21600" h="21600" extrusionOk="0">
                  <a:moveTo>
                    <a:pt x="18720" y="16119"/>
                  </a:moveTo>
                  <a:cubicBezTo>
                    <a:pt x="19584" y="17731"/>
                    <a:pt x="20448" y="18376"/>
                    <a:pt x="21600" y="19666"/>
                  </a:cubicBezTo>
                  <a:cubicBezTo>
                    <a:pt x="20160" y="20310"/>
                    <a:pt x="18720" y="20955"/>
                    <a:pt x="17568" y="21600"/>
                  </a:cubicBezTo>
                  <a:cubicBezTo>
                    <a:pt x="15552" y="19666"/>
                    <a:pt x="16704" y="11928"/>
                    <a:pt x="13248" y="11928"/>
                  </a:cubicBezTo>
                  <a:cubicBezTo>
                    <a:pt x="13248" y="11928"/>
                    <a:pt x="13248" y="11928"/>
                    <a:pt x="13248" y="11928"/>
                  </a:cubicBezTo>
                  <a:cubicBezTo>
                    <a:pt x="13248" y="11928"/>
                    <a:pt x="13248" y="11928"/>
                    <a:pt x="13248" y="11928"/>
                  </a:cubicBezTo>
                  <a:cubicBezTo>
                    <a:pt x="13248" y="11928"/>
                    <a:pt x="13248" y="11928"/>
                    <a:pt x="13248" y="11928"/>
                  </a:cubicBezTo>
                  <a:cubicBezTo>
                    <a:pt x="14112" y="12896"/>
                    <a:pt x="14400" y="13218"/>
                    <a:pt x="14688" y="14507"/>
                  </a:cubicBezTo>
                  <a:cubicBezTo>
                    <a:pt x="14688" y="14830"/>
                    <a:pt x="14688" y="14830"/>
                    <a:pt x="14688" y="14830"/>
                  </a:cubicBezTo>
                  <a:cubicBezTo>
                    <a:pt x="14688" y="15797"/>
                    <a:pt x="14400" y="16764"/>
                    <a:pt x="14112" y="17731"/>
                  </a:cubicBezTo>
                  <a:cubicBezTo>
                    <a:pt x="13536" y="17731"/>
                    <a:pt x="12672" y="18054"/>
                    <a:pt x="12096" y="18054"/>
                  </a:cubicBezTo>
                  <a:cubicBezTo>
                    <a:pt x="11808" y="18054"/>
                    <a:pt x="11520" y="17731"/>
                    <a:pt x="11232" y="17731"/>
                  </a:cubicBezTo>
                  <a:cubicBezTo>
                    <a:pt x="11232" y="17731"/>
                    <a:pt x="11232" y="17409"/>
                    <a:pt x="11232" y="17087"/>
                  </a:cubicBezTo>
                  <a:cubicBezTo>
                    <a:pt x="11232" y="16764"/>
                    <a:pt x="11232" y="16442"/>
                    <a:pt x="11232" y="16119"/>
                  </a:cubicBezTo>
                  <a:cubicBezTo>
                    <a:pt x="11232" y="15475"/>
                    <a:pt x="12672" y="14830"/>
                    <a:pt x="12384" y="14185"/>
                  </a:cubicBezTo>
                  <a:cubicBezTo>
                    <a:pt x="12384" y="14185"/>
                    <a:pt x="12096" y="14185"/>
                    <a:pt x="12096" y="14507"/>
                  </a:cubicBezTo>
                  <a:cubicBezTo>
                    <a:pt x="11520" y="15152"/>
                    <a:pt x="10368" y="16119"/>
                    <a:pt x="9216" y="16119"/>
                  </a:cubicBezTo>
                  <a:cubicBezTo>
                    <a:pt x="8640" y="16119"/>
                    <a:pt x="7200" y="13218"/>
                    <a:pt x="6336" y="12573"/>
                  </a:cubicBezTo>
                  <a:cubicBezTo>
                    <a:pt x="6336" y="12573"/>
                    <a:pt x="6336" y="12251"/>
                    <a:pt x="6048" y="12251"/>
                  </a:cubicBezTo>
                  <a:cubicBezTo>
                    <a:pt x="5472" y="12251"/>
                    <a:pt x="864" y="13540"/>
                    <a:pt x="576" y="13540"/>
                  </a:cubicBezTo>
                  <a:cubicBezTo>
                    <a:pt x="288" y="13540"/>
                    <a:pt x="0" y="13540"/>
                    <a:pt x="0" y="13218"/>
                  </a:cubicBezTo>
                  <a:cubicBezTo>
                    <a:pt x="0" y="12896"/>
                    <a:pt x="288" y="12573"/>
                    <a:pt x="288" y="12573"/>
                  </a:cubicBezTo>
                  <a:cubicBezTo>
                    <a:pt x="5760" y="11284"/>
                    <a:pt x="5760" y="11284"/>
                    <a:pt x="5760" y="11284"/>
                  </a:cubicBezTo>
                  <a:cubicBezTo>
                    <a:pt x="5472" y="10639"/>
                    <a:pt x="6336" y="10639"/>
                    <a:pt x="6624" y="10316"/>
                  </a:cubicBezTo>
                  <a:cubicBezTo>
                    <a:pt x="6624" y="10316"/>
                    <a:pt x="6912" y="10316"/>
                    <a:pt x="6912" y="10316"/>
                  </a:cubicBezTo>
                  <a:cubicBezTo>
                    <a:pt x="7200" y="10316"/>
                    <a:pt x="7488" y="10639"/>
                    <a:pt x="7488" y="10961"/>
                  </a:cubicBezTo>
                  <a:cubicBezTo>
                    <a:pt x="7776" y="10961"/>
                    <a:pt x="9216" y="10316"/>
                    <a:pt x="9216" y="10316"/>
                  </a:cubicBezTo>
                  <a:cubicBezTo>
                    <a:pt x="9504" y="10316"/>
                    <a:pt x="9792" y="10639"/>
                    <a:pt x="9792" y="10961"/>
                  </a:cubicBezTo>
                  <a:cubicBezTo>
                    <a:pt x="9792" y="11284"/>
                    <a:pt x="9792" y="11284"/>
                    <a:pt x="9504" y="11284"/>
                  </a:cubicBezTo>
                  <a:cubicBezTo>
                    <a:pt x="7488" y="11928"/>
                    <a:pt x="7488" y="11928"/>
                    <a:pt x="7488" y="11928"/>
                  </a:cubicBezTo>
                  <a:cubicBezTo>
                    <a:pt x="7488" y="12251"/>
                    <a:pt x="7488" y="12251"/>
                    <a:pt x="7488" y="12251"/>
                  </a:cubicBezTo>
                  <a:cubicBezTo>
                    <a:pt x="7488" y="12573"/>
                    <a:pt x="9216" y="14507"/>
                    <a:pt x="9504" y="14507"/>
                  </a:cubicBezTo>
                  <a:cubicBezTo>
                    <a:pt x="10080" y="14507"/>
                    <a:pt x="11520" y="12896"/>
                    <a:pt x="11520" y="12251"/>
                  </a:cubicBezTo>
                  <a:cubicBezTo>
                    <a:pt x="11520" y="10639"/>
                    <a:pt x="9792" y="11606"/>
                    <a:pt x="9792" y="10639"/>
                  </a:cubicBezTo>
                  <a:cubicBezTo>
                    <a:pt x="9792" y="10639"/>
                    <a:pt x="10080" y="10316"/>
                    <a:pt x="10080" y="10316"/>
                  </a:cubicBezTo>
                  <a:cubicBezTo>
                    <a:pt x="9216" y="9994"/>
                    <a:pt x="9216" y="9994"/>
                    <a:pt x="9216" y="9994"/>
                  </a:cubicBezTo>
                  <a:cubicBezTo>
                    <a:pt x="9504" y="9672"/>
                    <a:pt x="9792" y="9027"/>
                    <a:pt x="9792" y="8704"/>
                  </a:cubicBezTo>
                  <a:cubicBezTo>
                    <a:pt x="9792" y="8382"/>
                    <a:pt x="9792" y="8060"/>
                    <a:pt x="9792" y="7737"/>
                  </a:cubicBezTo>
                  <a:cubicBezTo>
                    <a:pt x="10368" y="7737"/>
                    <a:pt x="10656" y="7737"/>
                    <a:pt x="11232" y="7737"/>
                  </a:cubicBezTo>
                  <a:cubicBezTo>
                    <a:pt x="13536" y="7737"/>
                    <a:pt x="12960" y="8060"/>
                    <a:pt x="13824" y="9994"/>
                  </a:cubicBezTo>
                  <a:cubicBezTo>
                    <a:pt x="14400" y="9672"/>
                    <a:pt x="14400" y="9672"/>
                    <a:pt x="14400" y="9672"/>
                  </a:cubicBezTo>
                  <a:cubicBezTo>
                    <a:pt x="14112" y="11284"/>
                    <a:pt x="12960" y="10316"/>
                    <a:pt x="12960" y="10961"/>
                  </a:cubicBezTo>
                  <a:cubicBezTo>
                    <a:pt x="12960" y="11284"/>
                    <a:pt x="12960" y="11284"/>
                    <a:pt x="12960" y="11284"/>
                  </a:cubicBezTo>
                  <a:cubicBezTo>
                    <a:pt x="15840" y="11284"/>
                    <a:pt x="17280" y="13863"/>
                    <a:pt x="18720" y="16119"/>
                  </a:cubicBezTo>
                  <a:close/>
                  <a:moveTo>
                    <a:pt x="8064" y="10639"/>
                  </a:moveTo>
                  <a:cubicBezTo>
                    <a:pt x="8064" y="10316"/>
                    <a:pt x="8064" y="10316"/>
                    <a:pt x="8064" y="10316"/>
                  </a:cubicBezTo>
                  <a:cubicBezTo>
                    <a:pt x="8352" y="10316"/>
                    <a:pt x="8352" y="10316"/>
                    <a:pt x="8640" y="10316"/>
                  </a:cubicBezTo>
                  <a:cubicBezTo>
                    <a:pt x="8928" y="10316"/>
                    <a:pt x="8928" y="10316"/>
                    <a:pt x="9216" y="10316"/>
                  </a:cubicBezTo>
                  <a:lnTo>
                    <a:pt x="8064" y="10639"/>
                  </a:lnTo>
                  <a:close/>
                  <a:moveTo>
                    <a:pt x="9216" y="11606"/>
                  </a:moveTo>
                  <a:cubicBezTo>
                    <a:pt x="10368" y="13863"/>
                    <a:pt x="10368" y="13863"/>
                    <a:pt x="10368" y="13863"/>
                  </a:cubicBezTo>
                  <a:cubicBezTo>
                    <a:pt x="9504" y="14507"/>
                    <a:pt x="9504" y="14507"/>
                    <a:pt x="9504" y="14507"/>
                  </a:cubicBezTo>
                  <a:cubicBezTo>
                    <a:pt x="8640" y="11606"/>
                    <a:pt x="8640" y="11606"/>
                    <a:pt x="8640" y="11606"/>
                  </a:cubicBezTo>
                  <a:lnTo>
                    <a:pt x="9216" y="11606"/>
                  </a:lnTo>
                  <a:close/>
                  <a:moveTo>
                    <a:pt x="12672" y="7415"/>
                  </a:moveTo>
                  <a:cubicBezTo>
                    <a:pt x="12672" y="7415"/>
                    <a:pt x="12096" y="7415"/>
                    <a:pt x="11520" y="7415"/>
                  </a:cubicBezTo>
                  <a:cubicBezTo>
                    <a:pt x="10656" y="7415"/>
                    <a:pt x="9792" y="7415"/>
                    <a:pt x="8928" y="7737"/>
                  </a:cubicBezTo>
                  <a:cubicBezTo>
                    <a:pt x="9216" y="7415"/>
                    <a:pt x="9504" y="7093"/>
                    <a:pt x="10080" y="7093"/>
                  </a:cubicBezTo>
                  <a:cubicBezTo>
                    <a:pt x="10944" y="6448"/>
                    <a:pt x="11520" y="5803"/>
                    <a:pt x="12384" y="4836"/>
                  </a:cubicBezTo>
                  <a:cubicBezTo>
                    <a:pt x="12672" y="5158"/>
                    <a:pt x="12672" y="5803"/>
                    <a:pt x="13248" y="5803"/>
                  </a:cubicBezTo>
                  <a:cubicBezTo>
                    <a:pt x="13536" y="5803"/>
                    <a:pt x="13536" y="5803"/>
                    <a:pt x="13536" y="5803"/>
                  </a:cubicBezTo>
                  <a:cubicBezTo>
                    <a:pt x="13536" y="6770"/>
                    <a:pt x="13536" y="6770"/>
                    <a:pt x="13536" y="6770"/>
                  </a:cubicBezTo>
                  <a:cubicBezTo>
                    <a:pt x="13824" y="6770"/>
                    <a:pt x="13824" y="6770"/>
                    <a:pt x="13824" y="6770"/>
                  </a:cubicBezTo>
                  <a:cubicBezTo>
                    <a:pt x="15264" y="6125"/>
                    <a:pt x="16416" y="5481"/>
                    <a:pt x="17856" y="4513"/>
                  </a:cubicBezTo>
                  <a:cubicBezTo>
                    <a:pt x="19584" y="2901"/>
                    <a:pt x="19872" y="2257"/>
                    <a:pt x="20736" y="0"/>
                  </a:cubicBezTo>
                  <a:cubicBezTo>
                    <a:pt x="21024" y="0"/>
                    <a:pt x="21024" y="0"/>
                    <a:pt x="21024" y="0"/>
                  </a:cubicBezTo>
                  <a:cubicBezTo>
                    <a:pt x="21024" y="645"/>
                    <a:pt x="20736" y="1290"/>
                    <a:pt x="20448" y="1612"/>
                  </a:cubicBezTo>
                  <a:cubicBezTo>
                    <a:pt x="19296" y="4513"/>
                    <a:pt x="17568" y="6125"/>
                    <a:pt x="14976" y="6770"/>
                  </a:cubicBezTo>
                  <a:cubicBezTo>
                    <a:pt x="14400" y="6770"/>
                    <a:pt x="13824" y="6770"/>
                    <a:pt x="13536" y="7093"/>
                  </a:cubicBezTo>
                  <a:cubicBezTo>
                    <a:pt x="13536" y="7415"/>
                    <a:pt x="13824" y="7737"/>
                    <a:pt x="13824" y="8060"/>
                  </a:cubicBezTo>
                  <a:cubicBezTo>
                    <a:pt x="13824" y="8060"/>
                    <a:pt x="13824" y="8382"/>
                    <a:pt x="13536" y="8382"/>
                  </a:cubicBezTo>
                  <a:cubicBezTo>
                    <a:pt x="13248" y="7737"/>
                    <a:pt x="12960" y="7415"/>
                    <a:pt x="12672" y="7415"/>
                  </a:cubicBezTo>
                  <a:close/>
                  <a:moveTo>
                    <a:pt x="11520" y="18054"/>
                  </a:moveTo>
                  <a:cubicBezTo>
                    <a:pt x="11808" y="19021"/>
                    <a:pt x="11808" y="19021"/>
                    <a:pt x="11808" y="19021"/>
                  </a:cubicBezTo>
                  <a:cubicBezTo>
                    <a:pt x="11232" y="19343"/>
                    <a:pt x="11232" y="19343"/>
                    <a:pt x="11232" y="19343"/>
                  </a:cubicBezTo>
                  <a:cubicBezTo>
                    <a:pt x="11232" y="18054"/>
                    <a:pt x="11232" y="18054"/>
                    <a:pt x="11232" y="18054"/>
                  </a:cubicBezTo>
                  <a:lnTo>
                    <a:pt x="11520" y="18054"/>
                  </a:lnTo>
                  <a:close/>
                  <a:moveTo>
                    <a:pt x="14400" y="18699"/>
                  </a:moveTo>
                  <a:cubicBezTo>
                    <a:pt x="14688" y="18699"/>
                    <a:pt x="15264" y="20633"/>
                    <a:pt x="15552" y="21278"/>
                  </a:cubicBezTo>
                  <a:cubicBezTo>
                    <a:pt x="14688" y="21600"/>
                    <a:pt x="13824" y="21600"/>
                    <a:pt x="12960" y="21600"/>
                  </a:cubicBezTo>
                  <a:cubicBezTo>
                    <a:pt x="12384" y="21600"/>
                    <a:pt x="12096" y="21600"/>
                    <a:pt x="11520" y="21600"/>
                  </a:cubicBezTo>
                  <a:cubicBezTo>
                    <a:pt x="11232" y="19666"/>
                    <a:pt x="11232" y="19666"/>
                    <a:pt x="11232" y="19666"/>
                  </a:cubicBezTo>
                  <a:cubicBezTo>
                    <a:pt x="11808" y="19343"/>
                    <a:pt x="13536" y="18699"/>
                    <a:pt x="14400" y="18699"/>
                  </a:cubicBezTo>
                  <a:close/>
                  <a:moveTo>
                    <a:pt x="14112" y="18376"/>
                  </a:moveTo>
                  <a:cubicBezTo>
                    <a:pt x="14112" y="18699"/>
                    <a:pt x="12384" y="18699"/>
                    <a:pt x="11808" y="19021"/>
                  </a:cubicBezTo>
                  <a:cubicBezTo>
                    <a:pt x="11808" y="18376"/>
                    <a:pt x="11808" y="18376"/>
                    <a:pt x="11808" y="18376"/>
                  </a:cubicBezTo>
                  <a:cubicBezTo>
                    <a:pt x="12384" y="18376"/>
                    <a:pt x="13248" y="18054"/>
                    <a:pt x="13824" y="18054"/>
                  </a:cubicBezTo>
                  <a:cubicBezTo>
                    <a:pt x="14112" y="18054"/>
                    <a:pt x="14112" y="18054"/>
                    <a:pt x="14112" y="18054"/>
                  </a:cubicBezTo>
                  <a:cubicBezTo>
                    <a:pt x="14112" y="18054"/>
                    <a:pt x="14112" y="18054"/>
                    <a:pt x="14112" y="18376"/>
                  </a:cubicBezTo>
                  <a:close/>
                  <a:moveTo>
                    <a:pt x="21024" y="0"/>
                  </a:moveTo>
                  <a:cubicBezTo>
                    <a:pt x="21024" y="0"/>
                    <a:pt x="21024" y="0"/>
                    <a:pt x="21024" y="0"/>
                  </a:cubicBezTo>
                  <a:cubicBezTo>
                    <a:pt x="21024" y="0"/>
                    <a:pt x="21024" y="0"/>
                    <a:pt x="21024" y="0"/>
                  </a:cubicBezTo>
                  <a:cubicBezTo>
                    <a:pt x="21024" y="0"/>
                    <a:pt x="21024" y="0"/>
                    <a:pt x="21024" y="0"/>
                  </a:cubicBezTo>
                  <a:close/>
                  <a:moveTo>
                    <a:pt x="21024" y="0"/>
                  </a:moveTo>
                  <a:cubicBezTo>
                    <a:pt x="21024" y="0"/>
                    <a:pt x="21024" y="0"/>
                    <a:pt x="21024" y="0"/>
                  </a:cubicBezTo>
                  <a:close/>
                  <a:moveTo>
                    <a:pt x="21024" y="0"/>
                  </a:moveTo>
                  <a:cubicBezTo>
                    <a:pt x="21024" y="0"/>
                    <a:pt x="21024" y="0"/>
                    <a:pt x="21024" y="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0" name="Shape 5450"/>
            <p:cNvSpPr/>
            <p:nvPr/>
          </p:nvSpPr>
          <p:spPr>
            <a:xfrm>
              <a:off x="6201557" y="1516019"/>
              <a:ext cx="178847" cy="198246"/>
            </a:xfrm>
            <a:custGeom>
              <a:avLst/>
              <a:gdLst/>
              <a:ahLst/>
              <a:cxnLst>
                <a:cxn ang="0">
                  <a:pos x="wd2" y="hd2"/>
                </a:cxn>
                <a:cxn ang="5400000">
                  <a:pos x="wd2" y="hd2"/>
                </a:cxn>
                <a:cxn ang="10800000">
                  <a:pos x="wd2" y="hd2"/>
                </a:cxn>
                <a:cxn ang="16200000">
                  <a:pos x="wd2" y="hd2"/>
                </a:cxn>
              </a:cxnLst>
              <a:rect l="0" t="0" r="r" b="b"/>
              <a:pathLst>
                <a:path w="21500" h="21266" extrusionOk="0">
                  <a:moveTo>
                    <a:pt x="1200" y="21116"/>
                  </a:moveTo>
                  <a:cubicBezTo>
                    <a:pt x="400" y="21476"/>
                    <a:pt x="0" y="21116"/>
                    <a:pt x="0" y="20756"/>
                  </a:cubicBezTo>
                  <a:cubicBezTo>
                    <a:pt x="0" y="596"/>
                    <a:pt x="0" y="596"/>
                    <a:pt x="0" y="596"/>
                  </a:cubicBezTo>
                  <a:cubicBezTo>
                    <a:pt x="0" y="-124"/>
                    <a:pt x="400" y="-124"/>
                    <a:pt x="1200" y="236"/>
                  </a:cubicBezTo>
                  <a:cubicBezTo>
                    <a:pt x="21200" y="10316"/>
                    <a:pt x="21200" y="10316"/>
                    <a:pt x="21200" y="10316"/>
                  </a:cubicBezTo>
                  <a:cubicBezTo>
                    <a:pt x="21600" y="10316"/>
                    <a:pt x="21600" y="10676"/>
                    <a:pt x="21200" y="11036"/>
                  </a:cubicBezTo>
                  <a:lnTo>
                    <a:pt x="1200" y="2111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1" name="Shape 5451"/>
            <p:cNvSpPr/>
            <p:nvPr/>
          </p:nvSpPr>
          <p:spPr>
            <a:xfrm>
              <a:off x="6683279" y="1517965"/>
              <a:ext cx="181228"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2" name="Shape 5452"/>
            <p:cNvSpPr/>
            <p:nvPr/>
          </p:nvSpPr>
          <p:spPr>
            <a:xfrm>
              <a:off x="7165001" y="1502476"/>
              <a:ext cx="198266" cy="210657"/>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5125" y="21600"/>
                    <a:pt x="0" y="17143"/>
                    <a:pt x="0" y="11657"/>
                  </a:cubicBezTo>
                  <a:cubicBezTo>
                    <a:pt x="0" y="8229"/>
                    <a:pt x="1831" y="5486"/>
                    <a:pt x="4393" y="3429"/>
                  </a:cubicBezTo>
                  <a:cubicBezTo>
                    <a:pt x="5125" y="3086"/>
                    <a:pt x="6224" y="3086"/>
                    <a:pt x="6956" y="3771"/>
                  </a:cubicBezTo>
                  <a:cubicBezTo>
                    <a:pt x="7688" y="4800"/>
                    <a:pt x="7322" y="5829"/>
                    <a:pt x="6590" y="6171"/>
                  </a:cubicBezTo>
                  <a:cubicBezTo>
                    <a:pt x="4759" y="7543"/>
                    <a:pt x="3661" y="9600"/>
                    <a:pt x="3661" y="11657"/>
                  </a:cubicBezTo>
                  <a:cubicBezTo>
                    <a:pt x="3661" y="15086"/>
                    <a:pt x="6956" y="18171"/>
                    <a:pt x="10983" y="18171"/>
                  </a:cubicBezTo>
                  <a:cubicBezTo>
                    <a:pt x="14644" y="18171"/>
                    <a:pt x="17939" y="15086"/>
                    <a:pt x="17939" y="11657"/>
                  </a:cubicBezTo>
                  <a:cubicBezTo>
                    <a:pt x="17939" y="9600"/>
                    <a:pt x="16841" y="7543"/>
                    <a:pt x="15010" y="6171"/>
                  </a:cubicBezTo>
                  <a:cubicBezTo>
                    <a:pt x="14278" y="5829"/>
                    <a:pt x="14278" y="4800"/>
                    <a:pt x="14644" y="3771"/>
                  </a:cubicBezTo>
                  <a:cubicBezTo>
                    <a:pt x="15376" y="3086"/>
                    <a:pt x="16475" y="3086"/>
                    <a:pt x="17207" y="3429"/>
                  </a:cubicBezTo>
                  <a:cubicBezTo>
                    <a:pt x="20136" y="5486"/>
                    <a:pt x="21600" y="8229"/>
                    <a:pt x="21600" y="11657"/>
                  </a:cubicBezTo>
                  <a:cubicBezTo>
                    <a:pt x="21600" y="17143"/>
                    <a:pt x="16841" y="21600"/>
                    <a:pt x="10983" y="21600"/>
                  </a:cubicBezTo>
                  <a:close/>
                  <a:moveTo>
                    <a:pt x="12447" y="9943"/>
                  </a:moveTo>
                  <a:cubicBezTo>
                    <a:pt x="12447" y="10971"/>
                    <a:pt x="11715" y="11657"/>
                    <a:pt x="10983" y="11657"/>
                  </a:cubicBezTo>
                  <a:cubicBezTo>
                    <a:pt x="9885" y="11657"/>
                    <a:pt x="9153" y="10971"/>
                    <a:pt x="9153" y="9943"/>
                  </a:cubicBezTo>
                  <a:cubicBezTo>
                    <a:pt x="9153" y="1714"/>
                    <a:pt x="9153" y="1714"/>
                    <a:pt x="9153" y="1714"/>
                  </a:cubicBezTo>
                  <a:cubicBezTo>
                    <a:pt x="9153" y="686"/>
                    <a:pt x="9885" y="0"/>
                    <a:pt x="10983" y="0"/>
                  </a:cubicBezTo>
                  <a:cubicBezTo>
                    <a:pt x="11715" y="0"/>
                    <a:pt x="12447" y="686"/>
                    <a:pt x="12447" y="1714"/>
                  </a:cubicBezTo>
                  <a:lnTo>
                    <a:pt x="12447" y="994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3" name="Shape 5453"/>
            <p:cNvSpPr/>
            <p:nvPr/>
          </p:nvSpPr>
          <p:spPr>
            <a:xfrm>
              <a:off x="7648271" y="1517965"/>
              <a:ext cx="179679" cy="178130"/>
            </a:xfrm>
            <a:custGeom>
              <a:avLst/>
              <a:gdLst/>
              <a:ahLst/>
              <a:cxnLst>
                <a:cxn ang="0">
                  <a:pos x="wd2" y="hd2"/>
                </a:cxn>
                <a:cxn ang="5400000">
                  <a:pos x="wd2" y="hd2"/>
                </a:cxn>
                <a:cxn ang="10800000">
                  <a:pos x="wd2" y="hd2"/>
                </a:cxn>
                <a:cxn ang="16200000">
                  <a:pos x="wd2" y="hd2"/>
                </a:cxn>
              </a:cxnLst>
              <a:rect l="0" t="0" r="r" b="b"/>
              <a:pathLst>
                <a:path w="21600" h="21600" extrusionOk="0">
                  <a:moveTo>
                    <a:pt x="10055" y="9767"/>
                  </a:moveTo>
                  <a:lnTo>
                    <a:pt x="0" y="9767"/>
                  </a:lnTo>
                  <a:lnTo>
                    <a:pt x="0" y="0"/>
                  </a:lnTo>
                  <a:lnTo>
                    <a:pt x="10055" y="0"/>
                  </a:lnTo>
                  <a:lnTo>
                    <a:pt x="10055" y="9767"/>
                  </a:lnTo>
                  <a:close/>
                  <a:moveTo>
                    <a:pt x="10055" y="21600"/>
                  </a:moveTo>
                  <a:lnTo>
                    <a:pt x="0" y="21600"/>
                  </a:lnTo>
                  <a:lnTo>
                    <a:pt x="0" y="11833"/>
                  </a:lnTo>
                  <a:lnTo>
                    <a:pt x="10055" y="11833"/>
                  </a:lnTo>
                  <a:lnTo>
                    <a:pt x="10055" y="21600"/>
                  </a:lnTo>
                  <a:close/>
                  <a:moveTo>
                    <a:pt x="8007" y="7889"/>
                  </a:moveTo>
                  <a:lnTo>
                    <a:pt x="8007" y="1690"/>
                  </a:lnTo>
                  <a:lnTo>
                    <a:pt x="1862" y="1690"/>
                  </a:lnTo>
                  <a:lnTo>
                    <a:pt x="1862" y="7889"/>
                  </a:lnTo>
                  <a:lnTo>
                    <a:pt x="8007" y="7889"/>
                  </a:lnTo>
                  <a:close/>
                  <a:moveTo>
                    <a:pt x="8007" y="19534"/>
                  </a:moveTo>
                  <a:lnTo>
                    <a:pt x="8007" y="13899"/>
                  </a:lnTo>
                  <a:lnTo>
                    <a:pt x="1862" y="13899"/>
                  </a:lnTo>
                  <a:lnTo>
                    <a:pt x="1862" y="19534"/>
                  </a:lnTo>
                  <a:lnTo>
                    <a:pt x="8007" y="19534"/>
                  </a:lnTo>
                  <a:close/>
                  <a:moveTo>
                    <a:pt x="5959" y="5823"/>
                  </a:moveTo>
                  <a:lnTo>
                    <a:pt x="3910" y="5823"/>
                  </a:lnTo>
                  <a:lnTo>
                    <a:pt x="3910" y="3757"/>
                  </a:lnTo>
                  <a:lnTo>
                    <a:pt x="5959" y="3757"/>
                  </a:lnTo>
                  <a:lnTo>
                    <a:pt x="5959" y="5823"/>
                  </a:lnTo>
                  <a:close/>
                  <a:moveTo>
                    <a:pt x="5959" y="17656"/>
                  </a:moveTo>
                  <a:lnTo>
                    <a:pt x="3910" y="17656"/>
                  </a:lnTo>
                  <a:lnTo>
                    <a:pt x="3910" y="15590"/>
                  </a:lnTo>
                  <a:lnTo>
                    <a:pt x="5959" y="15590"/>
                  </a:lnTo>
                  <a:lnTo>
                    <a:pt x="5959" y="17656"/>
                  </a:lnTo>
                  <a:close/>
                  <a:moveTo>
                    <a:pt x="21600" y="9767"/>
                  </a:moveTo>
                  <a:lnTo>
                    <a:pt x="12103" y="9767"/>
                  </a:lnTo>
                  <a:lnTo>
                    <a:pt x="12103" y="0"/>
                  </a:lnTo>
                  <a:lnTo>
                    <a:pt x="21600" y="0"/>
                  </a:lnTo>
                  <a:lnTo>
                    <a:pt x="21600" y="9767"/>
                  </a:lnTo>
                  <a:close/>
                  <a:moveTo>
                    <a:pt x="21600" y="17656"/>
                  </a:moveTo>
                  <a:lnTo>
                    <a:pt x="15641" y="17656"/>
                  </a:lnTo>
                  <a:lnTo>
                    <a:pt x="15641" y="15590"/>
                  </a:lnTo>
                  <a:lnTo>
                    <a:pt x="13593" y="15590"/>
                  </a:lnTo>
                  <a:lnTo>
                    <a:pt x="13593" y="21600"/>
                  </a:lnTo>
                  <a:lnTo>
                    <a:pt x="12103" y="21600"/>
                  </a:lnTo>
                  <a:lnTo>
                    <a:pt x="12103" y="11833"/>
                  </a:lnTo>
                  <a:lnTo>
                    <a:pt x="17690" y="11833"/>
                  </a:lnTo>
                  <a:lnTo>
                    <a:pt x="17690" y="13899"/>
                  </a:lnTo>
                  <a:lnTo>
                    <a:pt x="19738" y="13899"/>
                  </a:lnTo>
                  <a:lnTo>
                    <a:pt x="19738" y="11833"/>
                  </a:lnTo>
                  <a:lnTo>
                    <a:pt x="21600" y="11833"/>
                  </a:lnTo>
                  <a:lnTo>
                    <a:pt x="21600" y="17656"/>
                  </a:lnTo>
                  <a:close/>
                  <a:moveTo>
                    <a:pt x="19738" y="7889"/>
                  </a:moveTo>
                  <a:lnTo>
                    <a:pt x="19738" y="1690"/>
                  </a:lnTo>
                  <a:lnTo>
                    <a:pt x="13593" y="1690"/>
                  </a:lnTo>
                  <a:lnTo>
                    <a:pt x="13593" y="7889"/>
                  </a:lnTo>
                  <a:lnTo>
                    <a:pt x="19738" y="7889"/>
                  </a:lnTo>
                  <a:close/>
                  <a:moveTo>
                    <a:pt x="17690" y="5823"/>
                  </a:moveTo>
                  <a:lnTo>
                    <a:pt x="15641" y="5823"/>
                  </a:lnTo>
                  <a:lnTo>
                    <a:pt x="15641" y="3757"/>
                  </a:lnTo>
                  <a:lnTo>
                    <a:pt x="17690" y="3757"/>
                  </a:lnTo>
                  <a:lnTo>
                    <a:pt x="17690" y="5823"/>
                  </a:lnTo>
                  <a:close/>
                  <a:moveTo>
                    <a:pt x="17690" y="21600"/>
                  </a:moveTo>
                  <a:lnTo>
                    <a:pt x="15641" y="21600"/>
                  </a:lnTo>
                  <a:lnTo>
                    <a:pt x="15641" y="19534"/>
                  </a:lnTo>
                  <a:lnTo>
                    <a:pt x="17690" y="19534"/>
                  </a:lnTo>
                  <a:lnTo>
                    <a:pt x="17690" y="21600"/>
                  </a:lnTo>
                  <a:close/>
                  <a:moveTo>
                    <a:pt x="21600" y="21600"/>
                  </a:moveTo>
                  <a:lnTo>
                    <a:pt x="19738" y="21600"/>
                  </a:lnTo>
                  <a:lnTo>
                    <a:pt x="19738" y="19534"/>
                  </a:lnTo>
                  <a:lnTo>
                    <a:pt x="21600" y="19534"/>
                  </a:lnTo>
                  <a:lnTo>
                    <a:pt x="21600" y="21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4" name="Shape 5454"/>
            <p:cNvSpPr/>
            <p:nvPr/>
          </p:nvSpPr>
          <p:spPr>
            <a:xfrm>
              <a:off x="8129993" y="1517965"/>
              <a:ext cx="210658" cy="178130"/>
            </a:xfrm>
            <a:custGeom>
              <a:avLst/>
              <a:gdLst/>
              <a:ahLst/>
              <a:cxnLst>
                <a:cxn ang="0">
                  <a:pos x="wd2" y="hd2"/>
                </a:cxn>
                <a:cxn ang="5400000">
                  <a:pos x="wd2" y="hd2"/>
                </a:cxn>
                <a:cxn ang="10800000">
                  <a:pos x="wd2" y="hd2"/>
                </a:cxn>
                <a:cxn ang="16200000">
                  <a:pos x="wd2" y="hd2"/>
                </a:cxn>
              </a:cxnLst>
              <a:rect l="0" t="0" r="r" b="b"/>
              <a:pathLst>
                <a:path w="21600" h="21600" extrusionOk="0">
                  <a:moveTo>
                    <a:pt x="9943" y="13857"/>
                  </a:moveTo>
                  <a:cubicBezTo>
                    <a:pt x="9943" y="17932"/>
                    <a:pt x="6857" y="21600"/>
                    <a:pt x="3086" y="21600"/>
                  </a:cubicBezTo>
                  <a:cubicBezTo>
                    <a:pt x="2400" y="21600"/>
                    <a:pt x="2400" y="21600"/>
                    <a:pt x="2400" y="21600"/>
                  </a:cubicBezTo>
                  <a:cubicBezTo>
                    <a:pt x="2057" y="21600"/>
                    <a:pt x="1714" y="21192"/>
                    <a:pt x="1714" y="20785"/>
                  </a:cubicBezTo>
                  <a:cubicBezTo>
                    <a:pt x="1714" y="18747"/>
                    <a:pt x="1714" y="18747"/>
                    <a:pt x="1714" y="18747"/>
                  </a:cubicBezTo>
                  <a:cubicBezTo>
                    <a:pt x="1714" y="17932"/>
                    <a:pt x="2057" y="17525"/>
                    <a:pt x="2400" y="17525"/>
                  </a:cubicBezTo>
                  <a:cubicBezTo>
                    <a:pt x="3086" y="17525"/>
                    <a:pt x="3086" y="17525"/>
                    <a:pt x="3086" y="17525"/>
                  </a:cubicBezTo>
                  <a:cubicBezTo>
                    <a:pt x="5143" y="17525"/>
                    <a:pt x="6514" y="15894"/>
                    <a:pt x="6514" y="13857"/>
                  </a:cubicBezTo>
                  <a:cubicBezTo>
                    <a:pt x="6514" y="13042"/>
                    <a:pt x="6514" y="13042"/>
                    <a:pt x="6514" y="13042"/>
                  </a:cubicBezTo>
                  <a:cubicBezTo>
                    <a:pt x="6514" y="12226"/>
                    <a:pt x="6171" y="11819"/>
                    <a:pt x="5486" y="11819"/>
                  </a:cubicBezTo>
                  <a:cubicBezTo>
                    <a:pt x="2400" y="11819"/>
                    <a:pt x="2400" y="11819"/>
                    <a:pt x="2400" y="11819"/>
                  </a:cubicBezTo>
                  <a:cubicBezTo>
                    <a:pt x="1029" y="11819"/>
                    <a:pt x="0" y="10189"/>
                    <a:pt x="0" y="8558"/>
                  </a:cubicBezTo>
                  <a:cubicBezTo>
                    <a:pt x="0" y="2853"/>
                    <a:pt x="0" y="2853"/>
                    <a:pt x="0" y="2853"/>
                  </a:cubicBezTo>
                  <a:cubicBezTo>
                    <a:pt x="0" y="1223"/>
                    <a:pt x="1029" y="0"/>
                    <a:pt x="2400" y="0"/>
                  </a:cubicBezTo>
                  <a:cubicBezTo>
                    <a:pt x="7543" y="0"/>
                    <a:pt x="7543" y="0"/>
                    <a:pt x="7543" y="0"/>
                  </a:cubicBezTo>
                  <a:cubicBezTo>
                    <a:pt x="8914" y="0"/>
                    <a:pt x="9943" y="1223"/>
                    <a:pt x="9943" y="2853"/>
                  </a:cubicBezTo>
                  <a:lnTo>
                    <a:pt x="9943" y="13857"/>
                  </a:lnTo>
                  <a:close/>
                  <a:moveTo>
                    <a:pt x="21600" y="13857"/>
                  </a:moveTo>
                  <a:cubicBezTo>
                    <a:pt x="21600" y="17932"/>
                    <a:pt x="18514" y="21600"/>
                    <a:pt x="14743" y="21600"/>
                  </a:cubicBezTo>
                  <a:cubicBezTo>
                    <a:pt x="14057" y="21600"/>
                    <a:pt x="14057" y="21600"/>
                    <a:pt x="14057" y="21600"/>
                  </a:cubicBezTo>
                  <a:cubicBezTo>
                    <a:pt x="13714" y="21600"/>
                    <a:pt x="13371" y="21192"/>
                    <a:pt x="13371" y="20785"/>
                  </a:cubicBezTo>
                  <a:cubicBezTo>
                    <a:pt x="13371" y="18747"/>
                    <a:pt x="13371" y="18747"/>
                    <a:pt x="13371" y="18747"/>
                  </a:cubicBezTo>
                  <a:cubicBezTo>
                    <a:pt x="13371" y="17932"/>
                    <a:pt x="13714" y="17525"/>
                    <a:pt x="14057" y="17525"/>
                  </a:cubicBezTo>
                  <a:cubicBezTo>
                    <a:pt x="14743" y="17525"/>
                    <a:pt x="14743" y="17525"/>
                    <a:pt x="14743" y="17525"/>
                  </a:cubicBezTo>
                  <a:cubicBezTo>
                    <a:pt x="16800" y="17525"/>
                    <a:pt x="18171" y="15894"/>
                    <a:pt x="18171" y="13857"/>
                  </a:cubicBezTo>
                  <a:cubicBezTo>
                    <a:pt x="18171" y="13042"/>
                    <a:pt x="18171" y="13042"/>
                    <a:pt x="18171" y="13042"/>
                  </a:cubicBezTo>
                  <a:cubicBezTo>
                    <a:pt x="18171" y="12226"/>
                    <a:pt x="17829" y="11819"/>
                    <a:pt x="17143" y="11819"/>
                  </a:cubicBezTo>
                  <a:cubicBezTo>
                    <a:pt x="14057" y="11819"/>
                    <a:pt x="14057" y="11819"/>
                    <a:pt x="14057" y="11819"/>
                  </a:cubicBezTo>
                  <a:cubicBezTo>
                    <a:pt x="12686" y="11819"/>
                    <a:pt x="11657" y="10189"/>
                    <a:pt x="11657" y="8558"/>
                  </a:cubicBezTo>
                  <a:cubicBezTo>
                    <a:pt x="11657" y="2853"/>
                    <a:pt x="11657" y="2853"/>
                    <a:pt x="11657" y="2853"/>
                  </a:cubicBezTo>
                  <a:cubicBezTo>
                    <a:pt x="11657" y="1223"/>
                    <a:pt x="12686" y="0"/>
                    <a:pt x="14057" y="0"/>
                  </a:cubicBezTo>
                  <a:cubicBezTo>
                    <a:pt x="19200" y="0"/>
                    <a:pt x="19200" y="0"/>
                    <a:pt x="19200" y="0"/>
                  </a:cubicBezTo>
                  <a:cubicBezTo>
                    <a:pt x="20571" y="0"/>
                    <a:pt x="21600" y="1223"/>
                    <a:pt x="21600" y="2853"/>
                  </a:cubicBezTo>
                  <a:lnTo>
                    <a:pt x="21600" y="1385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5" name="Shape 5455"/>
            <p:cNvSpPr/>
            <p:nvPr/>
          </p:nvSpPr>
          <p:spPr>
            <a:xfrm>
              <a:off x="8560600" y="1502476"/>
              <a:ext cx="225735" cy="213755"/>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7"/>
                    <a:pt x="5718" y="11137"/>
                    <a:pt x="5718" y="11137"/>
                  </a:cubicBezTo>
                  <a:cubicBezTo>
                    <a:pt x="3176" y="14175"/>
                    <a:pt x="2859" y="16875"/>
                    <a:pt x="2859" y="16875"/>
                  </a:cubicBezTo>
                  <a:cubicBezTo>
                    <a:pt x="635" y="12150"/>
                    <a:pt x="635" y="12150"/>
                    <a:pt x="635" y="12150"/>
                  </a:cubicBezTo>
                  <a:cubicBezTo>
                    <a:pt x="0" y="11475"/>
                    <a:pt x="318" y="10800"/>
                    <a:pt x="318" y="10800"/>
                  </a:cubicBezTo>
                  <a:cubicBezTo>
                    <a:pt x="318" y="10800"/>
                    <a:pt x="953" y="9788"/>
                    <a:pt x="1906" y="8100"/>
                  </a:cubicBezTo>
                  <a:cubicBezTo>
                    <a:pt x="0" y="7088"/>
                    <a:pt x="0" y="7088"/>
                    <a:pt x="0" y="7088"/>
                  </a:cubicBezTo>
                  <a:cubicBezTo>
                    <a:pt x="5400" y="7425"/>
                    <a:pt x="5400" y="7425"/>
                    <a:pt x="5400" y="7425"/>
                  </a:cubicBezTo>
                  <a:lnTo>
                    <a:pt x="7624" y="12150"/>
                  </a:lnTo>
                  <a:close/>
                  <a:moveTo>
                    <a:pt x="9847" y="19575"/>
                  </a:moveTo>
                  <a:cubicBezTo>
                    <a:pt x="9847" y="19912"/>
                    <a:pt x="9847" y="19912"/>
                    <a:pt x="9847" y="19912"/>
                  </a:cubicBezTo>
                  <a:cubicBezTo>
                    <a:pt x="4765" y="19575"/>
                    <a:pt x="4765" y="19575"/>
                    <a:pt x="4765" y="19575"/>
                  </a:cubicBezTo>
                  <a:cubicBezTo>
                    <a:pt x="4129" y="19575"/>
                    <a:pt x="3494" y="18900"/>
                    <a:pt x="3494" y="18225"/>
                  </a:cubicBezTo>
                  <a:cubicBezTo>
                    <a:pt x="2859" y="17212"/>
                    <a:pt x="3494" y="15525"/>
                    <a:pt x="3812" y="14512"/>
                  </a:cubicBezTo>
                  <a:cubicBezTo>
                    <a:pt x="3812" y="14512"/>
                    <a:pt x="4765" y="14512"/>
                    <a:pt x="9847" y="14850"/>
                  </a:cubicBezTo>
                  <a:lnTo>
                    <a:pt x="9847" y="19575"/>
                  </a:lnTo>
                  <a:close/>
                  <a:moveTo>
                    <a:pt x="7624" y="7763"/>
                  </a:moveTo>
                  <a:cubicBezTo>
                    <a:pt x="3812" y="5400"/>
                    <a:pt x="3812" y="5400"/>
                    <a:pt x="3812" y="5400"/>
                  </a:cubicBezTo>
                  <a:cubicBezTo>
                    <a:pt x="3494" y="5063"/>
                    <a:pt x="3494" y="5063"/>
                    <a:pt x="3494" y="5063"/>
                  </a:cubicBezTo>
                  <a:cubicBezTo>
                    <a:pt x="6035" y="675"/>
                    <a:pt x="6035" y="675"/>
                    <a:pt x="6035" y="675"/>
                  </a:cubicBezTo>
                  <a:cubicBezTo>
                    <a:pt x="6671" y="0"/>
                    <a:pt x="7306" y="0"/>
                    <a:pt x="7941" y="0"/>
                  </a:cubicBezTo>
                  <a:cubicBezTo>
                    <a:pt x="9212" y="0"/>
                    <a:pt x="9847" y="1350"/>
                    <a:pt x="10800" y="2025"/>
                  </a:cubicBezTo>
                  <a:cubicBezTo>
                    <a:pt x="10800" y="2025"/>
                    <a:pt x="10165" y="3038"/>
                    <a:pt x="7624" y="7763"/>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8"/>
                    <a:pt x="16835" y="3038"/>
                  </a:cubicBezTo>
                  <a:lnTo>
                    <a:pt x="18741" y="2025"/>
                  </a:lnTo>
                  <a:close/>
                  <a:moveTo>
                    <a:pt x="17788" y="18562"/>
                  </a:moveTo>
                  <a:cubicBezTo>
                    <a:pt x="17471" y="19575"/>
                    <a:pt x="16835" y="19575"/>
                    <a:pt x="16835" y="19575"/>
                  </a:cubicBezTo>
                  <a:cubicBezTo>
                    <a:pt x="16835" y="19575"/>
                    <a:pt x="15882" y="19575"/>
                    <a:pt x="13976" y="19575"/>
                  </a:cubicBezTo>
                  <a:cubicBezTo>
                    <a:pt x="14294" y="21600"/>
                    <a:pt x="14294" y="21600"/>
                    <a:pt x="14294" y="21600"/>
                  </a:cubicBezTo>
                  <a:cubicBezTo>
                    <a:pt x="11435" y="17212"/>
                    <a:pt x="11435" y="17212"/>
                    <a:pt x="11435" y="17212"/>
                  </a:cubicBezTo>
                  <a:cubicBezTo>
                    <a:pt x="13976" y="12487"/>
                    <a:pt x="13976" y="12487"/>
                    <a:pt x="13976" y="12487"/>
                  </a:cubicBezTo>
                  <a:cubicBezTo>
                    <a:pt x="13976" y="14512"/>
                    <a:pt x="13976" y="14512"/>
                    <a:pt x="13976" y="14512"/>
                  </a:cubicBezTo>
                  <a:cubicBezTo>
                    <a:pt x="18106" y="15187"/>
                    <a:pt x="20329" y="13837"/>
                    <a:pt x="20329" y="13837"/>
                  </a:cubicBezTo>
                  <a:lnTo>
                    <a:pt x="17788" y="18562"/>
                  </a:lnTo>
                  <a:close/>
                  <a:moveTo>
                    <a:pt x="21282" y="10800"/>
                  </a:moveTo>
                  <a:cubicBezTo>
                    <a:pt x="21600" y="11475"/>
                    <a:pt x="21282" y="12150"/>
                    <a:pt x="20965" y="12825"/>
                  </a:cubicBezTo>
                  <a:cubicBezTo>
                    <a:pt x="20329" y="13837"/>
                    <a:pt x="18741" y="13837"/>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6" name="Shape 5456"/>
            <p:cNvSpPr/>
            <p:nvPr/>
          </p:nvSpPr>
          <p:spPr>
            <a:xfrm>
              <a:off x="15072" y="1923789"/>
              <a:ext cx="150249" cy="151797"/>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720" y="21120"/>
                    <a:pt x="18720" y="21120"/>
                    <a:pt x="18720" y="21120"/>
                  </a:cubicBezTo>
                  <a:cubicBezTo>
                    <a:pt x="18240" y="21120"/>
                    <a:pt x="17760" y="21600"/>
                    <a:pt x="17280" y="21600"/>
                  </a:cubicBezTo>
                  <a:cubicBezTo>
                    <a:pt x="16800" y="21600"/>
                    <a:pt x="16320" y="21120"/>
                    <a:pt x="16320" y="21120"/>
                  </a:cubicBezTo>
                  <a:cubicBezTo>
                    <a:pt x="10560" y="15360"/>
                    <a:pt x="10560" y="15360"/>
                    <a:pt x="10560" y="15360"/>
                  </a:cubicBezTo>
                  <a:cubicBezTo>
                    <a:pt x="5280" y="21120"/>
                    <a:pt x="5280" y="21120"/>
                    <a:pt x="5280" y="21120"/>
                  </a:cubicBezTo>
                  <a:cubicBezTo>
                    <a:pt x="5280" y="21120"/>
                    <a:pt x="4800" y="21600"/>
                    <a:pt x="4320" y="21600"/>
                  </a:cubicBezTo>
                  <a:cubicBezTo>
                    <a:pt x="384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840" y="0"/>
                    <a:pt x="4320" y="0"/>
                  </a:cubicBezTo>
                  <a:cubicBezTo>
                    <a:pt x="4800" y="0"/>
                    <a:pt x="5280" y="0"/>
                    <a:pt x="5280" y="480"/>
                  </a:cubicBezTo>
                  <a:cubicBezTo>
                    <a:pt x="10560" y="5760"/>
                    <a:pt x="10560" y="5760"/>
                    <a:pt x="10560" y="5760"/>
                  </a:cubicBezTo>
                  <a:cubicBezTo>
                    <a:pt x="16320" y="480"/>
                    <a:pt x="16320" y="480"/>
                    <a:pt x="16320" y="480"/>
                  </a:cubicBezTo>
                  <a:cubicBezTo>
                    <a:pt x="16320" y="0"/>
                    <a:pt x="16800" y="0"/>
                    <a:pt x="17280" y="0"/>
                  </a:cubicBezTo>
                  <a:cubicBezTo>
                    <a:pt x="17760" y="0"/>
                    <a:pt x="18240" y="0"/>
                    <a:pt x="18720" y="480"/>
                  </a:cubicBezTo>
                  <a:cubicBezTo>
                    <a:pt x="21120" y="2880"/>
                    <a:pt x="21120" y="2880"/>
                    <a:pt x="21120" y="2880"/>
                  </a:cubicBezTo>
                  <a:cubicBezTo>
                    <a:pt x="21600" y="2880"/>
                    <a:pt x="21600" y="3360"/>
                    <a:pt x="21600" y="3840"/>
                  </a:cubicBezTo>
                  <a:cubicBezTo>
                    <a:pt x="21600" y="4320"/>
                    <a:pt x="21600" y="4800"/>
                    <a:pt x="21120" y="5280"/>
                  </a:cubicBezTo>
                  <a:cubicBezTo>
                    <a:pt x="15840" y="10560"/>
                    <a:pt x="15840" y="10560"/>
                    <a:pt x="15840" y="10560"/>
                  </a:cubicBezTo>
                  <a:cubicBezTo>
                    <a:pt x="21120" y="15840"/>
                    <a:pt x="21120" y="15840"/>
                    <a:pt x="21120" y="15840"/>
                  </a:cubicBezTo>
                  <a:cubicBezTo>
                    <a:pt x="21600" y="16320"/>
                    <a:pt x="21600" y="16800"/>
                    <a:pt x="21600" y="17280"/>
                  </a:cubicBezTo>
                  <a:cubicBezTo>
                    <a:pt x="21600" y="17760"/>
                    <a:pt x="21600" y="18240"/>
                    <a:pt x="21120" y="1824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7" name="Shape 5457"/>
            <p:cNvSpPr/>
            <p:nvPr/>
          </p:nvSpPr>
          <p:spPr>
            <a:xfrm>
              <a:off x="413151" y="1883516"/>
              <a:ext cx="227696" cy="204462"/>
            </a:xfrm>
            <a:custGeom>
              <a:avLst/>
              <a:gdLst/>
              <a:ahLst/>
              <a:cxnLst>
                <a:cxn ang="0">
                  <a:pos x="wd2" y="hd2"/>
                </a:cxn>
                <a:cxn ang="5400000">
                  <a:pos x="wd2" y="hd2"/>
                </a:cxn>
                <a:cxn ang="10800000">
                  <a:pos x="wd2" y="hd2"/>
                </a:cxn>
                <a:cxn ang="16200000">
                  <a:pos x="wd2" y="hd2"/>
                </a:cxn>
              </a:cxnLst>
              <a:rect l="0" t="0" r="r" b="b"/>
              <a:pathLst>
                <a:path w="21600" h="21600" extrusionOk="0">
                  <a:moveTo>
                    <a:pt x="20012" y="20184"/>
                  </a:moveTo>
                  <a:cubicBezTo>
                    <a:pt x="20012" y="20538"/>
                    <a:pt x="19694" y="20892"/>
                    <a:pt x="19694" y="21246"/>
                  </a:cubicBezTo>
                  <a:cubicBezTo>
                    <a:pt x="19376" y="21600"/>
                    <a:pt x="19376" y="21600"/>
                    <a:pt x="19376" y="21600"/>
                  </a:cubicBezTo>
                  <a:cubicBezTo>
                    <a:pt x="19059" y="21600"/>
                    <a:pt x="18741" y="21246"/>
                    <a:pt x="18741" y="21246"/>
                  </a:cubicBezTo>
                  <a:cubicBezTo>
                    <a:pt x="18741" y="20892"/>
                    <a:pt x="18741" y="20538"/>
                    <a:pt x="18741" y="20538"/>
                  </a:cubicBezTo>
                  <a:cubicBezTo>
                    <a:pt x="19059" y="19830"/>
                    <a:pt x="19059" y="19475"/>
                    <a:pt x="19059" y="18767"/>
                  </a:cubicBezTo>
                  <a:cubicBezTo>
                    <a:pt x="19059" y="12393"/>
                    <a:pt x="15565" y="11331"/>
                    <a:pt x="10482" y="11331"/>
                  </a:cubicBezTo>
                  <a:cubicBezTo>
                    <a:pt x="7624" y="11331"/>
                    <a:pt x="7624" y="11331"/>
                    <a:pt x="7624" y="11331"/>
                  </a:cubicBezTo>
                  <a:cubicBezTo>
                    <a:pt x="7624" y="14518"/>
                    <a:pt x="7624" y="14518"/>
                    <a:pt x="7624" y="14518"/>
                  </a:cubicBezTo>
                  <a:cubicBezTo>
                    <a:pt x="7624" y="15226"/>
                    <a:pt x="7306" y="15580"/>
                    <a:pt x="6988" y="15580"/>
                  </a:cubicBezTo>
                  <a:cubicBezTo>
                    <a:pt x="6671" y="15580"/>
                    <a:pt x="6353" y="15580"/>
                    <a:pt x="6353" y="15226"/>
                  </a:cubicBezTo>
                  <a:cubicBezTo>
                    <a:pt x="0" y="8498"/>
                    <a:pt x="0" y="8498"/>
                    <a:pt x="0" y="8498"/>
                  </a:cubicBezTo>
                  <a:cubicBezTo>
                    <a:pt x="0" y="8144"/>
                    <a:pt x="0" y="8144"/>
                    <a:pt x="0" y="7790"/>
                  </a:cubicBezTo>
                  <a:cubicBezTo>
                    <a:pt x="0" y="7436"/>
                    <a:pt x="0" y="7436"/>
                    <a:pt x="0" y="7082"/>
                  </a:cubicBezTo>
                  <a:cubicBezTo>
                    <a:pt x="6353" y="354"/>
                    <a:pt x="6353" y="354"/>
                    <a:pt x="6353" y="354"/>
                  </a:cubicBezTo>
                  <a:cubicBezTo>
                    <a:pt x="6353" y="0"/>
                    <a:pt x="6671" y="0"/>
                    <a:pt x="6988" y="0"/>
                  </a:cubicBezTo>
                  <a:cubicBezTo>
                    <a:pt x="7306" y="0"/>
                    <a:pt x="7624" y="354"/>
                    <a:pt x="7624" y="1062"/>
                  </a:cubicBezTo>
                  <a:cubicBezTo>
                    <a:pt x="7624" y="4249"/>
                    <a:pt x="7624" y="4249"/>
                    <a:pt x="7624" y="4249"/>
                  </a:cubicBezTo>
                  <a:cubicBezTo>
                    <a:pt x="10482" y="4249"/>
                    <a:pt x="10482" y="4249"/>
                    <a:pt x="10482" y="4249"/>
                  </a:cubicBezTo>
                  <a:cubicBezTo>
                    <a:pt x="14294" y="4249"/>
                    <a:pt x="19376" y="4957"/>
                    <a:pt x="20965" y="9915"/>
                  </a:cubicBezTo>
                  <a:cubicBezTo>
                    <a:pt x="21282" y="11331"/>
                    <a:pt x="21600" y="12748"/>
                    <a:pt x="21600" y="14164"/>
                  </a:cubicBezTo>
                  <a:cubicBezTo>
                    <a:pt x="21600" y="16289"/>
                    <a:pt x="20647" y="18413"/>
                    <a:pt x="20012" y="2018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8" name="Shape 5458"/>
            <p:cNvSpPr/>
            <p:nvPr/>
          </p:nvSpPr>
          <p:spPr>
            <a:xfrm>
              <a:off x="902617" y="1908299"/>
              <a:ext cx="230794" cy="164190"/>
            </a:xfrm>
            <a:custGeom>
              <a:avLst/>
              <a:gdLst/>
              <a:ahLst/>
              <a:cxnLst>
                <a:cxn ang="0">
                  <a:pos x="wd2" y="hd2"/>
                </a:cxn>
                <a:cxn ang="5400000">
                  <a:pos x="wd2" y="hd2"/>
                </a:cxn>
                <a:cxn ang="10800000">
                  <a:pos x="wd2" y="hd2"/>
                </a:cxn>
                <a:cxn ang="16200000">
                  <a:pos x="wd2" y="hd2"/>
                </a:cxn>
              </a:cxnLst>
              <a:rect l="0" t="0" r="r" b="b"/>
              <a:pathLst>
                <a:path w="21600" h="21600" extrusionOk="0">
                  <a:moveTo>
                    <a:pt x="21287" y="21600"/>
                  </a:moveTo>
                  <a:cubicBezTo>
                    <a:pt x="12835" y="21600"/>
                    <a:pt x="12835" y="21600"/>
                    <a:pt x="12835" y="21600"/>
                  </a:cubicBezTo>
                  <a:cubicBezTo>
                    <a:pt x="13148" y="21600"/>
                    <a:pt x="13148" y="21159"/>
                    <a:pt x="13148" y="21159"/>
                  </a:cubicBezTo>
                  <a:cubicBezTo>
                    <a:pt x="12835" y="16751"/>
                    <a:pt x="12835" y="16751"/>
                    <a:pt x="12835" y="16751"/>
                  </a:cubicBezTo>
                  <a:cubicBezTo>
                    <a:pt x="12835" y="16310"/>
                    <a:pt x="12835" y="16310"/>
                    <a:pt x="12522" y="16310"/>
                  </a:cubicBezTo>
                  <a:cubicBezTo>
                    <a:pt x="9391" y="16310"/>
                    <a:pt x="9391" y="16310"/>
                    <a:pt x="9391" y="16310"/>
                  </a:cubicBezTo>
                  <a:cubicBezTo>
                    <a:pt x="9078" y="16310"/>
                    <a:pt x="8765" y="16310"/>
                    <a:pt x="8765" y="16751"/>
                  </a:cubicBezTo>
                  <a:cubicBezTo>
                    <a:pt x="8765" y="21159"/>
                    <a:pt x="8765" y="21159"/>
                    <a:pt x="8765" y="21159"/>
                  </a:cubicBezTo>
                  <a:cubicBezTo>
                    <a:pt x="8765" y="21159"/>
                    <a:pt x="8765" y="21600"/>
                    <a:pt x="9078" y="21600"/>
                  </a:cubicBezTo>
                  <a:cubicBezTo>
                    <a:pt x="626" y="21600"/>
                    <a:pt x="626" y="21600"/>
                    <a:pt x="626" y="21600"/>
                  </a:cubicBezTo>
                  <a:cubicBezTo>
                    <a:pt x="313" y="21600"/>
                    <a:pt x="0" y="20718"/>
                    <a:pt x="0" y="20278"/>
                  </a:cubicBezTo>
                  <a:cubicBezTo>
                    <a:pt x="0" y="19837"/>
                    <a:pt x="313" y="18955"/>
                    <a:pt x="313" y="18514"/>
                  </a:cubicBezTo>
                  <a:cubicBezTo>
                    <a:pt x="5322" y="882"/>
                    <a:pt x="5322" y="882"/>
                    <a:pt x="5322" y="882"/>
                  </a:cubicBezTo>
                  <a:cubicBezTo>
                    <a:pt x="5635" y="441"/>
                    <a:pt x="5948" y="0"/>
                    <a:pt x="6261" y="0"/>
                  </a:cubicBezTo>
                  <a:cubicBezTo>
                    <a:pt x="10017" y="0"/>
                    <a:pt x="10017" y="0"/>
                    <a:pt x="10017" y="0"/>
                  </a:cubicBezTo>
                  <a:cubicBezTo>
                    <a:pt x="10017" y="0"/>
                    <a:pt x="9704" y="441"/>
                    <a:pt x="9704" y="882"/>
                  </a:cubicBezTo>
                  <a:cubicBezTo>
                    <a:pt x="9704" y="3967"/>
                    <a:pt x="9704" y="3967"/>
                    <a:pt x="9704" y="3967"/>
                  </a:cubicBezTo>
                  <a:cubicBezTo>
                    <a:pt x="9704" y="4408"/>
                    <a:pt x="9704" y="4408"/>
                    <a:pt x="10017" y="4408"/>
                  </a:cubicBezTo>
                  <a:cubicBezTo>
                    <a:pt x="11896" y="4408"/>
                    <a:pt x="11896" y="4408"/>
                    <a:pt x="11896" y="4408"/>
                  </a:cubicBezTo>
                  <a:cubicBezTo>
                    <a:pt x="12209" y="4408"/>
                    <a:pt x="12209" y="4408"/>
                    <a:pt x="12209" y="3967"/>
                  </a:cubicBezTo>
                  <a:cubicBezTo>
                    <a:pt x="12209" y="882"/>
                    <a:pt x="12209" y="882"/>
                    <a:pt x="12209" y="882"/>
                  </a:cubicBezTo>
                  <a:cubicBezTo>
                    <a:pt x="12209" y="441"/>
                    <a:pt x="11896" y="0"/>
                    <a:pt x="11583" y="0"/>
                  </a:cubicBezTo>
                  <a:cubicBezTo>
                    <a:pt x="15652" y="0"/>
                    <a:pt x="15652" y="0"/>
                    <a:pt x="15652" y="0"/>
                  </a:cubicBezTo>
                  <a:cubicBezTo>
                    <a:pt x="15965" y="0"/>
                    <a:pt x="16278" y="441"/>
                    <a:pt x="16591" y="882"/>
                  </a:cubicBezTo>
                  <a:cubicBezTo>
                    <a:pt x="21287" y="18514"/>
                    <a:pt x="21287" y="18514"/>
                    <a:pt x="21287" y="18514"/>
                  </a:cubicBezTo>
                  <a:cubicBezTo>
                    <a:pt x="21600" y="18955"/>
                    <a:pt x="21600" y="19837"/>
                    <a:pt x="21600" y="20278"/>
                  </a:cubicBezTo>
                  <a:cubicBezTo>
                    <a:pt x="21600" y="20718"/>
                    <a:pt x="21600" y="21600"/>
                    <a:pt x="21287" y="21600"/>
                  </a:cubicBezTo>
                  <a:close/>
                  <a:moveTo>
                    <a:pt x="12835" y="12343"/>
                  </a:moveTo>
                  <a:cubicBezTo>
                    <a:pt x="12522" y="7053"/>
                    <a:pt x="12522" y="7053"/>
                    <a:pt x="12522" y="7053"/>
                  </a:cubicBezTo>
                  <a:cubicBezTo>
                    <a:pt x="12522" y="7053"/>
                    <a:pt x="12209" y="6612"/>
                    <a:pt x="11896" y="6612"/>
                  </a:cubicBezTo>
                  <a:cubicBezTo>
                    <a:pt x="9704" y="6612"/>
                    <a:pt x="9704" y="6612"/>
                    <a:pt x="9704" y="6612"/>
                  </a:cubicBezTo>
                  <a:cubicBezTo>
                    <a:pt x="9704" y="6612"/>
                    <a:pt x="9391" y="7053"/>
                    <a:pt x="9391" y="7053"/>
                  </a:cubicBezTo>
                  <a:cubicBezTo>
                    <a:pt x="9078" y="12343"/>
                    <a:pt x="9078" y="12343"/>
                    <a:pt x="9078" y="12343"/>
                  </a:cubicBezTo>
                  <a:cubicBezTo>
                    <a:pt x="9078" y="12784"/>
                    <a:pt x="9078" y="12784"/>
                    <a:pt x="9078" y="12784"/>
                  </a:cubicBezTo>
                  <a:cubicBezTo>
                    <a:pt x="9078" y="12784"/>
                    <a:pt x="9391" y="13224"/>
                    <a:pt x="9391" y="13224"/>
                  </a:cubicBezTo>
                  <a:cubicBezTo>
                    <a:pt x="12522" y="13224"/>
                    <a:pt x="12522" y="13224"/>
                    <a:pt x="12522" y="13224"/>
                  </a:cubicBezTo>
                  <a:cubicBezTo>
                    <a:pt x="12522" y="13224"/>
                    <a:pt x="12835" y="12784"/>
                    <a:pt x="12835" y="12784"/>
                  </a:cubicBezTo>
                  <a:lnTo>
                    <a:pt x="12835" y="1234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59" name="Shape 5459"/>
            <p:cNvSpPr/>
            <p:nvPr/>
          </p:nvSpPr>
          <p:spPr>
            <a:xfrm>
              <a:off x="1378143" y="1894359"/>
              <a:ext cx="161092" cy="178130"/>
            </a:xfrm>
            <a:custGeom>
              <a:avLst/>
              <a:gdLst/>
              <a:ahLst/>
              <a:cxnLst>
                <a:cxn ang="0">
                  <a:pos x="wd2" y="hd2"/>
                </a:cxn>
                <a:cxn ang="5400000">
                  <a:pos x="wd2" y="hd2"/>
                </a:cxn>
                <a:cxn ang="10800000">
                  <a:pos x="wd2" y="hd2"/>
                </a:cxn>
                <a:cxn ang="16200000">
                  <a:pos x="wd2" y="hd2"/>
                </a:cxn>
              </a:cxnLst>
              <a:rect l="0" t="0" r="r" b="b"/>
              <a:pathLst>
                <a:path w="21600" h="21600" extrusionOk="0">
                  <a:moveTo>
                    <a:pt x="13950" y="13449"/>
                  </a:moveTo>
                  <a:cubicBezTo>
                    <a:pt x="8100" y="13449"/>
                    <a:pt x="8100" y="13449"/>
                    <a:pt x="8100" y="13449"/>
                  </a:cubicBezTo>
                  <a:cubicBezTo>
                    <a:pt x="8100" y="15079"/>
                    <a:pt x="8100" y="15079"/>
                    <a:pt x="8100" y="15079"/>
                  </a:cubicBezTo>
                  <a:cubicBezTo>
                    <a:pt x="16650" y="15079"/>
                    <a:pt x="16650" y="15079"/>
                    <a:pt x="16650" y="15079"/>
                  </a:cubicBezTo>
                  <a:cubicBezTo>
                    <a:pt x="17100" y="15079"/>
                    <a:pt x="17550" y="15487"/>
                    <a:pt x="17550" y="15487"/>
                  </a:cubicBezTo>
                  <a:cubicBezTo>
                    <a:pt x="17550" y="17525"/>
                    <a:pt x="17550" y="17525"/>
                    <a:pt x="17550" y="17525"/>
                  </a:cubicBezTo>
                  <a:cubicBezTo>
                    <a:pt x="17550" y="17932"/>
                    <a:pt x="17100" y="17932"/>
                    <a:pt x="16650" y="17932"/>
                  </a:cubicBezTo>
                  <a:cubicBezTo>
                    <a:pt x="8100" y="17932"/>
                    <a:pt x="8100" y="17932"/>
                    <a:pt x="8100" y="17932"/>
                  </a:cubicBezTo>
                  <a:cubicBezTo>
                    <a:pt x="8100" y="21192"/>
                    <a:pt x="8100" y="21192"/>
                    <a:pt x="8100" y="21192"/>
                  </a:cubicBezTo>
                  <a:cubicBezTo>
                    <a:pt x="8100" y="21192"/>
                    <a:pt x="8100" y="21600"/>
                    <a:pt x="7650" y="21600"/>
                  </a:cubicBezTo>
                  <a:cubicBezTo>
                    <a:pt x="4950" y="21600"/>
                    <a:pt x="4950" y="21600"/>
                    <a:pt x="4950" y="21600"/>
                  </a:cubicBezTo>
                  <a:cubicBezTo>
                    <a:pt x="4500" y="21600"/>
                    <a:pt x="4050" y="21192"/>
                    <a:pt x="4050" y="21192"/>
                  </a:cubicBezTo>
                  <a:cubicBezTo>
                    <a:pt x="4050" y="17932"/>
                    <a:pt x="4050" y="17932"/>
                    <a:pt x="4050" y="17932"/>
                  </a:cubicBezTo>
                  <a:cubicBezTo>
                    <a:pt x="450" y="17932"/>
                    <a:pt x="450" y="17932"/>
                    <a:pt x="450" y="17932"/>
                  </a:cubicBezTo>
                  <a:cubicBezTo>
                    <a:pt x="0" y="17932"/>
                    <a:pt x="0" y="17932"/>
                    <a:pt x="0" y="17525"/>
                  </a:cubicBezTo>
                  <a:cubicBezTo>
                    <a:pt x="0" y="15487"/>
                    <a:pt x="0" y="15487"/>
                    <a:pt x="0" y="15487"/>
                  </a:cubicBezTo>
                  <a:cubicBezTo>
                    <a:pt x="0" y="15487"/>
                    <a:pt x="0" y="15079"/>
                    <a:pt x="450" y="15079"/>
                  </a:cubicBezTo>
                  <a:cubicBezTo>
                    <a:pt x="4050" y="15079"/>
                    <a:pt x="4050" y="15079"/>
                    <a:pt x="4050" y="15079"/>
                  </a:cubicBezTo>
                  <a:cubicBezTo>
                    <a:pt x="4050" y="13449"/>
                    <a:pt x="4050" y="13449"/>
                    <a:pt x="4050" y="13449"/>
                  </a:cubicBezTo>
                  <a:cubicBezTo>
                    <a:pt x="450" y="13449"/>
                    <a:pt x="450" y="13449"/>
                    <a:pt x="450" y="13449"/>
                  </a:cubicBezTo>
                  <a:cubicBezTo>
                    <a:pt x="0" y="13449"/>
                    <a:pt x="0" y="13042"/>
                    <a:pt x="0" y="13042"/>
                  </a:cubicBezTo>
                  <a:cubicBezTo>
                    <a:pt x="0" y="10596"/>
                    <a:pt x="0" y="10596"/>
                    <a:pt x="0" y="10596"/>
                  </a:cubicBezTo>
                  <a:cubicBezTo>
                    <a:pt x="0" y="10189"/>
                    <a:pt x="0" y="10189"/>
                    <a:pt x="450" y="10189"/>
                  </a:cubicBezTo>
                  <a:cubicBezTo>
                    <a:pt x="4050" y="10189"/>
                    <a:pt x="4050" y="10189"/>
                    <a:pt x="4050" y="10189"/>
                  </a:cubicBezTo>
                  <a:cubicBezTo>
                    <a:pt x="4050" y="408"/>
                    <a:pt x="4050" y="408"/>
                    <a:pt x="4050" y="408"/>
                  </a:cubicBezTo>
                  <a:cubicBezTo>
                    <a:pt x="4050" y="0"/>
                    <a:pt x="4500" y="0"/>
                    <a:pt x="4950" y="0"/>
                  </a:cubicBezTo>
                  <a:cubicBezTo>
                    <a:pt x="13950" y="0"/>
                    <a:pt x="13950" y="0"/>
                    <a:pt x="13950" y="0"/>
                  </a:cubicBezTo>
                  <a:cubicBezTo>
                    <a:pt x="18450" y="0"/>
                    <a:pt x="21600" y="2445"/>
                    <a:pt x="21600" y="6521"/>
                  </a:cubicBezTo>
                  <a:cubicBezTo>
                    <a:pt x="21600" y="10596"/>
                    <a:pt x="18450" y="13449"/>
                    <a:pt x="13950" y="13449"/>
                  </a:cubicBezTo>
                  <a:close/>
                  <a:moveTo>
                    <a:pt x="13500" y="3260"/>
                  </a:moveTo>
                  <a:cubicBezTo>
                    <a:pt x="8100" y="3260"/>
                    <a:pt x="8100" y="3260"/>
                    <a:pt x="8100" y="3260"/>
                  </a:cubicBezTo>
                  <a:cubicBezTo>
                    <a:pt x="8100" y="10189"/>
                    <a:pt x="8100" y="10189"/>
                    <a:pt x="8100" y="10189"/>
                  </a:cubicBezTo>
                  <a:cubicBezTo>
                    <a:pt x="13500" y="10189"/>
                    <a:pt x="13500" y="10189"/>
                    <a:pt x="13500" y="10189"/>
                  </a:cubicBezTo>
                  <a:cubicBezTo>
                    <a:pt x="16200" y="10189"/>
                    <a:pt x="17550" y="8558"/>
                    <a:pt x="17550" y="6521"/>
                  </a:cubicBezTo>
                  <a:cubicBezTo>
                    <a:pt x="17550" y="4483"/>
                    <a:pt x="16200" y="3260"/>
                    <a:pt x="13500" y="326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0" name="Shape 5460"/>
            <p:cNvSpPr/>
            <p:nvPr/>
          </p:nvSpPr>
          <p:spPr>
            <a:xfrm>
              <a:off x="1859865" y="1894359"/>
              <a:ext cx="161091" cy="178130"/>
            </a:xfrm>
            <a:custGeom>
              <a:avLst/>
              <a:gdLst/>
              <a:ahLst/>
              <a:cxnLst>
                <a:cxn ang="0">
                  <a:pos x="wd2" y="hd2"/>
                </a:cxn>
                <a:cxn ang="5400000">
                  <a:pos x="wd2" y="hd2"/>
                </a:cxn>
                <a:cxn ang="10800000">
                  <a:pos x="wd2" y="hd2"/>
                </a:cxn>
                <a:cxn ang="16200000">
                  <a:pos x="wd2" y="hd2"/>
                </a:cxn>
              </a:cxnLst>
              <a:rect l="0" t="0" r="r" b="b"/>
              <a:pathLst>
                <a:path w="21600" h="21600" extrusionOk="0">
                  <a:moveTo>
                    <a:pt x="13950" y="13449"/>
                  </a:moveTo>
                  <a:cubicBezTo>
                    <a:pt x="8100" y="13449"/>
                    <a:pt x="8100" y="13449"/>
                    <a:pt x="8100" y="13449"/>
                  </a:cubicBezTo>
                  <a:cubicBezTo>
                    <a:pt x="8100" y="15079"/>
                    <a:pt x="8100" y="15079"/>
                    <a:pt x="8100" y="15079"/>
                  </a:cubicBezTo>
                  <a:cubicBezTo>
                    <a:pt x="16650" y="15079"/>
                    <a:pt x="16650" y="15079"/>
                    <a:pt x="16650" y="15079"/>
                  </a:cubicBezTo>
                  <a:cubicBezTo>
                    <a:pt x="17100" y="15079"/>
                    <a:pt x="17550" y="15487"/>
                    <a:pt x="17550" y="15487"/>
                  </a:cubicBezTo>
                  <a:cubicBezTo>
                    <a:pt x="17550" y="17525"/>
                    <a:pt x="17550" y="17525"/>
                    <a:pt x="17550" y="17525"/>
                  </a:cubicBezTo>
                  <a:cubicBezTo>
                    <a:pt x="17550" y="17932"/>
                    <a:pt x="17100" y="17932"/>
                    <a:pt x="16650" y="17932"/>
                  </a:cubicBezTo>
                  <a:cubicBezTo>
                    <a:pt x="8100" y="17932"/>
                    <a:pt x="8100" y="17932"/>
                    <a:pt x="8100" y="17932"/>
                  </a:cubicBezTo>
                  <a:cubicBezTo>
                    <a:pt x="8100" y="21192"/>
                    <a:pt x="8100" y="21192"/>
                    <a:pt x="8100" y="21192"/>
                  </a:cubicBezTo>
                  <a:cubicBezTo>
                    <a:pt x="8100" y="21192"/>
                    <a:pt x="8100" y="21600"/>
                    <a:pt x="7650" y="21600"/>
                  </a:cubicBezTo>
                  <a:cubicBezTo>
                    <a:pt x="4950" y="21600"/>
                    <a:pt x="4950" y="21600"/>
                    <a:pt x="4950" y="21600"/>
                  </a:cubicBezTo>
                  <a:cubicBezTo>
                    <a:pt x="4500" y="21600"/>
                    <a:pt x="4050" y="21192"/>
                    <a:pt x="4050" y="21192"/>
                  </a:cubicBezTo>
                  <a:cubicBezTo>
                    <a:pt x="4050" y="17932"/>
                    <a:pt x="4050" y="17932"/>
                    <a:pt x="4050" y="17932"/>
                  </a:cubicBezTo>
                  <a:cubicBezTo>
                    <a:pt x="450" y="17932"/>
                    <a:pt x="450" y="17932"/>
                    <a:pt x="450" y="17932"/>
                  </a:cubicBezTo>
                  <a:cubicBezTo>
                    <a:pt x="0" y="17932"/>
                    <a:pt x="0" y="17932"/>
                    <a:pt x="0" y="17525"/>
                  </a:cubicBezTo>
                  <a:cubicBezTo>
                    <a:pt x="0" y="15487"/>
                    <a:pt x="0" y="15487"/>
                    <a:pt x="0" y="15487"/>
                  </a:cubicBezTo>
                  <a:cubicBezTo>
                    <a:pt x="0" y="15487"/>
                    <a:pt x="0" y="15079"/>
                    <a:pt x="450" y="15079"/>
                  </a:cubicBezTo>
                  <a:cubicBezTo>
                    <a:pt x="4050" y="15079"/>
                    <a:pt x="4050" y="15079"/>
                    <a:pt x="4050" y="15079"/>
                  </a:cubicBezTo>
                  <a:cubicBezTo>
                    <a:pt x="4050" y="13449"/>
                    <a:pt x="4050" y="13449"/>
                    <a:pt x="4050" y="13449"/>
                  </a:cubicBezTo>
                  <a:cubicBezTo>
                    <a:pt x="450" y="13449"/>
                    <a:pt x="450" y="13449"/>
                    <a:pt x="450" y="13449"/>
                  </a:cubicBezTo>
                  <a:cubicBezTo>
                    <a:pt x="0" y="13449"/>
                    <a:pt x="0" y="13042"/>
                    <a:pt x="0" y="13042"/>
                  </a:cubicBezTo>
                  <a:cubicBezTo>
                    <a:pt x="0" y="10596"/>
                    <a:pt x="0" y="10596"/>
                    <a:pt x="0" y="10596"/>
                  </a:cubicBezTo>
                  <a:cubicBezTo>
                    <a:pt x="0" y="10189"/>
                    <a:pt x="0" y="10189"/>
                    <a:pt x="450" y="10189"/>
                  </a:cubicBezTo>
                  <a:cubicBezTo>
                    <a:pt x="4050" y="10189"/>
                    <a:pt x="4050" y="10189"/>
                    <a:pt x="4050" y="10189"/>
                  </a:cubicBezTo>
                  <a:cubicBezTo>
                    <a:pt x="4050" y="408"/>
                    <a:pt x="4050" y="408"/>
                    <a:pt x="4050" y="408"/>
                  </a:cubicBezTo>
                  <a:cubicBezTo>
                    <a:pt x="4050" y="0"/>
                    <a:pt x="4500" y="0"/>
                    <a:pt x="4950" y="0"/>
                  </a:cubicBezTo>
                  <a:cubicBezTo>
                    <a:pt x="13950" y="0"/>
                    <a:pt x="13950" y="0"/>
                    <a:pt x="13950" y="0"/>
                  </a:cubicBezTo>
                  <a:cubicBezTo>
                    <a:pt x="18450" y="0"/>
                    <a:pt x="21600" y="2445"/>
                    <a:pt x="21600" y="6521"/>
                  </a:cubicBezTo>
                  <a:cubicBezTo>
                    <a:pt x="21600" y="10596"/>
                    <a:pt x="18450" y="13449"/>
                    <a:pt x="13950" y="13449"/>
                  </a:cubicBezTo>
                  <a:close/>
                  <a:moveTo>
                    <a:pt x="13500" y="3260"/>
                  </a:moveTo>
                  <a:cubicBezTo>
                    <a:pt x="8100" y="3260"/>
                    <a:pt x="8100" y="3260"/>
                    <a:pt x="8100" y="3260"/>
                  </a:cubicBezTo>
                  <a:cubicBezTo>
                    <a:pt x="8100" y="10189"/>
                    <a:pt x="8100" y="10189"/>
                    <a:pt x="8100" y="10189"/>
                  </a:cubicBezTo>
                  <a:cubicBezTo>
                    <a:pt x="13500" y="10189"/>
                    <a:pt x="13500" y="10189"/>
                    <a:pt x="13500" y="10189"/>
                  </a:cubicBezTo>
                  <a:cubicBezTo>
                    <a:pt x="16200" y="10189"/>
                    <a:pt x="17550" y="8558"/>
                    <a:pt x="17550" y="6521"/>
                  </a:cubicBezTo>
                  <a:cubicBezTo>
                    <a:pt x="17550" y="4483"/>
                    <a:pt x="16200" y="3260"/>
                    <a:pt x="13500" y="326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1" name="Shape 5461"/>
            <p:cNvSpPr/>
            <p:nvPr/>
          </p:nvSpPr>
          <p:spPr>
            <a:xfrm>
              <a:off x="2343136" y="1894359"/>
              <a:ext cx="213755" cy="210657"/>
            </a:xfrm>
            <a:custGeom>
              <a:avLst/>
              <a:gdLst/>
              <a:ahLst/>
              <a:cxnLst>
                <a:cxn ang="0">
                  <a:pos x="wd2" y="hd2"/>
                </a:cxn>
                <a:cxn ang="5400000">
                  <a:pos x="wd2" y="hd2"/>
                </a:cxn>
                <a:cxn ang="10800000">
                  <a:pos x="wd2" y="hd2"/>
                </a:cxn>
                <a:cxn ang="16200000">
                  <a:pos x="wd2" y="hd2"/>
                </a:cxn>
              </a:cxnLst>
              <a:rect l="0" t="0" r="r" b="b"/>
              <a:pathLst>
                <a:path w="21600" h="21600" extrusionOk="0">
                  <a:moveTo>
                    <a:pt x="19912" y="21600"/>
                  </a:moveTo>
                  <a:cubicBezTo>
                    <a:pt x="19237" y="21600"/>
                    <a:pt x="18900" y="21257"/>
                    <a:pt x="18562" y="20914"/>
                  </a:cubicBezTo>
                  <a:cubicBezTo>
                    <a:pt x="14175" y="16457"/>
                    <a:pt x="14175" y="16457"/>
                    <a:pt x="14175" y="16457"/>
                  </a:cubicBezTo>
                  <a:cubicBezTo>
                    <a:pt x="12825" y="17486"/>
                    <a:pt x="11137" y="18171"/>
                    <a:pt x="9113" y="18171"/>
                  </a:cubicBezTo>
                  <a:cubicBezTo>
                    <a:pt x="4050" y="18171"/>
                    <a:pt x="0" y="14057"/>
                    <a:pt x="0" y="8914"/>
                  </a:cubicBezTo>
                  <a:cubicBezTo>
                    <a:pt x="0" y="4114"/>
                    <a:pt x="4050" y="0"/>
                    <a:pt x="9113" y="0"/>
                  </a:cubicBezTo>
                  <a:cubicBezTo>
                    <a:pt x="14175" y="0"/>
                    <a:pt x="18225" y="4114"/>
                    <a:pt x="18225" y="8914"/>
                  </a:cubicBezTo>
                  <a:cubicBezTo>
                    <a:pt x="18225" y="10971"/>
                    <a:pt x="17550" y="12686"/>
                    <a:pt x="16537" y="14057"/>
                  </a:cubicBezTo>
                  <a:cubicBezTo>
                    <a:pt x="20925" y="18514"/>
                    <a:pt x="20925" y="18514"/>
                    <a:pt x="20925" y="18514"/>
                  </a:cubicBezTo>
                  <a:cubicBezTo>
                    <a:pt x="21262" y="18857"/>
                    <a:pt x="21600" y="19543"/>
                    <a:pt x="21600" y="19886"/>
                  </a:cubicBezTo>
                  <a:cubicBezTo>
                    <a:pt x="21600" y="20914"/>
                    <a:pt x="20587" y="21600"/>
                    <a:pt x="19912" y="21600"/>
                  </a:cubicBezTo>
                  <a:close/>
                  <a:moveTo>
                    <a:pt x="9113" y="3086"/>
                  </a:moveTo>
                  <a:cubicBezTo>
                    <a:pt x="6075" y="3086"/>
                    <a:pt x="3375" y="5829"/>
                    <a:pt x="3375" y="8914"/>
                  </a:cubicBezTo>
                  <a:cubicBezTo>
                    <a:pt x="3375" y="12343"/>
                    <a:pt x="6075" y="14743"/>
                    <a:pt x="9113" y="14743"/>
                  </a:cubicBezTo>
                  <a:cubicBezTo>
                    <a:pt x="12487" y="14743"/>
                    <a:pt x="14850" y="12343"/>
                    <a:pt x="14850" y="8914"/>
                  </a:cubicBezTo>
                  <a:cubicBezTo>
                    <a:pt x="14850" y="5829"/>
                    <a:pt x="12487" y="3086"/>
                    <a:pt x="9113" y="308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2" name="Shape 5462"/>
            <p:cNvSpPr/>
            <p:nvPr/>
          </p:nvSpPr>
          <p:spPr>
            <a:xfrm>
              <a:off x="2824858" y="1877320"/>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3" name="Shape 5463"/>
            <p:cNvSpPr/>
            <p:nvPr/>
          </p:nvSpPr>
          <p:spPr>
            <a:xfrm>
              <a:off x="3308128" y="1894359"/>
              <a:ext cx="193619"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8993" y="8566"/>
                  </a:moveTo>
                  <a:cubicBezTo>
                    <a:pt x="19366" y="8193"/>
                    <a:pt x="19366" y="7821"/>
                    <a:pt x="18993" y="7448"/>
                  </a:cubicBezTo>
                  <a:cubicBezTo>
                    <a:pt x="14152" y="2234"/>
                    <a:pt x="14152" y="2234"/>
                    <a:pt x="14152" y="2234"/>
                  </a:cubicBezTo>
                  <a:cubicBezTo>
                    <a:pt x="13779" y="2234"/>
                    <a:pt x="13407" y="1862"/>
                    <a:pt x="13034" y="2234"/>
                  </a:cubicBezTo>
                  <a:cubicBezTo>
                    <a:pt x="12662" y="2234"/>
                    <a:pt x="12662" y="2607"/>
                    <a:pt x="12662" y="2979"/>
                  </a:cubicBezTo>
                  <a:cubicBezTo>
                    <a:pt x="12662" y="5214"/>
                    <a:pt x="12662" y="5214"/>
                    <a:pt x="12662" y="5214"/>
                  </a:cubicBezTo>
                  <a:cubicBezTo>
                    <a:pt x="4469" y="5214"/>
                    <a:pt x="3352" y="10055"/>
                    <a:pt x="3352" y="13407"/>
                  </a:cubicBezTo>
                  <a:cubicBezTo>
                    <a:pt x="3352" y="16386"/>
                    <a:pt x="5959" y="18993"/>
                    <a:pt x="5959" y="18993"/>
                  </a:cubicBezTo>
                  <a:cubicBezTo>
                    <a:pt x="5959" y="19366"/>
                    <a:pt x="5959" y="19366"/>
                    <a:pt x="6331" y="19366"/>
                  </a:cubicBezTo>
                  <a:cubicBezTo>
                    <a:pt x="6331" y="19366"/>
                    <a:pt x="6331" y="19366"/>
                    <a:pt x="6331" y="19366"/>
                  </a:cubicBezTo>
                  <a:cubicBezTo>
                    <a:pt x="6703" y="18993"/>
                    <a:pt x="6703" y="18993"/>
                    <a:pt x="6703" y="18621"/>
                  </a:cubicBezTo>
                  <a:cubicBezTo>
                    <a:pt x="6331" y="15269"/>
                    <a:pt x="6703" y="13407"/>
                    <a:pt x="7448" y="11917"/>
                  </a:cubicBezTo>
                  <a:cubicBezTo>
                    <a:pt x="8566" y="11172"/>
                    <a:pt x="10055" y="10800"/>
                    <a:pt x="12662" y="10800"/>
                  </a:cubicBezTo>
                  <a:cubicBezTo>
                    <a:pt x="12662" y="13034"/>
                    <a:pt x="12662" y="13034"/>
                    <a:pt x="12662" y="13034"/>
                  </a:cubicBezTo>
                  <a:cubicBezTo>
                    <a:pt x="12662" y="13407"/>
                    <a:pt x="12662" y="13779"/>
                    <a:pt x="13034" y="13779"/>
                  </a:cubicBezTo>
                  <a:cubicBezTo>
                    <a:pt x="13407" y="13779"/>
                    <a:pt x="13407" y="13779"/>
                    <a:pt x="13407" y="13779"/>
                  </a:cubicBezTo>
                  <a:cubicBezTo>
                    <a:pt x="13779" y="13779"/>
                    <a:pt x="13779" y="13779"/>
                    <a:pt x="14152" y="13407"/>
                  </a:cubicBezTo>
                  <a:lnTo>
                    <a:pt x="18993" y="856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4" name="Shape 5464"/>
            <p:cNvSpPr/>
            <p:nvPr/>
          </p:nvSpPr>
          <p:spPr>
            <a:xfrm>
              <a:off x="3789850" y="1894359"/>
              <a:ext cx="161091"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1545"/>
                  </a:moveTo>
                  <a:cubicBezTo>
                    <a:pt x="21600" y="17503"/>
                    <a:pt x="11700" y="21228"/>
                    <a:pt x="11250" y="21600"/>
                  </a:cubicBezTo>
                  <a:cubicBezTo>
                    <a:pt x="11250" y="21600"/>
                    <a:pt x="10800" y="21600"/>
                    <a:pt x="10800" y="21600"/>
                  </a:cubicBezTo>
                  <a:cubicBezTo>
                    <a:pt x="10800" y="21600"/>
                    <a:pt x="10350" y="21600"/>
                    <a:pt x="10350" y="21600"/>
                  </a:cubicBezTo>
                  <a:cubicBezTo>
                    <a:pt x="9900" y="21228"/>
                    <a:pt x="0" y="17503"/>
                    <a:pt x="0" y="11545"/>
                  </a:cubicBezTo>
                  <a:cubicBezTo>
                    <a:pt x="0" y="745"/>
                    <a:pt x="0" y="745"/>
                    <a:pt x="0" y="745"/>
                  </a:cubicBezTo>
                  <a:cubicBezTo>
                    <a:pt x="0" y="372"/>
                    <a:pt x="450" y="0"/>
                    <a:pt x="900" y="0"/>
                  </a:cubicBezTo>
                  <a:cubicBezTo>
                    <a:pt x="20700" y="0"/>
                    <a:pt x="20700" y="0"/>
                    <a:pt x="20700" y="0"/>
                  </a:cubicBezTo>
                  <a:cubicBezTo>
                    <a:pt x="21150" y="0"/>
                    <a:pt x="21600" y="372"/>
                    <a:pt x="21600" y="745"/>
                  </a:cubicBezTo>
                  <a:lnTo>
                    <a:pt x="21600" y="11545"/>
                  </a:lnTo>
                  <a:close/>
                  <a:moveTo>
                    <a:pt x="18450" y="2607"/>
                  </a:moveTo>
                  <a:cubicBezTo>
                    <a:pt x="10800" y="2607"/>
                    <a:pt x="10800" y="2607"/>
                    <a:pt x="10800" y="2607"/>
                  </a:cubicBezTo>
                  <a:cubicBezTo>
                    <a:pt x="10800" y="18621"/>
                    <a:pt x="10800" y="18621"/>
                    <a:pt x="10800" y="18621"/>
                  </a:cubicBezTo>
                  <a:cubicBezTo>
                    <a:pt x="11700" y="18248"/>
                    <a:pt x="13050" y="17503"/>
                    <a:pt x="14400" y="16759"/>
                  </a:cubicBezTo>
                  <a:cubicBezTo>
                    <a:pt x="16200" y="15641"/>
                    <a:pt x="18450" y="13779"/>
                    <a:pt x="18450" y="11545"/>
                  </a:cubicBezTo>
                  <a:lnTo>
                    <a:pt x="18450" y="260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5" name="Shape 5465"/>
            <p:cNvSpPr/>
            <p:nvPr/>
          </p:nvSpPr>
          <p:spPr>
            <a:xfrm>
              <a:off x="4271572" y="1894359"/>
              <a:ext cx="227696" cy="193619"/>
            </a:xfrm>
            <a:custGeom>
              <a:avLst/>
              <a:gdLst/>
              <a:ahLst/>
              <a:cxnLst>
                <a:cxn ang="0">
                  <a:pos x="wd2" y="hd2"/>
                </a:cxn>
                <a:cxn ang="5400000">
                  <a:pos x="wd2" y="hd2"/>
                </a:cxn>
                <a:cxn ang="10800000">
                  <a:pos x="wd2" y="hd2"/>
                </a:cxn>
                <a:cxn ang="16200000">
                  <a:pos x="wd2" y="hd2"/>
                </a:cxn>
              </a:cxnLst>
              <a:rect l="0" t="0" r="r" b="b"/>
              <a:pathLst>
                <a:path w="21600" h="21600" extrusionOk="0">
                  <a:moveTo>
                    <a:pt x="3176" y="21228"/>
                  </a:moveTo>
                  <a:cubicBezTo>
                    <a:pt x="3176" y="21228"/>
                    <a:pt x="3176" y="21600"/>
                    <a:pt x="2859" y="21600"/>
                  </a:cubicBezTo>
                  <a:cubicBezTo>
                    <a:pt x="635" y="21600"/>
                    <a:pt x="635" y="21600"/>
                    <a:pt x="635" y="21600"/>
                  </a:cubicBezTo>
                  <a:cubicBezTo>
                    <a:pt x="318" y="21600"/>
                    <a:pt x="0" y="21228"/>
                    <a:pt x="0" y="21228"/>
                  </a:cubicBezTo>
                  <a:cubicBezTo>
                    <a:pt x="0" y="18248"/>
                    <a:pt x="0" y="18248"/>
                    <a:pt x="0" y="18248"/>
                  </a:cubicBezTo>
                  <a:cubicBezTo>
                    <a:pt x="0" y="18248"/>
                    <a:pt x="318" y="17876"/>
                    <a:pt x="635" y="17876"/>
                  </a:cubicBezTo>
                  <a:cubicBezTo>
                    <a:pt x="2859" y="17876"/>
                    <a:pt x="2859" y="17876"/>
                    <a:pt x="2859" y="17876"/>
                  </a:cubicBezTo>
                  <a:cubicBezTo>
                    <a:pt x="3176" y="17876"/>
                    <a:pt x="3176" y="18248"/>
                    <a:pt x="3176" y="18248"/>
                  </a:cubicBezTo>
                  <a:lnTo>
                    <a:pt x="3176" y="21228"/>
                  </a:lnTo>
                  <a:close/>
                  <a:moveTo>
                    <a:pt x="7941" y="21228"/>
                  </a:moveTo>
                  <a:cubicBezTo>
                    <a:pt x="7941" y="21228"/>
                    <a:pt x="7624" y="21600"/>
                    <a:pt x="7624" y="21600"/>
                  </a:cubicBezTo>
                  <a:cubicBezTo>
                    <a:pt x="5082" y="21600"/>
                    <a:pt x="5082" y="21600"/>
                    <a:pt x="5082" y="21600"/>
                  </a:cubicBezTo>
                  <a:cubicBezTo>
                    <a:pt x="5082" y="21600"/>
                    <a:pt x="4765" y="21228"/>
                    <a:pt x="4765" y="21228"/>
                  </a:cubicBezTo>
                  <a:cubicBezTo>
                    <a:pt x="4765" y="16386"/>
                    <a:pt x="4765" y="16386"/>
                    <a:pt x="4765" y="16386"/>
                  </a:cubicBezTo>
                  <a:cubicBezTo>
                    <a:pt x="4765" y="16386"/>
                    <a:pt x="5082" y="16014"/>
                    <a:pt x="5082" y="16014"/>
                  </a:cubicBezTo>
                  <a:cubicBezTo>
                    <a:pt x="7624" y="16014"/>
                    <a:pt x="7624" y="16014"/>
                    <a:pt x="7624" y="16014"/>
                  </a:cubicBezTo>
                  <a:cubicBezTo>
                    <a:pt x="7624" y="16014"/>
                    <a:pt x="7941" y="16386"/>
                    <a:pt x="7941" y="16386"/>
                  </a:cubicBezTo>
                  <a:lnTo>
                    <a:pt x="7941" y="21228"/>
                  </a:lnTo>
                  <a:close/>
                  <a:moveTo>
                    <a:pt x="12388" y="21228"/>
                  </a:moveTo>
                  <a:cubicBezTo>
                    <a:pt x="12388" y="21228"/>
                    <a:pt x="12388" y="21600"/>
                    <a:pt x="12071" y="21600"/>
                  </a:cubicBezTo>
                  <a:cubicBezTo>
                    <a:pt x="9847" y="21600"/>
                    <a:pt x="9847" y="21600"/>
                    <a:pt x="9847" y="21600"/>
                  </a:cubicBezTo>
                  <a:cubicBezTo>
                    <a:pt x="9529" y="21600"/>
                    <a:pt x="9529" y="21228"/>
                    <a:pt x="9529" y="21228"/>
                  </a:cubicBezTo>
                  <a:cubicBezTo>
                    <a:pt x="9529" y="13034"/>
                    <a:pt x="9529" y="13034"/>
                    <a:pt x="9529" y="13034"/>
                  </a:cubicBezTo>
                  <a:cubicBezTo>
                    <a:pt x="9529" y="12662"/>
                    <a:pt x="9529" y="12662"/>
                    <a:pt x="9847" y="12662"/>
                  </a:cubicBezTo>
                  <a:cubicBezTo>
                    <a:pt x="12071" y="12662"/>
                    <a:pt x="12071" y="12662"/>
                    <a:pt x="12071" y="12662"/>
                  </a:cubicBezTo>
                  <a:cubicBezTo>
                    <a:pt x="12388" y="12662"/>
                    <a:pt x="12388" y="12662"/>
                    <a:pt x="12388" y="13034"/>
                  </a:cubicBezTo>
                  <a:lnTo>
                    <a:pt x="12388" y="21228"/>
                  </a:lnTo>
                  <a:close/>
                  <a:moveTo>
                    <a:pt x="17153" y="21228"/>
                  </a:moveTo>
                  <a:cubicBezTo>
                    <a:pt x="17153" y="21228"/>
                    <a:pt x="16835" y="21600"/>
                    <a:pt x="16835" y="21600"/>
                  </a:cubicBezTo>
                  <a:cubicBezTo>
                    <a:pt x="14294" y="21600"/>
                    <a:pt x="14294" y="21600"/>
                    <a:pt x="14294" y="21600"/>
                  </a:cubicBezTo>
                  <a:cubicBezTo>
                    <a:pt x="14294" y="21600"/>
                    <a:pt x="13976" y="21228"/>
                    <a:pt x="13976" y="21228"/>
                  </a:cubicBezTo>
                  <a:cubicBezTo>
                    <a:pt x="13976" y="7448"/>
                    <a:pt x="13976" y="7448"/>
                    <a:pt x="13976" y="7448"/>
                  </a:cubicBezTo>
                  <a:cubicBezTo>
                    <a:pt x="13976" y="7448"/>
                    <a:pt x="14294" y="7076"/>
                    <a:pt x="14294" y="7076"/>
                  </a:cubicBezTo>
                  <a:cubicBezTo>
                    <a:pt x="16835" y="7076"/>
                    <a:pt x="16835" y="7076"/>
                    <a:pt x="16835" y="7076"/>
                  </a:cubicBezTo>
                  <a:cubicBezTo>
                    <a:pt x="16835" y="7076"/>
                    <a:pt x="17153" y="7448"/>
                    <a:pt x="17153" y="7448"/>
                  </a:cubicBezTo>
                  <a:lnTo>
                    <a:pt x="17153" y="21228"/>
                  </a:lnTo>
                  <a:close/>
                  <a:moveTo>
                    <a:pt x="21600" y="21228"/>
                  </a:moveTo>
                  <a:cubicBezTo>
                    <a:pt x="21600" y="21228"/>
                    <a:pt x="21600" y="21600"/>
                    <a:pt x="21282" y="21600"/>
                  </a:cubicBezTo>
                  <a:cubicBezTo>
                    <a:pt x="19059" y="21600"/>
                    <a:pt x="19059" y="21600"/>
                    <a:pt x="19059" y="21600"/>
                  </a:cubicBezTo>
                  <a:cubicBezTo>
                    <a:pt x="18741" y="21600"/>
                    <a:pt x="18741" y="21228"/>
                    <a:pt x="18741" y="21228"/>
                  </a:cubicBezTo>
                  <a:cubicBezTo>
                    <a:pt x="18741" y="372"/>
                    <a:pt x="18741" y="372"/>
                    <a:pt x="18741" y="372"/>
                  </a:cubicBezTo>
                  <a:cubicBezTo>
                    <a:pt x="18741" y="0"/>
                    <a:pt x="18741" y="0"/>
                    <a:pt x="19059" y="0"/>
                  </a:cubicBezTo>
                  <a:cubicBezTo>
                    <a:pt x="21282" y="0"/>
                    <a:pt x="21282" y="0"/>
                    <a:pt x="21282" y="0"/>
                  </a:cubicBezTo>
                  <a:cubicBezTo>
                    <a:pt x="21600" y="0"/>
                    <a:pt x="21600" y="0"/>
                    <a:pt x="21600" y="372"/>
                  </a:cubicBezTo>
                  <a:lnTo>
                    <a:pt x="21600" y="2122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6" name="Shape 5466"/>
            <p:cNvSpPr/>
            <p:nvPr/>
          </p:nvSpPr>
          <p:spPr>
            <a:xfrm>
              <a:off x="4754843" y="1908299"/>
              <a:ext cx="193619" cy="179679"/>
            </a:xfrm>
            <a:custGeom>
              <a:avLst/>
              <a:gdLst/>
              <a:ahLst/>
              <a:cxnLst>
                <a:cxn ang="0">
                  <a:pos x="wd2" y="hd2"/>
                </a:cxn>
                <a:cxn ang="5400000">
                  <a:pos x="wd2" y="hd2"/>
                </a:cxn>
                <a:cxn ang="10800000">
                  <a:pos x="wd2" y="hd2"/>
                </a:cxn>
                <a:cxn ang="16200000">
                  <a:pos x="wd2" y="hd2"/>
                </a:cxn>
              </a:cxnLst>
              <a:rect l="0" t="0" r="r" b="b"/>
              <a:pathLst>
                <a:path w="21600" h="21600" extrusionOk="0">
                  <a:moveTo>
                    <a:pt x="2979" y="4000"/>
                  </a:moveTo>
                  <a:cubicBezTo>
                    <a:pt x="0" y="4000"/>
                    <a:pt x="0" y="4000"/>
                    <a:pt x="0" y="4000"/>
                  </a:cubicBezTo>
                  <a:cubicBezTo>
                    <a:pt x="0" y="2000"/>
                    <a:pt x="0" y="2000"/>
                    <a:pt x="0" y="2000"/>
                  </a:cubicBezTo>
                  <a:cubicBezTo>
                    <a:pt x="2979" y="2000"/>
                    <a:pt x="2979" y="2000"/>
                    <a:pt x="2979" y="2000"/>
                  </a:cubicBezTo>
                  <a:lnTo>
                    <a:pt x="2979" y="4000"/>
                  </a:lnTo>
                  <a:close/>
                  <a:moveTo>
                    <a:pt x="12290" y="12000"/>
                  </a:moveTo>
                  <a:cubicBezTo>
                    <a:pt x="0" y="12000"/>
                    <a:pt x="0" y="12000"/>
                    <a:pt x="0" y="12000"/>
                  </a:cubicBezTo>
                  <a:cubicBezTo>
                    <a:pt x="0" y="10000"/>
                    <a:pt x="0" y="10000"/>
                    <a:pt x="0" y="10000"/>
                  </a:cubicBezTo>
                  <a:cubicBezTo>
                    <a:pt x="12290" y="10000"/>
                    <a:pt x="12290" y="10000"/>
                    <a:pt x="12290" y="10000"/>
                  </a:cubicBezTo>
                  <a:lnTo>
                    <a:pt x="12290" y="12000"/>
                  </a:lnTo>
                  <a:close/>
                  <a:moveTo>
                    <a:pt x="4841" y="19600"/>
                  </a:moveTo>
                  <a:cubicBezTo>
                    <a:pt x="0" y="19600"/>
                    <a:pt x="0" y="19600"/>
                    <a:pt x="0" y="19600"/>
                  </a:cubicBezTo>
                  <a:cubicBezTo>
                    <a:pt x="0" y="17600"/>
                    <a:pt x="0" y="17600"/>
                    <a:pt x="0" y="17600"/>
                  </a:cubicBezTo>
                  <a:cubicBezTo>
                    <a:pt x="4841" y="17600"/>
                    <a:pt x="4841" y="17600"/>
                    <a:pt x="4841" y="17600"/>
                  </a:cubicBezTo>
                  <a:lnTo>
                    <a:pt x="4841" y="19600"/>
                  </a:lnTo>
                  <a:close/>
                  <a:moveTo>
                    <a:pt x="8938" y="1200"/>
                  </a:moveTo>
                  <a:cubicBezTo>
                    <a:pt x="8938" y="5200"/>
                    <a:pt x="8938" y="5200"/>
                    <a:pt x="8938" y="5200"/>
                  </a:cubicBezTo>
                  <a:cubicBezTo>
                    <a:pt x="8938" y="5600"/>
                    <a:pt x="8566" y="6000"/>
                    <a:pt x="8193" y="6000"/>
                  </a:cubicBezTo>
                  <a:cubicBezTo>
                    <a:pt x="4469" y="6000"/>
                    <a:pt x="4469" y="6000"/>
                    <a:pt x="4469" y="6000"/>
                  </a:cubicBezTo>
                  <a:cubicBezTo>
                    <a:pt x="4097" y="6000"/>
                    <a:pt x="3352" y="5600"/>
                    <a:pt x="3352" y="5200"/>
                  </a:cubicBezTo>
                  <a:cubicBezTo>
                    <a:pt x="3352" y="1200"/>
                    <a:pt x="3352" y="1200"/>
                    <a:pt x="3352" y="1200"/>
                  </a:cubicBezTo>
                  <a:cubicBezTo>
                    <a:pt x="3352" y="800"/>
                    <a:pt x="4097" y="0"/>
                    <a:pt x="4469" y="0"/>
                  </a:cubicBezTo>
                  <a:cubicBezTo>
                    <a:pt x="8193" y="0"/>
                    <a:pt x="8193" y="0"/>
                    <a:pt x="8193" y="0"/>
                  </a:cubicBezTo>
                  <a:cubicBezTo>
                    <a:pt x="8566" y="0"/>
                    <a:pt x="8938" y="800"/>
                    <a:pt x="8938" y="1200"/>
                  </a:cubicBezTo>
                  <a:close/>
                  <a:moveTo>
                    <a:pt x="10800" y="16800"/>
                  </a:moveTo>
                  <a:cubicBezTo>
                    <a:pt x="10800" y="20400"/>
                    <a:pt x="10800" y="20400"/>
                    <a:pt x="10800" y="20400"/>
                  </a:cubicBezTo>
                  <a:cubicBezTo>
                    <a:pt x="10800" y="21200"/>
                    <a:pt x="10428" y="21600"/>
                    <a:pt x="9683" y="21600"/>
                  </a:cubicBezTo>
                  <a:cubicBezTo>
                    <a:pt x="6331" y="21600"/>
                    <a:pt x="6331" y="21600"/>
                    <a:pt x="6331" y="21600"/>
                  </a:cubicBezTo>
                  <a:cubicBezTo>
                    <a:pt x="5586" y="21600"/>
                    <a:pt x="5214" y="21200"/>
                    <a:pt x="5214" y="20400"/>
                  </a:cubicBezTo>
                  <a:cubicBezTo>
                    <a:pt x="5214" y="16800"/>
                    <a:pt x="5214" y="16800"/>
                    <a:pt x="5214" y="16800"/>
                  </a:cubicBezTo>
                  <a:cubicBezTo>
                    <a:pt x="5214" y="16000"/>
                    <a:pt x="5586" y="15600"/>
                    <a:pt x="6331" y="15600"/>
                  </a:cubicBezTo>
                  <a:cubicBezTo>
                    <a:pt x="9683" y="15600"/>
                    <a:pt x="9683" y="15600"/>
                    <a:pt x="9683" y="15600"/>
                  </a:cubicBezTo>
                  <a:cubicBezTo>
                    <a:pt x="10428" y="15600"/>
                    <a:pt x="10800" y="16000"/>
                    <a:pt x="10800" y="16800"/>
                  </a:cubicBezTo>
                  <a:close/>
                  <a:moveTo>
                    <a:pt x="21600" y="4000"/>
                  </a:moveTo>
                  <a:cubicBezTo>
                    <a:pt x="9310" y="4000"/>
                    <a:pt x="9310" y="4000"/>
                    <a:pt x="9310" y="4000"/>
                  </a:cubicBezTo>
                  <a:cubicBezTo>
                    <a:pt x="9310" y="2000"/>
                    <a:pt x="9310" y="2000"/>
                    <a:pt x="9310" y="2000"/>
                  </a:cubicBezTo>
                  <a:cubicBezTo>
                    <a:pt x="21600" y="2000"/>
                    <a:pt x="21600" y="2000"/>
                    <a:pt x="21600" y="2000"/>
                  </a:cubicBezTo>
                  <a:lnTo>
                    <a:pt x="21600" y="4000"/>
                  </a:lnTo>
                  <a:close/>
                  <a:moveTo>
                    <a:pt x="21600" y="19600"/>
                  </a:moveTo>
                  <a:cubicBezTo>
                    <a:pt x="11172" y="19600"/>
                    <a:pt x="11172" y="19600"/>
                    <a:pt x="11172" y="19600"/>
                  </a:cubicBezTo>
                  <a:cubicBezTo>
                    <a:pt x="11172" y="17600"/>
                    <a:pt x="11172" y="17600"/>
                    <a:pt x="11172" y="17600"/>
                  </a:cubicBezTo>
                  <a:cubicBezTo>
                    <a:pt x="21600" y="17600"/>
                    <a:pt x="21600" y="17600"/>
                    <a:pt x="21600" y="17600"/>
                  </a:cubicBezTo>
                  <a:lnTo>
                    <a:pt x="21600" y="19600"/>
                  </a:lnTo>
                  <a:close/>
                  <a:moveTo>
                    <a:pt x="17876" y="8800"/>
                  </a:moveTo>
                  <a:cubicBezTo>
                    <a:pt x="17876" y="12800"/>
                    <a:pt x="17876" y="12800"/>
                    <a:pt x="17876" y="12800"/>
                  </a:cubicBezTo>
                  <a:cubicBezTo>
                    <a:pt x="17876" y="13200"/>
                    <a:pt x="17503" y="13600"/>
                    <a:pt x="17131" y="13600"/>
                  </a:cubicBezTo>
                  <a:cubicBezTo>
                    <a:pt x="13407" y="13600"/>
                    <a:pt x="13407" y="13600"/>
                    <a:pt x="13407" y="13600"/>
                  </a:cubicBezTo>
                  <a:cubicBezTo>
                    <a:pt x="13034" y="13600"/>
                    <a:pt x="12662" y="13200"/>
                    <a:pt x="12662" y="12800"/>
                  </a:cubicBezTo>
                  <a:cubicBezTo>
                    <a:pt x="12662" y="8800"/>
                    <a:pt x="12662" y="8800"/>
                    <a:pt x="12662" y="8800"/>
                  </a:cubicBezTo>
                  <a:cubicBezTo>
                    <a:pt x="12662" y="8400"/>
                    <a:pt x="13034" y="8000"/>
                    <a:pt x="13407" y="8000"/>
                  </a:cubicBezTo>
                  <a:cubicBezTo>
                    <a:pt x="17131" y="8000"/>
                    <a:pt x="17131" y="8000"/>
                    <a:pt x="17131" y="8000"/>
                  </a:cubicBezTo>
                  <a:cubicBezTo>
                    <a:pt x="17503" y="8000"/>
                    <a:pt x="17876" y="8400"/>
                    <a:pt x="17876" y="8800"/>
                  </a:cubicBezTo>
                  <a:close/>
                  <a:moveTo>
                    <a:pt x="21600" y="12000"/>
                  </a:moveTo>
                  <a:cubicBezTo>
                    <a:pt x="18621" y="12000"/>
                    <a:pt x="18621" y="12000"/>
                    <a:pt x="18621" y="12000"/>
                  </a:cubicBezTo>
                  <a:cubicBezTo>
                    <a:pt x="18621" y="10000"/>
                    <a:pt x="18621" y="10000"/>
                    <a:pt x="18621" y="10000"/>
                  </a:cubicBezTo>
                  <a:cubicBezTo>
                    <a:pt x="21600" y="10000"/>
                    <a:pt x="21600" y="10000"/>
                    <a:pt x="21600" y="10000"/>
                  </a:cubicBezTo>
                  <a:lnTo>
                    <a:pt x="21600" y="120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7" name="Shape 5467"/>
            <p:cNvSpPr/>
            <p:nvPr/>
          </p:nvSpPr>
          <p:spPr>
            <a:xfrm>
              <a:off x="5236564" y="1900555"/>
              <a:ext cx="130113" cy="178129"/>
            </a:xfrm>
            <a:custGeom>
              <a:avLst/>
              <a:gdLst/>
              <a:ahLst/>
              <a:cxnLst>
                <a:cxn ang="0">
                  <a:pos x="wd2" y="hd2"/>
                </a:cxn>
                <a:cxn ang="5400000">
                  <a:pos x="wd2" y="hd2"/>
                </a:cxn>
                <a:cxn ang="10800000">
                  <a:pos x="wd2" y="hd2"/>
                </a:cxn>
                <a:cxn ang="16200000">
                  <a:pos x="wd2" y="hd2"/>
                </a:cxn>
              </a:cxnLst>
              <a:rect l="0" t="0" r="r" b="b"/>
              <a:pathLst>
                <a:path w="21600" h="21600" extrusionOk="0">
                  <a:moveTo>
                    <a:pt x="20492" y="8966"/>
                  </a:moveTo>
                  <a:cubicBezTo>
                    <a:pt x="1662" y="8966"/>
                    <a:pt x="1662" y="8966"/>
                    <a:pt x="1662" y="8966"/>
                  </a:cubicBezTo>
                  <a:cubicBezTo>
                    <a:pt x="1108" y="8966"/>
                    <a:pt x="0" y="8558"/>
                    <a:pt x="0" y="7743"/>
                  </a:cubicBezTo>
                  <a:cubicBezTo>
                    <a:pt x="0" y="7743"/>
                    <a:pt x="554" y="7336"/>
                    <a:pt x="554" y="7336"/>
                  </a:cubicBezTo>
                  <a:cubicBezTo>
                    <a:pt x="9969" y="408"/>
                    <a:pt x="9969" y="408"/>
                    <a:pt x="9969" y="408"/>
                  </a:cubicBezTo>
                  <a:cubicBezTo>
                    <a:pt x="10523" y="0"/>
                    <a:pt x="10523" y="0"/>
                    <a:pt x="11077" y="0"/>
                  </a:cubicBezTo>
                  <a:cubicBezTo>
                    <a:pt x="11631" y="0"/>
                    <a:pt x="11631" y="0"/>
                    <a:pt x="12185" y="408"/>
                  </a:cubicBezTo>
                  <a:cubicBezTo>
                    <a:pt x="21600" y="7336"/>
                    <a:pt x="21600" y="7336"/>
                    <a:pt x="21600" y="7336"/>
                  </a:cubicBezTo>
                  <a:cubicBezTo>
                    <a:pt x="21600" y="7336"/>
                    <a:pt x="21600" y="7743"/>
                    <a:pt x="21600" y="7743"/>
                  </a:cubicBezTo>
                  <a:cubicBezTo>
                    <a:pt x="21600" y="8558"/>
                    <a:pt x="21046" y="8966"/>
                    <a:pt x="20492" y="8966"/>
                  </a:cubicBezTo>
                  <a:close/>
                  <a:moveTo>
                    <a:pt x="21600" y="14672"/>
                  </a:moveTo>
                  <a:cubicBezTo>
                    <a:pt x="12185" y="21600"/>
                    <a:pt x="12185" y="21600"/>
                    <a:pt x="12185" y="21600"/>
                  </a:cubicBezTo>
                  <a:cubicBezTo>
                    <a:pt x="11631" y="21600"/>
                    <a:pt x="11631" y="21600"/>
                    <a:pt x="11077" y="21600"/>
                  </a:cubicBezTo>
                  <a:cubicBezTo>
                    <a:pt x="10523" y="21600"/>
                    <a:pt x="10523" y="21600"/>
                    <a:pt x="9969" y="21600"/>
                  </a:cubicBezTo>
                  <a:cubicBezTo>
                    <a:pt x="554" y="14672"/>
                    <a:pt x="554" y="14672"/>
                    <a:pt x="554" y="14672"/>
                  </a:cubicBezTo>
                  <a:cubicBezTo>
                    <a:pt x="554" y="14264"/>
                    <a:pt x="0" y="14264"/>
                    <a:pt x="0" y="13857"/>
                  </a:cubicBezTo>
                  <a:cubicBezTo>
                    <a:pt x="0" y="13449"/>
                    <a:pt x="1108" y="13042"/>
                    <a:pt x="1662" y="13042"/>
                  </a:cubicBezTo>
                  <a:cubicBezTo>
                    <a:pt x="20492" y="13042"/>
                    <a:pt x="20492" y="13042"/>
                    <a:pt x="20492" y="13042"/>
                  </a:cubicBezTo>
                  <a:cubicBezTo>
                    <a:pt x="21046" y="13042"/>
                    <a:pt x="21600" y="13449"/>
                    <a:pt x="21600" y="13857"/>
                  </a:cubicBezTo>
                  <a:cubicBezTo>
                    <a:pt x="21600" y="14264"/>
                    <a:pt x="21600" y="14264"/>
                    <a:pt x="21600" y="1467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8" name="Shape 5468"/>
            <p:cNvSpPr/>
            <p:nvPr/>
          </p:nvSpPr>
          <p:spPr>
            <a:xfrm>
              <a:off x="5721384" y="1877320"/>
              <a:ext cx="224598" cy="227696"/>
            </a:xfrm>
            <a:custGeom>
              <a:avLst/>
              <a:gdLst/>
              <a:ahLst/>
              <a:cxnLst>
                <a:cxn ang="0">
                  <a:pos x="wd2" y="hd2"/>
                </a:cxn>
                <a:cxn ang="5400000">
                  <a:pos x="wd2" y="hd2"/>
                </a:cxn>
                <a:cxn ang="10800000">
                  <a:pos x="wd2" y="hd2"/>
                </a:cxn>
                <a:cxn ang="16200000">
                  <a:pos x="wd2" y="hd2"/>
                </a:cxn>
              </a:cxnLst>
              <a:rect l="0" t="0" r="r" b="b"/>
              <a:pathLst>
                <a:path w="21600" h="21600" extrusionOk="0">
                  <a:moveTo>
                    <a:pt x="8382" y="17471"/>
                  </a:moveTo>
                  <a:cubicBezTo>
                    <a:pt x="4513" y="21282"/>
                    <a:pt x="4513" y="21282"/>
                    <a:pt x="4513" y="21282"/>
                  </a:cubicBezTo>
                  <a:cubicBezTo>
                    <a:pt x="4513" y="21600"/>
                    <a:pt x="4513" y="21600"/>
                    <a:pt x="4191" y="21600"/>
                  </a:cubicBezTo>
                  <a:cubicBezTo>
                    <a:pt x="4191" y="21600"/>
                    <a:pt x="4191" y="21600"/>
                    <a:pt x="3869" y="21282"/>
                  </a:cubicBezTo>
                  <a:cubicBezTo>
                    <a:pt x="0" y="17471"/>
                    <a:pt x="0" y="17471"/>
                    <a:pt x="0" y="17471"/>
                  </a:cubicBezTo>
                  <a:cubicBezTo>
                    <a:pt x="0" y="17471"/>
                    <a:pt x="0" y="17153"/>
                    <a:pt x="0" y="17153"/>
                  </a:cubicBezTo>
                  <a:cubicBezTo>
                    <a:pt x="0" y="16835"/>
                    <a:pt x="322" y="16835"/>
                    <a:pt x="322" y="16835"/>
                  </a:cubicBezTo>
                  <a:cubicBezTo>
                    <a:pt x="2579" y="16835"/>
                    <a:pt x="2579" y="16835"/>
                    <a:pt x="2579" y="16835"/>
                  </a:cubicBezTo>
                  <a:cubicBezTo>
                    <a:pt x="2579" y="318"/>
                    <a:pt x="2579" y="318"/>
                    <a:pt x="2579" y="318"/>
                  </a:cubicBezTo>
                  <a:cubicBezTo>
                    <a:pt x="2579" y="0"/>
                    <a:pt x="2901" y="0"/>
                    <a:pt x="3224" y="0"/>
                  </a:cubicBezTo>
                  <a:cubicBezTo>
                    <a:pt x="5481" y="0"/>
                    <a:pt x="5481" y="0"/>
                    <a:pt x="5481" y="0"/>
                  </a:cubicBezTo>
                  <a:cubicBezTo>
                    <a:pt x="5803" y="0"/>
                    <a:pt x="5803" y="0"/>
                    <a:pt x="5803" y="318"/>
                  </a:cubicBezTo>
                  <a:cubicBezTo>
                    <a:pt x="5803" y="16835"/>
                    <a:pt x="5803" y="16835"/>
                    <a:pt x="5803" y="16835"/>
                  </a:cubicBezTo>
                  <a:cubicBezTo>
                    <a:pt x="8060" y="16835"/>
                    <a:pt x="8060" y="16835"/>
                    <a:pt x="8060" y="16835"/>
                  </a:cubicBezTo>
                  <a:cubicBezTo>
                    <a:pt x="8382" y="16835"/>
                    <a:pt x="8704" y="17153"/>
                    <a:pt x="8704" y="17153"/>
                  </a:cubicBezTo>
                  <a:cubicBezTo>
                    <a:pt x="8704" y="17471"/>
                    <a:pt x="8704" y="17471"/>
                    <a:pt x="8382" y="17471"/>
                  </a:cubicBezTo>
                  <a:close/>
                  <a:moveTo>
                    <a:pt x="21600" y="2541"/>
                  </a:moveTo>
                  <a:cubicBezTo>
                    <a:pt x="21600" y="2859"/>
                    <a:pt x="21278" y="2859"/>
                    <a:pt x="21278" y="2859"/>
                  </a:cubicBezTo>
                  <a:cubicBezTo>
                    <a:pt x="10961" y="2859"/>
                    <a:pt x="10961" y="2859"/>
                    <a:pt x="10961" y="2859"/>
                  </a:cubicBezTo>
                  <a:cubicBezTo>
                    <a:pt x="10639" y="2859"/>
                    <a:pt x="10639" y="2859"/>
                    <a:pt x="10639" y="2541"/>
                  </a:cubicBezTo>
                  <a:cubicBezTo>
                    <a:pt x="10639" y="318"/>
                    <a:pt x="10639" y="318"/>
                    <a:pt x="10639" y="318"/>
                  </a:cubicBezTo>
                  <a:cubicBezTo>
                    <a:pt x="10639" y="0"/>
                    <a:pt x="10639" y="0"/>
                    <a:pt x="10961" y="0"/>
                  </a:cubicBezTo>
                  <a:cubicBezTo>
                    <a:pt x="21278" y="0"/>
                    <a:pt x="21278" y="0"/>
                    <a:pt x="21278" y="0"/>
                  </a:cubicBezTo>
                  <a:cubicBezTo>
                    <a:pt x="21278" y="0"/>
                    <a:pt x="21600" y="0"/>
                    <a:pt x="21600" y="318"/>
                  </a:cubicBezTo>
                  <a:lnTo>
                    <a:pt x="21600" y="2541"/>
                  </a:lnTo>
                  <a:close/>
                  <a:moveTo>
                    <a:pt x="19343" y="8894"/>
                  </a:moveTo>
                  <a:cubicBezTo>
                    <a:pt x="19343" y="8894"/>
                    <a:pt x="19021" y="9212"/>
                    <a:pt x="18699" y="9212"/>
                  </a:cubicBezTo>
                  <a:cubicBezTo>
                    <a:pt x="10961" y="9212"/>
                    <a:pt x="10961" y="9212"/>
                    <a:pt x="10961" y="9212"/>
                  </a:cubicBezTo>
                  <a:cubicBezTo>
                    <a:pt x="10639" y="9212"/>
                    <a:pt x="10639" y="8894"/>
                    <a:pt x="10639" y="8894"/>
                  </a:cubicBezTo>
                  <a:cubicBezTo>
                    <a:pt x="10639" y="6353"/>
                    <a:pt x="10639" y="6353"/>
                    <a:pt x="10639" y="6353"/>
                  </a:cubicBezTo>
                  <a:cubicBezTo>
                    <a:pt x="10639" y="6353"/>
                    <a:pt x="10639" y="6035"/>
                    <a:pt x="10961" y="6035"/>
                  </a:cubicBezTo>
                  <a:cubicBezTo>
                    <a:pt x="18699" y="6035"/>
                    <a:pt x="18699" y="6035"/>
                    <a:pt x="18699" y="6035"/>
                  </a:cubicBezTo>
                  <a:cubicBezTo>
                    <a:pt x="19021" y="6035"/>
                    <a:pt x="19343" y="6353"/>
                    <a:pt x="19343" y="6353"/>
                  </a:cubicBezTo>
                  <a:lnTo>
                    <a:pt x="19343" y="8894"/>
                  </a:lnTo>
                  <a:close/>
                  <a:moveTo>
                    <a:pt x="16764" y="14929"/>
                  </a:moveTo>
                  <a:cubicBezTo>
                    <a:pt x="16764" y="15247"/>
                    <a:pt x="16764" y="15247"/>
                    <a:pt x="16442" y="15247"/>
                  </a:cubicBezTo>
                  <a:cubicBezTo>
                    <a:pt x="10961" y="15247"/>
                    <a:pt x="10961" y="15247"/>
                    <a:pt x="10961" y="15247"/>
                  </a:cubicBezTo>
                  <a:cubicBezTo>
                    <a:pt x="10639" y="15247"/>
                    <a:pt x="10639" y="15247"/>
                    <a:pt x="10639" y="14929"/>
                  </a:cubicBezTo>
                  <a:cubicBezTo>
                    <a:pt x="10639" y="12706"/>
                    <a:pt x="10639" y="12706"/>
                    <a:pt x="10639" y="12706"/>
                  </a:cubicBezTo>
                  <a:cubicBezTo>
                    <a:pt x="10639" y="12388"/>
                    <a:pt x="10639" y="12388"/>
                    <a:pt x="10961" y="12388"/>
                  </a:cubicBezTo>
                  <a:cubicBezTo>
                    <a:pt x="16442" y="12388"/>
                    <a:pt x="16442" y="12388"/>
                    <a:pt x="16442" y="12388"/>
                  </a:cubicBezTo>
                  <a:cubicBezTo>
                    <a:pt x="16764" y="12388"/>
                    <a:pt x="16764" y="12388"/>
                    <a:pt x="16764" y="12706"/>
                  </a:cubicBezTo>
                  <a:lnTo>
                    <a:pt x="16764" y="14929"/>
                  </a:lnTo>
                  <a:close/>
                  <a:moveTo>
                    <a:pt x="14507" y="21282"/>
                  </a:moveTo>
                  <a:cubicBezTo>
                    <a:pt x="14507" y="21282"/>
                    <a:pt x="14185" y="21600"/>
                    <a:pt x="14185" y="21600"/>
                  </a:cubicBezTo>
                  <a:cubicBezTo>
                    <a:pt x="10961" y="21600"/>
                    <a:pt x="10961" y="21600"/>
                    <a:pt x="10961" y="21600"/>
                  </a:cubicBezTo>
                  <a:cubicBezTo>
                    <a:pt x="10639" y="21600"/>
                    <a:pt x="10639" y="21282"/>
                    <a:pt x="10639" y="21282"/>
                  </a:cubicBezTo>
                  <a:cubicBezTo>
                    <a:pt x="10639" y="18741"/>
                    <a:pt x="10639" y="18741"/>
                    <a:pt x="10639" y="18741"/>
                  </a:cubicBezTo>
                  <a:cubicBezTo>
                    <a:pt x="10639" y="18741"/>
                    <a:pt x="10639" y="18424"/>
                    <a:pt x="10961" y="18424"/>
                  </a:cubicBezTo>
                  <a:cubicBezTo>
                    <a:pt x="14185" y="18424"/>
                    <a:pt x="14185" y="18424"/>
                    <a:pt x="14185" y="18424"/>
                  </a:cubicBezTo>
                  <a:cubicBezTo>
                    <a:pt x="14185" y="18424"/>
                    <a:pt x="14507" y="18741"/>
                    <a:pt x="14507" y="18741"/>
                  </a:cubicBezTo>
                  <a:lnTo>
                    <a:pt x="14507" y="2128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69" name="Shape 5469"/>
            <p:cNvSpPr/>
            <p:nvPr/>
          </p:nvSpPr>
          <p:spPr>
            <a:xfrm>
              <a:off x="6204655" y="1877320"/>
              <a:ext cx="184325" cy="227696"/>
            </a:xfrm>
            <a:custGeom>
              <a:avLst/>
              <a:gdLst/>
              <a:ahLst/>
              <a:cxnLst>
                <a:cxn ang="0">
                  <a:pos x="wd2" y="hd2"/>
                </a:cxn>
                <a:cxn ang="5400000">
                  <a:pos x="wd2" y="hd2"/>
                </a:cxn>
                <a:cxn ang="10800000">
                  <a:pos x="wd2" y="hd2"/>
                </a:cxn>
                <a:cxn ang="16200000">
                  <a:pos x="wd2" y="hd2"/>
                </a:cxn>
              </a:cxnLst>
              <a:rect l="0" t="0" r="r" b="b"/>
              <a:pathLst>
                <a:path w="21600" h="21600" extrusionOk="0">
                  <a:moveTo>
                    <a:pt x="10211" y="17471"/>
                  </a:moveTo>
                  <a:cubicBezTo>
                    <a:pt x="5498" y="21282"/>
                    <a:pt x="5498" y="21282"/>
                    <a:pt x="5498" y="21282"/>
                  </a:cubicBezTo>
                  <a:cubicBezTo>
                    <a:pt x="5498" y="21600"/>
                    <a:pt x="5498" y="21600"/>
                    <a:pt x="5105" y="21600"/>
                  </a:cubicBezTo>
                  <a:cubicBezTo>
                    <a:pt x="5105" y="21600"/>
                    <a:pt x="5105" y="21600"/>
                    <a:pt x="4713" y="21282"/>
                  </a:cubicBezTo>
                  <a:cubicBezTo>
                    <a:pt x="0" y="17471"/>
                    <a:pt x="0" y="17471"/>
                    <a:pt x="0" y="17471"/>
                  </a:cubicBezTo>
                  <a:cubicBezTo>
                    <a:pt x="0" y="17471"/>
                    <a:pt x="0" y="17153"/>
                    <a:pt x="0" y="17153"/>
                  </a:cubicBezTo>
                  <a:cubicBezTo>
                    <a:pt x="0" y="16835"/>
                    <a:pt x="393" y="16835"/>
                    <a:pt x="393" y="16835"/>
                  </a:cubicBezTo>
                  <a:cubicBezTo>
                    <a:pt x="3142" y="16835"/>
                    <a:pt x="3142" y="16835"/>
                    <a:pt x="3142" y="16835"/>
                  </a:cubicBezTo>
                  <a:cubicBezTo>
                    <a:pt x="3142" y="318"/>
                    <a:pt x="3142" y="318"/>
                    <a:pt x="3142" y="318"/>
                  </a:cubicBezTo>
                  <a:cubicBezTo>
                    <a:pt x="3142" y="0"/>
                    <a:pt x="3535" y="0"/>
                    <a:pt x="3927" y="0"/>
                  </a:cubicBezTo>
                  <a:cubicBezTo>
                    <a:pt x="6676" y="0"/>
                    <a:pt x="6676" y="0"/>
                    <a:pt x="6676" y="0"/>
                  </a:cubicBezTo>
                  <a:cubicBezTo>
                    <a:pt x="7069" y="0"/>
                    <a:pt x="7069" y="0"/>
                    <a:pt x="7069" y="318"/>
                  </a:cubicBezTo>
                  <a:cubicBezTo>
                    <a:pt x="7069" y="16835"/>
                    <a:pt x="7069" y="16835"/>
                    <a:pt x="7069" y="16835"/>
                  </a:cubicBezTo>
                  <a:cubicBezTo>
                    <a:pt x="9818" y="16835"/>
                    <a:pt x="9818" y="16835"/>
                    <a:pt x="9818" y="16835"/>
                  </a:cubicBezTo>
                  <a:cubicBezTo>
                    <a:pt x="10211" y="16835"/>
                    <a:pt x="10604" y="17153"/>
                    <a:pt x="10604" y="17153"/>
                  </a:cubicBezTo>
                  <a:cubicBezTo>
                    <a:pt x="10604" y="17471"/>
                    <a:pt x="10604" y="17471"/>
                    <a:pt x="10211" y="17471"/>
                  </a:cubicBezTo>
                  <a:close/>
                  <a:moveTo>
                    <a:pt x="16495" y="21600"/>
                  </a:moveTo>
                  <a:cubicBezTo>
                    <a:pt x="15709" y="21600"/>
                    <a:pt x="15316" y="21282"/>
                    <a:pt x="14924" y="21282"/>
                  </a:cubicBezTo>
                  <a:cubicBezTo>
                    <a:pt x="14531" y="21282"/>
                    <a:pt x="14531" y="21282"/>
                    <a:pt x="14138" y="21282"/>
                  </a:cubicBezTo>
                  <a:cubicBezTo>
                    <a:pt x="14924" y="19694"/>
                    <a:pt x="14924" y="19694"/>
                    <a:pt x="14924" y="19694"/>
                  </a:cubicBezTo>
                  <a:cubicBezTo>
                    <a:pt x="14924" y="19694"/>
                    <a:pt x="15316" y="20012"/>
                    <a:pt x="15316" y="20012"/>
                  </a:cubicBezTo>
                  <a:cubicBezTo>
                    <a:pt x="15709" y="20012"/>
                    <a:pt x="16102" y="20012"/>
                    <a:pt x="16495" y="20012"/>
                  </a:cubicBezTo>
                  <a:cubicBezTo>
                    <a:pt x="18065" y="20012"/>
                    <a:pt x="19244" y="18741"/>
                    <a:pt x="19244" y="17471"/>
                  </a:cubicBezTo>
                  <a:cubicBezTo>
                    <a:pt x="19244" y="17471"/>
                    <a:pt x="19244" y="17471"/>
                    <a:pt x="19244" y="17471"/>
                  </a:cubicBezTo>
                  <a:cubicBezTo>
                    <a:pt x="18851" y="18106"/>
                    <a:pt x="18065" y="18106"/>
                    <a:pt x="17280" y="18106"/>
                  </a:cubicBezTo>
                  <a:cubicBezTo>
                    <a:pt x="14924" y="18106"/>
                    <a:pt x="13745" y="16835"/>
                    <a:pt x="13745" y="15247"/>
                  </a:cubicBezTo>
                  <a:cubicBezTo>
                    <a:pt x="13745" y="13659"/>
                    <a:pt x="15316" y="12388"/>
                    <a:pt x="17280" y="12388"/>
                  </a:cubicBezTo>
                  <a:cubicBezTo>
                    <a:pt x="19636" y="12388"/>
                    <a:pt x="21600" y="13659"/>
                    <a:pt x="21600" y="16518"/>
                  </a:cubicBezTo>
                  <a:cubicBezTo>
                    <a:pt x="21600" y="18741"/>
                    <a:pt x="20029" y="21600"/>
                    <a:pt x="16495" y="21600"/>
                  </a:cubicBezTo>
                  <a:close/>
                  <a:moveTo>
                    <a:pt x="21207" y="9212"/>
                  </a:moveTo>
                  <a:cubicBezTo>
                    <a:pt x="14138" y="9212"/>
                    <a:pt x="14138" y="9212"/>
                    <a:pt x="14138" y="9212"/>
                  </a:cubicBezTo>
                  <a:cubicBezTo>
                    <a:pt x="14138" y="7941"/>
                    <a:pt x="14138" y="7941"/>
                    <a:pt x="14138" y="7941"/>
                  </a:cubicBezTo>
                  <a:cubicBezTo>
                    <a:pt x="16887" y="7941"/>
                    <a:pt x="16887" y="7941"/>
                    <a:pt x="16887" y="7941"/>
                  </a:cubicBezTo>
                  <a:cubicBezTo>
                    <a:pt x="16887" y="2541"/>
                    <a:pt x="16887" y="2541"/>
                    <a:pt x="16887" y="2541"/>
                  </a:cubicBezTo>
                  <a:cubicBezTo>
                    <a:pt x="16887" y="2541"/>
                    <a:pt x="16887" y="2224"/>
                    <a:pt x="16887" y="2224"/>
                  </a:cubicBezTo>
                  <a:cubicBezTo>
                    <a:pt x="16887" y="1906"/>
                    <a:pt x="16887" y="1906"/>
                    <a:pt x="16887" y="1906"/>
                  </a:cubicBezTo>
                  <a:cubicBezTo>
                    <a:pt x="16887" y="1906"/>
                    <a:pt x="16887" y="1906"/>
                    <a:pt x="16887" y="1906"/>
                  </a:cubicBezTo>
                  <a:cubicBezTo>
                    <a:pt x="16495" y="2224"/>
                    <a:pt x="16495" y="2224"/>
                    <a:pt x="16495" y="2224"/>
                  </a:cubicBezTo>
                  <a:cubicBezTo>
                    <a:pt x="16495" y="2224"/>
                    <a:pt x="16495" y="2224"/>
                    <a:pt x="16102" y="2541"/>
                  </a:cubicBezTo>
                  <a:cubicBezTo>
                    <a:pt x="15316" y="3176"/>
                    <a:pt x="15316" y="3176"/>
                    <a:pt x="15316" y="3176"/>
                  </a:cubicBezTo>
                  <a:cubicBezTo>
                    <a:pt x="14138" y="2224"/>
                    <a:pt x="14138" y="2224"/>
                    <a:pt x="14138" y="2224"/>
                  </a:cubicBezTo>
                  <a:cubicBezTo>
                    <a:pt x="16887" y="0"/>
                    <a:pt x="16887" y="0"/>
                    <a:pt x="16887" y="0"/>
                  </a:cubicBezTo>
                  <a:cubicBezTo>
                    <a:pt x="18851" y="0"/>
                    <a:pt x="18851" y="0"/>
                    <a:pt x="18851" y="0"/>
                  </a:cubicBezTo>
                  <a:cubicBezTo>
                    <a:pt x="18851" y="7941"/>
                    <a:pt x="18851" y="7941"/>
                    <a:pt x="18851" y="7941"/>
                  </a:cubicBezTo>
                  <a:cubicBezTo>
                    <a:pt x="21207" y="7941"/>
                    <a:pt x="21207" y="7941"/>
                    <a:pt x="21207" y="7941"/>
                  </a:cubicBezTo>
                  <a:lnTo>
                    <a:pt x="21207" y="9212"/>
                  </a:lnTo>
                  <a:close/>
                  <a:moveTo>
                    <a:pt x="17280" y="13659"/>
                  </a:moveTo>
                  <a:cubicBezTo>
                    <a:pt x="16495" y="13659"/>
                    <a:pt x="15709" y="14294"/>
                    <a:pt x="15709" y="15247"/>
                  </a:cubicBezTo>
                  <a:cubicBezTo>
                    <a:pt x="15709" y="16200"/>
                    <a:pt x="16495" y="16835"/>
                    <a:pt x="17673" y="16835"/>
                  </a:cubicBezTo>
                  <a:cubicBezTo>
                    <a:pt x="18851" y="16835"/>
                    <a:pt x="19636" y="16518"/>
                    <a:pt x="19636" y="15882"/>
                  </a:cubicBezTo>
                  <a:cubicBezTo>
                    <a:pt x="19636" y="14612"/>
                    <a:pt x="18458" y="13659"/>
                    <a:pt x="17280" y="1365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0" name="Shape 5470"/>
            <p:cNvSpPr/>
            <p:nvPr/>
          </p:nvSpPr>
          <p:spPr>
            <a:xfrm>
              <a:off x="6683279" y="1908299"/>
              <a:ext cx="274164" cy="179679"/>
            </a:xfrm>
            <a:custGeom>
              <a:avLst/>
              <a:gdLst/>
              <a:ahLst/>
              <a:cxnLst>
                <a:cxn ang="0">
                  <a:pos x="wd2" y="hd2"/>
                </a:cxn>
                <a:cxn ang="5400000">
                  <a:pos x="wd2" y="hd2"/>
                </a:cxn>
                <a:cxn ang="10800000">
                  <a:pos x="wd2" y="hd2"/>
                </a:cxn>
                <a:cxn ang="16200000">
                  <a:pos x="wd2" y="hd2"/>
                </a:cxn>
              </a:cxnLst>
              <a:rect l="0" t="0" r="r" b="b"/>
              <a:pathLst>
                <a:path w="21600" h="21600" extrusionOk="0">
                  <a:moveTo>
                    <a:pt x="3424" y="14400"/>
                  </a:moveTo>
                  <a:cubicBezTo>
                    <a:pt x="2107" y="14400"/>
                    <a:pt x="2107" y="14400"/>
                    <a:pt x="2107" y="14400"/>
                  </a:cubicBezTo>
                  <a:cubicBezTo>
                    <a:pt x="2107" y="13200"/>
                    <a:pt x="2107" y="13200"/>
                    <a:pt x="2107" y="13200"/>
                  </a:cubicBezTo>
                  <a:cubicBezTo>
                    <a:pt x="1580" y="13200"/>
                    <a:pt x="1580" y="13200"/>
                    <a:pt x="1580" y="13200"/>
                  </a:cubicBezTo>
                  <a:cubicBezTo>
                    <a:pt x="1317" y="13200"/>
                    <a:pt x="1317" y="12800"/>
                    <a:pt x="1317" y="12000"/>
                  </a:cubicBezTo>
                  <a:cubicBezTo>
                    <a:pt x="1317" y="11600"/>
                    <a:pt x="1317" y="11600"/>
                    <a:pt x="1317" y="11200"/>
                  </a:cubicBezTo>
                  <a:cubicBezTo>
                    <a:pt x="527" y="11200"/>
                    <a:pt x="0" y="11200"/>
                    <a:pt x="0" y="10800"/>
                  </a:cubicBezTo>
                  <a:cubicBezTo>
                    <a:pt x="0" y="10800"/>
                    <a:pt x="527" y="10400"/>
                    <a:pt x="1317" y="10400"/>
                  </a:cubicBezTo>
                  <a:cubicBezTo>
                    <a:pt x="1317" y="10000"/>
                    <a:pt x="1317" y="10000"/>
                    <a:pt x="1317" y="9600"/>
                  </a:cubicBezTo>
                  <a:cubicBezTo>
                    <a:pt x="1317" y="8800"/>
                    <a:pt x="1317" y="8400"/>
                    <a:pt x="1580" y="8400"/>
                  </a:cubicBezTo>
                  <a:cubicBezTo>
                    <a:pt x="2107" y="8400"/>
                    <a:pt x="2107" y="8400"/>
                    <a:pt x="2107" y="8400"/>
                  </a:cubicBezTo>
                  <a:cubicBezTo>
                    <a:pt x="2107" y="7600"/>
                    <a:pt x="2107" y="7600"/>
                    <a:pt x="2107" y="7600"/>
                  </a:cubicBezTo>
                  <a:cubicBezTo>
                    <a:pt x="3424" y="7600"/>
                    <a:pt x="3424" y="7600"/>
                    <a:pt x="3424" y="7600"/>
                  </a:cubicBezTo>
                  <a:cubicBezTo>
                    <a:pt x="4478" y="7600"/>
                    <a:pt x="5532" y="8000"/>
                    <a:pt x="6059" y="8400"/>
                  </a:cubicBezTo>
                  <a:cubicBezTo>
                    <a:pt x="17385" y="8400"/>
                    <a:pt x="17385" y="8400"/>
                    <a:pt x="17385" y="8400"/>
                  </a:cubicBezTo>
                  <a:cubicBezTo>
                    <a:pt x="17912" y="8800"/>
                    <a:pt x="18702" y="8800"/>
                    <a:pt x="19229" y="8800"/>
                  </a:cubicBezTo>
                  <a:cubicBezTo>
                    <a:pt x="21073" y="9200"/>
                    <a:pt x="21600" y="10400"/>
                    <a:pt x="21600" y="10800"/>
                  </a:cubicBezTo>
                  <a:cubicBezTo>
                    <a:pt x="21600" y="11200"/>
                    <a:pt x="21073" y="12400"/>
                    <a:pt x="19229" y="12800"/>
                  </a:cubicBezTo>
                  <a:cubicBezTo>
                    <a:pt x="18702" y="12800"/>
                    <a:pt x="17912" y="13200"/>
                    <a:pt x="17385" y="13200"/>
                  </a:cubicBezTo>
                  <a:cubicBezTo>
                    <a:pt x="6059" y="13200"/>
                    <a:pt x="6059" y="13200"/>
                    <a:pt x="6059" y="13200"/>
                  </a:cubicBezTo>
                  <a:cubicBezTo>
                    <a:pt x="5532" y="14000"/>
                    <a:pt x="4478" y="14400"/>
                    <a:pt x="3424" y="14400"/>
                  </a:cubicBezTo>
                  <a:close/>
                  <a:moveTo>
                    <a:pt x="3161" y="7200"/>
                  </a:moveTo>
                  <a:cubicBezTo>
                    <a:pt x="4215" y="0"/>
                    <a:pt x="4215" y="0"/>
                    <a:pt x="4215" y="0"/>
                  </a:cubicBezTo>
                  <a:cubicBezTo>
                    <a:pt x="4478" y="0"/>
                    <a:pt x="5005" y="0"/>
                    <a:pt x="5005" y="0"/>
                  </a:cubicBezTo>
                  <a:cubicBezTo>
                    <a:pt x="5795" y="0"/>
                    <a:pt x="6322" y="800"/>
                    <a:pt x="6585" y="1200"/>
                  </a:cubicBezTo>
                  <a:cubicBezTo>
                    <a:pt x="6849" y="1600"/>
                    <a:pt x="8693" y="4000"/>
                    <a:pt x="9483" y="5600"/>
                  </a:cubicBezTo>
                  <a:cubicBezTo>
                    <a:pt x="9483" y="5600"/>
                    <a:pt x="10537" y="6800"/>
                    <a:pt x="11854" y="6800"/>
                  </a:cubicBezTo>
                  <a:cubicBezTo>
                    <a:pt x="14224" y="7600"/>
                    <a:pt x="16332" y="8000"/>
                    <a:pt x="16332" y="8000"/>
                  </a:cubicBezTo>
                  <a:cubicBezTo>
                    <a:pt x="6059" y="8000"/>
                    <a:pt x="6059" y="8000"/>
                    <a:pt x="6059" y="8000"/>
                  </a:cubicBezTo>
                  <a:cubicBezTo>
                    <a:pt x="5532" y="7600"/>
                    <a:pt x="4478" y="7200"/>
                    <a:pt x="3424" y="7200"/>
                  </a:cubicBezTo>
                  <a:lnTo>
                    <a:pt x="3161" y="7200"/>
                  </a:lnTo>
                  <a:close/>
                  <a:moveTo>
                    <a:pt x="16332" y="13600"/>
                  </a:moveTo>
                  <a:cubicBezTo>
                    <a:pt x="16332" y="13600"/>
                    <a:pt x="14224" y="14000"/>
                    <a:pt x="11854" y="14800"/>
                  </a:cubicBezTo>
                  <a:cubicBezTo>
                    <a:pt x="10537" y="14800"/>
                    <a:pt x="9483" y="16000"/>
                    <a:pt x="9483" y="16000"/>
                  </a:cubicBezTo>
                  <a:cubicBezTo>
                    <a:pt x="8693" y="17600"/>
                    <a:pt x="6849" y="20000"/>
                    <a:pt x="6585" y="20400"/>
                  </a:cubicBezTo>
                  <a:cubicBezTo>
                    <a:pt x="6322" y="21200"/>
                    <a:pt x="5795" y="21600"/>
                    <a:pt x="5005" y="21600"/>
                  </a:cubicBezTo>
                  <a:cubicBezTo>
                    <a:pt x="5005" y="21600"/>
                    <a:pt x="4478" y="21600"/>
                    <a:pt x="4215" y="21600"/>
                  </a:cubicBezTo>
                  <a:cubicBezTo>
                    <a:pt x="3161" y="14400"/>
                    <a:pt x="3161" y="14400"/>
                    <a:pt x="3161" y="14400"/>
                  </a:cubicBezTo>
                  <a:cubicBezTo>
                    <a:pt x="3424" y="14400"/>
                    <a:pt x="3424" y="14400"/>
                    <a:pt x="3424" y="14400"/>
                  </a:cubicBezTo>
                  <a:cubicBezTo>
                    <a:pt x="4478" y="14400"/>
                    <a:pt x="5532" y="14000"/>
                    <a:pt x="6059" y="13600"/>
                  </a:cubicBezTo>
                  <a:lnTo>
                    <a:pt x="16332" y="13600"/>
                  </a:lnTo>
                  <a:close/>
                  <a:moveTo>
                    <a:pt x="17912" y="10800"/>
                  </a:moveTo>
                  <a:cubicBezTo>
                    <a:pt x="17912" y="11600"/>
                    <a:pt x="17649" y="12000"/>
                    <a:pt x="17385" y="12400"/>
                  </a:cubicBezTo>
                  <a:cubicBezTo>
                    <a:pt x="18176" y="12800"/>
                    <a:pt x="18176" y="12800"/>
                    <a:pt x="18176" y="12800"/>
                  </a:cubicBezTo>
                  <a:cubicBezTo>
                    <a:pt x="18439" y="12400"/>
                    <a:pt x="18702" y="11600"/>
                    <a:pt x="18702" y="10800"/>
                  </a:cubicBezTo>
                  <a:cubicBezTo>
                    <a:pt x="18702" y="10000"/>
                    <a:pt x="18439" y="9600"/>
                    <a:pt x="18176" y="9200"/>
                  </a:cubicBezTo>
                  <a:cubicBezTo>
                    <a:pt x="17385" y="9600"/>
                    <a:pt x="17385" y="9600"/>
                    <a:pt x="17385" y="9600"/>
                  </a:cubicBezTo>
                  <a:cubicBezTo>
                    <a:pt x="17649" y="9600"/>
                    <a:pt x="17912" y="10400"/>
                    <a:pt x="17912"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1" name="Shape 5471"/>
            <p:cNvSpPr/>
            <p:nvPr/>
          </p:nvSpPr>
          <p:spPr>
            <a:xfrm>
              <a:off x="7165001" y="1894359"/>
              <a:ext cx="198266"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69" y="21600"/>
                    <a:pt x="17573" y="21600"/>
                  </a:cubicBezTo>
                  <a:cubicBezTo>
                    <a:pt x="4027" y="21600"/>
                    <a:pt x="4027" y="21600"/>
                    <a:pt x="4027" y="21600"/>
                  </a:cubicBezTo>
                  <a:cubicBezTo>
                    <a:pt x="1831" y="21600"/>
                    <a:pt x="0" y="19738"/>
                    <a:pt x="0" y="17503"/>
                  </a:cubicBezTo>
                  <a:cubicBezTo>
                    <a:pt x="0" y="3724"/>
                    <a:pt x="0" y="3724"/>
                    <a:pt x="0" y="3724"/>
                  </a:cubicBezTo>
                  <a:cubicBezTo>
                    <a:pt x="0" y="1490"/>
                    <a:pt x="1831" y="0"/>
                    <a:pt x="4027" y="0"/>
                  </a:cubicBezTo>
                  <a:cubicBezTo>
                    <a:pt x="17573" y="0"/>
                    <a:pt x="17573" y="0"/>
                    <a:pt x="17573" y="0"/>
                  </a:cubicBezTo>
                  <a:cubicBezTo>
                    <a:pt x="19769" y="0"/>
                    <a:pt x="21600" y="1490"/>
                    <a:pt x="21600" y="3724"/>
                  </a:cubicBezTo>
                  <a:lnTo>
                    <a:pt x="21600" y="1750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2" name="Shape 5472"/>
            <p:cNvSpPr/>
            <p:nvPr/>
          </p:nvSpPr>
          <p:spPr>
            <a:xfrm>
              <a:off x="7648271" y="1880418"/>
              <a:ext cx="213756" cy="201364"/>
            </a:xfrm>
            <a:custGeom>
              <a:avLst/>
              <a:gdLst/>
              <a:ahLst/>
              <a:cxnLst>
                <a:cxn ang="0">
                  <a:pos x="wd2" y="hd2"/>
                </a:cxn>
                <a:cxn ang="5400000">
                  <a:pos x="wd2" y="hd2"/>
                </a:cxn>
                <a:cxn ang="10800000">
                  <a:pos x="wd2" y="hd2"/>
                </a:cxn>
                <a:cxn ang="16200000">
                  <a:pos x="wd2" y="hd2"/>
                </a:cxn>
              </a:cxnLst>
              <a:rect l="0" t="0" r="r" b="b"/>
              <a:pathLst>
                <a:path w="21600" h="21600" extrusionOk="0">
                  <a:moveTo>
                    <a:pt x="21262" y="9000"/>
                  </a:moveTo>
                  <a:cubicBezTo>
                    <a:pt x="16537" y="14040"/>
                    <a:pt x="16537" y="14040"/>
                    <a:pt x="16537" y="14040"/>
                  </a:cubicBezTo>
                  <a:cubicBezTo>
                    <a:pt x="17550" y="20520"/>
                    <a:pt x="17550" y="20520"/>
                    <a:pt x="17550" y="20520"/>
                  </a:cubicBezTo>
                  <a:cubicBezTo>
                    <a:pt x="17550" y="20880"/>
                    <a:pt x="17550" y="20880"/>
                    <a:pt x="17550" y="20880"/>
                  </a:cubicBezTo>
                  <a:cubicBezTo>
                    <a:pt x="17550" y="21240"/>
                    <a:pt x="17550" y="21600"/>
                    <a:pt x="17212" y="21600"/>
                  </a:cubicBezTo>
                  <a:cubicBezTo>
                    <a:pt x="16875" y="21600"/>
                    <a:pt x="16875" y="21600"/>
                    <a:pt x="16537" y="21600"/>
                  </a:cubicBezTo>
                  <a:cubicBezTo>
                    <a:pt x="10800" y="18360"/>
                    <a:pt x="10800" y="18360"/>
                    <a:pt x="10800" y="18360"/>
                  </a:cubicBezTo>
                  <a:cubicBezTo>
                    <a:pt x="5063" y="21600"/>
                    <a:pt x="5063" y="21600"/>
                    <a:pt x="5063" y="21600"/>
                  </a:cubicBezTo>
                  <a:cubicBezTo>
                    <a:pt x="4725" y="21600"/>
                    <a:pt x="4725" y="21600"/>
                    <a:pt x="4388" y="21600"/>
                  </a:cubicBezTo>
                  <a:cubicBezTo>
                    <a:pt x="4050" y="21600"/>
                    <a:pt x="4050" y="21240"/>
                    <a:pt x="4050" y="20880"/>
                  </a:cubicBezTo>
                  <a:cubicBezTo>
                    <a:pt x="4050" y="20880"/>
                    <a:pt x="4050" y="20880"/>
                    <a:pt x="4050" y="20520"/>
                  </a:cubicBezTo>
                  <a:cubicBezTo>
                    <a:pt x="5063" y="14040"/>
                    <a:pt x="5063" y="14040"/>
                    <a:pt x="5063" y="14040"/>
                  </a:cubicBezTo>
                  <a:cubicBezTo>
                    <a:pt x="338" y="9000"/>
                    <a:pt x="338" y="9000"/>
                    <a:pt x="338" y="9000"/>
                  </a:cubicBezTo>
                  <a:cubicBezTo>
                    <a:pt x="338" y="9000"/>
                    <a:pt x="0" y="8640"/>
                    <a:pt x="0" y="8280"/>
                  </a:cubicBezTo>
                  <a:cubicBezTo>
                    <a:pt x="0" y="7920"/>
                    <a:pt x="675" y="7920"/>
                    <a:pt x="1013" y="7920"/>
                  </a:cubicBezTo>
                  <a:cubicBezTo>
                    <a:pt x="7425" y="6840"/>
                    <a:pt x="7425" y="6840"/>
                    <a:pt x="7425" y="6840"/>
                  </a:cubicBezTo>
                  <a:cubicBezTo>
                    <a:pt x="10125" y="360"/>
                    <a:pt x="10125" y="360"/>
                    <a:pt x="10125" y="360"/>
                  </a:cubicBezTo>
                  <a:cubicBezTo>
                    <a:pt x="10463" y="360"/>
                    <a:pt x="10463" y="0"/>
                    <a:pt x="10800" y="0"/>
                  </a:cubicBezTo>
                  <a:cubicBezTo>
                    <a:pt x="11137" y="0"/>
                    <a:pt x="11475" y="360"/>
                    <a:pt x="11475" y="360"/>
                  </a:cubicBezTo>
                  <a:cubicBezTo>
                    <a:pt x="14175" y="6840"/>
                    <a:pt x="14175" y="6840"/>
                    <a:pt x="14175" y="6840"/>
                  </a:cubicBezTo>
                  <a:cubicBezTo>
                    <a:pt x="20587" y="7920"/>
                    <a:pt x="20587" y="7920"/>
                    <a:pt x="20587" y="7920"/>
                  </a:cubicBezTo>
                  <a:cubicBezTo>
                    <a:pt x="20925" y="7920"/>
                    <a:pt x="21600" y="7920"/>
                    <a:pt x="21600" y="8280"/>
                  </a:cubicBezTo>
                  <a:cubicBezTo>
                    <a:pt x="21600" y="8640"/>
                    <a:pt x="21262" y="9000"/>
                    <a:pt x="21262" y="90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3" name="Shape 5473"/>
            <p:cNvSpPr/>
            <p:nvPr/>
          </p:nvSpPr>
          <p:spPr>
            <a:xfrm>
              <a:off x="8129930" y="1880418"/>
              <a:ext cx="210783" cy="201364"/>
            </a:xfrm>
            <a:custGeom>
              <a:avLst/>
              <a:gdLst/>
              <a:ahLst/>
              <a:cxnLst>
                <a:cxn ang="0">
                  <a:pos x="wd2" y="hd2"/>
                </a:cxn>
                <a:cxn ang="5400000">
                  <a:pos x="wd2" y="hd2"/>
                </a:cxn>
                <a:cxn ang="10800000">
                  <a:pos x="wd2" y="hd2"/>
                </a:cxn>
                <a:cxn ang="16200000">
                  <a:pos x="wd2" y="hd2"/>
                </a:cxn>
              </a:cxnLst>
              <a:rect l="0" t="0" r="r" b="b"/>
              <a:pathLst>
                <a:path w="20995" h="21600" extrusionOk="0">
                  <a:moveTo>
                    <a:pt x="15981" y="14040"/>
                  </a:moveTo>
                  <a:cubicBezTo>
                    <a:pt x="16978" y="20520"/>
                    <a:pt x="16978" y="20520"/>
                    <a:pt x="16978" y="20520"/>
                  </a:cubicBezTo>
                  <a:cubicBezTo>
                    <a:pt x="17310" y="21240"/>
                    <a:pt x="16978" y="21600"/>
                    <a:pt x="16646" y="21600"/>
                  </a:cubicBezTo>
                  <a:cubicBezTo>
                    <a:pt x="16313" y="21600"/>
                    <a:pt x="16313" y="21600"/>
                    <a:pt x="15981" y="21600"/>
                  </a:cubicBezTo>
                  <a:cubicBezTo>
                    <a:pt x="10332" y="18360"/>
                    <a:pt x="10332" y="18360"/>
                    <a:pt x="10332" y="18360"/>
                  </a:cubicBezTo>
                  <a:cubicBezTo>
                    <a:pt x="4683" y="21600"/>
                    <a:pt x="4683" y="21600"/>
                    <a:pt x="4683" y="21600"/>
                  </a:cubicBezTo>
                  <a:cubicBezTo>
                    <a:pt x="4683" y="21600"/>
                    <a:pt x="4350" y="21600"/>
                    <a:pt x="4350" y="21600"/>
                  </a:cubicBezTo>
                  <a:cubicBezTo>
                    <a:pt x="4018" y="21600"/>
                    <a:pt x="3686" y="21240"/>
                    <a:pt x="3686" y="20520"/>
                  </a:cubicBezTo>
                  <a:cubicBezTo>
                    <a:pt x="5015" y="14040"/>
                    <a:pt x="5015" y="14040"/>
                    <a:pt x="5015" y="14040"/>
                  </a:cubicBezTo>
                  <a:cubicBezTo>
                    <a:pt x="363" y="9000"/>
                    <a:pt x="363" y="9000"/>
                    <a:pt x="363" y="9000"/>
                  </a:cubicBezTo>
                  <a:cubicBezTo>
                    <a:pt x="-302" y="8280"/>
                    <a:pt x="30" y="7920"/>
                    <a:pt x="695" y="7920"/>
                  </a:cubicBezTo>
                  <a:cubicBezTo>
                    <a:pt x="7009" y="6840"/>
                    <a:pt x="7009" y="6840"/>
                    <a:pt x="7009" y="6840"/>
                  </a:cubicBezTo>
                  <a:cubicBezTo>
                    <a:pt x="9667" y="360"/>
                    <a:pt x="9667" y="360"/>
                    <a:pt x="9667" y="360"/>
                  </a:cubicBezTo>
                  <a:cubicBezTo>
                    <a:pt x="10000" y="0"/>
                    <a:pt x="10332" y="0"/>
                    <a:pt x="10332" y="0"/>
                  </a:cubicBezTo>
                  <a:cubicBezTo>
                    <a:pt x="10664" y="0"/>
                    <a:pt x="10996" y="0"/>
                    <a:pt x="10996" y="360"/>
                  </a:cubicBezTo>
                  <a:cubicBezTo>
                    <a:pt x="13987" y="6840"/>
                    <a:pt x="13987" y="6840"/>
                    <a:pt x="13987" y="6840"/>
                  </a:cubicBezTo>
                  <a:cubicBezTo>
                    <a:pt x="20301" y="7920"/>
                    <a:pt x="20301" y="7920"/>
                    <a:pt x="20301" y="7920"/>
                  </a:cubicBezTo>
                  <a:cubicBezTo>
                    <a:pt x="20966" y="7920"/>
                    <a:pt x="21298" y="8280"/>
                    <a:pt x="20633" y="9000"/>
                  </a:cubicBezTo>
                  <a:lnTo>
                    <a:pt x="15981" y="14040"/>
                  </a:lnTo>
                  <a:close/>
                  <a:moveTo>
                    <a:pt x="18307" y="9360"/>
                  </a:moveTo>
                  <a:cubicBezTo>
                    <a:pt x="13655" y="8640"/>
                    <a:pt x="13655" y="8640"/>
                    <a:pt x="13655" y="8640"/>
                  </a:cubicBezTo>
                  <a:cubicBezTo>
                    <a:pt x="12990" y="8280"/>
                    <a:pt x="12990" y="8280"/>
                    <a:pt x="12990" y="8280"/>
                  </a:cubicBezTo>
                  <a:cubicBezTo>
                    <a:pt x="12326" y="7560"/>
                    <a:pt x="12326" y="7560"/>
                    <a:pt x="12326" y="7560"/>
                  </a:cubicBezTo>
                  <a:cubicBezTo>
                    <a:pt x="10332" y="3240"/>
                    <a:pt x="10332" y="3240"/>
                    <a:pt x="10332" y="3240"/>
                  </a:cubicBezTo>
                  <a:cubicBezTo>
                    <a:pt x="10332" y="16200"/>
                    <a:pt x="10332" y="16200"/>
                    <a:pt x="10332" y="16200"/>
                  </a:cubicBezTo>
                  <a:cubicBezTo>
                    <a:pt x="11329" y="16560"/>
                    <a:pt x="11329" y="16560"/>
                    <a:pt x="11329" y="16560"/>
                  </a:cubicBezTo>
                  <a:cubicBezTo>
                    <a:pt x="15316" y="19080"/>
                    <a:pt x="15316" y="19080"/>
                    <a:pt x="15316" y="19080"/>
                  </a:cubicBezTo>
                  <a:cubicBezTo>
                    <a:pt x="14320" y="14040"/>
                    <a:pt x="14320" y="14040"/>
                    <a:pt x="14320" y="14040"/>
                  </a:cubicBezTo>
                  <a:cubicBezTo>
                    <a:pt x="14320" y="13320"/>
                    <a:pt x="14320" y="13320"/>
                    <a:pt x="14320" y="13320"/>
                  </a:cubicBezTo>
                  <a:cubicBezTo>
                    <a:pt x="14984" y="12600"/>
                    <a:pt x="14984" y="12600"/>
                    <a:pt x="14984" y="12600"/>
                  </a:cubicBezTo>
                  <a:lnTo>
                    <a:pt x="18307" y="936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4" name="Shape 5474"/>
            <p:cNvSpPr/>
            <p:nvPr/>
          </p:nvSpPr>
          <p:spPr>
            <a:xfrm>
              <a:off x="8560600" y="1892405"/>
              <a:ext cx="131662" cy="195573"/>
            </a:xfrm>
            <a:custGeom>
              <a:avLst/>
              <a:gdLst/>
              <a:ahLst/>
              <a:cxnLst>
                <a:cxn ang="0">
                  <a:pos x="wd2" y="hd2"/>
                </a:cxn>
                <a:cxn ang="5400000">
                  <a:pos x="wd2" y="hd2"/>
                </a:cxn>
                <a:cxn ang="10800000">
                  <a:pos x="wd2" y="hd2"/>
                </a:cxn>
                <a:cxn ang="16200000">
                  <a:pos x="wd2" y="hd2"/>
                </a:cxn>
              </a:cxnLst>
              <a:rect l="0" t="0" r="r" b="b"/>
              <a:pathLst>
                <a:path w="21600" h="21474" extrusionOk="0">
                  <a:moveTo>
                    <a:pt x="21600" y="606"/>
                  </a:moveTo>
                  <a:cubicBezTo>
                    <a:pt x="21600" y="21108"/>
                    <a:pt x="21600" y="21108"/>
                    <a:pt x="21600" y="21108"/>
                  </a:cubicBezTo>
                  <a:cubicBezTo>
                    <a:pt x="21600" y="21474"/>
                    <a:pt x="21600" y="21474"/>
                    <a:pt x="21046" y="21108"/>
                  </a:cubicBezTo>
                  <a:cubicBezTo>
                    <a:pt x="6092" y="11223"/>
                    <a:pt x="6092" y="11223"/>
                    <a:pt x="6092" y="11223"/>
                  </a:cubicBezTo>
                  <a:cubicBezTo>
                    <a:pt x="5538" y="11223"/>
                    <a:pt x="5538" y="11223"/>
                    <a:pt x="5538" y="11223"/>
                  </a:cubicBezTo>
                  <a:cubicBezTo>
                    <a:pt x="5538" y="20376"/>
                    <a:pt x="5538" y="20376"/>
                    <a:pt x="5538" y="20376"/>
                  </a:cubicBezTo>
                  <a:cubicBezTo>
                    <a:pt x="5538" y="21108"/>
                    <a:pt x="4985" y="21474"/>
                    <a:pt x="4431" y="21474"/>
                  </a:cubicBezTo>
                  <a:cubicBezTo>
                    <a:pt x="1662" y="21474"/>
                    <a:pt x="1662" y="21474"/>
                    <a:pt x="1662" y="21474"/>
                  </a:cubicBezTo>
                  <a:cubicBezTo>
                    <a:pt x="1108" y="21474"/>
                    <a:pt x="0" y="21108"/>
                    <a:pt x="0" y="20376"/>
                  </a:cubicBezTo>
                  <a:cubicBezTo>
                    <a:pt x="0" y="972"/>
                    <a:pt x="0" y="972"/>
                    <a:pt x="0" y="972"/>
                  </a:cubicBezTo>
                  <a:cubicBezTo>
                    <a:pt x="0" y="606"/>
                    <a:pt x="1108" y="240"/>
                    <a:pt x="1662" y="240"/>
                  </a:cubicBezTo>
                  <a:cubicBezTo>
                    <a:pt x="4431" y="240"/>
                    <a:pt x="4431" y="240"/>
                    <a:pt x="4431" y="240"/>
                  </a:cubicBezTo>
                  <a:cubicBezTo>
                    <a:pt x="4985" y="240"/>
                    <a:pt x="5538" y="606"/>
                    <a:pt x="5538" y="972"/>
                  </a:cubicBezTo>
                  <a:cubicBezTo>
                    <a:pt x="5538" y="10491"/>
                    <a:pt x="5538" y="10491"/>
                    <a:pt x="5538" y="10491"/>
                  </a:cubicBezTo>
                  <a:cubicBezTo>
                    <a:pt x="5538" y="10125"/>
                    <a:pt x="5538" y="10125"/>
                    <a:pt x="6092" y="10125"/>
                  </a:cubicBezTo>
                  <a:cubicBezTo>
                    <a:pt x="21046" y="240"/>
                    <a:pt x="21046" y="240"/>
                    <a:pt x="21046" y="240"/>
                  </a:cubicBezTo>
                  <a:cubicBezTo>
                    <a:pt x="21600" y="-126"/>
                    <a:pt x="21600" y="-126"/>
                    <a:pt x="21600" y="60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5" name="Shape 5475"/>
            <p:cNvSpPr/>
            <p:nvPr/>
          </p:nvSpPr>
          <p:spPr>
            <a:xfrm>
              <a:off x="1131" y="2269204"/>
              <a:ext cx="227696"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1172"/>
                  </a:moveTo>
                  <a:cubicBezTo>
                    <a:pt x="21600" y="11917"/>
                    <a:pt x="21600" y="11917"/>
                    <a:pt x="21600" y="11917"/>
                  </a:cubicBezTo>
                  <a:cubicBezTo>
                    <a:pt x="21600" y="12290"/>
                    <a:pt x="21282" y="12662"/>
                    <a:pt x="21282" y="12662"/>
                  </a:cubicBezTo>
                  <a:cubicBezTo>
                    <a:pt x="318" y="12662"/>
                    <a:pt x="318" y="12662"/>
                    <a:pt x="318" y="12662"/>
                  </a:cubicBezTo>
                  <a:cubicBezTo>
                    <a:pt x="0" y="12662"/>
                    <a:pt x="0" y="12290"/>
                    <a:pt x="0" y="11917"/>
                  </a:cubicBezTo>
                  <a:cubicBezTo>
                    <a:pt x="0" y="11172"/>
                    <a:pt x="0" y="11172"/>
                    <a:pt x="0" y="11172"/>
                  </a:cubicBezTo>
                  <a:cubicBezTo>
                    <a:pt x="0" y="10800"/>
                    <a:pt x="0" y="10800"/>
                    <a:pt x="318" y="10800"/>
                  </a:cubicBezTo>
                  <a:cubicBezTo>
                    <a:pt x="21282" y="10800"/>
                    <a:pt x="21282" y="10800"/>
                    <a:pt x="21282" y="10800"/>
                  </a:cubicBezTo>
                  <a:cubicBezTo>
                    <a:pt x="21282" y="10800"/>
                    <a:pt x="21600" y="10800"/>
                    <a:pt x="21600" y="11172"/>
                  </a:cubicBezTo>
                  <a:close/>
                  <a:moveTo>
                    <a:pt x="5082" y="8566"/>
                  </a:moveTo>
                  <a:cubicBezTo>
                    <a:pt x="4765" y="7821"/>
                    <a:pt x="4447" y="6703"/>
                    <a:pt x="4447" y="5959"/>
                  </a:cubicBezTo>
                  <a:cubicBezTo>
                    <a:pt x="4447" y="4097"/>
                    <a:pt x="5082" y="2979"/>
                    <a:pt x="6035" y="1490"/>
                  </a:cubicBezTo>
                  <a:cubicBezTo>
                    <a:pt x="7306" y="372"/>
                    <a:pt x="8894" y="0"/>
                    <a:pt x="10800" y="0"/>
                  </a:cubicBezTo>
                  <a:cubicBezTo>
                    <a:pt x="11435" y="0"/>
                    <a:pt x="12071" y="0"/>
                    <a:pt x="13024" y="0"/>
                  </a:cubicBezTo>
                  <a:cubicBezTo>
                    <a:pt x="13341" y="372"/>
                    <a:pt x="14294" y="372"/>
                    <a:pt x="14929" y="745"/>
                  </a:cubicBezTo>
                  <a:cubicBezTo>
                    <a:pt x="15247" y="1117"/>
                    <a:pt x="15247" y="1862"/>
                    <a:pt x="15247" y="2607"/>
                  </a:cubicBezTo>
                  <a:cubicBezTo>
                    <a:pt x="15565" y="3724"/>
                    <a:pt x="15565" y="4469"/>
                    <a:pt x="15565" y="5214"/>
                  </a:cubicBezTo>
                  <a:cubicBezTo>
                    <a:pt x="15565" y="5214"/>
                    <a:pt x="15565" y="5586"/>
                    <a:pt x="15565" y="5586"/>
                  </a:cubicBezTo>
                  <a:cubicBezTo>
                    <a:pt x="15247" y="5586"/>
                    <a:pt x="15247" y="5586"/>
                    <a:pt x="15247" y="5586"/>
                  </a:cubicBezTo>
                  <a:cubicBezTo>
                    <a:pt x="14294" y="5586"/>
                    <a:pt x="14294" y="5586"/>
                    <a:pt x="14294" y="5586"/>
                  </a:cubicBezTo>
                  <a:cubicBezTo>
                    <a:pt x="13976" y="5586"/>
                    <a:pt x="13976" y="5586"/>
                    <a:pt x="13976" y="5586"/>
                  </a:cubicBezTo>
                  <a:cubicBezTo>
                    <a:pt x="13659" y="4097"/>
                    <a:pt x="13341" y="3352"/>
                    <a:pt x="12706" y="2607"/>
                  </a:cubicBezTo>
                  <a:cubicBezTo>
                    <a:pt x="12071" y="1862"/>
                    <a:pt x="11435" y="1490"/>
                    <a:pt x="10165" y="1490"/>
                  </a:cubicBezTo>
                  <a:cubicBezTo>
                    <a:pt x="9529" y="1490"/>
                    <a:pt x="8576" y="1862"/>
                    <a:pt x="8259" y="2234"/>
                  </a:cubicBezTo>
                  <a:cubicBezTo>
                    <a:pt x="7624" y="2979"/>
                    <a:pt x="7306" y="3352"/>
                    <a:pt x="7306" y="4469"/>
                  </a:cubicBezTo>
                  <a:cubicBezTo>
                    <a:pt x="7306" y="4841"/>
                    <a:pt x="7624" y="5586"/>
                    <a:pt x="8259" y="6331"/>
                  </a:cubicBezTo>
                  <a:cubicBezTo>
                    <a:pt x="8576" y="7076"/>
                    <a:pt x="9847" y="7448"/>
                    <a:pt x="11435" y="8193"/>
                  </a:cubicBezTo>
                  <a:cubicBezTo>
                    <a:pt x="12071" y="8193"/>
                    <a:pt x="12706" y="8566"/>
                    <a:pt x="13659" y="8938"/>
                  </a:cubicBezTo>
                  <a:cubicBezTo>
                    <a:pt x="13976" y="9310"/>
                    <a:pt x="14294" y="9683"/>
                    <a:pt x="14612" y="9683"/>
                  </a:cubicBezTo>
                  <a:cubicBezTo>
                    <a:pt x="5718" y="9683"/>
                    <a:pt x="5718" y="9683"/>
                    <a:pt x="5718" y="9683"/>
                  </a:cubicBezTo>
                  <a:cubicBezTo>
                    <a:pt x="5400" y="9310"/>
                    <a:pt x="5400" y="8938"/>
                    <a:pt x="5082" y="8566"/>
                  </a:cubicBezTo>
                  <a:close/>
                  <a:moveTo>
                    <a:pt x="16835" y="13407"/>
                  </a:moveTo>
                  <a:cubicBezTo>
                    <a:pt x="16835" y="13779"/>
                    <a:pt x="16835" y="14152"/>
                    <a:pt x="16835" y="14524"/>
                  </a:cubicBezTo>
                  <a:cubicBezTo>
                    <a:pt x="16835" y="15641"/>
                    <a:pt x="16835" y="16759"/>
                    <a:pt x="16518" y="17876"/>
                  </a:cubicBezTo>
                  <a:cubicBezTo>
                    <a:pt x="16200" y="18248"/>
                    <a:pt x="15882" y="18621"/>
                    <a:pt x="15565" y="18993"/>
                  </a:cubicBezTo>
                  <a:cubicBezTo>
                    <a:pt x="15247" y="19366"/>
                    <a:pt x="14929" y="19738"/>
                    <a:pt x="14294" y="20483"/>
                  </a:cubicBezTo>
                  <a:cubicBezTo>
                    <a:pt x="13659" y="20855"/>
                    <a:pt x="13024" y="21228"/>
                    <a:pt x="12388" y="21228"/>
                  </a:cubicBezTo>
                  <a:cubicBezTo>
                    <a:pt x="11753" y="21600"/>
                    <a:pt x="10800" y="21600"/>
                    <a:pt x="9847" y="21600"/>
                  </a:cubicBezTo>
                  <a:cubicBezTo>
                    <a:pt x="9212" y="21600"/>
                    <a:pt x="8576" y="21600"/>
                    <a:pt x="7624" y="21228"/>
                  </a:cubicBezTo>
                  <a:cubicBezTo>
                    <a:pt x="6035" y="20483"/>
                    <a:pt x="6035" y="20483"/>
                    <a:pt x="6035" y="20483"/>
                  </a:cubicBezTo>
                  <a:cubicBezTo>
                    <a:pt x="5400" y="20483"/>
                    <a:pt x="5082" y="20483"/>
                    <a:pt x="5082" y="20110"/>
                  </a:cubicBezTo>
                  <a:cubicBezTo>
                    <a:pt x="5082" y="20110"/>
                    <a:pt x="5082" y="20110"/>
                    <a:pt x="5082" y="20110"/>
                  </a:cubicBezTo>
                  <a:cubicBezTo>
                    <a:pt x="5082" y="19738"/>
                    <a:pt x="5082" y="19738"/>
                    <a:pt x="5082" y="19738"/>
                  </a:cubicBezTo>
                  <a:cubicBezTo>
                    <a:pt x="5082" y="19738"/>
                    <a:pt x="5082" y="18993"/>
                    <a:pt x="4765" y="17503"/>
                  </a:cubicBezTo>
                  <a:cubicBezTo>
                    <a:pt x="4765" y="16759"/>
                    <a:pt x="5082" y="16386"/>
                    <a:pt x="5082" y="16014"/>
                  </a:cubicBezTo>
                  <a:cubicBezTo>
                    <a:pt x="5082" y="15269"/>
                    <a:pt x="5082" y="15269"/>
                    <a:pt x="5082" y="15269"/>
                  </a:cubicBezTo>
                  <a:cubicBezTo>
                    <a:pt x="6035" y="15269"/>
                    <a:pt x="6035" y="15269"/>
                    <a:pt x="6035" y="15269"/>
                  </a:cubicBezTo>
                  <a:cubicBezTo>
                    <a:pt x="6671" y="16759"/>
                    <a:pt x="6671" y="17503"/>
                    <a:pt x="6988" y="17503"/>
                  </a:cubicBezTo>
                  <a:cubicBezTo>
                    <a:pt x="7306" y="18248"/>
                    <a:pt x="7624" y="18621"/>
                    <a:pt x="7941" y="18993"/>
                  </a:cubicBezTo>
                  <a:cubicBezTo>
                    <a:pt x="8259" y="19366"/>
                    <a:pt x="8576" y="19366"/>
                    <a:pt x="9212" y="19738"/>
                  </a:cubicBezTo>
                  <a:cubicBezTo>
                    <a:pt x="9529" y="20110"/>
                    <a:pt x="10165" y="20110"/>
                    <a:pt x="10800" y="20110"/>
                  </a:cubicBezTo>
                  <a:cubicBezTo>
                    <a:pt x="11435" y="20110"/>
                    <a:pt x="11753" y="19738"/>
                    <a:pt x="12388" y="19738"/>
                  </a:cubicBezTo>
                  <a:cubicBezTo>
                    <a:pt x="13024" y="19366"/>
                    <a:pt x="13659" y="18993"/>
                    <a:pt x="13976" y="18621"/>
                  </a:cubicBezTo>
                  <a:cubicBezTo>
                    <a:pt x="14294" y="17876"/>
                    <a:pt x="14612" y="17131"/>
                    <a:pt x="14612" y="16759"/>
                  </a:cubicBezTo>
                  <a:cubicBezTo>
                    <a:pt x="14612" y="16014"/>
                    <a:pt x="14294" y="15269"/>
                    <a:pt x="13659" y="14524"/>
                  </a:cubicBezTo>
                  <a:cubicBezTo>
                    <a:pt x="13341" y="14152"/>
                    <a:pt x="12706" y="13779"/>
                    <a:pt x="11753" y="13407"/>
                  </a:cubicBezTo>
                  <a:lnTo>
                    <a:pt x="16835" y="1340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6" name="Shape 5476"/>
            <p:cNvSpPr/>
            <p:nvPr/>
          </p:nvSpPr>
          <p:spPr>
            <a:xfrm>
              <a:off x="413151" y="2269204"/>
              <a:ext cx="227696" cy="195168"/>
            </a:xfrm>
            <a:custGeom>
              <a:avLst/>
              <a:gdLst/>
              <a:ahLst/>
              <a:cxnLst>
                <a:cxn ang="0">
                  <a:pos x="wd2" y="hd2"/>
                </a:cxn>
                <a:cxn ang="5400000">
                  <a:pos x="wd2" y="hd2"/>
                </a:cxn>
                <a:cxn ang="10800000">
                  <a:pos x="wd2" y="hd2"/>
                </a:cxn>
                <a:cxn ang="16200000">
                  <a:pos x="wd2" y="hd2"/>
                </a:cxn>
              </a:cxnLst>
              <a:rect l="0" t="0" r="r" b="b"/>
              <a:pathLst>
                <a:path w="21600" h="21600" extrusionOk="0">
                  <a:moveTo>
                    <a:pt x="3494" y="21600"/>
                  </a:moveTo>
                  <a:cubicBezTo>
                    <a:pt x="2859" y="21600"/>
                    <a:pt x="2859" y="21600"/>
                    <a:pt x="2859" y="21600"/>
                  </a:cubicBezTo>
                  <a:cubicBezTo>
                    <a:pt x="1271" y="21600"/>
                    <a:pt x="0" y="20110"/>
                    <a:pt x="0" y="18248"/>
                  </a:cubicBezTo>
                  <a:cubicBezTo>
                    <a:pt x="0" y="6703"/>
                    <a:pt x="0" y="6703"/>
                    <a:pt x="0" y="6703"/>
                  </a:cubicBezTo>
                  <a:cubicBezTo>
                    <a:pt x="0" y="4841"/>
                    <a:pt x="1271" y="3352"/>
                    <a:pt x="2859" y="3352"/>
                  </a:cubicBezTo>
                  <a:cubicBezTo>
                    <a:pt x="3494" y="3352"/>
                    <a:pt x="3494" y="3352"/>
                    <a:pt x="3494" y="3352"/>
                  </a:cubicBezTo>
                  <a:lnTo>
                    <a:pt x="3494" y="21600"/>
                  </a:lnTo>
                  <a:close/>
                  <a:moveTo>
                    <a:pt x="17153" y="21600"/>
                  </a:moveTo>
                  <a:cubicBezTo>
                    <a:pt x="4765" y="21600"/>
                    <a:pt x="4765" y="21600"/>
                    <a:pt x="4765" y="21600"/>
                  </a:cubicBezTo>
                  <a:cubicBezTo>
                    <a:pt x="4765" y="3352"/>
                    <a:pt x="4765" y="3352"/>
                    <a:pt x="4765" y="3352"/>
                  </a:cubicBezTo>
                  <a:cubicBezTo>
                    <a:pt x="6353" y="3352"/>
                    <a:pt x="6353" y="3352"/>
                    <a:pt x="6353" y="3352"/>
                  </a:cubicBezTo>
                  <a:cubicBezTo>
                    <a:pt x="6353" y="1117"/>
                    <a:pt x="6353" y="1117"/>
                    <a:pt x="6353" y="1117"/>
                  </a:cubicBezTo>
                  <a:cubicBezTo>
                    <a:pt x="6353" y="372"/>
                    <a:pt x="6988" y="0"/>
                    <a:pt x="7624" y="0"/>
                  </a:cubicBezTo>
                  <a:cubicBezTo>
                    <a:pt x="14294" y="0"/>
                    <a:pt x="14294" y="0"/>
                    <a:pt x="14294" y="0"/>
                  </a:cubicBezTo>
                  <a:cubicBezTo>
                    <a:pt x="14929" y="0"/>
                    <a:pt x="15565" y="372"/>
                    <a:pt x="15565" y="1117"/>
                  </a:cubicBezTo>
                  <a:cubicBezTo>
                    <a:pt x="15565" y="3352"/>
                    <a:pt x="15565" y="3352"/>
                    <a:pt x="15565" y="3352"/>
                  </a:cubicBezTo>
                  <a:cubicBezTo>
                    <a:pt x="17153" y="3352"/>
                    <a:pt x="17153" y="3352"/>
                    <a:pt x="17153" y="3352"/>
                  </a:cubicBezTo>
                  <a:lnTo>
                    <a:pt x="17153" y="21600"/>
                  </a:lnTo>
                  <a:close/>
                  <a:moveTo>
                    <a:pt x="13976" y="3352"/>
                  </a:moveTo>
                  <a:cubicBezTo>
                    <a:pt x="13976" y="1490"/>
                    <a:pt x="13976" y="1490"/>
                    <a:pt x="13976" y="1490"/>
                  </a:cubicBezTo>
                  <a:cubicBezTo>
                    <a:pt x="7941" y="1490"/>
                    <a:pt x="7941" y="1490"/>
                    <a:pt x="7941" y="1490"/>
                  </a:cubicBezTo>
                  <a:cubicBezTo>
                    <a:pt x="7941" y="3352"/>
                    <a:pt x="7941" y="3352"/>
                    <a:pt x="7941" y="3352"/>
                  </a:cubicBezTo>
                  <a:lnTo>
                    <a:pt x="13976" y="3352"/>
                  </a:lnTo>
                  <a:close/>
                  <a:moveTo>
                    <a:pt x="21600" y="18248"/>
                  </a:moveTo>
                  <a:cubicBezTo>
                    <a:pt x="21600" y="20110"/>
                    <a:pt x="20647" y="21600"/>
                    <a:pt x="19059" y="21600"/>
                  </a:cubicBezTo>
                  <a:cubicBezTo>
                    <a:pt x="18424" y="21600"/>
                    <a:pt x="18424" y="21600"/>
                    <a:pt x="18424" y="21600"/>
                  </a:cubicBezTo>
                  <a:cubicBezTo>
                    <a:pt x="18424" y="3352"/>
                    <a:pt x="18424" y="3352"/>
                    <a:pt x="18424" y="3352"/>
                  </a:cubicBezTo>
                  <a:cubicBezTo>
                    <a:pt x="19059" y="3352"/>
                    <a:pt x="19059" y="3352"/>
                    <a:pt x="19059" y="3352"/>
                  </a:cubicBezTo>
                  <a:cubicBezTo>
                    <a:pt x="20647" y="3352"/>
                    <a:pt x="21600" y="4841"/>
                    <a:pt x="21600" y="6703"/>
                  </a:cubicBezTo>
                  <a:lnTo>
                    <a:pt x="21600" y="1824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7" name="Shape 5477"/>
            <p:cNvSpPr/>
            <p:nvPr/>
          </p:nvSpPr>
          <p:spPr>
            <a:xfrm>
              <a:off x="896421" y="2269204"/>
              <a:ext cx="213756" cy="178129"/>
            </a:xfrm>
            <a:custGeom>
              <a:avLst/>
              <a:gdLst/>
              <a:ahLst/>
              <a:cxnLst>
                <a:cxn ang="0">
                  <a:pos x="wd2" y="hd2"/>
                </a:cxn>
                <a:cxn ang="5400000">
                  <a:pos x="wd2" y="hd2"/>
                </a:cxn>
                <a:cxn ang="10800000">
                  <a:pos x="wd2" y="hd2"/>
                </a:cxn>
                <a:cxn ang="16200000">
                  <a:pos x="wd2" y="hd2"/>
                </a:cxn>
              </a:cxnLst>
              <a:rect l="0" t="0" r="r" b="b"/>
              <a:pathLst>
                <a:path w="21600" h="21600" extrusionOk="0">
                  <a:moveTo>
                    <a:pt x="21600" y="19155"/>
                  </a:moveTo>
                  <a:cubicBezTo>
                    <a:pt x="21600" y="20377"/>
                    <a:pt x="20587" y="21600"/>
                    <a:pt x="19575" y="21600"/>
                  </a:cubicBezTo>
                  <a:cubicBezTo>
                    <a:pt x="2363" y="21600"/>
                    <a:pt x="2363" y="21600"/>
                    <a:pt x="2363" y="21600"/>
                  </a:cubicBezTo>
                  <a:cubicBezTo>
                    <a:pt x="1013" y="21600"/>
                    <a:pt x="0" y="20377"/>
                    <a:pt x="0" y="19155"/>
                  </a:cubicBezTo>
                  <a:cubicBezTo>
                    <a:pt x="0" y="2445"/>
                    <a:pt x="0" y="2445"/>
                    <a:pt x="0" y="2445"/>
                  </a:cubicBezTo>
                  <a:cubicBezTo>
                    <a:pt x="0" y="815"/>
                    <a:pt x="1013" y="0"/>
                    <a:pt x="2363" y="0"/>
                  </a:cubicBezTo>
                  <a:cubicBezTo>
                    <a:pt x="19575" y="0"/>
                    <a:pt x="19575" y="0"/>
                    <a:pt x="19575" y="0"/>
                  </a:cubicBezTo>
                  <a:cubicBezTo>
                    <a:pt x="20587" y="0"/>
                    <a:pt x="21600" y="815"/>
                    <a:pt x="21600" y="2445"/>
                  </a:cubicBezTo>
                  <a:lnTo>
                    <a:pt x="21600" y="19155"/>
                  </a:lnTo>
                  <a:close/>
                  <a:moveTo>
                    <a:pt x="6750" y="4075"/>
                  </a:moveTo>
                  <a:cubicBezTo>
                    <a:pt x="6750" y="4075"/>
                    <a:pt x="6413" y="3668"/>
                    <a:pt x="6413" y="3668"/>
                  </a:cubicBezTo>
                  <a:cubicBezTo>
                    <a:pt x="2363" y="3668"/>
                    <a:pt x="2363" y="3668"/>
                    <a:pt x="2363" y="3668"/>
                  </a:cubicBezTo>
                  <a:cubicBezTo>
                    <a:pt x="2025" y="3668"/>
                    <a:pt x="1688" y="4075"/>
                    <a:pt x="1688" y="4075"/>
                  </a:cubicBezTo>
                  <a:cubicBezTo>
                    <a:pt x="1688" y="7336"/>
                    <a:pt x="1688" y="7336"/>
                    <a:pt x="1688" y="7336"/>
                  </a:cubicBezTo>
                  <a:cubicBezTo>
                    <a:pt x="1688" y="7336"/>
                    <a:pt x="2025" y="7743"/>
                    <a:pt x="2363" y="7743"/>
                  </a:cubicBezTo>
                  <a:cubicBezTo>
                    <a:pt x="6413" y="7743"/>
                    <a:pt x="6413" y="7743"/>
                    <a:pt x="6413" y="7743"/>
                  </a:cubicBezTo>
                  <a:cubicBezTo>
                    <a:pt x="6413" y="7743"/>
                    <a:pt x="6750" y="7336"/>
                    <a:pt x="6750" y="7336"/>
                  </a:cubicBezTo>
                  <a:lnTo>
                    <a:pt x="6750" y="4075"/>
                  </a:lnTo>
                  <a:close/>
                  <a:moveTo>
                    <a:pt x="6750" y="10189"/>
                  </a:moveTo>
                  <a:cubicBezTo>
                    <a:pt x="6750" y="9781"/>
                    <a:pt x="6413" y="9781"/>
                    <a:pt x="6413" y="9781"/>
                  </a:cubicBezTo>
                  <a:cubicBezTo>
                    <a:pt x="2363" y="9781"/>
                    <a:pt x="2363" y="9781"/>
                    <a:pt x="2363" y="9781"/>
                  </a:cubicBezTo>
                  <a:cubicBezTo>
                    <a:pt x="2025" y="9781"/>
                    <a:pt x="1688" y="9781"/>
                    <a:pt x="1688" y="10189"/>
                  </a:cubicBezTo>
                  <a:cubicBezTo>
                    <a:pt x="1688" y="13042"/>
                    <a:pt x="1688" y="13042"/>
                    <a:pt x="1688" y="13042"/>
                  </a:cubicBezTo>
                  <a:cubicBezTo>
                    <a:pt x="1688" y="13449"/>
                    <a:pt x="2025" y="13857"/>
                    <a:pt x="2363" y="13857"/>
                  </a:cubicBezTo>
                  <a:cubicBezTo>
                    <a:pt x="6413" y="13857"/>
                    <a:pt x="6413" y="13857"/>
                    <a:pt x="6413" y="13857"/>
                  </a:cubicBezTo>
                  <a:cubicBezTo>
                    <a:pt x="6413" y="13857"/>
                    <a:pt x="6750" y="13449"/>
                    <a:pt x="6750" y="13042"/>
                  </a:cubicBezTo>
                  <a:lnTo>
                    <a:pt x="6750" y="10189"/>
                  </a:lnTo>
                  <a:close/>
                  <a:moveTo>
                    <a:pt x="6750" y="16302"/>
                  </a:moveTo>
                  <a:cubicBezTo>
                    <a:pt x="6750" y="15894"/>
                    <a:pt x="6413" y="15487"/>
                    <a:pt x="6413" y="15487"/>
                  </a:cubicBezTo>
                  <a:cubicBezTo>
                    <a:pt x="2363" y="15487"/>
                    <a:pt x="2363" y="15487"/>
                    <a:pt x="2363" y="15487"/>
                  </a:cubicBezTo>
                  <a:cubicBezTo>
                    <a:pt x="2025" y="15487"/>
                    <a:pt x="1688" y="15894"/>
                    <a:pt x="1688" y="16302"/>
                  </a:cubicBezTo>
                  <a:cubicBezTo>
                    <a:pt x="1688" y="19155"/>
                    <a:pt x="1688" y="19155"/>
                    <a:pt x="1688" y="19155"/>
                  </a:cubicBezTo>
                  <a:cubicBezTo>
                    <a:pt x="1688" y="19562"/>
                    <a:pt x="2025" y="19562"/>
                    <a:pt x="2363" y="19562"/>
                  </a:cubicBezTo>
                  <a:cubicBezTo>
                    <a:pt x="6413" y="19562"/>
                    <a:pt x="6413" y="19562"/>
                    <a:pt x="6413" y="19562"/>
                  </a:cubicBezTo>
                  <a:cubicBezTo>
                    <a:pt x="6413" y="19562"/>
                    <a:pt x="6750" y="19562"/>
                    <a:pt x="6750" y="19155"/>
                  </a:cubicBezTo>
                  <a:lnTo>
                    <a:pt x="6750" y="16302"/>
                  </a:lnTo>
                  <a:close/>
                  <a:moveTo>
                    <a:pt x="13162" y="4075"/>
                  </a:moveTo>
                  <a:cubicBezTo>
                    <a:pt x="13162" y="4075"/>
                    <a:pt x="13162" y="3668"/>
                    <a:pt x="12825" y="3668"/>
                  </a:cubicBezTo>
                  <a:cubicBezTo>
                    <a:pt x="8775" y="3668"/>
                    <a:pt x="8775" y="3668"/>
                    <a:pt x="8775" y="3668"/>
                  </a:cubicBezTo>
                  <a:cubicBezTo>
                    <a:pt x="8438" y="3668"/>
                    <a:pt x="8438" y="4075"/>
                    <a:pt x="8438" y="4075"/>
                  </a:cubicBezTo>
                  <a:cubicBezTo>
                    <a:pt x="8438" y="7336"/>
                    <a:pt x="8438" y="7336"/>
                    <a:pt x="8438" y="7336"/>
                  </a:cubicBezTo>
                  <a:cubicBezTo>
                    <a:pt x="8438" y="7336"/>
                    <a:pt x="8438" y="7743"/>
                    <a:pt x="8775" y="7743"/>
                  </a:cubicBezTo>
                  <a:cubicBezTo>
                    <a:pt x="12825" y="7743"/>
                    <a:pt x="12825" y="7743"/>
                    <a:pt x="12825" y="7743"/>
                  </a:cubicBezTo>
                  <a:cubicBezTo>
                    <a:pt x="13162" y="7743"/>
                    <a:pt x="13162" y="7336"/>
                    <a:pt x="13162" y="7336"/>
                  </a:cubicBezTo>
                  <a:lnTo>
                    <a:pt x="13162" y="4075"/>
                  </a:lnTo>
                  <a:close/>
                  <a:moveTo>
                    <a:pt x="13162" y="10189"/>
                  </a:moveTo>
                  <a:cubicBezTo>
                    <a:pt x="13162" y="9781"/>
                    <a:pt x="13162" y="9781"/>
                    <a:pt x="12825" y="9781"/>
                  </a:cubicBezTo>
                  <a:cubicBezTo>
                    <a:pt x="8775" y="9781"/>
                    <a:pt x="8775" y="9781"/>
                    <a:pt x="8775" y="9781"/>
                  </a:cubicBezTo>
                  <a:cubicBezTo>
                    <a:pt x="8438" y="9781"/>
                    <a:pt x="8438" y="9781"/>
                    <a:pt x="8438" y="10189"/>
                  </a:cubicBezTo>
                  <a:cubicBezTo>
                    <a:pt x="8438" y="13042"/>
                    <a:pt x="8438" y="13042"/>
                    <a:pt x="8438" y="13042"/>
                  </a:cubicBezTo>
                  <a:cubicBezTo>
                    <a:pt x="8438" y="13449"/>
                    <a:pt x="8438" y="13857"/>
                    <a:pt x="8775" y="13857"/>
                  </a:cubicBezTo>
                  <a:cubicBezTo>
                    <a:pt x="12825" y="13857"/>
                    <a:pt x="12825" y="13857"/>
                    <a:pt x="12825" y="13857"/>
                  </a:cubicBezTo>
                  <a:cubicBezTo>
                    <a:pt x="13162" y="13857"/>
                    <a:pt x="13162" y="13449"/>
                    <a:pt x="13162" y="13042"/>
                  </a:cubicBezTo>
                  <a:lnTo>
                    <a:pt x="13162" y="10189"/>
                  </a:lnTo>
                  <a:close/>
                  <a:moveTo>
                    <a:pt x="13162" y="16302"/>
                  </a:moveTo>
                  <a:cubicBezTo>
                    <a:pt x="13162" y="15894"/>
                    <a:pt x="13162" y="15487"/>
                    <a:pt x="12825" y="15487"/>
                  </a:cubicBezTo>
                  <a:cubicBezTo>
                    <a:pt x="8775" y="15487"/>
                    <a:pt x="8775" y="15487"/>
                    <a:pt x="8775" y="15487"/>
                  </a:cubicBezTo>
                  <a:cubicBezTo>
                    <a:pt x="8438" y="15487"/>
                    <a:pt x="8438" y="15894"/>
                    <a:pt x="8438" y="16302"/>
                  </a:cubicBezTo>
                  <a:cubicBezTo>
                    <a:pt x="8438" y="19155"/>
                    <a:pt x="8438" y="19155"/>
                    <a:pt x="8438" y="19155"/>
                  </a:cubicBezTo>
                  <a:cubicBezTo>
                    <a:pt x="8438" y="19562"/>
                    <a:pt x="8438" y="19562"/>
                    <a:pt x="8775" y="19562"/>
                  </a:cubicBezTo>
                  <a:cubicBezTo>
                    <a:pt x="12825" y="19562"/>
                    <a:pt x="12825" y="19562"/>
                    <a:pt x="12825" y="19562"/>
                  </a:cubicBezTo>
                  <a:cubicBezTo>
                    <a:pt x="13162" y="19562"/>
                    <a:pt x="13162" y="19562"/>
                    <a:pt x="13162" y="19155"/>
                  </a:cubicBezTo>
                  <a:lnTo>
                    <a:pt x="13162" y="16302"/>
                  </a:lnTo>
                  <a:close/>
                  <a:moveTo>
                    <a:pt x="19912" y="4075"/>
                  </a:moveTo>
                  <a:cubicBezTo>
                    <a:pt x="19912" y="4075"/>
                    <a:pt x="19575" y="3668"/>
                    <a:pt x="19575" y="3668"/>
                  </a:cubicBezTo>
                  <a:cubicBezTo>
                    <a:pt x="15187" y="3668"/>
                    <a:pt x="15187" y="3668"/>
                    <a:pt x="15187" y="3668"/>
                  </a:cubicBezTo>
                  <a:cubicBezTo>
                    <a:pt x="15187" y="3668"/>
                    <a:pt x="14850" y="4075"/>
                    <a:pt x="14850" y="4075"/>
                  </a:cubicBezTo>
                  <a:cubicBezTo>
                    <a:pt x="14850" y="7336"/>
                    <a:pt x="14850" y="7336"/>
                    <a:pt x="14850" y="7336"/>
                  </a:cubicBezTo>
                  <a:cubicBezTo>
                    <a:pt x="14850" y="7336"/>
                    <a:pt x="15187" y="7743"/>
                    <a:pt x="15187" y="7743"/>
                  </a:cubicBezTo>
                  <a:cubicBezTo>
                    <a:pt x="19575" y="7743"/>
                    <a:pt x="19575" y="7743"/>
                    <a:pt x="19575" y="7743"/>
                  </a:cubicBezTo>
                  <a:cubicBezTo>
                    <a:pt x="19575" y="7743"/>
                    <a:pt x="19912" y="7336"/>
                    <a:pt x="19912" y="7336"/>
                  </a:cubicBezTo>
                  <a:lnTo>
                    <a:pt x="19912" y="4075"/>
                  </a:lnTo>
                  <a:close/>
                  <a:moveTo>
                    <a:pt x="19912" y="10189"/>
                  </a:moveTo>
                  <a:cubicBezTo>
                    <a:pt x="19912" y="9781"/>
                    <a:pt x="19575" y="9781"/>
                    <a:pt x="19575" y="9781"/>
                  </a:cubicBezTo>
                  <a:cubicBezTo>
                    <a:pt x="15187" y="9781"/>
                    <a:pt x="15187" y="9781"/>
                    <a:pt x="15187" y="9781"/>
                  </a:cubicBezTo>
                  <a:cubicBezTo>
                    <a:pt x="15187" y="9781"/>
                    <a:pt x="14850" y="9781"/>
                    <a:pt x="14850" y="10189"/>
                  </a:cubicBezTo>
                  <a:cubicBezTo>
                    <a:pt x="14850" y="13042"/>
                    <a:pt x="14850" y="13042"/>
                    <a:pt x="14850" y="13042"/>
                  </a:cubicBezTo>
                  <a:cubicBezTo>
                    <a:pt x="14850" y="13449"/>
                    <a:pt x="15187" y="13857"/>
                    <a:pt x="15187" y="13857"/>
                  </a:cubicBezTo>
                  <a:cubicBezTo>
                    <a:pt x="19575" y="13857"/>
                    <a:pt x="19575" y="13857"/>
                    <a:pt x="19575" y="13857"/>
                  </a:cubicBezTo>
                  <a:cubicBezTo>
                    <a:pt x="19575" y="13857"/>
                    <a:pt x="19912" y="13449"/>
                    <a:pt x="19912" y="13042"/>
                  </a:cubicBezTo>
                  <a:lnTo>
                    <a:pt x="19912" y="10189"/>
                  </a:lnTo>
                  <a:close/>
                  <a:moveTo>
                    <a:pt x="19912" y="16302"/>
                  </a:moveTo>
                  <a:cubicBezTo>
                    <a:pt x="19912" y="15894"/>
                    <a:pt x="19575" y="15487"/>
                    <a:pt x="19575" y="15487"/>
                  </a:cubicBezTo>
                  <a:cubicBezTo>
                    <a:pt x="15187" y="15487"/>
                    <a:pt x="15187" y="15487"/>
                    <a:pt x="15187" y="15487"/>
                  </a:cubicBezTo>
                  <a:cubicBezTo>
                    <a:pt x="15187" y="15487"/>
                    <a:pt x="14850" y="15894"/>
                    <a:pt x="14850" y="16302"/>
                  </a:cubicBezTo>
                  <a:cubicBezTo>
                    <a:pt x="14850" y="19155"/>
                    <a:pt x="14850" y="19155"/>
                    <a:pt x="14850" y="19155"/>
                  </a:cubicBezTo>
                  <a:cubicBezTo>
                    <a:pt x="14850" y="19562"/>
                    <a:pt x="15187" y="19562"/>
                    <a:pt x="15187" y="19562"/>
                  </a:cubicBezTo>
                  <a:cubicBezTo>
                    <a:pt x="19575" y="19562"/>
                    <a:pt x="19575" y="19562"/>
                    <a:pt x="19575" y="19562"/>
                  </a:cubicBezTo>
                  <a:cubicBezTo>
                    <a:pt x="19575" y="19562"/>
                    <a:pt x="19912" y="19562"/>
                    <a:pt x="19912" y="19155"/>
                  </a:cubicBezTo>
                  <a:lnTo>
                    <a:pt x="19912" y="1630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8" name="Shape 5478"/>
            <p:cNvSpPr/>
            <p:nvPr/>
          </p:nvSpPr>
          <p:spPr>
            <a:xfrm>
              <a:off x="1378143" y="2269204"/>
              <a:ext cx="244735" cy="192070"/>
            </a:xfrm>
            <a:custGeom>
              <a:avLst/>
              <a:gdLst/>
              <a:ahLst/>
              <a:cxnLst>
                <a:cxn ang="0">
                  <a:pos x="wd2" y="hd2"/>
                </a:cxn>
                <a:cxn ang="5400000">
                  <a:pos x="wd2" y="hd2"/>
                </a:cxn>
                <a:cxn ang="10800000">
                  <a:pos x="wd2" y="hd2"/>
                </a:cxn>
                <a:cxn ang="16200000">
                  <a:pos x="wd2" y="hd2"/>
                </a:cxn>
              </a:cxnLst>
              <a:rect l="0" t="0" r="r" b="b"/>
              <a:pathLst>
                <a:path w="21600" h="21600" extrusionOk="0">
                  <a:moveTo>
                    <a:pt x="16866" y="14021"/>
                  </a:moveTo>
                  <a:cubicBezTo>
                    <a:pt x="11244" y="21221"/>
                    <a:pt x="11244" y="21221"/>
                    <a:pt x="11244" y="21221"/>
                  </a:cubicBezTo>
                  <a:cubicBezTo>
                    <a:pt x="10948" y="21600"/>
                    <a:pt x="10652" y="21600"/>
                    <a:pt x="10060" y="21600"/>
                  </a:cubicBezTo>
                  <a:cubicBezTo>
                    <a:pt x="9764" y="21600"/>
                    <a:pt x="9468" y="21600"/>
                    <a:pt x="9173" y="21221"/>
                  </a:cubicBezTo>
                  <a:cubicBezTo>
                    <a:pt x="1184" y="10611"/>
                    <a:pt x="1184" y="10611"/>
                    <a:pt x="1184" y="10611"/>
                  </a:cubicBezTo>
                  <a:cubicBezTo>
                    <a:pt x="592" y="10232"/>
                    <a:pt x="0" y="8716"/>
                    <a:pt x="0" y="7579"/>
                  </a:cubicBezTo>
                  <a:cubicBezTo>
                    <a:pt x="0" y="1516"/>
                    <a:pt x="0" y="1516"/>
                    <a:pt x="0" y="1516"/>
                  </a:cubicBezTo>
                  <a:cubicBezTo>
                    <a:pt x="0" y="758"/>
                    <a:pt x="888" y="0"/>
                    <a:pt x="1479" y="0"/>
                  </a:cubicBezTo>
                  <a:cubicBezTo>
                    <a:pt x="6214" y="0"/>
                    <a:pt x="6214" y="0"/>
                    <a:pt x="6214" y="0"/>
                  </a:cubicBezTo>
                  <a:cubicBezTo>
                    <a:pt x="7101" y="0"/>
                    <a:pt x="7989" y="379"/>
                    <a:pt x="8581" y="1137"/>
                  </a:cubicBezTo>
                  <a:cubicBezTo>
                    <a:pt x="16866" y="11368"/>
                    <a:pt x="16866" y="11368"/>
                    <a:pt x="16866" y="11368"/>
                  </a:cubicBezTo>
                  <a:cubicBezTo>
                    <a:pt x="16866" y="11747"/>
                    <a:pt x="17162" y="12126"/>
                    <a:pt x="17162" y="12884"/>
                  </a:cubicBezTo>
                  <a:cubicBezTo>
                    <a:pt x="17162" y="13263"/>
                    <a:pt x="16866" y="13642"/>
                    <a:pt x="16866" y="14021"/>
                  </a:cubicBezTo>
                  <a:close/>
                  <a:moveTo>
                    <a:pt x="3847" y="2653"/>
                  </a:moveTo>
                  <a:cubicBezTo>
                    <a:pt x="2959" y="2653"/>
                    <a:pt x="2367" y="3411"/>
                    <a:pt x="2367" y="4547"/>
                  </a:cubicBezTo>
                  <a:cubicBezTo>
                    <a:pt x="2367" y="5305"/>
                    <a:pt x="2959" y="6442"/>
                    <a:pt x="3847" y="6442"/>
                  </a:cubicBezTo>
                  <a:cubicBezTo>
                    <a:pt x="4438" y="6442"/>
                    <a:pt x="5030" y="5305"/>
                    <a:pt x="5030" y="4547"/>
                  </a:cubicBezTo>
                  <a:cubicBezTo>
                    <a:pt x="5030" y="3411"/>
                    <a:pt x="4438" y="2653"/>
                    <a:pt x="3847" y="2653"/>
                  </a:cubicBezTo>
                  <a:close/>
                  <a:moveTo>
                    <a:pt x="21008" y="14021"/>
                  </a:moveTo>
                  <a:cubicBezTo>
                    <a:pt x="15386" y="21221"/>
                    <a:pt x="15386" y="21221"/>
                    <a:pt x="15386" y="21221"/>
                  </a:cubicBezTo>
                  <a:cubicBezTo>
                    <a:pt x="15386" y="21600"/>
                    <a:pt x="14795" y="21600"/>
                    <a:pt x="14499" y="21600"/>
                  </a:cubicBezTo>
                  <a:cubicBezTo>
                    <a:pt x="13907" y="21600"/>
                    <a:pt x="13611" y="21221"/>
                    <a:pt x="13315" y="20842"/>
                  </a:cubicBezTo>
                  <a:cubicBezTo>
                    <a:pt x="18641" y="14021"/>
                    <a:pt x="18641" y="14021"/>
                    <a:pt x="18641" y="14021"/>
                  </a:cubicBezTo>
                  <a:cubicBezTo>
                    <a:pt x="18641" y="13642"/>
                    <a:pt x="18937" y="13263"/>
                    <a:pt x="18937" y="12884"/>
                  </a:cubicBezTo>
                  <a:cubicBezTo>
                    <a:pt x="18937" y="12126"/>
                    <a:pt x="18641" y="11747"/>
                    <a:pt x="18641" y="11368"/>
                  </a:cubicBezTo>
                  <a:cubicBezTo>
                    <a:pt x="10356" y="1137"/>
                    <a:pt x="10356" y="1137"/>
                    <a:pt x="10356" y="1137"/>
                  </a:cubicBezTo>
                  <a:cubicBezTo>
                    <a:pt x="10060" y="379"/>
                    <a:pt x="8877" y="0"/>
                    <a:pt x="7989" y="0"/>
                  </a:cubicBezTo>
                  <a:cubicBezTo>
                    <a:pt x="10652" y="0"/>
                    <a:pt x="10652" y="0"/>
                    <a:pt x="10652" y="0"/>
                  </a:cubicBezTo>
                  <a:cubicBezTo>
                    <a:pt x="11244" y="0"/>
                    <a:pt x="12427" y="379"/>
                    <a:pt x="13019" y="1137"/>
                  </a:cubicBezTo>
                  <a:cubicBezTo>
                    <a:pt x="21008" y="11368"/>
                    <a:pt x="21008" y="11368"/>
                    <a:pt x="21008" y="11368"/>
                  </a:cubicBezTo>
                  <a:cubicBezTo>
                    <a:pt x="21304" y="11747"/>
                    <a:pt x="21600" y="12126"/>
                    <a:pt x="21600" y="12884"/>
                  </a:cubicBezTo>
                  <a:cubicBezTo>
                    <a:pt x="21600" y="13263"/>
                    <a:pt x="21304" y="13642"/>
                    <a:pt x="21008" y="1402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79" name="Shape 5479"/>
            <p:cNvSpPr/>
            <p:nvPr/>
          </p:nvSpPr>
          <p:spPr>
            <a:xfrm>
              <a:off x="1860707" y="2310317"/>
              <a:ext cx="211364" cy="137016"/>
            </a:xfrm>
            <a:custGeom>
              <a:avLst/>
              <a:gdLst/>
              <a:ahLst/>
              <a:cxnLst>
                <a:cxn ang="0">
                  <a:pos x="wd2" y="hd2"/>
                </a:cxn>
                <a:cxn ang="5400000">
                  <a:pos x="wd2" y="hd2"/>
                </a:cxn>
                <a:cxn ang="10800000">
                  <a:pos x="wd2" y="hd2"/>
                </a:cxn>
                <a:cxn ang="16200000">
                  <a:pos x="wd2" y="hd2"/>
                </a:cxn>
              </a:cxnLst>
              <a:rect l="0" t="0" r="r" b="b"/>
              <a:pathLst>
                <a:path w="21514" h="21468" extrusionOk="0">
                  <a:moveTo>
                    <a:pt x="1285" y="19888"/>
                  </a:moveTo>
                  <a:cubicBezTo>
                    <a:pt x="1285" y="19888"/>
                    <a:pt x="943" y="19888"/>
                    <a:pt x="943" y="19888"/>
                  </a:cubicBezTo>
                  <a:cubicBezTo>
                    <a:pt x="257" y="18834"/>
                    <a:pt x="257" y="18834"/>
                    <a:pt x="257" y="18834"/>
                  </a:cubicBezTo>
                  <a:cubicBezTo>
                    <a:pt x="-86" y="18307"/>
                    <a:pt x="-86" y="18307"/>
                    <a:pt x="257" y="17780"/>
                  </a:cubicBezTo>
                  <a:cubicBezTo>
                    <a:pt x="5400" y="9878"/>
                    <a:pt x="5400" y="9878"/>
                    <a:pt x="5400" y="9878"/>
                  </a:cubicBezTo>
                  <a:cubicBezTo>
                    <a:pt x="257" y="1975"/>
                    <a:pt x="257" y="1975"/>
                    <a:pt x="257" y="1975"/>
                  </a:cubicBezTo>
                  <a:cubicBezTo>
                    <a:pt x="-86" y="1975"/>
                    <a:pt x="-86" y="1448"/>
                    <a:pt x="257" y="922"/>
                  </a:cubicBezTo>
                  <a:cubicBezTo>
                    <a:pt x="943" y="395"/>
                    <a:pt x="943" y="395"/>
                    <a:pt x="943" y="395"/>
                  </a:cubicBezTo>
                  <a:cubicBezTo>
                    <a:pt x="943" y="-132"/>
                    <a:pt x="1285" y="-132"/>
                    <a:pt x="1285" y="395"/>
                  </a:cubicBezTo>
                  <a:cubicBezTo>
                    <a:pt x="7457" y="9351"/>
                    <a:pt x="7457" y="9351"/>
                    <a:pt x="7457" y="9351"/>
                  </a:cubicBezTo>
                  <a:cubicBezTo>
                    <a:pt x="7457" y="9878"/>
                    <a:pt x="7457" y="10405"/>
                    <a:pt x="7457" y="10405"/>
                  </a:cubicBezTo>
                  <a:lnTo>
                    <a:pt x="1285" y="19888"/>
                  </a:lnTo>
                  <a:close/>
                  <a:moveTo>
                    <a:pt x="21514" y="20941"/>
                  </a:moveTo>
                  <a:cubicBezTo>
                    <a:pt x="21514" y="20941"/>
                    <a:pt x="21171" y="21468"/>
                    <a:pt x="21171" y="21468"/>
                  </a:cubicBezTo>
                  <a:cubicBezTo>
                    <a:pt x="8485" y="21468"/>
                    <a:pt x="8485" y="21468"/>
                    <a:pt x="8485" y="21468"/>
                  </a:cubicBezTo>
                  <a:cubicBezTo>
                    <a:pt x="8485" y="21468"/>
                    <a:pt x="8143" y="20941"/>
                    <a:pt x="8143" y="20941"/>
                  </a:cubicBezTo>
                  <a:cubicBezTo>
                    <a:pt x="8143" y="19361"/>
                    <a:pt x="8143" y="19361"/>
                    <a:pt x="8143" y="19361"/>
                  </a:cubicBezTo>
                  <a:cubicBezTo>
                    <a:pt x="8143" y="19361"/>
                    <a:pt x="8485" y="18834"/>
                    <a:pt x="8485" y="18834"/>
                  </a:cubicBezTo>
                  <a:cubicBezTo>
                    <a:pt x="21171" y="18834"/>
                    <a:pt x="21171" y="18834"/>
                    <a:pt x="21171" y="18834"/>
                  </a:cubicBezTo>
                  <a:cubicBezTo>
                    <a:pt x="21171" y="18834"/>
                    <a:pt x="21514" y="19361"/>
                    <a:pt x="21514" y="19361"/>
                  </a:cubicBezTo>
                  <a:lnTo>
                    <a:pt x="21514" y="2094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0" name="Shape 5480"/>
            <p:cNvSpPr/>
            <p:nvPr/>
          </p:nvSpPr>
          <p:spPr>
            <a:xfrm>
              <a:off x="2343136" y="2269204"/>
              <a:ext cx="213755" cy="178129"/>
            </a:xfrm>
            <a:custGeom>
              <a:avLst/>
              <a:gdLst/>
              <a:ahLst/>
              <a:cxnLst>
                <a:cxn ang="0">
                  <a:pos x="wd2" y="hd2"/>
                </a:cxn>
                <a:cxn ang="5400000">
                  <a:pos x="wd2" y="hd2"/>
                </a:cxn>
                <a:cxn ang="10800000">
                  <a:pos x="wd2" y="hd2"/>
                </a:cxn>
                <a:cxn ang="16200000">
                  <a:pos x="wd2" y="hd2"/>
                </a:cxn>
              </a:cxnLst>
              <a:rect l="0" t="0" r="r" b="b"/>
              <a:pathLst>
                <a:path w="21600" h="21600" extrusionOk="0">
                  <a:moveTo>
                    <a:pt x="10125" y="7743"/>
                  </a:moveTo>
                  <a:cubicBezTo>
                    <a:pt x="10125" y="8966"/>
                    <a:pt x="9113" y="9781"/>
                    <a:pt x="8438" y="9781"/>
                  </a:cubicBezTo>
                  <a:cubicBezTo>
                    <a:pt x="1688" y="9781"/>
                    <a:pt x="1688" y="9781"/>
                    <a:pt x="1688" y="9781"/>
                  </a:cubicBezTo>
                  <a:cubicBezTo>
                    <a:pt x="1013" y="9781"/>
                    <a:pt x="0" y="8966"/>
                    <a:pt x="0" y="7743"/>
                  </a:cubicBezTo>
                  <a:cubicBezTo>
                    <a:pt x="0" y="1630"/>
                    <a:pt x="0" y="1630"/>
                    <a:pt x="0" y="1630"/>
                  </a:cubicBezTo>
                  <a:cubicBezTo>
                    <a:pt x="0" y="815"/>
                    <a:pt x="1013" y="0"/>
                    <a:pt x="1688" y="0"/>
                  </a:cubicBezTo>
                  <a:cubicBezTo>
                    <a:pt x="8438" y="0"/>
                    <a:pt x="8438" y="0"/>
                    <a:pt x="8438" y="0"/>
                  </a:cubicBezTo>
                  <a:cubicBezTo>
                    <a:pt x="9113" y="0"/>
                    <a:pt x="10125" y="815"/>
                    <a:pt x="10125" y="1630"/>
                  </a:cubicBezTo>
                  <a:lnTo>
                    <a:pt x="10125" y="7743"/>
                  </a:lnTo>
                  <a:close/>
                  <a:moveTo>
                    <a:pt x="10125" y="19562"/>
                  </a:moveTo>
                  <a:cubicBezTo>
                    <a:pt x="10125" y="20785"/>
                    <a:pt x="9113" y="21600"/>
                    <a:pt x="8438" y="21600"/>
                  </a:cubicBezTo>
                  <a:cubicBezTo>
                    <a:pt x="1688" y="21600"/>
                    <a:pt x="1688" y="21600"/>
                    <a:pt x="1688" y="21600"/>
                  </a:cubicBezTo>
                  <a:cubicBezTo>
                    <a:pt x="1013" y="21600"/>
                    <a:pt x="0" y="20785"/>
                    <a:pt x="0" y="19562"/>
                  </a:cubicBezTo>
                  <a:cubicBezTo>
                    <a:pt x="0" y="13857"/>
                    <a:pt x="0" y="13857"/>
                    <a:pt x="0" y="13857"/>
                  </a:cubicBezTo>
                  <a:cubicBezTo>
                    <a:pt x="0" y="12634"/>
                    <a:pt x="1013" y="11819"/>
                    <a:pt x="1688" y="11819"/>
                  </a:cubicBezTo>
                  <a:cubicBezTo>
                    <a:pt x="8438" y="11819"/>
                    <a:pt x="8438" y="11819"/>
                    <a:pt x="8438" y="11819"/>
                  </a:cubicBezTo>
                  <a:cubicBezTo>
                    <a:pt x="9113" y="11819"/>
                    <a:pt x="10125" y="12634"/>
                    <a:pt x="10125" y="13857"/>
                  </a:cubicBezTo>
                  <a:lnTo>
                    <a:pt x="10125" y="19562"/>
                  </a:lnTo>
                  <a:close/>
                  <a:moveTo>
                    <a:pt x="21600" y="7743"/>
                  </a:moveTo>
                  <a:cubicBezTo>
                    <a:pt x="21600" y="8966"/>
                    <a:pt x="20587" y="9781"/>
                    <a:pt x="19912" y="9781"/>
                  </a:cubicBezTo>
                  <a:cubicBezTo>
                    <a:pt x="13162" y="9781"/>
                    <a:pt x="13162" y="9781"/>
                    <a:pt x="13162" y="9781"/>
                  </a:cubicBezTo>
                  <a:cubicBezTo>
                    <a:pt x="12487" y="9781"/>
                    <a:pt x="11475" y="8966"/>
                    <a:pt x="11475" y="7743"/>
                  </a:cubicBezTo>
                  <a:cubicBezTo>
                    <a:pt x="11475" y="1630"/>
                    <a:pt x="11475" y="1630"/>
                    <a:pt x="11475" y="1630"/>
                  </a:cubicBezTo>
                  <a:cubicBezTo>
                    <a:pt x="11475" y="815"/>
                    <a:pt x="12487" y="0"/>
                    <a:pt x="13162" y="0"/>
                  </a:cubicBezTo>
                  <a:cubicBezTo>
                    <a:pt x="19912" y="0"/>
                    <a:pt x="19912" y="0"/>
                    <a:pt x="19912" y="0"/>
                  </a:cubicBezTo>
                  <a:cubicBezTo>
                    <a:pt x="20587" y="0"/>
                    <a:pt x="21600" y="815"/>
                    <a:pt x="21600" y="1630"/>
                  </a:cubicBezTo>
                  <a:lnTo>
                    <a:pt x="21600" y="7743"/>
                  </a:lnTo>
                  <a:close/>
                  <a:moveTo>
                    <a:pt x="21600" y="19562"/>
                  </a:moveTo>
                  <a:cubicBezTo>
                    <a:pt x="21600" y="20785"/>
                    <a:pt x="20587" y="21600"/>
                    <a:pt x="19912" y="21600"/>
                  </a:cubicBezTo>
                  <a:cubicBezTo>
                    <a:pt x="13162" y="21600"/>
                    <a:pt x="13162" y="21600"/>
                    <a:pt x="13162" y="21600"/>
                  </a:cubicBezTo>
                  <a:cubicBezTo>
                    <a:pt x="12487" y="21600"/>
                    <a:pt x="11475" y="20785"/>
                    <a:pt x="11475" y="19562"/>
                  </a:cubicBezTo>
                  <a:cubicBezTo>
                    <a:pt x="11475" y="13857"/>
                    <a:pt x="11475" y="13857"/>
                    <a:pt x="11475" y="13857"/>
                  </a:cubicBezTo>
                  <a:cubicBezTo>
                    <a:pt x="11475" y="12634"/>
                    <a:pt x="12487" y="11819"/>
                    <a:pt x="13162" y="11819"/>
                  </a:cubicBezTo>
                  <a:cubicBezTo>
                    <a:pt x="19912" y="11819"/>
                    <a:pt x="19912" y="11819"/>
                    <a:pt x="19912" y="11819"/>
                  </a:cubicBezTo>
                  <a:cubicBezTo>
                    <a:pt x="20587" y="11819"/>
                    <a:pt x="21600" y="12634"/>
                    <a:pt x="21600" y="13857"/>
                  </a:cubicBezTo>
                  <a:lnTo>
                    <a:pt x="21600" y="1956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1" name="Shape 5481"/>
            <p:cNvSpPr/>
            <p:nvPr/>
          </p:nvSpPr>
          <p:spPr>
            <a:xfrm>
              <a:off x="2824858" y="2269204"/>
              <a:ext cx="198266" cy="212206"/>
            </a:xfrm>
            <a:custGeom>
              <a:avLst/>
              <a:gdLst/>
              <a:ahLst/>
              <a:cxnLst>
                <a:cxn ang="0">
                  <a:pos x="wd2" y="hd2"/>
                </a:cxn>
                <a:cxn ang="5400000">
                  <a:pos x="wd2" y="hd2"/>
                </a:cxn>
                <a:cxn ang="10800000">
                  <a:pos x="wd2" y="hd2"/>
                </a:cxn>
                <a:cxn ang="16200000">
                  <a:pos x="wd2" y="hd2"/>
                </a:cxn>
              </a:cxnLst>
              <a:rect l="0" t="0" r="r" b="b"/>
              <a:pathLst>
                <a:path w="21600" h="21600" extrusionOk="0">
                  <a:moveTo>
                    <a:pt x="17939" y="14743"/>
                  </a:moveTo>
                  <a:cubicBezTo>
                    <a:pt x="15376" y="14743"/>
                    <a:pt x="15376" y="14743"/>
                    <a:pt x="15376" y="14743"/>
                  </a:cubicBezTo>
                  <a:cubicBezTo>
                    <a:pt x="15742" y="15771"/>
                    <a:pt x="16108" y="16457"/>
                    <a:pt x="16108" y="17486"/>
                  </a:cubicBezTo>
                  <a:cubicBezTo>
                    <a:pt x="16108" y="18171"/>
                    <a:pt x="16108" y="18857"/>
                    <a:pt x="15742" y="19886"/>
                  </a:cubicBezTo>
                  <a:cubicBezTo>
                    <a:pt x="15010" y="20914"/>
                    <a:pt x="13546" y="21600"/>
                    <a:pt x="12081" y="21600"/>
                  </a:cubicBezTo>
                  <a:cubicBezTo>
                    <a:pt x="11715" y="21600"/>
                    <a:pt x="11349" y="21257"/>
                    <a:pt x="10983" y="20914"/>
                  </a:cubicBezTo>
                  <a:cubicBezTo>
                    <a:pt x="9519" y="19886"/>
                    <a:pt x="9885" y="17829"/>
                    <a:pt x="9153" y="16800"/>
                  </a:cubicBezTo>
                  <a:cubicBezTo>
                    <a:pt x="8786" y="16457"/>
                    <a:pt x="8054" y="15771"/>
                    <a:pt x="7688" y="15086"/>
                  </a:cubicBezTo>
                  <a:cubicBezTo>
                    <a:pt x="7322" y="14743"/>
                    <a:pt x="6224" y="13371"/>
                    <a:pt x="5858" y="13029"/>
                  </a:cubicBezTo>
                  <a:cubicBezTo>
                    <a:pt x="1831" y="13029"/>
                    <a:pt x="1831" y="13029"/>
                    <a:pt x="1831" y="13029"/>
                  </a:cubicBezTo>
                  <a:cubicBezTo>
                    <a:pt x="1098" y="13029"/>
                    <a:pt x="0" y="12343"/>
                    <a:pt x="0" y="11657"/>
                  </a:cubicBezTo>
                  <a:cubicBezTo>
                    <a:pt x="0" y="3086"/>
                    <a:pt x="0" y="3086"/>
                    <a:pt x="0" y="3086"/>
                  </a:cubicBezTo>
                  <a:cubicBezTo>
                    <a:pt x="0" y="2400"/>
                    <a:pt x="1098" y="1371"/>
                    <a:pt x="1831" y="1371"/>
                  </a:cubicBezTo>
                  <a:cubicBezTo>
                    <a:pt x="5858" y="1371"/>
                    <a:pt x="5858" y="1371"/>
                    <a:pt x="5858" y="1371"/>
                  </a:cubicBezTo>
                  <a:cubicBezTo>
                    <a:pt x="6224" y="1371"/>
                    <a:pt x="7322" y="1029"/>
                    <a:pt x="7688" y="1029"/>
                  </a:cubicBezTo>
                  <a:cubicBezTo>
                    <a:pt x="9885" y="343"/>
                    <a:pt x="11715" y="0"/>
                    <a:pt x="13912" y="0"/>
                  </a:cubicBezTo>
                  <a:cubicBezTo>
                    <a:pt x="15376" y="0"/>
                    <a:pt x="15376" y="0"/>
                    <a:pt x="15376" y="0"/>
                  </a:cubicBezTo>
                  <a:cubicBezTo>
                    <a:pt x="17939" y="0"/>
                    <a:pt x="19769" y="1371"/>
                    <a:pt x="19769" y="3771"/>
                  </a:cubicBezTo>
                  <a:cubicBezTo>
                    <a:pt x="19769" y="3771"/>
                    <a:pt x="19769" y="3771"/>
                    <a:pt x="19769" y="3771"/>
                  </a:cubicBezTo>
                  <a:cubicBezTo>
                    <a:pt x="20136" y="4457"/>
                    <a:pt x="20502" y="5143"/>
                    <a:pt x="20502" y="6171"/>
                  </a:cubicBezTo>
                  <a:cubicBezTo>
                    <a:pt x="20502" y="6171"/>
                    <a:pt x="20502" y="6514"/>
                    <a:pt x="20502" y="6514"/>
                  </a:cubicBezTo>
                  <a:cubicBezTo>
                    <a:pt x="20868" y="7200"/>
                    <a:pt x="20868" y="7886"/>
                    <a:pt x="20868" y="8571"/>
                  </a:cubicBezTo>
                  <a:cubicBezTo>
                    <a:pt x="20868" y="8914"/>
                    <a:pt x="20868" y="9257"/>
                    <a:pt x="20868" y="9257"/>
                  </a:cubicBezTo>
                  <a:cubicBezTo>
                    <a:pt x="21234" y="9943"/>
                    <a:pt x="21600" y="10629"/>
                    <a:pt x="21600" y="11657"/>
                  </a:cubicBezTo>
                  <a:cubicBezTo>
                    <a:pt x="21600" y="13371"/>
                    <a:pt x="19769" y="14743"/>
                    <a:pt x="17939" y="14743"/>
                  </a:cubicBezTo>
                  <a:close/>
                  <a:moveTo>
                    <a:pt x="2929" y="3086"/>
                  </a:moveTo>
                  <a:cubicBezTo>
                    <a:pt x="2197" y="3086"/>
                    <a:pt x="1831" y="3429"/>
                    <a:pt x="1831" y="4114"/>
                  </a:cubicBezTo>
                  <a:cubicBezTo>
                    <a:pt x="1831" y="4457"/>
                    <a:pt x="2197" y="4800"/>
                    <a:pt x="2929" y="4800"/>
                  </a:cubicBezTo>
                  <a:cubicBezTo>
                    <a:pt x="3295" y="4800"/>
                    <a:pt x="3661" y="4457"/>
                    <a:pt x="3661" y="4114"/>
                  </a:cubicBezTo>
                  <a:cubicBezTo>
                    <a:pt x="3661" y="3429"/>
                    <a:pt x="3295" y="3086"/>
                    <a:pt x="2929" y="3086"/>
                  </a:cubicBezTo>
                  <a:close/>
                  <a:moveTo>
                    <a:pt x="18671" y="9943"/>
                  </a:moveTo>
                  <a:cubicBezTo>
                    <a:pt x="19037" y="9600"/>
                    <a:pt x="19037" y="8914"/>
                    <a:pt x="19037" y="8571"/>
                  </a:cubicBezTo>
                  <a:cubicBezTo>
                    <a:pt x="19037" y="7886"/>
                    <a:pt x="19037" y="7200"/>
                    <a:pt x="18305" y="6857"/>
                  </a:cubicBezTo>
                  <a:cubicBezTo>
                    <a:pt x="18671" y="6514"/>
                    <a:pt x="18671" y="6514"/>
                    <a:pt x="18671" y="6171"/>
                  </a:cubicBezTo>
                  <a:cubicBezTo>
                    <a:pt x="18671" y="5486"/>
                    <a:pt x="18305" y="4800"/>
                    <a:pt x="17939" y="4457"/>
                  </a:cubicBezTo>
                  <a:cubicBezTo>
                    <a:pt x="17939" y="4114"/>
                    <a:pt x="17939" y="3771"/>
                    <a:pt x="17939" y="3771"/>
                  </a:cubicBezTo>
                  <a:cubicBezTo>
                    <a:pt x="17939" y="2057"/>
                    <a:pt x="16841" y="1371"/>
                    <a:pt x="15376" y="1371"/>
                  </a:cubicBezTo>
                  <a:cubicBezTo>
                    <a:pt x="13546" y="1371"/>
                    <a:pt x="13546" y="1371"/>
                    <a:pt x="13546" y="1371"/>
                  </a:cubicBezTo>
                  <a:cubicBezTo>
                    <a:pt x="11715" y="1371"/>
                    <a:pt x="10251" y="2057"/>
                    <a:pt x="8786" y="2400"/>
                  </a:cubicBezTo>
                  <a:cubicBezTo>
                    <a:pt x="8054" y="2743"/>
                    <a:pt x="6590" y="3086"/>
                    <a:pt x="5858" y="3086"/>
                  </a:cubicBezTo>
                  <a:cubicBezTo>
                    <a:pt x="5492" y="3086"/>
                    <a:pt x="5492" y="3086"/>
                    <a:pt x="5492" y="3086"/>
                  </a:cubicBezTo>
                  <a:cubicBezTo>
                    <a:pt x="5492" y="11657"/>
                    <a:pt x="5492" y="11657"/>
                    <a:pt x="5492" y="11657"/>
                  </a:cubicBezTo>
                  <a:cubicBezTo>
                    <a:pt x="5858" y="11657"/>
                    <a:pt x="5858" y="11657"/>
                    <a:pt x="5858" y="11657"/>
                  </a:cubicBezTo>
                  <a:cubicBezTo>
                    <a:pt x="6956" y="11657"/>
                    <a:pt x="8786" y="13714"/>
                    <a:pt x="9153" y="14400"/>
                  </a:cubicBezTo>
                  <a:cubicBezTo>
                    <a:pt x="9519" y="14743"/>
                    <a:pt x="9885" y="15429"/>
                    <a:pt x="10251" y="15771"/>
                  </a:cubicBezTo>
                  <a:cubicBezTo>
                    <a:pt x="11715" y="17143"/>
                    <a:pt x="11349" y="18857"/>
                    <a:pt x="12081" y="19886"/>
                  </a:cubicBezTo>
                  <a:cubicBezTo>
                    <a:pt x="13912" y="19886"/>
                    <a:pt x="14278" y="18857"/>
                    <a:pt x="14278" y="17486"/>
                  </a:cubicBezTo>
                  <a:cubicBezTo>
                    <a:pt x="14278" y="15771"/>
                    <a:pt x="13180" y="14743"/>
                    <a:pt x="13180" y="13029"/>
                  </a:cubicBezTo>
                  <a:cubicBezTo>
                    <a:pt x="17939" y="13029"/>
                    <a:pt x="17939" y="13029"/>
                    <a:pt x="17939" y="13029"/>
                  </a:cubicBezTo>
                  <a:cubicBezTo>
                    <a:pt x="19037" y="13029"/>
                    <a:pt x="19769" y="12343"/>
                    <a:pt x="19769" y="11657"/>
                  </a:cubicBezTo>
                  <a:cubicBezTo>
                    <a:pt x="19769" y="10971"/>
                    <a:pt x="19403" y="9943"/>
                    <a:pt x="18671" y="994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2" name="Shape 5482"/>
            <p:cNvSpPr/>
            <p:nvPr/>
          </p:nvSpPr>
          <p:spPr>
            <a:xfrm>
              <a:off x="3323618" y="2300182"/>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3" name="Shape 5483"/>
            <p:cNvSpPr/>
            <p:nvPr/>
          </p:nvSpPr>
          <p:spPr>
            <a:xfrm>
              <a:off x="3789850" y="2269204"/>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3724"/>
                  </a:moveTo>
                  <a:cubicBezTo>
                    <a:pt x="17876" y="3724"/>
                    <a:pt x="17876" y="3352"/>
                    <a:pt x="17503" y="3352"/>
                  </a:cubicBezTo>
                  <a:cubicBezTo>
                    <a:pt x="4097" y="3352"/>
                    <a:pt x="4097" y="3352"/>
                    <a:pt x="4097" y="3352"/>
                  </a:cubicBezTo>
                  <a:cubicBezTo>
                    <a:pt x="3724" y="3352"/>
                    <a:pt x="3352" y="3724"/>
                    <a:pt x="3352" y="3724"/>
                  </a:cubicBezTo>
                  <a:cubicBezTo>
                    <a:pt x="3352" y="17503"/>
                    <a:pt x="3352" y="17503"/>
                    <a:pt x="3352" y="17503"/>
                  </a:cubicBezTo>
                  <a:cubicBezTo>
                    <a:pt x="3352" y="17876"/>
                    <a:pt x="3724" y="17876"/>
                    <a:pt x="4097" y="17876"/>
                  </a:cubicBezTo>
                  <a:cubicBezTo>
                    <a:pt x="17503" y="17876"/>
                    <a:pt x="17503" y="17876"/>
                    <a:pt x="17503" y="17876"/>
                  </a:cubicBezTo>
                  <a:cubicBezTo>
                    <a:pt x="17876" y="17876"/>
                    <a:pt x="17876" y="17876"/>
                    <a:pt x="17876" y="17503"/>
                  </a:cubicBezTo>
                  <a:lnTo>
                    <a:pt x="17876" y="3724"/>
                  </a:lnTo>
                  <a:close/>
                  <a:moveTo>
                    <a:pt x="16014" y="8566"/>
                  </a:moveTo>
                  <a:cubicBezTo>
                    <a:pt x="11545" y="14897"/>
                    <a:pt x="11545" y="14897"/>
                    <a:pt x="11545" y="14897"/>
                  </a:cubicBezTo>
                  <a:cubicBezTo>
                    <a:pt x="11172" y="14897"/>
                    <a:pt x="11172" y="15269"/>
                    <a:pt x="10800" y="15269"/>
                  </a:cubicBezTo>
                  <a:cubicBezTo>
                    <a:pt x="10428" y="15269"/>
                    <a:pt x="10055" y="14897"/>
                    <a:pt x="10055" y="14897"/>
                  </a:cubicBezTo>
                  <a:cubicBezTo>
                    <a:pt x="5586" y="8566"/>
                    <a:pt x="5586" y="8566"/>
                    <a:pt x="5586" y="8566"/>
                  </a:cubicBezTo>
                  <a:cubicBezTo>
                    <a:pt x="5214" y="8193"/>
                    <a:pt x="5214" y="7821"/>
                    <a:pt x="5586" y="7448"/>
                  </a:cubicBezTo>
                  <a:cubicBezTo>
                    <a:pt x="5586" y="7076"/>
                    <a:pt x="5959" y="7076"/>
                    <a:pt x="6331" y="7076"/>
                  </a:cubicBezTo>
                  <a:cubicBezTo>
                    <a:pt x="15269" y="7076"/>
                    <a:pt x="15269" y="7076"/>
                    <a:pt x="15269" y="7076"/>
                  </a:cubicBezTo>
                  <a:cubicBezTo>
                    <a:pt x="15641" y="7076"/>
                    <a:pt x="16014" y="7076"/>
                    <a:pt x="16014" y="7448"/>
                  </a:cubicBezTo>
                  <a:cubicBezTo>
                    <a:pt x="16386" y="7821"/>
                    <a:pt x="16386" y="8193"/>
                    <a:pt x="16014" y="856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4" name="Shape 5484"/>
            <p:cNvSpPr/>
            <p:nvPr/>
          </p:nvSpPr>
          <p:spPr>
            <a:xfrm>
              <a:off x="4271572" y="2269204"/>
              <a:ext cx="195168"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3724"/>
                  </a:moveTo>
                  <a:cubicBezTo>
                    <a:pt x="17876" y="3724"/>
                    <a:pt x="17876" y="3352"/>
                    <a:pt x="17503" y="3352"/>
                  </a:cubicBezTo>
                  <a:cubicBezTo>
                    <a:pt x="4097" y="3352"/>
                    <a:pt x="4097" y="3352"/>
                    <a:pt x="4097" y="3352"/>
                  </a:cubicBezTo>
                  <a:cubicBezTo>
                    <a:pt x="3724" y="3352"/>
                    <a:pt x="3352" y="3724"/>
                    <a:pt x="3352" y="3724"/>
                  </a:cubicBezTo>
                  <a:cubicBezTo>
                    <a:pt x="3352" y="17503"/>
                    <a:pt x="3352" y="17503"/>
                    <a:pt x="3352" y="17503"/>
                  </a:cubicBezTo>
                  <a:cubicBezTo>
                    <a:pt x="3352" y="17876"/>
                    <a:pt x="3724" y="17876"/>
                    <a:pt x="4097" y="17876"/>
                  </a:cubicBezTo>
                  <a:cubicBezTo>
                    <a:pt x="17503" y="17876"/>
                    <a:pt x="17503" y="17876"/>
                    <a:pt x="17503" y="17876"/>
                  </a:cubicBezTo>
                  <a:cubicBezTo>
                    <a:pt x="17876" y="17876"/>
                    <a:pt x="17876" y="17876"/>
                    <a:pt x="17876" y="17503"/>
                  </a:cubicBezTo>
                  <a:lnTo>
                    <a:pt x="17876" y="3724"/>
                  </a:lnTo>
                  <a:close/>
                  <a:moveTo>
                    <a:pt x="14897" y="11545"/>
                  </a:moveTo>
                  <a:cubicBezTo>
                    <a:pt x="8566" y="16014"/>
                    <a:pt x="8566" y="16014"/>
                    <a:pt x="8566" y="16014"/>
                  </a:cubicBezTo>
                  <a:cubicBezTo>
                    <a:pt x="8193" y="16014"/>
                    <a:pt x="7821" y="16014"/>
                    <a:pt x="7821" y="16014"/>
                  </a:cubicBezTo>
                  <a:cubicBezTo>
                    <a:pt x="7448" y="16014"/>
                    <a:pt x="7076" y="15641"/>
                    <a:pt x="7076" y="15269"/>
                  </a:cubicBezTo>
                  <a:cubicBezTo>
                    <a:pt x="7076" y="6331"/>
                    <a:pt x="7076" y="6331"/>
                    <a:pt x="7076" y="6331"/>
                  </a:cubicBezTo>
                  <a:cubicBezTo>
                    <a:pt x="7076" y="5959"/>
                    <a:pt x="7448" y="5586"/>
                    <a:pt x="7821" y="5214"/>
                  </a:cubicBezTo>
                  <a:cubicBezTo>
                    <a:pt x="7821" y="5214"/>
                    <a:pt x="8193" y="5214"/>
                    <a:pt x="8566" y="5586"/>
                  </a:cubicBezTo>
                  <a:cubicBezTo>
                    <a:pt x="14897" y="10055"/>
                    <a:pt x="14897" y="10055"/>
                    <a:pt x="14897" y="10055"/>
                  </a:cubicBezTo>
                  <a:cubicBezTo>
                    <a:pt x="15269" y="10055"/>
                    <a:pt x="15269" y="10428"/>
                    <a:pt x="15269" y="10800"/>
                  </a:cubicBezTo>
                  <a:cubicBezTo>
                    <a:pt x="15269" y="11172"/>
                    <a:pt x="15269" y="11172"/>
                    <a:pt x="14897" y="1154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5" name="Shape 5485"/>
            <p:cNvSpPr/>
            <p:nvPr/>
          </p:nvSpPr>
          <p:spPr>
            <a:xfrm>
              <a:off x="4757940" y="2252165"/>
              <a:ext cx="187424" cy="229245"/>
            </a:xfrm>
            <a:custGeom>
              <a:avLst/>
              <a:gdLst/>
              <a:ahLst/>
              <a:cxnLst>
                <a:cxn ang="0">
                  <a:pos x="wd2" y="hd2"/>
                </a:cxn>
                <a:cxn ang="5400000">
                  <a:pos x="wd2" y="hd2"/>
                </a:cxn>
                <a:cxn ang="10800000">
                  <a:pos x="wd2" y="hd2"/>
                </a:cxn>
                <a:cxn ang="16200000">
                  <a:pos x="wd2" y="hd2"/>
                </a:cxn>
              </a:cxnLst>
              <a:rect l="0" t="0" r="r" b="b"/>
              <a:pathLst>
                <a:path w="21600" h="21600" extrusionOk="0">
                  <a:moveTo>
                    <a:pt x="20443" y="18424"/>
                  </a:moveTo>
                  <a:cubicBezTo>
                    <a:pt x="13886" y="18424"/>
                    <a:pt x="13886" y="18424"/>
                    <a:pt x="13886" y="18424"/>
                  </a:cubicBezTo>
                  <a:cubicBezTo>
                    <a:pt x="13886" y="19059"/>
                    <a:pt x="13886" y="20012"/>
                    <a:pt x="13886" y="20647"/>
                  </a:cubicBezTo>
                  <a:cubicBezTo>
                    <a:pt x="13886" y="21282"/>
                    <a:pt x="13500" y="21600"/>
                    <a:pt x="13114" y="21600"/>
                  </a:cubicBezTo>
                  <a:cubicBezTo>
                    <a:pt x="8486" y="21600"/>
                    <a:pt x="8486" y="21600"/>
                    <a:pt x="8486" y="21600"/>
                  </a:cubicBezTo>
                  <a:cubicBezTo>
                    <a:pt x="8100" y="21600"/>
                    <a:pt x="7714" y="21282"/>
                    <a:pt x="7714" y="20647"/>
                  </a:cubicBezTo>
                  <a:cubicBezTo>
                    <a:pt x="7714" y="20012"/>
                    <a:pt x="7714" y="19059"/>
                    <a:pt x="7714" y="18424"/>
                  </a:cubicBezTo>
                  <a:cubicBezTo>
                    <a:pt x="771" y="18424"/>
                    <a:pt x="771" y="18424"/>
                    <a:pt x="771" y="18424"/>
                  </a:cubicBezTo>
                  <a:cubicBezTo>
                    <a:pt x="386" y="18424"/>
                    <a:pt x="0" y="18106"/>
                    <a:pt x="0" y="17788"/>
                  </a:cubicBezTo>
                  <a:cubicBezTo>
                    <a:pt x="0" y="17471"/>
                    <a:pt x="0" y="17153"/>
                    <a:pt x="386" y="17153"/>
                  </a:cubicBezTo>
                  <a:cubicBezTo>
                    <a:pt x="6171" y="12388"/>
                    <a:pt x="6171" y="12388"/>
                    <a:pt x="6171" y="12388"/>
                  </a:cubicBezTo>
                  <a:cubicBezTo>
                    <a:pt x="2700" y="12388"/>
                    <a:pt x="2700" y="12388"/>
                    <a:pt x="2700" y="12388"/>
                  </a:cubicBezTo>
                  <a:cubicBezTo>
                    <a:pt x="2314" y="12388"/>
                    <a:pt x="1929" y="11753"/>
                    <a:pt x="1929" y="11435"/>
                  </a:cubicBezTo>
                  <a:cubicBezTo>
                    <a:pt x="1929" y="11118"/>
                    <a:pt x="1929" y="11118"/>
                    <a:pt x="2314" y="10800"/>
                  </a:cubicBezTo>
                  <a:cubicBezTo>
                    <a:pt x="8100" y="6035"/>
                    <a:pt x="8100" y="6035"/>
                    <a:pt x="8100" y="6035"/>
                  </a:cubicBezTo>
                  <a:cubicBezTo>
                    <a:pt x="5014" y="6035"/>
                    <a:pt x="5014" y="6035"/>
                    <a:pt x="5014" y="6035"/>
                  </a:cubicBezTo>
                  <a:cubicBezTo>
                    <a:pt x="4629" y="6035"/>
                    <a:pt x="4243" y="5718"/>
                    <a:pt x="4243" y="5400"/>
                  </a:cubicBezTo>
                  <a:cubicBezTo>
                    <a:pt x="4243" y="5082"/>
                    <a:pt x="4243" y="4765"/>
                    <a:pt x="4629" y="4765"/>
                  </a:cubicBezTo>
                  <a:cubicBezTo>
                    <a:pt x="10029" y="0"/>
                    <a:pt x="10029" y="0"/>
                    <a:pt x="10029" y="0"/>
                  </a:cubicBezTo>
                  <a:cubicBezTo>
                    <a:pt x="10414" y="0"/>
                    <a:pt x="10414" y="0"/>
                    <a:pt x="10800" y="0"/>
                  </a:cubicBezTo>
                  <a:cubicBezTo>
                    <a:pt x="11186" y="0"/>
                    <a:pt x="11186" y="0"/>
                    <a:pt x="11571" y="0"/>
                  </a:cubicBezTo>
                  <a:cubicBezTo>
                    <a:pt x="16971" y="4765"/>
                    <a:pt x="16971" y="4765"/>
                    <a:pt x="16971" y="4765"/>
                  </a:cubicBezTo>
                  <a:cubicBezTo>
                    <a:pt x="17357" y="4765"/>
                    <a:pt x="17357" y="5082"/>
                    <a:pt x="17357" y="5400"/>
                  </a:cubicBezTo>
                  <a:cubicBezTo>
                    <a:pt x="17357" y="5718"/>
                    <a:pt x="16971" y="6035"/>
                    <a:pt x="16200" y="6035"/>
                  </a:cubicBezTo>
                  <a:cubicBezTo>
                    <a:pt x="13500" y="6035"/>
                    <a:pt x="13500" y="6035"/>
                    <a:pt x="13500" y="6035"/>
                  </a:cubicBezTo>
                  <a:cubicBezTo>
                    <a:pt x="19286" y="10800"/>
                    <a:pt x="19286" y="10800"/>
                    <a:pt x="19286" y="10800"/>
                  </a:cubicBezTo>
                  <a:cubicBezTo>
                    <a:pt x="19671" y="11118"/>
                    <a:pt x="19671" y="11118"/>
                    <a:pt x="19671" y="11435"/>
                  </a:cubicBezTo>
                  <a:cubicBezTo>
                    <a:pt x="19671" y="11753"/>
                    <a:pt x="19286" y="12388"/>
                    <a:pt x="18900" y="12388"/>
                  </a:cubicBezTo>
                  <a:cubicBezTo>
                    <a:pt x="15429" y="12388"/>
                    <a:pt x="15429" y="12388"/>
                    <a:pt x="15429" y="12388"/>
                  </a:cubicBezTo>
                  <a:cubicBezTo>
                    <a:pt x="21214" y="17153"/>
                    <a:pt x="21214" y="17153"/>
                    <a:pt x="21214" y="17153"/>
                  </a:cubicBezTo>
                  <a:cubicBezTo>
                    <a:pt x="21600" y="17153"/>
                    <a:pt x="21600" y="17471"/>
                    <a:pt x="21600" y="17788"/>
                  </a:cubicBezTo>
                  <a:cubicBezTo>
                    <a:pt x="21600" y="18106"/>
                    <a:pt x="21214" y="18424"/>
                    <a:pt x="20443" y="1842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6" name="Shape 5486"/>
            <p:cNvSpPr/>
            <p:nvPr/>
          </p:nvSpPr>
          <p:spPr>
            <a:xfrm>
              <a:off x="5236564" y="2269204"/>
              <a:ext cx="144053" cy="178129"/>
            </a:xfrm>
            <a:custGeom>
              <a:avLst/>
              <a:gdLst/>
              <a:ahLst/>
              <a:cxnLst>
                <a:cxn ang="0">
                  <a:pos x="wd2" y="hd2"/>
                </a:cxn>
                <a:cxn ang="5400000">
                  <a:pos x="wd2" y="hd2"/>
                </a:cxn>
                <a:cxn ang="10800000">
                  <a:pos x="wd2" y="hd2"/>
                </a:cxn>
                <a:cxn ang="16200000">
                  <a:pos x="wd2" y="hd2"/>
                </a:cxn>
              </a:cxnLst>
              <a:rect l="0" t="0" r="r" b="b"/>
              <a:pathLst>
                <a:path w="21600" h="21600" extrusionOk="0">
                  <a:moveTo>
                    <a:pt x="8540" y="21600"/>
                  </a:moveTo>
                  <a:cubicBezTo>
                    <a:pt x="5526" y="21600"/>
                    <a:pt x="5526" y="21600"/>
                    <a:pt x="5526" y="21600"/>
                  </a:cubicBezTo>
                  <a:cubicBezTo>
                    <a:pt x="5023" y="21600"/>
                    <a:pt x="4521" y="21192"/>
                    <a:pt x="4521" y="21192"/>
                  </a:cubicBezTo>
                  <a:cubicBezTo>
                    <a:pt x="4521" y="11819"/>
                    <a:pt x="4521" y="11819"/>
                    <a:pt x="4521" y="11819"/>
                  </a:cubicBezTo>
                  <a:cubicBezTo>
                    <a:pt x="502" y="12634"/>
                    <a:pt x="502" y="12634"/>
                    <a:pt x="502" y="12634"/>
                  </a:cubicBezTo>
                  <a:cubicBezTo>
                    <a:pt x="502" y="12634"/>
                    <a:pt x="502" y="12634"/>
                    <a:pt x="502" y="12634"/>
                  </a:cubicBezTo>
                  <a:cubicBezTo>
                    <a:pt x="502" y="12634"/>
                    <a:pt x="0" y="12634"/>
                    <a:pt x="0" y="12634"/>
                  </a:cubicBezTo>
                  <a:cubicBezTo>
                    <a:pt x="0" y="12634"/>
                    <a:pt x="0" y="12226"/>
                    <a:pt x="0" y="12226"/>
                  </a:cubicBezTo>
                  <a:cubicBezTo>
                    <a:pt x="0" y="10189"/>
                    <a:pt x="0" y="10189"/>
                    <a:pt x="0" y="10189"/>
                  </a:cubicBezTo>
                  <a:cubicBezTo>
                    <a:pt x="0" y="10189"/>
                    <a:pt x="0" y="9781"/>
                    <a:pt x="502" y="9781"/>
                  </a:cubicBezTo>
                  <a:cubicBezTo>
                    <a:pt x="4521" y="8558"/>
                    <a:pt x="4521" y="8558"/>
                    <a:pt x="4521" y="8558"/>
                  </a:cubicBezTo>
                  <a:cubicBezTo>
                    <a:pt x="4521" y="7336"/>
                    <a:pt x="4521" y="7336"/>
                    <a:pt x="4521" y="7336"/>
                  </a:cubicBezTo>
                  <a:cubicBezTo>
                    <a:pt x="502" y="8151"/>
                    <a:pt x="502" y="8151"/>
                    <a:pt x="502" y="8151"/>
                  </a:cubicBezTo>
                  <a:cubicBezTo>
                    <a:pt x="502" y="8151"/>
                    <a:pt x="502" y="8151"/>
                    <a:pt x="502" y="8151"/>
                  </a:cubicBezTo>
                  <a:cubicBezTo>
                    <a:pt x="502" y="8151"/>
                    <a:pt x="0" y="8151"/>
                    <a:pt x="0" y="8151"/>
                  </a:cubicBezTo>
                  <a:cubicBezTo>
                    <a:pt x="0" y="8151"/>
                    <a:pt x="0" y="7743"/>
                    <a:pt x="0" y="7743"/>
                  </a:cubicBezTo>
                  <a:cubicBezTo>
                    <a:pt x="0" y="5706"/>
                    <a:pt x="0" y="5706"/>
                    <a:pt x="0" y="5706"/>
                  </a:cubicBezTo>
                  <a:cubicBezTo>
                    <a:pt x="0" y="5706"/>
                    <a:pt x="0" y="5298"/>
                    <a:pt x="502" y="5298"/>
                  </a:cubicBezTo>
                  <a:cubicBezTo>
                    <a:pt x="4521" y="4075"/>
                    <a:pt x="4521" y="4075"/>
                    <a:pt x="4521" y="4075"/>
                  </a:cubicBezTo>
                  <a:cubicBezTo>
                    <a:pt x="4521" y="408"/>
                    <a:pt x="4521" y="408"/>
                    <a:pt x="4521" y="408"/>
                  </a:cubicBezTo>
                  <a:cubicBezTo>
                    <a:pt x="4521" y="0"/>
                    <a:pt x="5023" y="0"/>
                    <a:pt x="5526" y="0"/>
                  </a:cubicBezTo>
                  <a:cubicBezTo>
                    <a:pt x="8540" y="0"/>
                    <a:pt x="8540" y="0"/>
                    <a:pt x="8540" y="0"/>
                  </a:cubicBezTo>
                  <a:cubicBezTo>
                    <a:pt x="8540" y="0"/>
                    <a:pt x="9042" y="0"/>
                    <a:pt x="9042" y="408"/>
                  </a:cubicBezTo>
                  <a:cubicBezTo>
                    <a:pt x="9042" y="3260"/>
                    <a:pt x="9042" y="3260"/>
                    <a:pt x="9042" y="3260"/>
                  </a:cubicBezTo>
                  <a:cubicBezTo>
                    <a:pt x="16074" y="1223"/>
                    <a:pt x="16074" y="1223"/>
                    <a:pt x="16074" y="1223"/>
                  </a:cubicBezTo>
                  <a:cubicBezTo>
                    <a:pt x="16577" y="1223"/>
                    <a:pt x="16577" y="1223"/>
                    <a:pt x="16577" y="1223"/>
                  </a:cubicBezTo>
                  <a:cubicBezTo>
                    <a:pt x="17079" y="1630"/>
                    <a:pt x="17079" y="1630"/>
                    <a:pt x="17079" y="1630"/>
                  </a:cubicBezTo>
                  <a:cubicBezTo>
                    <a:pt x="17079" y="3668"/>
                    <a:pt x="17079" y="3668"/>
                    <a:pt x="17079" y="3668"/>
                  </a:cubicBezTo>
                  <a:cubicBezTo>
                    <a:pt x="17079" y="4075"/>
                    <a:pt x="16577" y="4075"/>
                    <a:pt x="16577" y="4075"/>
                  </a:cubicBezTo>
                  <a:cubicBezTo>
                    <a:pt x="9042" y="6113"/>
                    <a:pt x="9042" y="6113"/>
                    <a:pt x="9042" y="6113"/>
                  </a:cubicBezTo>
                  <a:cubicBezTo>
                    <a:pt x="9042" y="7743"/>
                    <a:pt x="9042" y="7743"/>
                    <a:pt x="9042" y="7743"/>
                  </a:cubicBezTo>
                  <a:cubicBezTo>
                    <a:pt x="16074" y="5706"/>
                    <a:pt x="16074" y="5706"/>
                    <a:pt x="16074" y="5706"/>
                  </a:cubicBezTo>
                  <a:cubicBezTo>
                    <a:pt x="16577" y="5706"/>
                    <a:pt x="16577" y="5706"/>
                    <a:pt x="16577" y="5706"/>
                  </a:cubicBezTo>
                  <a:cubicBezTo>
                    <a:pt x="17079" y="6113"/>
                    <a:pt x="17079" y="6113"/>
                    <a:pt x="17079" y="6113"/>
                  </a:cubicBezTo>
                  <a:cubicBezTo>
                    <a:pt x="17079" y="8151"/>
                    <a:pt x="17079" y="8151"/>
                    <a:pt x="17079" y="8151"/>
                  </a:cubicBezTo>
                  <a:cubicBezTo>
                    <a:pt x="17079" y="8558"/>
                    <a:pt x="16577" y="8558"/>
                    <a:pt x="16577" y="8558"/>
                  </a:cubicBezTo>
                  <a:cubicBezTo>
                    <a:pt x="9042" y="10596"/>
                    <a:pt x="9042" y="10596"/>
                    <a:pt x="9042" y="10596"/>
                  </a:cubicBezTo>
                  <a:cubicBezTo>
                    <a:pt x="9042" y="17932"/>
                    <a:pt x="9042" y="17932"/>
                    <a:pt x="9042" y="17932"/>
                  </a:cubicBezTo>
                  <a:cubicBezTo>
                    <a:pt x="13563" y="17932"/>
                    <a:pt x="17581" y="14672"/>
                    <a:pt x="17581" y="10596"/>
                  </a:cubicBezTo>
                  <a:cubicBezTo>
                    <a:pt x="17581" y="10596"/>
                    <a:pt x="18084" y="10189"/>
                    <a:pt x="18084" y="10189"/>
                  </a:cubicBezTo>
                  <a:cubicBezTo>
                    <a:pt x="21098" y="10189"/>
                    <a:pt x="21098" y="10189"/>
                    <a:pt x="21098" y="10189"/>
                  </a:cubicBezTo>
                  <a:cubicBezTo>
                    <a:pt x="21600" y="10189"/>
                    <a:pt x="21600" y="10596"/>
                    <a:pt x="21600" y="10596"/>
                  </a:cubicBezTo>
                  <a:cubicBezTo>
                    <a:pt x="21600" y="16709"/>
                    <a:pt x="15572" y="21600"/>
                    <a:pt x="854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7" name="Shape 5487"/>
            <p:cNvSpPr/>
            <p:nvPr/>
          </p:nvSpPr>
          <p:spPr>
            <a:xfrm>
              <a:off x="5718286" y="2269204"/>
              <a:ext cx="144053" cy="178129"/>
            </a:xfrm>
            <a:custGeom>
              <a:avLst/>
              <a:gdLst/>
              <a:ahLst/>
              <a:cxnLst>
                <a:cxn ang="0">
                  <a:pos x="wd2" y="hd2"/>
                </a:cxn>
                <a:cxn ang="5400000">
                  <a:pos x="wd2" y="hd2"/>
                </a:cxn>
                <a:cxn ang="10800000">
                  <a:pos x="wd2" y="hd2"/>
                </a:cxn>
                <a:cxn ang="16200000">
                  <a:pos x="wd2" y="hd2"/>
                </a:cxn>
              </a:cxnLst>
              <a:rect l="0" t="0" r="r" b="b"/>
              <a:pathLst>
                <a:path w="21600" h="21600" extrusionOk="0">
                  <a:moveTo>
                    <a:pt x="8540" y="21600"/>
                  </a:moveTo>
                  <a:cubicBezTo>
                    <a:pt x="5526" y="21600"/>
                    <a:pt x="5526" y="21600"/>
                    <a:pt x="5526" y="21600"/>
                  </a:cubicBezTo>
                  <a:cubicBezTo>
                    <a:pt x="5023" y="21600"/>
                    <a:pt x="4521" y="21192"/>
                    <a:pt x="4521" y="21192"/>
                  </a:cubicBezTo>
                  <a:cubicBezTo>
                    <a:pt x="4521" y="11819"/>
                    <a:pt x="4521" y="11819"/>
                    <a:pt x="4521" y="11819"/>
                  </a:cubicBezTo>
                  <a:cubicBezTo>
                    <a:pt x="502" y="12634"/>
                    <a:pt x="502" y="12634"/>
                    <a:pt x="502" y="12634"/>
                  </a:cubicBezTo>
                  <a:cubicBezTo>
                    <a:pt x="502" y="12634"/>
                    <a:pt x="502" y="12634"/>
                    <a:pt x="502" y="12634"/>
                  </a:cubicBezTo>
                  <a:cubicBezTo>
                    <a:pt x="502" y="12634"/>
                    <a:pt x="0" y="12634"/>
                    <a:pt x="0" y="12634"/>
                  </a:cubicBezTo>
                  <a:cubicBezTo>
                    <a:pt x="0" y="12634"/>
                    <a:pt x="0" y="12226"/>
                    <a:pt x="0" y="12226"/>
                  </a:cubicBezTo>
                  <a:cubicBezTo>
                    <a:pt x="0" y="10189"/>
                    <a:pt x="0" y="10189"/>
                    <a:pt x="0" y="10189"/>
                  </a:cubicBezTo>
                  <a:cubicBezTo>
                    <a:pt x="0" y="10189"/>
                    <a:pt x="0" y="9781"/>
                    <a:pt x="502" y="9781"/>
                  </a:cubicBezTo>
                  <a:cubicBezTo>
                    <a:pt x="4521" y="8558"/>
                    <a:pt x="4521" y="8558"/>
                    <a:pt x="4521" y="8558"/>
                  </a:cubicBezTo>
                  <a:cubicBezTo>
                    <a:pt x="4521" y="7336"/>
                    <a:pt x="4521" y="7336"/>
                    <a:pt x="4521" y="7336"/>
                  </a:cubicBezTo>
                  <a:cubicBezTo>
                    <a:pt x="502" y="8151"/>
                    <a:pt x="502" y="8151"/>
                    <a:pt x="502" y="8151"/>
                  </a:cubicBezTo>
                  <a:cubicBezTo>
                    <a:pt x="502" y="8151"/>
                    <a:pt x="502" y="8151"/>
                    <a:pt x="502" y="8151"/>
                  </a:cubicBezTo>
                  <a:cubicBezTo>
                    <a:pt x="502" y="8151"/>
                    <a:pt x="0" y="8151"/>
                    <a:pt x="0" y="8151"/>
                  </a:cubicBezTo>
                  <a:cubicBezTo>
                    <a:pt x="0" y="8151"/>
                    <a:pt x="0" y="7743"/>
                    <a:pt x="0" y="7743"/>
                  </a:cubicBezTo>
                  <a:cubicBezTo>
                    <a:pt x="0" y="5706"/>
                    <a:pt x="0" y="5706"/>
                    <a:pt x="0" y="5706"/>
                  </a:cubicBezTo>
                  <a:cubicBezTo>
                    <a:pt x="0" y="5706"/>
                    <a:pt x="0" y="5298"/>
                    <a:pt x="502" y="5298"/>
                  </a:cubicBezTo>
                  <a:cubicBezTo>
                    <a:pt x="4521" y="4075"/>
                    <a:pt x="4521" y="4075"/>
                    <a:pt x="4521" y="4075"/>
                  </a:cubicBezTo>
                  <a:cubicBezTo>
                    <a:pt x="4521" y="408"/>
                    <a:pt x="4521" y="408"/>
                    <a:pt x="4521" y="408"/>
                  </a:cubicBezTo>
                  <a:cubicBezTo>
                    <a:pt x="4521" y="0"/>
                    <a:pt x="5023" y="0"/>
                    <a:pt x="5526" y="0"/>
                  </a:cubicBezTo>
                  <a:cubicBezTo>
                    <a:pt x="8540" y="0"/>
                    <a:pt x="8540" y="0"/>
                    <a:pt x="8540" y="0"/>
                  </a:cubicBezTo>
                  <a:cubicBezTo>
                    <a:pt x="8540" y="0"/>
                    <a:pt x="9042" y="0"/>
                    <a:pt x="9042" y="408"/>
                  </a:cubicBezTo>
                  <a:cubicBezTo>
                    <a:pt x="9042" y="3260"/>
                    <a:pt x="9042" y="3260"/>
                    <a:pt x="9042" y="3260"/>
                  </a:cubicBezTo>
                  <a:cubicBezTo>
                    <a:pt x="16074" y="1223"/>
                    <a:pt x="16074" y="1223"/>
                    <a:pt x="16074" y="1223"/>
                  </a:cubicBezTo>
                  <a:cubicBezTo>
                    <a:pt x="16577" y="1223"/>
                    <a:pt x="16577" y="1223"/>
                    <a:pt x="16577" y="1223"/>
                  </a:cubicBezTo>
                  <a:cubicBezTo>
                    <a:pt x="17079" y="1630"/>
                    <a:pt x="17079" y="1630"/>
                    <a:pt x="17079" y="1630"/>
                  </a:cubicBezTo>
                  <a:cubicBezTo>
                    <a:pt x="17079" y="3668"/>
                    <a:pt x="17079" y="3668"/>
                    <a:pt x="17079" y="3668"/>
                  </a:cubicBezTo>
                  <a:cubicBezTo>
                    <a:pt x="17079" y="4075"/>
                    <a:pt x="16577" y="4075"/>
                    <a:pt x="16577" y="4075"/>
                  </a:cubicBezTo>
                  <a:cubicBezTo>
                    <a:pt x="9042" y="6113"/>
                    <a:pt x="9042" y="6113"/>
                    <a:pt x="9042" y="6113"/>
                  </a:cubicBezTo>
                  <a:cubicBezTo>
                    <a:pt x="9042" y="7743"/>
                    <a:pt x="9042" y="7743"/>
                    <a:pt x="9042" y="7743"/>
                  </a:cubicBezTo>
                  <a:cubicBezTo>
                    <a:pt x="16074" y="5706"/>
                    <a:pt x="16074" y="5706"/>
                    <a:pt x="16074" y="5706"/>
                  </a:cubicBezTo>
                  <a:cubicBezTo>
                    <a:pt x="16577" y="5706"/>
                    <a:pt x="16577" y="5706"/>
                    <a:pt x="16577" y="5706"/>
                  </a:cubicBezTo>
                  <a:cubicBezTo>
                    <a:pt x="17079" y="6113"/>
                    <a:pt x="17079" y="6113"/>
                    <a:pt x="17079" y="6113"/>
                  </a:cubicBezTo>
                  <a:cubicBezTo>
                    <a:pt x="17079" y="8151"/>
                    <a:pt x="17079" y="8151"/>
                    <a:pt x="17079" y="8151"/>
                  </a:cubicBezTo>
                  <a:cubicBezTo>
                    <a:pt x="17079" y="8558"/>
                    <a:pt x="16577" y="8558"/>
                    <a:pt x="16577" y="8558"/>
                  </a:cubicBezTo>
                  <a:cubicBezTo>
                    <a:pt x="9042" y="10596"/>
                    <a:pt x="9042" y="10596"/>
                    <a:pt x="9042" y="10596"/>
                  </a:cubicBezTo>
                  <a:cubicBezTo>
                    <a:pt x="9042" y="17932"/>
                    <a:pt x="9042" y="17932"/>
                    <a:pt x="9042" y="17932"/>
                  </a:cubicBezTo>
                  <a:cubicBezTo>
                    <a:pt x="13563" y="17932"/>
                    <a:pt x="17581" y="14672"/>
                    <a:pt x="17581" y="10596"/>
                  </a:cubicBezTo>
                  <a:cubicBezTo>
                    <a:pt x="17581" y="10596"/>
                    <a:pt x="18084" y="10189"/>
                    <a:pt x="18084" y="10189"/>
                  </a:cubicBezTo>
                  <a:cubicBezTo>
                    <a:pt x="21098" y="10189"/>
                    <a:pt x="21098" y="10189"/>
                    <a:pt x="21098" y="10189"/>
                  </a:cubicBezTo>
                  <a:cubicBezTo>
                    <a:pt x="21600" y="10189"/>
                    <a:pt x="21600" y="10596"/>
                    <a:pt x="21600" y="10596"/>
                  </a:cubicBezTo>
                  <a:cubicBezTo>
                    <a:pt x="21600" y="16709"/>
                    <a:pt x="15572" y="21600"/>
                    <a:pt x="854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8" name="Shape 5488"/>
            <p:cNvSpPr/>
            <p:nvPr/>
          </p:nvSpPr>
          <p:spPr>
            <a:xfrm>
              <a:off x="6201557" y="2259910"/>
              <a:ext cx="213755" cy="204462"/>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2" y="10269"/>
                    <a:pt x="19237" y="9561"/>
                    <a:pt x="18225" y="9561"/>
                  </a:cubicBezTo>
                  <a:cubicBezTo>
                    <a:pt x="17212" y="9561"/>
                    <a:pt x="15862" y="10623"/>
                    <a:pt x="15187" y="11685"/>
                  </a:cubicBezTo>
                  <a:cubicBezTo>
                    <a:pt x="15187" y="11685"/>
                    <a:pt x="15187" y="12039"/>
                    <a:pt x="14850" y="12393"/>
                  </a:cubicBezTo>
                  <a:cubicBezTo>
                    <a:pt x="14850" y="12393"/>
                    <a:pt x="14850" y="12393"/>
                    <a:pt x="14512" y="12393"/>
                  </a:cubicBezTo>
                  <a:cubicBezTo>
                    <a:pt x="14512" y="12393"/>
                    <a:pt x="14175" y="12393"/>
                    <a:pt x="14175" y="12393"/>
                  </a:cubicBezTo>
                  <a:cubicBezTo>
                    <a:pt x="14175" y="12039"/>
                    <a:pt x="13837" y="11685"/>
                    <a:pt x="13837" y="11685"/>
                  </a:cubicBezTo>
                  <a:cubicBezTo>
                    <a:pt x="13162" y="10623"/>
                    <a:pt x="12150" y="9561"/>
                    <a:pt x="10800" y="9561"/>
                  </a:cubicBezTo>
                  <a:cubicBezTo>
                    <a:pt x="9450" y="9561"/>
                    <a:pt x="8438" y="10623"/>
                    <a:pt x="7763" y="11685"/>
                  </a:cubicBezTo>
                  <a:cubicBezTo>
                    <a:pt x="7763" y="11685"/>
                    <a:pt x="7425" y="12039"/>
                    <a:pt x="7425" y="12393"/>
                  </a:cubicBezTo>
                  <a:cubicBezTo>
                    <a:pt x="7425" y="12393"/>
                    <a:pt x="7425" y="12393"/>
                    <a:pt x="7088" y="12393"/>
                  </a:cubicBezTo>
                  <a:cubicBezTo>
                    <a:pt x="6750" y="12393"/>
                    <a:pt x="6750" y="12393"/>
                    <a:pt x="6750" y="12393"/>
                  </a:cubicBezTo>
                  <a:cubicBezTo>
                    <a:pt x="6413" y="12039"/>
                    <a:pt x="6413" y="11685"/>
                    <a:pt x="6413" y="11685"/>
                  </a:cubicBezTo>
                  <a:cubicBezTo>
                    <a:pt x="5738" y="10623"/>
                    <a:pt x="4725" y="9561"/>
                    <a:pt x="3375" y="9561"/>
                  </a:cubicBezTo>
                  <a:cubicBezTo>
                    <a:pt x="2363" y="9561"/>
                    <a:pt x="1688" y="10269"/>
                    <a:pt x="1013" y="10977"/>
                  </a:cubicBezTo>
                  <a:cubicBezTo>
                    <a:pt x="675" y="10977"/>
                    <a:pt x="675" y="10977"/>
                    <a:pt x="675" y="10977"/>
                  </a:cubicBezTo>
                  <a:cubicBezTo>
                    <a:pt x="338"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2" y="10977"/>
                    <a:pt x="20925" y="10977"/>
                  </a:cubicBezTo>
                  <a:close/>
                  <a:moveTo>
                    <a:pt x="11475" y="18059"/>
                  </a:moveTo>
                  <a:cubicBezTo>
                    <a:pt x="11475" y="19830"/>
                    <a:pt x="10125" y="21600"/>
                    <a:pt x="8438" y="21600"/>
                  </a:cubicBezTo>
                  <a:cubicBezTo>
                    <a:pt x="6413" y="21600"/>
                    <a:pt x="5063" y="19830"/>
                    <a:pt x="5063" y="18059"/>
                  </a:cubicBezTo>
                  <a:cubicBezTo>
                    <a:pt x="5063" y="17705"/>
                    <a:pt x="5400" y="17351"/>
                    <a:pt x="5738" y="17351"/>
                  </a:cubicBezTo>
                  <a:cubicBezTo>
                    <a:pt x="6413" y="17351"/>
                    <a:pt x="6750" y="17705"/>
                    <a:pt x="6750" y="18059"/>
                  </a:cubicBezTo>
                  <a:cubicBezTo>
                    <a:pt x="6750" y="19121"/>
                    <a:pt x="7425" y="19830"/>
                    <a:pt x="8438" y="19830"/>
                  </a:cubicBezTo>
                  <a:cubicBezTo>
                    <a:pt x="9113" y="19830"/>
                    <a:pt x="10125" y="19121"/>
                    <a:pt x="10125" y="18059"/>
                  </a:cubicBezTo>
                  <a:cubicBezTo>
                    <a:pt x="10125" y="10269"/>
                    <a:pt x="10125" y="10269"/>
                    <a:pt x="10125" y="10269"/>
                  </a:cubicBezTo>
                  <a:cubicBezTo>
                    <a:pt x="10125" y="10269"/>
                    <a:pt x="10463" y="10269"/>
                    <a:pt x="10800" y="10269"/>
                  </a:cubicBezTo>
                  <a:cubicBezTo>
                    <a:pt x="11137" y="10269"/>
                    <a:pt x="11475" y="10269"/>
                    <a:pt x="11475" y="10269"/>
                  </a:cubicBezTo>
                  <a:lnTo>
                    <a:pt x="11475" y="18059"/>
                  </a:lnTo>
                  <a:close/>
                  <a:moveTo>
                    <a:pt x="11475" y="2125"/>
                  </a:moveTo>
                  <a:cubicBezTo>
                    <a:pt x="11475" y="2125"/>
                    <a:pt x="11137" y="2125"/>
                    <a:pt x="10800" y="2125"/>
                  </a:cubicBezTo>
                  <a:cubicBezTo>
                    <a:pt x="10463" y="2125"/>
                    <a:pt x="10125" y="2125"/>
                    <a:pt x="10125" y="2125"/>
                  </a:cubicBezTo>
                  <a:cubicBezTo>
                    <a:pt x="10125" y="1062"/>
                    <a:pt x="10125" y="1062"/>
                    <a:pt x="10125" y="1062"/>
                  </a:cubicBezTo>
                  <a:cubicBezTo>
                    <a:pt x="10125" y="354"/>
                    <a:pt x="10463" y="0"/>
                    <a:pt x="10800" y="0"/>
                  </a:cubicBezTo>
                  <a:cubicBezTo>
                    <a:pt x="11137" y="0"/>
                    <a:pt x="11475" y="354"/>
                    <a:pt x="11475" y="1062"/>
                  </a:cubicBezTo>
                  <a:lnTo>
                    <a:pt x="11475" y="212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89" name="Shape 5489"/>
            <p:cNvSpPr/>
            <p:nvPr/>
          </p:nvSpPr>
          <p:spPr>
            <a:xfrm>
              <a:off x="6683279" y="2252165"/>
              <a:ext cx="210658" cy="212206"/>
            </a:xfrm>
            <a:custGeom>
              <a:avLst/>
              <a:gdLst/>
              <a:ahLst/>
              <a:cxnLst>
                <a:cxn ang="0">
                  <a:pos x="wd2" y="hd2"/>
                </a:cxn>
                <a:cxn ang="5400000">
                  <a:pos x="wd2" y="hd2"/>
                </a:cxn>
                <a:cxn ang="10800000">
                  <a:pos x="wd2" y="hd2"/>
                </a:cxn>
                <a:cxn ang="16200000">
                  <a:pos x="wd2" y="hd2"/>
                </a:cxn>
              </a:cxnLst>
              <a:rect l="0" t="0" r="r" b="b"/>
              <a:pathLst>
                <a:path w="21600" h="21600" extrusionOk="0">
                  <a:moveTo>
                    <a:pt x="4457" y="14400"/>
                  </a:moveTo>
                  <a:cubicBezTo>
                    <a:pt x="343" y="14400"/>
                    <a:pt x="343" y="14400"/>
                    <a:pt x="343" y="14400"/>
                  </a:cubicBezTo>
                  <a:cubicBezTo>
                    <a:pt x="0" y="14400"/>
                    <a:pt x="0" y="14400"/>
                    <a:pt x="0" y="14057"/>
                  </a:cubicBezTo>
                  <a:cubicBezTo>
                    <a:pt x="0" y="13714"/>
                    <a:pt x="0" y="13714"/>
                    <a:pt x="343" y="13714"/>
                  </a:cubicBezTo>
                  <a:cubicBezTo>
                    <a:pt x="4457" y="13714"/>
                    <a:pt x="4457" y="13714"/>
                    <a:pt x="4457" y="13714"/>
                  </a:cubicBezTo>
                  <a:cubicBezTo>
                    <a:pt x="4800" y="13714"/>
                    <a:pt x="4800" y="13714"/>
                    <a:pt x="4800" y="14057"/>
                  </a:cubicBezTo>
                  <a:cubicBezTo>
                    <a:pt x="4800" y="14400"/>
                    <a:pt x="4800" y="14400"/>
                    <a:pt x="4457" y="14400"/>
                  </a:cubicBezTo>
                  <a:close/>
                  <a:moveTo>
                    <a:pt x="10286" y="6514"/>
                  </a:moveTo>
                  <a:cubicBezTo>
                    <a:pt x="6514" y="3086"/>
                    <a:pt x="6514" y="3086"/>
                    <a:pt x="6514" y="3086"/>
                  </a:cubicBezTo>
                  <a:cubicBezTo>
                    <a:pt x="6514" y="2743"/>
                    <a:pt x="6171" y="2743"/>
                    <a:pt x="5829" y="2743"/>
                  </a:cubicBezTo>
                  <a:cubicBezTo>
                    <a:pt x="5486" y="2743"/>
                    <a:pt x="5143" y="2743"/>
                    <a:pt x="4800" y="3086"/>
                  </a:cubicBezTo>
                  <a:cubicBezTo>
                    <a:pt x="3086" y="4800"/>
                    <a:pt x="3086" y="4800"/>
                    <a:pt x="3086" y="4800"/>
                  </a:cubicBezTo>
                  <a:cubicBezTo>
                    <a:pt x="2743" y="5143"/>
                    <a:pt x="2743" y="5486"/>
                    <a:pt x="2743" y="5829"/>
                  </a:cubicBezTo>
                  <a:cubicBezTo>
                    <a:pt x="2743" y="6171"/>
                    <a:pt x="2743" y="6514"/>
                    <a:pt x="3086" y="6514"/>
                  </a:cubicBezTo>
                  <a:cubicBezTo>
                    <a:pt x="6514" y="10286"/>
                    <a:pt x="6514" y="10286"/>
                    <a:pt x="6514" y="10286"/>
                  </a:cubicBezTo>
                  <a:cubicBezTo>
                    <a:pt x="6171" y="13371"/>
                    <a:pt x="6171" y="13371"/>
                    <a:pt x="6171" y="13371"/>
                  </a:cubicBezTo>
                  <a:cubicBezTo>
                    <a:pt x="6171" y="13029"/>
                    <a:pt x="5829" y="13029"/>
                    <a:pt x="5486" y="12686"/>
                  </a:cubicBezTo>
                  <a:cubicBezTo>
                    <a:pt x="1371" y="8229"/>
                    <a:pt x="1371" y="8229"/>
                    <a:pt x="1371" y="8229"/>
                  </a:cubicBezTo>
                  <a:cubicBezTo>
                    <a:pt x="686" y="7543"/>
                    <a:pt x="0" y="6857"/>
                    <a:pt x="0" y="5829"/>
                  </a:cubicBezTo>
                  <a:cubicBezTo>
                    <a:pt x="0" y="4800"/>
                    <a:pt x="686" y="3771"/>
                    <a:pt x="1371" y="3086"/>
                  </a:cubicBezTo>
                  <a:cubicBezTo>
                    <a:pt x="3086" y="1029"/>
                    <a:pt x="3086" y="1029"/>
                    <a:pt x="3086" y="1029"/>
                  </a:cubicBezTo>
                  <a:cubicBezTo>
                    <a:pt x="3771" y="343"/>
                    <a:pt x="4800" y="0"/>
                    <a:pt x="5829" y="0"/>
                  </a:cubicBezTo>
                  <a:cubicBezTo>
                    <a:pt x="6857" y="0"/>
                    <a:pt x="7886" y="343"/>
                    <a:pt x="8571" y="1371"/>
                  </a:cubicBezTo>
                  <a:cubicBezTo>
                    <a:pt x="12686" y="5486"/>
                    <a:pt x="12686" y="5486"/>
                    <a:pt x="12686" y="5486"/>
                  </a:cubicBezTo>
                  <a:cubicBezTo>
                    <a:pt x="13029" y="5829"/>
                    <a:pt x="13029" y="6171"/>
                    <a:pt x="13371" y="6171"/>
                  </a:cubicBezTo>
                  <a:lnTo>
                    <a:pt x="10286" y="6514"/>
                  </a:lnTo>
                  <a:close/>
                  <a:moveTo>
                    <a:pt x="2400" y="19886"/>
                  </a:moveTo>
                  <a:cubicBezTo>
                    <a:pt x="2057" y="19886"/>
                    <a:pt x="2057" y="19886"/>
                    <a:pt x="2057" y="19886"/>
                  </a:cubicBezTo>
                  <a:cubicBezTo>
                    <a:pt x="2057" y="19886"/>
                    <a:pt x="1714" y="19886"/>
                    <a:pt x="1714" y="19886"/>
                  </a:cubicBezTo>
                  <a:cubicBezTo>
                    <a:pt x="1714" y="19543"/>
                    <a:pt x="1714" y="19200"/>
                    <a:pt x="1714" y="19200"/>
                  </a:cubicBezTo>
                  <a:cubicBezTo>
                    <a:pt x="5143" y="15771"/>
                    <a:pt x="5143" y="15771"/>
                    <a:pt x="5143" y="15771"/>
                  </a:cubicBezTo>
                  <a:cubicBezTo>
                    <a:pt x="5143" y="15771"/>
                    <a:pt x="5486" y="15771"/>
                    <a:pt x="5486" y="15771"/>
                  </a:cubicBezTo>
                  <a:cubicBezTo>
                    <a:pt x="5829" y="16114"/>
                    <a:pt x="5829" y="16114"/>
                    <a:pt x="5486" y="16457"/>
                  </a:cubicBezTo>
                  <a:lnTo>
                    <a:pt x="2400" y="19886"/>
                  </a:lnTo>
                  <a:close/>
                  <a:moveTo>
                    <a:pt x="7886" y="21257"/>
                  </a:moveTo>
                  <a:cubicBezTo>
                    <a:pt x="7886" y="21257"/>
                    <a:pt x="7543" y="21600"/>
                    <a:pt x="7543" y="21600"/>
                  </a:cubicBezTo>
                  <a:cubicBezTo>
                    <a:pt x="7200" y="21600"/>
                    <a:pt x="6857" y="21257"/>
                    <a:pt x="6857" y="21257"/>
                  </a:cubicBezTo>
                  <a:cubicBezTo>
                    <a:pt x="6857" y="16800"/>
                    <a:pt x="6857" y="16800"/>
                    <a:pt x="6857" y="16800"/>
                  </a:cubicBezTo>
                  <a:cubicBezTo>
                    <a:pt x="6857" y="16800"/>
                    <a:pt x="7200" y="16457"/>
                    <a:pt x="7543" y="16457"/>
                  </a:cubicBezTo>
                  <a:cubicBezTo>
                    <a:pt x="7543" y="16457"/>
                    <a:pt x="7886" y="16800"/>
                    <a:pt x="7886" y="16800"/>
                  </a:cubicBezTo>
                  <a:lnTo>
                    <a:pt x="7886" y="21257"/>
                  </a:lnTo>
                  <a:close/>
                  <a:moveTo>
                    <a:pt x="20229" y="18514"/>
                  </a:moveTo>
                  <a:cubicBezTo>
                    <a:pt x="18514" y="20229"/>
                    <a:pt x="18514" y="20229"/>
                    <a:pt x="18514" y="20229"/>
                  </a:cubicBezTo>
                  <a:cubicBezTo>
                    <a:pt x="17486" y="20914"/>
                    <a:pt x="16800" y="21257"/>
                    <a:pt x="15771" y="21257"/>
                  </a:cubicBezTo>
                  <a:cubicBezTo>
                    <a:pt x="14743" y="21257"/>
                    <a:pt x="13714" y="20914"/>
                    <a:pt x="13029" y="20229"/>
                  </a:cubicBezTo>
                  <a:cubicBezTo>
                    <a:pt x="8571" y="15771"/>
                    <a:pt x="8571" y="15771"/>
                    <a:pt x="8571" y="15771"/>
                  </a:cubicBezTo>
                  <a:cubicBezTo>
                    <a:pt x="8571" y="15771"/>
                    <a:pt x="8229" y="15429"/>
                    <a:pt x="8229" y="15086"/>
                  </a:cubicBezTo>
                  <a:cubicBezTo>
                    <a:pt x="11314" y="14743"/>
                    <a:pt x="11314" y="14743"/>
                    <a:pt x="11314" y="14743"/>
                  </a:cubicBezTo>
                  <a:cubicBezTo>
                    <a:pt x="14743" y="18514"/>
                    <a:pt x="14743" y="18514"/>
                    <a:pt x="14743" y="18514"/>
                  </a:cubicBezTo>
                  <a:cubicBezTo>
                    <a:pt x="15429" y="18857"/>
                    <a:pt x="16114" y="18857"/>
                    <a:pt x="16457" y="18514"/>
                  </a:cubicBezTo>
                  <a:cubicBezTo>
                    <a:pt x="18514" y="16457"/>
                    <a:pt x="18514" y="16457"/>
                    <a:pt x="18514" y="16457"/>
                  </a:cubicBezTo>
                  <a:cubicBezTo>
                    <a:pt x="18857" y="16457"/>
                    <a:pt x="18857" y="16114"/>
                    <a:pt x="18857" y="15771"/>
                  </a:cubicBezTo>
                  <a:cubicBezTo>
                    <a:pt x="18857" y="15429"/>
                    <a:pt x="18857" y="15086"/>
                    <a:pt x="18514" y="14743"/>
                  </a:cubicBezTo>
                  <a:cubicBezTo>
                    <a:pt x="15086" y="11314"/>
                    <a:pt x="15086" y="11314"/>
                    <a:pt x="15086" y="11314"/>
                  </a:cubicBezTo>
                  <a:cubicBezTo>
                    <a:pt x="15086" y="8229"/>
                    <a:pt x="15086" y="8229"/>
                    <a:pt x="15086" y="8229"/>
                  </a:cubicBezTo>
                  <a:cubicBezTo>
                    <a:pt x="15429" y="8229"/>
                    <a:pt x="15771" y="8571"/>
                    <a:pt x="15771" y="8571"/>
                  </a:cubicBezTo>
                  <a:cubicBezTo>
                    <a:pt x="20229" y="13029"/>
                    <a:pt x="20229" y="13029"/>
                    <a:pt x="20229" y="13029"/>
                  </a:cubicBezTo>
                  <a:cubicBezTo>
                    <a:pt x="20914" y="13714"/>
                    <a:pt x="21257" y="14743"/>
                    <a:pt x="21257" y="15771"/>
                  </a:cubicBezTo>
                  <a:cubicBezTo>
                    <a:pt x="21257" y="16800"/>
                    <a:pt x="20914" y="17829"/>
                    <a:pt x="20229" y="18514"/>
                  </a:cubicBezTo>
                  <a:close/>
                  <a:moveTo>
                    <a:pt x="14400" y="4457"/>
                  </a:moveTo>
                  <a:cubicBezTo>
                    <a:pt x="14400" y="4800"/>
                    <a:pt x="14400" y="4800"/>
                    <a:pt x="14057" y="4800"/>
                  </a:cubicBezTo>
                  <a:cubicBezTo>
                    <a:pt x="13714" y="4800"/>
                    <a:pt x="13714" y="4800"/>
                    <a:pt x="13714" y="4457"/>
                  </a:cubicBezTo>
                  <a:cubicBezTo>
                    <a:pt x="13714" y="343"/>
                    <a:pt x="13714" y="343"/>
                    <a:pt x="13714" y="343"/>
                  </a:cubicBezTo>
                  <a:cubicBezTo>
                    <a:pt x="13714" y="0"/>
                    <a:pt x="13714" y="0"/>
                    <a:pt x="14057" y="0"/>
                  </a:cubicBezTo>
                  <a:cubicBezTo>
                    <a:pt x="14400" y="0"/>
                    <a:pt x="14400" y="0"/>
                    <a:pt x="14400" y="343"/>
                  </a:cubicBezTo>
                  <a:lnTo>
                    <a:pt x="14400" y="4457"/>
                  </a:lnTo>
                  <a:close/>
                  <a:moveTo>
                    <a:pt x="16457" y="5486"/>
                  </a:moveTo>
                  <a:cubicBezTo>
                    <a:pt x="16457" y="5829"/>
                    <a:pt x="16114" y="5829"/>
                    <a:pt x="16114" y="5829"/>
                  </a:cubicBezTo>
                  <a:cubicBezTo>
                    <a:pt x="16114" y="5829"/>
                    <a:pt x="16114" y="5829"/>
                    <a:pt x="15771" y="5486"/>
                  </a:cubicBezTo>
                  <a:cubicBezTo>
                    <a:pt x="15771" y="5486"/>
                    <a:pt x="15771" y="5143"/>
                    <a:pt x="15771" y="5143"/>
                  </a:cubicBezTo>
                  <a:cubicBezTo>
                    <a:pt x="19200" y="1714"/>
                    <a:pt x="19200" y="1714"/>
                    <a:pt x="19200" y="1714"/>
                  </a:cubicBezTo>
                  <a:cubicBezTo>
                    <a:pt x="19200" y="1371"/>
                    <a:pt x="19543" y="1371"/>
                    <a:pt x="19886" y="1714"/>
                  </a:cubicBezTo>
                  <a:cubicBezTo>
                    <a:pt x="19886" y="1714"/>
                    <a:pt x="19886" y="2057"/>
                    <a:pt x="19886" y="2400"/>
                  </a:cubicBezTo>
                  <a:lnTo>
                    <a:pt x="16457" y="5486"/>
                  </a:lnTo>
                  <a:close/>
                  <a:moveTo>
                    <a:pt x="21257" y="7886"/>
                  </a:moveTo>
                  <a:cubicBezTo>
                    <a:pt x="17143" y="7886"/>
                    <a:pt x="17143" y="7886"/>
                    <a:pt x="17143" y="7886"/>
                  </a:cubicBezTo>
                  <a:cubicBezTo>
                    <a:pt x="16800" y="7886"/>
                    <a:pt x="16457" y="7543"/>
                    <a:pt x="16457" y="7543"/>
                  </a:cubicBezTo>
                  <a:cubicBezTo>
                    <a:pt x="16457" y="7200"/>
                    <a:pt x="16800" y="6857"/>
                    <a:pt x="17143" y="6857"/>
                  </a:cubicBezTo>
                  <a:cubicBezTo>
                    <a:pt x="21257" y="6857"/>
                    <a:pt x="21257" y="6857"/>
                    <a:pt x="21257" y="6857"/>
                  </a:cubicBezTo>
                  <a:cubicBezTo>
                    <a:pt x="21257" y="6857"/>
                    <a:pt x="21600" y="7200"/>
                    <a:pt x="21600" y="7543"/>
                  </a:cubicBezTo>
                  <a:cubicBezTo>
                    <a:pt x="21600" y="7543"/>
                    <a:pt x="21257" y="7886"/>
                    <a:pt x="21257" y="788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0" name="Shape 5490"/>
            <p:cNvSpPr/>
            <p:nvPr/>
          </p:nvSpPr>
          <p:spPr>
            <a:xfrm>
              <a:off x="7165001" y="2259910"/>
              <a:ext cx="215304" cy="204462"/>
            </a:xfrm>
            <a:custGeom>
              <a:avLst/>
              <a:gdLst/>
              <a:ahLst/>
              <a:cxnLst>
                <a:cxn ang="0">
                  <a:pos x="wd2" y="hd2"/>
                </a:cxn>
                <a:cxn ang="5400000">
                  <a:pos x="wd2" y="hd2"/>
                </a:cxn>
                <a:cxn ang="10800000">
                  <a:pos x="wd2" y="hd2"/>
                </a:cxn>
                <a:cxn ang="16200000">
                  <a:pos x="wd2" y="hd2"/>
                </a:cxn>
              </a:cxnLst>
              <a:rect l="0" t="0" r="r" b="b"/>
              <a:pathLst>
                <a:path w="21600" h="21600" extrusionOk="0">
                  <a:moveTo>
                    <a:pt x="21600" y="20184"/>
                  </a:moveTo>
                  <a:cubicBezTo>
                    <a:pt x="21600" y="20892"/>
                    <a:pt x="20925" y="21600"/>
                    <a:pt x="20250" y="21600"/>
                  </a:cubicBezTo>
                  <a:cubicBezTo>
                    <a:pt x="1350" y="21600"/>
                    <a:pt x="1350" y="21600"/>
                    <a:pt x="1350" y="21600"/>
                  </a:cubicBezTo>
                  <a:cubicBezTo>
                    <a:pt x="675" y="21600"/>
                    <a:pt x="0" y="20892"/>
                    <a:pt x="0" y="20184"/>
                  </a:cubicBezTo>
                  <a:cubicBezTo>
                    <a:pt x="0" y="15934"/>
                    <a:pt x="0" y="15934"/>
                    <a:pt x="0" y="15934"/>
                  </a:cubicBezTo>
                  <a:cubicBezTo>
                    <a:pt x="0" y="15226"/>
                    <a:pt x="675" y="14518"/>
                    <a:pt x="1350" y="14518"/>
                  </a:cubicBezTo>
                  <a:cubicBezTo>
                    <a:pt x="6750" y="14518"/>
                    <a:pt x="6750" y="14518"/>
                    <a:pt x="6750" y="14518"/>
                  </a:cubicBezTo>
                  <a:cubicBezTo>
                    <a:pt x="7088" y="15580"/>
                    <a:pt x="8100" y="16289"/>
                    <a:pt x="9113" y="16289"/>
                  </a:cubicBezTo>
                  <a:cubicBezTo>
                    <a:pt x="12487" y="16289"/>
                    <a:pt x="12487" y="16289"/>
                    <a:pt x="12487" y="16289"/>
                  </a:cubicBezTo>
                  <a:cubicBezTo>
                    <a:pt x="13500" y="16289"/>
                    <a:pt x="14512" y="15580"/>
                    <a:pt x="14850" y="14518"/>
                  </a:cubicBezTo>
                  <a:cubicBezTo>
                    <a:pt x="20250" y="14518"/>
                    <a:pt x="20250" y="14518"/>
                    <a:pt x="20250" y="14518"/>
                  </a:cubicBezTo>
                  <a:cubicBezTo>
                    <a:pt x="20925" y="14518"/>
                    <a:pt x="21600" y="15226"/>
                    <a:pt x="21600" y="15934"/>
                  </a:cubicBezTo>
                  <a:lnTo>
                    <a:pt x="21600" y="20184"/>
                  </a:lnTo>
                  <a:close/>
                  <a:moveTo>
                    <a:pt x="16537" y="7790"/>
                  </a:moveTo>
                  <a:cubicBezTo>
                    <a:pt x="13162" y="7790"/>
                    <a:pt x="13162" y="7790"/>
                    <a:pt x="13162" y="7790"/>
                  </a:cubicBezTo>
                  <a:cubicBezTo>
                    <a:pt x="13162" y="13810"/>
                    <a:pt x="13162" y="13810"/>
                    <a:pt x="13162" y="13810"/>
                  </a:cubicBezTo>
                  <a:cubicBezTo>
                    <a:pt x="13162" y="14164"/>
                    <a:pt x="12825" y="14518"/>
                    <a:pt x="12487" y="14518"/>
                  </a:cubicBezTo>
                  <a:cubicBezTo>
                    <a:pt x="9113" y="14518"/>
                    <a:pt x="9113" y="14518"/>
                    <a:pt x="9113" y="14518"/>
                  </a:cubicBezTo>
                  <a:cubicBezTo>
                    <a:pt x="8775" y="14518"/>
                    <a:pt x="8438" y="14164"/>
                    <a:pt x="8438" y="13810"/>
                  </a:cubicBezTo>
                  <a:cubicBezTo>
                    <a:pt x="8438" y="7790"/>
                    <a:pt x="8438" y="7790"/>
                    <a:pt x="8438" y="7790"/>
                  </a:cubicBezTo>
                  <a:cubicBezTo>
                    <a:pt x="5063" y="7790"/>
                    <a:pt x="5063" y="7790"/>
                    <a:pt x="5063" y="7790"/>
                  </a:cubicBezTo>
                  <a:cubicBezTo>
                    <a:pt x="4725" y="7790"/>
                    <a:pt x="4388" y="7436"/>
                    <a:pt x="4388" y="7082"/>
                  </a:cubicBezTo>
                  <a:cubicBezTo>
                    <a:pt x="4050" y="7082"/>
                    <a:pt x="4388" y="6728"/>
                    <a:pt x="4388" y="6374"/>
                  </a:cubicBezTo>
                  <a:cubicBezTo>
                    <a:pt x="10125" y="354"/>
                    <a:pt x="10125" y="354"/>
                    <a:pt x="10125" y="354"/>
                  </a:cubicBezTo>
                  <a:cubicBezTo>
                    <a:pt x="10463" y="0"/>
                    <a:pt x="10463" y="0"/>
                    <a:pt x="10800" y="0"/>
                  </a:cubicBezTo>
                  <a:cubicBezTo>
                    <a:pt x="11137" y="0"/>
                    <a:pt x="11137" y="0"/>
                    <a:pt x="11475" y="354"/>
                  </a:cubicBezTo>
                  <a:cubicBezTo>
                    <a:pt x="17212" y="6374"/>
                    <a:pt x="17212" y="6374"/>
                    <a:pt x="17212" y="6374"/>
                  </a:cubicBezTo>
                  <a:cubicBezTo>
                    <a:pt x="17212" y="6728"/>
                    <a:pt x="17550" y="7082"/>
                    <a:pt x="17212" y="7082"/>
                  </a:cubicBezTo>
                  <a:cubicBezTo>
                    <a:pt x="17212" y="7436"/>
                    <a:pt x="16875" y="7790"/>
                    <a:pt x="16537" y="7790"/>
                  </a:cubicBezTo>
                  <a:close/>
                  <a:moveTo>
                    <a:pt x="15862" y="18059"/>
                  </a:moveTo>
                  <a:cubicBezTo>
                    <a:pt x="15187" y="18059"/>
                    <a:pt x="14850" y="18413"/>
                    <a:pt x="14850" y="19121"/>
                  </a:cubicBezTo>
                  <a:cubicBezTo>
                    <a:pt x="14850" y="19475"/>
                    <a:pt x="15187" y="19830"/>
                    <a:pt x="15862" y="19830"/>
                  </a:cubicBezTo>
                  <a:cubicBezTo>
                    <a:pt x="16200" y="19830"/>
                    <a:pt x="16537" y="19475"/>
                    <a:pt x="16537" y="19121"/>
                  </a:cubicBezTo>
                  <a:cubicBezTo>
                    <a:pt x="16537" y="18413"/>
                    <a:pt x="16200" y="18059"/>
                    <a:pt x="15862" y="18059"/>
                  </a:cubicBezTo>
                  <a:close/>
                  <a:moveTo>
                    <a:pt x="18900" y="18059"/>
                  </a:moveTo>
                  <a:cubicBezTo>
                    <a:pt x="18562" y="18059"/>
                    <a:pt x="18225" y="18413"/>
                    <a:pt x="18225" y="19121"/>
                  </a:cubicBezTo>
                  <a:cubicBezTo>
                    <a:pt x="18225" y="19475"/>
                    <a:pt x="18562" y="19830"/>
                    <a:pt x="18900" y="19830"/>
                  </a:cubicBezTo>
                  <a:cubicBezTo>
                    <a:pt x="19575" y="19830"/>
                    <a:pt x="19912" y="19475"/>
                    <a:pt x="19912" y="19121"/>
                  </a:cubicBezTo>
                  <a:cubicBezTo>
                    <a:pt x="19912" y="18413"/>
                    <a:pt x="19575" y="18059"/>
                    <a:pt x="18900" y="1805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1" name="Shape 5491"/>
            <p:cNvSpPr/>
            <p:nvPr/>
          </p:nvSpPr>
          <p:spPr>
            <a:xfrm>
              <a:off x="7648271" y="2252165"/>
              <a:ext cx="244735" cy="229245"/>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2" name="Shape 5492"/>
            <p:cNvSpPr/>
            <p:nvPr/>
          </p:nvSpPr>
          <p:spPr>
            <a:xfrm>
              <a:off x="8128754" y="2306378"/>
              <a:ext cx="245725" cy="140955"/>
            </a:xfrm>
            <a:custGeom>
              <a:avLst/>
              <a:gdLst/>
              <a:ahLst/>
              <a:cxnLst>
                <a:cxn ang="0">
                  <a:pos x="wd2" y="hd2"/>
                </a:cxn>
                <a:cxn ang="5400000">
                  <a:pos x="wd2" y="hd2"/>
                </a:cxn>
                <a:cxn ang="10800000">
                  <a:pos x="wd2" y="hd2"/>
                </a:cxn>
                <a:cxn ang="16200000">
                  <a:pos x="wd2" y="hd2"/>
                </a:cxn>
              </a:cxnLst>
              <a:rect l="0" t="0" r="r" b="b"/>
              <a:pathLst>
                <a:path w="21152" h="21600" extrusionOk="0">
                  <a:moveTo>
                    <a:pt x="19424" y="7714"/>
                  </a:moveTo>
                  <a:cubicBezTo>
                    <a:pt x="17120" y="12343"/>
                    <a:pt x="17120" y="11829"/>
                    <a:pt x="18848" y="14914"/>
                  </a:cubicBezTo>
                  <a:cubicBezTo>
                    <a:pt x="20576" y="18000"/>
                    <a:pt x="20864" y="19029"/>
                    <a:pt x="20864" y="19543"/>
                  </a:cubicBezTo>
                  <a:cubicBezTo>
                    <a:pt x="20864" y="19543"/>
                    <a:pt x="21440" y="21600"/>
                    <a:pt x="20000" y="21600"/>
                  </a:cubicBezTo>
                  <a:cubicBezTo>
                    <a:pt x="17408" y="21600"/>
                    <a:pt x="17408" y="21600"/>
                    <a:pt x="17408" y="21600"/>
                  </a:cubicBezTo>
                  <a:cubicBezTo>
                    <a:pt x="16832" y="21600"/>
                    <a:pt x="15968" y="20571"/>
                    <a:pt x="15968" y="20571"/>
                  </a:cubicBezTo>
                  <a:cubicBezTo>
                    <a:pt x="14816" y="19543"/>
                    <a:pt x="13952" y="15943"/>
                    <a:pt x="13088" y="16457"/>
                  </a:cubicBezTo>
                  <a:cubicBezTo>
                    <a:pt x="13088" y="16457"/>
                    <a:pt x="12224" y="16971"/>
                    <a:pt x="12224" y="20057"/>
                  </a:cubicBezTo>
                  <a:cubicBezTo>
                    <a:pt x="12224" y="20571"/>
                    <a:pt x="12224" y="21086"/>
                    <a:pt x="12224" y="21086"/>
                  </a:cubicBezTo>
                  <a:cubicBezTo>
                    <a:pt x="12224" y="21086"/>
                    <a:pt x="11936" y="21600"/>
                    <a:pt x="11648" y="21600"/>
                  </a:cubicBezTo>
                  <a:cubicBezTo>
                    <a:pt x="10208" y="21600"/>
                    <a:pt x="10208" y="21600"/>
                    <a:pt x="10208" y="21600"/>
                  </a:cubicBezTo>
                  <a:cubicBezTo>
                    <a:pt x="7616" y="21600"/>
                    <a:pt x="5024" y="17486"/>
                    <a:pt x="5024" y="17486"/>
                  </a:cubicBezTo>
                  <a:cubicBezTo>
                    <a:pt x="5024" y="17486"/>
                    <a:pt x="2432" y="12343"/>
                    <a:pt x="128" y="2571"/>
                  </a:cubicBezTo>
                  <a:cubicBezTo>
                    <a:pt x="-160" y="2057"/>
                    <a:pt x="128" y="1543"/>
                    <a:pt x="128" y="1543"/>
                  </a:cubicBezTo>
                  <a:cubicBezTo>
                    <a:pt x="128" y="1543"/>
                    <a:pt x="416" y="1029"/>
                    <a:pt x="704" y="1029"/>
                  </a:cubicBezTo>
                  <a:cubicBezTo>
                    <a:pt x="3872" y="1029"/>
                    <a:pt x="3872" y="1029"/>
                    <a:pt x="3872" y="1029"/>
                  </a:cubicBezTo>
                  <a:cubicBezTo>
                    <a:pt x="4160" y="1029"/>
                    <a:pt x="4160" y="1543"/>
                    <a:pt x="4160" y="1543"/>
                  </a:cubicBezTo>
                  <a:cubicBezTo>
                    <a:pt x="4160" y="1543"/>
                    <a:pt x="4448" y="1543"/>
                    <a:pt x="4448" y="2057"/>
                  </a:cubicBezTo>
                  <a:cubicBezTo>
                    <a:pt x="5024" y="4114"/>
                    <a:pt x="5600" y="6171"/>
                    <a:pt x="5600" y="6171"/>
                  </a:cubicBezTo>
                  <a:cubicBezTo>
                    <a:pt x="6752" y="10286"/>
                    <a:pt x="7328" y="10800"/>
                    <a:pt x="7904" y="10800"/>
                  </a:cubicBezTo>
                  <a:cubicBezTo>
                    <a:pt x="7904" y="10800"/>
                    <a:pt x="8480" y="9771"/>
                    <a:pt x="8192" y="5143"/>
                  </a:cubicBezTo>
                  <a:cubicBezTo>
                    <a:pt x="8192" y="3600"/>
                    <a:pt x="7904" y="2571"/>
                    <a:pt x="7904" y="2571"/>
                  </a:cubicBezTo>
                  <a:cubicBezTo>
                    <a:pt x="7616" y="2057"/>
                    <a:pt x="7328" y="2057"/>
                    <a:pt x="7040" y="1543"/>
                  </a:cubicBezTo>
                  <a:cubicBezTo>
                    <a:pt x="7040" y="1543"/>
                    <a:pt x="7040" y="1029"/>
                    <a:pt x="7616" y="514"/>
                  </a:cubicBezTo>
                  <a:cubicBezTo>
                    <a:pt x="8192" y="0"/>
                    <a:pt x="9056" y="0"/>
                    <a:pt x="10208" y="0"/>
                  </a:cubicBezTo>
                  <a:cubicBezTo>
                    <a:pt x="11072" y="0"/>
                    <a:pt x="11360" y="514"/>
                    <a:pt x="11648" y="514"/>
                  </a:cubicBezTo>
                  <a:cubicBezTo>
                    <a:pt x="12800" y="1029"/>
                    <a:pt x="12224" y="2571"/>
                    <a:pt x="12224" y="6686"/>
                  </a:cubicBezTo>
                  <a:cubicBezTo>
                    <a:pt x="12224" y="8229"/>
                    <a:pt x="12224" y="9771"/>
                    <a:pt x="12800" y="10800"/>
                  </a:cubicBezTo>
                  <a:cubicBezTo>
                    <a:pt x="12800" y="10800"/>
                    <a:pt x="13376" y="10800"/>
                    <a:pt x="14816" y="6171"/>
                  </a:cubicBezTo>
                  <a:cubicBezTo>
                    <a:pt x="14816" y="6171"/>
                    <a:pt x="15680" y="4114"/>
                    <a:pt x="15968" y="2057"/>
                  </a:cubicBezTo>
                  <a:cubicBezTo>
                    <a:pt x="16256" y="1543"/>
                    <a:pt x="16256" y="1543"/>
                    <a:pt x="16256" y="1543"/>
                  </a:cubicBezTo>
                  <a:cubicBezTo>
                    <a:pt x="16256" y="1543"/>
                    <a:pt x="16544" y="1029"/>
                    <a:pt x="16832" y="1029"/>
                  </a:cubicBezTo>
                  <a:cubicBezTo>
                    <a:pt x="20000" y="1029"/>
                    <a:pt x="20000" y="1029"/>
                    <a:pt x="20000" y="1029"/>
                  </a:cubicBezTo>
                  <a:cubicBezTo>
                    <a:pt x="20864" y="1029"/>
                    <a:pt x="21152" y="1543"/>
                    <a:pt x="21152" y="1543"/>
                  </a:cubicBezTo>
                  <a:cubicBezTo>
                    <a:pt x="21152" y="2571"/>
                    <a:pt x="20576" y="4629"/>
                    <a:pt x="19424" y="771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3" name="Shape 5493"/>
            <p:cNvSpPr/>
            <p:nvPr/>
          </p:nvSpPr>
          <p:spPr>
            <a:xfrm>
              <a:off x="8561442" y="2252165"/>
              <a:ext cx="230659" cy="212206"/>
            </a:xfrm>
            <a:custGeom>
              <a:avLst/>
              <a:gdLst/>
              <a:ahLst/>
              <a:cxnLst>
                <a:cxn ang="0">
                  <a:pos x="wd2" y="hd2"/>
                </a:cxn>
                <a:cxn ang="5400000">
                  <a:pos x="wd2" y="hd2"/>
                </a:cxn>
                <a:cxn ang="10800000">
                  <a:pos x="wd2" y="hd2"/>
                </a:cxn>
                <a:cxn ang="16200000">
                  <a:pos x="wd2" y="hd2"/>
                </a:cxn>
              </a:cxnLst>
              <a:rect l="0" t="0" r="r" b="b"/>
              <a:pathLst>
                <a:path w="21443" h="21600" extrusionOk="0">
                  <a:moveTo>
                    <a:pt x="21209" y="19200"/>
                  </a:moveTo>
                  <a:cubicBezTo>
                    <a:pt x="21522" y="19543"/>
                    <a:pt x="21522" y="20229"/>
                    <a:pt x="21209" y="20571"/>
                  </a:cubicBezTo>
                  <a:cubicBezTo>
                    <a:pt x="20896" y="21257"/>
                    <a:pt x="20270" y="21600"/>
                    <a:pt x="19957" y="21600"/>
                  </a:cubicBezTo>
                  <a:cubicBezTo>
                    <a:pt x="1487" y="21600"/>
                    <a:pt x="1487" y="21600"/>
                    <a:pt x="1487" y="21600"/>
                  </a:cubicBezTo>
                  <a:cubicBezTo>
                    <a:pt x="1174" y="21600"/>
                    <a:pt x="548" y="21257"/>
                    <a:pt x="235" y="20571"/>
                  </a:cubicBezTo>
                  <a:cubicBezTo>
                    <a:pt x="-78" y="20229"/>
                    <a:pt x="-78" y="19543"/>
                    <a:pt x="235" y="19200"/>
                  </a:cubicBezTo>
                  <a:cubicBezTo>
                    <a:pt x="9313" y="686"/>
                    <a:pt x="9313" y="686"/>
                    <a:pt x="9313" y="686"/>
                  </a:cubicBezTo>
                  <a:cubicBezTo>
                    <a:pt x="9626" y="343"/>
                    <a:pt x="10252" y="0"/>
                    <a:pt x="10565" y="0"/>
                  </a:cubicBezTo>
                  <a:cubicBezTo>
                    <a:pt x="11192" y="0"/>
                    <a:pt x="11818" y="343"/>
                    <a:pt x="12131" y="686"/>
                  </a:cubicBezTo>
                  <a:lnTo>
                    <a:pt x="21209" y="19200"/>
                  </a:lnTo>
                  <a:close/>
                  <a:moveTo>
                    <a:pt x="12444" y="6857"/>
                  </a:moveTo>
                  <a:cubicBezTo>
                    <a:pt x="12444" y="6857"/>
                    <a:pt x="12444" y="6857"/>
                    <a:pt x="12444" y="6857"/>
                  </a:cubicBezTo>
                  <a:cubicBezTo>
                    <a:pt x="12131" y="6514"/>
                    <a:pt x="12131" y="6514"/>
                    <a:pt x="12131" y="6514"/>
                  </a:cubicBezTo>
                  <a:cubicBezTo>
                    <a:pt x="9313" y="6514"/>
                    <a:pt x="9313" y="6514"/>
                    <a:pt x="9313" y="6514"/>
                  </a:cubicBezTo>
                  <a:cubicBezTo>
                    <a:pt x="9313" y="6514"/>
                    <a:pt x="9313" y="6514"/>
                    <a:pt x="9000" y="6857"/>
                  </a:cubicBezTo>
                  <a:cubicBezTo>
                    <a:pt x="9000" y="6857"/>
                    <a:pt x="9000" y="6857"/>
                    <a:pt x="9000" y="6857"/>
                  </a:cubicBezTo>
                  <a:cubicBezTo>
                    <a:pt x="9313" y="13029"/>
                    <a:pt x="9313" y="13029"/>
                    <a:pt x="9313" y="13029"/>
                  </a:cubicBezTo>
                  <a:cubicBezTo>
                    <a:pt x="9313" y="13029"/>
                    <a:pt x="9313" y="13371"/>
                    <a:pt x="9626" y="13371"/>
                  </a:cubicBezTo>
                  <a:cubicBezTo>
                    <a:pt x="11818" y="13371"/>
                    <a:pt x="11818" y="13371"/>
                    <a:pt x="11818" y="13371"/>
                  </a:cubicBezTo>
                  <a:cubicBezTo>
                    <a:pt x="12131" y="13371"/>
                    <a:pt x="12131" y="13029"/>
                    <a:pt x="12131" y="13029"/>
                  </a:cubicBezTo>
                  <a:lnTo>
                    <a:pt x="12444" y="6857"/>
                  </a:lnTo>
                  <a:close/>
                  <a:moveTo>
                    <a:pt x="12131" y="15429"/>
                  </a:moveTo>
                  <a:cubicBezTo>
                    <a:pt x="12131" y="15086"/>
                    <a:pt x="12131" y="14743"/>
                    <a:pt x="11818" y="14743"/>
                  </a:cubicBezTo>
                  <a:cubicBezTo>
                    <a:pt x="9626" y="14743"/>
                    <a:pt x="9626" y="14743"/>
                    <a:pt x="9626" y="14743"/>
                  </a:cubicBezTo>
                  <a:cubicBezTo>
                    <a:pt x="9313" y="14743"/>
                    <a:pt x="9313" y="15086"/>
                    <a:pt x="9313" y="15429"/>
                  </a:cubicBezTo>
                  <a:cubicBezTo>
                    <a:pt x="9313" y="17829"/>
                    <a:pt x="9313" y="17829"/>
                    <a:pt x="9313" y="17829"/>
                  </a:cubicBezTo>
                  <a:cubicBezTo>
                    <a:pt x="9313" y="18171"/>
                    <a:pt x="9313" y="18171"/>
                    <a:pt x="9626" y="18171"/>
                  </a:cubicBezTo>
                  <a:cubicBezTo>
                    <a:pt x="11818" y="18171"/>
                    <a:pt x="11818" y="18171"/>
                    <a:pt x="11818" y="18171"/>
                  </a:cubicBezTo>
                  <a:cubicBezTo>
                    <a:pt x="12131" y="18171"/>
                    <a:pt x="12131" y="18171"/>
                    <a:pt x="12131" y="17829"/>
                  </a:cubicBezTo>
                  <a:lnTo>
                    <a:pt x="12131" y="154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4" name="Shape 5494"/>
            <p:cNvSpPr/>
            <p:nvPr/>
          </p:nvSpPr>
          <p:spPr>
            <a:xfrm>
              <a:off x="1131" y="2631657"/>
              <a:ext cx="207560" cy="224597"/>
            </a:xfrm>
            <a:custGeom>
              <a:avLst/>
              <a:gdLst/>
              <a:ahLst/>
              <a:cxnLst>
                <a:cxn ang="0">
                  <a:pos x="wd2" y="hd2"/>
                </a:cxn>
                <a:cxn ang="5400000">
                  <a:pos x="wd2" y="hd2"/>
                </a:cxn>
                <a:cxn ang="10800000">
                  <a:pos x="wd2" y="hd2"/>
                </a:cxn>
                <a:cxn ang="16200000">
                  <a:pos x="wd2" y="hd2"/>
                </a:cxn>
              </a:cxnLst>
              <a:rect l="0" t="0" r="r" b="b"/>
              <a:pathLst>
                <a:path w="21600" h="21600" extrusionOk="0">
                  <a:moveTo>
                    <a:pt x="14632" y="16442"/>
                  </a:moveTo>
                  <a:cubicBezTo>
                    <a:pt x="13935" y="19666"/>
                    <a:pt x="10800" y="21600"/>
                    <a:pt x="7665" y="21600"/>
                  </a:cubicBezTo>
                  <a:cubicBezTo>
                    <a:pt x="3484" y="21600"/>
                    <a:pt x="0" y="18376"/>
                    <a:pt x="0" y="14507"/>
                  </a:cubicBezTo>
                  <a:cubicBezTo>
                    <a:pt x="0" y="11606"/>
                    <a:pt x="2090" y="8704"/>
                    <a:pt x="4877" y="7737"/>
                  </a:cubicBezTo>
                  <a:cubicBezTo>
                    <a:pt x="5226" y="9349"/>
                    <a:pt x="5226" y="9349"/>
                    <a:pt x="5226" y="9349"/>
                  </a:cubicBezTo>
                  <a:cubicBezTo>
                    <a:pt x="3135" y="10316"/>
                    <a:pt x="1742" y="12251"/>
                    <a:pt x="1742" y="14507"/>
                  </a:cubicBezTo>
                  <a:cubicBezTo>
                    <a:pt x="1742" y="17409"/>
                    <a:pt x="4181" y="19988"/>
                    <a:pt x="7665" y="19988"/>
                  </a:cubicBezTo>
                  <a:cubicBezTo>
                    <a:pt x="10800" y="19988"/>
                    <a:pt x="13587" y="17409"/>
                    <a:pt x="13587" y="14185"/>
                  </a:cubicBezTo>
                  <a:lnTo>
                    <a:pt x="14632" y="16442"/>
                  </a:lnTo>
                  <a:close/>
                  <a:moveTo>
                    <a:pt x="21600" y="16764"/>
                  </a:moveTo>
                  <a:cubicBezTo>
                    <a:pt x="18116" y="18376"/>
                    <a:pt x="18116" y="18376"/>
                    <a:pt x="18116" y="18376"/>
                  </a:cubicBezTo>
                  <a:cubicBezTo>
                    <a:pt x="18116" y="18376"/>
                    <a:pt x="17768" y="18376"/>
                    <a:pt x="17768" y="18376"/>
                  </a:cubicBezTo>
                  <a:cubicBezTo>
                    <a:pt x="17419" y="18376"/>
                    <a:pt x="17071" y="18054"/>
                    <a:pt x="17071" y="18054"/>
                  </a:cubicBezTo>
                  <a:cubicBezTo>
                    <a:pt x="13935" y="12251"/>
                    <a:pt x="13935" y="12251"/>
                    <a:pt x="13935" y="12251"/>
                  </a:cubicBezTo>
                  <a:cubicBezTo>
                    <a:pt x="7665" y="12251"/>
                    <a:pt x="7665" y="12251"/>
                    <a:pt x="7665" y="12251"/>
                  </a:cubicBezTo>
                  <a:cubicBezTo>
                    <a:pt x="6968" y="12251"/>
                    <a:pt x="6619" y="11928"/>
                    <a:pt x="6619" y="11284"/>
                  </a:cubicBezTo>
                  <a:cubicBezTo>
                    <a:pt x="5574" y="1934"/>
                    <a:pt x="5574" y="1934"/>
                    <a:pt x="5574" y="1934"/>
                  </a:cubicBezTo>
                  <a:cubicBezTo>
                    <a:pt x="5574" y="1612"/>
                    <a:pt x="5574" y="1612"/>
                    <a:pt x="5574" y="1290"/>
                  </a:cubicBezTo>
                  <a:cubicBezTo>
                    <a:pt x="5923" y="645"/>
                    <a:pt x="6619" y="0"/>
                    <a:pt x="7665" y="0"/>
                  </a:cubicBezTo>
                  <a:cubicBezTo>
                    <a:pt x="8710" y="0"/>
                    <a:pt x="9755" y="967"/>
                    <a:pt x="9755" y="1934"/>
                  </a:cubicBezTo>
                  <a:cubicBezTo>
                    <a:pt x="9755" y="2901"/>
                    <a:pt x="8710" y="3869"/>
                    <a:pt x="7316" y="3869"/>
                  </a:cubicBezTo>
                  <a:cubicBezTo>
                    <a:pt x="8013" y="7415"/>
                    <a:pt x="8013" y="7415"/>
                    <a:pt x="8013" y="7415"/>
                  </a:cubicBezTo>
                  <a:cubicBezTo>
                    <a:pt x="13587" y="7415"/>
                    <a:pt x="13587" y="7415"/>
                    <a:pt x="13587" y="7415"/>
                  </a:cubicBezTo>
                  <a:cubicBezTo>
                    <a:pt x="13587" y="9027"/>
                    <a:pt x="13587" y="9027"/>
                    <a:pt x="13587" y="9027"/>
                  </a:cubicBezTo>
                  <a:cubicBezTo>
                    <a:pt x="8013" y="9027"/>
                    <a:pt x="8013" y="9027"/>
                    <a:pt x="8013" y="9027"/>
                  </a:cubicBezTo>
                  <a:cubicBezTo>
                    <a:pt x="8361" y="10639"/>
                    <a:pt x="8361" y="10639"/>
                    <a:pt x="8361" y="10639"/>
                  </a:cubicBezTo>
                  <a:cubicBezTo>
                    <a:pt x="14284" y="10639"/>
                    <a:pt x="14284" y="10639"/>
                    <a:pt x="14284" y="10639"/>
                  </a:cubicBezTo>
                  <a:cubicBezTo>
                    <a:pt x="14632" y="10639"/>
                    <a:pt x="14981" y="10639"/>
                    <a:pt x="14981" y="10961"/>
                  </a:cubicBezTo>
                  <a:cubicBezTo>
                    <a:pt x="18116" y="16442"/>
                    <a:pt x="18116" y="16442"/>
                    <a:pt x="18116" y="16442"/>
                  </a:cubicBezTo>
                  <a:cubicBezTo>
                    <a:pt x="20555" y="15475"/>
                    <a:pt x="20555" y="15475"/>
                    <a:pt x="20555" y="15475"/>
                  </a:cubicBezTo>
                  <a:lnTo>
                    <a:pt x="21600" y="1676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5" name="Shape 5495"/>
            <p:cNvSpPr/>
            <p:nvPr/>
          </p:nvSpPr>
          <p:spPr>
            <a:xfrm>
              <a:off x="413151" y="2628559"/>
              <a:ext cx="227696" cy="22769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20965" y="10800"/>
                  </a:moveTo>
                  <a:cubicBezTo>
                    <a:pt x="20965" y="5082"/>
                    <a:pt x="16518" y="318"/>
                    <a:pt x="10800" y="318"/>
                  </a:cubicBezTo>
                  <a:cubicBezTo>
                    <a:pt x="5082" y="318"/>
                    <a:pt x="318" y="5082"/>
                    <a:pt x="318" y="10800"/>
                  </a:cubicBezTo>
                  <a:cubicBezTo>
                    <a:pt x="318" y="16518"/>
                    <a:pt x="5082" y="20965"/>
                    <a:pt x="10800" y="20965"/>
                  </a:cubicBezTo>
                  <a:cubicBezTo>
                    <a:pt x="16518" y="20965"/>
                    <a:pt x="20965" y="16518"/>
                    <a:pt x="20965" y="10800"/>
                  </a:cubicBezTo>
                  <a:close/>
                  <a:moveTo>
                    <a:pt x="2224" y="6988"/>
                  </a:moveTo>
                  <a:cubicBezTo>
                    <a:pt x="6671" y="19059"/>
                    <a:pt x="6671" y="19059"/>
                    <a:pt x="6671" y="19059"/>
                  </a:cubicBezTo>
                  <a:cubicBezTo>
                    <a:pt x="3494" y="17471"/>
                    <a:pt x="1588" y="14294"/>
                    <a:pt x="1588" y="10800"/>
                  </a:cubicBezTo>
                  <a:cubicBezTo>
                    <a:pt x="1588" y="9212"/>
                    <a:pt x="1588" y="7941"/>
                    <a:pt x="2224" y="6988"/>
                  </a:cubicBezTo>
                  <a:close/>
                  <a:moveTo>
                    <a:pt x="16200" y="13341"/>
                  </a:moveTo>
                  <a:cubicBezTo>
                    <a:pt x="15247" y="16200"/>
                    <a:pt x="15247" y="16200"/>
                    <a:pt x="15247" y="16200"/>
                  </a:cubicBezTo>
                  <a:cubicBezTo>
                    <a:pt x="12071" y="6353"/>
                    <a:pt x="12071" y="6353"/>
                    <a:pt x="12071" y="6353"/>
                  </a:cubicBezTo>
                  <a:cubicBezTo>
                    <a:pt x="12071" y="6353"/>
                    <a:pt x="12706" y="6353"/>
                    <a:pt x="13024" y="6353"/>
                  </a:cubicBezTo>
                  <a:cubicBezTo>
                    <a:pt x="13659" y="6353"/>
                    <a:pt x="13659" y="5400"/>
                    <a:pt x="13024" y="5400"/>
                  </a:cubicBezTo>
                  <a:cubicBezTo>
                    <a:pt x="11435" y="5718"/>
                    <a:pt x="10482" y="5718"/>
                    <a:pt x="10482" y="5718"/>
                  </a:cubicBezTo>
                  <a:cubicBezTo>
                    <a:pt x="10482" y="5718"/>
                    <a:pt x="9529" y="5718"/>
                    <a:pt x="7941" y="5400"/>
                  </a:cubicBezTo>
                  <a:cubicBezTo>
                    <a:pt x="7624" y="5400"/>
                    <a:pt x="7624" y="6353"/>
                    <a:pt x="7941" y="6353"/>
                  </a:cubicBezTo>
                  <a:cubicBezTo>
                    <a:pt x="8576" y="6353"/>
                    <a:pt x="8894" y="6353"/>
                    <a:pt x="8894" y="6353"/>
                  </a:cubicBezTo>
                  <a:cubicBezTo>
                    <a:pt x="10482" y="10165"/>
                    <a:pt x="10482" y="10165"/>
                    <a:pt x="10482" y="10165"/>
                  </a:cubicBezTo>
                  <a:cubicBezTo>
                    <a:pt x="8576" y="16518"/>
                    <a:pt x="8576" y="16518"/>
                    <a:pt x="8576" y="16518"/>
                  </a:cubicBezTo>
                  <a:cubicBezTo>
                    <a:pt x="5082" y="6353"/>
                    <a:pt x="5082" y="6353"/>
                    <a:pt x="5082" y="6353"/>
                  </a:cubicBezTo>
                  <a:cubicBezTo>
                    <a:pt x="5082" y="6353"/>
                    <a:pt x="5718" y="6353"/>
                    <a:pt x="6035" y="6353"/>
                  </a:cubicBezTo>
                  <a:cubicBezTo>
                    <a:pt x="6671" y="6353"/>
                    <a:pt x="6671" y="5400"/>
                    <a:pt x="6035" y="5400"/>
                  </a:cubicBezTo>
                  <a:cubicBezTo>
                    <a:pt x="4447" y="5718"/>
                    <a:pt x="3494" y="5718"/>
                    <a:pt x="3494" y="5718"/>
                  </a:cubicBezTo>
                  <a:cubicBezTo>
                    <a:pt x="3494" y="5718"/>
                    <a:pt x="3176" y="5718"/>
                    <a:pt x="2859" y="5718"/>
                  </a:cubicBezTo>
                  <a:cubicBezTo>
                    <a:pt x="4765" y="3176"/>
                    <a:pt x="7624" y="1588"/>
                    <a:pt x="10800" y="1588"/>
                  </a:cubicBezTo>
                  <a:cubicBezTo>
                    <a:pt x="13024" y="1588"/>
                    <a:pt x="15247" y="2224"/>
                    <a:pt x="16835" y="3812"/>
                  </a:cubicBezTo>
                  <a:cubicBezTo>
                    <a:pt x="16835" y="3812"/>
                    <a:pt x="16835" y="3812"/>
                    <a:pt x="16835" y="3812"/>
                  </a:cubicBezTo>
                  <a:cubicBezTo>
                    <a:pt x="15882" y="3812"/>
                    <a:pt x="15247" y="4765"/>
                    <a:pt x="15247" y="5400"/>
                  </a:cubicBezTo>
                  <a:cubicBezTo>
                    <a:pt x="15247" y="6353"/>
                    <a:pt x="15882" y="6988"/>
                    <a:pt x="16200" y="7624"/>
                  </a:cubicBezTo>
                  <a:cubicBezTo>
                    <a:pt x="16518" y="8259"/>
                    <a:pt x="16835" y="9212"/>
                    <a:pt x="16835" y="10165"/>
                  </a:cubicBezTo>
                  <a:cubicBezTo>
                    <a:pt x="16835" y="11118"/>
                    <a:pt x="16518" y="12071"/>
                    <a:pt x="16200" y="13341"/>
                  </a:cubicBezTo>
                  <a:close/>
                  <a:moveTo>
                    <a:pt x="13659" y="19376"/>
                  </a:moveTo>
                  <a:cubicBezTo>
                    <a:pt x="13659" y="19376"/>
                    <a:pt x="13659" y="19376"/>
                    <a:pt x="13659" y="19376"/>
                  </a:cubicBezTo>
                  <a:cubicBezTo>
                    <a:pt x="12706" y="19694"/>
                    <a:pt x="11753" y="20012"/>
                    <a:pt x="10800" y="20012"/>
                  </a:cubicBezTo>
                  <a:cubicBezTo>
                    <a:pt x="9847" y="20012"/>
                    <a:pt x="8894" y="19694"/>
                    <a:pt x="8259" y="19694"/>
                  </a:cubicBezTo>
                  <a:cubicBezTo>
                    <a:pt x="10800" y="11435"/>
                    <a:pt x="10800" y="11435"/>
                    <a:pt x="10800" y="11435"/>
                  </a:cubicBezTo>
                  <a:lnTo>
                    <a:pt x="13659" y="19376"/>
                  </a:lnTo>
                  <a:close/>
                  <a:moveTo>
                    <a:pt x="20012" y="10800"/>
                  </a:moveTo>
                  <a:cubicBezTo>
                    <a:pt x="20012" y="13976"/>
                    <a:pt x="18106" y="17153"/>
                    <a:pt x="15247" y="18741"/>
                  </a:cubicBezTo>
                  <a:cubicBezTo>
                    <a:pt x="18106" y="10482"/>
                    <a:pt x="18106" y="10482"/>
                    <a:pt x="18106" y="10482"/>
                  </a:cubicBezTo>
                  <a:cubicBezTo>
                    <a:pt x="18741" y="9212"/>
                    <a:pt x="19059" y="8259"/>
                    <a:pt x="19059" y="7306"/>
                  </a:cubicBezTo>
                  <a:cubicBezTo>
                    <a:pt x="19059" y="6988"/>
                    <a:pt x="19059" y="6671"/>
                    <a:pt x="18741" y="6353"/>
                  </a:cubicBezTo>
                  <a:cubicBezTo>
                    <a:pt x="19694" y="7624"/>
                    <a:pt x="20012" y="9212"/>
                    <a:pt x="20012"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6" name="Shape 5496"/>
            <p:cNvSpPr/>
            <p:nvPr/>
          </p:nvSpPr>
          <p:spPr>
            <a:xfrm>
              <a:off x="908813" y="2628559"/>
              <a:ext cx="168836" cy="210657"/>
            </a:xfrm>
            <a:custGeom>
              <a:avLst/>
              <a:gdLst/>
              <a:ahLst/>
              <a:cxnLst>
                <a:cxn ang="0">
                  <a:pos x="wd2" y="hd2"/>
                </a:cxn>
                <a:cxn ang="5400000">
                  <a:pos x="wd2" y="hd2"/>
                </a:cxn>
                <a:cxn ang="10800000">
                  <a:pos x="wd2" y="hd2"/>
                </a:cxn>
                <a:cxn ang="16200000">
                  <a:pos x="wd2" y="hd2"/>
                </a:cxn>
              </a:cxnLst>
              <a:rect l="0" t="0" r="r" b="b"/>
              <a:pathLst>
                <a:path w="21600" h="21600" extrusionOk="0">
                  <a:moveTo>
                    <a:pt x="12528" y="21600"/>
                  </a:moveTo>
                  <a:cubicBezTo>
                    <a:pt x="12096" y="21600"/>
                    <a:pt x="11232" y="21257"/>
                    <a:pt x="10800" y="21257"/>
                  </a:cubicBezTo>
                  <a:cubicBezTo>
                    <a:pt x="10368" y="21257"/>
                    <a:pt x="9504" y="21600"/>
                    <a:pt x="9072" y="21600"/>
                  </a:cubicBezTo>
                  <a:cubicBezTo>
                    <a:pt x="9072" y="12343"/>
                    <a:pt x="9072" y="12343"/>
                    <a:pt x="9072" y="12343"/>
                  </a:cubicBezTo>
                  <a:cubicBezTo>
                    <a:pt x="6048" y="8229"/>
                    <a:pt x="3456" y="3771"/>
                    <a:pt x="0" y="0"/>
                  </a:cubicBezTo>
                  <a:cubicBezTo>
                    <a:pt x="432" y="0"/>
                    <a:pt x="1296" y="0"/>
                    <a:pt x="1728" y="0"/>
                  </a:cubicBezTo>
                  <a:cubicBezTo>
                    <a:pt x="2160" y="0"/>
                    <a:pt x="3024" y="0"/>
                    <a:pt x="3456" y="0"/>
                  </a:cubicBezTo>
                  <a:cubicBezTo>
                    <a:pt x="6048" y="3086"/>
                    <a:pt x="8208" y="6171"/>
                    <a:pt x="10800" y="9600"/>
                  </a:cubicBezTo>
                  <a:cubicBezTo>
                    <a:pt x="12960" y="6171"/>
                    <a:pt x="15552" y="3086"/>
                    <a:pt x="18144" y="0"/>
                  </a:cubicBezTo>
                  <a:cubicBezTo>
                    <a:pt x="18576" y="0"/>
                    <a:pt x="19008" y="0"/>
                    <a:pt x="19872" y="0"/>
                  </a:cubicBezTo>
                  <a:cubicBezTo>
                    <a:pt x="20304" y="0"/>
                    <a:pt x="21168" y="0"/>
                    <a:pt x="21600" y="0"/>
                  </a:cubicBezTo>
                  <a:cubicBezTo>
                    <a:pt x="20304" y="1371"/>
                    <a:pt x="19008" y="2743"/>
                    <a:pt x="18144" y="4457"/>
                  </a:cubicBezTo>
                  <a:cubicBezTo>
                    <a:pt x="15984" y="7200"/>
                    <a:pt x="14256" y="9600"/>
                    <a:pt x="12096" y="12343"/>
                  </a:cubicBezTo>
                  <a:lnTo>
                    <a:pt x="12528" y="21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7" name="Shape 5497"/>
            <p:cNvSpPr/>
            <p:nvPr/>
          </p:nvSpPr>
          <p:spPr>
            <a:xfrm>
              <a:off x="1378143" y="2657988"/>
              <a:ext cx="227696" cy="164190"/>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8" name="Shape 5498"/>
            <p:cNvSpPr/>
            <p:nvPr/>
          </p:nvSpPr>
          <p:spPr>
            <a:xfrm>
              <a:off x="1859865" y="2645597"/>
              <a:ext cx="227696" cy="176581"/>
            </a:xfrm>
            <a:custGeom>
              <a:avLst/>
              <a:gdLst/>
              <a:ahLst/>
              <a:cxnLst>
                <a:cxn ang="0">
                  <a:pos x="wd2" y="hd2"/>
                </a:cxn>
                <a:cxn ang="5400000">
                  <a:pos x="wd2" y="hd2"/>
                </a:cxn>
                <a:cxn ang="10800000">
                  <a:pos x="wd2" y="hd2"/>
                </a:cxn>
                <a:cxn ang="16200000">
                  <a:pos x="wd2" y="hd2"/>
                </a:cxn>
              </a:cxnLst>
              <a:rect l="0" t="0" r="r" b="b"/>
              <a:pathLst>
                <a:path w="21600" h="21600" extrusionOk="0">
                  <a:moveTo>
                    <a:pt x="21600" y="20785"/>
                  </a:moveTo>
                  <a:cubicBezTo>
                    <a:pt x="21600" y="21192"/>
                    <a:pt x="21282" y="21600"/>
                    <a:pt x="20965" y="21600"/>
                  </a:cubicBezTo>
                  <a:cubicBezTo>
                    <a:pt x="953" y="21600"/>
                    <a:pt x="953" y="21600"/>
                    <a:pt x="953" y="21600"/>
                  </a:cubicBezTo>
                  <a:cubicBezTo>
                    <a:pt x="635" y="21600"/>
                    <a:pt x="0" y="21192"/>
                    <a:pt x="0" y="20785"/>
                  </a:cubicBezTo>
                  <a:cubicBezTo>
                    <a:pt x="0" y="18747"/>
                    <a:pt x="0" y="18747"/>
                    <a:pt x="0" y="18747"/>
                  </a:cubicBezTo>
                  <a:cubicBezTo>
                    <a:pt x="0" y="17932"/>
                    <a:pt x="635" y="17525"/>
                    <a:pt x="953" y="17525"/>
                  </a:cubicBezTo>
                  <a:cubicBezTo>
                    <a:pt x="20965" y="17525"/>
                    <a:pt x="20965" y="17525"/>
                    <a:pt x="20965" y="17525"/>
                  </a:cubicBezTo>
                  <a:cubicBezTo>
                    <a:pt x="21282" y="17525"/>
                    <a:pt x="21600" y="17932"/>
                    <a:pt x="21600" y="18747"/>
                  </a:cubicBezTo>
                  <a:lnTo>
                    <a:pt x="21600" y="20785"/>
                  </a:lnTo>
                  <a:close/>
                  <a:moveTo>
                    <a:pt x="20329" y="8558"/>
                  </a:moveTo>
                  <a:cubicBezTo>
                    <a:pt x="20329" y="9374"/>
                    <a:pt x="20012" y="9781"/>
                    <a:pt x="19376" y="9781"/>
                  </a:cubicBezTo>
                  <a:cubicBezTo>
                    <a:pt x="2541" y="9781"/>
                    <a:pt x="2541" y="9781"/>
                    <a:pt x="2541" y="9781"/>
                  </a:cubicBezTo>
                  <a:cubicBezTo>
                    <a:pt x="1906" y="9781"/>
                    <a:pt x="1588" y="9374"/>
                    <a:pt x="1588" y="8558"/>
                  </a:cubicBezTo>
                  <a:cubicBezTo>
                    <a:pt x="1588" y="6928"/>
                    <a:pt x="1588" y="6928"/>
                    <a:pt x="1588" y="6928"/>
                  </a:cubicBezTo>
                  <a:cubicBezTo>
                    <a:pt x="1588" y="6113"/>
                    <a:pt x="1906" y="5706"/>
                    <a:pt x="2541" y="5706"/>
                  </a:cubicBezTo>
                  <a:cubicBezTo>
                    <a:pt x="19376" y="5706"/>
                    <a:pt x="19376" y="5706"/>
                    <a:pt x="19376" y="5706"/>
                  </a:cubicBezTo>
                  <a:cubicBezTo>
                    <a:pt x="20012" y="5706"/>
                    <a:pt x="20329" y="6113"/>
                    <a:pt x="20329" y="6928"/>
                  </a:cubicBezTo>
                  <a:lnTo>
                    <a:pt x="20329" y="8558"/>
                  </a:lnTo>
                  <a:close/>
                  <a:moveTo>
                    <a:pt x="17153" y="14672"/>
                  </a:moveTo>
                  <a:cubicBezTo>
                    <a:pt x="17153" y="15079"/>
                    <a:pt x="16835" y="15487"/>
                    <a:pt x="16200" y="15487"/>
                  </a:cubicBezTo>
                  <a:cubicBezTo>
                    <a:pt x="5400" y="15487"/>
                    <a:pt x="5400" y="15487"/>
                    <a:pt x="5400" y="15487"/>
                  </a:cubicBezTo>
                  <a:cubicBezTo>
                    <a:pt x="5082" y="15487"/>
                    <a:pt x="4765" y="15079"/>
                    <a:pt x="4765" y="14672"/>
                  </a:cubicBezTo>
                  <a:cubicBezTo>
                    <a:pt x="4765" y="12634"/>
                    <a:pt x="4765" y="12634"/>
                    <a:pt x="4765" y="12634"/>
                  </a:cubicBezTo>
                  <a:cubicBezTo>
                    <a:pt x="4765" y="12226"/>
                    <a:pt x="5082" y="11819"/>
                    <a:pt x="5400" y="11819"/>
                  </a:cubicBezTo>
                  <a:cubicBezTo>
                    <a:pt x="16200" y="11819"/>
                    <a:pt x="16200" y="11819"/>
                    <a:pt x="16200" y="11819"/>
                  </a:cubicBezTo>
                  <a:cubicBezTo>
                    <a:pt x="16835" y="11819"/>
                    <a:pt x="17153" y="12226"/>
                    <a:pt x="17153" y="12634"/>
                  </a:cubicBezTo>
                  <a:lnTo>
                    <a:pt x="17153" y="14672"/>
                  </a:lnTo>
                  <a:close/>
                  <a:moveTo>
                    <a:pt x="15565" y="2853"/>
                  </a:moveTo>
                  <a:cubicBezTo>
                    <a:pt x="15565" y="3260"/>
                    <a:pt x="15247" y="3668"/>
                    <a:pt x="14929" y="3668"/>
                  </a:cubicBezTo>
                  <a:cubicBezTo>
                    <a:pt x="6988" y="3668"/>
                    <a:pt x="6988" y="3668"/>
                    <a:pt x="6988" y="3668"/>
                  </a:cubicBezTo>
                  <a:cubicBezTo>
                    <a:pt x="6671" y="3668"/>
                    <a:pt x="6353" y="3260"/>
                    <a:pt x="6353" y="2853"/>
                  </a:cubicBezTo>
                  <a:cubicBezTo>
                    <a:pt x="6353" y="815"/>
                    <a:pt x="6353" y="815"/>
                    <a:pt x="6353" y="815"/>
                  </a:cubicBezTo>
                  <a:cubicBezTo>
                    <a:pt x="6353" y="408"/>
                    <a:pt x="6671" y="0"/>
                    <a:pt x="6988" y="0"/>
                  </a:cubicBezTo>
                  <a:cubicBezTo>
                    <a:pt x="14929" y="0"/>
                    <a:pt x="14929" y="0"/>
                    <a:pt x="14929" y="0"/>
                  </a:cubicBezTo>
                  <a:cubicBezTo>
                    <a:pt x="15247" y="0"/>
                    <a:pt x="15565" y="408"/>
                    <a:pt x="15565" y="815"/>
                  </a:cubicBezTo>
                  <a:lnTo>
                    <a:pt x="15565" y="285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499" name="Shape 5499"/>
            <p:cNvSpPr/>
            <p:nvPr/>
          </p:nvSpPr>
          <p:spPr>
            <a:xfrm>
              <a:off x="2352430" y="2645597"/>
              <a:ext cx="235440"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7131"/>
                  </a:moveTo>
                  <a:cubicBezTo>
                    <a:pt x="21600" y="17503"/>
                    <a:pt x="21291" y="17876"/>
                    <a:pt x="20983" y="17876"/>
                  </a:cubicBezTo>
                  <a:cubicBezTo>
                    <a:pt x="18823" y="17876"/>
                    <a:pt x="18823" y="17876"/>
                    <a:pt x="18823" y="17876"/>
                  </a:cubicBezTo>
                  <a:cubicBezTo>
                    <a:pt x="18823" y="19738"/>
                    <a:pt x="17280" y="21600"/>
                    <a:pt x="15737" y="21600"/>
                  </a:cubicBezTo>
                  <a:cubicBezTo>
                    <a:pt x="14194" y="21600"/>
                    <a:pt x="12651" y="19738"/>
                    <a:pt x="12651" y="17876"/>
                  </a:cubicBezTo>
                  <a:cubicBezTo>
                    <a:pt x="8331" y="17876"/>
                    <a:pt x="8331" y="17876"/>
                    <a:pt x="8331" y="17876"/>
                  </a:cubicBezTo>
                  <a:cubicBezTo>
                    <a:pt x="8331" y="19738"/>
                    <a:pt x="6789" y="21600"/>
                    <a:pt x="5246" y="21600"/>
                  </a:cubicBezTo>
                  <a:cubicBezTo>
                    <a:pt x="3394" y="21600"/>
                    <a:pt x="2160" y="19738"/>
                    <a:pt x="2160" y="17876"/>
                  </a:cubicBezTo>
                  <a:cubicBezTo>
                    <a:pt x="617" y="17876"/>
                    <a:pt x="617" y="17876"/>
                    <a:pt x="617" y="17876"/>
                  </a:cubicBezTo>
                  <a:cubicBezTo>
                    <a:pt x="309" y="17876"/>
                    <a:pt x="0" y="17503"/>
                    <a:pt x="0" y="17131"/>
                  </a:cubicBezTo>
                  <a:cubicBezTo>
                    <a:pt x="0" y="16386"/>
                    <a:pt x="309" y="16014"/>
                    <a:pt x="617" y="16014"/>
                  </a:cubicBezTo>
                  <a:cubicBezTo>
                    <a:pt x="617" y="10055"/>
                    <a:pt x="617" y="10055"/>
                    <a:pt x="617" y="10055"/>
                  </a:cubicBezTo>
                  <a:cubicBezTo>
                    <a:pt x="617" y="9683"/>
                    <a:pt x="926" y="8938"/>
                    <a:pt x="1234" y="8566"/>
                  </a:cubicBezTo>
                  <a:cubicBezTo>
                    <a:pt x="3703" y="5959"/>
                    <a:pt x="3703" y="5959"/>
                    <a:pt x="3703" y="5959"/>
                  </a:cubicBezTo>
                  <a:cubicBezTo>
                    <a:pt x="3703" y="5586"/>
                    <a:pt x="4320" y="5214"/>
                    <a:pt x="4937" y="5214"/>
                  </a:cubicBezTo>
                  <a:cubicBezTo>
                    <a:pt x="6789" y="5214"/>
                    <a:pt x="6789" y="5214"/>
                    <a:pt x="6789" y="5214"/>
                  </a:cubicBezTo>
                  <a:cubicBezTo>
                    <a:pt x="6789" y="745"/>
                    <a:pt x="6789" y="745"/>
                    <a:pt x="6789" y="745"/>
                  </a:cubicBezTo>
                  <a:cubicBezTo>
                    <a:pt x="6789" y="372"/>
                    <a:pt x="7097" y="0"/>
                    <a:pt x="7406" y="0"/>
                  </a:cubicBezTo>
                  <a:cubicBezTo>
                    <a:pt x="20983" y="0"/>
                    <a:pt x="20983" y="0"/>
                    <a:pt x="20983" y="0"/>
                  </a:cubicBezTo>
                  <a:cubicBezTo>
                    <a:pt x="21291" y="0"/>
                    <a:pt x="21600" y="372"/>
                    <a:pt x="21600" y="745"/>
                  </a:cubicBezTo>
                  <a:lnTo>
                    <a:pt x="21600" y="17131"/>
                  </a:lnTo>
                  <a:close/>
                  <a:moveTo>
                    <a:pt x="6789" y="10800"/>
                  </a:moveTo>
                  <a:cubicBezTo>
                    <a:pt x="6789" y="7076"/>
                    <a:pt x="6789" y="7076"/>
                    <a:pt x="6789" y="7076"/>
                  </a:cubicBezTo>
                  <a:cubicBezTo>
                    <a:pt x="4937" y="7076"/>
                    <a:pt x="4937" y="7076"/>
                    <a:pt x="4937" y="7076"/>
                  </a:cubicBezTo>
                  <a:cubicBezTo>
                    <a:pt x="4937" y="7076"/>
                    <a:pt x="4629" y="7076"/>
                    <a:pt x="4629" y="7076"/>
                  </a:cubicBezTo>
                  <a:cubicBezTo>
                    <a:pt x="2160" y="10055"/>
                    <a:pt x="2160" y="10055"/>
                    <a:pt x="2160" y="10055"/>
                  </a:cubicBezTo>
                  <a:cubicBezTo>
                    <a:pt x="2160" y="10055"/>
                    <a:pt x="2160" y="10055"/>
                    <a:pt x="2160" y="10428"/>
                  </a:cubicBezTo>
                  <a:cubicBezTo>
                    <a:pt x="2160" y="10800"/>
                    <a:pt x="2160" y="10800"/>
                    <a:pt x="2160" y="10800"/>
                  </a:cubicBezTo>
                  <a:lnTo>
                    <a:pt x="6789" y="10800"/>
                  </a:lnTo>
                  <a:close/>
                  <a:moveTo>
                    <a:pt x="5246" y="16014"/>
                  </a:moveTo>
                  <a:cubicBezTo>
                    <a:pt x="4320" y="16014"/>
                    <a:pt x="3703" y="16759"/>
                    <a:pt x="3703" y="17876"/>
                  </a:cubicBezTo>
                  <a:cubicBezTo>
                    <a:pt x="3703" y="18993"/>
                    <a:pt x="4320" y="19738"/>
                    <a:pt x="5246" y="19738"/>
                  </a:cubicBezTo>
                  <a:cubicBezTo>
                    <a:pt x="6171" y="19738"/>
                    <a:pt x="6789" y="18993"/>
                    <a:pt x="6789" y="17876"/>
                  </a:cubicBezTo>
                  <a:cubicBezTo>
                    <a:pt x="6789" y="16759"/>
                    <a:pt x="6171" y="16014"/>
                    <a:pt x="5246" y="16014"/>
                  </a:cubicBezTo>
                  <a:close/>
                  <a:moveTo>
                    <a:pt x="18823" y="5586"/>
                  </a:moveTo>
                  <a:cubicBezTo>
                    <a:pt x="18823" y="5586"/>
                    <a:pt x="18514" y="5214"/>
                    <a:pt x="18206" y="5214"/>
                  </a:cubicBezTo>
                  <a:cubicBezTo>
                    <a:pt x="15737" y="5214"/>
                    <a:pt x="15737" y="5214"/>
                    <a:pt x="15737" y="5214"/>
                  </a:cubicBezTo>
                  <a:cubicBezTo>
                    <a:pt x="15737" y="2234"/>
                    <a:pt x="15737" y="2234"/>
                    <a:pt x="15737" y="2234"/>
                  </a:cubicBezTo>
                  <a:cubicBezTo>
                    <a:pt x="15737" y="1862"/>
                    <a:pt x="15429" y="1490"/>
                    <a:pt x="15429" y="1490"/>
                  </a:cubicBezTo>
                  <a:cubicBezTo>
                    <a:pt x="12960" y="1490"/>
                    <a:pt x="12960" y="1490"/>
                    <a:pt x="12960" y="1490"/>
                  </a:cubicBezTo>
                  <a:cubicBezTo>
                    <a:pt x="12960" y="1490"/>
                    <a:pt x="12651" y="1862"/>
                    <a:pt x="12651" y="2234"/>
                  </a:cubicBezTo>
                  <a:cubicBezTo>
                    <a:pt x="12651" y="5214"/>
                    <a:pt x="12651" y="5214"/>
                    <a:pt x="12651" y="5214"/>
                  </a:cubicBezTo>
                  <a:cubicBezTo>
                    <a:pt x="10183" y="5214"/>
                    <a:pt x="10183" y="5214"/>
                    <a:pt x="10183" y="5214"/>
                  </a:cubicBezTo>
                  <a:cubicBezTo>
                    <a:pt x="9874" y="5214"/>
                    <a:pt x="9566" y="5586"/>
                    <a:pt x="9566" y="5586"/>
                  </a:cubicBezTo>
                  <a:cubicBezTo>
                    <a:pt x="9566" y="8566"/>
                    <a:pt x="9566" y="8566"/>
                    <a:pt x="9566" y="8566"/>
                  </a:cubicBezTo>
                  <a:cubicBezTo>
                    <a:pt x="9566" y="8566"/>
                    <a:pt x="9874" y="8938"/>
                    <a:pt x="10183" y="8938"/>
                  </a:cubicBezTo>
                  <a:cubicBezTo>
                    <a:pt x="12651" y="8938"/>
                    <a:pt x="12651" y="8938"/>
                    <a:pt x="12651" y="8938"/>
                  </a:cubicBezTo>
                  <a:cubicBezTo>
                    <a:pt x="12651" y="11917"/>
                    <a:pt x="12651" y="11917"/>
                    <a:pt x="12651" y="11917"/>
                  </a:cubicBezTo>
                  <a:cubicBezTo>
                    <a:pt x="12651" y="12290"/>
                    <a:pt x="12960" y="12662"/>
                    <a:pt x="12960" y="12662"/>
                  </a:cubicBezTo>
                  <a:cubicBezTo>
                    <a:pt x="15429" y="12662"/>
                    <a:pt x="15429" y="12662"/>
                    <a:pt x="15429" y="12662"/>
                  </a:cubicBezTo>
                  <a:cubicBezTo>
                    <a:pt x="15429" y="12662"/>
                    <a:pt x="15737" y="12290"/>
                    <a:pt x="15737" y="11917"/>
                  </a:cubicBezTo>
                  <a:cubicBezTo>
                    <a:pt x="15737" y="8938"/>
                    <a:pt x="15737" y="8938"/>
                    <a:pt x="15737" y="8938"/>
                  </a:cubicBezTo>
                  <a:cubicBezTo>
                    <a:pt x="18206" y="8938"/>
                    <a:pt x="18206" y="8938"/>
                    <a:pt x="18206" y="8938"/>
                  </a:cubicBezTo>
                  <a:cubicBezTo>
                    <a:pt x="18514" y="8938"/>
                    <a:pt x="18823" y="8566"/>
                    <a:pt x="18823" y="8566"/>
                  </a:cubicBezTo>
                  <a:lnTo>
                    <a:pt x="18823" y="5586"/>
                  </a:lnTo>
                  <a:close/>
                  <a:moveTo>
                    <a:pt x="15737" y="16014"/>
                  </a:moveTo>
                  <a:cubicBezTo>
                    <a:pt x="14811" y="16014"/>
                    <a:pt x="14194" y="16759"/>
                    <a:pt x="14194" y="17876"/>
                  </a:cubicBezTo>
                  <a:cubicBezTo>
                    <a:pt x="14194" y="18993"/>
                    <a:pt x="14811" y="19738"/>
                    <a:pt x="15737" y="19738"/>
                  </a:cubicBezTo>
                  <a:cubicBezTo>
                    <a:pt x="16663" y="19738"/>
                    <a:pt x="17280" y="18993"/>
                    <a:pt x="17280" y="17876"/>
                  </a:cubicBezTo>
                  <a:cubicBezTo>
                    <a:pt x="17280" y="16759"/>
                    <a:pt x="16663" y="16014"/>
                    <a:pt x="15737" y="1601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0" name="Shape 5500"/>
            <p:cNvSpPr/>
            <p:nvPr/>
          </p:nvSpPr>
          <p:spPr>
            <a:xfrm>
              <a:off x="2835700" y="2678125"/>
              <a:ext cx="127015" cy="120819"/>
            </a:xfrm>
            <a:custGeom>
              <a:avLst/>
              <a:gdLst/>
              <a:ahLst/>
              <a:cxnLst>
                <a:cxn ang="0">
                  <a:pos x="wd2" y="hd2"/>
                </a:cxn>
                <a:cxn ang="5400000">
                  <a:pos x="wd2" y="hd2"/>
                </a:cxn>
                <a:cxn ang="10800000">
                  <a:pos x="wd2" y="hd2"/>
                </a:cxn>
                <a:cxn ang="16200000">
                  <a:pos x="wd2" y="hd2"/>
                </a:cxn>
              </a:cxnLst>
              <a:rect l="0" t="0" r="r" b="b"/>
              <a:pathLst>
                <a:path w="21600" h="21600" extrusionOk="0">
                  <a:moveTo>
                    <a:pt x="21032" y="2400"/>
                  </a:moveTo>
                  <a:cubicBezTo>
                    <a:pt x="10800" y="12600"/>
                    <a:pt x="10800" y="12600"/>
                    <a:pt x="10800" y="12600"/>
                  </a:cubicBezTo>
                  <a:cubicBezTo>
                    <a:pt x="10800" y="13200"/>
                    <a:pt x="10800" y="13200"/>
                    <a:pt x="10800" y="13200"/>
                  </a:cubicBezTo>
                  <a:cubicBezTo>
                    <a:pt x="10232" y="13200"/>
                    <a:pt x="10232" y="13200"/>
                    <a:pt x="10232" y="12600"/>
                  </a:cubicBezTo>
                  <a:cubicBezTo>
                    <a:pt x="0" y="2400"/>
                    <a:pt x="0" y="2400"/>
                    <a:pt x="0" y="2400"/>
                  </a:cubicBezTo>
                  <a:cubicBezTo>
                    <a:pt x="0" y="2400"/>
                    <a:pt x="0" y="1800"/>
                    <a:pt x="0" y="1800"/>
                  </a:cubicBezTo>
                  <a:cubicBezTo>
                    <a:pt x="0" y="1800"/>
                    <a:pt x="0" y="1200"/>
                    <a:pt x="0" y="1200"/>
                  </a:cubicBezTo>
                  <a:cubicBezTo>
                    <a:pt x="1137" y="0"/>
                    <a:pt x="1137" y="0"/>
                    <a:pt x="1137" y="0"/>
                  </a:cubicBezTo>
                  <a:cubicBezTo>
                    <a:pt x="1137" y="0"/>
                    <a:pt x="1137" y="0"/>
                    <a:pt x="1705" y="0"/>
                  </a:cubicBezTo>
                  <a:cubicBezTo>
                    <a:pt x="1705" y="0"/>
                    <a:pt x="1705" y="0"/>
                    <a:pt x="2274" y="0"/>
                  </a:cubicBezTo>
                  <a:cubicBezTo>
                    <a:pt x="10800" y="9000"/>
                    <a:pt x="10800" y="9000"/>
                    <a:pt x="10800" y="9000"/>
                  </a:cubicBezTo>
                  <a:cubicBezTo>
                    <a:pt x="19326" y="0"/>
                    <a:pt x="19326" y="0"/>
                    <a:pt x="19326" y="0"/>
                  </a:cubicBezTo>
                  <a:cubicBezTo>
                    <a:pt x="19326" y="0"/>
                    <a:pt x="19326" y="0"/>
                    <a:pt x="19326" y="0"/>
                  </a:cubicBezTo>
                  <a:cubicBezTo>
                    <a:pt x="19895" y="0"/>
                    <a:pt x="19895" y="0"/>
                    <a:pt x="19895" y="0"/>
                  </a:cubicBezTo>
                  <a:cubicBezTo>
                    <a:pt x="21032" y="1200"/>
                    <a:pt x="21032" y="1200"/>
                    <a:pt x="21032" y="1200"/>
                  </a:cubicBezTo>
                  <a:cubicBezTo>
                    <a:pt x="21032" y="1200"/>
                    <a:pt x="21600" y="1800"/>
                    <a:pt x="21600" y="1800"/>
                  </a:cubicBezTo>
                  <a:cubicBezTo>
                    <a:pt x="21600" y="1800"/>
                    <a:pt x="21032" y="2400"/>
                    <a:pt x="21032" y="2400"/>
                  </a:cubicBezTo>
                  <a:close/>
                  <a:moveTo>
                    <a:pt x="21032" y="10800"/>
                  </a:moveTo>
                  <a:cubicBezTo>
                    <a:pt x="10800" y="21600"/>
                    <a:pt x="10800" y="21600"/>
                    <a:pt x="10800" y="21600"/>
                  </a:cubicBezTo>
                  <a:cubicBezTo>
                    <a:pt x="10800" y="21600"/>
                    <a:pt x="10800" y="21600"/>
                    <a:pt x="10800" y="21600"/>
                  </a:cubicBezTo>
                  <a:cubicBezTo>
                    <a:pt x="10232" y="21600"/>
                    <a:pt x="10232" y="21600"/>
                    <a:pt x="10232" y="21600"/>
                  </a:cubicBezTo>
                  <a:cubicBezTo>
                    <a:pt x="0" y="10800"/>
                    <a:pt x="0" y="10800"/>
                    <a:pt x="0" y="10800"/>
                  </a:cubicBezTo>
                  <a:cubicBezTo>
                    <a:pt x="0" y="10800"/>
                    <a:pt x="0" y="10800"/>
                    <a:pt x="0" y="10200"/>
                  </a:cubicBezTo>
                  <a:cubicBezTo>
                    <a:pt x="0" y="10200"/>
                    <a:pt x="0" y="10200"/>
                    <a:pt x="0" y="10200"/>
                  </a:cubicBezTo>
                  <a:cubicBezTo>
                    <a:pt x="1137" y="9000"/>
                    <a:pt x="1137" y="9000"/>
                    <a:pt x="1137" y="9000"/>
                  </a:cubicBezTo>
                  <a:cubicBezTo>
                    <a:pt x="1137" y="8400"/>
                    <a:pt x="1137" y="8400"/>
                    <a:pt x="1705" y="8400"/>
                  </a:cubicBezTo>
                  <a:cubicBezTo>
                    <a:pt x="1705" y="8400"/>
                    <a:pt x="1705" y="8400"/>
                    <a:pt x="2274" y="9000"/>
                  </a:cubicBezTo>
                  <a:cubicBezTo>
                    <a:pt x="10800" y="18000"/>
                    <a:pt x="10800" y="18000"/>
                    <a:pt x="10800" y="18000"/>
                  </a:cubicBezTo>
                  <a:cubicBezTo>
                    <a:pt x="19326" y="9000"/>
                    <a:pt x="19326" y="9000"/>
                    <a:pt x="19326" y="9000"/>
                  </a:cubicBezTo>
                  <a:cubicBezTo>
                    <a:pt x="19326" y="8400"/>
                    <a:pt x="19326" y="8400"/>
                    <a:pt x="19326" y="8400"/>
                  </a:cubicBezTo>
                  <a:cubicBezTo>
                    <a:pt x="19895" y="8400"/>
                    <a:pt x="19895" y="8400"/>
                    <a:pt x="19895" y="9000"/>
                  </a:cubicBezTo>
                  <a:cubicBezTo>
                    <a:pt x="21032" y="10200"/>
                    <a:pt x="21032" y="10200"/>
                    <a:pt x="21032" y="10200"/>
                  </a:cubicBezTo>
                  <a:cubicBezTo>
                    <a:pt x="21032" y="10200"/>
                    <a:pt x="21600" y="10200"/>
                    <a:pt x="21600" y="10200"/>
                  </a:cubicBezTo>
                  <a:cubicBezTo>
                    <a:pt x="21600" y="10800"/>
                    <a:pt x="21032" y="10800"/>
                    <a:pt x="21032"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1" name="Shape 5501"/>
            <p:cNvSpPr/>
            <p:nvPr/>
          </p:nvSpPr>
          <p:spPr>
            <a:xfrm>
              <a:off x="3317422" y="2709104"/>
              <a:ext cx="127014" cy="77448"/>
            </a:xfrm>
            <a:custGeom>
              <a:avLst/>
              <a:gdLst/>
              <a:ahLst/>
              <a:cxnLst>
                <a:cxn ang="0">
                  <a:pos x="wd2" y="hd2"/>
                </a:cxn>
                <a:cxn ang="5400000">
                  <a:pos x="wd2" y="hd2"/>
                </a:cxn>
                <a:cxn ang="10800000">
                  <a:pos x="wd2" y="hd2"/>
                </a:cxn>
                <a:cxn ang="16200000">
                  <a:pos x="wd2" y="hd2"/>
                </a:cxn>
              </a:cxnLst>
              <a:rect l="0" t="0" r="r" b="b"/>
              <a:pathLst>
                <a:path w="21600" h="21600" extrusionOk="0">
                  <a:moveTo>
                    <a:pt x="21032" y="4696"/>
                  </a:moveTo>
                  <a:cubicBezTo>
                    <a:pt x="10800" y="20661"/>
                    <a:pt x="10800" y="20661"/>
                    <a:pt x="10800" y="20661"/>
                  </a:cubicBezTo>
                  <a:cubicBezTo>
                    <a:pt x="10800" y="20661"/>
                    <a:pt x="10800" y="21600"/>
                    <a:pt x="10800" y="21600"/>
                  </a:cubicBezTo>
                  <a:cubicBezTo>
                    <a:pt x="10232" y="21600"/>
                    <a:pt x="10232" y="20661"/>
                    <a:pt x="10232" y="20661"/>
                  </a:cubicBezTo>
                  <a:cubicBezTo>
                    <a:pt x="0" y="4696"/>
                    <a:pt x="0" y="4696"/>
                    <a:pt x="0" y="4696"/>
                  </a:cubicBezTo>
                  <a:cubicBezTo>
                    <a:pt x="0" y="3757"/>
                    <a:pt x="0" y="3757"/>
                    <a:pt x="0" y="3757"/>
                  </a:cubicBezTo>
                  <a:cubicBezTo>
                    <a:pt x="0" y="2817"/>
                    <a:pt x="0" y="2817"/>
                    <a:pt x="0" y="2817"/>
                  </a:cubicBezTo>
                  <a:cubicBezTo>
                    <a:pt x="1137" y="939"/>
                    <a:pt x="1137" y="939"/>
                    <a:pt x="1137" y="939"/>
                  </a:cubicBezTo>
                  <a:cubicBezTo>
                    <a:pt x="1137" y="939"/>
                    <a:pt x="1137" y="0"/>
                    <a:pt x="1705" y="0"/>
                  </a:cubicBezTo>
                  <a:cubicBezTo>
                    <a:pt x="1705" y="0"/>
                    <a:pt x="1705" y="939"/>
                    <a:pt x="2274" y="939"/>
                  </a:cubicBezTo>
                  <a:cubicBezTo>
                    <a:pt x="10800" y="15026"/>
                    <a:pt x="10800" y="15026"/>
                    <a:pt x="10800" y="15026"/>
                  </a:cubicBezTo>
                  <a:cubicBezTo>
                    <a:pt x="19326" y="939"/>
                    <a:pt x="19326" y="939"/>
                    <a:pt x="19326" y="939"/>
                  </a:cubicBezTo>
                  <a:cubicBezTo>
                    <a:pt x="19326" y="939"/>
                    <a:pt x="19326" y="0"/>
                    <a:pt x="19326" y="0"/>
                  </a:cubicBezTo>
                  <a:cubicBezTo>
                    <a:pt x="19895" y="0"/>
                    <a:pt x="19895" y="939"/>
                    <a:pt x="19895" y="939"/>
                  </a:cubicBezTo>
                  <a:cubicBezTo>
                    <a:pt x="21032" y="2817"/>
                    <a:pt x="21032" y="2817"/>
                    <a:pt x="21032" y="2817"/>
                  </a:cubicBezTo>
                  <a:cubicBezTo>
                    <a:pt x="21032" y="2817"/>
                    <a:pt x="21600" y="2817"/>
                    <a:pt x="21600" y="3757"/>
                  </a:cubicBezTo>
                  <a:cubicBezTo>
                    <a:pt x="21600" y="3757"/>
                    <a:pt x="21032" y="3757"/>
                    <a:pt x="21032" y="469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2" name="Shape 5502"/>
            <p:cNvSpPr/>
            <p:nvPr/>
          </p:nvSpPr>
          <p:spPr>
            <a:xfrm>
              <a:off x="4271572" y="2645597"/>
              <a:ext cx="198266" cy="193619"/>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7939" y="9683"/>
                  </a:moveTo>
                  <a:cubicBezTo>
                    <a:pt x="17939" y="9310"/>
                    <a:pt x="17573" y="8938"/>
                    <a:pt x="17207" y="8938"/>
                  </a:cubicBezTo>
                  <a:cubicBezTo>
                    <a:pt x="10251" y="8938"/>
                    <a:pt x="10251" y="8938"/>
                    <a:pt x="10251" y="8938"/>
                  </a:cubicBezTo>
                  <a:cubicBezTo>
                    <a:pt x="12814" y="6331"/>
                    <a:pt x="12814" y="6331"/>
                    <a:pt x="12814" y="6331"/>
                  </a:cubicBezTo>
                  <a:cubicBezTo>
                    <a:pt x="12814" y="5959"/>
                    <a:pt x="12814" y="5959"/>
                    <a:pt x="12814" y="5586"/>
                  </a:cubicBezTo>
                  <a:cubicBezTo>
                    <a:pt x="12814" y="5214"/>
                    <a:pt x="12814" y="5214"/>
                    <a:pt x="12814" y="4841"/>
                  </a:cubicBezTo>
                  <a:cubicBezTo>
                    <a:pt x="11349" y="3724"/>
                    <a:pt x="11349" y="3724"/>
                    <a:pt x="11349" y="3724"/>
                  </a:cubicBezTo>
                  <a:cubicBezTo>
                    <a:pt x="11349" y="3352"/>
                    <a:pt x="10983" y="3352"/>
                    <a:pt x="10983" y="3352"/>
                  </a:cubicBezTo>
                  <a:cubicBezTo>
                    <a:pt x="10617" y="3352"/>
                    <a:pt x="10251" y="3352"/>
                    <a:pt x="10251" y="3724"/>
                  </a:cubicBezTo>
                  <a:cubicBezTo>
                    <a:pt x="5125" y="8938"/>
                    <a:pt x="5125" y="8938"/>
                    <a:pt x="5125" y="8938"/>
                  </a:cubicBezTo>
                  <a:cubicBezTo>
                    <a:pt x="4027" y="10055"/>
                    <a:pt x="4027" y="10055"/>
                    <a:pt x="4027" y="10055"/>
                  </a:cubicBezTo>
                  <a:cubicBezTo>
                    <a:pt x="3661" y="10055"/>
                    <a:pt x="3661" y="10428"/>
                    <a:pt x="3661" y="10800"/>
                  </a:cubicBezTo>
                  <a:cubicBezTo>
                    <a:pt x="3661" y="10800"/>
                    <a:pt x="3661" y="11172"/>
                    <a:pt x="4027" y="11172"/>
                  </a:cubicBezTo>
                  <a:cubicBezTo>
                    <a:pt x="5125" y="12662"/>
                    <a:pt x="5125" y="12662"/>
                    <a:pt x="5125" y="12662"/>
                  </a:cubicBezTo>
                  <a:cubicBezTo>
                    <a:pt x="10251" y="17876"/>
                    <a:pt x="10251" y="17876"/>
                    <a:pt x="10251" y="17876"/>
                  </a:cubicBezTo>
                  <a:cubicBezTo>
                    <a:pt x="10251" y="17876"/>
                    <a:pt x="10617" y="17876"/>
                    <a:pt x="10983" y="17876"/>
                  </a:cubicBezTo>
                  <a:cubicBezTo>
                    <a:pt x="10983" y="17876"/>
                    <a:pt x="11349" y="17876"/>
                    <a:pt x="11349" y="17876"/>
                  </a:cubicBezTo>
                  <a:cubicBezTo>
                    <a:pt x="12814" y="16386"/>
                    <a:pt x="12814" y="16386"/>
                    <a:pt x="12814" y="16386"/>
                  </a:cubicBezTo>
                  <a:cubicBezTo>
                    <a:pt x="12814" y="16386"/>
                    <a:pt x="12814" y="16014"/>
                    <a:pt x="12814" y="15641"/>
                  </a:cubicBezTo>
                  <a:cubicBezTo>
                    <a:pt x="12814" y="15641"/>
                    <a:pt x="12814" y="15269"/>
                    <a:pt x="12814" y="15269"/>
                  </a:cubicBezTo>
                  <a:cubicBezTo>
                    <a:pt x="10251" y="12662"/>
                    <a:pt x="10251" y="12662"/>
                    <a:pt x="10251" y="12662"/>
                  </a:cubicBezTo>
                  <a:cubicBezTo>
                    <a:pt x="17207" y="12662"/>
                    <a:pt x="17207" y="12662"/>
                    <a:pt x="17207" y="12662"/>
                  </a:cubicBezTo>
                  <a:cubicBezTo>
                    <a:pt x="17573" y="12662"/>
                    <a:pt x="17939" y="11917"/>
                    <a:pt x="17939" y="11545"/>
                  </a:cubicBezTo>
                  <a:lnTo>
                    <a:pt x="17939" y="968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3" name="Shape 5503"/>
            <p:cNvSpPr/>
            <p:nvPr/>
          </p:nvSpPr>
          <p:spPr>
            <a:xfrm>
              <a:off x="4754843" y="2645597"/>
              <a:ext cx="196717" cy="193619"/>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3295" y="10800"/>
                  </a:moveTo>
                  <a:cubicBezTo>
                    <a:pt x="3295" y="14897"/>
                    <a:pt x="6590" y="18248"/>
                    <a:pt x="10983" y="18248"/>
                  </a:cubicBezTo>
                  <a:cubicBezTo>
                    <a:pt x="15010" y="18248"/>
                    <a:pt x="18305" y="14897"/>
                    <a:pt x="18305" y="10800"/>
                  </a:cubicBezTo>
                  <a:cubicBezTo>
                    <a:pt x="18305" y="6331"/>
                    <a:pt x="15010" y="2979"/>
                    <a:pt x="10983" y="2979"/>
                  </a:cubicBezTo>
                  <a:cubicBezTo>
                    <a:pt x="6590" y="2979"/>
                    <a:pt x="3295" y="6331"/>
                    <a:pt x="3295" y="10800"/>
                  </a:cubicBezTo>
                  <a:close/>
                  <a:moveTo>
                    <a:pt x="15376" y="10800"/>
                  </a:moveTo>
                  <a:cubicBezTo>
                    <a:pt x="12447" y="10800"/>
                    <a:pt x="12447" y="10800"/>
                    <a:pt x="12447" y="10800"/>
                  </a:cubicBezTo>
                  <a:cubicBezTo>
                    <a:pt x="12447" y="15641"/>
                    <a:pt x="12447" y="15641"/>
                    <a:pt x="12447" y="15641"/>
                  </a:cubicBezTo>
                  <a:cubicBezTo>
                    <a:pt x="12447" y="16014"/>
                    <a:pt x="12447" y="16014"/>
                    <a:pt x="12081" y="16014"/>
                  </a:cubicBezTo>
                  <a:cubicBezTo>
                    <a:pt x="9519" y="16014"/>
                    <a:pt x="9519" y="16014"/>
                    <a:pt x="9519" y="16014"/>
                  </a:cubicBezTo>
                  <a:cubicBezTo>
                    <a:pt x="9153" y="16014"/>
                    <a:pt x="9153" y="16014"/>
                    <a:pt x="9153" y="15641"/>
                  </a:cubicBezTo>
                  <a:cubicBezTo>
                    <a:pt x="9153" y="10800"/>
                    <a:pt x="9153" y="10800"/>
                    <a:pt x="9153" y="10800"/>
                  </a:cubicBezTo>
                  <a:cubicBezTo>
                    <a:pt x="6224" y="10800"/>
                    <a:pt x="6224" y="10800"/>
                    <a:pt x="6224" y="10800"/>
                  </a:cubicBezTo>
                  <a:cubicBezTo>
                    <a:pt x="6224" y="10800"/>
                    <a:pt x="5858" y="10428"/>
                    <a:pt x="5858" y="10055"/>
                  </a:cubicBezTo>
                  <a:cubicBezTo>
                    <a:pt x="5858" y="10055"/>
                    <a:pt x="5858" y="10055"/>
                    <a:pt x="6224" y="10055"/>
                  </a:cubicBezTo>
                  <a:cubicBezTo>
                    <a:pt x="10617" y="5214"/>
                    <a:pt x="10617" y="5214"/>
                    <a:pt x="10617" y="5214"/>
                  </a:cubicBezTo>
                  <a:cubicBezTo>
                    <a:pt x="10617" y="5214"/>
                    <a:pt x="10617" y="5214"/>
                    <a:pt x="10983" y="5214"/>
                  </a:cubicBezTo>
                  <a:cubicBezTo>
                    <a:pt x="10983" y="5214"/>
                    <a:pt x="10983" y="5214"/>
                    <a:pt x="10983" y="5214"/>
                  </a:cubicBezTo>
                  <a:cubicBezTo>
                    <a:pt x="15742" y="10055"/>
                    <a:pt x="15742" y="10055"/>
                    <a:pt x="15742" y="10055"/>
                  </a:cubicBezTo>
                  <a:cubicBezTo>
                    <a:pt x="15742" y="10055"/>
                    <a:pt x="15742" y="10055"/>
                    <a:pt x="15742" y="10428"/>
                  </a:cubicBezTo>
                  <a:cubicBezTo>
                    <a:pt x="15742" y="10428"/>
                    <a:pt x="15376" y="10800"/>
                    <a:pt x="15376"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4" name="Shape 5504"/>
            <p:cNvSpPr/>
            <p:nvPr/>
          </p:nvSpPr>
          <p:spPr>
            <a:xfrm>
              <a:off x="5245858" y="2651793"/>
              <a:ext cx="187423" cy="198266"/>
            </a:xfrm>
            <a:custGeom>
              <a:avLst/>
              <a:gdLst/>
              <a:ahLst/>
              <a:cxnLst>
                <a:cxn ang="0">
                  <a:pos x="wd2" y="hd2"/>
                </a:cxn>
                <a:cxn ang="5400000">
                  <a:pos x="wd2" y="hd2"/>
                </a:cxn>
                <a:cxn ang="10800000">
                  <a:pos x="wd2" y="hd2"/>
                </a:cxn>
                <a:cxn ang="16200000">
                  <a:pos x="wd2" y="hd2"/>
                </a:cxn>
              </a:cxnLst>
              <a:rect l="0" t="0" r="r" b="b"/>
              <a:pathLst>
                <a:path w="21600" h="21600" extrusionOk="0">
                  <a:moveTo>
                    <a:pt x="21600" y="11715"/>
                  </a:moveTo>
                  <a:cubicBezTo>
                    <a:pt x="21600" y="12447"/>
                    <a:pt x="20829" y="13180"/>
                    <a:pt x="19671" y="13180"/>
                  </a:cubicBezTo>
                  <a:cubicBezTo>
                    <a:pt x="9643" y="13180"/>
                    <a:pt x="9643" y="13180"/>
                    <a:pt x="9643" y="13180"/>
                  </a:cubicBezTo>
                  <a:cubicBezTo>
                    <a:pt x="13886" y="17573"/>
                    <a:pt x="13886" y="17573"/>
                    <a:pt x="13886" y="17573"/>
                  </a:cubicBezTo>
                  <a:cubicBezTo>
                    <a:pt x="14271" y="17573"/>
                    <a:pt x="14271" y="18305"/>
                    <a:pt x="14271" y="18671"/>
                  </a:cubicBezTo>
                  <a:cubicBezTo>
                    <a:pt x="14271" y="19037"/>
                    <a:pt x="14271" y="19769"/>
                    <a:pt x="13886" y="19769"/>
                  </a:cubicBezTo>
                  <a:cubicBezTo>
                    <a:pt x="12729" y="20868"/>
                    <a:pt x="12729" y="20868"/>
                    <a:pt x="12729" y="20868"/>
                  </a:cubicBezTo>
                  <a:cubicBezTo>
                    <a:pt x="12343" y="21234"/>
                    <a:pt x="11957" y="21600"/>
                    <a:pt x="11186" y="21600"/>
                  </a:cubicBezTo>
                  <a:cubicBezTo>
                    <a:pt x="10800" y="21600"/>
                    <a:pt x="10414" y="21234"/>
                    <a:pt x="10029" y="20868"/>
                  </a:cubicBezTo>
                  <a:cubicBezTo>
                    <a:pt x="386" y="12081"/>
                    <a:pt x="386" y="12081"/>
                    <a:pt x="386" y="12081"/>
                  </a:cubicBezTo>
                  <a:cubicBezTo>
                    <a:pt x="0" y="11715"/>
                    <a:pt x="0" y="10983"/>
                    <a:pt x="0" y="10617"/>
                  </a:cubicBezTo>
                  <a:cubicBezTo>
                    <a:pt x="0" y="10251"/>
                    <a:pt x="0" y="9885"/>
                    <a:pt x="386" y="9519"/>
                  </a:cubicBezTo>
                  <a:cubicBezTo>
                    <a:pt x="10029" y="366"/>
                    <a:pt x="10029" y="366"/>
                    <a:pt x="10029" y="366"/>
                  </a:cubicBezTo>
                  <a:cubicBezTo>
                    <a:pt x="10414" y="0"/>
                    <a:pt x="10800" y="0"/>
                    <a:pt x="11186" y="0"/>
                  </a:cubicBezTo>
                  <a:cubicBezTo>
                    <a:pt x="11957" y="0"/>
                    <a:pt x="12343" y="0"/>
                    <a:pt x="12729" y="366"/>
                  </a:cubicBezTo>
                  <a:cubicBezTo>
                    <a:pt x="13886" y="1464"/>
                    <a:pt x="13886" y="1464"/>
                    <a:pt x="13886" y="1464"/>
                  </a:cubicBezTo>
                  <a:cubicBezTo>
                    <a:pt x="14271" y="1831"/>
                    <a:pt x="14271" y="2197"/>
                    <a:pt x="14271" y="2563"/>
                  </a:cubicBezTo>
                  <a:cubicBezTo>
                    <a:pt x="14271" y="3295"/>
                    <a:pt x="14271" y="3661"/>
                    <a:pt x="13886" y="4027"/>
                  </a:cubicBezTo>
                  <a:cubicBezTo>
                    <a:pt x="9643" y="8054"/>
                    <a:pt x="9643" y="8054"/>
                    <a:pt x="9643" y="8054"/>
                  </a:cubicBezTo>
                  <a:cubicBezTo>
                    <a:pt x="19671" y="8054"/>
                    <a:pt x="19671" y="8054"/>
                    <a:pt x="19671" y="8054"/>
                  </a:cubicBezTo>
                  <a:cubicBezTo>
                    <a:pt x="20829" y="8054"/>
                    <a:pt x="21600" y="8786"/>
                    <a:pt x="21600" y="9885"/>
                  </a:cubicBezTo>
                  <a:lnTo>
                    <a:pt x="21600" y="1171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5" name="Shape 5505"/>
            <p:cNvSpPr/>
            <p:nvPr/>
          </p:nvSpPr>
          <p:spPr>
            <a:xfrm>
              <a:off x="5718286" y="2645597"/>
              <a:ext cx="198266" cy="193619"/>
            </a:xfrm>
            <a:custGeom>
              <a:avLst/>
              <a:gdLst/>
              <a:ahLst/>
              <a:cxnLst>
                <a:cxn ang="0">
                  <a:pos x="wd2" y="hd2"/>
                </a:cxn>
                <a:cxn ang="5400000">
                  <a:pos x="wd2" y="hd2"/>
                </a:cxn>
                <a:cxn ang="10800000">
                  <a:pos x="wd2" y="hd2"/>
                </a:cxn>
                <a:cxn ang="16200000">
                  <a:pos x="wd2" y="hd2"/>
                </a:cxn>
              </a:cxnLst>
              <a:rect l="0" t="0" r="r" b="b"/>
              <a:pathLst>
                <a:path w="21600" h="21600" extrusionOk="0">
                  <a:moveTo>
                    <a:pt x="13180" y="10800"/>
                  </a:moveTo>
                  <a:cubicBezTo>
                    <a:pt x="17939" y="15641"/>
                    <a:pt x="17939" y="15641"/>
                    <a:pt x="17939" y="15641"/>
                  </a:cubicBezTo>
                  <a:cubicBezTo>
                    <a:pt x="20136" y="13779"/>
                    <a:pt x="20136" y="13779"/>
                    <a:pt x="20136" y="13779"/>
                  </a:cubicBezTo>
                  <a:cubicBezTo>
                    <a:pt x="20136" y="13407"/>
                    <a:pt x="20502" y="13407"/>
                    <a:pt x="20868" y="13407"/>
                  </a:cubicBezTo>
                  <a:cubicBezTo>
                    <a:pt x="21234" y="13779"/>
                    <a:pt x="21600" y="13779"/>
                    <a:pt x="21600" y="14152"/>
                  </a:cubicBezTo>
                  <a:cubicBezTo>
                    <a:pt x="21600" y="20483"/>
                    <a:pt x="21600" y="20483"/>
                    <a:pt x="21600" y="20483"/>
                  </a:cubicBezTo>
                  <a:cubicBezTo>
                    <a:pt x="21600" y="21228"/>
                    <a:pt x="21234" y="21600"/>
                    <a:pt x="20502" y="21600"/>
                  </a:cubicBezTo>
                  <a:cubicBezTo>
                    <a:pt x="14278" y="21600"/>
                    <a:pt x="14278" y="21600"/>
                    <a:pt x="14278" y="21600"/>
                  </a:cubicBezTo>
                  <a:cubicBezTo>
                    <a:pt x="13912" y="21600"/>
                    <a:pt x="13546" y="21228"/>
                    <a:pt x="13546" y="20855"/>
                  </a:cubicBezTo>
                  <a:cubicBezTo>
                    <a:pt x="13546" y="20483"/>
                    <a:pt x="13546" y="20110"/>
                    <a:pt x="13912" y="20110"/>
                  </a:cubicBezTo>
                  <a:cubicBezTo>
                    <a:pt x="15742" y="17876"/>
                    <a:pt x="15742" y="17876"/>
                    <a:pt x="15742" y="17876"/>
                  </a:cubicBezTo>
                  <a:cubicBezTo>
                    <a:pt x="10983" y="13034"/>
                    <a:pt x="10983" y="13034"/>
                    <a:pt x="10983" y="13034"/>
                  </a:cubicBezTo>
                  <a:cubicBezTo>
                    <a:pt x="5858" y="17876"/>
                    <a:pt x="5858" y="17876"/>
                    <a:pt x="5858" y="17876"/>
                  </a:cubicBezTo>
                  <a:cubicBezTo>
                    <a:pt x="8054" y="20110"/>
                    <a:pt x="8054" y="20110"/>
                    <a:pt x="8054" y="20110"/>
                  </a:cubicBezTo>
                  <a:cubicBezTo>
                    <a:pt x="8054" y="20110"/>
                    <a:pt x="8054" y="20483"/>
                    <a:pt x="8054" y="20855"/>
                  </a:cubicBezTo>
                  <a:cubicBezTo>
                    <a:pt x="8054" y="21228"/>
                    <a:pt x="7688" y="21600"/>
                    <a:pt x="7322" y="21600"/>
                  </a:cubicBezTo>
                  <a:cubicBezTo>
                    <a:pt x="1098" y="21600"/>
                    <a:pt x="1098" y="21600"/>
                    <a:pt x="1098" y="21600"/>
                  </a:cubicBezTo>
                  <a:cubicBezTo>
                    <a:pt x="732" y="21600"/>
                    <a:pt x="0" y="21228"/>
                    <a:pt x="0" y="20483"/>
                  </a:cubicBezTo>
                  <a:cubicBezTo>
                    <a:pt x="0" y="14152"/>
                    <a:pt x="0" y="14152"/>
                    <a:pt x="0" y="14152"/>
                  </a:cubicBezTo>
                  <a:cubicBezTo>
                    <a:pt x="0" y="13779"/>
                    <a:pt x="366" y="13779"/>
                    <a:pt x="732" y="13407"/>
                  </a:cubicBezTo>
                  <a:cubicBezTo>
                    <a:pt x="1098" y="13407"/>
                    <a:pt x="1464" y="13407"/>
                    <a:pt x="1831" y="13779"/>
                  </a:cubicBezTo>
                  <a:cubicBezTo>
                    <a:pt x="3661" y="15641"/>
                    <a:pt x="3661" y="15641"/>
                    <a:pt x="3661" y="15641"/>
                  </a:cubicBezTo>
                  <a:cubicBezTo>
                    <a:pt x="8786" y="10800"/>
                    <a:pt x="8786" y="10800"/>
                    <a:pt x="8786" y="10800"/>
                  </a:cubicBezTo>
                  <a:cubicBezTo>
                    <a:pt x="3661" y="5586"/>
                    <a:pt x="3661" y="5586"/>
                    <a:pt x="3661" y="5586"/>
                  </a:cubicBezTo>
                  <a:cubicBezTo>
                    <a:pt x="1831" y="7821"/>
                    <a:pt x="1831" y="7821"/>
                    <a:pt x="1831" y="7821"/>
                  </a:cubicBezTo>
                  <a:cubicBezTo>
                    <a:pt x="1464" y="7821"/>
                    <a:pt x="1464" y="7821"/>
                    <a:pt x="1098" y="7821"/>
                  </a:cubicBezTo>
                  <a:cubicBezTo>
                    <a:pt x="1098" y="7821"/>
                    <a:pt x="732" y="7821"/>
                    <a:pt x="732" y="7821"/>
                  </a:cubicBezTo>
                  <a:cubicBezTo>
                    <a:pt x="366" y="7821"/>
                    <a:pt x="0" y="7448"/>
                    <a:pt x="0" y="7076"/>
                  </a:cubicBezTo>
                  <a:cubicBezTo>
                    <a:pt x="0" y="745"/>
                    <a:pt x="0" y="745"/>
                    <a:pt x="0" y="745"/>
                  </a:cubicBezTo>
                  <a:cubicBezTo>
                    <a:pt x="0" y="372"/>
                    <a:pt x="732" y="0"/>
                    <a:pt x="1098" y="0"/>
                  </a:cubicBezTo>
                  <a:cubicBezTo>
                    <a:pt x="7322" y="0"/>
                    <a:pt x="7322" y="0"/>
                    <a:pt x="7322" y="0"/>
                  </a:cubicBezTo>
                  <a:cubicBezTo>
                    <a:pt x="7688" y="0"/>
                    <a:pt x="8054" y="0"/>
                    <a:pt x="8054" y="372"/>
                  </a:cubicBezTo>
                  <a:cubicBezTo>
                    <a:pt x="8054" y="745"/>
                    <a:pt x="8054" y="1117"/>
                    <a:pt x="8054" y="1490"/>
                  </a:cubicBezTo>
                  <a:cubicBezTo>
                    <a:pt x="5858" y="3352"/>
                    <a:pt x="5858" y="3352"/>
                    <a:pt x="5858" y="3352"/>
                  </a:cubicBezTo>
                  <a:cubicBezTo>
                    <a:pt x="10983" y="8566"/>
                    <a:pt x="10983" y="8566"/>
                    <a:pt x="10983" y="8566"/>
                  </a:cubicBezTo>
                  <a:cubicBezTo>
                    <a:pt x="15742" y="3352"/>
                    <a:pt x="15742" y="3352"/>
                    <a:pt x="15742" y="3352"/>
                  </a:cubicBezTo>
                  <a:cubicBezTo>
                    <a:pt x="13912" y="1490"/>
                    <a:pt x="13912" y="1490"/>
                    <a:pt x="13912" y="1490"/>
                  </a:cubicBezTo>
                  <a:cubicBezTo>
                    <a:pt x="13546" y="1117"/>
                    <a:pt x="13546" y="745"/>
                    <a:pt x="13546" y="372"/>
                  </a:cubicBezTo>
                  <a:cubicBezTo>
                    <a:pt x="13546" y="0"/>
                    <a:pt x="13912" y="0"/>
                    <a:pt x="14278" y="0"/>
                  </a:cubicBezTo>
                  <a:cubicBezTo>
                    <a:pt x="20502" y="0"/>
                    <a:pt x="20502" y="0"/>
                    <a:pt x="20502" y="0"/>
                  </a:cubicBezTo>
                  <a:cubicBezTo>
                    <a:pt x="21234" y="0"/>
                    <a:pt x="21600" y="372"/>
                    <a:pt x="21600" y="745"/>
                  </a:cubicBezTo>
                  <a:cubicBezTo>
                    <a:pt x="21600" y="7076"/>
                    <a:pt x="21600" y="7076"/>
                    <a:pt x="21600" y="7076"/>
                  </a:cubicBezTo>
                  <a:cubicBezTo>
                    <a:pt x="21600" y="7448"/>
                    <a:pt x="21234" y="7821"/>
                    <a:pt x="20868" y="7821"/>
                  </a:cubicBezTo>
                  <a:cubicBezTo>
                    <a:pt x="20868" y="7821"/>
                    <a:pt x="20868" y="7821"/>
                    <a:pt x="20502" y="7821"/>
                  </a:cubicBezTo>
                  <a:cubicBezTo>
                    <a:pt x="20502" y="7821"/>
                    <a:pt x="20136" y="7821"/>
                    <a:pt x="20136" y="7821"/>
                  </a:cubicBezTo>
                  <a:cubicBezTo>
                    <a:pt x="17939" y="5586"/>
                    <a:pt x="17939" y="5586"/>
                    <a:pt x="17939" y="5586"/>
                  </a:cubicBezTo>
                  <a:lnTo>
                    <a:pt x="13180" y="10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6" name="Shape 5506"/>
            <p:cNvSpPr/>
            <p:nvPr/>
          </p:nvSpPr>
          <p:spPr>
            <a:xfrm>
              <a:off x="6201557" y="2645597"/>
              <a:ext cx="193619" cy="193619"/>
            </a:xfrm>
            <a:custGeom>
              <a:avLst/>
              <a:gdLst/>
              <a:ahLst/>
              <a:cxnLst>
                <a:cxn ang="0">
                  <a:pos x="wd2" y="hd2"/>
                </a:cxn>
                <a:cxn ang="5400000">
                  <a:pos x="wd2" y="hd2"/>
                </a:cxn>
                <a:cxn ang="10800000">
                  <a:pos x="wd2" y="hd2"/>
                </a:cxn>
                <a:cxn ang="16200000">
                  <a:pos x="wd2" y="hd2"/>
                </a:cxn>
              </a:cxnLst>
              <a:rect l="0" t="0" r="r" b="b"/>
              <a:pathLst>
                <a:path w="21600" h="21600" extrusionOk="0">
                  <a:moveTo>
                    <a:pt x="15641" y="16759"/>
                  </a:moveTo>
                  <a:cubicBezTo>
                    <a:pt x="15641" y="16759"/>
                    <a:pt x="15641" y="16759"/>
                    <a:pt x="15269" y="16759"/>
                  </a:cubicBezTo>
                  <a:cubicBezTo>
                    <a:pt x="14524" y="16759"/>
                    <a:pt x="13779" y="16759"/>
                    <a:pt x="13407" y="16014"/>
                  </a:cubicBezTo>
                  <a:cubicBezTo>
                    <a:pt x="13034" y="15641"/>
                    <a:pt x="13034" y="15269"/>
                    <a:pt x="13034" y="14897"/>
                  </a:cubicBezTo>
                  <a:cubicBezTo>
                    <a:pt x="11917" y="16014"/>
                    <a:pt x="10428" y="17131"/>
                    <a:pt x="8566" y="17131"/>
                  </a:cubicBezTo>
                  <a:cubicBezTo>
                    <a:pt x="5586" y="17131"/>
                    <a:pt x="3724" y="15269"/>
                    <a:pt x="3724" y="11917"/>
                  </a:cubicBezTo>
                  <a:cubicBezTo>
                    <a:pt x="3724" y="7448"/>
                    <a:pt x="7076" y="3724"/>
                    <a:pt x="10800" y="3724"/>
                  </a:cubicBezTo>
                  <a:cubicBezTo>
                    <a:pt x="12290" y="3724"/>
                    <a:pt x="13779" y="4469"/>
                    <a:pt x="14524" y="5586"/>
                  </a:cubicBezTo>
                  <a:cubicBezTo>
                    <a:pt x="14524" y="5586"/>
                    <a:pt x="14524" y="5586"/>
                    <a:pt x="14524" y="5586"/>
                  </a:cubicBezTo>
                  <a:cubicBezTo>
                    <a:pt x="14524" y="4469"/>
                    <a:pt x="14524" y="4469"/>
                    <a:pt x="14524" y="4469"/>
                  </a:cubicBezTo>
                  <a:cubicBezTo>
                    <a:pt x="14524" y="4469"/>
                    <a:pt x="14897" y="4469"/>
                    <a:pt x="14897" y="4469"/>
                  </a:cubicBezTo>
                  <a:cubicBezTo>
                    <a:pt x="16386" y="4469"/>
                    <a:pt x="16386" y="4469"/>
                    <a:pt x="16386" y="4469"/>
                  </a:cubicBezTo>
                  <a:cubicBezTo>
                    <a:pt x="16386" y="4469"/>
                    <a:pt x="16759" y="4469"/>
                    <a:pt x="16759" y="4469"/>
                  </a:cubicBezTo>
                  <a:cubicBezTo>
                    <a:pt x="16759" y="4469"/>
                    <a:pt x="16759" y="4841"/>
                    <a:pt x="16759" y="4841"/>
                  </a:cubicBezTo>
                  <a:cubicBezTo>
                    <a:pt x="14897" y="13407"/>
                    <a:pt x="14897" y="13407"/>
                    <a:pt x="14897" y="13407"/>
                  </a:cubicBezTo>
                  <a:cubicBezTo>
                    <a:pt x="14897" y="13779"/>
                    <a:pt x="14897" y="13779"/>
                    <a:pt x="14897" y="14152"/>
                  </a:cubicBezTo>
                  <a:cubicBezTo>
                    <a:pt x="14897" y="14897"/>
                    <a:pt x="15269" y="14897"/>
                    <a:pt x="15641" y="14897"/>
                  </a:cubicBezTo>
                  <a:cubicBezTo>
                    <a:pt x="16759" y="14897"/>
                    <a:pt x="19738" y="14524"/>
                    <a:pt x="19738" y="10800"/>
                  </a:cubicBezTo>
                  <a:cubicBezTo>
                    <a:pt x="19738" y="5214"/>
                    <a:pt x="16386" y="1490"/>
                    <a:pt x="10800" y="1490"/>
                  </a:cubicBezTo>
                  <a:cubicBezTo>
                    <a:pt x="5959" y="1490"/>
                    <a:pt x="1862" y="5586"/>
                    <a:pt x="1862" y="10800"/>
                  </a:cubicBezTo>
                  <a:cubicBezTo>
                    <a:pt x="1862" y="15641"/>
                    <a:pt x="5959" y="19738"/>
                    <a:pt x="10800" y="19738"/>
                  </a:cubicBezTo>
                  <a:cubicBezTo>
                    <a:pt x="12662" y="19738"/>
                    <a:pt x="14897" y="18993"/>
                    <a:pt x="16386" y="17876"/>
                  </a:cubicBezTo>
                  <a:cubicBezTo>
                    <a:pt x="16759" y="17503"/>
                    <a:pt x="17131" y="17503"/>
                    <a:pt x="17131" y="17876"/>
                  </a:cubicBezTo>
                  <a:cubicBezTo>
                    <a:pt x="17876" y="18621"/>
                    <a:pt x="17876" y="18621"/>
                    <a:pt x="17876" y="18621"/>
                  </a:cubicBezTo>
                  <a:cubicBezTo>
                    <a:pt x="17876" y="18621"/>
                    <a:pt x="17876" y="18621"/>
                    <a:pt x="17876" y="18621"/>
                  </a:cubicBezTo>
                  <a:cubicBezTo>
                    <a:pt x="17876" y="18993"/>
                    <a:pt x="17876" y="18993"/>
                    <a:pt x="17503" y="18993"/>
                  </a:cubicBezTo>
                  <a:cubicBezTo>
                    <a:pt x="15641" y="20855"/>
                    <a:pt x="13407" y="21600"/>
                    <a:pt x="10800" y="21600"/>
                  </a:cubicBezTo>
                  <a:cubicBezTo>
                    <a:pt x="4841" y="21600"/>
                    <a:pt x="0" y="16759"/>
                    <a:pt x="0" y="10800"/>
                  </a:cubicBezTo>
                  <a:cubicBezTo>
                    <a:pt x="0" y="4841"/>
                    <a:pt x="4841" y="0"/>
                    <a:pt x="10800" y="0"/>
                  </a:cubicBezTo>
                  <a:cubicBezTo>
                    <a:pt x="17131" y="0"/>
                    <a:pt x="21600" y="4097"/>
                    <a:pt x="21600" y="10800"/>
                  </a:cubicBezTo>
                  <a:cubicBezTo>
                    <a:pt x="21600" y="15269"/>
                    <a:pt x="18621" y="16759"/>
                    <a:pt x="15641" y="16759"/>
                  </a:cubicBezTo>
                  <a:close/>
                  <a:moveTo>
                    <a:pt x="10800" y="5586"/>
                  </a:moveTo>
                  <a:cubicBezTo>
                    <a:pt x="8566" y="5586"/>
                    <a:pt x="5959" y="8193"/>
                    <a:pt x="5959" y="11917"/>
                  </a:cubicBezTo>
                  <a:cubicBezTo>
                    <a:pt x="5959" y="13779"/>
                    <a:pt x="7076" y="15269"/>
                    <a:pt x="8938" y="15269"/>
                  </a:cubicBezTo>
                  <a:cubicBezTo>
                    <a:pt x="11545" y="15269"/>
                    <a:pt x="13779" y="11917"/>
                    <a:pt x="13779" y="8938"/>
                  </a:cubicBezTo>
                  <a:cubicBezTo>
                    <a:pt x="13779" y="7076"/>
                    <a:pt x="12662" y="5586"/>
                    <a:pt x="10800" y="558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7" name="Shape 5507"/>
            <p:cNvSpPr/>
            <p:nvPr/>
          </p:nvSpPr>
          <p:spPr>
            <a:xfrm>
              <a:off x="6683279" y="2628559"/>
              <a:ext cx="244734" cy="227695"/>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8" name="Shape 5508"/>
            <p:cNvSpPr/>
            <p:nvPr/>
          </p:nvSpPr>
          <p:spPr>
            <a:xfrm>
              <a:off x="7165001" y="2657988"/>
              <a:ext cx="198266" cy="164190"/>
            </a:xfrm>
            <a:custGeom>
              <a:avLst/>
              <a:gdLst/>
              <a:ahLst/>
              <a:cxnLst>
                <a:cxn ang="0">
                  <a:pos x="wd2" y="hd2"/>
                </a:cxn>
                <a:cxn ang="5400000">
                  <a:pos x="wd2" y="hd2"/>
                </a:cxn>
                <a:cxn ang="10800000">
                  <a:pos x="wd2" y="hd2"/>
                </a:cxn>
                <a:cxn ang="16200000">
                  <a:pos x="wd2" y="hd2"/>
                </a:cxn>
              </a:cxnLst>
              <a:rect l="0" t="0" r="r" b="b"/>
              <a:pathLst>
                <a:path w="21600" h="21600" extrusionOk="0">
                  <a:moveTo>
                    <a:pt x="21600" y="3527"/>
                  </a:moveTo>
                  <a:cubicBezTo>
                    <a:pt x="21600" y="3967"/>
                    <a:pt x="21234" y="4408"/>
                    <a:pt x="20502" y="4408"/>
                  </a:cubicBezTo>
                  <a:cubicBezTo>
                    <a:pt x="1098" y="4408"/>
                    <a:pt x="1098" y="4408"/>
                    <a:pt x="1098" y="4408"/>
                  </a:cubicBezTo>
                  <a:cubicBezTo>
                    <a:pt x="732" y="4408"/>
                    <a:pt x="0" y="3967"/>
                    <a:pt x="0" y="3527"/>
                  </a:cubicBezTo>
                  <a:cubicBezTo>
                    <a:pt x="0" y="1322"/>
                    <a:pt x="0" y="1322"/>
                    <a:pt x="0" y="1322"/>
                  </a:cubicBezTo>
                  <a:cubicBezTo>
                    <a:pt x="0" y="882"/>
                    <a:pt x="732" y="0"/>
                    <a:pt x="1098" y="0"/>
                  </a:cubicBezTo>
                  <a:cubicBezTo>
                    <a:pt x="20502" y="0"/>
                    <a:pt x="20502" y="0"/>
                    <a:pt x="20502" y="0"/>
                  </a:cubicBezTo>
                  <a:cubicBezTo>
                    <a:pt x="21234" y="0"/>
                    <a:pt x="21600" y="882"/>
                    <a:pt x="21600" y="1322"/>
                  </a:cubicBezTo>
                  <a:lnTo>
                    <a:pt x="21600" y="3527"/>
                  </a:lnTo>
                  <a:close/>
                  <a:moveTo>
                    <a:pt x="21600" y="11902"/>
                  </a:moveTo>
                  <a:cubicBezTo>
                    <a:pt x="21600" y="12343"/>
                    <a:pt x="21234" y="13224"/>
                    <a:pt x="20502" y="13224"/>
                  </a:cubicBezTo>
                  <a:cubicBezTo>
                    <a:pt x="1098" y="13224"/>
                    <a:pt x="1098" y="13224"/>
                    <a:pt x="1098" y="13224"/>
                  </a:cubicBezTo>
                  <a:cubicBezTo>
                    <a:pt x="732" y="13224"/>
                    <a:pt x="0" y="12343"/>
                    <a:pt x="0" y="11902"/>
                  </a:cubicBezTo>
                  <a:cubicBezTo>
                    <a:pt x="0" y="9698"/>
                    <a:pt x="0" y="9698"/>
                    <a:pt x="0" y="9698"/>
                  </a:cubicBezTo>
                  <a:cubicBezTo>
                    <a:pt x="0" y="9257"/>
                    <a:pt x="732" y="8816"/>
                    <a:pt x="1098" y="8816"/>
                  </a:cubicBezTo>
                  <a:cubicBezTo>
                    <a:pt x="20502" y="8816"/>
                    <a:pt x="20502" y="8816"/>
                    <a:pt x="20502" y="8816"/>
                  </a:cubicBezTo>
                  <a:cubicBezTo>
                    <a:pt x="21234" y="8816"/>
                    <a:pt x="21600" y="9257"/>
                    <a:pt x="21600" y="9698"/>
                  </a:cubicBezTo>
                  <a:lnTo>
                    <a:pt x="21600" y="11902"/>
                  </a:lnTo>
                  <a:close/>
                  <a:moveTo>
                    <a:pt x="21600" y="20718"/>
                  </a:moveTo>
                  <a:cubicBezTo>
                    <a:pt x="21600" y="21159"/>
                    <a:pt x="21234" y="21600"/>
                    <a:pt x="20502" y="21600"/>
                  </a:cubicBezTo>
                  <a:cubicBezTo>
                    <a:pt x="1098" y="21600"/>
                    <a:pt x="1098" y="21600"/>
                    <a:pt x="1098" y="21600"/>
                  </a:cubicBezTo>
                  <a:cubicBezTo>
                    <a:pt x="732" y="21600"/>
                    <a:pt x="0" y="21159"/>
                    <a:pt x="0" y="20718"/>
                  </a:cubicBezTo>
                  <a:cubicBezTo>
                    <a:pt x="0" y="18514"/>
                    <a:pt x="0" y="18514"/>
                    <a:pt x="0" y="18514"/>
                  </a:cubicBezTo>
                  <a:cubicBezTo>
                    <a:pt x="0" y="17633"/>
                    <a:pt x="732" y="17192"/>
                    <a:pt x="1098" y="17192"/>
                  </a:cubicBezTo>
                  <a:cubicBezTo>
                    <a:pt x="20502" y="17192"/>
                    <a:pt x="20502" y="17192"/>
                    <a:pt x="20502" y="17192"/>
                  </a:cubicBezTo>
                  <a:cubicBezTo>
                    <a:pt x="21234" y="17192"/>
                    <a:pt x="21600" y="17633"/>
                    <a:pt x="21600" y="18514"/>
                  </a:cubicBezTo>
                  <a:lnTo>
                    <a:pt x="21600" y="2071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09" name="Shape 5509"/>
            <p:cNvSpPr/>
            <p:nvPr/>
          </p:nvSpPr>
          <p:spPr>
            <a:xfrm>
              <a:off x="7657565" y="2628559"/>
              <a:ext cx="210657" cy="227695"/>
            </a:xfrm>
            <a:custGeom>
              <a:avLst/>
              <a:gdLst/>
              <a:ahLst/>
              <a:cxnLst>
                <a:cxn ang="0">
                  <a:pos x="wd2" y="hd2"/>
                </a:cxn>
                <a:cxn ang="5400000">
                  <a:pos x="wd2" y="hd2"/>
                </a:cxn>
                <a:cxn ang="10800000">
                  <a:pos x="wd2" y="hd2"/>
                </a:cxn>
                <a:cxn ang="16200000">
                  <a:pos x="wd2" y="hd2"/>
                </a:cxn>
              </a:cxnLst>
              <a:rect l="0" t="0" r="r" b="b"/>
              <a:pathLst>
                <a:path w="21600" h="21600" extrusionOk="0">
                  <a:moveTo>
                    <a:pt x="19886" y="18424"/>
                  </a:moveTo>
                  <a:cubicBezTo>
                    <a:pt x="14057" y="18424"/>
                    <a:pt x="14057" y="18424"/>
                    <a:pt x="14057" y="18424"/>
                  </a:cubicBezTo>
                  <a:cubicBezTo>
                    <a:pt x="14057" y="20012"/>
                    <a:pt x="12686" y="21600"/>
                    <a:pt x="10629" y="21600"/>
                  </a:cubicBezTo>
                  <a:cubicBezTo>
                    <a:pt x="8914" y="21600"/>
                    <a:pt x="7543" y="20012"/>
                    <a:pt x="7543" y="18424"/>
                  </a:cubicBezTo>
                  <a:cubicBezTo>
                    <a:pt x="1714" y="18424"/>
                    <a:pt x="1714" y="18424"/>
                    <a:pt x="1714" y="18424"/>
                  </a:cubicBezTo>
                  <a:cubicBezTo>
                    <a:pt x="686" y="18424"/>
                    <a:pt x="0" y="17788"/>
                    <a:pt x="0" y="16835"/>
                  </a:cubicBezTo>
                  <a:cubicBezTo>
                    <a:pt x="1714" y="15247"/>
                    <a:pt x="4114" y="12706"/>
                    <a:pt x="4114" y="6988"/>
                  </a:cubicBezTo>
                  <a:cubicBezTo>
                    <a:pt x="4114" y="4447"/>
                    <a:pt x="6171" y="1906"/>
                    <a:pt x="9600" y="1588"/>
                  </a:cubicBezTo>
                  <a:cubicBezTo>
                    <a:pt x="9600" y="1271"/>
                    <a:pt x="9600" y="1271"/>
                    <a:pt x="9600" y="953"/>
                  </a:cubicBezTo>
                  <a:cubicBezTo>
                    <a:pt x="9600" y="318"/>
                    <a:pt x="9943" y="0"/>
                    <a:pt x="10629" y="0"/>
                  </a:cubicBezTo>
                  <a:cubicBezTo>
                    <a:pt x="11314" y="0"/>
                    <a:pt x="12000" y="318"/>
                    <a:pt x="12000" y="953"/>
                  </a:cubicBezTo>
                  <a:cubicBezTo>
                    <a:pt x="12000" y="1271"/>
                    <a:pt x="12000" y="1271"/>
                    <a:pt x="12000" y="1588"/>
                  </a:cubicBezTo>
                  <a:cubicBezTo>
                    <a:pt x="15429" y="1906"/>
                    <a:pt x="17486" y="4447"/>
                    <a:pt x="17486" y="6988"/>
                  </a:cubicBezTo>
                  <a:cubicBezTo>
                    <a:pt x="17486" y="12706"/>
                    <a:pt x="19543" y="15247"/>
                    <a:pt x="21600" y="16835"/>
                  </a:cubicBezTo>
                  <a:cubicBezTo>
                    <a:pt x="21600" y="17788"/>
                    <a:pt x="20914" y="18424"/>
                    <a:pt x="19886" y="18424"/>
                  </a:cubicBezTo>
                  <a:close/>
                  <a:moveTo>
                    <a:pt x="10629" y="20012"/>
                  </a:moveTo>
                  <a:cubicBezTo>
                    <a:pt x="9600" y="20012"/>
                    <a:pt x="8914" y="19376"/>
                    <a:pt x="8914" y="18424"/>
                  </a:cubicBezTo>
                  <a:cubicBezTo>
                    <a:pt x="8914" y="18424"/>
                    <a:pt x="8914" y="18106"/>
                    <a:pt x="8571" y="18106"/>
                  </a:cubicBezTo>
                  <a:cubicBezTo>
                    <a:pt x="8571" y="18106"/>
                    <a:pt x="8571" y="18424"/>
                    <a:pt x="8571" y="18424"/>
                  </a:cubicBezTo>
                  <a:cubicBezTo>
                    <a:pt x="8571" y="19694"/>
                    <a:pt x="9600" y="20647"/>
                    <a:pt x="10629" y="20647"/>
                  </a:cubicBezTo>
                  <a:cubicBezTo>
                    <a:pt x="10971" y="20647"/>
                    <a:pt x="10971" y="20329"/>
                    <a:pt x="10971" y="20329"/>
                  </a:cubicBezTo>
                  <a:cubicBezTo>
                    <a:pt x="10971" y="20329"/>
                    <a:pt x="10971" y="20012"/>
                    <a:pt x="10629" y="2001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0" name="Shape 5510"/>
            <p:cNvSpPr/>
            <p:nvPr/>
          </p:nvSpPr>
          <p:spPr>
            <a:xfrm>
              <a:off x="8129993" y="2657988"/>
              <a:ext cx="291203" cy="164190"/>
            </a:xfrm>
            <a:custGeom>
              <a:avLst/>
              <a:gdLst/>
              <a:ahLst/>
              <a:cxnLst>
                <a:cxn ang="0">
                  <a:pos x="wd2" y="hd2"/>
                </a:cxn>
                <a:cxn ang="5400000">
                  <a:pos x="wd2" y="hd2"/>
                </a:cxn>
                <a:cxn ang="10800000">
                  <a:pos x="wd2" y="hd2"/>
                </a:cxn>
                <a:cxn ang="16200000">
                  <a:pos x="wd2" y="hd2"/>
                </a:cxn>
              </a:cxnLst>
              <a:rect l="0" t="0" r="r" b="b"/>
              <a:pathLst>
                <a:path w="21600" h="21600" extrusionOk="0">
                  <a:moveTo>
                    <a:pt x="17379" y="21600"/>
                  </a:moveTo>
                  <a:cubicBezTo>
                    <a:pt x="15145" y="21600"/>
                    <a:pt x="13159" y="18073"/>
                    <a:pt x="13159" y="14106"/>
                  </a:cubicBezTo>
                  <a:cubicBezTo>
                    <a:pt x="13159" y="11902"/>
                    <a:pt x="13655" y="9698"/>
                    <a:pt x="14648" y="8376"/>
                  </a:cubicBezTo>
                  <a:cubicBezTo>
                    <a:pt x="13903" y="7053"/>
                    <a:pt x="13903" y="7053"/>
                    <a:pt x="13903" y="7053"/>
                  </a:cubicBezTo>
                  <a:cubicBezTo>
                    <a:pt x="10676" y="14547"/>
                    <a:pt x="10676" y="14547"/>
                    <a:pt x="10676" y="14547"/>
                  </a:cubicBezTo>
                  <a:cubicBezTo>
                    <a:pt x="10676" y="14988"/>
                    <a:pt x="10428" y="14988"/>
                    <a:pt x="10179" y="14988"/>
                  </a:cubicBezTo>
                  <a:cubicBezTo>
                    <a:pt x="8441" y="14988"/>
                    <a:pt x="8441" y="14988"/>
                    <a:pt x="8441" y="14988"/>
                  </a:cubicBezTo>
                  <a:cubicBezTo>
                    <a:pt x="7945" y="18955"/>
                    <a:pt x="6207" y="21600"/>
                    <a:pt x="4221" y="21600"/>
                  </a:cubicBezTo>
                  <a:cubicBezTo>
                    <a:pt x="1738" y="21600"/>
                    <a:pt x="0" y="18073"/>
                    <a:pt x="0" y="14106"/>
                  </a:cubicBezTo>
                  <a:cubicBezTo>
                    <a:pt x="0" y="10139"/>
                    <a:pt x="1738" y="6612"/>
                    <a:pt x="4221" y="6612"/>
                  </a:cubicBezTo>
                  <a:cubicBezTo>
                    <a:pt x="4966" y="6612"/>
                    <a:pt x="5710" y="7053"/>
                    <a:pt x="6207" y="7494"/>
                  </a:cubicBezTo>
                  <a:cubicBezTo>
                    <a:pt x="7448" y="4408"/>
                    <a:pt x="7448" y="4408"/>
                    <a:pt x="7448" y="4408"/>
                  </a:cubicBezTo>
                  <a:cubicBezTo>
                    <a:pt x="5462" y="4408"/>
                    <a:pt x="5462" y="4408"/>
                    <a:pt x="5462" y="4408"/>
                  </a:cubicBezTo>
                  <a:cubicBezTo>
                    <a:pt x="4966" y="4408"/>
                    <a:pt x="4717" y="3967"/>
                    <a:pt x="4717" y="3527"/>
                  </a:cubicBezTo>
                  <a:cubicBezTo>
                    <a:pt x="4717" y="2645"/>
                    <a:pt x="4966" y="2204"/>
                    <a:pt x="5462" y="2204"/>
                  </a:cubicBezTo>
                  <a:cubicBezTo>
                    <a:pt x="8938" y="2204"/>
                    <a:pt x="8938" y="2204"/>
                    <a:pt x="8938" y="2204"/>
                  </a:cubicBezTo>
                  <a:cubicBezTo>
                    <a:pt x="8938" y="4408"/>
                    <a:pt x="8938" y="4408"/>
                    <a:pt x="8938" y="4408"/>
                  </a:cubicBezTo>
                  <a:cubicBezTo>
                    <a:pt x="13159" y="4408"/>
                    <a:pt x="13159" y="4408"/>
                    <a:pt x="13159" y="4408"/>
                  </a:cubicBezTo>
                  <a:cubicBezTo>
                    <a:pt x="12166" y="2204"/>
                    <a:pt x="12166" y="2204"/>
                    <a:pt x="12166" y="2204"/>
                  </a:cubicBezTo>
                  <a:cubicBezTo>
                    <a:pt x="10179" y="2204"/>
                    <a:pt x="10179" y="2204"/>
                    <a:pt x="10179" y="2204"/>
                  </a:cubicBezTo>
                  <a:cubicBezTo>
                    <a:pt x="9931" y="2204"/>
                    <a:pt x="9683" y="1763"/>
                    <a:pt x="9683" y="1322"/>
                  </a:cubicBezTo>
                  <a:cubicBezTo>
                    <a:pt x="9683" y="882"/>
                    <a:pt x="9931" y="0"/>
                    <a:pt x="10179" y="0"/>
                  </a:cubicBezTo>
                  <a:cubicBezTo>
                    <a:pt x="12662" y="0"/>
                    <a:pt x="12662" y="0"/>
                    <a:pt x="12662" y="0"/>
                  </a:cubicBezTo>
                  <a:cubicBezTo>
                    <a:pt x="12910" y="0"/>
                    <a:pt x="12910" y="441"/>
                    <a:pt x="13159" y="441"/>
                  </a:cubicBezTo>
                  <a:cubicBezTo>
                    <a:pt x="15641" y="7494"/>
                    <a:pt x="15641" y="7494"/>
                    <a:pt x="15641" y="7494"/>
                  </a:cubicBezTo>
                  <a:cubicBezTo>
                    <a:pt x="16138" y="7053"/>
                    <a:pt x="16883" y="6612"/>
                    <a:pt x="17379" y="6612"/>
                  </a:cubicBezTo>
                  <a:cubicBezTo>
                    <a:pt x="19862" y="6612"/>
                    <a:pt x="21600" y="10139"/>
                    <a:pt x="21600" y="14106"/>
                  </a:cubicBezTo>
                  <a:cubicBezTo>
                    <a:pt x="21600" y="18073"/>
                    <a:pt x="19862" y="21600"/>
                    <a:pt x="17379" y="21600"/>
                  </a:cubicBezTo>
                  <a:close/>
                  <a:moveTo>
                    <a:pt x="4221" y="14988"/>
                  </a:moveTo>
                  <a:cubicBezTo>
                    <a:pt x="3724" y="14988"/>
                    <a:pt x="3476" y="14106"/>
                    <a:pt x="3724" y="13665"/>
                  </a:cubicBezTo>
                  <a:cubicBezTo>
                    <a:pt x="5462" y="9257"/>
                    <a:pt x="5462" y="9257"/>
                    <a:pt x="5462" y="9257"/>
                  </a:cubicBezTo>
                  <a:cubicBezTo>
                    <a:pt x="4966" y="8816"/>
                    <a:pt x="4717" y="8816"/>
                    <a:pt x="4221" y="8816"/>
                  </a:cubicBezTo>
                  <a:cubicBezTo>
                    <a:pt x="2483" y="8816"/>
                    <a:pt x="1241" y="11020"/>
                    <a:pt x="1241" y="14106"/>
                  </a:cubicBezTo>
                  <a:cubicBezTo>
                    <a:pt x="1241" y="17192"/>
                    <a:pt x="2483" y="19396"/>
                    <a:pt x="4221" y="19396"/>
                  </a:cubicBezTo>
                  <a:cubicBezTo>
                    <a:pt x="5710" y="19396"/>
                    <a:pt x="6952" y="17633"/>
                    <a:pt x="7200" y="14988"/>
                  </a:cubicBezTo>
                  <a:lnTo>
                    <a:pt x="4221" y="14988"/>
                  </a:lnTo>
                  <a:close/>
                  <a:moveTo>
                    <a:pt x="7200" y="13224"/>
                  </a:moveTo>
                  <a:cubicBezTo>
                    <a:pt x="6952" y="11902"/>
                    <a:pt x="6703" y="11461"/>
                    <a:pt x="6455" y="10580"/>
                  </a:cubicBezTo>
                  <a:cubicBezTo>
                    <a:pt x="5462" y="13224"/>
                    <a:pt x="5462" y="13224"/>
                    <a:pt x="5462" y="13224"/>
                  </a:cubicBezTo>
                  <a:lnTo>
                    <a:pt x="7200" y="13224"/>
                  </a:lnTo>
                  <a:close/>
                  <a:moveTo>
                    <a:pt x="12662" y="6612"/>
                  </a:moveTo>
                  <a:cubicBezTo>
                    <a:pt x="8193" y="6612"/>
                    <a:pt x="8193" y="6612"/>
                    <a:pt x="8193" y="6612"/>
                  </a:cubicBezTo>
                  <a:cubicBezTo>
                    <a:pt x="7200" y="8816"/>
                    <a:pt x="7200" y="8816"/>
                    <a:pt x="7200" y="8816"/>
                  </a:cubicBezTo>
                  <a:cubicBezTo>
                    <a:pt x="7697" y="10139"/>
                    <a:pt x="8193" y="11461"/>
                    <a:pt x="8441" y="13224"/>
                  </a:cubicBezTo>
                  <a:cubicBezTo>
                    <a:pt x="9931" y="13224"/>
                    <a:pt x="9931" y="13224"/>
                    <a:pt x="9931" y="13224"/>
                  </a:cubicBezTo>
                  <a:lnTo>
                    <a:pt x="12662" y="6612"/>
                  </a:lnTo>
                  <a:close/>
                  <a:moveTo>
                    <a:pt x="17379" y="8816"/>
                  </a:moveTo>
                  <a:cubicBezTo>
                    <a:pt x="17131" y="8816"/>
                    <a:pt x="16634" y="8816"/>
                    <a:pt x="16386" y="9257"/>
                  </a:cubicBezTo>
                  <a:cubicBezTo>
                    <a:pt x="17876" y="13665"/>
                    <a:pt x="17876" y="13665"/>
                    <a:pt x="17876" y="13665"/>
                  </a:cubicBezTo>
                  <a:cubicBezTo>
                    <a:pt x="18124" y="14106"/>
                    <a:pt x="18124" y="14547"/>
                    <a:pt x="17876" y="14988"/>
                  </a:cubicBezTo>
                  <a:cubicBezTo>
                    <a:pt x="17628" y="14988"/>
                    <a:pt x="17628" y="14988"/>
                    <a:pt x="17379" y="14988"/>
                  </a:cubicBezTo>
                  <a:cubicBezTo>
                    <a:pt x="17131" y="14988"/>
                    <a:pt x="17131" y="14988"/>
                    <a:pt x="16883" y="14547"/>
                  </a:cubicBezTo>
                  <a:cubicBezTo>
                    <a:pt x="15393" y="10139"/>
                    <a:pt x="15393" y="10139"/>
                    <a:pt x="15393" y="10139"/>
                  </a:cubicBezTo>
                  <a:cubicBezTo>
                    <a:pt x="14648" y="11461"/>
                    <a:pt x="14400" y="12784"/>
                    <a:pt x="14400" y="14106"/>
                  </a:cubicBezTo>
                  <a:cubicBezTo>
                    <a:pt x="14400" y="17192"/>
                    <a:pt x="15890" y="19396"/>
                    <a:pt x="17379" y="19396"/>
                  </a:cubicBezTo>
                  <a:cubicBezTo>
                    <a:pt x="19117" y="19396"/>
                    <a:pt x="20359" y="17192"/>
                    <a:pt x="20359" y="14106"/>
                  </a:cubicBezTo>
                  <a:cubicBezTo>
                    <a:pt x="20359" y="11020"/>
                    <a:pt x="19117" y="8816"/>
                    <a:pt x="17379" y="881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1" name="Shape 5511"/>
            <p:cNvSpPr/>
            <p:nvPr/>
          </p:nvSpPr>
          <p:spPr>
            <a:xfrm>
              <a:off x="8560600" y="2645597"/>
              <a:ext cx="195168"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4097"/>
                  </a:moveTo>
                  <a:cubicBezTo>
                    <a:pt x="17131" y="3724"/>
                    <a:pt x="16386" y="3352"/>
                    <a:pt x="15641" y="2979"/>
                  </a:cubicBezTo>
                  <a:cubicBezTo>
                    <a:pt x="13407" y="2234"/>
                    <a:pt x="11172" y="2234"/>
                    <a:pt x="8566" y="2607"/>
                  </a:cubicBezTo>
                  <a:cubicBezTo>
                    <a:pt x="7448" y="2607"/>
                    <a:pt x="6703" y="2607"/>
                    <a:pt x="5586" y="2979"/>
                  </a:cubicBezTo>
                  <a:cubicBezTo>
                    <a:pt x="4841" y="3352"/>
                    <a:pt x="3724" y="3724"/>
                    <a:pt x="3724" y="4841"/>
                  </a:cubicBezTo>
                  <a:cubicBezTo>
                    <a:pt x="3724" y="6703"/>
                    <a:pt x="4097" y="8938"/>
                    <a:pt x="4469" y="11172"/>
                  </a:cubicBezTo>
                  <a:cubicBezTo>
                    <a:pt x="4841" y="11545"/>
                    <a:pt x="4841" y="12290"/>
                    <a:pt x="5214" y="12662"/>
                  </a:cubicBezTo>
                  <a:cubicBezTo>
                    <a:pt x="6331" y="13779"/>
                    <a:pt x="7821" y="14152"/>
                    <a:pt x="9310" y="14152"/>
                  </a:cubicBezTo>
                  <a:cubicBezTo>
                    <a:pt x="11545" y="14524"/>
                    <a:pt x="13407" y="14152"/>
                    <a:pt x="15641" y="13407"/>
                  </a:cubicBezTo>
                  <a:cubicBezTo>
                    <a:pt x="16014" y="13034"/>
                    <a:pt x="16759" y="12662"/>
                    <a:pt x="16759" y="11917"/>
                  </a:cubicBezTo>
                  <a:cubicBezTo>
                    <a:pt x="17131" y="9683"/>
                    <a:pt x="17503" y="7448"/>
                    <a:pt x="17876" y="5214"/>
                  </a:cubicBezTo>
                  <a:cubicBezTo>
                    <a:pt x="17876" y="4841"/>
                    <a:pt x="17876" y="4469"/>
                    <a:pt x="17876" y="4097"/>
                  </a:cubicBezTo>
                  <a:close/>
                  <a:moveTo>
                    <a:pt x="16014" y="14152"/>
                  </a:moveTo>
                  <a:cubicBezTo>
                    <a:pt x="13034" y="16014"/>
                    <a:pt x="8566" y="16014"/>
                    <a:pt x="5586" y="14152"/>
                  </a:cubicBezTo>
                  <a:cubicBezTo>
                    <a:pt x="5586" y="14152"/>
                    <a:pt x="5586" y="14152"/>
                    <a:pt x="5586" y="14152"/>
                  </a:cubicBezTo>
                  <a:cubicBezTo>
                    <a:pt x="5214" y="14152"/>
                    <a:pt x="5214" y="14152"/>
                    <a:pt x="5214" y="14152"/>
                  </a:cubicBezTo>
                  <a:cubicBezTo>
                    <a:pt x="5586" y="15269"/>
                    <a:pt x="5586" y="16386"/>
                    <a:pt x="5959" y="17131"/>
                  </a:cubicBezTo>
                  <a:cubicBezTo>
                    <a:pt x="6331" y="18248"/>
                    <a:pt x="7821" y="18621"/>
                    <a:pt x="8938" y="18621"/>
                  </a:cubicBezTo>
                  <a:cubicBezTo>
                    <a:pt x="10800" y="18993"/>
                    <a:pt x="13034" y="18993"/>
                    <a:pt x="14897" y="17876"/>
                  </a:cubicBezTo>
                  <a:cubicBezTo>
                    <a:pt x="16014" y="17503"/>
                    <a:pt x="15641" y="16014"/>
                    <a:pt x="16014" y="15269"/>
                  </a:cubicBezTo>
                  <a:cubicBezTo>
                    <a:pt x="16014" y="14897"/>
                    <a:pt x="16386" y="14152"/>
                    <a:pt x="16014" y="14152"/>
                  </a:cubicBezTo>
                  <a:close/>
                  <a:moveTo>
                    <a:pt x="13034" y="5214"/>
                  </a:moveTo>
                  <a:cubicBezTo>
                    <a:pt x="11545" y="5586"/>
                    <a:pt x="10055" y="5586"/>
                    <a:pt x="8566" y="5214"/>
                  </a:cubicBezTo>
                  <a:cubicBezTo>
                    <a:pt x="7821" y="5214"/>
                    <a:pt x="6703" y="5214"/>
                    <a:pt x="5959" y="4469"/>
                  </a:cubicBezTo>
                  <a:cubicBezTo>
                    <a:pt x="6331" y="4097"/>
                    <a:pt x="7076" y="3724"/>
                    <a:pt x="7821" y="3724"/>
                  </a:cubicBezTo>
                  <a:cubicBezTo>
                    <a:pt x="9683" y="3352"/>
                    <a:pt x="11545" y="3352"/>
                    <a:pt x="13407" y="3724"/>
                  </a:cubicBezTo>
                  <a:cubicBezTo>
                    <a:pt x="14152" y="3724"/>
                    <a:pt x="14897" y="4097"/>
                    <a:pt x="15641" y="4469"/>
                  </a:cubicBezTo>
                  <a:cubicBezTo>
                    <a:pt x="14897" y="5214"/>
                    <a:pt x="13779" y="5214"/>
                    <a:pt x="13034" y="5214"/>
                  </a:cubicBezTo>
                  <a:close/>
                  <a:moveTo>
                    <a:pt x="10800" y="12662"/>
                  </a:moveTo>
                  <a:cubicBezTo>
                    <a:pt x="9683" y="12662"/>
                    <a:pt x="8566" y="11917"/>
                    <a:pt x="8566" y="10428"/>
                  </a:cubicBezTo>
                  <a:cubicBezTo>
                    <a:pt x="8566" y="9683"/>
                    <a:pt x="8938" y="8566"/>
                    <a:pt x="10055" y="8193"/>
                  </a:cubicBezTo>
                  <a:cubicBezTo>
                    <a:pt x="11172" y="7821"/>
                    <a:pt x="12662" y="8566"/>
                    <a:pt x="13034" y="10055"/>
                  </a:cubicBezTo>
                  <a:cubicBezTo>
                    <a:pt x="13034" y="11172"/>
                    <a:pt x="12290" y="12662"/>
                    <a:pt x="10800" y="12662"/>
                  </a:cubicBezTo>
                  <a:close/>
                  <a:moveTo>
                    <a:pt x="10055" y="9310"/>
                  </a:moveTo>
                  <a:cubicBezTo>
                    <a:pt x="9310" y="9683"/>
                    <a:pt x="9310" y="11172"/>
                    <a:pt x="10428" y="11545"/>
                  </a:cubicBezTo>
                  <a:cubicBezTo>
                    <a:pt x="10800" y="11917"/>
                    <a:pt x="11917" y="11172"/>
                    <a:pt x="11917" y="10428"/>
                  </a:cubicBezTo>
                  <a:cubicBezTo>
                    <a:pt x="11917" y="9683"/>
                    <a:pt x="10800" y="8938"/>
                    <a:pt x="10055" y="931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2" name="Shape 5512"/>
            <p:cNvSpPr/>
            <p:nvPr/>
          </p:nvSpPr>
          <p:spPr>
            <a:xfrm>
              <a:off x="1131" y="3003403"/>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18741" y="3176"/>
                  </a:moveTo>
                  <a:cubicBezTo>
                    <a:pt x="15882" y="6353"/>
                    <a:pt x="15882" y="6353"/>
                    <a:pt x="15882" y="6353"/>
                  </a:cubicBezTo>
                  <a:cubicBezTo>
                    <a:pt x="16518" y="6988"/>
                    <a:pt x="16518" y="6988"/>
                    <a:pt x="16518" y="6988"/>
                  </a:cubicBezTo>
                  <a:cubicBezTo>
                    <a:pt x="16835" y="7306"/>
                    <a:pt x="16835" y="7941"/>
                    <a:pt x="16518" y="8259"/>
                  </a:cubicBezTo>
                  <a:cubicBezTo>
                    <a:pt x="15882" y="8894"/>
                    <a:pt x="15882" y="8894"/>
                    <a:pt x="15882" y="8894"/>
                  </a:cubicBezTo>
                  <a:cubicBezTo>
                    <a:pt x="16518" y="10165"/>
                    <a:pt x="16835" y="11435"/>
                    <a:pt x="16835" y="13024"/>
                  </a:cubicBezTo>
                  <a:cubicBezTo>
                    <a:pt x="16835" y="17788"/>
                    <a:pt x="13024" y="21600"/>
                    <a:pt x="8259" y="21600"/>
                  </a:cubicBezTo>
                  <a:cubicBezTo>
                    <a:pt x="3812" y="21600"/>
                    <a:pt x="0" y="17788"/>
                    <a:pt x="0" y="13024"/>
                  </a:cubicBezTo>
                  <a:cubicBezTo>
                    <a:pt x="0" y="8259"/>
                    <a:pt x="3812" y="4447"/>
                    <a:pt x="8259" y="4447"/>
                  </a:cubicBezTo>
                  <a:cubicBezTo>
                    <a:pt x="9847" y="4447"/>
                    <a:pt x="11435" y="5082"/>
                    <a:pt x="12706" y="5718"/>
                  </a:cubicBezTo>
                  <a:cubicBezTo>
                    <a:pt x="13341" y="4765"/>
                    <a:pt x="13341" y="4765"/>
                    <a:pt x="13341" y="4765"/>
                  </a:cubicBezTo>
                  <a:cubicBezTo>
                    <a:pt x="13659" y="4447"/>
                    <a:pt x="13976" y="4447"/>
                    <a:pt x="14294" y="4765"/>
                  </a:cubicBezTo>
                  <a:cubicBezTo>
                    <a:pt x="15247" y="5718"/>
                    <a:pt x="15247" y="5718"/>
                    <a:pt x="15247" y="5718"/>
                  </a:cubicBezTo>
                  <a:cubicBezTo>
                    <a:pt x="18106" y="2859"/>
                    <a:pt x="18106" y="2859"/>
                    <a:pt x="18106" y="2859"/>
                  </a:cubicBezTo>
                  <a:lnTo>
                    <a:pt x="18741" y="3176"/>
                  </a:lnTo>
                  <a:close/>
                  <a:moveTo>
                    <a:pt x="5718" y="6671"/>
                  </a:moveTo>
                  <a:cubicBezTo>
                    <a:pt x="4129" y="7306"/>
                    <a:pt x="2541" y="8576"/>
                    <a:pt x="1906" y="10482"/>
                  </a:cubicBezTo>
                  <a:cubicBezTo>
                    <a:pt x="1906" y="10800"/>
                    <a:pt x="1906" y="11118"/>
                    <a:pt x="2541" y="11435"/>
                  </a:cubicBezTo>
                  <a:cubicBezTo>
                    <a:pt x="2541" y="11435"/>
                    <a:pt x="2541" y="11435"/>
                    <a:pt x="2541" y="11435"/>
                  </a:cubicBezTo>
                  <a:cubicBezTo>
                    <a:pt x="2859" y="11435"/>
                    <a:pt x="3176" y="11435"/>
                    <a:pt x="3494" y="11118"/>
                  </a:cubicBezTo>
                  <a:cubicBezTo>
                    <a:pt x="3812" y="9529"/>
                    <a:pt x="5082" y="8576"/>
                    <a:pt x="6353" y="7941"/>
                  </a:cubicBezTo>
                  <a:cubicBezTo>
                    <a:pt x="6671" y="7941"/>
                    <a:pt x="6988" y="7306"/>
                    <a:pt x="6671" y="6988"/>
                  </a:cubicBezTo>
                  <a:cubicBezTo>
                    <a:pt x="6671" y="6671"/>
                    <a:pt x="6353" y="6353"/>
                    <a:pt x="5718" y="6671"/>
                  </a:cubicBezTo>
                  <a:close/>
                  <a:moveTo>
                    <a:pt x="18106" y="2224"/>
                  </a:moveTo>
                  <a:cubicBezTo>
                    <a:pt x="17788" y="2224"/>
                    <a:pt x="17788" y="2224"/>
                    <a:pt x="17788" y="1906"/>
                  </a:cubicBezTo>
                  <a:cubicBezTo>
                    <a:pt x="16518" y="953"/>
                    <a:pt x="16518" y="953"/>
                    <a:pt x="16518" y="953"/>
                  </a:cubicBezTo>
                  <a:cubicBezTo>
                    <a:pt x="16518" y="635"/>
                    <a:pt x="16518" y="635"/>
                    <a:pt x="16518" y="318"/>
                  </a:cubicBezTo>
                  <a:cubicBezTo>
                    <a:pt x="16835" y="318"/>
                    <a:pt x="17153" y="318"/>
                    <a:pt x="17153" y="318"/>
                  </a:cubicBezTo>
                  <a:cubicBezTo>
                    <a:pt x="18424" y="1588"/>
                    <a:pt x="18424" y="1588"/>
                    <a:pt x="18424" y="1588"/>
                  </a:cubicBezTo>
                  <a:cubicBezTo>
                    <a:pt x="18424" y="1588"/>
                    <a:pt x="18424" y="1906"/>
                    <a:pt x="18424" y="1906"/>
                  </a:cubicBezTo>
                  <a:cubicBezTo>
                    <a:pt x="18106" y="2224"/>
                    <a:pt x="18106" y="2224"/>
                    <a:pt x="18106" y="2224"/>
                  </a:cubicBezTo>
                  <a:close/>
                  <a:moveTo>
                    <a:pt x="19376" y="1588"/>
                  </a:moveTo>
                  <a:cubicBezTo>
                    <a:pt x="19376" y="1588"/>
                    <a:pt x="19059" y="1906"/>
                    <a:pt x="18741" y="1906"/>
                  </a:cubicBezTo>
                  <a:cubicBezTo>
                    <a:pt x="18741" y="1906"/>
                    <a:pt x="18424" y="1588"/>
                    <a:pt x="18424" y="1588"/>
                  </a:cubicBezTo>
                  <a:cubicBezTo>
                    <a:pt x="18424" y="318"/>
                    <a:pt x="18424" y="318"/>
                    <a:pt x="18424" y="318"/>
                  </a:cubicBezTo>
                  <a:cubicBezTo>
                    <a:pt x="18424" y="0"/>
                    <a:pt x="18741" y="0"/>
                    <a:pt x="18741" y="0"/>
                  </a:cubicBezTo>
                  <a:cubicBezTo>
                    <a:pt x="19059" y="0"/>
                    <a:pt x="19376" y="0"/>
                    <a:pt x="19376" y="318"/>
                  </a:cubicBezTo>
                  <a:lnTo>
                    <a:pt x="19376" y="1588"/>
                  </a:lnTo>
                  <a:close/>
                  <a:moveTo>
                    <a:pt x="20012" y="1906"/>
                  </a:moveTo>
                  <a:cubicBezTo>
                    <a:pt x="20012" y="2224"/>
                    <a:pt x="19694" y="2224"/>
                    <a:pt x="19694" y="2224"/>
                  </a:cubicBezTo>
                  <a:cubicBezTo>
                    <a:pt x="19694" y="2224"/>
                    <a:pt x="19376" y="2224"/>
                    <a:pt x="19376" y="1906"/>
                  </a:cubicBezTo>
                  <a:cubicBezTo>
                    <a:pt x="19376" y="1906"/>
                    <a:pt x="19376" y="1588"/>
                    <a:pt x="19376" y="1588"/>
                  </a:cubicBezTo>
                  <a:cubicBezTo>
                    <a:pt x="20329" y="318"/>
                    <a:pt x="20329" y="318"/>
                    <a:pt x="20329" y="318"/>
                  </a:cubicBezTo>
                  <a:cubicBezTo>
                    <a:pt x="20647" y="318"/>
                    <a:pt x="20965" y="318"/>
                    <a:pt x="20965" y="318"/>
                  </a:cubicBezTo>
                  <a:cubicBezTo>
                    <a:pt x="21282" y="635"/>
                    <a:pt x="21282" y="635"/>
                    <a:pt x="20965" y="953"/>
                  </a:cubicBezTo>
                  <a:lnTo>
                    <a:pt x="20012" y="1906"/>
                  </a:lnTo>
                  <a:close/>
                  <a:moveTo>
                    <a:pt x="20647" y="4765"/>
                  </a:moveTo>
                  <a:cubicBezTo>
                    <a:pt x="20647" y="4765"/>
                    <a:pt x="20647" y="4765"/>
                    <a:pt x="20329" y="4765"/>
                  </a:cubicBezTo>
                  <a:cubicBezTo>
                    <a:pt x="19376" y="3812"/>
                    <a:pt x="19376" y="3812"/>
                    <a:pt x="19376" y="3812"/>
                  </a:cubicBezTo>
                  <a:cubicBezTo>
                    <a:pt x="19376" y="3494"/>
                    <a:pt x="19376" y="3176"/>
                    <a:pt x="19376" y="3176"/>
                  </a:cubicBezTo>
                  <a:cubicBezTo>
                    <a:pt x="19694" y="2859"/>
                    <a:pt x="19694" y="2859"/>
                    <a:pt x="20012" y="3176"/>
                  </a:cubicBezTo>
                  <a:cubicBezTo>
                    <a:pt x="20965" y="4129"/>
                    <a:pt x="20965" y="4129"/>
                    <a:pt x="20965" y="4129"/>
                  </a:cubicBezTo>
                  <a:cubicBezTo>
                    <a:pt x="21282" y="4447"/>
                    <a:pt x="21282" y="4765"/>
                    <a:pt x="20965" y="4765"/>
                  </a:cubicBezTo>
                  <a:cubicBezTo>
                    <a:pt x="20965" y="4765"/>
                    <a:pt x="20965" y="4765"/>
                    <a:pt x="20647" y="4765"/>
                  </a:cubicBezTo>
                  <a:close/>
                  <a:moveTo>
                    <a:pt x="21282" y="2859"/>
                  </a:moveTo>
                  <a:cubicBezTo>
                    <a:pt x="20012" y="2859"/>
                    <a:pt x="20012" y="2859"/>
                    <a:pt x="20012" y="2859"/>
                  </a:cubicBezTo>
                  <a:cubicBezTo>
                    <a:pt x="19694" y="2859"/>
                    <a:pt x="19694" y="2859"/>
                    <a:pt x="19694" y="2541"/>
                  </a:cubicBezTo>
                  <a:cubicBezTo>
                    <a:pt x="19694" y="2541"/>
                    <a:pt x="19694" y="2224"/>
                    <a:pt x="20012" y="2224"/>
                  </a:cubicBezTo>
                  <a:cubicBezTo>
                    <a:pt x="21282" y="2224"/>
                    <a:pt x="21282" y="2224"/>
                    <a:pt x="21282" y="2224"/>
                  </a:cubicBezTo>
                  <a:cubicBezTo>
                    <a:pt x="21282" y="2224"/>
                    <a:pt x="21600" y="2541"/>
                    <a:pt x="21600" y="2541"/>
                  </a:cubicBezTo>
                  <a:cubicBezTo>
                    <a:pt x="21600" y="2859"/>
                    <a:pt x="21282" y="2859"/>
                    <a:pt x="21282" y="285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3" name="Shape 5513"/>
            <p:cNvSpPr/>
            <p:nvPr/>
          </p:nvSpPr>
          <p:spPr>
            <a:xfrm>
              <a:off x="413151" y="3003403"/>
              <a:ext cx="227696"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1172"/>
                  </a:moveTo>
                  <a:cubicBezTo>
                    <a:pt x="0" y="11172"/>
                    <a:pt x="0" y="11172"/>
                    <a:pt x="0" y="11172"/>
                  </a:cubicBezTo>
                  <a:cubicBezTo>
                    <a:pt x="0" y="5586"/>
                    <a:pt x="0" y="5586"/>
                    <a:pt x="0" y="5586"/>
                  </a:cubicBezTo>
                  <a:cubicBezTo>
                    <a:pt x="0" y="4469"/>
                    <a:pt x="953" y="3352"/>
                    <a:pt x="2224" y="3352"/>
                  </a:cubicBezTo>
                  <a:cubicBezTo>
                    <a:pt x="6353" y="3352"/>
                    <a:pt x="6353" y="3352"/>
                    <a:pt x="6353" y="3352"/>
                  </a:cubicBezTo>
                  <a:cubicBezTo>
                    <a:pt x="6353" y="1117"/>
                    <a:pt x="6353" y="1117"/>
                    <a:pt x="6353" y="1117"/>
                  </a:cubicBezTo>
                  <a:cubicBezTo>
                    <a:pt x="6353" y="372"/>
                    <a:pt x="6988" y="0"/>
                    <a:pt x="7624" y="0"/>
                  </a:cubicBezTo>
                  <a:cubicBezTo>
                    <a:pt x="14294" y="0"/>
                    <a:pt x="14294" y="0"/>
                    <a:pt x="14294" y="0"/>
                  </a:cubicBezTo>
                  <a:cubicBezTo>
                    <a:pt x="14929" y="0"/>
                    <a:pt x="15565" y="372"/>
                    <a:pt x="15565" y="1117"/>
                  </a:cubicBezTo>
                  <a:cubicBezTo>
                    <a:pt x="15565" y="3352"/>
                    <a:pt x="15565" y="3352"/>
                    <a:pt x="15565" y="3352"/>
                  </a:cubicBezTo>
                  <a:cubicBezTo>
                    <a:pt x="19694" y="3352"/>
                    <a:pt x="19694" y="3352"/>
                    <a:pt x="19694" y="3352"/>
                  </a:cubicBezTo>
                  <a:cubicBezTo>
                    <a:pt x="20965" y="3352"/>
                    <a:pt x="21600" y="4469"/>
                    <a:pt x="21600" y="5586"/>
                  </a:cubicBezTo>
                  <a:lnTo>
                    <a:pt x="21600" y="11172"/>
                  </a:lnTo>
                  <a:close/>
                  <a:moveTo>
                    <a:pt x="21600" y="19366"/>
                  </a:moveTo>
                  <a:cubicBezTo>
                    <a:pt x="21600" y="20483"/>
                    <a:pt x="20965" y="21600"/>
                    <a:pt x="19694" y="21600"/>
                  </a:cubicBezTo>
                  <a:cubicBezTo>
                    <a:pt x="2224" y="21600"/>
                    <a:pt x="2224" y="21600"/>
                    <a:pt x="2224" y="21600"/>
                  </a:cubicBezTo>
                  <a:cubicBezTo>
                    <a:pt x="953" y="21600"/>
                    <a:pt x="0" y="20483"/>
                    <a:pt x="0" y="19366"/>
                  </a:cubicBezTo>
                  <a:cubicBezTo>
                    <a:pt x="0" y="12662"/>
                    <a:pt x="0" y="12662"/>
                    <a:pt x="0" y="12662"/>
                  </a:cubicBezTo>
                  <a:cubicBezTo>
                    <a:pt x="8259" y="12662"/>
                    <a:pt x="8259" y="12662"/>
                    <a:pt x="8259" y="12662"/>
                  </a:cubicBezTo>
                  <a:cubicBezTo>
                    <a:pt x="8259" y="14897"/>
                    <a:pt x="8259" y="14897"/>
                    <a:pt x="8259" y="14897"/>
                  </a:cubicBezTo>
                  <a:cubicBezTo>
                    <a:pt x="8259" y="15269"/>
                    <a:pt x="8576" y="15641"/>
                    <a:pt x="8894" y="15641"/>
                  </a:cubicBezTo>
                  <a:cubicBezTo>
                    <a:pt x="13024" y="15641"/>
                    <a:pt x="13024" y="15641"/>
                    <a:pt x="13024" y="15641"/>
                  </a:cubicBezTo>
                  <a:cubicBezTo>
                    <a:pt x="13341" y="15641"/>
                    <a:pt x="13659" y="15269"/>
                    <a:pt x="13659" y="14897"/>
                  </a:cubicBezTo>
                  <a:cubicBezTo>
                    <a:pt x="13659" y="12662"/>
                    <a:pt x="13659" y="12662"/>
                    <a:pt x="13659" y="12662"/>
                  </a:cubicBezTo>
                  <a:cubicBezTo>
                    <a:pt x="21600" y="12662"/>
                    <a:pt x="21600" y="12662"/>
                    <a:pt x="21600" y="12662"/>
                  </a:cubicBezTo>
                  <a:lnTo>
                    <a:pt x="21600" y="19366"/>
                  </a:lnTo>
                  <a:close/>
                  <a:moveTo>
                    <a:pt x="13976" y="3352"/>
                  </a:moveTo>
                  <a:cubicBezTo>
                    <a:pt x="13976" y="1862"/>
                    <a:pt x="13976" y="1862"/>
                    <a:pt x="13976" y="1862"/>
                  </a:cubicBezTo>
                  <a:cubicBezTo>
                    <a:pt x="7941" y="1862"/>
                    <a:pt x="7941" y="1862"/>
                    <a:pt x="7941" y="1862"/>
                  </a:cubicBezTo>
                  <a:cubicBezTo>
                    <a:pt x="7941" y="3352"/>
                    <a:pt x="7941" y="3352"/>
                    <a:pt x="7941" y="3352"/>
                  </a:cubicBezTo>
                  <a:lnTo>
                    <a:pt x="13976" y="3352"/>
                  </a:lnTo>
                  <a:close/>
                  <a:moveTo>
                    <a:pt x="12388" y="14524"/>
                  </a:moveTo>
                  <a:cubicBezTo>
                    <a:pt x="9529" y="14524"/>
                    <a:pt x="9529" y="14524"/>
                    <a:pt x="9529" y="14524"/>
                  </a:cubicBezTo>
                  <a:cubicBezTo>
                    <a:pt x="9529" y="12662"/>
                    <a:pt x="9529" y="12662"/>
                    <a:pt x="9529" y="12662"/>
                  </a:cubicBezTo>
                  <a:cubicBezTo>
                    <a:pt x="12388" y="12662"/>
                    <a:pt x="12388" y="12662"/>
                    <a:pt x="12388" y="12662"/>
                  </a:cubicBezTo>
                  <a:lnTo>
                    <a:pt x="12388" y="1452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4" name="Shape 5514"/>
            <p:cNvSpPr/>
            <p:nvPr/>
          </p:nvSpPr>
          <p:spPr>
            <a:xfrm>
              <a:off x="896421" y="3003403"/>
              <a:ext cx="181228"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20647"/>
                  </a:moveTo>
                  <a:cubicBezTo>
                    <a:pt x="21600" y="21282"/>
                    <a:pt x="21200" y="21600"/>
                    <a:pt x="20400" y="21600"/>
                  </a:cubicBezTo>
                  <a:cubicBezTo>
                    <a:pt x="1200" y="21600"/>
                    <a:pt x="1200" y="21600"/>
                    <a:pt x="1200" y="21600"/>
                  </a:cubicBezTo>
                  <a:cubicBezTo>
                    <a:pt x="800" y="21600"/>
                    <a:pt x="0" y="21282"/>
                    <a:pt x="0" y="20647"/>
                  </a:cubicBezTo>
                  <a:cubicBezTo>
                    <a:pt x="0" y="635"/>
                    <a:pt x="0" y="635"/>
                    <a:pt x="0" y="635"/>
                  </a:cubicBezTo>
                  <a:cubicBezTo>
                    <a:pt x="0" y="318"/>
                    <a:pt x="800" y="0"/>
                    <a:pt x="1200" y="0"/>
                  </a:cubicBezTo>
                  <a:cubicBezTo>
                    <a:pt x="20400" y="0"/>
                    <a:pt x="20400" y="0"/>
                    <a:pt x="20400" y="0"/>
                  </a:cubicBezTo>
                  <a:cubicBezTo>
                    <a:pt x="21200" y="0"/>
                    <a:pt x="21600" y="318"/>
                    <a:pt x="21600" y="635"/>
                  </a:cubicBezTo>
                  <a:lnTo>
                    <a:pt x="21600" y="20647"/>
                  </a:lnTo>
                  <a:close/>
                  <a:moveTo>
                    <a:pt x="19600" y="20012"/>
                  </a:moveTo>
                  <a:cubicBezTo>
                    <a:pt x="19600" y="1588"/>
                    <a:pt x="19600" y="1588"/>
                    <a:pt x="19600" y="1588"/>
                  </a:cubicBezTo>
                  <a:cubicBezTo>
                    <a:pt x="2000" y="1588"/>
                    <a:pt x="2000" y="1588"/>
                    <a:pt x="2000" y="1588"/>
                  </a:cubicBezTo>
                  <a:cubicBezTo>
                    <a:pt x="2000" y="20012"/>
                    <a:pt x="2000" y="20012"/>
                    <a:pt x="2000" y="20012"/>
                  </a:cubicBezTo>
                  <a:cubicBezTo>
                    <a:pt x="8000" y="20012"/>
                    <a:pt x="8000" y="20012"/>
                    <a:pt x="8000" y="20012"/>
                  </a:cubicBezTo>
                  <a:cubicBezTo>
                    <a:pt x="8000" y="17153"/>
                    <a:pt x="8000" y="17153"/>
                    <a:pt x="8000" y="17153"/>
                  </a:cubicBezTo>
                  <a:cubicBezTo>
                    <a:pt x="8000" y="17153"/>
                    <a:pt x="8000" y="16835"/>
                    <a:pt x="8400" y="16835"/>
                  </a:cubicBezTo>
                  <a:cubicBezTo>
                    <a:pt x="13200" y="16835"/>
                    <a:pt x="13200" y="16835"/>
                    <a:pt x="13200" y="16835"/>
                  </a:cubicBezTo>
                  <a:cubicBezTo>
                    <a:pt x="13600" y="16835"/>
                    <a:pt x="13600" y="17153"/>
                    <a:pt x="13600" y="17153"/>
                  </a:cubicBezTo>
                  <a:cubicBezTo>
                    <a:pt x="13600" y="20012"/>
                    <a:pt x="13600" y="20012"/>
                    <a:pt x="13600" y="20012"/>
                  </a:cubicBezTo>
                  <a:lnTo>
                    <a:pt x="19600" y="20012"/>
                  </a:lnTo>
                  <a:close/>
                  <a:moveTo>
                    <a:pt x="6000" y="4129"/>
                  </a:moveTo>
                  <a:cubicBezTo>
                    <a:pt x="6000" y="4447"/>
                    <a:pt x="5600" y="4447"/>
                    <a:pt x="5600" y="4447"/>
                  </a:cubicBezTo>
                  <a:cubicBezTo>
                    <a:pt x="4400" y="4447"/>
                    <a:pt x="4400" y="4447"/>
                    <a:pt x="4400" y="4447"/>
                  </a:cubicBezTo>
                  <a:cubicBezTo>
                    <a:pt x="4400" y="4447"/>
                    <a:pt x="4000" y="4447"/>
                    <a:pt x="4000" y="4129"/>
                  </a:cubicBezTo>
                  <a:cubicBezTo>
                    <a:pt x="4000" y="3494"/>
                    <a:pt x="4000" y="3494"/>
                    <a:pt x="4000" y="3494"/>
                  </a:cubicBezTo>
                  <a:cubicBezTo>
                    <a:pt x="4000" y="3176"/>
                    <a:pt x="4400" y="2859"/>
                    <a:pt x="4400" y="2859"/>
                  </a:cubicBezTo>
                  <a:cubicBezTo>
                    <a:pt x="5600" y="2859"/>
                    <a:pt x="5600" y="2859"/>
                    <a:pt x="5600" y="2859"/>
                  </a:cubicBezTo>
                  <a:cubicBezTo>
                    <a:pt x="5600" y="2859"/>
                    <a:pt x="6000" y="3176"/>
                    <a:pt x="6000" y="3494"/>
                  </a:cubicBezTo>
                  <a:lnTo>
                    <a:pt x="6000" y="4129"/>
                  </a:lnTo>
                  <a:close/>
                  <a:moveTo>
                    <a:pt x="6000" y="7306"/>
                  </a:moveTo>
                  <a:cubicBezTo>
                    <a:pt x="6000" y="7306"/>
                    <a:pt x="5600" y="7624"/>
                    <a:pt x="5600" y="7624"/>
                  </a:cubicBezTo>
                  <a:cubicBezTo>
                    <a:pt x="4400" y="7624"/>
                    <a:pt x="4400" y="7624"/>
                    <a:pt x="4400" y="7624"/>
                  </a:cubicBezTo>
                  <a:cubicBezTo>
                    <a:pt x="4400" y="7624"/>
                    <a:pt x="4000" y="7306"/>
                    <a:pt x="4000" y="7306"/>
                  </a:cubicBezTo>
                  <a:cubicBezTo>
                    <a:pt x="4000" y="6353"/>
                    <a:pt x="4000" y="6353"/>
                    <a:pt x="4000" y="6353"/>
                  </a:cubicBezTo>
                  <a:cubicBezTo>
                    <a:pt x="4000" y="6353"/>
                    <a:pt x="4400" y="6035"/>
                    <a:pt x="4400" y="6035"/>
                  </a:cubicBezTo>
                  <a:cubicBezTo>
                    <a:pt x="5600" y="6035"/>
                    <a:pt x="5600" y="6035"/>
                    <a:pt x="5600" y="6035"/>
                  </a:cubicBezTo>
                  <a:cubicBezTo>
                    <a:pt x="5600" y="6035"/>
                    <a:pt x="6000" y="6353"/>
                    <a:pt x="6000" y="6353"/>
                  </a:cubicBezTo>
                  <a:lnTo>
                    <a:pt x="6000" y="7306"/>
                  </a:lnTo>
                  <a:close/>
                  <a:moveTo>
                    <a:pt x="6000" y="10165"/>
                  </a:moveTo>
                  <a:cubicBezTo>
                    <a:pt x="6000" y="10482"/>
                    <a:pt x="5600" y="10800"/>
                    <a:pt x="5600" y="10800"/>
                  </a:cubicBezTo>
                  <a:cubicBezTo>
                    <a:pt x="4400" y="10800"/>
                    <a:pt x="4400" y="10800"/>
                    <a:pt x="4400" y="10800"/>
                  </a:cubicBezTo>
                  <a:cubicBezTo>
                    <a:pt x="4400" y="10800"/>
                    <a:pt x="4000" y="10482"/>
                    <a:pt x="4000" y="10165"/>
                  </a:cubicBezTo>
                  <a:cubicBezTo>
                    <a:pt x="4000" y="9529"/>
                    <a:pt x="4000" y="9529"/>
                    <a:pt x="4000" y="9529"/>
                  </a:cubicBezTo>
                  <a:cubicBezTo>
                    <a:pt x="4000" y="9212"/>
                    <a:pt x="4400" y="9212"/>
                    <a:pt x="4400" y="9212"/>
                  </a:cubicBezTo>
                  <a:cubicBezTo>
                    <a:pt x="5600" y="9212"/>
                    <a:pt x="5600" y="9212"/>
                    <a:pt x="5600" y="9212"/>
                  </a:cubicBezTo>
                  <a:cubicBezTo>
                    <a:pt x="5600" y="9212"/>
                    <a:pt x="6000" y="9212"/>
                    <a:pt x="6000" y="9529"/>
                  </a:cubicBezTo>
                  <a:lnTo>
                    <a:pt x="6000" y="10165"/>
                  </a:lnTo>
                  <a:close/>
                  <a:moveTo>
                    <a:pt x="6000" y="13341"/>
                  </a:moveTo>
                  <a:cubicBezTo>
                    <a:pt x="6000" y="13659"/>
                    <a:pt x="5600" y="13659"/>
                    <a:pt x="5600" y="13659"/>
                  </a:cubicBezTo>
                  <a:cubicBezTo>
                    <a:pt x="4400" y="13659"/>
                    <a:pt x="4400" y="13659"/>
                    <a:pt x="4400" y="13659"/>
                  </a:cubicBezTo>
                  <a:cubicBezTo>
                    <a:pt x="4400" y="13659"/>
                    <a:pt x="4000" y="13659"/>
                    <a:pt x="4000" y="13341"/>
                  </a:cubicBezTo>
                  <a:cubicBezTo>
                    <a:pt x="4000" y="12706"/>
                    <a:pt x="4000" y="12706"/>
                    <a:pt x="4000" y="12706"/>
                  </a:cubicBezTo>
                  <a:cubicBezTo>
                    <a:pt x="4000" y="12388"/>
                    <a:pt x="4400" y="12388"/>
                    <a:pt x="4400" y="12388"/>
                  </a:cubicBezTo>
                  <a:cubicBezTo>
                    <a:pt x="5600" y="12388"/>
                    <a:pt x="5600" y="12388"/>
                    <a:pt x="5600" y="12388"/>
                  </a:cubicBezTo>
                  <a:cubicBezTo>
                    <a:pt x="5600" y="12388"/>
                    <a:pt x="6000" y="12388"/>
                    <a:pt x="6000" y="12706"/>
                  </a:cubicBezTo>
                  <a:lnTo>
                    <a:pt x="6000" y="13341"/>
                  </a:lnTo>
                  <a:close/>
                  <a:moveTo>
                    <a:pt x="6000" y="16518"/>
                  </a:moveTo>
                  <a:cubicBezTo>
                    <a:pt x="6000" y="16835"/>
                    <a:pt x="5600" y="16835"/>
                    <a:pt x="5600" y="16835"/>
                  </a:cubicBezTo>
                  <a:cubicBezTo>
                    <a:pt x="4400" y="16835"/>
                    <a:pt x="4400" y="16835"/>
                    <a:pt x="4400" y="16835"/>
                  </a:cubicBezTo>
                  <a:cubicBezTo>
                    <a:pt x="4400" y="16835"/>
                    <a:pt x="4000" y="16835"/>
                    <a:pt x="4000" y="16518"/>
                  </a:cubicBezTo>
                  <a:cubicBezTo>
                    <a:pt x="4000" y="15565"/>
                    <a:pt x="4000" y="15565"/>
                    <a:pt x="4000" y="15565"/>
                  </a:cubicBezTo>
                  <a:cubicBezTo>
                    <a:pt x="4000" y="15565"/>
                    <a:pt x="4400" y="15247"/>
                    <a:pt x="4400" y="15247"/>
                  </a:cubicBezTo>
                  <a:cubicBezTo>
                    <a:pt x="5600" y="15247"/>
                    <a:pt x="5600" y="15247"/>
                    <a:pt x="5600" y="15247"/>
                  </a:cubicBezTo>
                  <a:cubicBezTo>
                    <a:pt x="5600" y="15247"/>
                    <a:pt x="6000" y="15565"/>
                    <a:pt x="6000" y="15565"/>
                  </a:cubicBezTo>
                  <a:lnTo>
                    <a:pt x="6000" y="16518"/>
                  </a:lnTo>
                  <a:close/>
                  <a:moveTo>
                    <a:pt x="10000" y="4129"/>
                  </a:moveTo>
                  <a:cubicBezTo>
                    <a:pt x="10000" y="4447"/>
                    <a:pt x="9600" y="4447"/>
                    <a:pt x="9600" y="4447"/>
                  </a:cubicBezTo>
                  <a:cubicBezTo>
                    <a:pt x="8400" y="4447"/>
                    <a:pt x="8400" y="4447"/>
                    <a:pt x="8400" y="4447"/>
                  </a:cubicBezTo>
                  <a:cubicBezTo>
                    <a:pt x="8000" y="4447"/>
                    <a:pt x="8000" y="4447"/>
                    <a:pt x="8000" y="4129"/>
                  </a:cubicBezTo>
                  <a:cubicBezTo>
                    <a:pt x="8000" y="3494"/>
                    <a:pt x="8000" y="3494"/>
                    <a:pt x="8000" y="3494"/>
                  </a:cubicBezTo>
                  <a:cubicBezTo>
                    <a:pt x="8000" y="3176"/>
                    <a:pt x="8000" y="2859"/>
                    <a:pt x="8400" y="2859"/>
                  </a:cubicBezTo>
                  <a:cubicBezTo>
                    <a:pt x="9600" y="2859"/>
                    <a:pt x="9600" y="2859"/>
                    <a:pt x="9600" y="2859"/>
                  </a:cubicBezTo>
                  <a:cubicBezTo>
                    <a:pt x="9600" y="2859"/>
                    <a:pt x="10000" y="3176"/>
                    <a:pt x="10000" y="3494"/>
                  </a:cubicBezTo>
                  <a:lnTo>
                    <a:pt x="10000" y="4129"/>
                  </a:lnTo>
                  <a:close/>
                  <a:moveTo>
                    <a:pt x="10000" y="7306"/>
                  </a:moveTo>
                  <a:cubicBezTo>
                    <a:pt x="10000" y="7306"/>
                    <a:pt x="9600" y="7624"/>
                    <a:pt x="9600" y="7624"/>
                  </a:cubicBezTo>
                  <a:cubicBezTo>
                    <a:pt x="8400" y="7624"/>
                    <a:pt x="8400" y="7624"/>
                    <a:pt x="8400" y="7624"/>
                  </a:cubicBezTo>
                  <a:cubicBezTo>
                    <a:pt x="8000" y="7624"/>
                    <a:pt x="8000" y="7306"/>
                    <a:pt x="8000" y="7306"/>
                  </a:cubicBezTo>
                  <a:cubicBezTo>
                    <a:pt x="8000" y="6353"/>
                    <a:pt x="8000" y="6353"/>
                    <a:pt x="8000" y="6353"/>
                  </a:cubicBezTo>
                  <a:cubicBezTo>
                    <a:pt x="8000" y="6353"/>
                    <a:pt x="8000" y="6035"/>
                    <a:pt x="8400" y="6035"/>
                  </a:cubicBezTo>
                  <a:cubicBezTo>
                    <a:pt x="9600" y="6035"/>
                    <a:pt x="9600" y="6035"/>
                    <a:pt x="9600" y="6035"/>
                  </a:cubicBezTo>
                  <a:cubicBezTo>
                    <a:pt x="9600" y="6035"/>
                    <a:pt x="10000" y="6353"/>
                    <a:pt x="10000" y="6353"/>
                  </a:cubicBezTo>
                  <a:lnTo>
                    <a:pt x="10000" y="7306"/>
                  </a:lnTo>
                  <a:close/>
                  <a:moveTo>
                    <a:pt x="10000" y="10165"/>
                  </a:moveTo>
                  <a:cubicBezTo>
                    <a:pt x="10000" y="10482"/>
                    <a:pt x="9600" y="10800"/>
                    <a:pt x="9600" y="10800"/>
                  </a:cubicBezTo>
                  <a:cubicBezTo>
                    <a:pt x="8400" y="10800"/>
                    <a:pt x="8400" y="10800"/>
                    <a:pt x="8400" y="10800"/>
                  </a:cubicBezTo>
                  <a:cubicBezTo>
                    <a:pt x="8000" y="10800"/>
                    <a:pt x="8000" y="10482"/>
                    <a:pt x="8000" y="10165"/>
                  </a:cubicBezTo>
                  <a:cubicBezTo>
                    <a:pt x="8000" y="9529"/>
                    <a:pt x="8000" y="9529"/>
                    <a:pt x="8000" y="9529"/>
                  </a:cubicBezTo>
                  <a:cubicBezTo>
                    <a:pt x="8000" y="9212"/>
                    <a:pt x="8000" y="9212"/>
                    <a:pt x="8400" y="9212"/>
                  </a:cubicBezTo>
                  <a:cubicBezTo>
                    <a:pt x="9600" y="9212"/>
                    <a:pt x="9600" y="9212"/>
                    <a:pt x="9600" y="9212"/>
                  </a:cubicBezTo>
                  <a:cubicBezTo>
                    <a:pt x="9600" y="9212"/>
                    <a:pt x="10000" y="9212"/>
                    <a:pt x="10000" y="9529"/>
                  </a:cubicBezTo>
                  <a:lnTo>
                    <a:pt x="10000" y="10165"/>
                  </a:lnTo>
                  <a:close/>
                  <a:moveTo>
                    <a:pt x="10000" y="13341"/>
                  </a:moveTo>
                  <a:cubicBezTo>
                    <a:pt x="10000" y="13659"/>
                    <a:pt x="9600" y="13659"/>
                    <a:pt x="9600" y="13659"/>
                  </a:cubicBezTo>
                  <a:cubicBezTo>
                    <a:pt x="8400" y="13659"/>
                    <a:pt x="8400" y="13659"/>
                    <a:pt x="8400" y="13659"/>
                  </a:cubicBezTo>
                  <a:cubicBezTo>
                    <a:pt x="8000" y="13659"/>
                    <a:pt x="8000" y="13659"/>
                    <a:pt x="8000" y="13341"/>
                  </a:cubicBezTo>
                  <a:cubicBezTo>
                    <a:pt x="8000" y="12706"/>
                    <a:pt x="8000" y="12706"/>
                    <a:pt x="8000" y="12706"/>
                  </a:cubicBezTo>
                  <a:cubicBezTo>
                    <a:pt x="8000" y="12388"/>
                    <a:pt x="8000" y="12388"/>
                    <a:pt x="8400" y="12388"/>
                  </a:cubicBezTo>
                  <a:cubicBezTo>
                    <a:pt x="9600" y="12388"/>
                    <a:pt x="9600" y="12388"/>
                    <a:pt x="9600" y="12388"/>
                  </a:cubicBezTo>
                  <a:cubicBezTo>
                    <a:pt x="9600" y="12388"/>
                    <a:pt x="10000" y="12388"/>
                    <a:pt x="10000" y="12706"/>
                  </a:cubicBezTo>
                  <a:lnTo>
                    <a:pt x="10000" y="13341"/>
                  </a:lnTo>
                  <a:close/>
                  <a:moveTo>
                    <a:pt x="13600" y="4129"/>
                  </a:moveTo>
                  <a:cubicBezTo>
                    <a:pt x="13600" y="4447"/>
                    <a:pt x="13600" y="4447"/>
                    <a:pt x="13200" y="4447"/>
                  </a:cubicBezTo>
                  <a:cubicBezTo>
                    <a:pt x="12400" y="4447"/>
                    <a:pt x="12400" y="4447"/>
                    <a:pt x="12400" y="4447"/>
                  </a:cubicBezTo>
                  <a:cubicBezTo>
                    <a:pt x="12000" y="4447"/>
                    <a:pt x="12000" y="4447"/>
                    <a:pt x="12000" y="4129"/>
                  </a:cubicBezTo>
                  <a:cubicBezTo>
                    <a:pt x="12000" y="3494"/>
                    <a:pt x="12000" y="3494"/>
                    <a:pt x="12000" y="3494"/>
                  </a:cubicBezTo>
                  <a:cubicBezTo>
                    <a:pt x="12000" y="3176"/>
                    <a:pt x="12000" y="2859"/>
                    <a:pt x="12400" y="2859"/>
                  </a:cubicBezTo>
                  <a:cubicBezTo>
                    <a:pt x="13200" y="2859"/>
                    <a:pt x="13200" y="2859"/>
                    <a:pt x="13200" y="2859"/>
                  </a:cubicBezTo>
                  <a:cubicBezTo>
                    <a:pt x="13600" y="2859"/>
                    <a:pt x="13600" y="3176"/>
                    <a:pt x="13600" y="3494"/>
                  </a:cubicBezTo>
                  <a:lnTo>
                    <a:pt x="13600" y="4129"/>
                  </a:lnTo>
                  <a:close/>
                  <a:moveTo>
                    <a:pt x="13600" y="7306"/>
                  </a:moveTo>
                  <a:cubicBezTo>
                    <a:pt x="13600" y="7306"/>
                    <a:pt x="13600" y="7624"/>
                    <a:pt x="13200" y="7624"/>
                  </a:cubicBezTo>
                  <a:cubicBezTo>
                    <a:pt x="12400" y="7624"/>
                    <a:pt x="12400" y="7624"/>
                    <a:pt x="12400" y="7624"/>
                  </a:cubicBezTo>
                  <a:cubicBezTo>
                    <a:pt x="12000" y="7624"/>
                    <a:pt x="12000" y="7306"/>
                    <a:pt x="12000" y="7306"/>
                  </a:cubicBezTo>
                  <a:cubicBezTo>
                    <a:pt x="12000" y="6353"/>
                    <a:pt x="12000" y="6353"/>
                    <a:pt x="12000" y="6353"/>
                  </a:cubicBezTo>
                  <a:cubicBezTo>
                    <a:pt x="12000" y="6353"/>
                    <a:pt x="12000" y="6035"/>
                    <a:pt x="12400" y="6035"/>
                  </a:cubicBezTo>
                  <a:cubicBezTo>
                    <a:pt x="13200" y="6035"/>
                    <a:pt x="13200" y="6035"/>
                    <a:pt x="13200" y="6035"/>
                  </a:cubicBezTo>
                  <a:cubicBezTo>
                    <a:pt x="13600" y="6035"/>
                    <a:pt x="13600" y="6353"/>
                    <a:pt x="13600" y="6353"/>
                  </a:cubicBezTo>
                  <a:lnTo>
                    <a:pt x="13600" y="7306"/>
                  </a:lnTo>
                  <a:close/>
                  <a:moveTo>
                    <a:pt x="13600" y="10165"/>
                  </a:moveTo>
                  <a:cubicBezTo>
                    <a:pt x="13600" y="10482"/>
                    <a:pt x="13600" y="10800"/>
                    <a:pt x="13200" y="10800"/>
                  </a:cubicBezTo>
                  <a:cubicBezTo>
                    <a:pt x="12400" y="10800"/>
                    <a:pt x="12400" y="10800"/>
                    <a:pt x="12400" y="10800"/>
                  </a:cubicBezTo>
                  <a:cubicBezTo>
                    <a:pt x="12000" y="10800"/>
                    <a:pt x="12000" y="10482"/>
                    <a:pt x="12000" y="10165"/>
                  </a:cubicBezTo>
                  <a:cubicBezTo>
                    <a:pt x="12000" y="9529"/>
                    <a:pt x="12000" y="9529"/>
                    <a:pt x="12000" y="9529"/>
                  </a:cubicBezTo>
                  <a:cubicBezTo>
                    <a:pt x="12000" y="9212"/>
                    <a:pt x="12000" y="9212"/>
                    <a:pt x="12400" y="9212"/>
                  </a:cubicBezTo>
                  <a:cubicBezTo>
                    <a:pt x="13200" y="9212"/>
                    <a:pt x="13200" y="9212"/>
                    <a:pt x="13200" y="9212"/>
                  </a:cubicBezTo>
                  <a:cubicBezTo>
                    <a:pt x="13600" y="9212"/>
                    <a:pt x="13600" y="9212"/>
                    <a:pt x="13600" y="9529"/>
                  </a:cubicBezTo>
                  <a:lnTo>
                    <a:pt x="13600" y="10165"/>
                  </a:lnTo>
                  <a:close/>
                  <a:moveTo>
                    <a:pt x="13600" y="13341"/>
                  </a:moveTo>
                  <a:cubicBezTo>
                    <a:pt x="13600" y="13659"/>
                    <a:pt x="13600" y="13659"/>
                    <a:pt x="13200" y="13659"/>
                  </a:cubicBezTo>
                  <a:cubicBezTo>
                    <a:pt x="12400" y="13659"/>
                    <a:pt x="12400" y="13659"/>
                    <a:pt x="12400" y="13659"/>
                  </a:cubicBezTo>
                  <a:cubicBezTo>
                    <a:pt x="12000" y="13659"/>
                    <a:pt x="12000" y="13659"/>
                    <a:pt x="12000" y="13341"/>
                  </a:cubicBezTo>
                  <a:cubicBezTo>
                    <a:pt x="12000" y="12706"/>
                    <a:pt x="12000" y="12706"/>
                    <a:pt x="12000" y="12706"/>
                  </a:cubicBezTo>
                  <a:cubicBezTo>
                    <a:pt x="12000" y="12388"/>
                    <a:pt x="12000" y="12388"/>
                    <a:pt x="12400" y="12388"/>
                  </a:cubicBezTo>
                  <a:cubicBezTo>
                    <a:pt x="13200" y="12388"/>
                    <a:pt x="13200" y="12388"/>
                    <a:pt x="13200" y="12388"/>
                  </a:cubicBezTo>
                  <a:cubicBezTo>
                    <a:pt x="13600" y="12388"/>
                    <a:pt x="13600" y="12388"/>
                    <a:pt x="13600" y="12706"/>
                  </a:cubicBezTo>
                  <a:lnTo>
                    <a:pt x="13600" y="13341"/>
                  </a:lnTo>
                  <a:close/>
                  <a:moveTo>
                    <a:pt x="17600" y="4129"/>
                  </a:moveTo>
                  <a:cubicBezTo>
                    <a:pt x="17600" y="4447"/>
                    <a:pt x="17600" y="4447"/>
                    <a:pt x="17200" y="4447"/>
                  </a:cubicBezTo>
                  <a:cubicBezTo>
                    <a:pt x="16400" y="4447"/>
                    <a:pt x="16400" y="4447"/>
                    <a:pt x="16400" y="4447"/>
                  </a:cubicBezTo>
                  <a:cubicBezTo>
                    <a:pt x="16000" y="4447"/>
                    <a:pt x="15600" y="4447"/>
                    <a:pt x="15600" y="4129"/>
                  </a:cubicBezTo>
                  <a:cubicBezTo>
                    <a:pt x="15600" y="3494"/>
                    <a:pt x="15600" y="3494"/>
                    <a:pt x="15600" y="3494"/>
                  </a:cubicBezTo>
                  <a:cubicBezTo>
                    <a:pt x="15600" y="3176"/>
                    <a:pt x="16000" y="2859"/>
                    <a:pt x="16400" y="2859"/>
                  </a:cubicBezTo>
                  <a:cubicBezTo>
                    <a:pt x="17200" y="2859"/>
                    <a:pt x="17200" y="2859"/>
                    <a:pt x="17200" y="2859"/>
                  </a:cubicBezTo>
                  <a:cubicBezTo>
                    <a:pt x="17600" y="2859"/>
                    <a:pt x="17600" y="3176"/>
                    <a:pt x="17600" y="3494"/>
                  </a:cubicBezTo>
                  <a:lnTo>
                    <a:pt x="17600" y="4129"/>
                  </a:lnTo>
                  <a:close/>
                  <a:moveTo>
                    <a:pt x="17600" y="7306"/>
                  </a:moveTo>
                  <a:cubicBezTo>
                    <a:pt x="17600" y="7306"/>
                    <a:pt x="17600" y="7624"/>
                    <a:pt x="17200" y="7624"/>
                  </a:cubicBezTo>
                  <a:cubicBezTo>
                    <a:pt x="16400" y="7624"/>
                    <a:pt x="16400" y="7624"/>
                    <a:pt x="16400" y="7624"/>
                  </a:cubicBezTo>
                  <a:cubicBezTo>
                    <a:pt x="16000" y="7624"/>
                    <a:pt x="15600" y="7306"/>
                    <a:pt x="15600" y="7306"/>
                  </a:cubicBezTo>
                  <a:cubicBezTo>
                    <a:pt x="15600" y="6353"/>
                    <a:pt x="15600" y="6353"/>
                    <a:pt x="15600" y="6353"/>
                  </a:cubicBezTo>
                  <a:cubicBezTo>
                    <a:pt x="15600" y="6353"/>
                    <a:pt x="16000" y="6035"/>
                    <a:pt x="16400" y="6035"/>
                  </a:cubicBezTo>
                  <a:cubicBezTo>
                    <a:pt x="17200" y="6035"/>
                    <a:pt x="17200" y="6035"/>
                    <a:pt x="17200" y="6035"/>
                  </a:cubicBezTo>
                  <a:cubicBezTo>
                    <a:pt x="17600" y="6035"/>
                    <a:pt x="17600" y="6353"/>
                    <a:pt x="17600" y="6353"/>
                  </a:cubicBezTo>
                  <a:lnTo>
                    <a:pt x="17600" y="7306"/>
                  </a:lnTo>
                  <a:close/>
                  <a:moveTo>
                    <a:pt x="17600" y="10165"/>
                  </a:moveTo>
                  <a:cubicBezTo>
                    <a:pt x="17600" y="10482"/>
                    <a:pt x="17600" y="10800"/>
                    <a:pt x="17200" y="10800"/>
                  </a:cubicBezTo>
                  <a:cubicBezTo>
                    <a:pt x="16400" y="10800"/>
                    <a:pt x="16400" y="10800"/>
                    <a:pt x="16400" y="10800"/>
                  </a:cubicBezTo>
                  <a:cubicBezTo>
                    <a:pt x="16000" y="10800"/>
                    <a:pt x="15600" y="10482"/>
                    <a:pt x="15600" y="10165"/>
                  </a:cubicBezTo>
                  <a:cubicBezTo>
                    <a:pt x="15600" y="9529"/>
                    <a:pt x="15600" y="9529"/>
                    <a:pt x="15600" y="9529"/>
                  </a:cubicBezTo>
                  <a:cubicBezTo>
                    <a:pt x="15600" y="9212"/>
                    <a:pt x="16000" y="9212"/>
                    <a:pt x="16400" y="9212"/>
                  </a:cubicBezTo>
                  <a:cubicBezTo>
                    <a:pt x="17200" y="9212"/>
                    <a:pt x="17200" y="9212"/>
                    <a:pt x="17200" y="9212"/>
                  </a:cubicBezTo>
                  <a:cubicBezTo>
                    <a:pt x="17600" y="9212"/>
                    <a:pt x="17600" y="9212"/>
                    <a:pt x="17600" y="9529"/>
                  </a:cubicBezTo>
                  <a:lnTo>
                    <a:pt x="17600" y="10165"/>
                  </a:lnTo>
                  <a:close/>
                  <a:moveTo>
                    <a:pt x="17600" y="13341"/>
                  </a:moveTo>
                  <a:cubicBezTo>
                    <a:pt x="17600" y="13659"/>
                    <a:pt x="17600" y="13659"/>
                    <a:pt x="17200" y="13659"/>
                  </a:cubicBezTo>
                  <a:cubicBezTo>
                    <a:pt x="16400" y="13659"/>
                    <a:pt x="16400" y="13659"/>
                    <a:pt x="16400" y="13659"/>
                  </a:cubicBezTo>
                  <a:cubicBezTo>
                    <a:pt x="16000" y="13659"/>
                    <a:pt x="15600" y="13659"/>
                    <a:pt x="15600" y="13341"/>
                  </a:cubicBezTo>
                  <a:cubicBezTo>
                    <a:pt x="15600" y="12706"/>
                    <a:pt x="15600" y="12706"/>
                    <a:pt x="15600" y="12706"/>
                  </a:cubicBezTo>
                  <a:cubicBezTo>
                    <a:pt x="15600" y="12388"/>
                    <a:pt x="16000" y="12388"/>
                    <a:pt x="16400" y="12388"/>
                  </a:cubicBezTo>
                  <a:cubicBezTo>
                    <a:pt x="17200" y="12388"/>
                    <a:pt x="17200" y="12388"/>
                    <a:pt x="17200" y="12388"/>
                  </a:cubicBezTo>
                  <a:cubicBezTo>
                    <a:pt x="17600" y="12388"/>
                    <a:pt x="17600" y="12388"/>
                    <a:pt x="17600" y="12706"/>
                  </a:cubicBezTo>
                  <a:lnTo>
                    <a:pt x="17600" y="13341"/>
                  </a:lnTo>
                  <a:close/>
                  <a:moveTo>
                    <a:pt x="17600" y="16518"/>
                  </a:moveTo>
                  <a:cubicBezTo>
                    <a:pt x="17600" y="16835"/>
                    <a:pt x="17600" y="16835"/>
                    <a:pt x="17200" y="16835"/>
                  </a:cubicBezTo>
                  <a:cubicBezTo>
                    <a:pt x="16400" y="16835"/>
                    <a:pt x="16400" y="16835"/>
                    <a:pt x="16400" y="16835"/>
                  </a:cubicBezTo>
                  <a:cubicBezTo>
                    <a:pt x="16000" y="16835"/>
                    <a:pt x="15600" y="16835"/>
                    <a:pt x="15600" y="16518"/>
                  </a:cubicBezTo>
                  <a:cubicBezTo>
                    <a:pt x="15600" y="15565"/>
                    <a:pt x="15600" y="15565"/>
                    <a:pt x="15600" y="15565"/>
                  </a:cubicBezTo>
                  <a:cubicBezTo>
                    <a:pt x="15600" y="15565"/>
                    <a:pt x="16000" y="15247"/>
                    <a:pt x="16400" y="15247"/>
                  </a:cubicBezTo>
                  <a:cubicBezTo>
                    <a:pt x="17200" y="15247"/>
                    <a:pt x="17200" y="15247"/>
                    <a:pt x="17200" y="15247"/>
                  </a:cubicBezTo>
                  <a:cubicBezTo>
                    <a:pt x="17600" y="15247"/>
                    <a:pt x="17600" y="15565"/>
                    <a:pt x="17600" y="15565"/>
                  </a:cubicBezTo>
                  <a:lnTo>
                    <a:pt x="17600" y="1651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5" name="Shape 5515"/>
            <p:cNvSpPr/>
            <p:nvPr/>
          </p:nvSpPr>
          <p:spPr>
            <a:xfrm>
              <a:off x="1378143" y="3003403"/>
              <a:ext cx="261773"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13341"/>
                  </a:moveTo>
                  <a:cubicBezTo>
                    <a:pt x="21600" y="18106"/>
                    <a:pt x="21600" y="18106"/>
                    <a:pt x="21600" y="18106"/>
                  </a:cubicBezTo>
                  <a:cubicBezTo>
                    <a:pt x="21600" y="18106"/>
                    <a:pt x="21323" y="18424"/>
                    <a:pt x="21046" y="18424"/>
                  </a:cubicBezTo>
                  <a:cubicBezTo>
                    <a:pt x="20215" y="18424"/>
                    <a:pt x="20215" y="18424"/>
                    <a:pt x="20215" y="18424"/>
                  </a:cubicBezTo>
                  <a:cubicBezTo>
                    <a:pt x="20215" y="19059"/>
                    <a:pt x="20215" y="19059"/>
                    <a:pt x="20215" y="19059"/>
                  </a:cubicBezTo>
                  <a:cubicBezTo>
                    <a:pt x="20215" y="20329"/>
                    <a:pt x="19108" y="21600"/>
                    <a:pt x="18000" y="21600"/>
                  </a:cubicBezTo>
                  <a:cubicBezTo>
                    <a:pt x="16892" y="21600"/>
                    <a:pt x="16062" y="20329"/>
                    <a:pt x="16062" y="19059"/>
                  </a:cubicBezTo>
                  <a:cubicBezTo>
                    <a:pt x="16062" y="18424"/>
                    <a:pt x="16062" y="18424"/>
                    <a:pt x="16062" y="18424"/>
                  </a:cubicBezTo>
                  <a:cubicBezTo>
                    <a:pt x="5262" y="18424"/>
                    <a:pt x="5262" y="18424"/>
                    <a:pt x="5262" y="18424"/>
                  </a:cubicBezTo>
                  <a:cubicBezTo>
                    <a:pt x="5262" y="19059"/>
                    <a:pt x="5262" y="19059"/>
                    <a:pt x="5262" y="19059"/>
                  </a:cubicBezTo>
                  <a:cubicBezTo>
                    <a:pt x="5262" y="20329"/>
                    <a:pt x="4431" y="21600"/>
                    <a:pt x="3323" y="21600"/>
                  </a:cubicBezTo>
                  <a:cubicBezTo>
                    <a:pt x="2215" y="21600"/>
                    <a:pt x="1385" y="20329"/>
                    <a:pt x="1385" y="19059"/>
                  </a:cubicBezTo>
                  <a:cubicBezTo>
                    <a:pt x="1385" y="18424"/>
                    <a:pt x="1385" y="18424"/>
                    <a:pt x="1385" y="18424"/>
                  </a:cubicBezTo>
                  <a:cubicBezTo>
                    <a:pt x="277" y="18424"/>
                    <a:pt x="277" y="18424"/>
                    <a:pt x="277" y="18424"/>
                  </a:cubicBezTo>
                  <a:cubicBezTo>
                    <a:pt x="0" y="18424"/>
                    <a:pt x="0" y="18106"/>
                    <a:pt x="0" y="18106"/>
                  </a:cubicBezTo>
                  <a:cubicBezTo>
                    <a:pt x="0" y="13341"/>
                    <a:pt x="0" y="13341"/>
                    <a:pt x="0" y="13341"/>
                  </a:cubicBezTo>
                  <a:cubicBezTo>
                    <a:pt x="0" y="12071"/>
                    <a:pt x="1108" y="10800"/>
                    <a:pt x="2215" y="10800"/>
                  </a:cubicBezTo>
                  <a:cubicBezTo>
                    <a:pt x="2492" y="10800"/>
                    <a:pt x="2492" y="10800"/>
                    <a:pt x="2492" y="10800"/>
                  </a:cubicBezTo>
                  <a:cubicBezTo>
                    <a:pt x="3600" y="5718"/>
                    <a:pt x="3600" y="5718"/>
                    <a:pt x="3600" y="5718"/>
                  </a:cubicBezTo>
                  <a:cubicBezTo>
                    <a:pt x="3877" y="4129"/>
                    <a:pt x="5262" y="2859"/>
                    <a:pt x="6646" y="2859"/>
                  </a:cubicBezTo>
                  <a:cubicBezTo>
                    <a:pt x="8031" y="2859"/>
                    <a:pt x="8031" y="2859"/>
                    <a:pt x="8031" y="2859"/>
                  </a:cubicBezTo>
                  <a:cubicBezTo>
                    <a:pt x="8031" y="318"/>
                    <a:pt x="8031" y="318"/>
                    <a:pt x="8031" y="318"/>
                  </a:cubicBezTo>
                  <a:cubicBezTo>
                    <a:pt x="8031" y="0"/>
                    <a:pt x="8031" y="0"/>
                    <a:pt x="8308" y="0"/>
                  </a:cubicBezTo>
                  <a:cubicBezTo>
                    <a:pt x="13015" y="0"/>
                    <a:pt x="13015" y="0"/>
                    <a:pt x="13015" y="0"/>
                  </a:cubicBezTo>
                  <a:cubicBezTo>
                    <a:pt x="13292" y="0"/>
                    <a:pt x="13292" y="0"/>
                    <a:pt x="13292" y="318"/>
                  </a:cubicBezTo>
                  <a:cubicBezTo>
                    <a:pt x="13292" y="2859"/>
                    <a:pt x="13292" y="2859"/>
                    <a:pt x="13292" y="2859"/>
                  </a:cubicBezTo>
                  <a:cubicBezTo>
                    <a:pt x="14677" y="2859"/>
                    <a:pt x="14677" y="2859"/>
                    <a:pt x="14677" y="2859"/>
                  </a:cubicBezTo>
                  <a:cubicBezTo>
                    <a:pt x="16062" y="2859"/>
                    <a:pt x="17446" y="4129"/>
                    <a:pt x="17723" y="5718"/>
                  </a:cubicBezTo>
                  <a:cubicBezTo>
                    <a:pt x="18831" y="10800"/>
                    <a:pt x="18831" y="10800"/>
                    <a:pt x="18831" y="10800"/>
                  </a:cubicBezTo>
                  <a:cubicBezTo>
                    <a:pt x="19108" y="10800"/>
                    <a:pt x="19108" y="10800"/>
                    <a:pt x="19108" y="10800"/>
                  </a:cubicBezTo>
                  <a:cubicBezTo>
                    <a:pt x="20492" y="10800"/>
                    <a:pt x="21600" y="12071"/>
                    <a:pt x="21600" y="13341"/>
                  </a:cubicBezTo>
                  <a:close/>
                  <a:moveTo>
                    <a:pt x="4985" y="14612"/>
                  </a:moveTo>
                  <a:cubicBezTo>
                    <a:pt x="4985" y="13659"/>
                    <a:pt x="4154" y="12706"/>
                    <a:pt x="3323" y="12706"/>
                  </a:cubicBezTo>
                  <a:cubicBezTo>
                    <a:pt x="2492" y="12706"/>
                    <a:pt x="1662" y="13659"/>
                    <a:pt x="1662" y="14612"/>
                  </a:cubicBezTo>
                  <a:cubicBezTo>
                    <a:pt x="1662" y="15565"/>
                    <a:pt x="2492" y="16518"/>
                    <a:pt x="3323" y="16518"/>
                  </a:cubicBezTo>
                  <a:cubicBezTo>
                    <a:pt x="4154" y="16518"/>
                    <a:pt x="4985" y="15565"/>
                    <a:pt x="4985" y="14612"/>
                  </a:cubicBezTo>
                  <a:close/>
                  <a:moveTo>
                    <a:pt x="16062" y="10800"/>
                  </a:moveTo>
                  <a:cubicBezTo>
                    <a:pt x="15231" y="6353"/>
                    <a:pt x="15231" y="6353"/>
                    <a:pt x="15231" y="6353"/>
                  </a:cubicBezTo>
                  <a:cubicBezTo>
                    <a:pt x="14954" y="6353"/>
                    <a:pt x="14954" y="6035"/>
                    <a:pt x="14677" y="6035"/>
                  </a:cubicBezTo>
                  <a:cubicBezTo>
                    <a:pt x="6646" y="6035"/>
                    <a:pt x="6646" y="6035"/>
                    <a:pt x="6646" y="6035"/>
                  </a:cubicBezTo>
                  <a:cubicBezTo>
                    <a:pt x="6646" y="6035"/>
                    <a:pt x="6369" y="6353"/>
                    <a:pt x="6369" y="6353"/>
                  </a:cubicBezTo>
                  <a:cubicBezTo>
                    <a:pt x="5262" y="10800"/>
                    <a:pt x="5262" y="10800"/>
                    <a:pt x="5262" y="10800"/>
                  </a:cubicBezTo>
                  <a:lnTo>
                    <a:pt x="16062" y="10800"/>
                  </a:lnTo>
                  <a:close/>
                  <a:moveTo>
                    <a:pt x="19662" y="14612"/>
                  </a:moveTo>
                  <a:cubicBezTo>
                    <a:pt x="19662" y="13659"/>
                    <a:pt x="19108" y="12706"/>
                    <a:pt x="18000" y="12706"/>
                  </a:cubicBezTo>
                  <a:cubicBezTo>
                    <a:pt x="17169" y="12706"/>
                    <a:pt x="16338" y="13659"/>
                    <a:pt x="16338" y="14612"/>
                  </a:cubicBezTo>
                  <a:cubicBezTo>
                    <a:pt x="16338" y="15565"/>
                    <a:pt x="17169" y="16518"/>
                    <a:pt x="18000" y="16518"/>
                  </a:cubicBezTo>
                  <a:cubicBezTo>
                    <a:pt x="19108" y="16518"/>
                    <a:pt x="19662" y="15565"/>
                    <a:pt x="19662" y="1461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6" name="Shape 5516"/>
            <p:cNvSpPr/>
            <p:nvPr/>
          </p:nvSpPr>
          <p:spPr>
            <a:xfrm>
              <a:off x="1859865" y="3003403"/>
              <a:ext cx="244735" cy="212207"/>
            </a:xfrm>
            <a:custGeom>
              <a:avLst/>
              <a:gdLst/>
              <a:ahLst/>
              <a:cxnLst>
                <a:cxn ang="0">
                  <a:pos x="wd2" y="hd2"/>
                </a:cxn>
                <a:cxn ang="5400000">
                  <a:pos x="wd2" y="hd2"/>
                </a:cxn>
                <a:cxn ang="10800000">
                  <a:pos x="wd2" y="hd2"/>
                </a:cxn>
                <a:cxn ang="16200000">
                  <a:pos x="wd2" y="hd2"/>
                </a:cxn>
              </a:cxnLst>
              <a:rect l="0" t="0" r="r" b="b"/>
              <a:pathLst>
                <a:path w="21600" h="21600" extrusionOk="0">
                  <a:moveTo>
                    <a:pt x="21600" y="6514"/>
                  </a:moveTo>
                  <a:cubicBezTo>
                    <a:pt x="21600" y="18171"/>
                    <a:pt x="21600" y="18171"/>
                    <a:pt x="21600" y="18171"/>
                  </a:cubicBezTo>
                  <a:cubicBezTo>
                    <a:pt x="21600" y="19886"/>
                    <a:pt x="20416" y="21600"/>
                    <a:pt x="18937" y="21600"/>
                  </a:cubicBezTo>
                  <a:cubicBezTo>
                    <a:pt x="2959" y="21600"/>
                    <a:pt x="2959" y="21600"/>
                    <a:pt x="2959" y="21600"/>
                  </a:cubicBezTo>
                  <a:cubicBezTo>
                    <a:pt x="1479" y="21600"/>
                    <a:pt x="0" y="19886"/>
                    <a:pt x="0" y="18171"/>
                  </a:cubicBezTo>
                  <a:cubicBezTo>
                    <a:pt x="0" y="6514"/>
                    <a:pt x="0" y="6514"/>
                    <a:pt x="0" y="6514"/>
                  </a:cubicBezTo>
                  <a:cubicBezTo>
                    <a:pt x="0" y="4800"/>
                    <a:pt x="1479" y="3086"/>
                    <a:pt x="2959" y="3086"/>
                  </a:cubicBezTo>
                  <a:cubicBezTo>
                    <a:pt x="5622" y="3086"/>
                    <a:pt x="5622" y="3086"/>
                    <a:pt x="5622" y="3086"/>
                  </a:cubicBezTo>
                  <a:cubicBezTo>
                    <a:pt x="6214" y="1371"/>
                    <a:pt x="6214" y="1371"/>
                    <a:pt x="6214" y="1371"/>
                  </a:cubicBezTo>
                  <a:cubicBezTo>
                    <a:pt x="6510" y="686"/>
                    <a:pt x="7397" y="0"/>
                    <a:pt x="7989" y="0"/>
                  </a:cubicBezTo>
                  <a:cubicBezTo>
                    <a:pt x="13907" y="0"/>
                    <a:pt x="13907" y="0"/>
                    <a:pt x="13907" y="0"/>
                  </a:cubicBezTo>
                  <a:cubicBezTo>
                    <a:pt x="14499" y="0"/>
                    <a:pt x="15386" y="686"/>
                    <a:pt x="15682" y="1371"/>
                  </a:cubicBezTo>
                  <a:cubicBezTo>
                    <a:pt x="16274" y="3086"/>
                    <a:pt x="16274" y="3086"/>
                    <a:pt x="16274" y="3086"/>
                  </a:cubicBezTo>
                  <a:cubicBezTo>
                    <a:pt x="18937" y="3086"/>
                    <a:pt x="18937" y="3086"/>
                    <a:pt x="18937" y="3086"/>
                  </a:cubicBezTo>
                  <a:cubicBezTo>
                    <a:pt x="20416" y="3086"/>
                    <a:pt x="21600" y="4800"/>
                    <a:pt x="21600" y="6514"/>
                  </a:cubicBezTo>
                  <a:close/>
                  <a:moveTo>
                    <a:pt x="15978" y="12343"/>
                  </a:moveTo>
                  <a:cubicBezTo>
                    <a:pt x="15978" y="9257"/>
                    <a:pt x="13611" y="6514"/>
                    <a:pt x="10948" y="6514"/>
                  </a:cubicBezTo>
                  <a:cubicBezTo>
                    <a:pt x="8285" y="6514"/>
                    <a:pt x="5918" y="9257"/>
                    <a:pt x="5918" y="12343"/>
                  </a:cubicBezTo>
                  <a:cubicBezTo>
                    <a:pt x="5918" y="15771"/>
                    <a:pt x="8285" y="18171"/>
                    <a:pt x="10948" y="18171"/>
                  </a:cubicBezTo>
                  <a:cubicBezTo>
                    <a:pt x="13611" y="18171"/>
                    <a:pt x="15978" y="15771"/>
                    <a:pt x="15978" y="12343"/>
                  </a:cubicBezTo>
                  <a:close/>
                  <a:moveTo>
                    <a:pt x="14203" y="12343"/>
                  </a:moveTo>
                  <a:cubicBezTo>
                    <a:pt x="14203" y="14400"/>
                    <a:pt x="12723" y="16114"/>
                    <a:pt x="10948" y="16114"/>
                  </a:cubicBezTo>
                  <a:cubicBezTo>
                    <a:pt x="9173" y="16114"/>
                    <a:pt x="7693" y="14400"/>
                    <a:pt x="7693" y="12343"/>
                  </a:cubicBezTo>
                  <a:cubicBezTo>
                    <a:pt x="7693" y="10286"/>
                    <a:pt x="9173" y="8571"/>
                    <a:pt x="10948" y="8571"/>
                  </a:cubicBezTo>
                  <a:cubicBezTo>
                    <a:pt x="12723" y="8571"/>
                    <a:pt x="14203" y="10286"/>
                    <a:pt x="14203" y="1234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7" name="Shape 5517"/>
            <p:cNvSpPr/>
            <p:nvPr/>
          </p:nvSpPr>
          <p:spPr>
            <a:xfrm>
              <a:off x="2352430" y="3051420"/>
              <a:ext cx="74350" cy="130113"/>
            </a:xfrm>
            <a:custGeom>
              <a:avLst/>
              <a:gdLst/>
              <a:ahLst/>
              <a:cxnLst>
                <a:cxn ang="0">
                  <a:pos x="wd2" y="hd2"/>
                </a:cxn>
                <a:cxn ang="5400000">
                  <a:pos x="wd2" y="hd2"/>
                </a:cxn>
                <a:cxn ang="10800000">
                  <a:pos x="wd2" y="hd2"/>
                </a:cxn>
                <a:cxn ang="16200000">
                  <a:pos x="wd2" y="hd2"/>
                </a:cxn>
              </a:cxnLst>
              <a:rect l="0" t="0" r="r" b="b"/>
              <a:pathLst>
                <a:path w="21600" h="21600" extrusionOk="0">
                  <a:moveTo>
                    <a:pt x="21600" y="20492"/>
                  </a:moveTo>
                  <a:cubicBezTo>
                    <a:pt x="21600" y="21046"/>
                    <a:pt x="20618" y="21600"/>
                    <a:pt x="18655" y="21600"/>
                  </a:cubicBezTo>
                  <a:cubicBezTo>
                    <a:pt x="18655" y="21600"/>
                    <a:pt x="17673" y="21600"/>
                    <a:pt x="17673" y="21046"/>
                  </a:cubicBezTo>
                  <a:cubicBezTo>
                    <a:pt x="982" y="11631"/>
                    <a:pt x="982" y="11631"/>
                    <a:pt x="982" y="11631"/>
                  </a:cubicBezTo>
                  <a:cubicBezTo>
                    <a:pt x="0" y="11631"/>
                    <a:pt x="0" y="11077"/>
                    <a:pt x="0" y="11077"/>
                  </a:cubicBezTo>
                  <a:cubicBezTo>
                    <a:pt x="0" y="10523"/>
                    <a:pt x="0" y="9969"/>
                    <a:pt x="982" y="9969"/>
                  </a:cubicBezTo>
                  <a:cubicBezTo>
                    <a:pt x="17673" y="554"/>
                    <a:pt x="17673" y="554"/>
                    <a:pt x="17673" y="554"/>
                  </a:cubicBezTo>
                  <a:cubicBezTo>
                    <a:pt x="17673" y="554"/>
                    <a:pt x="18655" y="0"/>
                    <a:pt x="18655" y="0"/>
                  </a:cubicBezTo>
                  <a:cubicBezTo>
                    <a:pt x="20618" y="0"/>
                    <a:pt x="21600" y="554"/>
                    <a:pt x="21600" y="1662"/>
                  </a:cubicBezTo>
                  <a:lnTo>
                    <a:pt x="21600" y="2049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8" name="Shape 5518"/>
            <p:cNvSpPr/>
            <p:nvPr/>
          </p:nvSpPr>
          <p:spPr>
            <a:xfrm>
              <a:off x="2824858" y="3020442"/>
              <a:ext cx="195168"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3724"/>
                  </a:moveTo>
                  <a:cubicBezTo>
                    <a:pt x="17876" y="3724"/>
                    <a:pt x="17876" y="3352"/>
                    <a:pt x="17503" y="3352"/>
                  </a:cubicBezTo>
                  <a:cubicBezTo>
                    <a:pt x="4097" y="3352"/>
                    <a:pt x="4097" y="3352"/>
                    <a:pt x="4097" y="3352"/>
                  </a:cubicBezTo>
                  <a:cubicBezTo>
                    <a:pt x="3724" y="3352"/>
                    <a:pt x="3352" y="3724"/>
                    <a:pt x="3352" y="3724"/>
                  </a:cubicBezTo>
                  <a:cubicBezTo>
                    <a:pt x="3352" y="17503"/>
                    <a:pt x="3352" y="17503"/>
                    <a:pt x="3352" y="17503"/>
                  </a:cubicBezTo>
                  <a:cubicBezTo>
                    <a:pt x="3352" y="17876"/>
                    <a:pt x="3724" y="17876"/>
                    <a:pt x="4097" y="17876"/>
                  </a:cubicBezTo>
                  <a:cubicBezTo>
                    <a:pt x="17503" y="17876"/>
                    <a:pt x="17503" y="17876"/>
                    <a:pt x="17503" y="17876"/>
                  </a:cubicBezTo>
                  <a:cubicBezTo>
                    <a:pt x="17876" y="17876"/>
                    <a:pt x="17876" y="17876"/>
                    <a:pt x="17876" y="17503"/>
                  </a:cubicBezTo>
                  <a:lnTo>
                    <a:pt x="17876" y="3724"/>
                  </a:lnTo>
                  <a:close/>
                  <a:moveTo>
                    <a:pt x="14897" y="11545"/>
                  </a:moveTo>
                  <a:cubicBezTo>
                    <a:pt x="8566" y="16014"/>
                    <a:pt x="8566" y="16014"/>
                    <a:pt x="8566" y="16014"/>
                  </a:cubicBezTo>
                  <a:cubicBezTo>
                    <a:pt x="8193" y="16014"/>
                    <a:pt x="7821" y="16014"/>
                    <a:pt x="7821" y="16014"/>
                  </a:cubicBezTo>
                  <a:cubicBezTo>
                    <a:pt x="7448" y="16014"/>
                    <a:pt x="7076" y="15641"/>
                    <a:pt x="7076" y="15269"/>
                  </a:cubicBezTo>
                  <a:cubicBezTo>
                    <a:pt x="7076" y="6331"/>
                    <a:pt x="7076" y="6331"/>
                    <a:pt x="7076" y="6331"/>
                  </a:cubicBezTo>
                  <a:cubicBezTo>
                    <a:pt x="7076" y="5959"/>
                    <a:pt x="7448" y="5586"/>
                    <a:pt x="7821" y="5214"/>
                  </a:cubicBezTo>
                  <a:cubicBezTo>
                    <a:pt x="7821" y="5214"/>
                    <a:pt x="8193" y="5214"/>
                    <a:pt x="8566" y="5586"/>
                  </a:cubicBezTo>
                  <a:cubicBezTo>
                    <a:pt x="14897" y="10055"/>
                    <a:pt x="14897" y="10055"/>
                    <a:pt x="14897" y="10055"/>
                  </a:cubicBezTo>
                  <a:cubicBezTo>
                    <a:pt x="15269" y="10055"/>
                    <a:pt x="15269" y="10428"/>
                    <a:pt x="15269" y="10800"/>
                  </a:cubicBezTo>
                  <a:cubicBezTo>
                    <a:pt x="15269" y="11172"/>
                    <a:pt x="15269" y="11172"/>
                    <a:pt x="14897" y="1154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19" name="Shape 5519"/>
            <p:cNvSpPr/>
            <p:nvPr/>
          </p:nvSpPr>
          <p:spPr>
            <a:xfrm>
              <a:off x="4271572" y="3003403"/>
              <a:ext cx="210658" cy="212207"/>
            </a:xfrm>
            <a:custGeom>
              <a:avLst/>
              <a:gdLst/>
              <a:ahLst/>
              <a:cxnLst>
                <a:cxn ang="0">
                  <a:pos x="wd2" y="hd2"/>
                </a:cxn>
                <a:cxn ang="5400000">
                  <a:pos x="wd2" y="hd2"/>
                </a:cxn>
                <a:cxn ang="10800000">
                  <a:pos x="wd2" y="hd2"/>
                </a:cxn>
                <a:cxn ang="16200000">
                  <a:pos x="wd2" y="hd2"/>
                </a:cxn>
              </a:cxnLst>
              <a:rect l="0" t="0" r="r" b="b"/>
              <a:pathLst>
                <a:path w="21600" h="21600" extrusionOk="0">
                  <a:moveTo>
                    <a:pt x="4457" y="14400"/>
                  </a:moveTo>
                  <a:cubicBezTo>
                    <a:pt x="343" y="14400"/>
                    <a:pt x="343" y="14400"/>
                    <a:pt x="343" y="14400"/>
                  </a:cubicBezTo>
                  <a:cubicBezTo>
                    <a:pt x="0" y="14400"/>
                    <a:pt x="0" y="14400"/>
                    <a:pt x="0" y="14057"/>
                  </a:cubicBezTo>
                  <a:cubicBezTo>
                    <a:pt x="0" y="13714"/>
                    <a:pt x="0" y="13714"/>
                    <a:pt x="343" y="13714"/>
                  </a:cubicBezTo>
                  <a:cubicBezTo>
                    <a:pt x="4457" y="13714"/>
                    <a:pt x="4457" y="13714"/>
                    <a:pt x="4457" y="13714"/>
                  </a:cubicBezTo>
                  <a:cubicBezTo>
                    <a:pt x="4800" y="13714"/>
                    <a:pt x="4800" y="13714"/>
                    <a:pt x="4800" y="14057"/>
                  </a:cubicBezTo>
                  <a:cubicBezTo>
                    <a:pt x="4800" y="14400"/>
                    <a:pt x="4800" y="14400"/>
                    <a:pt x="4457" y="14400"/>
                  </a:cubicBezTo>
                  <a:close/>
                  <a:moveTo>
                    <a:pt x="10286" y="6514"/>
                  </a:moveTo>
                  <a:cubicBezTo>
                    <a:pt x="6514" y="3086"/>
                    <a:pt x="6514" y="3086"/>
                    <a:pt x="6514" y="3086"/>
                  </a:cubicBezTo>
                  <a:cubicBezTo>
                    <a:pt x="6514" y="2743"/>
                    <a:pt x="6171" y="2743"/>
                    <a:pt x="5829" y="2743"/>
                  </a:cubicBezTo>
                  <a:cubicBezTo>
                    <a:pt x="5486" y="2743"/>
                    <a:pt x="5143" y="2743"/>
                    <a:pt x="4800" y="3086"/>
                  </a:cubicBezTo>
                  <a:cubicBezTo>
                    <a:pt x="3086" y="4800"/>
                    <a:pt x="3086" y="4800"/>
                    <a:pt x="3086" y="4800"/>
                  </a:cubicBezTo>
                  <a:cubicBezTo>
                    <a:pt x="2743" y="5143"/>
                    <a:pt x="2743" y="5486"/>
                    <a:pt x="2743" y="5829"/>
                  </a:cubicBezTo>
                  <a:cubicBezTo>
                    <a:pt x="2743" y="6171"/>
                    <a:pt x="2743" y="6514"/>
                    <a:pt x="3086" y="6514"/>
                  </a:cubicBezTo>
                  <a:cubicBezTo>
                    <a:pt x="6514" y="10286"/>
                    <a:pt x="6514" y="10286"/>
                    <a:pt x="6514" y="10286"/>
                  </a:cubicBezTo>
                  <a:cubicBezTo>
                    <a:pt x="6171" y="13371"/>
                    <a:pt x="6171" y="13371"/>
                    <a:pt x="6171" y="13371"/>
                  </a:cubicBezTo>
                  <a:cubicBezTo>
                    <a:pt x="6171" y="13029"/>
                    <a:pt x="5829" y="13029"/>
                    <a:pt x="5486" y="12686"/>
                  </a:cubicBezTo>
                  <a:cubicBezTo>
                    <a:pt x="1371" y="8229"/>
                    <a:pt x="1371" y="8229"/>
                    <a:pt x="1371" y="8229"/>
                  </a:cubicBezTo>
                  <a:cubicBezTo>
                    <a:pt x="686" y="7543"/>
                    <a:pt x="0" y="6857"/>
                    <a:pt x="0" y="5829"/>
                  </a:cubicBezTo>
                  <a:cubicBezTo>
                    <a:pt x="0" y="4800"/>
                    <a:pt x="686" y="3771"/>
                    <a:pt x="1371" y="3086"/>
                  </a:cubicBezTo>
                  <a:cubicBezTo>
                    <a:pt x="3086" y="1029"/>
                    <a:pt x="3086" y="1029"/>
                    <a:pt x="3086" y="1029"/>
                  </a:cubicBezTo>
                  <a:cubicBezTo>
                    <a:pt x="3771" y="343"/>
                    <a:pt x="4800" y="0"/>
                    <a:pt x="5829" y="0"/>
                  </a:cubicBezTo>
                  <a:cubicBezTo>
                    <a:pt x="6857" y="0"/>
                    <a:pt x="7886" y="343"/>
                    <a:pt x="8571" y="1371"/>
                  </a:cubicBezTo>
                  <a:cubicBezTo>
                    <a:pt x="12686" y="5486"/>
                    <a:pt x="12686" y="5486"/>
                    <a:pt x="12686" y="5486"/>
                  </a:cubicBezTo>
                  <a:cubicBezTo>
                    <a:pt x="13029" y="5829"/>
                    <a:pt x="13029" y="6171"/>
                    <a:pt x="13371" y="6171"/>
                  </a:cubicBezTo>
                  <a:lnTo>
                    <a:pt x="10286" y="6514"/>
                  </a:lnTo>
                  <a:close/>
                  <a:moveTo>
                    <a:pt x="2400" y="19886"/>
                  </a:moveTo>
                  <a:cubicBezTo>
                    <a:pt x="2057" y="19886"/>
                    <a:pt x="2057" y="19886"/>
                    <a:pt x="2057" y="19886"/>
                  </a:cubicBezTo>
                  <a:cubicBezTo>
                    <a:pt x="2057" y="19886"/>
                    <a:pt x="1714" y="19886"/>
                    <a:pt x="1714" y="19886"/>
                  </a:cubicBezTo>
                  <a:cubicBezTo>
                    <a:pt x="1714" y="19543"/>
                    <a:pt x="1714" y="19200"/>
                    <a:pt x="1714" y="19200"/>
                  </a:cubicBezTo>
                  <a:cubicBezTo>
                    <a:pt x="5143" y="15771"/>
                    <a:pt x="5143" y="15771"/>
                    <a:pt x="5143" y="15771"/>
                  </a:cubicBezTo>
                  <a:cubicBezTo>
                    <a:pt x="5143" y="15771"/>
                    <a:pt x="5486" y="15771"/>
                    <a:pt x="5486" y="15771"/>
                  </a:cubicBezTo>
                  <a:cubicBezTo>
                    <a:pt x="5829" y="16114"/>
                    <a:pt x="5829" y="16114"/>
                    <a:pt x="5486" y="16457"/>
                  </a:cubicBezTo>
                  <a:lnTo>
                    <a:pt x="2400" y="19886"/>
                  </a:lnTo>
                  <a:close/>
                  <a:moveTo>
                    <a:pt x="7886" y="21257"/>
                  </a:moveTo>
                  <a:cubicBezTo>
                    <a:pt x="7886" y="21257"/>
                    <a:pt x="7543" y="21600"/>
                    <a:pt x="7543" y="21600"/>
                  </a:cubicBezTo>
                  <a:cubicBezTo>
                    <a:pt x="7200" y="21600"/>
                    <a:pt x="6857" y="21257"/>
                    <a:pt x="6857" y="21257"/>
                  </a:cubicBezTo>
                  <a:cubicBezTo>
                    <a:pt x="6857" y="16800"/>
                    <a:pt x="6857" y="16800"/>
                    <a:pt x="6857" y="16800"/>
                  </a:cubicBezTo>
                  <a:cubicBezTo>
                    <a:pt x="6857" y="16800"/>
                    <a:pt x="7200" y="16457"/>
                    <a:pt x="7543" y="16457"/>
                  </a:cubicBezTo>
                  <a:cubicBezTo>
                    <a:pt x="7543" y="16457"/>
                    <a:pt x="7886" y="16800"/>
                    <a:pt x="7886" y="16800"/>
                  </a:cubicBezTo>
                  <a:lnTo>
                    <a:pt x="7886" y="21257"/>
                  </a:lnTo>
                  <a:close/>
                  <a:moveTo>
                    <a:pt x="20229" y="18514"/>
                  </a:moveTo>
                  <a:cubicBezTo>
                    <a:pt x="18514" y="20229"/>
                    <a:pt x="18514" y="20229"/>
                    <a:pt x="18514" y="20229"/>
                  </a:cubicBezTo>
                  <a:cubicBezTo>
                    <a:pt x="17486" y="20914"/>
                    <a:pt x="16800" y="21257"/>
                    <a:pt x="15771" y="21257"/>
                  </a:cubicBezTo>
                  <a:cubicBezTo>
                    <a:pt x="14743" y="21257"/>
                    <a:pt x="13714" y="20914"/>
                    <a:pt x="13029" y="20229"/>
                  </a:cubicBezTo>
                  <a:cubicBezTo>
                    <a:pt x="8571" y="15771"/>
                    <a:pt x="8571" y="15771"/>
                    <a:pt x="8571" y="15771"/>
                  </a:cubicBezTo>
                  <a:cubicBezTo>
                    <a:pt x="8571" y="15771"/>
                    <a:pt x="8229" y="15429"/>
                    <a:pt x="8229" y="15086"/>
                  </a:cubicBezTo>
                  <a:cubicBezTo>
                    <a:pt x="11314" y="14743"/>
                    <a:pt x="11314" y="14743"/>
                    <a:pt x="11314" y="14743"/>
                  </a:cubicBezTo>
                  <a:cubicBezTo>
                    <a:pt x="14743" y="18514"/>
                    <a:pt x="14743" y="18514"/>
                    <a:pt x="14743" y="18514"/>
                  </a:cubicBezTo>
                  <a:cubicBezTo>
                    <a:pt x="15429" y="18857"/>
                    <a:pt x="16114" y="18857"/>
                    <a:pt x="16457" y="18514"/>
                  </a:cubicBezTo>
                  <a:cubicBezTo>
                    <a:pt x="18514" y="16457"/>
                    <a:pt x="18514" y="16457"/>
                    <a:pt x="18514" y="16457"/>
                  </a:cubicBezTo>
                  <a:cubicBezTo>
                    <a:pt x="18857" y="16457"/>
                    <a:pt x="18857" y="16114"/>
                    <a:pt x="18857" y="15771"/>
                  </a:cubicBezTo>
                  <a:cubicBezTo>
                    <a:pt x="18857" y="15429"/>
                    <a:pt x="18857" y="15086"/>
                    <a:pt x="18514" y="14743"/>
                  </a:cubicBezTo>
                  <a:cubicBezTo>
                    <a:pt x="15086" y="11314"/>
                    <a:pt x="15086" y="11314"/>
                    <a:pt x="15086" y="11314"/>
                  </a:cubicBezTo>
                  <a:cubicBezTo>
                    <a:pt x="15086" y="8229"/>
                    <a:pt x="15086" y="8229"/>
                    <a:pt x="15086" y="8229"/>
                  </a:cubicBezTo>
                  <a:cubicBezTo>
                    <a:pt x="15429" y="8229"/>
                    <a:pt x="15771" y="8571"/>
                    <a:pt x="15771" y="8571"/>
                  </a:cubicBezTo>
                  <a:cubicBezTo>
                    <a:pt x="20229" y="13029"/>
                    <a:pt x="20229" y="13029"/>
                    <a:pt x="20229" y="13029"/>
                  </a:cubicBezTo>
                  <a:cubicBezTo>
                    <a:pt x="20914" y="13714"/>
                    <a:pt x="21257" y="14743"/>
                    <a:pt x="21257" y="15771"/>
                  </a:cubicBezTo>
                  <a:cubicBezTo>
                    <a:pt x="21257" y="16800"/>
                    <a:pt x="20914" y="17829"/>
                    <a:pt x="20229" y="18514"/>
                  </a:cubicBezTo>
                  <a:close/>
                  <a:moveTo>
                    <a:pt x="14400" y="4457"/>
                  </a:moveTo>
                  <a:cubicBezTo>
                    <a:pt x="14400" y="4800"/>
                    <a:pt x="14400" y="4800"/>
                    <a:pt x="14057" y="4800"/>
                  </a:cubicBezTo>
                  <a:cubicBezTo>
                    <a:pt x="13714" y="4800"/>
                    <a:pt x="13714" y="4800"/>
                    <a:pt x="13714" y="4457"/>
                  </a:cubicBezTo>
                  <a:cubicBezTo>
                    <a:pt x="13714" y="343"/>
                    <a:pt x="13714" y="343"/>
                    <a:pt x="13714" y="343"/>
                  </a:cubicBezTo>
                  <a:cubicBezTo>
                    <a:pt x="13714" y="0"/>
                    <a:pt x="13714" y="0"/>
                    <a:pt x="14057" y="0"/>
                  </a:cubicBezTo>
                  <a:cubicBezTo>
                    <a:pt x="14400" y="0"/>
                    <a:pt x="14400" y="0"/>
                    <a:pt x="14400" y="343"/>
                  </a:cubicBezTo>
                  <a:lnTo>
                    <a:pt x="14400" y="4457"/>
                  </a:lnTo>
                  <a:close/>
                  <a:moveTo>
                    <a:pt x="16457" y="5486"/>
                  </a:moveTo>
                  <a:cubicBezTo>
                    <a:pt x="16457" y="5829"/>
                    <a:pt x="16114" y="5829"/>
                    <a:pt x="16114" y="5829"/>
                  </a:cubicBezTo>
                  <a:cubicBezTo>
                    <a:pt x="16114" y="5829"/>
                    <a:pt x="16114" y="5829"/>
                    <a:pt x="15771" y="5486"/>
                  </a:cubicBezTo>
                  <a:cubicBezTo>
                    <a:pt x="15771" y="5486"/>
                    <a:pt x="15771" y="5143"/>
                    <a:pt x="15771" y="5143"/>
                  </a:cubicBezTo>
                  <a:cubicBezTo>
                    <a:pt x="19200" y="1714"/>
                    <a:pt x="19200" y="1714"/>
                    <a:pt x="19200" y="1714"/>
                  </a:cubicBezTo>
                  <a:cubicBezTo>
                    <a:pt x="19200" y="1371"/>
                    <a:pt x="19543" y="1371"/>
                    <a:pt x="19886" y="1714"/>
                  </a:cubicBezTo>
                  <a:cubicBezTo>
                    <a:pt x="19886" y="1714"/>
                    <a:pt x="19886" y="2057"/>
                    <a:pt x="19886" y="2400"/>
                  </a:cubicBezTo>
                  <a:lnTo>
                    <a:pt x="16457" y="5486"/>
                  </a:lnTo>
                  <a:close/>
                  <a:moveTo>
                    <a:pt x="21257" y="7886"/>
                  </a:moveTo>
                  <a:cubicBezTo>
                    <a:pt x="17143" y="7886"/>
                    <a:pt x="17143" y="7886"/>
                    <a:pt x="17143" y="7886"/>
                  </a:cubicBezTo>
                  <a:cubicBezTo>
                    <a:pt x="16800" y="7886"/>
                    <a:pt x="16457" y="7543"/>
                    <a:pt x="16457" y="7543"/>
                  </a:cubicBezTo>
                  <a:cubicBezTo>
                    <a:pt x="16457" y="7200"/>
                    <a:pt x="16800" y="6857"/>
                    <a:pt x="17143" y="6857"/>
                  </a:cubicBezTo>
                  <a:cubicBezTo>
                    <a:pt x="21257" y="6857"/>
                    <a:pt x="21257" y="6857"/>
                    <a:pt x="21257" y="6857"/>
                  </a:cubicBezTo>
                  <a:cubicBezTo>
                    <a:pt x="21257" y="6857"/>
                    <a:pt x="21600" y="7200"/>
                    <a:pt x="21600" y="7543"/>
                  </a:cubicBezTo>
                  <a:cubicBezTo>
                    <a:pt x="21600" y="7543"/>
                    <a:pt x="21257" y="7886"/>
                    <a:pt x="21257" y="788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0" name="Shape 5520"/>
            <p:cNvSpPr/>
            <p:nvPr/>
          </p:nvSpPr>
          <p:spPr>
            <a:xfrm>
              <a:off x="4754843" y="3020442"/>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8248" y="7821"/>
                  </a:moveTo>
                  <a:cubicBezTo>
                    <a:pt x="18621" y="7448"/>
                    <a:pt x="18621" y="6703"/>
                    <a:pt x="18248" y="6331"/>
                  </a:cubicBezTo>
                  <a:cubicBezTo>
                    <a:pt x="16759" y="4841"/>
                    <a:pt x="16759" y="4841"/>
                    <a:pt x="16759" y="4841"/>
                  </a:cubicBezTo>
                  <a:cubicBezTo>
                    <a:pt x="16386" y="4469"/>
                    <a:pt x="16014" y="4469"/>
                    <a:pt x="15641" y="4841"/>
                  </a:cubicBezTo>
                  <a:cubicBezTo>
                    <a:pt x="8938" y="11545"/>
                    <a:pt x="8938" y="11545"/>
                    <a:pt x="8938" y="11545"/>
                  </a:cubicBezTo>
                  <a:cubicBezTo>
                    <a:pt x="5959" y="8566"/>
                    <a:pt x="5959" y="8566"/>
                    <a:pt x="5959" y="8566"/>
                  </a:cubicBezTo>
                  <a:cubicBezTo>
                    <a:pt x="5586" y="8193"/>
                    <a:pt x="5214" y="8193"/>
                    <a:pt x="4841" y="8566"/>
                  </a:cubicBezTo>
                  <a:cubicBezTo>
                    <a:pt x="3352" y="10055"/>
                    <a:pt x="3352" y="10055"/>
                    <a:pt x="3352" y="10055"/>
                  </a:cubicBezTo>
                  <a:cubicBezTo>
                    <a:pt x="2979" y="10428"/>
                    <a:pt x="2979" y="10800"/>
                    <a:pt x="3352" y="11172"/>
                  </a:cubicBezTo>
                  <a:cubicBezTo>
                    <a:pt x="8193" y="16386"/>
                    <a:pt x="8193" y="16386"/>
                    <a:pt x="8193" y="16386"/>
                  </a:cubicBezTo>
                  <a:cubicBezTo>
                    <a:pt x="8566" y="16759"/>
                    <a:pt x="9310" y="16759"/>
                    <a:pt x="9683" y="16386"/>
                  </a:cubicBezTo>
                  <a:lnTo>
                    <a:pt x="18248" y="782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1" name="Shape 5521"/>
            <p:cNvSpPr/>
            <p:nvPr/>
          </p:nvSpPr>
          <p:spPr>
            <a:xfrm>
              <a:off x="5236564" y="3020442"/>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6386" y="11172"/>
                  </a:moveTo>
                  <a:cubicBezTo>
                    <a:pt x="16759" y="10800"/>
                    <a:pt x="16759" y="10428"/>
                    <a:pt x="16386" y="10055"/>
                  </a:cubicBezTo>
                  <a:cubicBezTo>
                    <a:pt x="10055" y="3724"/>
                    <a:pt x="10055" y="3724"/>
                    <a:pt x="10055" y="3724"/>
                  </a:cubicBezTo>
                  <a:cubicBezTo>
                    <a:pt x="9683" y="3352"/>
                    <a:pt x="9310" y="3352"/>
                    <a:pt x="8938" y="3724"/>
                  </a:cubicBezTo>
                  <a:cubicBezTo>
                    <a:pt x="7448" y="5214"/>
                    <a:pt x="7448" y="5214"/>
                    <a:pt x="7448" y="5214"/>
                  </a:cubicBezTo>
                  <a:cubicBezTo>
                    <a:pt x="7076" y="5586"/>
                    <a:pt x="7076" y="5959"/>
                    <a:pt x="7448" y="6331"/>
                  </a:cubicBezTo>
                  <a:cubicBezTo>
                    <a:pt x="11545" y="10800"/>
                    <a:pt x="11545" y="10800"/>
                    <a:pt x="11545" y="10800"/>
                  </a:cubicBezTo>
                  <a:cubicBezTo>
                    <a:pt x="7448" y="14897"/>
                    <a:pt x="7448" y="14897"/>
                    <a:pt x="7448" y="14897"/>
                  </a:cubicBezTo>
                  <a:cubicBezTo>
                    <a:pt x="7076" y="15269"/>
                    <a:pt x="7076" y="16014"/>
                    <a:pt x="7448" y="16386"/>
                  </a:cubicBezTo>
                  <a:cubicBezTo>
                    <a:pt x="8938" y="17876"/>
                    <a:pt x="8938" y="17876"/>
                    <a:pt x="8938" y="17876"/>
                  </a:cubicBezTo>
                  <a:cubicBezTo>
                    <a:pt x="9310" y="18248"/>
                    <a:pt x="9683" y="18248"/>
                    <a:pt x="10055" y="17876"/>
                  </a:cubicBezTo>
                  <a:lnTo>
                    <a:pt x="16386" y="1117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2" name="Shape 5522"/>
            <p:cNvSpPr/>
            <p:nvPr/>
          </p:nvSpPr>
          <p:spPr>
            <a:xfrm>
              <a:off x="5733061" y="3004240"/>
              <a:ext cx="128444" cy="205886"/>
            </a:xfrm>
            <a:custGeom>
              <a:avLst/>
              <a:gdLst/>
              <a:ahLst/>
              <a:cxnLst>
                <a:cxn ang="0">
                  <a:pos x="wd2" y="hd2"/>
                </a:cxn>
                <a:cxn ang="5400000">
                  <a:pos x="wd2" y="hd2"/>
                </a:cxn>
                <a:cxn ang="10800000">
                  <a:pos x="wd2" y="hd2"/>
                </a:cxn>
                <a:cxn ang="16200000">
                  <a:pos x="wd2" y="hd2"/>
                </a:cxn>
              </a:cxnLst>
              <a:rect l="0" t="0" r="r" b="b"/>
              <a:pathLst>
                <a:path w="21323" h="21426" extrusionOk="0">
                  <a:moveTo>
                    <a:pt x="5400" y="21165"/>
                  </a:moveTo>
                  <a:cubicBezTo>
                    <a:pt x="4847" y="21513"/>
                    <a:pt x="4293" y="21513"/>
                    <a:pt x="3739" y="21165"/>
                  </a:cubicBezTo>
                  <a:cubicBezTo>
                    <a:pt x="416" y="19074"/>
                    <a:pt x="416" y="19074"/>
                    <a:pt x="416" y="19074"/>
                  </a:cubicBezTo>
                  <a:cubicBezTo>
                    <a:pt x="-138" y="18726"/>
                    <a:pt x="-138" y="18029"/>
                    <a:pt x="416" y="17681"/>
                  </a:cubicBezTo>
                  <a:cubicBezTo>
                    <a:pt x="11493" y="10713"/>
                    <a:pt x="11493" y="10713"/>
                    <a:pt x="11493" y="10713"/>
                  </a:cubicBezTo>
                  <a:cubicBezTo>
                    <a:pt x="416" y="3745"/>
                    <a:pt x="416" y="3745"/>
                    <a:pt x="416" y="3745"/>
                  </a:cubicBezTo>
                  <a:cubicBezTo>
                    <a:pt x="-138" y="3397"/>
                    <a:pt x="-138" y="3048"/>
                    <a:pt x="416" y="2700"/>
                  </a:cubicBezTo>
                  <a:cubicBezTo>
                    <a:pt x="3739" y="261"/>
                    <a:pt x="3739" y="261"/>
                    <a:pt x="3739" y="261"/>
                  </a:cubicBezTo>
                  <a:cubicBezTo>
                    <a:pt x="4293" y="-87"/>
                    <a:pt x="4847" y="-87"/>
                    <a:pt x="5400" y="261"/>
                  </a:cubicBezTo>
                  <a:cubicBezTo>
                    <a:pt x="20908" y="10365"/>
                    <a:pt x="20908" y="10365"/>
                    <a:pt x="20908" y="10365"/>
                  </a:cubicBezTo>
                  <a:cubicBezTo>
                    <a:pt x="21462" y="10713"/>
                    <a:pt x="21462" y="11061"/>
                    <a:pt x="20908" y="11410"/>
                  </a:cubicBezTo>
                  <a:lnTo>
                    <a:pt x="5400" y="2116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3" name="Shape 5523"/>
            <p:cNvSpPr/>
            <p:nvPr/>
          </p:nvSpPr>
          <p:spPr>
            <a:xfrm>
              <a:off x="6201557" y="3020442"/>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2979" y="10800"/>
                  </a:moveTo>
                  <a:cubicBezTo>
                    <a:pt x="2979" y="14897"/>
                    <a:pt x="6703" y="18248"/>
                    <a:pt x="10800" y="18248"/>
                  </a:cubicBezTo>
                  <a:cubicBezTo>
                    <a:pt x="14897" y="18248"/>
                    <a:pt x="18621" y="14897"/>
                    <a:pt x="18621" y="10800"/>
                  </a:cubicBezTo>
                  <a:cubicBezTo>
                    <a:pt x="18621" y="6331"/>
                    <a:pt x="14897" y="2979"/>
                    <a:pt x="10800" y="2979"/>
                  </a:cubicBezTo>
                  <a:cubicBezTo>
                    <a:pt x="6703" y="2979"/>
                    <a:pt x="2979" y="6331"/>
                    <a:pt x="2979"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4" name="Shape 5524"/>
            <p:cNvSpPr/>
            <p:nvPr/>
          </p:nvSpPr>
          <p:spPr>
            <a:xfrm>
              <a:off x="6683279" y="3020442"/>
              <a:ext cx="198266" cy="195168"/>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0983" y="2979"/>
                  </a:moveTo>
                  <a:cubicBezTo>
                    <a:pt x="6590" y="2979"/>
                    <a:pt x="3295" y="6331"/>
                    <a:pt x="3295" y="10800"/>
                  </a:cubicBezTo>
                  <a:cubicBezTo>
                    <a:pt x="3295" y="14897"/>
                    <a:pt x="6590" y="18248"/>
                    <a:pt x="10983" y="18248"/>
                  </a:cubicBezTo>
                  <a:cubicBezTo>
                    <a:pt x="15010" y="18248"/>
                    <a:pt x="18305" y="14897"/>
                    <a:pt x="18305" y="10800"/>
                  </a:cubicBezTo>
                  <a:cubicBezTo>
                    <a:pt x="18305" y="6331"/>
                    <a:pt x="15010" y="2979"/>
                    <a:pt x="10983" y="2979"/>
                  </a:cubicBezTo>
                  <a:close/>
                  <a:moveTo>
                    <a:pt x="12447" y="11917"/>
                  </a:moveTo>
                  <a:cubicBezTo>
                    <a:pt x="12447" y="12290"/>
                    <a:pt x="12447" y="12662"/>
                    <a:pt x="12081" y="12662"/>
                  </a:cubicBezTo>
                  <a:cubicBezTo>
                    <a:pt x="7688" y="12662"/>
                    <a:pt x="7688" y="12662"/>
                    <a:pt x="7688" y="12662"/>
                  </a:cubicBezTo>
                  <a:cubicBezTo>
                    <a:pt x="7322" y="12662"/>
                    <a:pt x="7322" y="12290"/>
                    <a:pt x="7322" y="11917"/>
                  </a:cubicBezTo>
                  <a:cubicBezTo>
                    <a:pt x="7322" y="11172"/>
                    <a:pt x="7322" y="11172"/>
                    <a:pt x="7322" y="11172"/>
                  </a:cubicBezTo>
                  <a:cubicBezTo>
                    <a:pt x="7322" y="10800"/>
                    <a:pt x="7322" y="10800"/>
                    <a:pt x="7688" y="10800"/>
                  </a:cubicBezTo>
                  <a:cubicBezTo>
                    <a:pt x="10983" y="10800"/>
                    <a:pt x="10983" y="10800"/>
                    <a:pt x="10983" y="10800"/>
                  </a:cubicBezTo>
                  <a:cubicBezTo>
                    <a:pt x="10983" y="5586"/>
                    <a:pt x="10983" y="5586"/>
                    <a:pt x="10983" y="5586"/>
                  </a:cubicBezTo>
                  <a:cubicBezTo>
                    <a:pt x="10983" y="5586"/>
                    <a:pt x="10983" y="5214"/>
                    <a:pt x="11349" y="5214"/>
                  </a:cubicBezTo>
                  <a:cubicBezTo>
                    <a:pt x="12081" y="5214"/>
                    <a:pt x="12081" y="5214"/>
                    <a:pt x="12081" y="5214"/>
                  </a:cubicBezTo>
                  <a:cubicBezTo>
                    <a:pt x="12447" y="5214"/>
                    <a:pt x="12447" y="5586"/>
                    <a:pt x="12447" y="5586"/>
                  </a:cubicBezTo>
                  <a:lnTo>
                    <a:pt x="12447" y="1191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5" name="Shape 5525"/>
            <p:cNvSpPr/>
            <p:nvPr/>
          </p:nvSpPr>
          <p:spPr>
            <a:xfrm>
              <a:off x="7165001" y="3020442"/>
              <a:ext cx="244734" cy="178129"/>
            </a:xfrm>
            <a:custGeom>
              <a:avLst/>
              <a:gdLst/>
              <a:ahLst/>
              <a:cxnLst>
                <a:cxn ang="0">
                  <a:pos x="wd2" y="hd2"/>
                </a:cxn>
                <a:cxn ang="5400000">
                  <a:pos x="wd2" y="hd2"/>
                </a:cxn>
                <a:cxn ang="10800000">
                  <a:pos x="wd2" y="hd2"/>
                </a:cxn>
                <a:cxn ang="16200000">
                  <a:pos x="wd2" y="hd2"/>
                </a:cxn>
              </a:cxnLst>
              <a:rect l="0" t="0" r="r" b="b"/>
              <a:pathLst>
                <a:path w="21600" h="21600" extrusionOk="0">
                  <a:moveTo>
                    <a:pt x="17458" y="21600"/>
                  </a:moveTo>
                  <a:cubicBezTo>
                    <a:pt x="5030" y="21600"/>
                    <a:pt x="5030" y="21600"/>
                    <a:pt x="5030" y="21600"/>
                  </a:cubicBezTo>
                  <a:cubicBezTo>
                    <a:pt x="2367" y="21600"/>
                    <a:pt x="0" y="18340"/>
                    <a:pt x="0" y="14672"/>
                  </a:cubicBezTo>
                  <a:cubicBezTo>
                    <a:pt x="0" y="11819"/>
                    <a:pt x="1184" y="9374"/>
                    <a:pt x="2959" y="8558"/>
                  </a:cubicBezTo>
                  <a:cubicBezTo>
                    <a:pt x="2959" y="8151"/>
                    <a:pt x="2959" y="8151"/>
                    <a:pt x="2959" y="7743"/>
                  </a:cubicBezTo>
                  <a:cubicBezTo>
                    <a:pt x="2959" y="3260"/>
                    <a:pt x="5622" y="0"/>
                    <a:pt x="8877" y="0"/>
                  </a:cubicBezTo>
                  <a:cubicBezTo>
                    <a:pt x="10948" y="0"/>
                    <a:pt x="13315" y="1630"/>
                    <a:pt x="14203" y="4891"/>
                  </a:cubicBezTo>
                  <a:cubicBezTo>
                    <a:pt x="14499" y="4075"/>
                    <a:pt x="15386" y="3668"/>
                    <a:pt x="15978" y="3668"/>
                  </a:cubicBezTo>
                  <a:cubicBezTo>
                    <a:pt x="17458" y="3668"/>
                    <a:pt x="18937" y="5706"/>
                    <a:pt x="18937" y="7743"/>
                  </a:cubicBezTo>
                  <a:cubicBezTo>
                    <a:pt x="18937" y="8558"/>
                    <a:pt x="18641" y="9374"/>
                    <a:pt x="18345" y="9781"/>
                  </a:cubicBezTo>
                  <a:cubicBezTo>
                    <a:pt x="20416" y="10596"/>
                    <a:pt x="21600" y="13042"/>
                    <a:pt x="21600" y="15487"/>
                  </a:cubicBezTo>
                  <a:cubicBezTo>
                    <a:pt x="21600" y="18747"/>
                    <a:pt x="19825" y="21600"/>
                    <a:pt x="17458" y="21600"/>
                  </a:cubicBezTo>
                  <a:close/>
                  <a:moveTo>
                    <a:pt x="14499" y="11004"/>
                  </a:moveTo>
                  <a:cubicBezTo>
                    <a:pt x="10356" y="5298"/>
                    <a:pt x="10356" y="5298"/>
                    <a:pt x="10356" y="5298"/>
                  </a:cubicBezTo>
                  <a:cubicBezTo>
                    <a:pt x="10356" y="5298"/>
                    <a:pt x="10356" y="5298"/>
                    <a:pt x="10060" y="5298"/>
                  </a:cubicBezTo>
                  <a:cubicBezTo>
                    <a:pt x="10060" y="5298"/>
                    <a:pt x="10060" y="5298"/>
                    <a:pt x="10060" y="5298"/>
                  </a:cubicBezTo>
                  <a:cubicBezTo>
                    <a:pt x="5918" y="11004"/>
                    <a:pt x="5918" y="11004"/>
                    <a:pt x="5918" y="11004"/>
                  </a:cubicBezTo>
                  <a:cubicBezTo>
                    <a:pt x="5918" y="11004"/>
                    <a:pt x="5918" y="11004"/>
                    <a:pt x="5918" y="11004"/>
                  </a:cubicBezTo>
                  <a:cubicBezTo>
                    <a:pt x="5918" y="11411"/>
                    <a:pt x="5918" y="11819"/>
                    <a:pt x="6214" y="11819"/>
                  </a:cubicBezTo>
                  <a:cubicBezTo>
                    <a:pt x="8877" y="11819"/>
                    <a:pt x="8877" y="11819"/>
                    <a:pt x="8877" y="11819"/>
                  </a:cubicBezTo>
                  <a:cubicBezTo>
                    <a:pt x="8877" y="17117"/>
                    <a:pt x="8877" y="17117"/>
                    <a:pt x="8877" y="17117"/>
                  </a:cubicBezTo>
                  <a:cubicBezTo>
                    <a:pt x="8877" y="17525"/>
                    <a:pt x="8877" y="17525"/>
                    <a:pt x="9173" y="17525"/>
                  </a:cubicBezTo>
                  <a:cubicBezTo>
                    <a:pt x="11244" y="17525"/>
                    <a:pt x="11244" y="17525"/>
                    <a:pt x="11244" y="17525"/>
                  </a:cubicBezTo>
                  <a:cubicBezTo>
                    <a:pt x="11540" y="17525"/>
                    <a:pt x="11540" y="17525"/>
                    <a:pt x="11540" y="17117"/>
                  </a:cubicBezTo>
                  <a:cubicBezTo>
                    <a:pt x="11540" y="11819"/>
                    <a:pt x="11540" y="11819"/>
                    <a:pt x="11540" y="11819"/>
                  </a:cubicBezTo>
                  <a:cubicBezTo>
                    <a:pt x="14203" y="11819"/>
                    <a:pt x="14203" y="11819"/>
                    <a:pt x="14203" y="11819"/>
                  </a:cubicBezTo>
                  <a:cubicBezTo>
                    <a:pt x="14499" y="11819"/>
                    <a:pt x="14499" y="11411"/>
                    <a:pt x="14499" y="11004"/>
                  </a:cubicBezTo>
                  <a:cubicBezTo>
                    <a:pt x="14499" y="11004"/>
                    <a:pt x="14499" y="11004"/>
                    <a:pt x="14499" y="1100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6" name="Shape 5526"/>
            <p:cNvSpPr/>
            <p:nvPr/>
          </p:nvSpPr>
          <p:spPr>
            <a:xfrm>
              <a:off x="7648271" y="3003403"/>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13976"/>
                  </a:moveTo>
                  <a:cubicBezTo>
                    <a:pt x="21600" y="14294"/>
                    <a:pt x="21282" y="14612"/>
                    <a:pt x="21282" y="14612"/>
                  </a:cubicBezTo>
                  <a:cubicBezTo>
                    <a:pt x="11118" y="21282"/>
                    <a:pt x="11118" y="21282"/>
                    <a:pt x="11118" y="21282"/>
                  </a:cubicBezTo>
                  <a:cubicBezTo>
                    <a:pt x="11118" y="21600"/>
                    <a:pt x="10800" y="21600"/>
                    <a:pt x="10800" y="21600"/>
                  </a:cubicBezTo>
                  <a:cubicBezTo>
                    <a:pt x="10482" y="21600"/>
                    <a:pt x="10482" y="21600"/>
                    <a:pt x="10165" y="21282"/>
                  </a:cubicBezTo>
                  <a:cubicBezTo>
                    <a:pt x="318" y="14612"/>
                    <a:pt x="318" y="14612"/>
                    <a:pt x="318" y="14612"/>
                  </a:cubicBezTo>
                  <a:cubicBezTo>
                    <a:pt x="0" y="14612"/>
                    <a:pt x="0" y="14294"/>
                    <a:pt x="0" y="13976"/>
                  </a:cubicBezTo>
                  <a:cubicBezTo>
                    <a:pt x="0" y="7306"/>
                    <a:pt x="0" y="7306"/>
                    <a:pt x="0" y="7306"/>
                  </a:cubicBezTo>
                  <a:cubicBezTo>
                    <a:pt x="0" y="6988"/>
                    <a:pt x="0" y="6671"/>
                    <a:pt x="318" y="6671"/>
                  </a:cubicBezTo>
                  <a:cubicBezTo>
                    <a:pt x="10165" y="0"/>
                    <a:pt x="10165" y="0"/>
                    <a:pt x="10165" y="0"/>
                  </a:cubicBezTo>
                  <a:cubicBezTo>
                    <a:pt x="10482" y="0"/>
                    <a:pt x="10482" y="0"/>
                    <a:pt x="10800" y="0"/>
                  </a:cubicBezTo>
                  <a:cubicBezTo>
                    <a:pt x="10800" y="0"/>
                    <a:pt x="11118" y="0"/>
                    <a:pt x="11118" y="0"/>
                  </a:cubicBezTo>
                  <a:cubicBezTo>
                    <a:pt x="21282" y="6671"/>
                    <a:pt x="21282" y="6671"/>
                    <a:pt x="21282" y="6671"/>
                  </a:cubicBezTo>
                  <a:cubicBezTo>
                    <a:pt x="21282" y="6671"/>
                    <a:pt x="21600" y="6988"/>
                    <a:pt x="21600" y="7306"/>
                  </a:cubicBezTo>
                  <a:lnTo>
                    <a:pt x="21600" y="13976"/>
                  </a:lnTo>
                  <a:close/>
                  <a:moveTo>
                    <a:pt x="4129" y="10800"/>
                  </a:moveTo>
                  <a:cubicBezTo>
                    <a:pt x="1906" y="9212"/>
                    <a:pt x="1906" y="9212"/>
                    <a:pt x="1906" y="9212"/>
                  </a:cubicBezTo>
                  <a:cubicBezTo>
                    <a:pt x="1906" y="12388"/>
                    <a:pt x="1906" y="12388"/>
                    <a:pt x="1906" y="12388"/>
                  </a:cubicBezTo>
                  <a:lnTo>
                    <a:pt x="4129" y="10800"/>
                  </a:lnTo>
                  <a:close/>
                  <a:moveTo>
                    <a:pt x="9847" y="6988"/>
                  </a:moveTo>
                  <a:cubicBezTo>
                    <a:pt x="9847" y="2541"/>
                    <a:pt x="9847" y="2541"/>
                    <a:pt x="9847" y="2541"/>
                  </a:cubicBezTo>
                  <a:cubicBezTo>
                    <a:pt x="2541" y="7306"/>
                    <a:pt x="2541" y="7306"/>
                    <a:pt x="2541" y="7306"/>
                  </a:cubicBezTo>
                  <a:cubicBezTo>
                    <a:pt x="5718" y="9529"/>
                    <a:pt x="5718" y="9529"/>
                    <a:pt x="5718" y="9529"/>
                  </a:cubicBezTo>
                  <a:lnTo>
                    <a:pt x="9847" y="6988"/>
                  </a:lnTo>
                  <a:close/>
                  <a:moveTo>
                    <a:pt x="9847" y="18741"/>
                  </a:moveTo>
                  <a:cubicBezTo>
                    <a:pt x="9847" y="14612"/>
                    <a:pt x="9847" y="14612"/>
                    <a:pt x="9847" y="14612"/>
                  </a:cubicBezTo>
                  <a:cubicBezTo>
                    <a:pt x="5718" y="11753"/>
                    <a:pt x="5718" y="11753"/>
                    <a:pt x="5718" y="11753"/>
                  </a:cubicBezTo>
                  <a:cubicBezTo>
                    <a:pt x="2541" y="13976"/>
                    <a:pt x="2541" y="13976"/>
                    <a:pt x="2541" y="13976"/>
                  </a:cubicBezTo>
                  <a:lnTo>
                    <a:pt x="9847" y="18741"/>
                  </a:lnTo>
                  <a:close/>
                  <a:moveTo>
                    <a:pt x="13976" y="10800"/>
                  </a:moveTo>
                  <a:cubicBezTo>
                    <a:pt x="10800" y="8576"/>
                    <a:pt x="10800" y="8576"/>
                    <a:pt x="10800" y="8576"/>
                  </a:cubicBezTo>
                  <a:cubicBezTo>
                    <a:pt x="7306" y="10800"/>
                    <a:pt x="7306" y="10800"/>
                    <a:pt x="7306" y="10800"/>
                  </a:cubicBezTo>
                  <a:cubicBezTo>
                    <a:pt x="10800" y="13024"/>
                    <a:pt x="10800" y="13024"/>
                    <a:pt x="10800" y="13024"/>
                  </a:cubicBezTo>
                  <a:lnTo>
                    <a:pt x="13976" y="10800"/>
                  </a:lnTo>
                  <a:close/>
                  <a:moveTo>
                    <a:pt x="19059" y="7306"/>
                  </a:moveTo>
                  <a:cubicBezTo>
                    <a:pt x="11753" y="2541"/>
                    <a:pt x="11753" y="2541"/>
                    <a:pt x="11753" y="2541"/>
                  </a:cubicBezTo>
                  <a:cubicBezTo>
                    <a:pt x="11753" y="6988"/>
                    <a:pt x="11753" y="6988"/>
                    <a:pt x="11753" y="6988"/>
                  </a:cubicBezTo>
                  <a:cubicBezTo>
                    <a:pt x="15565" y="9529"/>
                    <a:pt x="15565" y="9529"/>
                    <a:pt x="15565" y="9529"/>
                  </a:cubicBezTo>
                  <a:lnTo>
                    <a:pt x="19059" y="7306"/>
                  </a:lnTo>
                  <a:close/>
                  <a:moveTo>
                    <a:pt x="19059" y="13976"/>
                  </a:moveTo>
                  <a:cubicBezTo>
                    <a:pt x="15565" y="11753"/>
                    <a:pt x="15565" y="11753"/>
                    <a:pt x="15565" y="11753"/>
                  </a:cubicBezTo>
                  <a:cubicBezTo>
                    <a:pt x="11753" y="14612"/>
                    <a:pt x="11753" y="14612"/>
                    <a:pt x="11753" y="14612"/>
                  </a:cubicBezTo>
                  <a:cubicBezTo>
                    <a:pt x="11753" y="18741"/>
                    <a:pt x="11753" y="18741"/>
                    <a:pt x="11753" y="18741"/>
                  </a:cubicBezTo>
                  <a:lnTo>
                    <a:pt x="19059" y="13976"/>
                  </a:lnTo>
                  <a:close/>
                  <a:moveTo>
                    <a:pt x="19694" y="12388"/>
                  </a:moveTo>
                  <a:cubicBezTo>
                    <a:pt x="19694" y="9212"/>
                    <a:pt x="19694" y="9212"/>
                    <a:pt x="19694" y="9212"/>
                  </a:cubicBezTo>
                  <a:cubicBezTo>
                    <a:pt x="17471" y="10800"/>
                    <a:pt x="17471" y="10800"/>
                    <a:pt x="17471" y="10800"/>
                  </a:cubicBezTo>
                  <a:lnTo>
                    <a:pt x="19694" y="1238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7" name="Shape 5527"/>
            <p:cNvSpPr/>
            <p:nvPr/>
          </p:nvSpPr>
          <p:spPr>
            <a:xfrm>
              <a:off x="8129993" y="3020442"/>
              <a:ext cx="213756"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9366"/>
                  </a:moveTo>
                  <a:cubicBezTo>
                    <a:pt x="21600" y="20483"/>
                    <a:pt x="20587" y="21600"/>
                    <a:pt x="19575" y="21600"/>
                  </a:cubicBezTo>
                  <a:cubicBezTo>
                    <a:pt x="2363" y="21600"/>
                    <a:pt x="2363" y="21600"/>
                    <a:pt x="2363" y="21600"/>
                  </a:cubicBezTo>
                  <a:cubicBezTo>
                    <a:pt x="1013" y="21600"/>
                    <a:pt x="0" y="20483"/>
                    <a:pt x="0" y="19366"/>
                  </a:cubicBezTo>
                  <a:cubicBezTo>
                    <a:pt x="0" y="2234"/>
                    <a:pt x="0" y="2234"/>
                    <a:pt x="0" y="2234"/>
                  </a:cubicBezTo>
                  <a:cubicBezTo>
                    <a:pt x="0" y="745"/>
                    <a:pt x="1013" y="0"/>
                    <a:pt x="2363" y="0"/>
                  </a:cubicBezTo>
                  <a:cubicBezTo>
                    <a:pt x="19575" y="0"/>
                    <a:pt x="19575" y="0"/>
                    <a:pt x="19575" y="0"/>
                  </a:cubicBezTo>
                  <a:cubicBezTo>
                    <a:pt x="20587" y="0"/>
                    <a:pt x="21600" y="745"/>
                    <a:pt x="21600" y="2234"/>
                  </a:cubicBezTo>
                  <a:lnTo>
                    <a:pt x="21600" y="19366"/>
                  </a:lnTo>
                  <a:close/>
                  <a:moveTo>
                    <a:pt x="10125" y="19738"/>
                  </a:moveTo>
                  <a:cubicBezTo>
                    <a:pt x="10125" y="3352"/>
                    <a:pt x="10125" y="3352"/>
                    <a:pt x="10125" y="3352"/>
                  </a:cubicBezTo>
                  <a:cubicBezTo>
                    <a:pt x="1688" y="3352"/>
                    <a:pt x="1688" y="3352"/>
                    <a:pt x="1688" y="3352"/>
                  </a:cubicBezTo>
                  <a:cubicBezTo>
                    <a:pt x="1688" y="19366"/>
                    <a:pt x="1688" y="19366"/>
                    <a:pt x="1688" y="19366"/>
                  </a:cubicBezTo>
                  <a:cubicBezTo>
                    <a:pt x="1688" y="19366"/>
                    <a:pt x="2025" y="19738"/>
                    <a:pt x="2363" y="19738"/>
                  </a:cubicBezTo>
                  <a:lnTo>
                    <a:pt x="10125" y="19738"/>
                  </a:lnTo>
                  <a:close/>
                  <a:moveTo>
                    <a:pt x="19912" y="3352"/>
                  </a:moveTo>
                  <a:cubicBezTo>
                    <a:pt x="11475" y="3352"/>
                    <a:pt x="11475" y="3352"/>
                    <a:pt x="11475" y="3352"/>
                  </a:cubicBezTo>
                  <a:cubicBezTo>
                    <a:pt x="11475" y="19738"/>
                    <a:pt x="11475" y="19738"/>
                    <a:pt x="11475" y="19738"/>
                  </a:cubicBezTo>
                  <a:cubicBezTo>
                    <a:pt x="19575" y="19738"/>
                    <a:pt x="19575" y="19738"/>
                    <a:pt x="19575" y="19738"/>
                  </a:cubicBezTo>
                  <a:cubicBezTo>
                    <a:pt x="19575" y="19738"/>
                    <a:pt x="19912" y="19366"/>
                    <a:pt x="19912" y="19366"/>
                  </a:cubicBezTo>
                  <a:lnTo>
                    <a:pt x="19912" y="335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8" name="Shape 5528"/>
            <p:cNvSpPr/>
            <p:nvPr/>
          </p:nvSpPr>
          <p:spPr>
            <a:xfrm>
              <a:off x="8560600" y="3034382"/>
              <a:ext cx="227696" cy="181228"/>
            </a:xfrm>
            <a:custGeom>
              <a:avLst/>
              <a:gdLst/>
              <a:ahLst/>
              <a:cxnLst>
                <a:cxn ang="0">
                  <a:pos x="wd2" y="hd2"/>
                </a:cxn>
                <a:cxn ang="5400000">
                  <a:pos x="wd2" y="hd2"/>
                </a:cxn>
                <a:cxn ang="10800000">
                  <a:pos x="wd2" y="hd2"/>
                </a:cxn>
                <a:cxn ang="16200000">
                  <a:pos x="wd2" y="hd2"/>
                </a:cxn>
              </a:cxnLst>
              <a:rect l="0" t="0" r="r" b="b"/>
              <a:pathLst>
                <a:path w="21600" h="21600" extrusionOk="0">
                  <a:moveTo>
                    <a:pt x="17153" y="8000"/>
                  </a:moveTo>
                  <a:cubicBezTo>
                    <a:pt x="17153" y="12400"/>
                    <a:pt x="13341" y="15600"/>
                    <a:pt x="8576" y="15600"/>
                  </a:cubicBezTo>
                  <a:cubicBezTo>
                    <a:pt x="7941" y="15600"/>
                    <a:pt x="7306" y="15600"/>
                    <a:pt x="6353" y="15600"/>
                  </a:cubicBezTo>
                  <a:cubicBezTo>
                    <a:pt x="5400" y="16400"/>
                    <a:pt x="4447" y="17200"/>
                    <a:pt x="3176" y="17600"/>
                  </a:cubicBezTo>
                  <a:cubicBezTo>
                    <a:pt x="2859" y="17600"/>
                    <a:pt x="2541" y="17600"/>
                    <a:pt x="2224" y="17600"/>
                  </a:cubicBezTo>
                  <a:cubicBezTo>
                    <a:pt x="2224" y="17600"/>
                    <a:pt x="2224" y="17600"/>
                    <a:pt x="2224" y="17600"/>
                  </a:cubicBezTo>
                  <a:cubicBezTo>
                    <a:pt x="1906" y="17600"/>
                    <a:pt x="1588" y="17600"/>
                    <a:pt x="1588" y="17200"/>
                  </a:cubicBezTo>
                  <a:cubicBezTo>
                    <a:pt x="1588" y="16800"/>
                    <a:pt x="1906" y="16800"/>
                    <a:pt x="1906" y="16400"/>
                  </a:cubicBezTo>
                  <a:cubicBezTo>
                    <a:pt x="2541" y="16000"/>
                    <a:pt x="2859" y="15200"/>
                    <a:pt x="3494" y="14000"/>
                  </a:cubicBezTo>
                  <a:cubicBezTo>
                    <a:pt x="1271" y="12800"/>
                    <a:pt x="0" y="10400"/>
                    <a:pt x="0" y="8000"/>
                  </a:cubicBezTo>
                  <a:cubicBezTo>
                    <a:pt x="0" y="3600"/>
                    <a:pt x="3812" y="0"/>
                    <a:pt x="8576" y="0"/>
                  </a:cubicBezTo>
                  <a:cubicBezTo>
                    <a:pt x="13341" y="0"/>
                    <a:pt x="17153" y="3600"/>
                    <a:pt x="17153" y="8000"/>
                  </a:cubicBezTo>
                  <a:close/>
                  <a:moveTo>
                    <a:pt x="1588" y="8000"/>
                  </a:moveTo>
                  <a:cubicBezTo>
                    <a:pt x="1588" y="9600"/>
                    <a:pt x="2541" y="11200"/>
                    <a:pt x="4129" y="12400"/>
                  </a:cubicBezTo>
                  <a:cubicBezTo>
                    <a:pt x="5400" y="13200"/>
                    <a:pt x="5400" y="13200"/>
                    <a:pt x="5400" y="13200"/>
                  </a:cubicBezTo>
                  <a:cubicBezTo>
                    <a:pt x="4765" y="14400"/>
                    <a:pt x="4765" y="14400"/>
                    <a:pt x="4765" y="14400"/>
                  </a:cubicBezTo>
                  <a:cubicBezTo>
                    <a:pt x="5082" y="14400"/>
                    <a:pt x="5400" y="14000"/>
                    <a:pt x="5718" y="14000"/>
                  </a:cubicBezTo>
                  <a:cubicBezTo>
                    <a:pt x="6035" y="13600"/>
                    <a:pt x="6035" y="13600"/>
                    <a:pt x="6035" y="13600"/>
                  </a:cubicBezTo>
                  <a:cubicBezTo>
                    <a:pt x="6671" y="13600"/>
                    <a:pt x="6671" y="13600"/>
                    <a:pt x="6671" y="13600"/>
                  </a:cubicBezTo>
                  <a:cubicBezTo>
                    <a:pt x="7306" y="13600"/>
                    <a:pt x="7941" y="13600"/>
                    <a:pt x="8576" y="13600"/>
                  </a:cubicBezTo>
                  <a:cubicBezTo>
                    <a:pt x="12388" y="13600"/>
                    <a:pt x="15565" y="11200"/>
                    <a:pt x="15565" y="8000"/>
                  </a:cubicBezTo>
                  <a:cubicBezTo>
                    <a:pt x="15565" y="4800"/>
                    <a:pt x="12388" y="2000"/>
                    <a:pt x="8576" y="2000"/>
                  </a:cubicBezTo>
                  <a:cubicBezTo>
                    <a:pt x="4765" y="2000"/>
                    <a:pt x="1588" y="4800"/>
                    <a:pt x="1588" y="8000"/>
                  </a:cubicBezTo>
                  <a:close/>
                  <a:moveTo>
                    <a:pt x="20012" y="20400"/>
                  </a:moveTo>
                  <a:cubicBezTo>
                    <a:pt x="20012" y="20800"/>
                    <a:pt x="20329" y="20800"/>
                    <a:pt x="20329" y="21200"/>
                  </a:cubicBezTo>
                  <a:cubicBezTo>
                    <a:pt x="20012" y="21200"/>
                    <a:pt x="20012" y="21600"/>
                    <a:pt x="19694" y="21600"/>
                  </a:cubicBezTo>
                  <a:cubicBezTo>
                    <a:pt x="19376" y="21600"/>
                    <a:pt x="19059" y="21600"/>
                    <a:pt x="18741" y="21200"/>
                  </a:cubicBezTo>
                  <a:cubicBezTo>
                    <a:pt x="17471" y="20800"/>
                    <a:pt x="16518" y="20400"/>
                    <a:pt x="15247" y="19200"/>
                  </a:cubicBezTo>
                  <a:cubicBezTo>
                    <a:pt x="14612" y="19600"/>
                    <a:pt x="13976" y="19600"/>
                    <a:pt x="13341" y="19600"/>
                  </a:cubicBezTo>
                  <a:cubicBezTo>
                    <a:pt x="11118" y="19600"/>
                    <a:pt x="9212" y="18800"/>
                    <a:pt x="7624" y="17600"/>
                  </a:cubicBezTo>
                  <a:cubicBezTo>
                    <a:pt x="7941" y="17600"/>
                    <a:pt x="8259" y="17600"/>
                    <a:pt x="8576" y="17600"/>
                  </a:cubicBezTo>
                  <a:cubicBezTo>
                    <a:pt x="11118" y="17600"/>
                    <a:pt x="13659" y="16800"/>
                    <a:pt x="15565" y="15200"/>
                  </a:cubicBezTo>
                  <a:cubicBezTo>
                    <a:pt x="17471" y="13200"/>
                    <a:pt x="18741" y="10800"/>
                    <a:pt x="18741" y="8000"/>
                  </a:cubicBezTo>
                  <a:cubicBezTo>
                    <a:pt x="18741" y="7200"/>
                    <a:pt x="18424" y="6400"/>
                    <a:pt x="18424" y="5600"/>
                  </a:cubicBezTo>
                  <a:cubicBezTo>
                    <a:pt x="20329" y="7200"/>
                    <a:pt x="21600" y="9200"/>
                    <a:pt x="21600" y="12000"/>
                  </a:cubicBezTo>
                  <a:cubicBezTo>
                    <a:pt x="21600" y="14400"/>
                    <a:pt x="20647" y="16400"/>
                    <a:pt x="18424" y="18000"/>
                  </a:cubicBezTo>
                  <a:cubicBezTo>
                    <a:pt x="19059" y="19200"/>
                    <a:pt x="19376" y="19600"/>
                    <a:pt x="20012" y="204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29" name="Shape 5529"/>
            <p:cNvSpPr/>
            <p:nvPr/>
          </p:nvSpPr>
          <p:spPr>
            <a:xfrm>
              <a:off x="1131" y="3409227"/>
              <a:ext cx="227696" cy="181227"/>
            </a:xfrm>
            <a:custGeom>
              <a:avLst/>
              <a:gdLst/>
              <a:ahLst/>
              <a:cxnLst>
                <a:cxn ang="0">
                  <a:pos x="wd2" y="hd2"/>
                </a:cxn>
                <a:cxn ang="5400000">
                  <a:pos x="wd2" y="hd2"/>
                </a:cxn>
                <a:cxn ang="10800000">
                  <a:pos x="wd2" y="hd2"/>
                </a:cxn>
                <a:cxn ang="16200000">
                  <a:pos x="wd2" y="hd2"/>
                </a:cxn>
              </a:cxnLst>
              <a:rect l="0" t="0" r="r" b="b"/>
              <a:pathLst>
                <a:path w="21600" h="21600" extrusionOk="0">
                  <a:moveTo>
                    <a:pt x="16835" y="8000"/>
                  </a:moveTo>
                  <a:cubicBezTo>
                    <a:pt x="16835" y="12400"/>
                    <a:pt x="13024" y="15600"/>
                    <a:pt x="8259" y="15600"/>
                  </a:cubicBezTo>
                  <a:cubicBezTo>
                    <a:pt x="7624" y="15600"/>
                    <a:pt x="6988" y="15600"/>
                    <a:pt x="6353" y="15600"/>
                  </a:cubicBezTo>
                  <a:cubicBezTo>
                    <a:pt x="5400" y="16400"/>
                    <a:pt x="4129" y="17200"/>
                    <a:pt x="2859" y="17600"/>
                  </a:cubicBezTo>
                  <a:cubicBezTo>
                    <a:pt x="2541" y="17600"/>
                    <a:pt x="2224" y="17600"/>
                    <a:pt x="1906" y="17600"/>
                  </a:cubicBezTo>
                  <a:cubicBezTo>
                    <a:pt x="1906" y="17600"/>
                    <a:pt x="1906" y="17600"/>
                    <a:pt x="1906" y="17600"/>
                  </a:cubicBezTo>
                  <a:cubicBezTo>
                    <a:pt x="1588" y="17600"/>
                    <a:pt x="1588" y="17600"/>
                    <a:pt x="1588" y="17200"/>
                  </a:cubicBezTo>
                  <a:cubicBezTo>
                    <a:pt x="1588" y="16800"/>
                    <a:pt x="1588" y="16800"/>
                    <a:pt x="1588" y="16400"/>
                  </a:cubicBezTo>
                  <a:cubicBezTo>
                    <a:pt x="2224" y="16000"/>
                    <a:pt x="2859" y="15200"/>
                    <a:pt x="3176" y="14000"/>
                  </a:cubicBezTo>
                  <a:cubicBezTo>
                    <a:pt x="1271" y="12800"/>
                    <a:pt x="0" y="10400"/>
                    <a:pt x="0" y="8000"/>
                  </a:cubicBezTo>
                  <a:cubicBezTo>
                    <a:pt x="0" y="3600"/>
                    <a:pt x="3812" y="0"/>
                    <a:pt x="8259" y="0"/>
                  </a:cubicBezTo>
                  <a:cubicBezTo>
                    <a:pt x="13024" y="0"/>
                    <a:pt x="16835" y="3600"/>
                    <a:pt x="16835" y="8000"/>
                  </a:cubicBezTo>
                  <a:close/>
                  <a:moveTo>
                    <a:pt x="1588" y="8000"/>
                  </a:moveTo>
                  <a:cubicBezTo>
                    <a:pt x="1588" y="9600"/>
                    <a:pt x="2224" y="11200"/>
                    <a:pt x="3812" y="12400"/>
                  </a:cubicBezTo>
                  <a:cubicBezTo>
                    <a:pt x="5082" y="13200"/>
                    <a:pt x="5082" y="13200"/>
                    <a:pt x="5082" y="13200"/>
                  </a:cubicBezTo>
                  <a:cubicBezTo>
                    <a:pt x="4765" y="14400"/>
                    <a:pt x="4765" y="14400"/>
                    <a:pt x="4765" y="14400"/>
                  </a:cubicBezTo>
                  <a:cubicBezTo>
                    <a:pt x="4765" y="14400"/>
                    <a:pt x="5082" y="14000"/>
                    <a:pt x="5400" y="14000"/>
                  </a:cubicBezTo>
                  <a:cubicBezTo>
                    <a:pt x="6035" y="13600"/>
                    <a:pt x="6035" y="13600"/>
                    <a:pt x="6035" y="13600"/>
                  </a:cubicBezTo>
                  <a:cubicBezTo>
                    <a:pt x="6671" y="13600"/>
                    <a:pt x="6671" y="13600"/>
                    <a:pt x="6671" y="13600"/>
                  </a:cubicBezTo>
                  <a:cubicBezTo>
                    <a:pt x="7306" y="13600"/>
                    <a:pt x="7941" y="13600"/>
                    <a:pt x="8259" y="13600"/>
                  </a:cubicBezTo>
                  <a:cubicBezTo>
                    <a:pt x="12071" y="13600"/>
                    <a:pt x="15247" y="11200"/>
                    <a:pt x="15247" y="8000"/>
                  </a:cubicBezTo>
                  <a:cubicBezTo>
                    <a:pt x="15247" y="4800"/>
                    <a:pt x="12071" y="2000"/>
                    <a:pt x="8259" y="2000"/>
                  </a:cubicBezTo>
                  <a:cubicBezTo>
                    <a:pt x="4765" y="2000"/>
                    <a:pt x="1588" y="4800"/>
                    <a:pt x="1588" y="8000"/>
                  </a:cubicBezTo>
                  <a:close/>
                  <a:moveTo>
                    <a:pt x="19694" y="20400"/>
                  </a:moveTo>
                  <a:cubicBezTo>
                    <a:pt x="20012" y="20800"/>
                    <a:pt x="20012" y="20800"/>
                    <a:pt x="20012" y="21200"/>
                  </a:cubicBezTo>
                  <a:cubicBezTo>
                    <a:pt x="20012" y="21200"/>
                    <a:pt x="19694" y="21600"/>
                    <a:pt x="19694" y="21600"/>
                  </a:cubicBezTo>
                  <a:cubicBezTo>
                    <a:pt x="19059" y="21600"/>
                    <a:pt x="18741" y="21600"/>
                    <a:pt x="18424" y="21200"/>
                  </a:cubicBezTo>
                  <a:cubicBezTo>
                    <a:pt x="17153" y="20800"/>
                    <a:pt x="16200" y="20400"/>
                    <a:pt x="15247" y="19200"/>
                  </a:cubicBezTo>
                  <a:cubicBezTo>
                    <a:pt x="14612" y="19600"/>
                    <a:pt x="13659" y="19600"/>
                    <a:pt x="13024" y="19600"/>
                  </a:cubicBezTo>
                  <a:cubicBezTo>
                    <a:pt x="10800" y="19600"/>
                    <a:pt x="8894" y="18800"/>
                    <a:pt x="7306" y="17600"/>
                  </a:cubicBezTo>
                  <a:cubicBezTo>
                    <a:pt x="7624" y="17600"/>
                    <a:pt x="7941" y="17600"/>
                    <a:pt x="8259" y="17600"/>
                  </a:cubicBezTo>
                  <a:cubicBezTo>
                    <a:pt x="11118" y="17600"/>
                    <a:pt x="13341" y="16800"/>
                    <a:pt x="15247" y="15200"/>
                  </a:cubicBezTo>
                  <a:cubicBezTo>
                    <a:pt x="17471" y="13200"/>
                    <a:pt x="18424" y="10800"/>
                    <a:pt x="18424" y="8000"/>
                  </a:cubicBezTo>
                  <a:cubicBezTo>
                    <a:pt x="18424" y="7200"/>
                    <a:pt x="18424" y="6400"/>
                    <a:pt x="18106" y="5600"/>
                  </a:cubicBezTo>
                  <a:cubicBezTo>
                    <a:pt x="20329" y="7200"/>
                    <a:pt x="21600" y="9200"/>
                    <a:pt x="21600" y="12000"/>
                  </a:cubicBezTo>
                  <a:cubicBezTo>
                    <a:pt x="21600" y="14400"/>
                    <a:pt x="20329" y="16400"/>
                    <a:pt x="18424" y="18000"/>
                  </a:cubicBezTo>
                  <a:cubicBezTo>
                    <a:pt x="18741" y="19200"/>
                    <a:pt x="19376" y="19600"/>
                    <a:pt x="19694" y="204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0" name="Shape 5530"/>
            <p:cNvSpPr/>
            <p:nvPr/>
          </p:nvSpPr>
          <p:spPr>
            <a:xfrm>
              <a:off x="413151" y="3395286"/>
              <a:ext cx="195168" cy="19516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862" y="10800"/>
                  </a:moveTo>
                  <a:cubicBezTo>
                    <a:pt x="1862" y="15641"/>
                    <a:pt x="5959" y="19738"/>
                    <a:pt x="10800" y="19738"/>
                  </a:cubicBezTo>
                  <a:cubicBezTo>
                    <a:pt x="15641" y="19738"/>
                    <a:pt x="19738" y="15641"/>
                    <a:pt x="19738" y="10800"/>
                  </a:cubicBezTo>
                  <a:cubicBezTo>
                    <a:pt x="19738" y="5586"/>
                    <a:pt x="15641" y="1490"/>
                    <a:pt x="10800" y="1490"/>
                  </a:cubicBezTo>
                  <a:cubicBezTo>
                    <a:pt x="5959" y="1490"/>
                    <a:pt x="1862" y="5586"/>
                    <a:pt x="1862" y="10800"/>
                  </a:cubicBezTo>
                  <a:close/>
                  <a:moveTo>
                    <a:pt x="16014" y="14897"/>
                  </a:moveTo>
                  <a:cubicBezTo>
                    <a:pt x="16014" y="16759"/>
                    <a:pt x="13034" y="17503"/>
                    <a:pt x="11172" y="17503"/>
                  </a:cubicBezTo>
                  <a:cubicBezTo>
                    <a:pt x="7076" y="17503"/>
                    <a:pt x="4097" y="14524"/>
                    <a:pt x="4097" y="10800"/>
                  </a:cubicBezTo>
                  <a:cubicBezTo>
                    <a:pt x="4097" y="6703"/>
                    <a:pt x="7076" y="3724"/>
                    <a:pt x="10800" y="3724"/>
                  </a:cubicBezTo>
                  <a:cubicBezTo>
                    <a:pt x="12290" y="3724"/>
                    <a:pt x="16014" y="4469"/>
                    <a:pt x="16014" y="6703"/>
                  </a:cubicBezTo>
                  <a:cubicBezTo>
                    <a:pt x="16014" y="8193"/>
                    <a:pt x="16014" y="8193"/>
                    <a:pt x="16014" y="8193"/>
                  </a:cubicBezTo>
                  <a:cubicBezTo>
                    <a:pt x="16014" y="8193"/>
                    <a:pt x="16014" y="8566"/>
                    <a:pt x="15641" y="8566"/>
                  </a:cubicBezTo>
                  <a:cubicBezTo>
                    <a:pt x="14152" y="8566"/>
                    <a:pt x="14152" y="8566"/>
                    <a:pt x="14152" y="8566"/>
                  </a:cubicBezTo>
                  <a:cubicBezTo>
                    <a:pt x="13779" y="8566"/>
                    <a:pt x="13779" y="8193"/>
                    <a:pt x="13779" y="8193"/>
                  </a:cubicBezTo>
                  <a:cubicBezTo>
                    <a:pt x="13779" y="7076"/>
                    <a:pt x="13779" y="7076"/>
                    <a:pt x="13779" y="7076"/>
                  </a:cubicBezTo>
                  <a:cubicBezTo>
                    <a:pt x="13779" y="6331"/>
                    <a:pt x="12290" y="5959"/>
                    <a:pt x="11172" y="5959"/>
                  </a:cubicBezTo>
                  <a:cubicBezTo>
                    <a:pt x="8193" y="5959"/>
                    <a:pt x="6331" y="7821"/>
                    <a:pt x="6331" y="10428"/>
                  </a:cubicBezTo>
                  <a:cubicBezTo>
                    <a:pt x="6331" y="13407"/>
                    <a:pt x="8566" y="15641"/>
                    <a:pt x="11172" y="15641"/>
                  </a:cubicBezTo>
                  <a:cubicBezTo>
                    <a:pt x="12290" y="15641"/>
                    <a:pt x="14152" y="15269"/>
                    <a:pt x="14152" y="14152"/>
                  </a:cubicBezTo>
                  <a:cubicBezTo>
                    <a:pt x="14152" y="13034"/>
                    <a:pt x="14152" y="13034"/>
                    <a:pt x="14152" y="13034"/>
                  </a:cubicBezTo>
                  <a:cubicBezTo>
                    <a:pt x="14152" y="13034"/>
                    <a:pt x="14152" y="13034"/>
                    <a:pt x="14152" y="13034"/>
                  </a:cubicBezTo>
                  <a:cubicBezTo>
                    <a:pt x="16014" y="13034"/>
                    <a:pt x="16014" y="13034"/>
                    <a:pt x="16014" y="13034"/>
                  </a:cubicBezTo>
                  <a:cubicBezTo>
                    <a:pt x="16014" y="13034"/>
                    <a:pt x="16014" y="13034"/>
                    <a:pt x="16014" y="13034"/>
                  </a:cubicBezTo>
                  <a:lnTo>
                    <a:pt x="16014" y="1489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1" name="Shape 5531"/>
            <p:cNvSpPr/>
            <p:nvPr/>
          </p:nvSpPr>
          <p:spPr>
            <a:xfrm>
              <a:off x="896421" y="3395286"/>
              <a:ext cx="224598" cy="2013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323" y="18111"/>
                  </a:lnTo>
                  <a:lnTo>
                    <a:pt x="8640" y="21600"/>
                  </a:lnTo>
                  <a:lnTo>
                    <a:pt x="0" y="18111"/>
                  </a:lnTo>
                  <a:lnTo>
                    <a:pt x="894" y="13292"/>
                  </a:lnTo>
                  <a:lnTo>
                    <a:pt x="4469" y="13292"/>
                  </a:lnTo>
                  <a:lnTo>
                    <a:pt x="4171" y="15120"/>
                  </a:lnTo>
                  <a:lnTo>
                    <a:pt x="9236" y="17280"/>
                  </a:lnTo>
                  <a:lnTo>
                    <a:pt x="15492" y="15120"/>
                  </a:lnTo>
                  <a:lnTo>
                    <a:pt x="16088" y="10468"/>
                  </a:lnTo>
                  <a:lnTo>
                    <a:pt x="1192" y="10468"/>
                  </a:lnTo>
                  <a:lnTo>
                    <a:pt x="1937" y="6480"/>
                  </a:lnTo>
                  <a:lnTo>
                    <a:pt x="16684" y="6480"/>
                  </a:lnTo>
                  <a:lnTo>
                    <a:pt x="17429" y="3988"/>
                  </a:lnTo>
                  <a:lnTo>
                    <a:pt x="2532" y="3988"/>
                  </a:lnTo>
                  <a:lnTo>
                    <a:pt x="3128" y="0"/>
                  </a:lnTo>
                  <a:lnTo>
                    <a:pt x="21600" y="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2" name="Shape 5532"/>
            <p:cNvSpPr/>
            <p:nvPr/>
          </p:nvSpPr>
          <p:spPr>
            <a:xfrm>
              <a:off x="1378143" y="3379797"/>
              <a:ext cx="181228" cy="227696"/>
            </a:xfrm>
            <a:custGeom>
              <a:avLst/>
              <a:gdLst/>
              <a:ahLst/>
              <a:cxnLst>
                <a:cxn ang="0">
                  <a:pos x="wd2" y="hd2"/>
                </a:cxn>
                <a:cxn ang="5400000">
                  <a:pos x="wd2" y="hd2"/>
                </a:cxn>
                <a:cxn ang="10800000">
                  <a:pos x="wd2" y="hd2"/>
                </a:cxn>
                <a:cxn ang="16200000">
                  <a:pos x="wd2" y="hd2"/>
                </a:cxn>
              </a:cxnLst>
              <a:rect l="0" t="0" r="r" b="b"/>
              <a:pathLst>
                <a:path w="21600" h="21600" extrusionOk="0">
                  <a:moveTo>
                    <a:pt x="10000" y="8259"/>
                  </a:moveTo>
                  <a:cubicBezTo>
                    <a:pt x="10000" y="9212"/>
                    <a:pt x="9200" y="10165"/>
                    <a:pt x="8000" y="10482"/>
                  </a:cubicBezTo>
                  <a:cubicBezTo>
                    <a:pt x="8000" y="20012"/>
                    <a:pt x="8000" y="20012"/>
                    <a:pt x="8000" y="20012"/>
                  </a:cubicBezTo>
                  <a:cubicBezTo>
                    <a:pt x="8000" y="20965"/>
                    <a:pt x="7200" y="21600"/>
                    <a:pt x="6000" y="21600"/>
                  </a:cubicBezTo>
                  <a:cubicBezTo>
                    <a:pt x="4000" y="21600"/>
                    <a:pt x="4000" y="21600"/>
                    <a:pt x="4000" y="21600"/>
                  </a:cubicBezTo>
                  <a:cubicBezTo>
                    <a:pt x="2800" y="21600"/>
                    <a:pt x="2000" y="20965"/>
                    <a:pt x="2000" y="20012"/>
                  </a:cubicBezTo>
                  <a:cubicBezTo>
                    <a:pt x="2000" y="10482"/>
                    <a:pt x="2000" y="10482"/>
                    <a:pt x="2000" y="10482"/>
                  </a:cubicBezTo>
                  <a:cubicBezTo>
                    <a:pt x="800" y="10165"/>
                    <a:pt x="0" y="9212"/>
                    <a:pt x="0" y="8259"/>
                  </a:cubicBezTo>
                  <a:cubicBezTo>
                    <a:pt x="0" y="635"/>
                    <a:pt x="0" y="635"/>
                    <a:pt x="0" y="635"/>
                  </a:cubicBezTo>
                  <a:cubicBezTo>
                    <a:pt x="0" y="318"/>
                    <a:pt x="800" y="0"/>
                    <a:pt x="1200" y="0"/>
                  </a:cubicBezTo>
                  <a:cubicBezTo>
                    <a:pt x="1600" y="0"/>
                    <a:pt x="2000" y="318"/>
                    <a:pt x="2000" y="635"/>
                  </a:cubicBezTo>
                  <a:cubicBezTo>
                    <a:pt x="2000" y="5718"/>
                    <a:pt x="2000" y="5718"/>
                    <a:pt x="2000" y="5718"/>
                  </a:cubicBezTo>
                  <a:cubicBezTo>
                    <a:pt x="2000" y="6035"/>
                    <a:pt x="2400" y="6353"/>
                    <a:pt x="3200" y="6353"/>
                  </a:cubicBezTo>
                  <a:cubicBezTo>
                    <a:pt x="3600" y="6353"/>
                    <a:pt x="4000" y="6035"/>
                    <a:pt x="4000" y="5718"/>
                  </a:cubicBezTo>
                  <a:cubicBezTo>
                    <a:pt x="4000" y="635"/>
                    <a:pt x="4000" y="635"/>
                    <a:pt x="4000" y="635"/>
                  </a:cubicBezTo>
                  <a:cubicBezTo>
                    <a:pt x="4000" y="318"/>
                    <a:pt x="4400" y="0"/>
                    <a:pt x="5200" y="0"/>
                  </a:cubicBezTo>
                  <a:cubicBezTo>
                    <a:pt x="5600" y="0"/>
                    <a:pt x="6000" y="318"/>
                    <a:pt x="6000" y="635"/>
                  </a:cubicBezTo>
                  <a:cubicBezTo>
                    <a:pt x="6000" y="5718"/>
                    <a:pt x="6000" y="5718"/>
                    <a:pt x="6000" y="5718"/>
                  </a:cubicBezTo>
                  <a:cubicBezTo>
                    <a:pt x="6000" y="6035"/>
                    <a:pt x="6400" y="6353"/>
                    <a:pt x="6800" y="6353"/>
                  </a:cubicBezTo>
                  <a:cubicBezTo>
                    <a:pt x="7600" y="6353"/>
                    <a:pt x="8000" y="6035"/>
                    <a:pt x="8000" y="5718"/>
                  </a:cubicBezTo>
                  <a:cubicBezTo>
                    <a:pt x="8000" y="635"/>
                    <a:pt x="8000" y="635"/>
                    <a:pt x="8000" y="635"/>
                  </a:cubicBezTo>
                  <a:cubicBezTo>
                    <a:pt x="8000" y="318"/>
                    <a:pt x="8400" y="0"/>
                    <a:pt x="8800" y="0"/>
                  </a:cubicBezTo>
                  <a:cubicBezTo>
                    <a:pt x="9600" y="0"/>
                    <a:pt x="10000" y="318"/>
                    <a:pt x="10000" y="635"/>
                  </a:cubicBezTo>
                  <a:lnTo>
                    <a:pt x="10000" y="8259"/>
                  </a:lnTo>
                  <a:close/>
                  <a:moveTo>
                    <a:pt x="21600" y="20012"/>
                  </a:moveTo>
                  <a:cubicBezTo>
                    <a:pt x="21600" y="20965"/>
                    <a:pt x="20800" y="21600"/>
                    <a:pt x="19600" y="21600"/>
                  </a:cubicBezTo>
                  <a:cubicBezTo>
                    <a:pt x="17600" y="21600"/>
                    <a:pt x="17600" y="21600"/>
                    <a:pt x="17600" y="21600"/>
                  </a:cubicBezTo>
                  <a:cubicBezTo>
                    <a:pt x="16800" y="21600"/>
                    <a:pt x="15600" y="20965"/>
                    <a:pt x="15600" y="20012"/>
                  </a:cubicBezTo>
                  <a:cubicBezTo>
                    <a:pt x="15600" y="13659"/>
                    <a:pt x="15600" y="13659"/>
                    <a:pt x="15600" y="13659"/>
                  </a:cubicBezTo>
                  <a:cubicBezTo>
                    <a:pt x="12400" y="13659"/>
                    <a:pt x="12400" y="13659"/>
                    <a:pt x="12400" y="13659"/>
                  </a:cubicBezTo>
                  <a:cubicBezTo>
                    <a:pt x="12000" y="13659"/>
                    <a:pt x="12000" y="13659"/>
                    <a:pt x="12000" y="13341"/>
                  </a:cubicBezTo>
                  <a:cubicBezTo>
                    <a:pt x="12000" y="3812"/>
                    <a:pt x="12000" y="3812"/>
                    <a:pt x="12000" y="3812"/>
                  </a:cubicBezTo>
                  <a:cubicBezTo>
                    <a:pt x="12000" y="1588"/>
                    <a:pt x="14000" y="0"/>
                    <a:pt x="16800" y="0"/>
                  </a:cubicBezTo>
                  <a:cubicBezTo>
                    <a:pt x="20400" y="0"/>
                    <a:pt x="20400" y="0"/>
                    <a:pt x="20400" y="0"/>
                  </a:cubicBezTo>
                  <a:cubicBezTo>
                    <a:pt x="21200" y="0"/>
                    <a:pt x="21600" y="318"/>
                    <a:pt x="21600" y="635"/>
                  </a:cubicBezTo>
                  <a:lnTo>
                    <a:pt x="21600" y="2001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3" name="Shape 5533"/>
            <p:cNvSpPr/>
            <p:nvPr/>
          </p:nvSpPr>
          <p:spPr>
            <a:xfrm>
              <a:off x="1859865" y="3395286"/>
              <a:ext cx="195168"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20855" y="10800"/>
                  </a:moveTo>
                  <a:cubicBezTo>
                    <a:pt x="10800" y="10800"/>
                    <a:pt x="10800" y="10800"/>
                    <a:pt x="10800" y="10800"/>
                  </a:cubicBezTo>
                  <a:cubicBezTo>
                    <a:pt x="10800" y="745"/>
                    <a:pt x="10800" y="745"/>
                    <a:pt x="10800" y="745"/>
                  </a:cubicBezTo>
                  <a:cubicBezTo>
                    <a:pt x="4097" y="745"/>
                    <a:pt x="4097" y="745"/>
                    <a:pt x="4097" y="745"/>
                  </a:cubicBezTo>
                  <a:cubicBezTo>
                    <a:pt x="2234" y="745"/>
                    <a:pt x="745" y="2234"/>
                    <a:pt x="745" y="3724"/>
                  </a:cubicBezTo>
                  <a:cubicBezTo>
                    <a:pt x="745" y="10800"/>
                    <a:pt x="745" y="10800"/>
                    <a:pt x="745" y="10800"/>
                  </a:cubicBezTo>
                  <a:cubicBezTo>
                    <a:pt x="10800" y="10800"/>
                    <a:pt x="10800" y="10800"/>
                    <a:pt x="10800" y="10800"/>
                  </a:cubicBezTo>
                  <a:cubicBezTo>
                    <a:pt x="10800" y="20483"/>
                    <a:pt x="10800" y="20483"/>
                    <a:pt x="10800" y="20483"/>
                  </a:cubicBezTo>
                  <a:cubicBezTo>
                    <a:pt x="17503" y="20483"/>
                    <a:pt x="17503" y="20483"/>
                    <a:pt x="17503" y="20483"/>
                  </a:cubicBezTo>
                  <a:cubicBezTo>
                    <a:pt x="19366" y="20483"/>
                    <a:pt x="20855" y="19366"/>
                    <a:pt x="20855" y="17503"/>
                  </a:cubicBezTo>
                  <a:lnTo>
                    <a:pt x="20855" y="10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4" name="Shape 5534"/>
            <p:cNvSpPr/>
            <p:nvPr/>
          </p:nvSpPr>
          <p:spPr>
            <a:xfrm>
              <a:off x="2347073" y="3379797"/>
              <a:ext cx="119979" cy="227696"/>
            </a:xfrm>
            <a:custGeom>
              <a:avLst/>
              <a:gdLst/>
              <a:ahLst/>
              <a:cxnLst>
                <a:cxn ang="0">
                  <a:pos x="wd2" y="hd2"/>
                </a:cxn>
                <a:cxn ang="5400000">
                  <a:pos x="wd2" y="hd2"/>
                </a:cxn>
                <a:cxn ang="10800000">
                  <a:pos x="wd2" y="hd2"/>
                </a:cxn>
                <a:cxn ang="16200000">
                  <a:pos x="wd2" y="hd2"/>
                </a:cxn>
              </a:cxnLst>
              <a:rect l="0" t="0" r="r" b="b"/>
              <a:pathLst>
                <a:path w="21450" h="21600" extrusionOk="0">
                  <a:moveTo>
                    <a:pt x="13050" y="19059"/>
                  </a:moveTo>
                  <a:cubicBezTo>
                    <a:pt x="13050" y="21282"/>
                    <a:pt x="13050" y="21282"/>
                    <a:pt x="13050" y="21282"/>
                  </a:cubicBezTo>
                  <a:cubicBezTo>
                    <a:pt x="13050" y="21282"/>
                    <a:pt x="13050" y="21600"/>
                    <a:pt x="12450" y="21600"/>
                  </a:cubicBezTo>
                  <a:cubicBezTo>
                    <a:pt x="9450" y="21600"/>
                    <a:pt x="9450" y="21600"/>
                    <a:pt x="9450" y="21600"/>
                  </a:cubicBezTo>
                  <a:cubicBezTo>
                    <a:pt x="8850" y="21600"/>
                    <a:pt x="8850" y="21282"/>
                    <a:pt x="8850" y="21282"/>
                  </a:cubicBezTo>
                  <a:cubicBezTo>
                    <a:pt x="8850" y="19059"/>
                    <a:pt x="8850" y="19059"/>
                    <a:pt x="8850" y="19059"/>
                  </a:cubicBezTo>
                  <a:cubicBezTo>
                    <a:pt x="3450" y="18741"/>
                    <a:pt x="450" y="16835"/>
                    <a:pt x="450" y="16835"/>
                  </a:cubicBezTo>
                  <a:cubicBezTo>
                    <a:pt x="-150" y="16835"/>
                    <a:pt x="-150" y="16518"/>
                    <a:pt x="450" y="16518"/>
                  </a:cubicBezTo>
                  <a:cubicBezTo>
                    <a:pt x="2850" y="14612"/>
                    <a:pt x="2850" y="14612"/>
                    <a:pt x="2850" y="14612"/>
                  </a:cubicBezTo>
                  <a:cubicBezTo>
                    <a:pt x="2850" y="14612"/>
                    <a:pt x="2850" y="14612"/>
                    <a:pt x="3450" y="14612"/>
                  </a:cubicBezTo>
                  <a:cubicBezTo>
                    <a:pt x="3450" y="14612"/>
                    <a:pt x="3450" y="14612"/>
                    <a:pt x="3450" y="14612"/>
                  </a:cubicBezTo>
                  <a:cubicBezTo>
                    <a:pt x="4050" y="14612"/>
                    <a:pt x="7050" y="16200"/>
                    <a:pt x="11250" y="16200"/>
                  </a:cubicBezTo>
                  <a:cubicBezTo>
                    <a:pt x="13050" y="16200"/>
                    <a:pt x="15450" y="15565"/>
                    <a:pt x="15450" y="14294"/>
                  </a:cubicBezTo>
                  <a:cubicBezTo>
                    <a:pt x="15450" y="13024"/>
                    <a:pt x="13050" y="12706"/>
                    <a:pt x="10050" y="12071"/>
                  </a:cubicBezTo>
                  <a:cubicBezTo>
                    <a:pt x="5850" y="11118"/>
                    <a:pt x="450" y="10165"/>
                    <a:pt x="450" y="6988"/>
                  </a:cubicBezTo>
                  <a:cubicBezTo>
                    <a:pt x="450" y="4765"/>
                    <a:pt x="4050" y="2859"/>
                    <a:pt x="8850" y="2541"/>
                  </a:cubicBezTo>
                  <a:cubicBezTo>
                    <a:pt x="8850" y="318"/>
                    <a:pt x="8850" y="318"/>
                    <a:pt x="8850" y="318"/>
                  </a:cubicBezTo>
                  <a:cubicBezTo>
                    <a:pt x="8850" y="0"/>
                    <a:pt x="8850" y="0"/>
                    <a:pt x="9450" y="0"/>
                  </a:cubicBezTo>
                  <a:cubicBezTo>
                    <a:pt x="12450" y="0"/>
                    <a:pt x="12450" y="0"/>
                    <a:pt x="12450" y="0"/>
                  </a:cubicBezTo>
                  <a:cubicBezTo>
                    <a:pt x="13050" y="0"/>
                    <a:pt x="13050" y="0"/>
                    <a:pt x="13050" y="318"/>
                  </a:cubicBezTo>
                  <a:cubicBezTo>
                    <a:pt x="13050" y="2541"/>
                    <a:pt x="13050" y="2541"/>
                    <a:pt x="13050" y="2541"/>
                  </a:cubicBezTo>
                  <a:cubicBezTo>
                    <a:pt x="17850" y="2541"/>
                    <a:pt x="20250" y="4129"/>
                    <a:pt x="20250" y="4129"/>
                  </a:cubicBezTo>
                  <a:cubicBezTo>
                    <a:pt x="20850" y="4129"/>
                    <a:pt x="20850" y="4447"/>
                    <a:pt x="20250" y="4447"/>
                  </a:cubicBezTo>
                  <a:cubicBezTo>
                    <a:pt x="18450" y="6353"/>
                    <a:pt x="18450" y="6353"/>
                    <a:pt x="18450" y="6353"/>
                  </a:cubicBezTo>
                  <a:cubicBezTo>
                    <a:pt x="18450" y="6353"/>
                    <a:pt x="18450" y="6353"/>
                    <a:pt x="17850" y="6353"/>
                  </a:cubicBezTo>
                  <a:cubicBezTo>
                    <a:pt x="17850" y="6353"/>
                    <a:pt x="17850" y="6353"/>
                    <a:pt x="17250" y="6353"/>
                  </a:cubicBezTo>
                  <a:cubicBezTo>
                    <a:pt x="17250" y="6353"/>
                    <a:pt x="14850" y="5082"/>
                    <a:pt x="11250" y="5082"/>
                  </a:cubicBezTo>
                  <a:cubicBezTo>
                    <a:pt x="8250" y="5082"/>
                    <a:pt x="6450" y="5718"/>
                    <a:pt x="6450" y="6988"/>
                  </a:cubicBezTo>
                  <a:cubicBezTo>
                    <a:pt x="6450" y="8259"/>
                    <a:pt x="9450" y="8894"/>
                    <a:pt x="12450" y="9529"/>
                  </a:cubicBezTo>
                  <a:cubicBezTo>
                    <a:pt x="16650" y="10165"/>
                    <a:pt x="21450" y="11435"/>
                    <a:pt x="21450" y="14294"/>
                  </a:cubicBezTo>
                  <a:cubicBezTo>
                    <a:pt x="21450" y="16518"/>
                    <a:pt x="17850" y="18741"/>
                    <a:pt x="13050" y="1905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5" name="Shape 5535"/>
            <p:cNvSpPr/>
            <p:nvPr/>
          </p:nvSpPr>
          <p:spPr>
            <a:xfrm>
              <a:off x="2831053" y="3392188"/>
              <a:ext cx="212207" cy="198266"/>
            </a:xfrm>
            <a:custGeom>
              <a:avLst/>
              <a:gdLst/>
              <a:ahLst/>
              <a:cxnLst>
                <a:cxn ang="0">
                  <a:pos x="wd2" y="hd2"/>
                </a:cxn>
                <a:cxn ang="5400000">
                  <a:pos x="wd2" y="hd2"/>
                </a:cxn>
                <a:cxn ang="10800000">
                  <a:pos x="wd2" y="hd2"/>
                </a:cxn>
                <a:cxn ang="16200000">
                  <a:pos x="wd2" y="hd2"/>
                </a:cxn>
              </a:cxnLst>
              <a:rect l="0" t="0" r="r" b="b"/>
              <a:pathLst>
                <a:path w="21600" h="21600" extrusionOk="0">
                  <a:moveTo>
                    <a:pt x="11036" y="4050"/>
                  </a:moveTo>
                  <a:lnTo>
                    <a:pt x="4572" y="8438"/>
                  </a:lnTo>
                  <a:lnTo>
                    <a:pt x="0" y="4388"/>
                  </a:lnTo>
                  <a:lnTo>
                    <a:pt x="6622" y="0"/>
                  </a:lnTo>
                  <a:lnTo>
                    <a:pt x="11036" y="4050"/>
                  </a:lnTo>
                  <a:close/>
                  <a:moveTo>
                    <a:pt x="11036" y="12487"/>
                  </a:moveTo>
                  <a:lnTo>
                    <a:pt x="6622" y="16537"/>
                  </a:lnTo>
                  <a:lnTo>
                    <a:pt x="0" y="12150"/>
                  </a:lnTo>
                  <a:lnTo>
                    <a:pt x="4572" y="8438"/>
                  </a:lnTo>
                  <a:lnTo>
                    <a:pt x="11036" y="12487"/>
                  </a:lnTo>
                  <a:close/>
                  <a:moveTo>
                    <a:pt x="17185" y="17550"/>
                  </a:moveTo>
                  <a:lnTo>
                    <a:pt x="11036" y="21600"/>
                  </a:lnTo>
                  <a:lnTo>
                    <a:pt x="4572" y="17550"/>
                  </a:lnTo>
                  <a:lnTo>
                    <a:pt x="4572" y="16031"/>
                  </a:lnTo>
                  <a:lnTo>
                    <a:pt x="6622" y="17212"/>
                  </a:lnTo>
                  <a:lnTo>
                    <a:pt x="11036" y="13162"/>
                  </a:lnTo>
                  <a:lnTo>
                    <a:pt x="15451" y="17212"/>
                  </a:lnTo>
                  <a:lnTo>
                    <a:pt x="17185" y="16031"/>
                  </a:lnTo>
                  <a:lnTo>
                    <a:pt x="17185" y="17550"/>
                  </a:lnTo>
                  <a:close/>
                  <a:moveTo>
                    <a:pt x="21600" y="4388"/>
                  </a:moveTo>
                  <a:lnTo>
                    <a:pt x="17501" y="8438"/>
                  </a:lnTo>
                  <a:lnTo>
                    <a:pt x="11036" y="4050"/>
                  </a:lnTo>
                  <a:lnTo>
                    <a:pt x="15451" y="0"/>
                  </a:lnTo>
                  <a:lnTo>
                    <a:pt x="21600" y="4388"/>
                  </a:lnTo>
                  <a:close/>
                  <a:moveTo>
                    <a:pt x="21600" y="12150"/>
                  </a:moveTo>
                  <a:lnTo>
                    <a:pt x="15451" y="16537"/>
                  </a:lnTo>
                  <a:lnTo>
                    <a:pt x="11036" y="12487"/>
                  </a:lnTo>
                  <a:lnTo>
                    <a:pt x="17501" y="8438"/>
                  </a:lnTo>
                  <a:lnTo>
                    <a:pt x="21600" y="1215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6" name="Shape 5536"/>
            <p:cNvSpPr/>
            <p:nvPr/>
          </p:nvSpPr>
          <p:spPr>
            <a:xfrm>
              <a:off x="3308128" y="3460342"/>
              <a:ext cx="176581" cy="49567"/>
            </a:xfrm>
            <a:custGeom>
              <a:avLst/>
              <a:gdLst/>
              <a:ahLst/>
              <a:cxnLst>
                <a:cxn ang="0">
                  <a:pos x="wd2" y="hd2"/>
                </a:cxn>
                <a:cxn ang="5400000">
                  <a:pos x="wd2" y="hd2"/>
                </a:cxn>
                <a:cxn ang="10800000">
                  <a:pos x="wd2" y="hd2"/>
                </a:cxn>
                <a:cxn ang="16200000">
                  <a:pos x="wd2" y="hd2"/>
                </a:cxn>
              </a:cxnLst>
              <a:rect l="0" t="0" r="r" b="b"/>
              <a:pathLst>
                <a:path w="21600" h="21600" extrusionOk="0">
                  <a:moveTo>
                    <a:pt x="5706" y="15840"/>
                  </a:moveTo>
                  <a:cubicBezTo>
                    <a:pt x="5706" y="18720"/>
                    <a:pt x="5298" y="21600"/>
                    <a:pt x="4483" y="21600"/>
                  </a:cubicBezTo>
                  <a:cubicBezTo>
                    <a:pt x="1223" y="21600"/>
                    <a:pt x="1223" y="21600"/>
                    <a:pt x="1223" y="21600"/>
                  </a:cubicBezTo>
                  <a:cubicBezTo>
                    <a:pt x="408" y="21600"/>
                    <a:pt x="0" y="18720"/>
                    <a:pt x="0" y="15840"/>
                  </a:cubicBezTo>
                  <a:cubicBezTo>
                    <a:pt x="0" y="5760"/>
                    <a:pt x="0" y="5760"/>
                    <a:pt x="0" y="5760"/>
                  </a:cubicBezTo>
                  <a:cubicBezTo>
                    <a:pt x="0" y="2880"/>
                    <a:pt x="408" y="0"/>
                    <a:pt x="1223" y="0"/>
                  </a:cubicBezTo>
                  <a:cubicBezTo>
                    <a:pt x="4483" y="0"/>
                    <a:pt x="4483" y="0"/>
                    <a:pt x="4483" y="0"/>
                  </a:cubicBezTo>
                  <a:cubicBezTo>
                    <a:pt x="5298" y="0"/>
                    <a:pt x="5706" y="2880"/>
                    <a:pt x="5706" y="5760"/>
                  </a:cubicBezTo>
                  <a:lnTo>
                    <a:pt x="5706" y="15840"/>
                  </a:lnTo>
                  <a:close/>
                  <a:moveTo>
                    <a:pt x="13857" y="15840"/>
                  </a:moveTo>
                  <a:cubicBezTo>
                    <a:pt x="13857" y="18720"/>
                    <a:pt x="13042" y="21600"/>
                    <a:pt x="12226" y="21600"/>
                  </a:cubicBezTo>
                  <a:cubicBezTo>
                    <a:pt x="9374" y="21600"/>
                    <a:pt x="9374" y="21600"/>
                    <a:pt x="9374" y="21600"/>
                  </a:cubicBezTo>
                  <a:cubicBezTo>
                    <a:pt x="8558" y="21600"/>
                    <a:pt x="7743" y="18720"/>
                    <a:pt x="7743" y="15840"/>
                  </a:cubicBezTo>
                  <a:cubicBezTo>
                    <a:pt x="7743" y="5760"/>
                    <a:pt x="7743" y="5760"/>
                    <a:pt x="7743" y="5760"/>
                  </a:cubicBezTo>
                  <a:cubicBezTo>
                    <a:pt x="7743" y="2880"/>
                    <a:pt x="8558" y="0"/>
                    <a:pt x="9374" y="0"/>
                  </a:cubicBezTo>
                  <a:cubicBezTo>
                    <a:pt x="12226" y="0"/>
                    <a:pt x="12226" y="0"/>
                    <a:pt x="12226" y="0"/>
                  </a:cubicBezTo>
                  <a:cubicBezTo>
                    <a:pt x="13042" y="0"/>
                    <a:pt x="13857" y="2880"/>
                    <a:pt x="13857" y="5760"/>
                  </a:cubicBezTo>
                  <a:lnTo>
                    <a:pt x="13857" y="15840"/>
                  </a:lnTo>
                  <a:close/>
                  <a:moveTo>
                    <a:pt x="21600" y="15840"/>
                  </a:moveTo>
                  <a:cubicBezTo>
                    <a:pt x="21600" y="18720"/>
                    <a:pt x="21192" y="21600"/>
                    <a:pt x="20377" y="21600"/>
                  </a:cubicBezTo>
                  <a:cubicBezTo>
                    <a:pt x="17117" y="21600"/>
                    <a:pt x="17117" y="21600"/>
                    <a:pt x="17117" y="21600"/>
                  </a:cubicBezTo>
                  <a:cubicBezTo>
                    <a:pt x="16302" y="21600"/>
                    <a:pt x="15894" y="18720"/>
                    <a:pt x="15894" y="15840"/>
                  </a:cubicBezTo>
                  <a:cubicBezTo>
                    <a:pt x="15894" y="5760"/>
                    <a:pt x="15894" y="5760"/>
                    <a:pt x="15894" y="5760"/>
                  </a:cubicBezTo>
                  <a:cubicBezTo>
                    <a:pt x="15894" y="2880"/>
                    <a:pt x="16302" y="0"/>
                    <a:pt x="17117" y="0"/>
                  </a:cubicBezTo>
                  <a:cubicBezTo>
                    <a:pt x="20377" y="0"/>
                    <a:pt x="20377" y="0"/>
                    <a:pt x="20377" y="0"/>
                  </a:cubicBezTo>
                  <a:cubicBezTo>
                    <a:pt x="21192" y="0"/>
                    <a:pt x="21600" y="2880"/>
                    <a:pt x="21600" y="5760"/>
                  </a:cubicBezTo>
                  <a:lnTo>
                    <a:pt x="21600" y="1584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7" name="Shape 5537"/>
            <p:cNvSpPr/>
            <p:nvPr/>
          </p:nvSpPr>
          <p:spPr>
            <a:xfrm>
              <a:off x="3789850" y="3409227"/>
              <a:ext cx="227696" cy="181227"/>
            </a:xfrm>
            <a:custGeom>
              <a:avLst/>
              <a:gdLst/>
              <a:ahLst/>
              <a:cxnLst>
                <a:cxn ang="0">
                  <a:pos x="wd2" y="hd2"/>
                </a:cxn>
                <a:cxn ang="5400000">
                  <a:pos x="wd2" y="hd2"/>
                </a:cxn>
                <a:cxn ang="10800000">
                  <a:pos x="wd2" y="hd2"/>
                </a:cxn>
                <a:cxn ang="16200000">
                  <a:pos x="wd2" y="hd2"/>
                </a:cxn>
              </a:cxnLst>
              <a:rect l="0" t="0" r="r" b="b"/>
              <a:pathLst>
                <a:path w="21600" h="21600" extrusionOk="0">
                  <a:moveTo>
                    <a:pt x="21600" y="19200"/>
                  </a:moveTo>
                  <a:cubicBezTo>
                    <a:pt x="21600" y="20400"/>
                    <a:pt x="20965" y="21600"/>
                    <a:pt x="19694" y="21600"/>
                  </a:cubicBezTo>
                  <a:cubicBezTo>
                    <a:pt x="2224" y="21600"/>
                    <a:pt x="2224" y="21600"/>
                    <a:pt x="2224" y="21600"/>
                  </a:cubicBezTo>
                  <a:cubicBezTo>
                    <a:pt x="953" y="21600"/>
                    <a:pt x="0" y="20400"/>
                    <a:pt x="0" y="19200"/>
                  </a:cubicBezTo>
                  <a:cubicBezTo>
                    <a:pt x="0" y="2400"/>
                    <a:pt x="0" y="2400"/>
                    <a:pt x="0" y="2400"/>
                  </a:cubicBezTo>
                  <a:cubicBezTo>
                    <a:pt x="0" y="1200"/>
                    <a:pt x="953" y="0"/>
                    <a:pt x="2224" y="0"/>
                  </a:cubicBezTo>
                  <a:cubicBezTo>
                    <a:pt x="19694" y="0"/>
                    <a:pt x="19694" y="0"/>
                    <a:pt x="19694" y="0"/>
                  </a:cubicBezTo>
                  <a:cubicBezTo>
                    <a:pt x="20965" y="0"/>
                    <a:pt x="21600" y="1200"/>
                    <a:pt x="21600" y="2400"/>
                  </a:cubicBezTo>
                  <a:lnTo>
                    <a:pt x="21600" y="19200"/>
                  </a:lnTo>
                  <a:close/>
                  <a:moveTo>
                    <a:pt x="19694" y="2000"/>
                  </a:moveTo>
                  <a:cubicBezTo>
                    <a:pt x="2224" y="2000"/>
                    <a:pt x="2224" y="2000"/>
                    <a:pt x="2224" y="2000"/>
                  </a:cubicBezTo>
                  <a:cubicBezTo>
                    <a:pt x="1906" y="2000"/>
                    <a:pt x="1588" y="2400"/>
                    <a:pt x="1588" y="2400"/>
                  </a:cubicBezTo>
                  <a:cubicBezTo>
                    <a:pt x="1588" y="4400"/>
                    <a:pt x="2224" y="6000"/>
                    <a:pt x="3494" y="6800"/>
                  </a:cubicBezTo>
                  <a:cubicBezTo>
                    <a:pt x="5082" y="8400"/>
                    <a:pt x="6671" y="10000"/>
                    <a:pt x="8259" y="11600"/>
                  </a:cubicBezTo>
                  <a:cubicBezTo>
                    <a:pt x="8894" y="12400"/>
                    <a:pt x="10165" y="13600"/>
                    <a:pt x="10800" y="13600"/>
                  </a:cubicBezTo>
                  <a:cubicBezTo>
                    <a:pt x="10800" y="13600"/>
                    <a:pt x="10800" y="13600"/>
                    <a:pt x="10800" y="13600"/>
                  </a:cubicBezTo>
                  <a:cubicBezTo>
                    <a:pt x="10800" y="13600"/>
                    <a:pt x="10800" y="13600"/>
                    <a:pt x="10800" y="13600"/>
                  </a:cubicBezTo>
                  <a:cubicBezTo>
                    <a:pt x="11753" y="13600"/>
                    <a:pt x="13024" y="12400"/>
                    <a:pt x="13659" y="11600"/>
                  </a:cubicBezTo>
                  <a:cubicBezTo>
                    <a:pt x="15247" y="10000"/>
                    <a:pt x="16835" y="8400"/>
                    <a:pt x="18424" y="6800"/>
                  </a:cubicBezTo>
                  <a:cubicBezTo>
                    <a:pt x="19059" y="6000"/>
                    <a:pt x="20329" y="4400"/>
                    <a:pt x="20329" y="3200"/>
                  </a:cubicBezTo>
                  <a:cubicBezTo>
                    <a:pt x="20329" y="2800"/>
                    <a:pt x="20329" y="2000"/>
                    <a:pt x="19694" y="2000"/>
                  </a:cubicBezTo>
                  <a:close/>
                  <a:moveTo>
                    <a:pt x="20329" y="7600"/>
                  </a:moveTo>
                  <a:cubicBezTo>
                    <a:pt x="20012" y="8000"/>
                    <a:pt x="19694" y="8000"/>
                    <a:pt x="19376" y="8400"/>
                  </a:cubicBezTo>
                  <a:cubicBezTo>
                    <a:pt x="17788" y="10000"/>
                    <a:pt x="15882" y="12000"/>
                    <a:pt x="14294" y="13600"/>
                  </a:cubicBezTo>
                  <a:cubicBezTo>
                    <a:pt x="13341" y="14400"/>
                    <a:pt x="12071" y="15600"/>
                    <a:pt x="10800" y="15600"/>
                  </a:cubicBezTo>
                  <a:cubicBezTo>
                    <a:pt x="10800" y="15600"/>
                    <a:pt x="10800" y="15600"/>
                    <a:pt x="10800" y="15600"/>
                  </a:cubicBezTo>
                  <a:cubicBezTo>
                    <a:pt x="10800" y="15600"/>
                    <a:pt x="10800" y="15600"/>
                    <a:pt x="10800" y="15600"/>
                  </a:cubicBezTo>
                  <a:cubicBezTo>
                    <a:pt x="9529" y="15600"/>
                    <a:pt x="8576" y="14400"/>
                    <a:pt x="7624" y="13600"/>
                  </a:cubicBezTo>
                  <a:cubicBezTo>
                    <a:pt x="6035" y="12000"/>
                    <a:pt x="4129" y="10000"/>
                    <a:pt x="2541" y="8400"/>
                  </a:cubicBezTo>
                  <a:cubicBezTo>
                    <a:pt x="2224" y="8000"/>
                    <a:pt x="1906" y="8000"/>
                    <a:pt x="1588" y="7600"/>
                  </a:cubicBezTo>
                  <a:cubicBezTo>
                    <a:pt x="1588" y="19200"/>
                    <a:pt x="1588" y="19200"/>
                    <a:pt x="1588" y="19200"/>
                  </a:cubicBezTo>
                  <a:cubicBezTo>
                    <a:pt x="1588" y="19200"/>
                    <a:pt x="1906" y="19600"/>
                    <a:pt x="2224" y="19600"/>
                  </a:cubicBezTo>
                  <a:cubicBezTo>
                    <a:pt x="19694" y="19600"/>
                    <a:pt x="19694" y="19600"/>
                    <a:pt x="19694" y="19600"/>
                  </a:cubicBezTo>
                  <a:cubicBezTo>
                    <a:pt x="20012" y="19600"/>
                    <a:pt x="20329" y="19200"/>
                    <a:pt x="20329" y="19200"/>
                  </a:cubicBezTo>
                  <a:lnTo>
                    <a:pt x="20329" y="7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8" name="Shape 5538"/>
            <p:cNvSpPr/>
            <p:nvPr/>
          </p:nvSpPr>
          <p:spPr>
            <a:xfrm>
              <a:off x="4271572" y="3395286"/>
              <a:ext cx="127015"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20377"/>
                  </a:moveTo>
                  <a:cubicBezTo>
                    <a:pt x="21600" y="20785"/>
                    <a:pt x="21600" y="21192"/>
                    <a:pt x="21032" y="21192"/>
                  </a:cubicBezTo>
                  <a:cubicBezTo>
                    <a:pt x="21032" y="21192"/>
                    <a:pt x="19326" y="21600"/>
                    <a:pt x="16484" y="21600"/>
                  </a:cubicBezTo>
                  <a:cubicBezTo>
                    <a:pt x="9663" y="21600"/>
                    <a:pt x="4547" y="18747"/>
                    <a:pt x="2842" y="14264"/>
                  </a:cubicBezTo>
                  <a:cubicBezTo>
                    <a:pt x="568" y="14264"/>
                    <a:pt x="568" y="14264"/>
                    <a:pt x="568" y="14264"/>
                  </a:cubicBezTo>
                  <a:cubicBezTo>
                    <a:pt x="0" y="14264"/>
                    <a:pt x="0" y="13857"/>
                    <a:pt x="0" y="13449"/>
                  </a:cubicBezTo>
                  <a:cubicBezTo>
                    <a:pt x="0" y="11819"/>
                    <a:pt x="0" y="11819"/>
                    <a:pt x="0" y="11819"/>
                  </a:cubicBezTo>
                  <a:cubicBezTo>
                    <a:pt x="0" y="11819"/>
                    <a:pt x="0" y="11411"/>
                    <a:pt x="568" y="11411"/>
                  </a:cubicBezTo>
                  <a:cubicBezTo>
                    <a:pt x="1705" y="11411"/>
                    <a:pt x="1705" y="11411"/>
                    <a:pt x="1705" y="11411"/>
                  </a:cubicBezTo>
                  <a:cubicBezTo>
                    <a:pt x="1705" y="11004"/>
                    <a:pt x="1705" y="10189"/>
                    <a:pt x="2274" y="9781"/>
                  </a:cubicBezTo>
                  <a:cubicBezTo>
                    <a:pt x="568" y="9781"/>
                    <a:pt x="568" y="9781"/>
                    <a:pt x="568" y="9781"/>
                  </a:cubicBezTo>
                  <a:cubicBezTo>
                    <a:pt x="0" y="9781"/>
                    <a:pt x="0" y="9374"/>
                    <a:pt x="0" y="9374"/>
                  </a:cubicBezTo>
                  <a:cubicBezTo>
                    <a:pt x="0" y="7336"/>
                    <a:pt x="0" y="7336"/>
                    <a:pt x="0" y="7336"/>
                  </a:cubicBezTo>
                  <a:cubicBezTo>
                    <a:pt x="0" y="7336"/>
                    <a:pt x="0" y="6928"/>
                    <a:pt x="568" y="6928"/>
                  </a:cubicBezTo>
                  <a:cubicBezTo>
                    <a:pt x="2842" y="6928"/>
                    <a:pt x="2842" y="6928"/>
                    <a:pt x="2842" y="6928"/>
                  </a:cubicBezTo>
                  <a:cubicBezTo>
                    <a:pt x="4547" y="2853"/>
                    <a:pt x="10232" y="0"/>
                    <a:pt x="16484" y="0"/>
                  </a:cubicBezTo>
                  <a:cubicBezTo>
                    <a:pt x="18758" y="0"/>
                    <a:pt x="20463" y="0"/>
                    <a:pt x="21032" y="0"/>
                  </a:cubicBezTo>
                  <a:cubicBezTo>
                    <a:pt x="21032" y="0"/>
                    <a:pt x="21032" y="408"/>
                    <a:pt x="21032" y="408"/>
                  </a:cubicBezTo>
                  <a:cubicBezTo>
                    <a:pt x="21032" y="408"/>
                    <a:pt x="21032" y="815"/>
                    <a:pt x="21032" y="815"/>
                  </a:cubicBezTo>
                  <a:cubicBezTo>
                    <a:pt x="20463" y="3260"/>
                    <a:pt x="20463" y="3260"/>
                    <a:pt x="20463" y="3260"/>
                  </a:cubicBezTo>
                  <a:cubicBezTo>
                    <a:pt x="20463" y="3668"/>
                    <a:pt x="19895" y="3668"/>
                    <a:pt x="19326" y="3668"/>
                  </a:cubicBezTo>
                  <a:cubicBezTo>
                    <a:pt x="19326" y="3668"/>
                    <a:pt x="18189" y="3260"/>
                    <a:pt x="16484" y="3260"/>
                  </a:cubicBezTo>
                  <a:cubicBezTo>
                    <a:pt x="13074" y="3260"/>
                    <a:pt x="9663" y="4891"/>
                    <a:pt x="8526" y="6928"/>
                  </a:cubicBezTo>
                  <a:cubicBezTo>
                    <a:pt x="18189" y="6928"/>
                    <a:pt x="18189" y="6928"/>
                    <a:pt x="18189" y="6928"/>
                  </a:cubicBezTo>
                  <a:cubicBezTo>
                    <a:pt x="18758" y="6928"/>
                    <a:pt x="18758" y="6928"/>
                    <a:pt x="18758" y="7336"/>
                  </a:cubicBezTo>
                  <a:cubicBezTo>
                    <a:pt x="19326" y="7336"/>
                    <a:pt x="19326" y="7336"/>
                    <a:pt x="19326" y="7743"/>
                  </a:cubicBezTo>
                  <a:cubicBezTo>
                    <a:pt x="18758" y="9374"/>
                    <a:pt x="18758" y="9374"/>
                    <a:pt x="18758" y="9374"/>
                  </a:cubicBezTo>
                  <a:cubicBezTo>
                    <a:pt x="18758" y="9781"/>
                    <a:pt x="18189" y="9781"/>
                    <a:pt x="18189" y="9781"/>
                  </a:cubicBezTo>
                  <a:cubicBezTo>
                    <a:pt x="7389" y="9781"/>
                    <a:pt x="7389" y="9781"/>
                    <a:pt x="7389" y="9781"/>
                  </a:cubicBezTo>
                  <a:cubicBezTo>
                    <a:pt x="7389" y="10189"/>
                    <a:pt x="7389" y="11004"/>
                    <a:pt x="7389" y="11411"/>
                  </a:cubicBezTo>
                  <a:cubicBezTo>
                    <a:pt x="17053" y="11411"/>
                    <a:pt x="17053" y="11411"/>
                    <a:pt x="17053" y="11411"/>
                  </a:cubicBezTo>
                  <a:cubicBezTo>
                    <a:pt x="17621" y="11411"/>
                    <a:pt x="17621" y="11411"/>
                    <a:pt x="17621" y="11411"/>
                  </a:cubicBezTo>
                  <a:cubicBezTo>
                    <a:pt x="18189" y="11819"/>
                    <a:pt x="18189" y="11819"/>
                    <a:pt x="18189" y="11819"/>
                  </a:cubicBezTo>
                  <a:cubicBezTo>
                    <a:pt x="17621" y="13857"/>
                    <a:pt x="17621" y="13857"/>
                    <a:pt x="17621" y="13857"/>
                  </a:cubicBezTo>
                  <a:cubicBezTo>
                    <a:pt x="17621" y="13857"/>
                    <a:pt x="17053" y="14264"/>
                    <a:pt x="17053" y="14264"/>
                  </a:cubicBezTo>
                  <a:cubicBezTo>
                    <a:pt x="8526" y="14264"/>
                    <a:pt x="8526" y="14264"/>
                    <a:pt x="8526" y="14264"/>
                  </a:cubicBezTo>
                  <a:cubicBezTo>
                    <a:pt x="9663" y="16709"/>
                    <a:pt x="13074" y="17932"/>
                    <a:pt x="16484" y="17932"/>
                  </a:cubicBezTo>
                  <a:cubicBezTo>
                    <a:pt x="18758" y="17932"/>
                    <a:pt x="19895" y="17525"/>
                    <a:pt x="19895" y="17525"/>
                  </a:cubicBezTo>
                  <a:cubicBezTo>
                    <a:pt x="20463" y="17525"/>
                    <a:pt x="20463" y="17525"/>
                    <a:pt x="20463" y="17932"/>
                  </a:cubicBezTo>
                  <a:cubicBezTo>
                    <a:pt x="21032" y="17932"/>
                    <a:pt x="21032" y="17932"/>
                    <a:pt x="21032" y="17932"/>
                  </a:cubicBezTo>
                  <a:lnTo>
                    <a:pt x="21600" y="2037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39" name="Shape 5539"/>
            <p:cNvSpPr/>
            <p:nvPr/>
          </p:nvSpPr>
          <p:spPr>
            <a:xfrm>
              <a:off x="4755679" y="3379797"/>
              <a:ext cx="229121" cy="210658"/>
            </a:xfrm>
            <a:custGeom>
              <a:avLst/>
              <a:gdLst/>
              <a:ahLst/>
              <a:cxnLst>
                <a:cxn ang="0">
                  <a:pos x="wd2" y="hd2"/>
                </a:cxn>
                <a:cxn ang="5400000">
                  <a:pos x="wd2" y="hd2"/>
                </a:cxn>
                <a:cxn ang="10800000">
                  <a:pos x="wd2" y="hd2"/>
                </a:cxn>
                <a:cxn ang="16200000">
                  <a:pos x="wd2" y="hd2"/>
                </a:cxn>
              </a:cxnLst>
              <a:rect l="0" t="0" r="r" b="b"/>
              <a:pathLst>
                <a:path w="21443" h="21600" extrusionOk="0">
                  <a:moveTo>
                    <a:pt x="21209" y="19200"/>
                  </a:moveTo>
                  <a:cubicBezTo>
                    <a:pt x="21522" y="19543"/>
                    <a:pt x="21522" y="20229"/>
                    <a:pt x="21209" y="20571"/>
                  </a:cubicBezTo>
                  <a:cubicBezTo>
                    <a:pt x="20896" y="21257"/>
                    <a:pt x="20270" y="21600"/>
                    <a:pt x="19957" y="21600"/>
                  </a:cubicBezTo>
                  <a:cubicBezTo>
                    <a:pt x="1487" y="21600"/>
                    <a:pt x="1487" y="21600"/>
                    <a:pt x="1487" y="21600"/>
                  </a:cubicBezTo>
                  <a:cubicBezTo>
                    <a:pt x="1174" y="21600"/>
                    <a:pt x="548" y="21257"/>
                    <a:pt x="235" y="20571"/>
                  </a:cubicBezTo>
                  <a:cubicBezTo>
                    <a:pt x="-78" y="20229"/>
                    <a:pt x="-78" y="19543"/>
                    <a:pt x="235" y="19200"/>
                  </a:cubicBezTo>
                  <a:cubicBezTo>
                    <a:pt x="9313" y="686"/>
                    <a:pt x="9313" y="686"/>
                    <a:pt x="9313" y="686"/>
                  </a:cubicBezTo>
                  <a:cubicBezTo>
                    <a:pt x="9626" y="343"/>
                    <a:pt x="10252" y="0"/>
                    <a:pt x="10565" y="0"/>
                  </a:cubicBezTo>
                  <a:cubicBezTo>
                    <a:pt x="11192" y="0"/>
                    <a:pt x="11818" y="343"/>
                    <a:pt x="12131" y="686"/>
                  </a:cubicBezTo>
                  <a:lnTo>
                    <a:pt x="21209" y="19200"/>
                  </a:lnTo>
                  <a:close/>
                  <a:moveTo>
                    <a:pt x="12444" y="6857"/>
                  </a:moveTo>
                  <a:cubicBezTo>
                    <a:pt x="12444" y="6857"/>
                    <a:pt x="12444" y="6857"/>
                    <a:pt x="12444" y="6857"/>
                  </a:cubicBezTo>
                  <a:cubicBezTo>
                    <a:pt x="12131" y="6514"/>
                    <a:pt x="12131" y="6514"/>
                    <a:pt x="12131" y="6514"/>
                  </a:cubicBezTo>
                  <a:cubicBezTo>
                    <a:pt x="9313" y="6514"/>
                    <a:pt x="9313" y="6514"/>
                    <a:pt x="9313" y="6514"/>
                  </a:cubicBezTo>
                  <a:cubicBezTo>
                    <a:pt x="9313" y="6514"/>
                    <a:pt x="9313" y="6514"/>
                    <a:pt x="9000" y="6857"/>
                  </a:cubicBezTo>
                  <a:cubicBezTo>
                    <a:pt x="9000" y="6857"/>
                    <a:pt x="9000" y="6857"/>
                    <a:pt x="9000" y="6857"/>
                  </a:cubicBezTo>
                  <a:cubicBezTo>
                    <a:pt x="9313" y="13029"/>
                    <a:pt x="9313" y="13029"/>
                    <a:pt x="9313" y="13029"/>
                  </a:cubicBezTo>
                  <a:cubicBezTo>
                    <a:pt x="9313" y="13029"/>
                    <a:pt x="9313" y="13371"/>
                    <a:pt x="9626" y="13371"/>
                  </a:cubicBezTo>
                  <a:cubicBezTo>
                    <a:pt x="11818" y="13371"/>
                    <a:pt x="11818" y="13371"/>
                    <a:pt x="11818" y="13371"/>
                  </a:cubicBezTo>
                  <a:cubicBezTo>
                    <a:pt x="12131" y="13371"/>
                    <a:pt x="12131" y="13029"/>
                    <a:pt x="12131" y="13029"/>
                  </a:cubicBezTo>
                  <a:lnTo>
                    <a:pt x="12444" y="6857"/>
                  </a:lnTo>
                  <a:close/>
                  <a:moveTo>
                    <a:pt x="12131" y="15429"/>
                  </a:moveTo>
                  <a:cubicBezTo>
                    <a:pt x="12131" y="15086"/>
                    <a:pt x="12131" y="14743"/>
                    <a:pt x="11818" y="14743"/>
                  </a:cubicBezTo>
                  <a:cubicBezTo>
                    <a:pt x="9626" y="14743"/>
                    <a:pt x="9626" y="14743"/>
                    <a:pt x="9626" y="14743"/>
                  </a:cubicBezTo>
                  <a:cubicBezTo>
                    <a:pt x="9313" y="14743"/>
                    <a:pt x="9313" y="15086"/>
                    <a:pt x="9313" y="15429"/>
                  </a:cubicBezTo>
                  <a:cubicBezTo>
                    <a:pt x="9313" y="17829"/>
                    <a:pt x="9313" y="17829"/>
                    <a:pt x="9313" y="17829"/>
                  </a:cubicBezTo>
                  <a:cubicBezTo>
                    <a:pt x="9313" y="18171"/>
                    <a:pt x="9313" y="18171"/>
                    <a:pt x="9626" y="18171"/>
                  </a:cubicBezTo>
                  <a:cubicBezTo>
                    <a:pt x="11818" y="18171"/>
                    <a:pt x="11818" y="18171"/>
                    <a:pt x="11818" y="18171"/>
                  </a:cubicBezTo>
                  <a:cubicBezTo>
                    <a:pt x="12131" y="18171"/>
                    <a:pt x="12131" y="18171"/>
                    <a:pt x="12131" y="17829"/>
                  </a:cubicBezTo>
                  <a:lnTo>
                    <a:pt x="12131" y="154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0" name="Shape 5540"/>
            <p:cNvSpPr/>
            <p:nvPr/>
          </p:nvSpPr>
          <p:spPr>
            <a:xfrm>
              <a:off x="5236564" y="3426265"/>
              <a:ext cx="227696" cy="147151"/>
            </a:xfrm>
            <a:custGeom>
              <a:avLst/>
              <a:gdLst/>
              <a:ahLst/>
              <a:cxnLst>
                <a:cxn ang="0">
                  <a:pos x="wd2" y="hd2"/>
                </a:cxn>
                <a:cxn ang="5400000">
                  <a:pos x="wd2" y="hd2"/>
                </a:cxn>
                <a:cxn ang="10800000">
                  <a:pos x="wd2" y="hd2"/>
                </a:cxn>
                <a:cxn ang="16200000">
                  <a:pos x="wd2" y="hd2"/>
                </a:cxn>
              </a:cxnLst>
              <a:rect l="0" t="0" r="r" b="b"/>
              <a:pathLst>
                <a:path w="21600" h="21600" extrusionOk="0">
                  <a:moveTo>
                    <a:pt x="21600" y="12273"/>
                  </a:moveTo>
                  <a:cubicBezTo>
                    <a:pt x="19376" y="17673"/>
                    <a:pt x="15247" y="21600"/>
                    <a:pt x="10800" y="21600"/>
                  </a:cubicBezTo>
                  <a:cubicBezTo>
                    <a:pt x="6671" y="21600"/>
                    <a:pt x="2541" y="17673"/>
                    <a:pt x="318" y="12273"/>
                  </a:cubicBezTo>
                  <a:cubicBezTo>
                    <a:pt x="318" y="11782"/>
                    <a:pt x="0" y="11291"/>
                    <a:pt x="0" y="10800"/>
                  </a:cubicBezTo>
                  <a:cubicBezTo>
                    <a:pt x="0" y="10309"/>
                    <a:pt x="318" y="9818"/>
                    <a:pt x="318" y="9818"/>
                  </a:cubicBezTo>
                  <a:cubicBezTo>
                    <a:pt x="2541" y="3927"/>
                    <a:pt x="6671" y="0"/>
                    <a:pt x="10800" y="0"/>
                  </a:cubicBezTo>
                  <a:cubicBezTo>
                    <a:pt x="15247" y="0"/>
                    <a:pt x="19376" y="3927"/>
                    <a:pt x="21600" y="9818"/>
                  </a:cubicBezTo>
                  <a:cubicBezTo>
                    <a:pt x="21600" y="9818"/>
                    <a:pt x="21600" y="10309"/>
                    <a:pt x="21600" y="10800"/>
                  </a:cubicBezTo>
                  <a:cubicBezTo>
                    <a:pt x="21600" y="11291"/>
                    <a:pt x="21600" y="11782"/>
                    <a:pt x="21600" y="12273"/>
                  </a:cubicBezTo>
                  <a:close/>
                  <a:moveTo>
                    <a:pt x="15565" y="4418"/>
                  </a:moveTo>
                  <a:cubicBezTo>
                    <a:pt x="16200" y="5400"/>
                    <a:pt x="16200" y="6873"/>
                    <a:pt x="16200" y="8345"/>
                  </a:cubicBezTo>
                  <a:cubicBezTo>
                    <a:pt x="16200" y="13255"/>
                    <a:pt x="13976" y="16691"/>
                    <a:pt x="10800" y="16691"/>
                  </a:cubicBezTo>
                  <a:cubicBezTo>
                    <a:pt x="7941" y="16691"/>
                    <a:pt x="5400" y="13255"/>
                    <a:pt x="5400" y="8345"/>
                  </a:cubicBezTo>
                  <a:cubicBezTo>
                    <a:pt x="5400" y="6873"/>
                    <a:pt x="5718" y="5400"/>
                    <a:pt x="6353" y="4418"/>
                  </a:cubicBezTo>
                  <a:cubicBezTo>
                    <a:pt x="4447" y="5891"/>
                    <a:pt x="2859" y="8345"/>
                    <a:pt x="1588" y="10800"/>
                  </a:cubicBezTo>
                  <a:cubicBezTo>
                    <a:pt x="3812" y="15709"/>
                    <a:pt x="6988" y="19145"/>
                    <a:pt x="10800" y="19145"/>
                  </a:cubicBezTo>
                  <a:cubicBezTo>
                    <a:pt x="14929" y="19145"/>
                    <a:pt x="18106" y="15709"/>
                    <a:pt x="20329" y="10800"/>
                  </a:cubicBezTo>
                  <a:cubicBezTo>
                    <a:pt x="19059" y="8345"/>
                    <a:pt x="17471" y="5891"/>
                    <a:pt x="15565" y="4418"/>
                  </a:cubicBezTo>
                  <a:close/>
                  <a:moveTo>
                    <a:pt x="10800" y="2945"/>
                  </a:moveTo>
                  <a:cubicBezTo>
                    <a:pt x="8894" y="2945"/>
                    <a:pt x="7306" y="5400"/>
                    <a:pt x="7306" y="8345"/>
                  </a:cubicBezTo>
                  <a:cubicBezTo>
                    <a:pt x="7306" y="8836"/>
                    <a:pt x="7624" y="9327"/>
                    <a:pt x="7941" y="9327"/>
                  </a:cubicBezTo>
                  <a:cubicBezTo>
                    <a:pt x="8259" y="9327"/>
                    <a:pt x="8576" y="8836"/>
                    <a:pt x="8576" y="8345"/>
                  </a:cubicBezTo>
                  <a:cubicBezTo>
                    <a:pt x="8576" y="6382"/>
                    <a:pt x="9529" y="4418"/>
                    <a:pt x="10800" y="4418"/>
                  </a:cubicBezTo>
                  <a:cubicBezTo>
                    <a:pt x="11118" y="4418"/>
                    <a:pt x="11435" y="4418"/>
                    <a:pt x="11435" y="3927"/>
                  </a:cubicBezTo>
                  <a:cubicBezTo>
                    <a:pt x="11435" y="3436"/>
                    <a:pt x="11118" y="2945"/>
                    <a:pt x="10800" y="294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1" name="Shape 5541"/>
            <p:cNvSpPr/>
            <p:nvPr/>
          </p:nvSpPr>
          <p:spPr>
            <a:xfrm>
              <a:off x="5718286" y="3395286"/>
              <a:ext cx="198266" cy="195168"/>
            </a:xfrm>
            <a:custGeom>
              <a:avLst/>
              <a:gdLst/>
              <a:ahLst/>
              <a:cxnLst>
                <a:cxn ang="0">
                  <a:pos x="wd2" y="hd2"/>
                </a:cxn>
                <a:cxn ang="5400000">
                  <a:pos x="wd2" y="hd2"/>
                </a:cxn>
                <a:cxn ang="10800000">
                  <a:pos x="wd2" y="hd2"/>
                </a:cxn>
                <a:cxn ang="16200000">
                  <a:pos x="wd2" y="hd2"/>
                </a:cxn>
              </a:cxnLst>
              <a:rect l="0" t="0" r="r" b="b"/>
              <a:pathLst>
                <a:path w="21600" h="21600" extrusionOk="0">
                  <a:moveTo>
                    <a:pt x="17573" y="21600"/>
                  </a:moveTo>
                  <a:cubicBezTo>
                    <a:pt x="15010" y="21600"/>
                    <a:pt x="15010" y="21600"/>
                    <a:pt x="15010" y="21600"/>
                  </a:cubicBezTo>
                  <a:cubicBezTo>
                    <a:pt x="15010" y="13034"/>
                    <a:pt x="15010" y="13034"/>
                    <a:pt x="15010" y="13034"/>
                  </a:cubicBezTo>
                  <a:cubicBezTo>
                    <a:pt x="17573" y="13034"/>
                    <a:pt x="17573" y="13034"/>
                    <a:pt x="17573" y="13034"/>
                  </a:cubicBezTo>
                  <a:cubicBezTo>
                    <a:pt x="17939" y="9683"/>
                    <a:pt x="17939" y="9683"/>
                    <a:pt x="17939" y="9683"/>
                  </a:cubicBezTo>
                  <a:cubicBezTo>
                    <a:pt x="15010" y="9683"/>
                    <a:pt x="15010" y="9683"/>
                    <a:pt x="15010" y="9683"/>
                  </a:cubicBezTo>
                  <a:cubicBezTo>
                    <a:pt x="15010" y="7821"/>
                    <a:pt x="15010" y="7821"/>
                    <a:pt x="15010" y="7821"/>
                  </a:cubicBezTo>
                  <a:cubicBezTo>
                    <a:pt x="15010" y="6703"/>
                    <a:pt x="15376" y="6331"/>
                    <a:pt x="16475" y="6331"/>
                  </a:cubicBezTo>
                  <a:cubicBezTo>
                    <a:pt x="18305" y="6331"/>
                    <a:pt x="18305" y="6331"/>
                    <a:pt x="18305" y="6331"/>
                  </a:cubicBezTo>
                  <a:cubicBezTo>
                    <a:pt x="18305" y="3352"/>
                    <a:pt x="18305" y="3352"/>
                    <a:pt x="18305" y="3352"/>
                  </a:cubicBezTo>
                  <a:cubicBezTo>
                    <a:pt x="17939" y="3352"/>
                    <a:pt x="17207" y="2979"/>
                    <a:pt x="15742" y="2979"/>
                  </a:cubicBezTo>
                  <a:cubicBezTo>
                    <a:pt x="13546" y="2979"/>
                    <a:pt x="11715" y="4469"/>
                    <a:pt x="11715" y="7448"/>
                  </a:cubicBezTo>
                  <a:cubicBezTo>
                    <a:pt x="11715" y="9683"/>
                    <a:pt x="11715" y="9683"/>
                    <a:pt x="11715" y="9683"/>
                  </a:cubicBezTo>
                  <a:cubicBezTo>
                    <a:pt x="8786" y="9683"/>
                    <a:pt x="8786" y="9683"/>
                    <a:pt x="8786" y="9683"/>
                  </a:cubicBezTo>
                  <a:cubicBezTo>
                    <a:pt x="8786" y="13034"/>
                    <a:pt x="8786" y="13034"/>
                    <a:pt x="8786" y="13034"/>
                  </a:cubicBezTo>
                  <a:cubicBezTo>
                    <a:pt x="11715" y="13034"/>
                    <a:pt x="11715" y="13034"/>
                    <a:pt x="11715" y="13034"/>
                  </a:cubicBezTo>
                  <a:cubicBezTo>
                    <a:pt x="11715" y="21600"/>
                    <a:pt x="11715" y="21600"/>
                    <a:pt x="11715" y="21600"/>
                  </a:cubicBezTo>
                  <a:cubicBezTo>
                    <a:pt x="4027" y="21600"/>
                    <a:pt x="4027" y="21600"/>
                    <a:pt x="4027" y="21600"/>
                  </a:cubicBezTo>
                  <a:cubicBezTo>
                    <a:pt x="1831" y="21600"/>
                    <a:pt x="0" y="19738"/>
                    <a:pt x="0" y="17503"/>
                  </a:cubicBezTo>
                  <a:cubicBezTo>
                    <a:pt x="0" y="3724"/>
                    <a:pt x="0" y="3724"/>
                    <a:pt x="0" y="3724"/>
                  </a:cubicBezTo>
                  <a:cubicBezTo>
                    <a:pt x="0" y="1490"/>
                    <a:pt x="1831" y="0"/>
                    <a:pt x="4027" y="0"/>
                  </a:cubicBezTo>
                  <a:cubicBezTo>
                    <a:pt x="17573" y="0"/>
                    <a:pt x="17573" y="0"/>
                    <a:pt x="17573" y="0"/>
                  </a:cubicBezTo>
                  <a:cubicBezTo>
                    <a:pt x="19769" y="0"/>
                    <a:pt x="21600" y="1490"/>
                    <a:pt x="21600" y="3724"/>
                  </a:cubicBezTo>
                  <a:cubicBezTo>
                    <a:pt x="21600" y="17503"/>
                    <a:pt x="21600" y="17503"/>
                    <a:pt x="21600" y="17503"/>
                  </a:cubicBezTo>
                  <a:cubicBezTo>
                    <a:pt x="21600" y="19738"/>
                    <a:pt x="19769" y="21600"/>
                    <a:pt x="17573"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2" name="Shape 5542"/>
            <p:cNvSpPr/>
            <p:nvPr/>
          </p:nvSpPr>
          <p:spPr>
            <a:xfrm>
              <a:off x="6201557" y="3382895"/>
              <a:ext cx="159542" cy="224598"/>
            </a:xfrm>
            <a:custGeom>
              <a:avLst/>
              <a:gdLst/>
              <a:ahLst/>
              <a:cxnLst>
                <a:cxn ang="0">
                  <a:pos x="wd2" y="hd2"/>
                </a:cxn>
                <a:cxn ang="5400000">
                  <a:pos x="wd2" y="hd2"/>
                </a:cxn>
                <a:cxn ang="10800000">
                  <a:pos x="wd2" y="hd2"/>
                </a:cxn>
                <a:cxn ang="16200000">
                  <a:pos x="wd2" y="hd2"/>
                </a:cxn>
              </a:cxnLst>
              <a:rect l="0" t="0" r="r" b="b"/>
              <a:pathLst>
                <a:path w="21600" h="21600" extrusionOk="0">
                  <a:moveTo>
                    <a:pt x="20250" y="13540"/>
                  </a:moveTo>
                  <a:cubicBezTo>
                    <a:pt x="19350" y="13540"/>
                    <a:pt x="18900" y="13540"/>
                    <a:pt x="18900" y="13218"/>
                  </a:cubicBezTo>
                  <a:cubicBezTo>
                    <a:pt x="14850" y="9027"/>
                    <a:pt x="14850" y="9027"/>
                    <a:pt x="14850" y="9027"/>
                  </a:cubicBezTo>
                  <a:cubicBezTo>
                    <a:pt x="13950" y="9027"/>
                    <a:pt x="13950" y="9027"/>
                    <a:pt x="13950" y="9027"/>
                  </a:cubicBezTo>
                  <a:cubicBezTo>
                    <a:pt x="13950" y="10639"/>
                    <a:pt x="13950" y="10639"/>
                    <a:pt x="13950" y="10639"/>
                  </a:cubicBezTo>
                  <a:cubicBezTo>
                    <a:pt x="18450" y="15475"/>
                    <a:pt x="18450" y="15475"/>
                    <a:pt x="18450" y="15475"/>
                  </a:cubicBezTo>
                  <a:cubicBezTo>
                    <a:pt x="18450" y="15797"/>
                    <a:pt x="18450" y="15797"/>
                    <a:pt x="18450" y="16119"/>
                  </a:cubicBezTo>
                  <a:cubicBezTo>
                    <a:pt x="18450" y="16442"/>
                    <a:pt x="18000" y="16764"/>
                    <a:pt x="17550" y="16764"/>
                  </a:cubicBezTo>
                  <a:cubicBezTo>
                    <a:pt x="13950" y="16764"/>
                    <a:pt x="13950" y="16764"/>
                    <a:pt x="13950" y="16764"/>
                  </a:cubicBezTo>
                  <a:cubicBezTo>
                    <a:pt x="13950" y="19988"/>
                    <a:pt x="13950" y="19988"/>
                    <a:pt x="13950" y="19988"/>
                  </a:cubicBezTo>
                  <a:cubicBezTo>
                    <a:pt x="13950" y="20955"/>
                    <a:pt x="13050" y="21600"/>
                    <a:pt x="12150" y="21600"/>
                  </a:cubicBezTo>
                  <a:cubicBezTo>
                    <a:pt x="9450" y="21600"/>
                    <a:pt x="9450" y="21600"/>
                    <a:pt x="9450" y="21600"/>
                  </a:cubicBezTo>
                  <a:cubicBezTo>
                    <a:pt x="8550" y="21600"/>
                    <a:pt x="7650" y="20955"/>
                    <a:pt x="7650" y="19988"/>
                  </a:cubicBezTo>
                  <a:cubicBezTo>
                    <a:pt x="7650" y="16764"/>
                    <a:pt x="7650" y="16764"/>
                    <a:pt x="7650" y="16764"/>
                  </a:cubicBezTo>
                  <a:cubicBezTo>
                    <a:pt x="4050" y="16764"/>
                    <a:pt x="4050" y="16764"/>
                    <a:pt x="4050" y="16764"/>
                  </a:cubicBezTo>
                  <a:cubicBezTo>
                    <a:pt x="3600" y="16764"/>
                    <a:pt x="3150" y="16442"/>
                    <a:pt x="3150" y="16119"/>
                  </a:cubicBezTo>
                  <a:cubicBezTo>
                    <a:pt x="3150" y="15797"/>
                    <a:pt x="3150" y="15797"/>
                    <a:pt x="3150" y="15475"/>
                  </a:cubicBezTo>
                  <a:cubicBezTo>
                    <a:pt x="7650" y="10639"/>
                    <a:pt x="7650" y="10639"/>
                    <a:pt x="7650" y="10639"/>
                  </a:cubicBezTo>
                  <a:cubicBezTo>
                    <a:pt x="7650" y="9027"/>
                    <a:pt x="7650" y="9027"/>
                    <a:pt x="7650" y="9027"/>
                  </a:cubicBezTo>
                  <a:cubicBezTo>
                    <a:pt x="6750" y="9027"/>
                    <a:pt x="6750" y="9027"/>
                    <a:pt x="6750" y="9027"/>
                  </a:cubicBezTo>
                  <a:cubicBezTo>
                    <a:pt x="2700" y="13218"/>
                    <a:pt x="2700" y="13218"/>
                    <a:pt x="2700" y="13218"/>
                  </a:cubicBezTo>
                  <a:cubicBezTo>
                    <a:pt x="2700" y="13540"/>
                    <a:pt x="2250" y="13540"/>
                    <a:pt x="1350" y="13540"/>
                  </a:cubicBezTo>
                  <a:cubicBezTo>
                    <a:pt x="450" y="13540"/>
                    <a:pt x="0" y="13218"/>
                    <a:pt x="0" y="12573"/>
                  </a:cubicBezTo>
                  <a:cubicBezTo>
                    <a:pt x="0" y="12251"/>
                    <a:pt x="0" y="11928"/>
                    <a:pt x="0" y="11928"/>
                  </a:cubicBezTo>
                  <a:cubicBezTo>
                    <a:pt x="4500" y="7093"/>
                    <a:pt x="4500" y="7093"/>
                    <a:pt x="4500" y="7093"/>
                  </a:cubicBezTo>
                  <a:cubicBezTo>
                    <a:pt x="5400" y="6448"/>
                    <a:pt x="6300" y="5803"/>
                    <a:pt x="7650" y="5803"/>
                  </a:cubicBezTo>
                  <a:cubicBezTo>
                    <a:pt x="13950" y="5803"/>
                    <a:pt x="13950" y="5803"/>
                    <a:pt x="13950" y="5803"/>
                  </a:cubicBezTo>
                  <a:cubicBezTo>
                    <a:pt x="15300" y="5803"/>
                    <a:pt x="16650" y="6448"/>
                    <a:pt x="17100" y="7093"/>
                  </a:cubicBezTo>
                  <a:cubicBezTo>
                    <a:pt x="21600" y="11928"/>
                    <a:pt x="21600" y="11928"/>
                    <a:pt x="21600" y="11928"/>
                  </a:cubicBezTo>
                  <a:cubicBezTo>
                    <a:pt x="21600" y="11928"/>
                    <a:pt x="21600" y="12251"/>
                    <a:pt x="21600" y="12573"/>
                  </a:cubicBezTo>
                  <a:cubicBezTo>
                    <a:pt x="21600" y="13218"/>
                    <a:pt x="21150" y="13540"/>
                    <a:pt x="20250" y="13540"/>
                  </a:cubicBezTo>
                  <a:close/>
                  <a:moveTo>
                    <a:pt x="10800" y="5481"/>
                  </a:moveTo>
                  <a:cubicBezTo>
                    <a:pt x="8550" y="5481"/>
                    <a:pt x="7200" y="4191"/>
                    <a:pt x="7200" y="2579"/>
                  </a:cubicBezTo>
                  <a:cubicBezTo>
                    <a:pt x="7200" y="1290"/>
                    <a:pt x="8550" y="0"/>
                    <a:pt x="10800" y="0"/>
                  </a:cubicBezTo>
                  <a:cubicBezTo>
                    <a:pt x="13050" y="0"/>
                    <a:pt x="14850" y="1290"/>
                    <a:pt x="14850" y="2579"/>
                  </a:cubicBezTo>
                  <a:cubicBezTo>
                    <a:pt x="14850" y="4191"/>
                    <a:pt x="13050" y="5481"/>
                    <a:pt x="10800" y="548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3" name="Shape 5543"/>
            <p:cNvSpPr/>
            <p:nvPr/>
          </p:nvSpPr>
          <p:spPr>
            <a:xfrm>
              <a:off x="6683279" y="3379797"/>
              <a:ext cx="193619"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8938" y="10482"/>
                  </a:moveTo>
                  <a:cubicBezTo>
                    <a:pt x="8938" y="17153"/>
                    <a:pt x="8938" y="17153"/>
                    <a:pt x="8938" y="17153"/>
                  </a:cubicBezTo>
                  <a:cubicBezTo>
                    <a:pt x="8938" y="17153"/>
                    <a:pt x="8938" y="17471"/>
                    <a:pt x="8566" y="17471"/>
                  </a:cubicBezTo>
                  <a:cubicBezTo>
                    <a:pt x="8566" y="17471"/>
                    <a:pt x="8566" y="17471"/>
                    <a:pt x="8566" y="17471"/>
                  </a:cubicBezTo>
                  <a:cubicBezTo>
                    <a:pt x="8566" y="17471"/>
                    <a:pt x="8193" y="17471"/>
                    <a:pt x="8193" y="17471"/>
                  </a:cubicBezTo>
                  <a:cubicBezTo>
                    <a:pt x="5959" y="15247"/>
                    <a:pt x="5959" y="15247"/>
                    <a:pt x="5959" y="15247"/>
                  </a:cubicBezTo>
                  <a:cubicBezTo>
                    <a:pt x="4097" y="15247"/>
                    <a:pt x="4097" y="15247"/>
                    <a:pt x="4097" y="15247"/>
                  </a:cubicBezTo>
                  <a:cubicBezTo>
                    <a:pt x="3724" y="15247"/>
                    <a:pt x="3352" y="15247"/>
                    <a:pt x="3352" y="14929"/>
                  </a:cubicBezTo>
                  <a:cubicBezTo>
                    <a:pt x="3352" y="12706"/>
                    <a:pt x="3352" y="12706"/>
                    <a:pt x="3352" y="12706"/>
                  </a:cubicBezTo>
                  <a:cubicBezTo>
                    <a:pt x="3352" y="12388"/>
                    <a:pt x="3724" y="12388"/>
                    <a:pt x="4097" y="12388"/>
                  </a:cubicBezTo>
                  <a:cubicBezTo>
                    <a:pt x="5959" y="12388"/>
                    <a:pt x="5959" y="12388"/>
                    <a:pt x="5959" y="12388"/>
                  </a:cubicBezTo>
                  <a:cubicBezTo>
                    <a:pt x="8193" y="10165"/>
                    <a:pt x="8193" y="10165"/>
                    <a:pt x="8193" y="10165"/>
                  </a:cubicBezTo>
                  <a:cubicBezTo>
                    <a:pt x="8193" y="10165"/>
                    <a:pt x="8566" y="10165"/>
                    <a:pt x="8566" y="10165"/>
                  </a:cubicBezTo>
                  <a:cubicBezTo>
                    <a:pt x="8938" y="10165"/>
                    <a:pt x="8938" y="10482"/>
                    <a:pt x="8938" y="10482"/>
                  </a:cubicBezTo>
                  <a:close/>
                  <a:moveTo>
                    <a:pt x="12290" y="16518"/>
                  </a:moveTo>
                  <a:cubicBezTo>
                    <a:pt x="13034" y="15565"/>
                    <a:pt x="13407" y="14929"/>
                    <a:pt x="13407" y="13659"/>
                  </a:cubicBezTo>
                  <a:cubicBezTo>
                    <a:pt x="13407" y="12706"/>
                    <a:pt x="13034" y="11753"/>
                    <a:pt x="12290" y="11118"/>
                  </a:cubicBezTo>
                  <a:cubicBezTo>
                    <a:pt x="11917" y="10800"/>
                    <a:pt x="11172" y="10800"/>
                    <a:pt x="10800" y="11118"/>
                  </a:cubicBezTo>
                  <a:cubicBezTo>
                    <a:pt x="10428" y="11435"/>
                    <a:pt x="10428" y="11753"/>
                    <a:pt x="10800" y="12071"/>
                  </a:cubicBezTo>
                  <a:cubicBezTo>
                    <a:pt x="11545" y="12706"/>
                    <a:pt x="11545" y="13341"/>
                    <a:pt x="11545" y="13659"/>
                  </a:cubicBezTo>
                  <a:cubicBezTo>
                    <a:pt x="11545" y="14294"/>
                    <a:pt x="11545" y="14929"/>
                    <a:pt x="10800" y="15247"/>
                  </a:cubicBezTo>
                  <a:cubicBezTo>
                    <a:pt x="10428" y="15565"/>
                    <a:pt x="10428" y="16200"/>
                    <a:pt x="10800" y="16518"/>
                  </a:cubicBezTo>
                  <a:cubicBezTo>
                    <a:pt x="11172" y="16518"/>
                    <a:pt x="11545" y="16518"/>
                    <a:pt x="11545" y="16518"/>
                  </a:cubicBezTo>
                  <a:cubicBezTo>
                    <a:pt x="11917" y="16518"/>
                    <a:pt x="11917" y="16518"/>
                    <a:pt x="12290" y="16518"/>
                  </a:cubicBezTo>
                  <a:close/>
                  <a:moveTo>
                    <a:pt x="15269" y="18106"/>
                  </a:moveTo>
                  <a:cubicBezTo>
                    <a:pt x="16386" y="16835"/>
                    <a:pt x="17131" y="15247"/>
                    <a:pt x="17131" y="13659"/>
                  </a:cubicBezTo>
                  <a:cubicBezTo>
                    <a:pt x="17131" y="12071"/>
                    <a:pt x="16386" y="10800"/>
                    <a:pt x="15269" y="9529"/>
                  </a:cubicBezTo>
                  <a:cubicBezTo>
                    <a:pt x="14897" y="9212"/>
                    <a:pt x="14524" y="8894"/>
                    <a:pt x="14152" y="9212"/>
                  </a:cubicBezTo>
                  <a:cubicBezTo>
                    <a:pt x="13779" y="9529"/>
                    <a:pt x="13407" y="10165"/>
                    <a:pt x="13779" y="10482"/>
                  </a:cubicBezTo>
                  <a:cubicBezTo>
                    <a:pt x="14897" y="11435"/>
                    <a:pt x="15269" y="12388"/>
                    <a:pt x="15269" y="13659"/>
                  </a:cubicBezTo>
                  <a:cubicBezTo>
                    <a:pt x="15269" y="14929"/>
                    <a:pt x="14897" y="16200"/>
                    <a:pt x="13779" y="17153"/>
                  </a:cubicBezTo>
                  <a:cubicBezTo>
                    <a:pt x="13407" y="17471"/>
                    <a:pt x="13779" y="18106"/>
                    <a:pt x="14152" y="18424"/>
                  </a:cubicBezTo>
                  <a:cubicBezTo>
                    <a:pt x="14152" y="18424"/>
                    <a:pt x="14524" y="18424"/>
                    <a:pt x="14524" y="18424"/>
                  </a:cubicBezTo>
                  <a:cubicBezTo>
                    <a:pt x="14897" y="18424"/>
                    <a:pt x="15269" y="18424"/>
                    <a:pt x="15269" y="18106"/>
                  </a:cubicBez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4" name="Shape 5544"/>
            <p:cNvSpPr/>
            <p:nvPr/>
          </p:nvSpPr>
          <p:spPr>
            <a:xfrm>
              <a:off x="7165001" y="3379797"/>
              <a:ext cx="195168"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12662" y="10800"/>
                  </a:moveTo>
                  <a:cubicBezTo>
                    <a:pt x="12662" y="15247"/>
                    <a:pt x="12662" y="15247"/>
                    <a:pt x="12662" y="15247"/>
                  </a:cubicBezTo>
                  <a:cubicBezTo>
                    <a:pt x="12662" y="16200"/>
                    <a:pt x="11917" y="16835"/>
                    <a:pt x="10800" y="16835"/>
                  </a:cubicBezTo>
                  <a:cubicBezTo>
                    <a:pt x="5214" y="16835"/>
                    <a:pt x="5214" y="16835"/>
                    <a:pt x="5214" y="16835"/>
                  </a:cubicBezTo>
                  <a:cubicBezTo>
                    <a:pt x="4469" y="16835"/>
                    <a:pt x="3352" y="16200"/>
                    <a:pt x="3352" y="15247"/>
                  </a:cubicBezTo>
                  <a:cubicBezTo>
                    <a:pt x="3352" y="10800"/>
                    <a:pt x="3352" y="10800"/>
                    <a:pt x="3352" y="10800"/>
                  </a:cubicBezTo>
                  <a:cubicBezTo>
                    <a:pt x="3352" y="9847"/>
                    <a:pt x="4469" y="9212"/>
                    <a:pt x="5214" y="9212"/>
                  </a:cubicBezTo>
                  <a:cubicBezTo>
                    <a:pt x="10800" y="9212"/>
                    <a:pt x="10800" y="9212"/>
                    <a:pt x="10800" y="9212"/>
                  </a:cubicBezTo>
                  <a:cubicBezTo>
                    <a:pt x="11917" y="9212"/>
                    <a:pt x="12662" y="9847"/>
                    <a:pt x="12662" y="10800"/>
                  </a:cubicBezTo>
                  <a:close/>
                  <a:moveTo>
                    <a:pt x="17876" y="9529"/>
                  </a:moveTo>
                  <a:cubicBezTo>
                    <a:pt x="17876" y="16518"/>
                    <a:pt x="17876" y="16518"/>
                    <a:pt x="17876" y="16518"/>
                  </a:cubicBezTo>
                  <a:cubicBezTo>
                    <a:pt x="17876" y="16518"/>
                    <a:pt x="17876" y="16835"/>
                    <a:pt x="17876" y="16835"/>
                  </a:cubicBezTo>
                  <a:cubicBezTo>
                    <a:pt x="17503" y="16835"/>
                    <a:pt x="17503" y="16835"/>
                    <a:pt x="17503" y="16835"/>
                  </a:cubicBezTo>
                  <a:cubicBezTo>
                    <a:pt x="17503" y="16835"/>
                    <a:pt x="17131" y="16835"/>
                    <a:pt x="17131" y="16835"/>
                  </a:cubicBezTo>
                  <a:cubicBezTo>
                    <a:pt x="13407" y="13659"/>
                    <a:pt x="13407" y="13659"/>
                    <a:pt x="13407" y="13659"/>
                  </a:cubicBezTo>
                  <a:cubicBezTo>
                    <a:pt x="13407" y="12388"/>
                    <a:pt x="13407" y="12388"/>
                    <a:pt x="13407" y="12388"/>
                  </a:cubicBezTo>
                  <a:cubicBezTo>
                    <a:pt x="17131" y="9212"/>
                    <a:pt x="17131" y="9212"/>
                    <a:pt x="17131" y="9212"/>
                  </a:cubicBezTo>
                  <a:cubicBezTo>
                    <a:pt x="17131" y="9212"/>
                    <a:pt x="17503" y="9212"/>
                    <a:pt x="17503" y="9212"/>
                  </a:cubicBezTo>
                  <a:cubicBezTo>
                    <a:pt x="17503" y="9212"/>
                    <a:pt x="17503" y="9212"/>
                    <a:pt x="17876" y="9212"/>
                  </a:cubicBezTo>
                  <a:cubicBezTo>
                    <a:pt x="17876" y="9212"/>
                    <a:pt x="17876" y="9529"/>
                    <a:pt x="17876" y="9529"/>
                  </a:cubicBez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5" name="Shape 5545"/>
            <p:cNvSpPr/>
            <p:nvPr/>
          </p:nvSpPr>
          <p:spPr>
            <a:xfrm>
              <a:off x="7648271" y="3379797"/>
              <a:ext cx="193620"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3352" y="9847"/>
                  </a:moveTo>
                  <a:cubicBezTo>
                    <a:pt x="3352" y="8576"/>
                    <a:pt x="4841" y="7624"/>
                    <a:pt x="6331" y="7624"/>
                  </a:cubicBezTo>
                  <a:cubicBezTo>
                    <a:pt x="7821" y="7624"/>
                    <a:pt x="8938" y="8576"/>
                    <a:pt x="8938" y="9847"/>
                  </a:cubicBezTo>
                  <a:cubicBezTo>
                    <a:pt x="8938" y="11118"/>
                    <a:pt x="7821" y="12388"/>
                    <a:pt x="6331" y="12388"/>
                  </a:cubicBezTo>
                  <a:cubicBezTo>
                    <a:pt x="4841" y="12388"/>
                    <a:pt x="3352" y="11118"/>
                    <a:pt x="3352" y="9847"/>
                  </a:cubicBezTo>
                  <a:close/>
                  <a:moveTo>
                    <a:pt x="17876" y="18424"/>
                  </a:moveTo>
                  <a:cubicBezTo>
                    <a:pt x="3352" y="18424"/>
                    <a:pt x="3352" y="18424"/>
                    <a:pt x="3352" y="18424"/>
                  </a:cubicBezTo>
                  <a:cubicBezTo>
                    <a:pt x="3352" y="16200"/>
                    <a:pt x="3352" y="16200"/>
                    <a:pt x="3352" y="16200"/>
                  </a:cubicBezTo>
                  <a:cubicBezTo>
                    <a:pt x="6331" y="13659"/>
                    <a:pt x="6331" y="13659"/>
                    <a:pt x="6331" y="13659"/>
                  </a:cubicBezTo>
                  <a:cubicBezTo>
                    <a:pt x="8193" y="15247"/>
                    <a:pt x="8193" y="15247"/>
                    <a:pt x="8193" y="15247"/>
                  </a:cubicBezTo>
                  <a:cubicBezTo>
                    <a:pt x="13407" y="10800"/>
                    <a:pt x="13407" y="10800"/>
                    <a:pt x="13407" y="10800"/>
                  </a:cubicBezTo>
                  <a:cubicBezTo>
                    <a:pt x="17876" y="14612"/>
                    <a:pt x="17876" y="14612"/>
                    <a:pt x="17876" y="14612"/>
                  </a:cubicBezTo>
                  <a:lnTo>
                    <a:pt x="17876" y="18424"/>
                  </a:ln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6" name="Shape 5546"/>
            <p:cNvSpPr/>
            <p:nvPr/>
          </p:nvSpPr>
          <p:spPr>
            <a:xfrm>
              <a:off x="8129993" y="3379797"/>
              <a:ext cx="19826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68" y="21600"/>
                    <a:pt x="20136" y="21600"/>
                  </a:cubicBezTo>
                  <a:cubicBezTo>
                    <a:pt x="1464" y="21600"/>
                    <a:pt x="1464" y="21600"/>
                    <a:pt x="1464" y="21600"/>
                  </a:cubicBezTo>
                  <a:cubicBezTo>
                    <a:pt x="732" y="21600"/>
                    <a:pt x="0" y="20965"/>
                    <a:pt x="0" y="20329"/>
                  </a:cubicBezTo>
                  <a:cubicBezTo>
                    <a:pt x="0" y="953"/>
                    <a:pt x="0" y="953"/>
                    <a:pt x="0" y="953"/>
                  </a:cubicBezTo>
                  <a:cubicBezTo>
                    <a:pt x="0" y="318"/>
                    <a:pt x="732" y="0"/>
                    <a:pt x="1464" y="0"/>
                  </a:cubicBezTo>
                  <a:cubicBezTo>
                    <a:pt x="13912" y="0"/>
                    <a:pt x="13912" y="0"/>
                    <a:pt x="13912" y="0"/>
                  </a:cubicBezTo>
                  <a:cubicBezTo>
                    <a:pt x="14644" y="0"/>
                    <a:pt x="15742" y="318"/>
                    <a:pt x="16108" y="635"/>
                  </a:cubicBezTo>
                  <a:cubicBezTo>
                    <a:pt x="20502" y="4447"/>
                    <a:pt x="20502" y="4447"/>
                    <a:pt x="20502" y="4447"/>
                  </a:cubicBezTo>
                  <a:cubicBezTo>
                    <a:pt x="21234" y="5082"/>
                    <a:pt x="21600" y="5718"/>
                    <a:pt x="21600" y="6353"/>
                  </a:cubicBezTo>
                  <a:close/>
                  <a:moveTo>
                    <a:pt x="19769" y="7624"/>
                  </a:moveTo>
                  <a:cubicBezTo>
                    <a:pt x="13912" y="7624"/>
                    <a:pt x="13912" y="7624"/>
                    <a:pt x="13912" y="7624"/>
                  </a:cubicBezTo>
                  <a:cubicBezTo>
                    <a:pt x="13180" y="7624"/>
                    <a:pt x="12447" y="6988"/>
                    <a:pt x="12447" y="6353"/>
                  </a:cubicBezTo>
                  <a:cubicBezTo>
                    <a:pt x="12447" y="1588"/>
                    <a:pt x="12447" y="1588"/>
                    <a:pt x="12447" y="1588"/>
                  </a:cubicBezTo>
                  <a:cubicBezTo>
                    <a:pt x="1831" y="1588"/>
                    <a:pt x="1831" y="1588"/>
                    <a:pt x="1831" y="1588"/>
                  </a:cubicBezTo>
                  <a:cubicBezTo>
                    <a:pt x="1831" y="20012"/>
                    <a:pt x="1831" y="20012"/>
                    <a:pt x="1831" y="20012"/>
                  </a:cubicBezTo>
                  <a:cubicBezTo>
                    <a:pt x="19769" y="20012"/>
                    <a:pt x="19769" y="20012"/>
                    <a:pt x="19769" y="20012"/>
                  </a:cubicBezTo>
                  <a:lnTo>
                    <a:pt x="19769" y="7624"/>
                  </a:lnTo>
                  <a:close/>
                  <a:moveTo>
                    <a:pt x="5858" y="9212"/>
                  </a:moveTo>
                  <a:cubicBezTo>
                    <a:pt x="15742" y="9212"/>
                    <a:pt x="15742" y="9212"/>
                    <a:pt x="15742" y="9212"/>
                  </a:cubicBezTo>
                  <a:cubicBezTo>
                    <a:pt x="16108" y="9212"/>
                    <a:pt x="16108" y="9212"/>
                    <a:pt x="16108" y="9529"/>
                  </a:cubicBezTo>
                  <a:cubicBezTo>
                    <a:pt x="16108" y="10165"/>
                    <a:pt x="16108" y="10165"/>
                    <a:pt x="16108" y="10165"/>
                  </a:cubicBezTo>
                  <a:cubicBezTo>
                    <a:pt x="16108" y="10482"/>
                    <a:pt x="16108" y="10800"/>
                    <a:pt x="15742" y="10800"/>
                  </a:cubicBezTo>
                  <a:cubicBezTo>
                    <a:pt x="5858" y="10800"/>
                    <a:pt x="5858" y="10800"/>
                    <a:pt x="5858" y="10800"/>
                  </a:cubicBezTo>
                  <a:cubicBezTo>
                    <a:pt x="5858" y="10800"/>
                    <a:pt x="5492" y="10482"/>
                    <a:pt x="5492" y="10165"/>
                  </a:cubicBezTo>
                  <a:cubicBezTo>
                    <a:pt x="5492" y="9529"/>
                    <a:pt x="5492" y="9529"/>
                    <a:pt x="5492" y="9529"/>
                  </a:cubicBezTo>
                  <a:cubicBezTo>
                    <a:pt x="5492" y="9212"/>
                    <a:pt x="5858" y="9212"/>
                    <a:pt x="5858" y="9212"/>
                  </a:cubicBezTo>
                  <a:close/>
                  <a:moveTo>
                    <a:pt x="16108" y="12706"/>
                  </a:moveTo>
                  <a:cubicBezTo>
                    <a:pt x="16108" y="13341"/>
                    <a:pt x="16108" y="13341"/>
                    <a:pt x="16108" y="13341"/>
                  </a:cubicBezTo>
                  <a:cubicBezTo>
                    <a:pt x="16108" y="13659"/>
                    <a:pt x="16108" y="13659"/>
                    <a:pt x="15742" y="13659"/>
                  </a:cubicBezTo>
                  <a:cubicBezTo>
                    <a:pt x="5858" y="13659"/>
                    <a:pt x="5858" y="13659"/>
                    <a:pt x="5858" y="13659"/>
                  </a:cubicBezTo>
                  <a:cubicBezTo>
                    <a:pt x="5858" y="13659"/>
                    <a:pt x="5492" y="13659"/>
                    <a:pt x="5492" y="13341"/>
                  </a:cubicBezTo>
                  <a:cubicBezTo>
                    <a:pt x="5492" y="12706"/>
                    <a:pt x="5492" y="12706"/>
                    <a:pt x="5492" y="12706"/>
                  </a:cubicBezTo>
                  <a:cubicBezTo>
                    <a:pt x="5492" y="12388"/>
                    <a:pt x="5858" y="12388"/>
                    <a:pt x="5858" y="12388"/>
                  </a:cubicBezTo>
                  <a:cubicBezTo>
                    <a:pt x="15742" y="12388"/>
                    <a:pt x="15742" y="12388"/>
                    <a:pt x="15742" y="12388"/>
                  </a:cubicBezTo>
                  <a:cubicBezTo>
                    <a:pt x="16108" y="12388"/>
                    <a:pt x="16108" y="12388"/>
                    <a:pt x="16108" y="12706"/>
                  </a:cubicBezTo>
                  <a:close/>
                  <a:moveTo>
                    <a:pt x="16108" y="15565"/>
                  </a:moveTo>
                  <a:cubicBezTo>
                    <a:pt x="16108" y="16518"/>
                    <a:pt x="16108" y="16518"/>
                    <a:pt x="16108" y="16518"/>
                  </a:cubicBezTo>
                  <a:cubicBezTo>
                    <a:pt x="16108" y="16835"/>
                    <a:pt x="16108" y="16835"/>
                    <a:pt x="15742" y="16835"/>
                  </a:cubicBezTo>
                  <a:cubicBezTo>
                    <a:pt x="5858" y="16835"/>
                    <a:pt x="5858" y="16835"/>
                    <a:pt x="5858" y="16835"/>
                  </a:cubicBezTo>
                  <a:cubicBezTo>
                    <a:pt x="5858" y="16835"/>
                    <a:pt x="5492" y="16835"/>
                    <a:pt x="5492" y="16518"/>
                  </a:cubicBezTo>
                  <a:cubicBezTo>
                    <a:pt x="5492" y="15565"/>
                    <a:pt x="5492" y="15565"/>
                    <a:pt x="5492" y="15565"/>
                  </a:cubicBezTo>
                  <a:cubicBezTo>
                    <a:pt x="5492" y="15565"/>
                    <a:pt x="5858" y="15247"/>
                    <a:pt x="5858" y="15247"/>
                  </a:cubicBezTo>
                  <a:cubicBezTo>
                    <a:pt x="15742" y="15247"/>
                    <a:pt x="15742" y="15247"/>
                    <a:pt x="15742" y="15247"/>
                  </a:cubicBezTo>
                  <a:cubicBezTo>
                    <a:pt x="16108" y="15247"/>
                    <a:pt x="16108" y="15565"/>
                    <a:pt x="16108" y="15565"/>
                  </a:cubicBezTo>
                  <a:close/>
                  <a:moveTo>
                    <a:pt x="14278" y="6035"/>
                  </a:moveTo>
                  <a:cubicBezTo>
                    <a:pt x="19769" y="6035"/>
                    <a:pt x="19769" y="6035"/>
                    <a:pt x="19769" y="6035"/>
                  </a:cubicBezTo>
                  <a:cubicBezTo>
                    <a:pt x="19403" y="5718"/>
                    <a:pt x="19403" y="5718"/>
                    <a:pt x="19403" y="5718"/>
                  </a:cubicBezTo>
                  <a:cubicBezTo>
                    <a:pt x="15010" y="1906"/>
                    <a:pt x="15010" y="1906"/>
                    <a:pt x="15010" y="1906"/>
                  </a:cubicBezTo>
                  <a:cubicBezTo>
                    <a:pt x="15010" y="1588"/>
                    <a:pt x="14644" y="1588"/>
                    <a:pt x="14278" y="1588"/>
                  </a:cubicBezTo>
                  <a:lnTo>
                    <a:pt x="14278" y="603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7" name="Shape 5547"/>
            <p:cNvSpPr/>
            <p:nvPr/>
          </p:nvSpPr>
          <p:spPr>
            <a:xfrm>
              <a:off x="8560600" y="3379797"/>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5718"/>
                  </a:moveTo>
                  <a:cubicBezTo>
                    <a:pt x="21600" y="20329"/>
                    <a:pt x="21600" y="20329"/>
                    <a:pt x="21600" y="20329"/>
                  </a:cubicBezTo>
                  <a:cubicBezTo>
                    <a:pt x="21600" y="20965"/>
                    <a:pt x="21282" y="21600"/>
                    <a:pt x="20647" y="21600"/>
                  </a:cubicBezTo>
                  <a:cubicBezTo>
                    <a:pt x="8894" y="21600"/>
                    <a:pt x="8894" y="21600"/>
                    <a:pt x="8894" y="21600"/>
                  </a:cubicBezTo>
                  <a:cubicBezTo>
                    <a:pt x="8259" y="21600"/>
                    <a:pt x="7941" y="20965"/>
                    <a:pt x="7941" y="20329"/>
                  </a:cubicBezTo>
                  <a:cubicBezTo>
                    <a:pt x="7941" y="16835"/>
                    <a:pt x="7941" y="16835"/>
                    <a:pt x="7941" y="16835"/>
                  </a:cubicBezTo>
                  <a:cubicBezTo>
                    <a:pt x="1271" y="16835"/>
                    <a:pt x="1271" y="16835"/>
                    <a:pt x="1271" y="16835"/>
                  </a:cubicBezTo>
                  <a:cubicBezTo>
                    <a:pt x="635" y="16835"/>
                    <a:pt x="0" y="16518"/>
                    <a:pt x="0" y="15565"/>
                  </a:cubicBezTo>
                  <a:cubicBezTo>
                    <a:pt x="0" y="7624"/>
                    <a:pt x="0" y="7624"/>
                    <a:pt x="0" y="7624"/>
                  </a:cubicBezTo>
                  <a:cubicBezTo>
                    <a:pt x="0" y="6988"/>
                    <a:pt x="635" y="6035"/>
                    <a:pt x="953" y="5718"/>
                  </a:cubicBezTo>
                  <a:cubicBezTo>
                    <a:pt x="6035" y="635"/>
                    <a:pt x="6035" y="635"/>
                    <a:pt x="6035" y="635"/>
                  </a:cubicBezTo>
                  <a:cubicBezTo>
                    <a:pt x="6353" y="318"/>
                    <a:pt x="7306" y="0"/>
                    <a:pt x="7941" y="0"/>
                  </a:cubicBezTo>
                  <a:cubicBezTo>
                    <a:pt x="13024" y="0"/>
                    <a:pt x="13024" y="0"/>
                    <a:pt x="13024" y="0"/>
                  </a:cubicBezTo>
                  <a:cubicBezTo>
                    <a:pt x="13659" y="0"/>
                    <a:pt x="13976" y="318"/>
                    <a:pt x="13976" y="953"/>
                  </a:cubicBezTo>
                  <a:cubicBezTo>
                    <a:pt x="13976" y="5082"/>
                    <a:pt x="13976" y="5082"/>
                    <a:pt x="13976" y="5082"/>
                  </a:cubicBezTo>
                  <a:cubicBezTo>
                    <a:pt x="14612" y="4765"/>
                    <a:pt x="15247" y="4447"/>
                    <a:pt x="15565" y="4447"/>
                  </a:cubicBezTo>
                  <a:cubicBezTo>
                    <a:pt x="20647" y="4447"/>
                    <a:pt x="20647" y="4447"/>
                    <a:pt x="20647" y="4447"/>
                  </a:cubicBezTo>
                  <a:cubicBezTo>
                    <a:pt x="21282" y="4447"/>
                    <a:pt x="21600" y="5082"/>
                    <a:pt x="21600" y="5718"/>
                  </a:cubicBezTo>
                  <a:close/>
                  <a:moveTo>
                    <a:pt x="12388" y="6353"/>
                  </a:moveTo>
                  <a:cubicBezTo>
                    <a:pt x="12388" y="1588"/>
                    <a:pt x="12388" y="1588"/>
                    <a:pt x="12388" y="1588"/>
                  </a:cubicBezTo>
                  <a:cubicBezTo>
                    <a:pt x="7941" y="1588"/>
                    <a:pt x="7941" y="1588"/>
                    <a:pt x="7941" y="1588"/>
                  </a:cubicBezTo>
                  <a:cubicBezTo>
                    <a:pt x="7941" y="6353"/>
                    <a:pt x="7941" y="6353"/>
                    <a:pt x="7941" y="6353"/>
                  </a:cubicBezTo>
                  <a:cubicBezTo>
                    <a:pt x="7941" y="6988"/>
                    <a:pt x="7306" y="7624"/>
                    <a:pt x="6671" y="7624"/>
                  </a:cubicBezTo>
                  <a:cubicBezTo>
                    <a:pt x="1588" y="7624"/>
                    <a:pt x="1588" y="7624"/>
                    <a:pt x="1588" y="7624"/>
                  </a:cubicBezTo>
                  <a:cubicBezTo>
                    <a:pt x="1588" y="15247"/>
                    <a:pt x="1588" y="15247"/>
                    <a:pt x="1588" y="15247"/>
                  </a:cubicBezTo>
                  <a:cubicBezTo>
                    <a:pt x="7941" y="15247"/>
                    <a:pt x="7941" y="15247"/>
                    <a:pt x="7941" y="15247"/>
                  </a:cubicBezTo>
                  <a:cubicBezTo>
                    <a:pt x="7941" y="12388"/>
                    <a:pt x="7941" y="12388"/>
                    <a:pt x="7941" y="12388"/>
                  </a:cubicBezTo>
                  <a:cubicBezTo>
                    <a:pt x="7941" y="11753"/>
                    <a:pt x="8259" y="10800"/>
                    <a:pt x="8576" y="10165"/>
                  </a:cubicBezTo>
                  <a:lnTo>
                    <a:pt x="12388" y="6353"/>
                  </a:lnTo>
                  <a:close/>
                  <a:moveTo>
                    <a:pt x="2859" y="6035"/>
                  </a:moveTo>
                  <a:cubicBezTo>
                    <a:pt x="6353" y="6035"/>
                    <a:pt x="6353" y="6035"/>
                    <a:pt x="6353" y="6035"/>
                  </a:cubicBezTo>
                  <a:cubicBezTo>
                    <a:pt x="6353" y="2541"/>
                    <a:pt x="6353" y="2541"/>
                    <a:pt x="6353" y="2541"/>
                  </a:cubicBezTo>
                  <a:lnTo>
                    <a:pt x="2859" y="6035"/>
                  </a:lnTo>
                  <a:close/>
                  <a:moveTo>
                    <a:pt x="20329" y="6035"/>
                  </a:moveTo>
                  <a:cubicBezTo>
                    <a:pt x="15565" y="6035"/>
                    <a:pt x="15565" y="6035"/>
                    <a:pt x="15565" y="6035"/>
                  </a:cubicBezTo>
                  <a:cubicBezTo>
                    <a:pt x="15565" y="11118"/>
                    <a:pt x="15565" y="11118"/>
                    <a:pt x="15565" y="11118"/>
                  </a:cubicBezTo>
                  <a:cubicBezTo>
                    <a:pt x="15565" y="11753"/>
                    <a:pt x="14929" y="12388"/>
                    <a:pt x="14294" y="12388"/>
                  </a:cubicBezTo>
                  <a:cubicBezTo>
                    <a:pt x="9529" y="12388"/>
                    <a:pt x="9529" y="12388"/>
                    <a:pt x="9529" y="12388"/>
                  </a:cubicBezTo>
                  <a:cubicBezTo>
                    <a:pt x="9529" y="20012"/>
                    <a:pt x="9529" y="20012"/>
                    <a:pt x="9529" y="20012"/>
                  </a:cubicBezTo>
                  <a:cubicBezTo>
                    <a:pt x="20329" y="20012"/>
                    <a:pt x="20329" y="20012"/>
                    <a:pt x="20329" y="20012"/>
                  </a:cubicBezTo>
                  <a:lnTo>
                    <a:pt x="20329" y="6035"/>
                  </a:lnTo>
                  <a:close/>
                  <a:moveTo>
                    <a:pt x="10482" y="10800"/>
                  </a:moveTo>
                  <a:cubicBezTo>
                    <a:pt x="13976" y="10800"/>
                    <a:pt x="13976" y="10800"/>
                    <a:pt x="13976" y="10800"/>
                  </a:cubicBezTo>
                  <a:cubicBezTo>
                    <a:pt x="13976" y="6988"/>
                    <a:pt x="13976" y="6988"/>
                    <a:pt x="13976" y="6988"/>
                  </a:cubicBezTo>
                  <a:lnTo>
                    <a:pt x="10482" y="10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8" name="Shape 5548"/>
            <p:cNvSpPr/>
            <p:nvPr/>
          </p:nvSpPr>
          <p:spPr>
            <a:xfrm>
              <a:off x="-1" y="3757739"/>
              <a:ext cx="179262" cy="207560"/>
            </a:xfrm>
            <a:custGeom>
              <a:avLst/>
              <a:gdLst/>
              <a:ahLst/>
              <a:cxnLst>
                <a:cxn ang="0">
                  <a:pos x="wd2" y="hd2"/>
                </a:cxn>
                <a:cxn ang="5400000">
                  <a:pos x="wd2" y="hd2"/>
                </a:cxn>
                <a:cxn ang="10800000">
                  <a:pos x="wd2" y="hd2"/>
                </a:cxn>
                <a:cxn ang="16200000">
                  <a:pos x="wd2" y="hd2"/>
                </a:cxn>
              </a:cxnLst>
              <a:rect l="0" t="0" r="r" b="b"/>
              <a:pathLst>
                <a:path w="21366" h="21600" extrusionOk="0">
                  <a:moveTo>
                    <a:pt x="21366" y="5923"/>
                  </a:moveTo>
                  <a:cubicBezTo>
                    <a:pt x="21366" y="5923"/>
                    <a:pt x="21366" y="6271"/>
                    <a:pt x="21366" y="6271"/>
                  </a:cubicBezTo>
                  <a:cubicBezTo>
                    <a:pt x="21366" y="6271"/>
                    <a:pt x="20966" y="6271"/>
                    <a:pt x="20966" y="6271"/>
                  </a:cubicBezTo>
                  <a:cubicBezTo>
                    <a:pt x="20966" y="6271"/>
                    <a:pt x="20966" y="6271"/>
                    <a:pt x="20966" y="6271"/>
                  </a:cubicBezTo>
                  <a:cubicBezTo>
                    <a:pt x="14166" y="4877"/>
                    <a:pt x="14166" y="4877"/>
                    <a:pt x="14166" y="4877"/>
                  </a:cubicBezTo>
                  <a:cubicBezTo>
                    <a:pt x="13766" y="4877"/>
                    <a:pt x="13766" y="4877"/>
                    <a:pt x="13766" y="4529"/>
                  </a:cubicBezTo>
                  <a:cubicBezTo>
                    <a:pt x="9766" y="4529"/>
                    <a:pt x="9766" y="4529"/>
                    <a:pt x="9766" y="4529"/>
                  </a:cubicBezTo>
                  <a:cubicBezTo>
                    <a:pt x="9766" y="5923"/>
                    <a:pt x="9766" y="5923"/>
                    <a:pt x="9766" y="5923"/>
                  </a:cubicBezTo>
                  <a:cubicBezTo>
                    <a:pt x="12166" y="6271"/>
                    <a:pt x="13766" y="8013"/>
                    <a:pt x="13766" y="10103"/>
                  </a:cubicBezTo>
                  <a:cubicBezTo>
                    <a:pt x="13766" y="20555"/>
                    <a:pt x="13766" y="20555"/>
                    <a:pt x="13766" y="20555"/>
                  </a:cubicBezTo>
                  <a:cubicBezTo>
                    <a:pt x="13766" y="21252"/>
                    <a:pt x="13366" y="21600"/>
                    <a:pt x="12566" y="21600"/>
                  </a:cubicBezTo>
                  <a:cubicBezTo>
                    <a:pt x="4966" y="21600"/>
                    <a:pt x="4966" y="21600"/>
                    <a:pt x="4966" y="21600"/>
                  </a:cubicBezTo>
                  <a:cubicBezTo>
                    <a:pt x="4566" y="21600"/>
                    <a:pt x="3766" y="21252"/>
                    <a:pt x="3766" y="20555"/>
                  </a:cubicBezTo>
                  <a:cubicBezTo>
                    <a:pt x="3766" y="10103"/>
                    <a:pt x="3766" y="10103"/>
                    <a:pt x="3766" y="10103"/>
                  </a:cubicBezTo>
                  <a:cubicBezTo>
                    <a:pt x="3766" y="8361"/>
                    <a:pt x="5366" y="6619"/>
                    <a:pt x="7366" y="5923"/>
                  </a:cubicBezTo>
                  <a:cubicBezTo>
                    <a:pt x="7366" y="4529"/>
                    <a:pt x="7366" y="4529"/>
                    <a:pt x="7366" y="4529"/>
                  </a:cubicBezTo>
                  <a:cubicBezTo>
                    <a:pt x="6966" y="4529"/>
                    <a:pt x="6966" y="4529"/>
                    <a:pt x="6966" y="4529"/>
                  </a:cubicBezTo>
                  <a:cubicBezTo>
                    <a:pt x="3766" y="4529"/>
                    <a:pt x="1766" y="7665"/>
                    <a:pt x="1766" y="7665"/>
                  </a:cubicBezTo>
                  <a:cubicBezTo>
                    <a:pt x="1766" y="7665"/>
                    <a:pt x="1366" y="8013"/>
                    <a:pt x="966" y="8013"/>
                  </a:cubicBezTo>
                  <a:cubicBezTo>
                    <a:pt x="966" y="8013"/>
                    <a:pt x="566" y="8013"/>
                    <a:pt x="566" y="8013"/>
                  </a:cubicBezTo>
                  <a:cubicBezTo>
                    <a:pt x="166" y="7665"/>
                    <a:pt x="-234" y="7316"/>
                    <a:pt x="166" y="6619"/>
                  </a:cubicBezTo>
                  <a:cubicBezTo>
                    <a:pt x="166" y="6619"/>
                    <a:pt x="1766" y="4181"/>
                    <a:pt x="4966" y="3135"/>
                  </a:cubicBezTo>
                  <a:cubicBezTo>
                    <a:pt x="4566" y="2787"/>
                    <a:pt x="4566" y="2439"/>
                    <a:pt x="4566" y="2090"/>
                  </a:cubicBezTo>
                  <a:cubicBezTo>
                    <a:pt x="4566" y="1045"/>
                    <a:pt x="5366" y="0"/>
                    <a:pt x="6966" y="0"/>
                  </a:cubicBezTo>
                  <a:cubicBezTo>
                    <a:pt x="8166" y="0"/>
                    <a:pt x="9366" y="1045"/>
                    <a:pt x="9366" y="2090"/>
                  </a:cubicBezTo>
                  <a:cubicBezTo>
                    <a:pt x="9366" y="2439"/>
                    <a:pt x="9366" y="2787"/>
                    <a:pt x="8966" y="2787"/>
                  </a:cubicBezTo>
                  <a:cubicBezTo>
                    <a:pt x="13766" y="2787"/>
                    <a:pt x="13766" y="2787"/>
                    <a:pt x="13766" y="2787"/>
                  </a:cubicBezTo>
                  <a:cubicBezTo>
                    <a:pt x="13766" y="2787"/>
                    <a:pt x="13766" y="2439"/>
                    <a:pt x="14166" y="2439"/>
                  </a:cubicBezTo>
                  <a:cubicBezTo>
                    <a:pt x="20966" y="1394"/>
                    <a:pt x="20966" y="1394"/>
                    <a:pt x="20966" y="1394"/>
                  </a:cubicBezTo>
                  <a:cubicBezTo>
                    <a:pt x="20966" y="1394"/>
                    <a:pt x="20966" y="1394"/>
                    <a:pt x="20966" y="1394"/>
                  </a:cubicBezTo>
                  <a:cubicBezTo>
                    <a:pt x="20966" y="1394"/>
                    <a:pt x="21366" y="1394"/>
                    <a:pt x="21366" y="1394"/>
                  </a:cubicBezTo>
                  <a:cubicBezTo>
                    <a:pt x="21366" y="1394"/>
                    <a:pt x="21366" y="1394"/>
                    <a:pt x="21366" y="1742"/>
                  </a:cubicBezTo>
                  <a:lnTo>
                    <a:pt x="21366" y="5923"/>
                  </a:lnTo>
                  <a:close/>
                  <a:moveTo>
                    <a:pt x="6966" y="1394"/>
                  </a:moveTo>
                  <a:cubicBezTo>
                    <a:pt x="6166" y="1394"/>
                    <a:pt x="5766" y="1742"/>
                    <a:pt x="5766" y="2090"/>
                  </a:cubicBezTo>
                  <a:cubicBezTo>
                    <a:pt x="5766" y="2439"/>
                    <a:pt x="6166" y="2787"/>
                    <a:pt x="6966" y="2787"/>
                  </a:cubicBezTo>
                  <a:cubicBezTo>
                    <a:pt x="7366" y="2787"/>
                    <a:pt x="7766" y="2439"/>
                    <a:pt x="7766" y="2090"/>
                  </a:cubicBezTo>
                  <a:cubicBezTo>
                    <a:pt x="7766" y="1742"/>
                    <a:pt x="7366" y="1394"/>
                    <a:pt x="6966" y="139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49" name="Shape 5549"/>
            <p:cNvSpPr/>
            <p:nvPr/>
          </p:nvSpPr>
          <p:spPr>
            <a:xfrm>
              <a:off x="413151" y="3771680"/>
              <a:ext cx="115852" cy="210657"/>
            </a:xfrm>
            <a:custGeom>
              <a:avLst/>
              <a:gdLst/>
              <a:ahLst/>
              <a:cxnLst>
                <a:cxn ang="0">
                  <a:pos x="wd2" y="hd2"/>
                </a:cxn>
                <a:cxn ang="5400000">
                  <a:pos x="wd2" y="hd2"/>
                </a:cxn>
                <a:cxn ang="10800000">
                  <a:pos x="wd2" y="hd2"/>
                </a:cxn>
                <a:cxn ang="16200000">
                  <a:pos x="wd2" y="hd2"/>
                </a:cxn>
              </a:cxnLst>
              <a:rect l="0" t="0" r="r" b="b"/>
              <a:pathLst>
                <a:path w="21257" h="21600" extrusionOk="0">
                  <a:moveTo>
                    <a:pt x="20983" y="6171"/>
                  </a:moveTo>
                  <a:cubicBezTo>
                    <a:pt x="8640" y="21257"/>
                    <a:pt x="8640" y="21257"/>
                    <a:pt x="8640" y="21257"/>
                  </a:cubicBezTo>
                  <a:cubicBezTo>
                    <a:pt x="8023" y="21257"/>
                    <a:pt x="8023" y="21600"/>
                    <a:pt x="7406" y="21600"/>
                  </a:cubicBezTo>
                  <a:cubicBezTo>
                    <a:pt x="7406" y="21600"/>
                    <a:pt x="7406" y="21600"/>
                    <a:pt x="7406" y="21600"/>
                  </a:cubicBezTo>
                  <a:cubicBezTo>
                    <a:pt x="6789" y="21257"/>
                    <a:pt x="6171" y="21257"/>
                    <a:pt x="6789" y="20914"/>
                  </a:cubicBezTo>
                  <a:cubicBezTo>
                    <a:pt x="11109" y="10286"/>
                    <a:pt x="11109" y="10286"/>
                    <a:pt x="11109" y="10286"/>
                  </a:cubicBezTo>
                  <a:cubicBezTo>
                    <a:pt x="1851" y="11657"/>
                    <a:pt x="1851" y="11657"/>
                    <a:pt x="1851" y="11657"/>
                  </a:cubicBezTo>
                  <a:cubicBezTo>
                    <a:pt x="1234" y="11657"/>
                    <a:pt x="1234" y="11657"/>
                    <a:pt x="1234" y="11657"/>
                  </a:cubicBezTo>
                  <a:cubicBezTo>
                    <a:pt x="1234" y="11657"/>
                    <a:pt x="617" y="11657"/>
                    <a:pt x="617" y="11657"/>
                  </a:cubicBezTo>
                  <a:cubicBezTo>
                    <a:pt x="617" y="11314"/>
                    <a:pt x="0" y="11314"/>
                    <a:pt x="0" y="10971"/>
                  </a:cubicBezTo>
                  <a:cubicBezTo>
                    <a:pt x="4937" y="343"/>
                    <a:pt x="4937" y="343"/>
                    <a:pt x="4937" y="343"/>
                  </a:cubicBezTo>
                  <a:cubicBezTo>
                    <a:pt x="4937" y="0"/>
                    <a:pt x="5554" y="0"/>
                    <a:pt x="6171" y="0"/>
                  </a:cubicBezTo>
                  <a:cubicBezTo>
                    <a:pt x="13577" y="0"/>
                    <a:pt x="13577" y="0"/>
                    <a:pt x="13577" y="0"/>
                  </a:cubicBezTo>
                  <a:cubicBezTo>
                    <a:pt x="14194" y="0"/>
                    <a:pt x="14811" y="0"/>
                    <a:pt x="14811" y="343"/>
                  </a:cubicBezTo>
                  <a:cubicBezTo>
                    <a:pt x="14811" y="343"/>
                    <a:pt x="14811" y="686"/>
                    <a:pt x="14811" y="686"/>
                  </a:cubicBezTo>
                  <a:cubicBezTo>
                    <a:pt x="10491" y="6514"/>
                    <a:pt x="10491" y="6514"/>
                    <a:pt x="10491" y="6514"/>
                  </a:cubicBezTo>
                  <a:cubicBezTo>
                    <a:pt x="19749" y="5486"/>
                    <a:pt x="19749" y="5486"/>
                    <a:pt x="19749" y="5486"/>
                  </a:cubicBezTo>
                  <a:cubicBezTo>
                    <a:pt x="19749" y="5486"/>
                    <a:pt x="20366" y="5486"/>
                    <a:pt x="20366" y="5486"/>
                  </a:cubicBezTo>
                  <a:cubicBezTo>
                    <a:pt x="20366" y="5486"/>
                    <a:pt x="20983" y="5486"/>
                    <a:pt x="20983" y="5486"/>
                  </a:cubicBezTo>
                  <a:cubicBezTo>
                    <a:pt x="20983" y="5829"/>
                    <a:pt x="21600" y="5829"/>
                    <a:pt x="20983" y="617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0" name="Shape 5550"/>
            <p:cNvSpPr/>
            <p:nvPr/>
          </p:nvSpPr>
          <p:spPr>
            <a:xfrm>
              <a:off x="896421" y="3771680"/>
              <a:ext cx="213756" cy="178129"/>
            </a:xfrm>
            <a:custGeom>
              <a:avLst/>
              <a:gdLst/>
              <a:ahLst/>
              <a:cxnLst>
                <a:cxn ang="0">
                  <a:pos x="wd2" y="hd2"/>
                </a:cxn>
                <a:cxn ang="5400000">
                  <a:pos x="wd2" y="hd2"/>
                </a:cxn>
                <a:cxn ang="10800000">
                  <a:pos x="wd2" y="hd2"/>
                </a:cxn>
                <a:cxn ang="16200000">
                  <a:pos x="wd2" y="hd2"/>
                </a:cxn>
              </a:cxnLst>
              <a:rect l="0" t="0" r="r" b="b"/>
              <a:pathLst>
                <a:path w="21600" h="21600" extrusionOk="0">
                  <a:moveTo>
                    <a:pt x="21600" y="17932"/>
                  </a:moveTo>
                  <a:cubicBezTo>
                    <a:pt x="21600" y="19970"/>
                    <a:pt x="20250" y="21600"/>
                    <a:pt x="18562" y="21600"/>
                  </a:cubicBezTo>
                  <a:cubicBezTo>
                    <a:pt x="3038" y="21600"/>
                    <a:pt x="3038" y="21600"/>
                    <a:pt x="3038" y="21600"/>
                  </a:cubicBezTo>
                  <a:cubicBezTo>
                    <a:pt x="1350" y="21600"/>
                    <a:pt x="0" y="19970"/>
                    <a:pt x="0" y="17932"/>
                  </a:cubicBezTo>
                  <a:cubicBezTo>
                    <a:pt x="0" y="3260"/>
                    <a:pt x="0" y="3260"/>
                    <a:pt x="0" y="3260"/>
                  </a:cubicBezTo>
                  <a:cubicBezTo>
                    <a:pt x="0" y="1223"/>
                    <a:pt x="1350" y="0"/>
                    <a:pt x="3038" y="0"/>
                  </a:cubicBezTo>
                  <a:cubicBezTo>
                    <a:pt x="7088" y="0"/>
                    <a:pt x="7088" y="0"/>
                    <a:pt x="7088" y="0"/>
                  </a:cubicBezTo>
                  <a:cubicBezTo>
                    <a:pt x="8775" y="0"/>
                    <a:pt x="10125" y="1223"/>
                    <a:pt x="10125" y="3260"/>
                  </a:cubicBezTo>
                  <a:cubicBezTo>
                    <a:pt x="10125" y="3668"/>
                    <a:pt x="10125" y="3668"/>
                    <a:pt x="10125" y="3668"/>
                  </a:cubicBezTo>
                  <a:cubicBezTo>
                    <a:pt x="18562" y="3668"/>
                    <a:pt x="18562" y="3668"/>
                    <a:pt x="18562" y="3668"/>
                  </a:cubicBezTo>
                  <a:cubicBezTo>
                    <a:pt x="20250" y="3668"/>
                    <a:pt x="21600" y="5298"/>
                    <a:pt x="21600" y="7336"/>
                  </a:cubicBezTo>
                  <a:lnTo>
                    <a:pt x="21600" y="1793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1" name="Shape 5551"/>
            <p:cNvSpPr/>
            <p:nvPr/>
          </p:nvSpPr>
          <p:spPr>
            <a:xfrm>
              <a:off x="1378143" y="3771680"/>
              <a:ext cx="213756" cy="193619"/>
            </a:xfrm>
            <a:custGeom>
              <a:avLst/>
              <a:gdLst/>
              <a:ahLst/>
              <a:cxnLst>
                <a:cxn ang="0">
                  <a:pos x="wd2" y="hd2"/>
                </a:cxn>
                <a:cxn ang="5400000">
                  <a:pos x="wd2" y="hd2"/>
                </a:cxn>
                <a:cxn ang="10800000">
                  <a:pos x="wd2" y="hd2"/>
                </a:cxn>
                <a:cxn ang="16200000">
                  <a:pos x="wd2" y="hd2"/>
                </a:cxn>
              </a:cxnLst>
              <a:rect l="0" t="0" r="r" b="b"/>
              <a:pathLst>
                <a:path w="21600" h="21600" extrusionOk="0">
                  <a:moveTo>
                    <a:pt x="338" y="20483"/>
                  </a:moveTo>
                  <a:cubicBezTo>
                    <a:pt x="1350" y="20110"/>
                    <a:pt x="2700" y="20483"/>
                    <a:pt x="3375" y="18621"/>
                  </a:cubicBezTo>
                  <a:cubicBezTo>
                    <a:pt x="6413" y="10055"/>
                    <a:pt x="6413" y="10055"/>
                    <a:pt x="6413" y="10055"/>
                  </a:cubicBezTo>
                  <a:cubicBezTo>
                    <a:pt x="9788" y="0"/>
                    <a:pt x="9788" y="0"/>
                    <a:pt x="9788" y="0"/>
                  </a:cubicBezTo>
                  <a:cubicBezTo>
                    <a:pt x="10800" y="0"/>
                    <a:pt x="10800" y="0"/>
                    <a:pt x="10800" y="0"/>
                  </a:cubicBezTo>
                  <a:cubicBezTo>
                    <a:pt x="11475" y="0"/>
                    <a:pt x="11475" y="0"/>
                    <a:pt x="11475" y="0"/>
                  </a:cubicBezTo>
                  <a:cubicBezTo>
                    <a:pt x="11475" y="0"/>
                    <a:pt x="11475" y="0"/>
                    <a:pt x="11475" y="0"/>
                  </a:cubicBezTo>
                  <a:cubicBezTo>
                    <a:pt x="14175" y="7076"/>
                    <a:pt x="14175" y="7076"/>
                    <a:pt x="14175" y="7076"/>
                  </a:cubicBezTo>
                  <a:cubicBezTo>
                    <a:pt x="15187" y="9310"/>
                    <a:pt x="16200" y="11917"/>
                    <a:pt x="17212" y="14524"/>
                  </a:cubicBezTo>
                  <a:cubicBezTo>
                    <a:pt x="17550" y="16014"/>
                    <a:pt x="18225" y="17503"/>
                    <a:pt x="18900" y="18993"/>
                  </a:cubicBezTo>
                  <a:cubicBezTo>
                    <a:pt x="18900" y="18993"/>
                    <a:pt x="18900" y="19366"/>
                    <a:pt x="19237" y="19738"/>
                  </a:cubicBezTo>
                  <a:cubicBezTo>
                    <a:pt x="19575" y="20110"/>
                    <a:pt x="20925" y="20110"/>
                    <a:pt x="21262" y="20483"/>
                  </a:cubicBezTo>
                  <a:cubicBezTo>
                    <a:pt x="21262" y="20483"/>
                    <a:pt x="21600" y="20855"/>
                    <a:pt x="21600" y="21228"/>
                  </a:cubicBezTo>
                  <a:cubicBezTo>
                    <a:pt x="21600" y="21228"/>
                    <a:pt x="21600" y="21600"/>
                    <a:pt x="21600" y="21600"/>
                  </a:cubicBezTo>
                  <a:cubicBezTo>
                    <a:pt x="19912" y="21600"/>
                    <a:pt x="18225" y="21228"/>
                    <a:pt x="16537" y="21228"/>
                  </a:cubicBezTo>
                  <a:cubicBezTo>
                    <a:pt x="14850" y="21228"/>
                    <a:pt x="13162" y="21600"/>
                    <a:pt x="11475" y="21600"/>
                  </a:cubicBezTo>
                  <a:cubicBezTo>
                    <a:pt x="11475" y="21228"/>
                    <a:pt x="11475" y="20855"/>
                    <a:pt x="11475" y="20483"/>
                  </a:cubicBezTo>
                  <a:cubicBezTo>
                    <a:pt x="13162" y="20110"/>
                    <a:pt x="13162" y="20110"/>
                    <a:pt x="13162" y="20110"/>
                  </a:cubicBezTo>
                  <a:cubicBezTo>
                    <a:pt x="13500" y="20110"/>
                    <a:pt x="14175" y="19738"/>
                    <a:pt x="14175" y="19366"/>
                  </a:cubicBezTo>
                  <a:cubicBezTo>
                    <a:pt x="14175" y="18993"/>
                    <a:pt x="12487" y="14524"/>
                    <a:pt x="12487" y="14152"/>
                  </a:cubicBezTo>
                  <a:cubicBezTo>
                    <a:pt x="6750" y="14152"/>
                    <a:pt x="6750" y="14152"/>
                    <a:pt x="6750" y="14152"/>
                  </a:cubicBezTo>
                  <a:cubicBezTo>
                    <a:pt x="6413" y="14897"/>
                    <a:pt x="5063" y="18621"/>
                    <a:pt x="5063" y="18993"/>
                  </a:cubicBezTo>
                  <a:cubicBezTo>
                    <a:pt x="5063" y="20110"/>
                    <a:pt x="7088" y="20110"/>
                    <a:pt x="7763" y="20483"/>
                  </a:cubicBezTo>
                  <a:cubicBezTo>
                    <a:pt x="7763" y="20483"/>
                    <a:pt x="7763" y="20855"/>
                    <a:pt x="7763" y="21228"/>
                  </a:cubicBezTo>
                  <a:cubicBezTo>
                    <a:pt x="7763" y="21228"/>
                    <a:pt x="7763" y="21228"/>
                    <a:pt x="7763" y="21600"/>
                  </a:cubicBezTo>
                  <a:cubicBezTo>
                    <a:pt x="6075" y="21600"/>
                    <a:pt x="4725" y="21228"/>
                    <a:pt x="3038" y="21228"/>
                  </a:cubicBezTo>
                  <a:cubicBezTo>
                    <a:pt x="3038" y="21228"/>
                    <a:pt x="2700" y="21228"/>
                    <a:pt x="2700" y="21228"/>
                  </a:cubicBezTo>
                  <a:cubicBezTo>
                    <a:pt x="1688" y="21600"/>
                    <a:pt x="1013" y="21600"/>
                    <a:pt x="0" y="21600"/>
                  </a:cubicBezTo>
                  <a:lnTo>
                    <a:pt x="338" y="20483"/>
                  </a:lnTo>
                  <a:close/>
                  <a:moveTo>
                    <a:pt x="7425" y="12290"/>
                  </a:moveTo>
                  <a:cubicBezTo>
                    <a:pt x="8438" y="12290"/>
                    <a:pt x="9788" y="12290"/>
                    <a:pt x="11137" y="12290"/>
                  </a:cubicBezTo>
                  <a:cubicBezTo>
                    <a:pt x="11475" y="12290"/>
                    <a:pt x="11475" y="12290"/>
                    <a:pt x="11812" y="12290"/>
                  </a:cubicBezTo>
                  <a:cubicBezTo>
                    <a:pt x="11137" y="10055"/>
                    <a:pt x="10463" y="7821"/>
                    <a:pt x="9450" y="5959"/>
                  </a:cubicBezTo>
                  <a:lnTo>
                    <a:pt x="7425" y="1229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2" name="Shape 5552"/>
            <p:cNvSpPr/>
            <p:nvPr/>
          </p:nvSpPr>
          <p:spPr>
            <a:xfrm>
              <a:off x="1859865" y="3754641"/>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20012" y="10800"/>
                  </a:moveTo>
                  <a:cubicBezTo>
                    <a:pt x="20012" y="10800"/>
                    <a:pt x="20012" y="10800"/>
                    <a:pt x="20012" y="10800"/>
                  </a:cubicBezTo>
                  <a:cubicBezTo>
                    <a:pt x="18741" y="11753"/>
                    <a:pt x="18741" y="11753"/>
                    <a:pt x="18741" y="11753"/>
                  </a:cubicBezTo>
                  <a:cubicBezTo>
                    <a:pt x="15882" y="8894"/>
                    <a:pt x="15882" y="8894"/>
                    <a:pt x="15882" y="8894"/>
                  </a:cubicBezTo>
                  <a:cubicBezTo>
                    <a:pt x="16518" y="5082"/>
                    <a:pt x="16518" y="5082"/>
                    <a:pt x="16518" y="5082"/>
                  </a:cubicBezTo>
                  <a:cubicBezTo>
                    <a:pt x="18106" y="5400"/>
                    <a:pt x="18106" y="5400"/>
                    <a:pt x="18106" y="5400"/>
                  </a:cubicBezTo>
                  <a:cubicBezTo>
                    <a:pt x="17153" y="3812"/>
                    <a:pt x="15565" y="2541"/>
                    <a:pt x="13659" y="1906"/>
                  </a:cubicBezTo>
                  <a:cubicBezTo>
                    <a:pt x="14294" y="3494"/>
                    <a:pt x="14294" y="3494"/>
                    <a:pt x="14294" y="3494"/>
                  </a:cubicBezTo>
                  <a:cubicBezTo>
                    <a:pt x="10800" y="5400"/>
                    <a:pt x="10800" y="5400"/>
                    <a:pt x="10800" y="5400"/>
                  </a:cubicBezTo>
                  <a:cubicBezTo>
                    <a:pt x="7306" y="3494"/>
                    <a:pt x="7306" y="3494"/>
                    <a:pt x="7306" y="3494"/>
                  </a:cubicBezTo>
                  <a:cubicBezTo>
                    <a:pt x="7941" y="1906"/>
                    <a:pt x="7941" y="1906"/>
                    <a:pt x="7941" y="1906"/>
                  </a:cubicBezTo>
                  <a:cubicBezTo>
                    <a:pt x="6035" y="2541"/>
                    <a:pt x="4447" y="3812"/>
                    <a:pt x="3176" y="5400"/>
                  </a:cubicBezTo>
                  <a:cubicBezTo>
                    <a:pt x="4765" y="5082"/>
                    <a:pt x="4765" y="5082"/>
                    <a:pt x="4765" y="5082"/>
                  </a:cubicBezTo>
                  <a:cubicBezTo>
                    <a:pt x="5718" y="8894"/>
                    <a:pt x="5718" y="8894"/>
                    <a:pt x="5718" y="8894"/>
                  </a:cubicBezTo>
                  <a:cubicBezTo>
                    <a:pt x="2541" y="11753"/>
                    <a:pt x="2541" y="11753"/>
                    <a:pt x="2541" y="11753"/>
                  </a:cubicBezTo>
                  <a:cubicBezTo>
                    <a:pt x="1588" y="10800"/>
                    <a:pt x="1588" y="10800"/>
                    <a:pt x="1588" y="10800"/>
                  </a:cubicBezTo>
                  <a:cubicBezTo>
                    <a:pt x="1588" y="10800"/>
                    <a:pt x="1588" y="10800"/>
                    <a:pt x="1588" y="10800"/>
                  </a:cubicBezTo>
                  <a:cubicBezTo>
                    <a:pt x="1588" y="12706"/>
                    <a:pt x="2224" y="14612"/>
                    <a:pt x="3176" y="16200"/>
                  </a:cubicBezTo>
                  <a:cubicBezTo>
                    <a:pt x="3494" y="14612"/>
                    <a:pt x="3494" y="14612"/>
                    <a:pt x="3494" y="14612"/>
                  </a:cubicBezTo>
                  <a:cubicBezTo>
                    <a:pt x="7624" y="14929"/>
                    <a:pt x="7624" y="14929"/>
                    <a:pt x="7624" y="14929"/>
                  </a:cubicBezTo>
                  <a:cubicBezTo>
                    <a:pt x="9212" y="18741"/>
                    <a:pt x="9212" y="18741"/>
                    <a:pt x="9212" y="18741"/>
                  </a:cubicBezTo>
                  <a:cubicBezTo>
                    <a:pt x="7941" y="19376"/>
                    <a:pt x="7941" y="19376"/>
                    <a:pt x="7941" y="19376"/>
                  </a:cubicBezTo>
                  <a:cubicBezTo>
                    <a:pt x="8894" y="19694"/>
                    <a:pt x="9847" y="20012"/>
                    <a:pt x="10800" y="20012"/>
                  </a:cubicBezTo>
                  <a:cubicBezTo>
                    <a:pt x="11753" y="20012"/>
                    <a:pt x="12706" y="19694"/>
                    <a:pt x="13659" y="19376"/>
                  </a:cubicBezTo>
                  <a:cubicBezTo>
                    <a:pt x="12071" y="18741"/>
                    <a:pt x="12071" y="18741"/>
                    <a:pt x="12071" y="18741"/>
                  </a:cubicBezTo>
                  <a:cubicBezTo>
                    <a:pt x="13976" y="14929"/>
                    <a:pt x="13976" y="14929"/>
                    <a:pt x="13976" y="14929"/>
                  </a:cubicBezTo>
                  <a:cubicBezTo>
                    <a:pt x="17788" y="14612"/>
                    <a:pt x="17788" y="14612"/>
                    <a:pt x="17788" y="14612"/>
                  </a:cubicBezTo>
                  <a:cubicBezTo>
                    <a:pt x="18106" y="16200"/>
                    <a:pt x="18106" y="16200"/>
                    <a:pt x="18106" y="16200"/>
                  </a:cubicBezTo>
                  <a:cubicBezTo>
                    <a:pt x="19376" y="14612"/>
                    <a:pt x="20012" y="12706"/>
                    <a:pt x="20012" y="10800"/>
                  </a:cubicBezTo>
                  <a:close/>
                  <a:moveTo>
                    <a:pt x="10800" y="7306"/>
                  </a:moveTo>
                  <a:cubicBezTo>
                    <a:pt x="14294" y="9847"/>
                    <a:pt x="14294" y="9847"/>
                    <a:pt x="14294" y="9847"/>
                  </a:cubicBezTo>
                  <a:cubicBezTo>
                    <a:pt x="13024" y="13659"/>
                    <a:pt x="13024" y="13659"/>
                    <a:pt x="13024" y="13659"/>
                  </a:cubicBezTo>
                  <a:cubicBezTo>
                    <a:pt x="8576" y="13659"/>
                    <a:pt x="8576" y="13659"/>
                    <a:pt x="8576" y="13659"/>
                  </a:cubicBezTo>
                  <a:cubicBezTo>
                    <a:pt x="7306" y="9847"/>
                    <a:pt x="7306" y="9847"/>
                    <a:pt x="7306" y="9847"/>
                  </a:cubicBezTo>
                  <a:lnTo>
                    <a:pt x="10800" y="730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3" name="Shape 5553"/>
            <p:cNvSpPr/>
            <p:nvPr/>
          </p:nvSpPr>
          <p:spPr>
            <a:xfrm>
              <a:off x="2343136" y="3754641"/>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65" y="21600"/>
                    <a:pt x="0" y="16518"/>
                    <a:pt x="0" y="10800"/>
                  </a:cubicBezTo>
                  <a:cubicBezTo>
                    <a:pt x="0" y="4765"/>
                    <a:pt x="4765" y="0"/>
                    <a:pt x="10800" y="0"/>
                  </a:cubicBezTo>
                  <a:cubicBezTo>
                    <a:pt x="16835" y="0"/>
                    <a:pt x="21600" y="4765"/>
                    <a:pt x="21600" y="10800"/>
                  </a:cubicBezTo>
                  <a:cubicBezTo>
                    <a:pt x="21600" y="16518"/>
                    <a:pt x="16835" y="21600"/>
                    <a:pt x="10800" y="21600"/>
                  </a:cubicBezTo>
                  <a:close/>
                  <a:moveTo>
                    <a:pt x="10800" y="318"/>
                  </a:moveTo>
                  <a:cubicBezTo>
                    <a:pt x="5082" y="318"/>
                    <a:pt x="318" y="5082"/>
                    <a:pt x="318" y="10800"/>
                  </a:cubicBezTo>
                  <a:cubicBezTo>
                    <a:pt x="318" y="16518"/>
                    <a:pt x="5082" y="20965"/>
                    <a:pt x="10800" y="20965"/>
                  </a:cubicBezTo>
                  <a:cubicBezTo>
                    <a:pt x="16518" y="20965"/>
                    <a:pt x="20965" y="16518"/>
                    <a:pt x="20965" y="10800"/>
                  </a:cubicBezTo>
                  <a:cubicBezTo>
                    <a:pt x="20965" y="5082"/>
                    <a:pt x="16518" y="318"/>
                    <a:pt x="10800" y="318"/>
                  </a:cubicBezTo>
                  <a:close/>
                  <a:moveTo>
                    <a:pt x="2224" y="13659"/>
                  </a:moveTo>
                  <a:cubicBezTo>
                    <a:pt x="2541" y="13976"/>
                    <a:pt x="2541" y="14612"/>
                    <a:pt x="2859" y="14929"/>
                  </a:cubicBezTo>
                  <a:cubicBezTo>
                    <a:pt x="2224" y="15247"/>
                    <a:pt x="2224" y="15247"/>
                    <a:pt x="2224" y="15247"/>
                  </a:cubicBezTo>
                  <a:cubicBezTo>
                    <a:pt x="1271" y="13976"/>
                    <a:pt x="953" y="12388"/>
                    <a:pt x="953" y="10800"/>
                  </a:cubicBezTo>
                  <a:cubicBezTo>
                    <a:pt x="953" y="8894"/>
                    <a:pt x="1271" y="7306"/>
                    <a:pt x="2224" y="6035"/>
                  </a:cubicBezTo>
                  <a:cubicBezTo>
                    <a:pt x="2859" y="6353"/>
                    <a:pt x="2859" y="6353"/>
                    <a:pt x="2859" y="6353"/>
                  </a:cubicBezTo>
                  <a:cubicBezTo>
                    <a:pt x="2541" y="6988"/>
                    <a:pt x="2541" y="7306"/>
                    <a:pt x="2224" y="7941"/>
                  </a:cubicBezTo>
                  <a:cubicBezTo>
                    <a:pt x="3176" y="8259"/>
                    <a:pt x="3176" y="8259"/>
                    <a:pt x="3176" y="8259"/>
                  </a:cubicBezTo>
                  <a:cubicBezTo>
                    <a:pt x="2859" y="8894"/>
                    <a:pt x="2859" y="9847"/>
                    <a:pt x="2859" y="10800"/>
                  </a:cubicBezTo>
                  <a:cubicBezTo>
                    <a:pt x="2859" y="11753"/>
                    <a:pt x="2859" y="12388"/>
                    <a:pt x="3176" y="13341"/>
                  </a:cubicBezTo>
                  <a:lnTo>
                    <a:pt x="2224" y="13659"/>
                  </a:lnTo>
                  <a:close/>
                  <a:moveTo>
                    <a:pt x="10482" y="20329"/>
                  </a:moveTo>
                  <a:cubicBezTo>
                    <a:pt x="6988" y="20329"/>
                    <a:pt x="4129" y="18424"/>
                    <a:pt x="2541" y="15882"/>
                  </a:cubicBezTo>
                  <a:cubicBezTo>
                    <a:pt x="3176" y="15247"/>
                    <a:pt x="3176" y="15247"/>
                    <a:pt x="3176" y="15247"/>
                  </a:cubicBezTo>
                  <a:cubicBezTo>
                    <a:pt x="3494" y="15882"/>
                    <a:pt x="3812" y="16200"/>
                    <a:pt x="4129" y="16518"/>
                  </a:cubicBezTo>
                  <a:cubicBezTo>
                    <a:pt x="4765" y="15882"/>
                    <a:pt x="4765" y="15882"/>
                    <a:pt x="4765" y="15882"/>
                  </a:cubicBezTo>
                  <a:cubicBezTo>
                    <a:pt x="6035" y="17153"/>
                    <a:pt x="7306" y="18106"/>
                    <a:pt x="9212" y="18424"/>
                  </a:cubicBezTo>
                  <a:cubicBezTo>
                    <a:pt x="8894" y="19376"/>
                    <a:pt x="8894" y="19376"/>
                    <a:pt x="8894" y="19376"/>
                  </a:cubicBezTo>
                  <a:cubicBezTo>
                    <a:pt x="9529" y="19694"/>
                    <a:pt x="9847" y="19694"/>
                    <a:pt x="10482" y="19694"/>
                  </a:cubicBezTo>
                  <a:lnTo>
                    <a:pt x="10482" y="20329"/>
                  </a:lnTo>
                  <a:close/>
                  <a:moveTo>
                    <a:pt x="10482" y="1906"/>
                  </a:moveTo>
                  <a:cubicBezTo>
                    <a:pt x="9847" y="1906"/>
                    <a:pt x="9529" y="1906"/>
                    <a:pt x="8894" y="1906"/>
                  </a:cubicBezTo>
                  <a:cubicBezTo>
                    <a:pt x="9212" y="2859"/>
                    <a:pt x="9212" y="2859"/>
                    <a:pt x="9212" y="2859"/>
                  </a:cubicBezTo>
                  <a:cubicBezTo>
                    <a:pt x="7306" y="3176"/>
                    <a:pt x="6035" y="4129"/>
                    <a:pt x="4765" y="5400"/>
                  </a:cubicBezTo>
                  <a:cubicBezTo>
                    <a:pt x="4129" y="4765"/>
                    <a:pt x="4129" y="4765"/>
                    <a:pt x="4129" y="4765"/>
                  </a:cubicBezTo>
                  <a:cubicBezTo>
                    <a:pt x="3812" y="5082"/>
                    <a:pt x="3494" y="5718"/>
                    <a:pt x="3176" y="6035"/>
                  </a:cubicBezTo>
                  <a:cubicBezTo>
                    <a:pt x="2541" y="5718"/>
                    <a:pt x="2541" y="5718"/>
                    <a:pt x="2541" y="5718"/>
                  </a:cubicBezTo>
                  <a:cubicBezTo>
                    <a:pt x="4129" y="2859"/>
                    <a:pt x="6988" y="953"/>
                    <a:pt x="10482" y="953"/>
                  </a:cubicBezTo>
                  <a:lnTo>
                    <a:pt x="10482" y="1906"/>
                  </a:lnTo>
                  <a:close/>
                  <a:moveTo>
                    <a:pt x="13659" y="9529"/>
                  </a:moveTo>
                  <a:cubicBezTo>
                    <a:pt x="13976" y="10165"/>
                    <a:pt x="13976" y="10482"/>
                    <a:pt x="13976" y="10800"/>
                  </a:cubicBezTo>
                  <a:cubicBezTo>
                    <a:pt x="13976" y="11118"/>
                    <a:pt x="13976" y="11435"/>
                    <a:pt x="13659" y="11753"/>
                  </a:cubicBezTo>
                  <a:cubicBezTo>
                    <a:pt x="16518" y="12706"/>
                    <a:pt x="16518" y="12706"/>
                    <a:pt x="16518" y="12706"/>
                  </a:cubicBezTo>
                  <a:cubicBezTo>
                    <a:pt x="16200" y="13341"/>
                    <a:pt x="15882" y="14294"/>
                    <a:pt x="15247" y="14612"/>
                  </a:cubicBezTo>
                  <a:cubicBezTo>
                    <a:pt x="13024" y="12706"/>
                    <a:pt x="13024" y="12706"/>
                    <a:pt x="13024" y="12706"/>
                  </a:cubicBezTo>
                  <a:cubicBezTo>
                    <a:pt x="12706" y="13341"/>
                    <a:pt x="12071" y="13659"/>
                    <a:pt x="11435" y="13659"/>
                  </a:cubicBezTo>
                  <a:cubicBezTo>
                    <a:pt x="11753" y="16835"/>
                    <a:pt x="11753" y="16835"/>
                    <a:pt x="11753" y="16835"/>
                  </a:cubicBezTo>
                  <a:cubicBezTo>
                    <a:pt x="11435" y="16835"/>
                    <a:pt x="11118" y="16835"/>
                    <a:pt x="10800" y="16835"/>
                  </a:cubicBezTo>
                  <a:cubicBezTo>
                    <a:pt x="10165" y="16835"/>
                    <a:pt x="9847" y="16835"/>
                    <a:pt x="9529" y="16835"/>
                  </a:cubicBezTo>
                  <a:cubicBezTo>
                    <a:pt x="10165" y="13659"/>
                    <a:pt x="10165" y="13659"/>
                    <a:pt x="10165" y="13659"/>
                  </a:cubicBezTo>
                  <a:cubicBezTo>
                    <a:pt x="9529" y="13659"/>
                    <a:pt x="8894" y="13341"/>
                    <a:pt x="8259" y="12706"/>
                  </a:cubicBezTo>
                  <a:cubicBezTo>
                    <a:pt x="6035" y="14612"/>
                    <a:pt x="6035" y="14612"/>
                    <a:pt x="6035" y="14612"/>
                  </a:cubicBezTo>
                  <a:cubicBezTo>
                    <a:pt x="5718" y="14294"/>
                    <a:pt x="5082" y="13341"/>
                    <a:pt x="5082" y="12706"/>
                  </a:cubicBezTo>
                  <a:cubicBezTo>
                    <a:pt x="7624" y="11753"/>
                    <a:pt x="7624" y="11753"/>
                    <a:pt x="7624" y="11753"/>
                  </a:cubicBezTo>
                  <a:cubicBezTo>
                    <a:pt x="7624" y="11435"/>
                    <a:pt x="7624" y="11118"/>
                    <a:pt x="7624" y="10800"/>
                  </a:cubicBezTo>
                  <a:cubicBezTo>
                    <a:pt x="7624" y="10482"/>
                    <a:pt x="7624" y="10165"/>
                    <a:pt x="7624" y="9529"/>
                  </a:cubicBezTo>
                  <a:cubicBezTo>
                    <a:pt x="5082" y="8576"/>
                    <a:pt x="5082" y="8576"/>
                    <a:pt x="5082" y="8576"/>
                  </a:cubicBezTo>
                  <a:cubicBezTo>
                    <a:pt x="5082" y="7941"/>
                    <a:pt x="5718" y="7306"/>
                    <a:pt x="6035" y="6671"/>
                  </a:cubicBezTo>
                  <a:cubicBezTo>
                    <a:pt x="8259" y="8576"/>
                    <a:pt x="8259" y="8576"/>
                    <a:pt x="8259" y="8576"/>
                  </a:cubicBezTo>
                  <a:cubicBezTo>
                    <a:pt x="8894" y="8259"/>
                    <a:pt x="9529" y="7624"/>
                    <a:pt x="10165" y="7624"/>
                  </a:cubicBezTo>
                  <a:cubicBezTo>
                    <a:pt x="9529" y="4765"/>
                    <a:pt x="9529" y="4765"/>
                    <a:pt x="9529" y="4765"/>
                  </a:cubicBezTo>
                  <a:cubicBezTo>
                    <a:pt x="9847" y="4765"/>
                    <a:pt x="10165" y="4447"/>
                    <a:pt x="10800" y="4447"/>
                  </a:cubicBezTo>
                  <a:cubicBezTo>
                    <a:pt x="11118" y="4447"/>
                    <a:pt x="11435" y="4765"/>
                    <a:pt x="11753" y="4765"/>
                  </a:cubicBezTo>
                  <a:cubicBezTo>
                    <a:pt x="11435" y="7624"/>
                    <a:pt x="11435" y="7624"/>
                    <a:pt x="11435" y="7624"/>
                  </a:cubicBezTo>
                  <a:cubicBezTo>
                    <a:pt x="12071" y="7624"/>
                    <a:pt x="12706" y="8259"/>
                    <a:pt x="13024" y="8576"/>
                  </a:cubicBezTo>
                  <a:cubicBezTo>
                    <a:pt x="15247" y="6671"/>
                    <a:pt x="15247" y="6671"/>
                    <a:pt x="15247" y="6671"/>
                  </a:cubicBezTo>
                  <a:cubicBezTo>
                    <a:pt x="15882" y="7306"/>
                    <a:pt x="16200" y="7941"/>
                    <a:pt x="16518" y="8576"/>
                  </a:cubicBezTo>
                  <a:lnTo>
                    <a:pt x="13659" y="9529"/>
                  </a:lnTo>
                  <a:close/>
                  <a:moveTo>
                    <a:pt x="18424" y="6035"/>
                  </a:moveTo>
                  <a:cubicBezTo>
                    <a:pt x="18106" y="5718"/>
                    <a:pt x="17788" y="5082"/>
                    <a:pt x="17471" y="4765"/>
                  </a:cubicBezTo>
                  <a:cubicBezTo>
                    <a:pt x="16835" y="5400"/>
                    <a:pt x="16835" y="5400"/>
                    <a:pt x="16835" y="5400"/>
                  </a:cubicBezTo>
                  <a:cubicBezTo>
                    <a:pt x="15565" y="4129"/>
                    <a:pt x="13976" y="3176"/>
                    <a:pt x="12388" y="2859"/>
                  </a:cubicBezTo>
                  <a:cubicBezTo>
                    <a:pt x="12388" y="1906"/>
                    <a:pt x="12388" y="1906"/>
                    <a:pt x="12388" y="1906"/>
                  </a:cubicBezTo>
                  <a:cubicBezTo>
                    <a:pt x="12071" y="1906"/>
                    <a:pt x="11435" y="1906"/>
                    <a:pt x="11118" y="1906"/>
                  </a:cubicBezTo>
                  <a:cubicBezTo>
                    <a:pt x="11118" y="953"/>
                    <a:pt x="11118" y="953"/>
                    <a:pt x="11118" y="953"/>
                  </a:cubicBezTo>
                  <a:cubicBezTo>
                    <a:pt x="14294" y="953"/>
                    <a:pt x="17471" y="2859"/>
                    <a:pt x="19059" y="5718"/>
                  </a:cubicBezTo>
                  <a:lnTo>
                    <a:pt x="18424" y="6035"/>
                  </a:lnTo>
                  <a:close/>
                  <a:moveTo>
                    <a:pt x="19059" y="15882"/>
                  </a:moveTo>
                  <a:cubicBezTo>
                    <a:pt x="17471" y="18424"/>
                    <a:pt x="14294" y="20329"/>
                    <a:pt x="11118" y="20329"/>
                  </a:cubicBezTo>
                  <a:cubicBezTo>
                    <a:pt x="11118" y="19694"/>
                    <a:pt x="11118" y="19694"/>
                    <a:pt x="11118" y="19694"/>
                  </a:cubicBezTo>
                  <a:cubicBezTo>
                    <a:pt x="11435" y="19694"/>
                    <a:pt x="12071" y="19694"/>
                    <a:pt x="12388" y="19376"/>
                  </a:cubicBezTo>
                  <a:cubicBezTo>
                    <a:pt x="12388" y="18424"/>
                    <a:pt x="12388" y="18424"/>
                    <a:pt x="12388" y="18424"/>
                  </a:cubicBezTo>
                  <a:cubicBezTo>
                    <a:pt x="13976" y="18106"/>
                    <a:pt x="15565" y="17153"/>
                    <a:pt x="16835" y="15882"/>
                  </a:cubicBezTo>
                  <a:cubicBezTo>
                    <a:pt x="17471" y="16518"/>
                    <a:pt x="17471" y="16518"/>
                    <a:pt x="17471" y="16518"/>
                  </a:cubicBezTo>
                  <a:cubicBezTo>
                    <a:pt x="17788" y="16200"/>
                    <a:pt x="18106" y="15882"/>
                    <a:pt x="18424" y="15247"/>
                  </a:cubicBezTo>
                  <a:lnTo>
                    <a:pt x="19059" y="15882"/>
                  </a:lnTo>
                  <a:close/>
                  <a:moveTo>
                    <a:pt x="19376" y="15247"/>
                  </a:moveTo>
                  <a:cubicBezTo>
                    <a:pt x="18741" y="14929"/>
                    <a:pt x="18741" y="14929"/>
                    <a:pt x="18741" y="14929"/>
                  </a:cubicBezTo>
                  <a:cubicBezTo>
                    <a:pt x="18741" y="14612"/>
                    <a:pt x="19059" y="13976"/>
                    <a:pt x="19059" y="13659"/>
                  </a:cubicBezTo>
                  <a:cubicBezTo>
                    <a:pt x="18106" y="13341"/>
                    <a:pt x="18106" y="13341"/>
                    <a:pt x="18106" y="13341"/>
                  </a:cubicBezTo>
                  <a:cubicBezTo>
                    <a:pt x="18424" y="12388"/>
                    <a:pt x="18741" y="11753"/>
                    <a:pt x="18741" y="10800"/>
                  </a:cubicBezTo>
                  <a:cubicBezTo>
                    <a:pt x="18741" y="9847"/>
                    <a:pt x="18424" y="8894"/>
                    <a:pt x="18106" y="8259"/>
                  </a:cubicBezTo>
                  <a:cubicBezTo>
                    <a:pt x="19059" y="7941"/>
                    <a:pt x="19059" y="7941"/>
                    <a:pt x="19059" y="7941"/>
                  </a:cubicBezTo>
                  <a:cubicBezTo>
                    <a:pt x="19059" y="7306"/>
                    <a:pt x="18741" y="6988"/>
                    <a:pt x="18741" y="6353"/>
                  </a:cubicBezTo>
                  <a:cubicBezTo>
                    <a:pt x="19376" y="6035"/>
                    <a:pt x="19376" y="6035"/>
                    <a:pt x="19376" y="6035"/>
                  </a:cubicBezTo>
                  <a:cubicBezTo>
                    <a:pt x="20012" y="7306"/>
                    <a:pt x="20329" y="8894"/>
                    <a:pt x="20329" y="10800"/>
                  </a:cubicBezTo>
                  <a:cubicBezTo>
                    <a:pt x="20329" y="12388"/>
                    <a:pt x="20012" y="13976"/>
                    <a:pt x="19376" y="1524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4" name="Shape 5554"/>
            <p:cNvSpPr/>
            <p:nvPr/>
          </p:nvSpPr>
          <p:spPr>
            <a:xfrm>
              <a:off x="2831053" y="3754641"/>
              <a:ext cx="212207" cy="227696"/>
            </a:xfrm>
            <a:custGeom>
              <a:avLst/>
              <a:gdLst/>
              <a:ahLst/>
              <a:cxnLst>
                <a:cxn ang="0">
                  <a:pos x="wd2" y="hd2"/>
                </a:cxn>
                <a:cxn ang="5400000">
                  <a:pos x="wd2" y="hd2"/>
                </a:cxn>
                <a:cxn ang="10800000">
                  <a:pos x="wd2" y="hd2"/>
                </a:cxn>
                <a:cxn ang="16200000">
                  <a:pos x="wd2" y="hd2"/>
                </a:cxn>
              </a:cxnLst>
              <a:rect l="0" t="0" r="r" b="b"/>
              <a:pathLst>
                <a:path w="21600" h="21600" extrusionOk="0">
                  <a:moveTo>
                    <a:pt x="9600" y="7624"/>
                  </a:moveTo>
                  <a:cubicBezTo>
                    <a:pt x="9257" y="7624"/>
                    <a:pt x="8914" y="7624"/>
                    <a:pt x="8571" y="7941"/>
                  </a:cubicBezTo>
                  <a:cubicBezTo>
                    <a:pt x="8914" y="8259"/>
                    <a:pt x="8914" y="8576"/>
                    <a:pt x="8914" y="8894"/>
                  </a:cubicBezTo>
                  <a:cubicBezTo>
                    <a:pt x="8914" y="10800"/>
                    <a:pt x="7543" y="12388"/>
                    <a:pt x="5486" y="12706"/>
                  </a:cubicBezTo>
                  <a:cubicBezTo>
                    <a:pt x="4800" y="13024"/>
                    <a:pt x="4457" y="13341"/>
                    <a:pt x="4457" y="13976"/>
                  </a:cubicBezTo>
                  <a:cubicBezTo>
                    <a:pt x="4457" y="15565"/>
                    <a:pt x="9600" y="14294"/>
                    <a:pt x="9600" y="17788"/>
                  </a:cubicBezTo>
                  <a:cubicBezTo>
                    <a:pt x="9600" y="20647"/>
                    <a:pt x="7543" y="21600"/>
                    <a:pt x="4800" y="21600"/>
                  </a:cubicBezTo>
                  <a:cubicBezTo>
                    <a:pt x="2743" y="21600"/>
                    <a:pt x="0" y="20965"/>
                    <a:pt x="0" y="18424"/>
                  </a:cubicBezTo>
                  <a:cubicBezTo>
                    <a:pt x="0" y="16835"/>
                    <a:pt x="1029" y="16200"/>
                    <a:pt x="2400" y="15565"/>
                  </a:cubicBezTo>
                  <a:cubicBezTo>
                    <a:pt x="2400" y="15565"/>
                    <a:pt x="2400" y="15565"/>
                    <a:pt x="2400" y="15565"/>
                  </a:cubicBezTo>
                  <a:cubicBezTo>
                    <a:pt x="2057" y="15247"/>
                    <a:pt x="1714" y="14612"/>
                    <a:pt x="1714" y="13976"/>
                  </a:cubicBezTo>
                  <a:cubicBezTo>
                    <a:pt x="1714" y="13341"/>
                    <a:pt x="1714" y="12706"/>
                    <a:pt x="2400" y="12388"/>
                  </a:cubicBezTo>
                  <a:cubicBezTo>
                    <a:pt x="2400" y="12388"/>
                    <a:pt x="2400" y="12388"/>
                    <a:pt x="2400" y="12388"/>
                  </a:cubicBezTo>
                  <a:cubicBezTo>
                    <a:pt x="1029" y="12071"/>
                    <a:pt x="343" y="10165"/>
                    <a:pt x="343" y="9212"/>
                  </a:cubicBezTo>
                  <a:cubicBezTo>
                    <a:pt x="343" y="6671"/>
                    <a:pt x="2057" y="5082"/>
                    <a:pt x="4457" y="5082"/>
                  </a:cubicBezTo>
                  <a:cubicBezTo>
                    <a:pt x="5486" y="5082"/>
                    <a:pt x="6171" y="5400"/>
                    <a:pt x="6857" y="5718"/>
                  </a:cubicBezTo>
                  <a:cubicBezTo>
                    <a:pt x="7886" y="5718"/>
                    <a:pt x="8914" y="5400"/>
                    <a:pt x="9600" y="5082"/>
                  </a:cubicBezTo>
                  <a:lnTo>
                    <a:pt x="9600" y="7624"/>
                  </a:lnTo>
                  <a:close/>
                  <a:moveTo>
                    <a:pt x="4800" y="16835"/>
                  </a:moveTo>
                  <a:cubicBezTo>
                    <a:pt x="3771" y="16835"/>
                    <a:pt x="2743" y="17153"/>
                    <a:pt x="2743" y="18106"/>
                  </a:cubicBezTo>
                  <a:cubicBezTo>
                    <a:pt x="2743" y="19376"/>
                    <a:pt x="4114" y="19376"/>
                    <a:pt x="5143" y="19376"/>
                  </a:cubicBezTo>
                  <a:cubicBezTo>
                    <a:pt x="5829" y="19376"/>
                    <a:pt x="6857" y="19059"/>
                    <a:pt x="6857" y="18106"/>
                  </a:cubicBezTo>
                  <a:cubicBezTo>
                    <a:pt x="6857" y="17153"/>
                    <a:pt x="5829" y="16835"/>
                    <a:pt x="4800" y="16835"/>
                  </a:cubicBezTo>
                  <a:close/>
                  <a:moveTo>
                    <a:pt x="4800" y="7306"/>
                  </a:moveTo>
                  <a:cubicBezTo>
                    <a:pt x="3429" y="7306"/>
                    <a:pt x="3086" y="7941"/>
                    <a:pt x="3086" y="9212"/>
                  </a:cubicBezTo>
                  <a:cubicBezTo>
                    <a:pt x="3086" y="10165"/>
                    <a:pt x="3429" y="10800"/>
                    <a:pt x="4800" y="10800"/>
                  </a:cubicBezTo>
                  <a:cubicBezTo>
                    <a:pt x="5829" y="10800"/>
                    <a:pt x="6171" y="10165"/>
                    <a:pt x="6171" y="9212"/>
                  </a:cubicBezTo>
                  <a:cubicBezTo>
                    <a:pt x="6171" y="8259"/>
                    <a:pt x="5829" y="7306"/>
                    <a:pt x="4800" y="7306"/>
                  </a:cubicBezTo>
                  <a:close/>
                  <a:moveTo>
                    <a:pt x="12343" y="3494"/>
                  </a:moveTo>
                  <a:cubicBezTo>
                    <a:pt x="11314" y="3494"/>
                    <a:pt x="10629" y="2541"/>
                    <a:pt x="10629" y="1588"/>
                  </a:cubicBezTo>
                  <a:cubicBezTo>
                    <a:pt x="10629" y="635"/>
                    <a:pt x="11314" y="0"/>
                    <a:pt x="12343" y="0"/>
                  </a:cubicBezTo>
                  <a:cubicBezTo>
                    <a:pt x="13371" y="0"/>
                    <a:pt x="14057" y="635"/>
                    <a:pt x="14057" y="1588"/>
                  </a:cubicBezTo>
                  <a:cubicBezTo>
                    <a:pt x="14057" y="2541"/>
                    <a:pt x="13371" y="3494"/>
                    <a:pt x="12343" y="3494"/>
                  </a:cubicBezTo>
                  <a:close/>
                  <a:moveTo>
                    <a:pt x="10971" y="15882"/>
                  </a:moveTo>
                  <a:cubicBezTo>
                    <a:pt x="10971" y="15247"/>
                    <a:pt x="10971" y="14612"/>
                    <a:pt x="10971" y="14294"/>
                  </a:cubicBezTo>
                  <a:cubicBezTo>
                    <a:pt x="10971" y="6671"/>
                    <a:pt x="10971" y="6671"/>
                    <a:pt x="10971" y="6671"/>
                  </a:cubicBezTo>
                  <a:cubicBezTo>
                    <a:pt x="10971" y="6353"/>
                    <a:pt x="10971" y="5718"/>
                    <a:pt x="10971" y="5400"/>
                  </a:cubicBezTo>
                  <a:cubicBezTo>
                    <a:pt x="13714" y="5400"/>
                    <a:pt x="13714" y="5400"/>
                    <a:pt x="13714" y="5400"/>
                  </a:cubicBezTo>
                  <a:cubicBezTo>
                    <a:pt x="13714" y="5718"/>
                    <a:pt x="13714" y="6353"/>
                    <a:pt x="13714" y="6671"/>
                  </a:cubicBezTo>
                  <a:cubicBezTo>
                    <a:pt x="13714" y="14294"/>
                    <a:pt x="13714" y="14294"/>
                    <a:pt x="13714" y="14294"/>
                  </a:cubicBezTo>
                  <a:cubicBezTo>
                    <a:pt x="13714" y="14612"/>
                    <a:pt x="13714" y="15247"/>
                    <a:pt x="13714" y="15882"/>
                  </a:cubicBezTo>
                  <a:lnTo>
                    <a:pt x="10971" y="15882"/>
                  </a:lnTo>
                  <a:close/>
                  <a:moveTo>
                    <a:pt x="21600" y="15565"/>
                  </a:moveTo>
                  <a:cubicBezTo>
                    <a:pt x="20914" y="15882"/>
                    <a:pt x="20229" y="15882"/>
                    <a:pt x="19543" y="15882"/>
                  </a:cubicBezTo>
                  <a:cubicBezTo>
                    <a:pt x="16457" y="15882"/>
                    <a:pt x="16457" y="13976"/>
                    <a:pt x="16457" y="11753"/>
                  </a:cubicBezTo>
                  <a:cubicBezTo>
                    <a:pt x="16457" y="7624"/>
                    <a:pt x="16457" y="7624"/>
                    <a:pt x="16457" y="7624"/>
                  </a:cubicBezTo>
                  <a:cubicBezTo>
                    <a:pt x="16457" y="7624"/>
                    <a:pt x="16457" y="7624"/>
                    <a:pt x="16457" y="7624"/>
                  </a:cubicBezTo>
                  <a:cubicBezTo>
                    <a:pt x="16457" y="7624"/>
                    <a:pt x="16457" y="7624"/>
                    <a:pt x="16457" y="7624"/>
                  </a:cubicBezTo>
                  <a:cubicBezTo>
                    <a:pt x="16114" y="7624"/>
                    <a:pt x="16114" y="7624"/>
                    <a:pt x="15771" y="7624"/>
                  </a:cubicBezTo>
                  <a:cubicBezTo>
                    <a:pt x="15429" y="7624"/>
                    <a:pt x="15429" y="7624"/>
                    <a:pt x="15086" y="7624"/>
                  </a:cubicBezTo>
                  <a:cubicBezTo>
                    <a:pt x="15086" y="5400"/>
                    <a:pt x="15086" y="5400"/>
                    <a:pt x="15086" y="5400"/>
                  </a:cubicBezTo>
                  <a:cubicBezTo>
                    <a:pt x="16457" y="5400"/>
                    <a:pt x="16457" y="5400"/>
                    <a:pt x="16457" y="5400"/>
                  </a:cubicBezTo>
                  <a:cubicBezTo>
                    <a:pt x="16457" y="4447"/>
                    <a:pt x="16457" y="4447"/>
                    <a:pt x="16457" y="4447"/>
                  </a:cubicBezTo>
                  <a:cubicBezTo>
                    <a:pt x="16457" y="4129"/>
                    <a:pt x="16457" y="3494"/>
                    <a:pt x="16114" y="3176"/>
                  </a:cubicBezTo>
                  <a:cubicBezTo>
                    <a:pt x="19200" y="3176"/>
                    <a:pt x="19200" y="3176"/>
                    <a:pt x="19200" y="3176"/>
                  </a:cubicBezTo>
                  <a:cubicBezTo>
                    <a:pt x="19200" y="3812"/>
                    <a:pt x="19200" y="4447"/>
                    <a:pt x="19200" y="5400"/>
                  </a:cubicBezTo>
                  <a:cubicBezTo>
                    <a:pt x="21257" y="5400"/>
                    <a:pt x="21257" y="5400"/>
                    <a:pt x="21257" y="5400"/>
                  </a:cubicBezTo>
                  <a:cubicBezTo>
                    <a:pt x="21257" y="7624"/>
                    <a:pt x="21257" y="7624"/>
                    <a:pt x="21257" y="7624"/>
                  </a:cubicBezTo>
                  <a:cubicBezTo>
                    <a:pt x="20914" y="7624"/>
                    <a:pt x="20571" y="7624"/>
                    <a:pt x="20229" y="7624"/>
                  </a:cubicBezTo>
                  <a:cubicBezTo>
                    <a:pt x="19200" y="7624"/>
                    <a:pt x="19200" y="7624"/>
                    <a:pt x="19200" y="7624"/>
                  </a:cubicBezTo>
                  <a:cubicBezTo>
                    <a:pt x="19200" y="12071"/>
                    <a:pt x="19200" y="12071"/>
                    <a:pt x="19200" y="12071"/>
                  </a:cubicBezTo>
                  <a:cubicBezTo>
                    <a:pt x="19200" y="12706"/>
                    <a:pt x="19200" y="13341"/>
                    <a:pt x="20229" y="13341"/>
                  </a:cubicBezTo>
                  <a:cubicBezTo>
                    <a:pt x="20914" y="13341"/>
                    <a:pt x="21257" y="13341"/>
                    <a:pt x="21600" y="13024"/>
                  </a:cubicBezTo>
                  <a:lnTo>
                    <a:pt x="21600" y="1556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5" name="Shape 5555"/>
            <p:cNvSpPr/>
            <p:nvPr/>
          </p:nvSpPr>
          <p:spPr>
            <a:xfrm>
              <a:off x="3308128" y="3771680"/>
              <a:ext cx="196717"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69" y="21600"/>
                    <a:pt x="17573" y="21600"/>
                  </a:cubicBezTo>
                  <a:cubicBezTo>
                    <a:pt x="14278" y="21600"/>
                    <a:pt x="14278" y="21600"/>
                    <a:pt x="14278" y="21600"/>
                  </a:cubicBezTo>
                  <a:cubicBezTo>
                    <a:pt x="13912" y="21600"/>
                    <a:pt x="13546" y="21600"/>
                    <a:pt x="13546" y="20855"/>
                  </a:cubicBezTo>
                  <a:cubicBezTo>
                    <a:pt x="13546" y="20483"/>
                    <a:pt x="13546" y="18993"/>
                    <a:pt x="13546" y="17503"/>
                  </a:cubicBezTo>
                  <a:cubicBezTo>
                    <a:pt x="13546" y="16386"/>
                    <a:pt x="13180" y="15641"/>
                    <a:pt x="12814" y="15641"/>
                  </a:cubicBezTo>
                  <a:cubicBezTo>
                    <a:pt x="15010" y="15269"/>
                    <a:pt x="17573" y="14152"/>
                    <a:pt x="17573" y="10055"/>
                  </a:cubicBezTo>
                  <a:cubicBezTo>
                    <a:pt x="17573" y="8938"/>
                    <a:pt x="17207" y="7821"/>
                    <a:pt x="16475" y="7076"/>
                  </a:cubicBezTo>
                  <a:cubicBezTo>
                    <a:pt x="16841" y="7076"/>
                    <a:pt x="16841" y="5959"/>
                    <a:pt x="16475" y="4469"/>
                  </a:cubicBezTo>
                  <a:cubicBezTo>
                    <a:pt x="15376" y="4097"/>
                    <a:pt x="13546" y="5586"/>
                    <a:pt x="13546" y="5586"/>
                  </a:cubicBezTo>
                  <a:cubicBezTo>
                    <a:pt x="12814" y="5214"/>
                    <a:pt x="11715" y="5214"/>
                    <a:pt x="10983" y="5214"/>
                  </a:cubicBezTo>
                  <a:cubicBezTo>
                    <a:pt x="9885" y="5214"/>
                    <a:pt x="9153" y="5214"/>
                    <a:pt x="8054" y="5586"/>
                  </a:cubicBezTo>
                  <a:cubicBezTo>
                    <a:pt x="8054" y="5586"/>
                    <a:pt x="6224" y="4097"/>
                    <a:pt x="5125" y="4469"/>
                  </a:cubicBezTo>
                  <a:cubicBezTo>
                    <a:pt x="4759" y="5959"/>
                    <a:pt x="5125" y="7076"/>
                    <a:pt x="5125" y="7076"/>
                  </a:cubicBezTo>
                  <a:cubicBezTo>
                    <a:pt x="4393" y="7821"/>
                    <a:pt x="4027" y="8938"/>
                    <a:pt x="4027" y="10055"/>
                  </a:cubicBezTo>
                  <a:cubicBezTo>
                    <a:pt x="4027" y="14152"/>
                    <a:pt x="6590" y="15269"/>
                    <a:pt x="8786" y="15641"/>
                  </a:cubicBezTo>
                  <a:cubicBezTo>
                    <a:pt x="8420" y="15641"/>
                    <a:pt x="8420" y="16386"/>
                    <a:pt x="8054" y="16759"/>
                  </a:cubicBezTo>
                  <a:cubicBezTo>
                    <a:pt x="7688" y="17131"/>
                    <a:pt x="5858" y="17876"/>
                    <a:pt x="5125" y="16014"/>
                  </a:cubicBezTo>
                  <a:cubicBezTo>
                    <a:pt x="4393" y="14897"/>
                    <a:pt x="3295" y="14897"/>
                    <a:pt x="3295" y="14897"/>
                  </a:cubicBezTo>
                  <a:cubicBezTo>
                    <a:pt x="2563" y="14897"/>
                    <a:pt x="3295" y="15641"/>
                    <a:pt x="3295" y="15641"/>
                  </a:cubicBezTo>
                  <a:cubicBezTo>
                    <a:pt x="4027" y="16014"/>
                    <a:pt x="4759" y="17131"/>
                    <a:pt x="4759" y="17131"/>
                  </a:cubicBezTo>
                  <a:cubicBezTo>
                    <a:pt x="5125" y="18993"/>
                    <a:pt x="8054" y="18621"/>
                    <a:pt x="8054" y="18621"/>
                  </a:cubicBezTo>
                  <a:cubicBezTo>
                    <a:pt x="8054" y="19366"/>
                    <a:pt x="8054" y="20483"/>
                    <a:pt x="8054" y="20855"/>
                  </a:cubicBezTo>
                  <a:cubicBezTo>
                    <a:pt x="8054" y="21600"/>
                    <a:pt x="7688" y="21600"/>
                    <a:pt x="7322" y="21600"/>
                  </a:cubicBezTo>
                  <a:cubicBezTo>
                    <a:pt x="4027" y="21600"/>
                    <a:pt x="4027" y="21600"/>
                    <a:pt x="4027" y="21600"/>
                  </a:cubicBezTo>
                  <a:cubicBezTo>
                    <a:pt x="1831" y="21600"/>
                    <a:pt x="0" y="19738"/>
                    <a:pt x="0" y="17503"/>
                  </a:cubicBezTo>
                  <a:cubicBezTo>
                    <a:pt x="0" y="3724"/>
                    <a:pt x="0" y="3724"/>
                    <a:pt x="0" y="3724"/>
                  </a:cubicBezTo>
                  <a:cubicBezTo>
                    <a:pt x="0" y="1490"/>
                    <a:pt x="1831" y="0"/>
                    <a:pt x="4027" y="0"/>
                  </a:cubicBezTo>
                  <a:cubicBezTo>
                    <a:pt x="17573" y="0"/>
                    <a:pt x="17573" y="0"/>
                    <a:pt x="17573" y="0"/>
                  </a:cubicBezTo>
                  <a:cubicBezTo>
                    <a:pt x="19769" y="0"/>
                    <a:pt x="21600" y="1490"/>
                    <a:pt x="21600" y="3724"/>
                  </a:cubicBezTo>
                  <a:lnTo>
                    <a:pt x="21600" y="17503"/>
                  </a:lnTo>
                  <a:close/>
                  <a:moveTo>
                    <a:pt x="4027" y="15269"/>
                  </a:moveTo>
                  <a:cubicBezTo>
                    <a:pt x="4027" y="15269"/>
                    <a:pt x="4027" y="15269"/>
                    <a:pt x="4027" y="15269"/>
                  </a:cubicBezTo>
                  <a:cubicBezTo>
                    <a:pt x="4027" y="15269"/>
                    <a:pt x="4027" y="15269"/>
                    <a:pt x="4027" y="15269"/>
                  </a:cubicBezTo>
                  <a:cubicBezTo>
                    <a:pt x="4027" y="15269"/>
                    <a:pt x="4393" y="15269"/>
                    <a:pt x="4027" y="15269"/>
                  </a:cubicBezTo>
                  <a:cubicBezTo>
                    <a:pt x="4027" y="15641"/>
                    <a:pt x="4027" y="15641"/>
                    <a:pt x="4027" y="15269"/>
                  </a:cubicBezTo>
                  <a:close/>
                  <a:moveTo>
                    <a:pt x="4393" y="16014"/>
                  </a:moveTo>
                  <a:cubicBezTo>
                    <a:pt x="4393" y="15641"/>
                    <a:pt x="4393" y="15641"/>
                    <a:pt x="4393" y="15641"/>
                  </a:cubicBezTo>
                  <a:cubicBezTo>
                    <a:pt x="4393" y="15641"/>
                    <a:pt x="4393" y="15641"/>
                    <a:pt x="4759" y="15641"/>
                  </a:cubicBezTo>
                  <a:cubicBezTo>
                    <a:pt x="4759" y="15641"/>
                    <a:pt x="4759" y="16014"/>
                    <a:pt x="4759" y="16014"/>
                  </a:cubicBezTo>
                  <a:cubicBezTo>
                    <a:pt x="4759" y="16014"/>
                    <a:pt x="4393" y="16014"/>
                    <a:pt x="4393" y="16014"/>
                  </a:cubicBezTo>
                  <a:close/>
                  <a:moveTo>
                    <a:pt x="5125" y="16386"/>
                  </a:moveTo>
                  <a:cubicBezTo>
                    <a:pt x="5125" y="16759"/>
                    <a:pt x="4759" y="16386"/>
                    <a:pt x="4759" y="16386"/>
                  </a:cubicBezTo>
                  <a:cubicBezTo>
                    <a:pt x="4759" y="16386"/>
                    <a:pt x="4759" y="16386"/>
                    <a:pt x="4759" y="16014"/>
                  </a:cubicBezTo>
                  <a:cubicBezTo>
                    <a:pt x="4759" y="16014"/>
                    <a:pt x="5125" y="16014"/>
                    <a:pt x="5125" y="16386"/>
                  </a:cubicBezTo>
                  <a:cubicBezTo>
                    <a:pt x="5125" y="16386"/>
                    <a:pt x="5125" y="16386"/>
                    <a:pt x="5125" y="16386"/>
                  </a:cubicBezTo>
                  <a:close/>
                  <a:moveTo>
                    <a:pt x="5492" y="17131"/>
                  </a:moveTo>
                  <a:cubicBezTo>
                    <a:pt x="5125" y="17131"/>
                    <a:pt x="5125" y="16759"/>
                    <a:pt x="5125" y="16759"/>
                  </a:cubicBezTo>
                  <a:cubicBezTo>
                    <a:pt x="5492" y="16759"/>
                    <a:pt x="5492" y="16759"/>
                    <a:pt x="5492" y="16759"/>
                  </a:cubicBezTo>
                  <a:cubicBezTo>
                    <a:pt x="5492" y="17131"/>
                    <a:pt x="5858" y="17131"/>
                    <a:pt x="5492" y="17131"/>
                  </a:cubicBezTo>
                  <a:cubicBezTo>
                    <a:pt x="5492" y="17131"/>
                    <a:pt x="5492" y="17131"/>
                    <a:pt x="5492" y="17131"/>
                  </a:cubicBezTo>
                  <a:close/>
                  <a:moveTo>
                    <a:pt x="6224" y="17503"/>
                  </a:moveTo>
                  <a:cubicBezTo>
                    <a:pt x="5858" y="17503"/>
                    <a:pt x="5858" y="17503"/>
                    <a:pt x="5858" y="17503"/>
                  </a:cubicBezTo>
                  <a:cubicBezTo>
                    <a:pt x="5858" y="17131"/>
                    <a:pt x="6224" y="17131"/>
                    <a:pt x="6224" y="17131"/>
                  </a:cubicBezTo>
                  <a:cubicBezTo>
                    <a:pt x="6224" y="17131"/>
                    <a:pt x="6590" y="17503"/>
                    <a:pt x="6590" y="17503"/>
                  </a:cubicBezTo>
                  <a:cubicBezTo>
                    <a:pt x="6224" y="17503"/>
                    <a:pt x="6224" y="17503"/>
                    <a:pt x="6224" y="17503"/>
                  </a:cubicBezTo>
                  <a:close/>
                  <a:moveTo>
                    <a:pt x="6956" y="17876"/>
                  </a:moveTo>
                  <a:cubicBezTo>
                    <a:pt x="6956" y="17876"/>
                    <a:pt x="6956" y="17503"/>
                    <a:pt x="6956" y="17503"/>
                  </a:cubicBezTo>
                  <a:cubicBezTo>
                    <a:pt x="6956" y="17503"/>
                    <a:pt x="6956" y="17503"/>
                    <a:pt x="6956" y="17503"/>
                  </a:cubicBezTo>
                  <a:cubicBezTo>
                    <a:pt x="7322" y="17503"/>
                    <a:pt x="7322" y="17503"/>
                    <a:pt x="7322" y="17503"/>
                  </a:cubicBezTo>
                  <a:cubicBezTo>
                    <a:pt x="7322" y="17503"/>
                    <a:pt x="7322" y="17876"/>
                    <a:pt x="6956" y="17876"/>
                  </a:cubicBezTo>
                  <a:close/>
                  <a:moveTo>
                    <a:pt x="8054" y="17503"/>
                  </a:moveTo>
                  <a:cubicBezTo>
                    <a:pt x="7688" y="17503"/>
                    <a:pt x="7688" y="17503"/>
                    <a:pt x="7688" y="17503"/>
                  </a:cubicBezTo>
                  <a:cubicBezTo>
                    <a:pt x="7688" y="17503"/>
                    <a:pt x="7688" y="17503"/>
                    <a:pt x="7688" y="17131"/>
                  </a:cubicBezTo>
                  <a:cubicBezTo>
                    <a:pt x="8054" y="17131"/>
                    <a:pt x="8054" y="17503"/>
                    <a:pt x="8054" y="17503"/>
                  </a:cubicBezTo>
                  <a:cubicBezTo>
                    <a:pt x="8054" y="17503"/>
                    <a:pt x="8054" y="17503"/>
                    <a:pt x="8054" y="1750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6" name="Shape 5556"/>
            <p:cNvSpPr/>
            <p:nvPr/>
          </p:nvSpPr>
          <p:spPr>
            <a:xfrm>
              <a:off x="3803791" y="3754641"/>
              <a:ext cx="133210" cy="2106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7" name="Shape 5557"/>
            <p:cNvSpPr/>
            <p:nvPr/>
          </p:nvSpPr>
          <p:spPr>
            <a:xfrm>
              <a:off x="4271572" y="3771680"/>
              <a:ext cx="291203" cy="193619"/>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8" name="Shape 5558"/>
            <p:cNvSpPr/>
            <p:nvPr/>
          </p:nvSpPr>
          <p:spPr>
            <a:xfrm>
              <a:off x="4754843" y="3754641"/>
              <a:ext cx="196717" cy="227696"/>
            </a:xfrm>
            <a:custGeom>
              <a:avLst/>
              <a:gdLst/>
              <a:ahLst/>
              <a:cxnLst>
                <a:cxn ang="0">
                  <a:pos x="wd2" y="hd2"/>
                </a:cxn>
                <a:cxn ang="5400000">
                  <a:pos x="wd2" y="hd2"/>
                </a:cxn>
                <a:cxn ang="10800000">
                  <a:pos x="wd2" y="hd2"/>
                </a:cxn>
                <a:cxn ang="16200000">
                  <a:pos x="wd2" y="hd2"/>
                </a:cxn>
              </a:cxnLst>
              <a:rect l="0" t="0" r="r" b="b"/>
              <a:pathLst>
                <a:path w="21600" h="21600" extrusionOk="0">
                  <a:moveTo>
                    <a:pt x="17573" y="15247"/>
                  </a:moveTo>
                  <a:cubicBezTo>
                    <a:pt x="17207" y="15247"/>
                    <a:pt x="17207" y="15247"/>
                    <a:pt x="17207" y="15247"/>
                  </a:cubicBezTo>
                  <a:cubicBezTo>
                    <a:pt x="16475" y="15565"/>
                    <a:pt x="15742" y="15882"/>
                    <a:pt x="15010" y="15882"/>
                  </a:cubicBezTo>
                  <a:cubicBezTo>
                    <a:pt x="14644" y="15882"/>
                    <a:pt x="14644" y="15882"/>
                    <a:pt x="14278" y="15882"/>
                  </a:cubicBezTo>
                  <a:cubicBezTo>
                    <a:pt x="13912" y="16200"/>
                    <a:pt x="13180" y="16200"/>
                    <a:pt x="12447" y="16518"/>
                  </a:cubicBezTo>
                  <a:cubicBezTo>
                    <a:pt x="12447" y="18424"/>
                    <a:pt x="12447" y="18424"/>
                    <a:pt x="12447" y="18424"/>
                  </a:cubicBezTo>
                  <a:cubicBezTo>
                    <a:pt x="12447" y="20012"/>
                    <a:pt x="10983" y="21600"/>
                    <a:pt x="9153" y="21600"/>
                  </a:cubicBezTo>
                  <a:cubicBezTo>
                    <a:pt x="6956" y="21600"/>
                    <a:pt x="5492" y="20012"/>
                    <a:pt x="5492" y="18424"/>
                  </a:cubicBezTo>
                  <a:cubicBezTo>
                    <a:pt x="5492" y="13976"/>
                    <a:pt x="5492" y="13976"/>
                    <a:pt x="5492" y="13976"/>
                  </a:cubicBezTo>
                  <a:cubicBezTo>
                    <a:pt x="5125" y="13976"/>
                    <a:pt x="4393" y="14294"/>
                    <a:pt x="3661" y="14294"/>
                  </a:cubicBezTo>
                  <a:cubicBezTo>
                    <a:pt x="1464" y="14294"/>
                    <a:pt x="0" y="12706"/>
                    <a:pt x="0" y="10800"/>
                  </a:cubicBezTo>
                  <a:cubicBezTo>
                    <a:pt x="0" y="9212"/>
                    <a:pt x="2563" y="8576"/>
                    <a:pt x="3661" y="7941"/>
                  </a:cubicBezTo>
                  <a:cubicBezTo>
                    <a:pt x="4393" y="7624"/>
                    <a:pt x="5125" y="6988"/>
                    <a:pt x="5492" y="6671"/>
                  </a:cubicBezTo>
                  <a:cubicBezTo>
                    <a:pt x="6224" y="6353"/>
                    <a:pt x="7322" y="5400"/>
                    <a:pt x="7322" y="4765"/>
                  </a:cubicBezTo>
                  <a:cubicBezTo>
                    <a:pt x="7322" y="1588"/>
                    <a:pt x="7322" y="1588"/>
                    <a:pt x="7322" y="1588"/>
                  </a:cubicBezTo>
                  <a:cubicBezTo>
                    <a:pt x="7322" y="635"/>
                    <a:pt x="8054" y="0"/>
                    <a:pt x="9153" y="0"/>
                  </a:cubicBezTo>
                  <a:cubicBezTo>
                    <a:pt x="17939" y="0"/>
                    <a:pt x="17939" y="0"/>
                    <a:pt x="17939" y="0"/>
                  </a:cubicBezTo>
                  <a:cubicBezTo>
                    <a:pt x="19037" y="0"/>
                    <a:pt x="19769" y="635"/>
                    <a:pt x="19769" y="1588"/>
                  </a:cubicBezTo>
                  <a:cubicBezTo>
                    <a:pt x="19769" y="4765"/>
                    <a:pt x="19769" y="4765"/>
                    <a:pt x="19769" y="4765"/>
                  </a:cubicBezTo>
                  <a:cubicBezTo>
                    <a:pt x="19769" y="5718"/>
                    <a:pt x="20136" y="6988"/>
                    <a:pt x="20502" y="7624"/>
                  </a:cubicBezTo>
                  <a:cubicBezTo>
                    <a:pt x="21234" y="8894"/>
                    <a:pt x="21600" y="10165"/>
                    <a:pt x="21600" y="11435"/>
                  </a:cubicBezTo>
                  <a:cubicBezTo>
                    <a:pt x="21600" y="13659"/>
                    <a:pt x="20136" y="15247"/>
                    <a:pt x="17573" y="15247"/>
                  </a:cubicBezTo>
                  <a:close/>
                  <a:moveTo>
                    <a:pt x="17939" y="4765"/>
                  </a:moveTo>
                  <a:cubicBezTo>
                    <a:pt x="17939" y="4447"/>
                    <a:pt x="17939" y="4447"/>
                    <a:pt x="17939" y="4447"/>
                  </a:cubicBezTo>
                  <a:cubicBezTo>
                    <a:pt x="9153" y="4447"/>
                    <a:pt x="9153" y="4447"/>
                    <a:pt x="9153" y="4447"/>
                  </a:cubicBezTo>
                  <a:cubicBezTo>
                    <a:pt x="9153" y="4765"/>
                    <a:pt x="9153" y="4765"/>
                    <a:pt x="9153" y="4765"/>
                  </a:cubicBezTo>
                  <a:cubicBezTo>
                    <a:pt x="9153" y="6353"/>
                    <a:pt x="7688" y="6988"/>
                    <a:pt x="6956" y="7941"/>
                  </a:cubicBezTo>
                  <a:cubicBezTo>
                    <a:pt x="6224" y="8259"/>
                    <a:pt x="5492" y="8894"/>
                    <a:pt x="4759" y="9212"/>
                  </a:cubicBezTo>
                  <a:cubicBezTo>
                    <a:pt x="4393" y="9212"/>
                    <a:pt x="4027" y="9529"/>
                    <a:pt x="3661" y="9529"/>
                  </a:cubicBezTo>
                  <a:cubicBezTo>
                    <a:pt x="3661" y="9847"/>
                    <a:pt x="1831" y="10482"/>
                    <a:pt x="1831" y="10800"/>
                  </a:cubicBezTo>
                  <a:cubicBezTo>
                    <a:pt x="1831" y="11753"/>
                    <a:pt x="2563" y="12706"/>
                    <a:pt x="3661" y="12706"/>
                  </a:cubicBezTo>
                  <a:cubicBezTo>
                    <a:pt x="5492" y="12706"/>
                    <a:pt x="6224" y="11435"/>
                    <a:pt x="7322" y="11435"/>
                  </a:cubicBezTo>
                  <a:cubicBezTo>
                    <a:pt x="7322" y="18424"/>
                    <a:pt x="7322" y="18424"/>
                    <a:pt x="7322" y="18424"/>
                  </a:cubicBezTo>
                  <a:cubicBezTo>
                    <a:pt x="7322" y="19376"/>
                    <a:pt x="8054" y="20012"/>
                    <a:pt x="9153" y="20012"/>
                  </a:cubicBezTo>
                  <a:cubicBezTo>
                    <a:pt x="9885" y="20012"/>
                    <a:pt x="10983" y="19376"/>
                    <a:pt x="10983" y="18424"/>
                  </a:cubicBezTo>
                  <a:cubicBezTo>
                    <a:pt x="10983" y="14294"/>
                    <a:pt x="10983" y="14294"/>
                    <a:pt x="10983" y="14294"/>
                  </a:cubicBezTo>
                  <a:cubicBezTo>
                    <a:pt x="11349" y="14612"/>
                    <a:pt x="11715" y="14929"/>
                    <a:pt x="12447" y="14929"/>
                  </a:cubicBezTo>
                  <a:cubicBezTo>
                    <a:pt x="12814" y="14929"/>
                    <a:pt x="13546" y="14612"/>
                    <a:pt x="13912" y="14294"/>
                  </a:cubicBezTo>
                  <a:cubicBezTo>
                    <a:pt x="14278" y="14294"/>
                    <a:pt x="14644" y="14294"/>
                    <a:pt x="15010" y="14294"/>
                  </a:cubicBezTo>
                  <a:cubicBezTo>
                    <a:pt x="15376" y="14294"/>
                    <a:pt x="16475" y="14294"/>
                    <a:pt x="16475" y="13659"/>
                  </a:cubicBezTo>
                  <a:cubicBezTo>
                    <a:pt x="16841" y="13659"/>
                    <a:pt x="17207" y="13659"/>
                    <a:pt x="17573" y="13659"/>
                  </a:cubicBezTo>
                  <a:cubicBezTo>
                    <a:pt x="19037" y="13659"/>
                    <a:pt x="19769" y="12706"/>
                    <a:pt x="19769" y="11435"/>
                  </a:cubicBezTo>
                  <a:cubicBezTo>
                    <a:pt x="19769" y="9212"/>
                    <a:pt x="17939" y="6988"/>
                    <a:pt x="17939" y="4765"/>
                  </a:cubicBezTo>
                  <a:close/>
                  <a:moveTo>
                    <a:pt x="17207" y="1588"/>
                  </a:moveTo>
                  <a:cubicBezTo>
                    <a:pt x="16475" y="1588"/>
                    <a:pt x="16108" y="1906"/>
                    <a:pt x="16108" y="2224"/>
                  </a:cubicBezTo>
                  <a:cubicBezTo>
                    <a:pt x="16108" y="2541"/>
                    <a:pt x="16475" y="2859"/>
                    <a:pt x="17207" y="2859"/>
                  </a:cubicBezTo>
                  <a:cubicBezTo>
                    <a:pt x="17573" y="2859"/>
                    <a:pt x="17939" y="2541"/>
                    <a:pt x="17939" y="2224"/>
                  </a:cubicBezTo>
                  <a:cubicBezTo>
                    <a:pt x="17939" y="1906"/>
                    <a:pt x="17573" y="1588"/>
                    <a:pt x="17207" y="158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59" name="Shape 5559"/>
            <p:cNvSpPr/>
            <p:nvPr/>
          </p:nvSpPr>
          <p:spPr>
            <a:xfrm>
              <a:off x="5236564" y="3784071"/>
              <a:ext cx="196717" cy="165738"/>
            </a:xfrm>
            <a:custGeom>
              <a:avLst/>
              <a:gdLst/>
              <a:ahLst/>
              <a:cxnLst>
                <a:cxn ang="0">
                  <a:pos x="wd2" y="hd2"/>
                </a:cxn>
                <a:cxn ang="5400000">
                  <a:pos x="wd2" y="hd2"/>
                </a:cxn>
                <a:cxn ang="10800000">
                  <a:pos x="wd2" y="hd2"/>
                </a:cxn>
                <a:cxn ang="16200000">
                  <a:pos x="wd2" y="hd2"/>
                </a:cxn>
              </a:cxnLst>
              <a:rect l="0" t="0" r="r" b="b"/>
              <a:pathLst>
                <a:path w="21600" h="21600" extrusionOk="0">
                  <a:moveTo>
                    <a:pt x="21600" y="18955"/>
                  </a:moveTo>
                  <a:cubicBezTo>
                    <a:pt x="21600" y="20278"/>
                    <a:pt x="20502" y="21600"/>
                    <a:pt x="19403" y="21600"/>
                  </a:cubicBezTo>
                  <a:cubicBezTo>
                    <a:pt x="2563" y="21600"/>
                    <a:pt x="2563" y="21600"/>
                    <a:pt x="2563" y="21600"/>
                  </a:cubicBezTo>
                  <a:cubicBezTo>
                    <a:pt x="1098" y="21600"/>
                    <a:pt x="0" y="20278"/>
                    <a:pt x="0" y="18955"/>
                  </a:cubicBezTo>
                  <a:cubicBezTo>
                    <a:pt x="0" y="13665"/>
                    <a:pt x="0" y="13665"/>
                    <a:pt x="0" y="13665"/>
                  </a:cubicBezTo>
                  <a:cubicBezTo>
                    <a:pt x="0" y="13224"/>
                    <a:pt x="366" y="12784"/>
                    <a:pt x="366" y="12343"/>
                  </a:cubicBezTo>
                  <a:cubicBezTo>
                    <a:pt x="3295" y="2204"/>
                    <a:pt x="3295" y="2204"/>
                    <a:pt x="3295" y="2204"/>
                  </a:cubicBezTo>
                  <a:cubicBezTo>
                    <a:pt x="3295" y="882"/>
                    <a:pt x="4393" y="0"/>
                    <a:pt x="5492" y="0"/>
                  </a:cubicBezTo>
                  <a:cubicBezTo>
                    <a:pt x="16108" y="0"/>
                    <a:pt x="16108" y="0"/>
                    <a:pt x="16108" y="0"/>
                  </a:cubicBezTo>
                  <a:cubicBezTo>
                    <a:pt x="17207" y="0"/>
                    <a:pt x="18305" y="882"/>
                    <a:pt x="18671" y="2204"/>
                  </a:cubicBezTo>
                  <a:cubicBezTo>
                    <a:pt x="21234" y="12343"/>
                    <a:pt x="21234" y="12343"/>
                    <a:pt x="21234" y="12343"/>
                  </a:cubicBezTo>
                  <a:cubicBezTo>
                    <a:pt x="21234" y="12784"/>
                    <a:pt x="21600" y="13224"/>
                    <a:pt x="21600" y="13665"/>
                  </a:cubicBezTo>
                  <a:lnTo>
                    <a:pt x="21600" y="18955"/>
                  </a:lnTo>
                  <a:close/>
                  <a:moveTo>
                    <a:pt x="19769" y="13665"/>
                  </a:moveTo>
                  <a:cubicBezTo>
                    <a:pt x="19769" y="13224"/>
                    <a:pt x="19403" y="13224"/>
                    <a:pt x="19403" y="13224"/>
                  </a:cubicBezTo>
                  <a:cubicBezTo>
                    <a:pt x="2563" y="13224"/>
                    <a:pt x="2563" y="13224"/>
                    <a:pt x="2563" y="13224"/>
                  </a:cubicBezTo>
                  <a:cubicBezTo>
                    <a:pt x="2197" y="13224"/>
                    <a:pt x="1831" y="13224"/>
                    <a:pt x="1831" y="13665"/>
                  </a:cubicBezTo>
                  <a:cubicBezTo>
                    <a:pt x="1831" y="18955"/>
                    <a:pt x="1831" y="18955"/>
                    <a:pt x="1831" y="18955"/>
                  </a:cubicBezTo>
                  <a:cubicBezTo>
                    <a:pt x="1831" y="19396"/>
                    <a:pt x="2197" y="19396"/>
                    <a:pt x="2563" y="19396"/>
                  </a:cubicBezTo>
                  <a:cubicBezTo>
                    <a:pt x="19403" y="19396"/>
                    <a:pt x="19403" y="19396"/>
                    <a:pt x="19403" y="19396"/>
                  </a:cubicBezTo>
                  <a:cubicBezTo>
                    <a:pt x="19403" y="19396"/>
                    <a:pt x="19769" y="19396"/>
                    <a:pt x="19769" y="18955"/>
                  </a:cubicBezTo>
                  <a:lnTo>
                    <a:pt x="19769" y="13665"/>
                  </a:lnTo>
                  <a:close/>
                  <a:moveTo>
                    <a:pt x="19037" y="11020"/>
                  </a:moveTo>
                  <a:cubicBezTo>
                    <a:pt x="16841" y="2645"/>
                    <a:pt x="16841" y="2645"/>
                    <a:pt x="16841" y="2645"/>
                  </a:cubicBezTo>
                  <a:cubicBezTo>
                    <a:pt x="16841" y="2645"/>
                    <a:pt x="16475" y="2204"/>
                    <a:pt x="16108" y="2204"/>
                  </a:cubicBezTo>
                  <a:cubicBezTo>
                    <a:pt x="5492" y="2204"/>
                    <a:pt x="5492" y="2204"/>
                    <a:pt x="5492" y="2204"/>
                  </a:cubicBezTo>
                  <a:cubicBezTo>
                    <a:pt x="5125" y="2204"/>
                    <a:pt x="4759" y="2645"/>
                    <a:pt x="4759" y="2645"/>
                  </a:cubicBezTo>
                  <a:cubicBezTo>
                    <a:pt x="2563" y="11020"/>
                    <a:pt x="2563" y="11020"/>
                    <a:pt x="2563" y="11020"/>
                  </a:cubicBezTo>
                  <a:lnTo>
                    <a:pt x="19037" y="11020"/>
                  </a:lnTo>
                  <a:close/>
                  <a:moveTo>
                    <a:pt x="13546" y="17633"/>
                  </a:moveTo>
                  <a:cubicBezTo>
                    <a:pt x="12814" y="17633"/>
                    <a:pt x="12447" y="17192"/>
                    <a:pt x="12447" y="16310"/>
                  </a:cubicBezTo>
                  <a:cubicBezTo>
                    <a:pt x="12447" y="15429"/>
                    <a:pt x="12814" y="14988"/>
                    <a:pt x="13546" y="14988"/>
                  </a:cubicBezTo>
                  <a:cubicBezTo>
                    <a:pt x="14278" y="14988"/>
                    <a:pt x="14644" y="15429"/>
                    <a:pt x="14644" y="16310"/>
                  </a:cubicBezTo>
                  <a:cubicBezTo>
                    <a:pt x="14644" y="17192"/>
                    <a:pt x="14278" y="17633"/>
                    <a:pt x="13546" y="17633"/>
                  </a:cubicBezTo>
                  <a:close/>
                  <a:moveTo>
                    <a:pt x="17207" y="17633"/>
                  </a:moveTo>
                  <a:cubicBezTo>
                    <a:pt x="16475" y="17633"/>
                    <a:pt x="16108" y="17192"/>
                    <a:pt x="16108" y="16310"/>
                  </a:cubicBezTo>
                  <a:cubicBezTo>
                    <a:pt x="16108" y="15429"/>
                    <a:pt x="16475" y="14988"/>
                    <a:pt x="17207" y="14988"/>
                  </a:cubicBezTo>
                  <a:cubicBezTo>
                    <a:pt x="17573" y="14988"/>
                    <a:pt x="18305" y="15429"/>
                    <a:pt x="18305" y="16310"/>
                  </a:cubicBezTo>
                  <a:cubicBezTo>
                    <a:pt x="18305" y="17192"/>
                    <a:pt x="17573" y="17633"/>
                    <a:pt x="17207" y="1763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0" name="Shape 5560"/>
            <p:cNvSpPr/>
            <p:nvPr/>
          </p:nvSpPr>
          <p:spPr>
            <a:xfrm>
              <a:off x="5718286" y="3771680"/>
              <a:ext cx="227696" cy="193619"/>
            </a:xfrm>
            <a:custGeom>
              <a:avLst/>
              <a:gdLst/>
              <a:ahLst/>
              <a:cxnLst>
                <a:cxn ang="0">
                  <a:pos x="wd2" y="hd2"/>
                </a:cxn>
                <a:cxn ang="5400000">
                  <a:pos x="wd2" y="hd2"/>
                </a:cxn>
                <a:cxn ang="10800000">
                  <a:pos x="wd2" y="hd2"/>
                </a:cxn>
                <a:cxn ang="16200000">
                  <a:pos x="wd2" y="hd2"/>
                </a:cxn>
              </a:cxnLst>
              <a:rect l="0" t="0" r="r" b="b"/>
              <a:pathLst>
                <a:path w="21600" h="21600" extrusionOk="0">
                  <a:moveTo>
                    <a:pt x="19059" y="12662"/>
                  </a:moveTo>
                  <a:cubicBezTo>
                    <a:pt x="11435" y="21228"/>
                    <a:pt x="11435" y="21228"/>
                    <a:pt x="11435" y="21228"/>
                  </a:cubicBezTo>
                  <a:cubicBezTo>
                    <a:pt x="11435" y="21600"/>
                    <a:pt x="11118" y="21600"/>
                    <a:pt x="10800" y="21600"/>
                  </a:cubicBezTo>
                  <a:cubicBezTo>
                    <a:pt x="10800" y="21600"/>
                    <a:pt x="10482" y="21600"/>
                    <a:pt x="10482" y="21228"/>
                  </a:cubicBezTo>
                  <a:cubicBezTo>
                    <a:pt x="2859" y="12662"/>
                    <a:pt x="2859" y="12662"/>
                    <a:pt x="2859" y="12662"/>
                  </a:cubicBezTo>
                  <a:cubicBezTo>
                    <a:pt x="2859" y="12662"/>
                    <a:pt x="0" y="9683"/>
                    <a:pt x="0" y="6331"/>
                  </a:cubicBezTo>
                  <a:cubicBezTo>
                    <a:pt x="0" y="2234"/>
                    <a:pt x="2224" y="0"/>
                    <a:pt x="6035" y="0"/>
                  </a:cubicBezTo>
                  <a:cubicBezTo>
                    <a:pt x="7941" y="0"/>
                    <a:pt x="9847" y="1862"/>
                    <a:pt x="10800" y="2979"/>
                  </a:cubicBezTo>
                  <a:cubicBezTo>
                    <a:pt x="11753" y="1862"/>
                    <a:pt x="13976" y="0"/>
                    <a:pt x="15882" y="0"/>
                  </a:cubicBezTo>
                  <a:cubicBezTo>
                    <a:pt x="19694" y="0"/>
                    <a:pt x="21600" y="2234"/>
                    <a:pt x="21600" y="6331"/>
                  </a:cubicBezTo>
                  <a:cubicBezTo>
                    <a:pt x="21600" y="9683"/>
                    <a:pt x="19059" y="12662"/>
                    <a:pt x="19059" y="12662"/>
                  </a:cubicBezTo>
                  <a:close/>
                  <a:moveTo>
                    <a:pt x="15882" y="1490"/>
                  </a:moveTo>
                  <a:cubicBezTo>
                    <a:pt x="14294" y="1490"/>
                    <a:pt x="12071" y="4097"/>
                    <a:pt x="11435" y="4841"/>
                  </a:cubicBezTo>
                  <a:cubicBezTo>
                    <a:pt x="11118" y="5214"/>
                    <a:pt x="10800" y="5214"/>
                    <a:pt x="10482" y="4841"/>
                  </a:cubicBezTo>
                  <a:cubicBezTo>
                    <a:pt x="9847" y="4097"/>
                    <a:pt x="7624" y="1490"/>
                    <a:pt x="6035" y="1490"/>
                  </a:cubicBezTo>
                  <a:cubicBezTo>
                    <a:pt x="4129" y="1490"/>
                    <a:pt x="1588" y="2607"/>
                    <a:pt x="1588" y="6331"/>
                  </a:cubicBezTo>
                  <a:cubicBezTo>
                    <a:pt x="1588" y="8938"/>
                    <a:pt x="3812" y="11545"/>
                    <a:pt x="3812" y="11545"/>
                  </a:cubicBezTo>
                  <a:cubicBezTo>
                    <a:pt x="10800" y="19366"/>
                    <a:pt x="10800" y="19366"/>
                    <a:pt x="10800" y="19366"/>
                  </a:cubicBezTo>
                  <a:cubicBezTo>
                    <a:pt x="17788" y="11545"/>
                    <a:pt x="17788" y="11545"/>
                    <a:pt x="17788" y="11545"/>
                  </a:cubicBezTo>
                  <a:cubicBezTo>
                    <a:pt x="18106" y="11545"/>
                    <a:pt x="20329" y="8938"/>
                    <a:pt x="20329" y="6331"/>
                  </a:cubicBezTo>
                  <a:cubicBezTo>
                    <a:pt x="20329" y="2607"/>
                    <a:pt x="17788" y="1490"/>
                    <a:pt x="15882" y="149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1" name="Shape 5561"/>
            <p:cNvSpPr/>
            <p:nvPr/>
          </p:nvSpPr>
          <p:spPr>
            <a:xfrm>
              <a:off x="6201557" y="3771680"/>
              <a:ext cx="176581" cy="2013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516" y="19440"/>
                  </a:lnTo>
                  <a:lnTo>
                    <a:pt x="10611" y="21600"/>
                  </a:lnTo>
                  <a:lnTo>
                    <a:pt x="1895" y="19440"/>
                  </a:lnTo>
                  <a:lnTo>
                    <a:pt x="0" y="0"/>
                  </a:lnTo>
                  <a:lnTo>
                    <a:pt x="21600" y="0"/>
                  </a:lnTo>
                  <a:close/>
                  <a:moveTo>
                    <a:pt x="17621" y="3988"/>
                  </a:moveTo>
                  <a:lnTo>
                    <a:pt x="3979" y="3988"/>
                  </a:lnTo>
                  <a:lnTo>
                    <a:pt x="4358" y="11132"/>
                  </a:lnTo>
                  <a:lnTo>
                    <a:pt x="14211" y="11132"/>
                  </a:lnTo>
                  <a:lnTo>
                    <a:pt x="13832" y="14289"/>
                  </a:lnTo>
                  <a:lnTo>
                    <a:pt x="10611" y="15120"/>
                  </a:lnTo>
                  <a:lnTo>
                    <a:pt x="7768" y="14289"/>
                  </a:lnTo>
                  <a:lnTo>
                    <a:pt x="7389" y="12129"/>
                  </a:lnTo>
                  <a:lnTo>
                    <a:pt x="4926" y="12129"/>
                  </a:lnTo>
                  <a:lnTo>
                    <a:pt x="5305" y="16117"/>
                  </a:lnTo>
                  <a:lnTo>
                    <a:pt x="10611" y="17612"/>
                  </a:lnTo>
                  <a:lnTo>
                    <a:pt x="10989" y="17612"/>
                  </a:lnTo>
                  <a:lnTo>
                    <a:pt x="16295" y="16117"/>
                  </a:lnTo>
                  <a:lnTo>
                    <a:pt x="17053" y="8640"/>
                  </a:lnTo>
                  <a:lnTo>
                    <a:pt x="7389" y="8640"/>
                  </a:lnTo>
                  <a:lnTo>
                    <a:pt x="6821" y="6148"/>
                  </a:lnTo>
                  <a:lnTo>
                    <a:pt x="17621" y="6148"/>
                  </a:lnTo>
                  <a:lnTo>
                    <a:pt x="17621" y="398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2" name="Shape 5562"/>
            <p:cNvSpPr/>
            <p:nvPr/>
          </p:nvSpPr>
          <p:spPr>
            <a:xfrm>
              <a:off x="6683279" y="3771680"/>
              <a:ext cx="227696" cy="178129"/>
            </a:xfrm>
            <a:custGeom>
              <a:avLst/>
              <a:gdLst/>
              <a:ahLst/>
              <a:cxnLst>
                <a:cxn ang="0">
                  <a:pos x="wd2" y="hd2"/>
                </a:cxn>
                <a:cxn ang="5400000">
                  <a:pos x="wd2" y="hd2"/>
                </a:cxn>
                <a:cxn ang="10800000">
                  <a:pos x="wd2" y="hd2"/>
                </a:cxn>
                <a:cxn ang="16200000">
                  <a:pos x="wd2" y="hd2"/>
                </a:cxn>
              </a:cxnLst>
              <a:rect l="0" t="0" r="r" b="b"/>
              <a:pathLst>
                <a:path w="21600" h="21600" extrusionOk="0">
                  <a:moveTo>
                    <a:pt x="21600" y="3260"/>
                  </a:moveTo>
                  <a:cubicBezTo>
                    <a:pt x="21600" y="3668"/>
                    <a:pt x="21600" y="3668"/>
                    <a:pt x="21282" y="3668"/>
                  </a:cubicBezTo>
                  <a:cubicBezTo>
                    <a:pt x="635" y="3668"/>
                    <a:pt x="635" y="3668"/>
                    <a:pt x="635" y="3668"/>
                  </a:cubicBezTo>
                  <a:cubicBezTo>
                    <a:pt x="318" y="3668"/>
                    <a:pt x="0" y="3668"/>
                    <a:pt x="0" y="3260"/>
                  </a:cubicBezTo>
                  <a:cubicBezTo>
                    <a:pt x="0" y="408"/>
                    <a:pt x="0" y="408"/>
                    <a:pt x="0" y="408"/>
                  </a:cubicBezTo>
                  <a:cubicBezTo>
                    <a:pt x="0" y="0"/>
                    <a:pt x="318" y="0"/>
                    <a:pt x="635" y="0"/>
                  </a:cubicBezTo>
                  <a:cubicBezTo>
                    <a:pt x="21282" y="0"/>
                    <a:pt x="21282" y="0"/>
                    <a:pt x="21282" y="0"/>
                  </a:cubicBezTo>
                  <a:cubicBezTo>
                    <a:pt x="21600" y="0"/>
                    <a:pt x="21600" y="0"/>
                    <a:pt x="21600" y="408"/>
                  </a:cubicBezTo>
                  <a:lnTo>
                    <a:pt x="21600" y="3260"/>
                  </a:lnTo>
                  <a:close/>
                  <a:moveTo>
                    <a:pt x="4129" y="11004"/>
                  </a:moveTo>
                  <a:cubicBezTo>
                    <a:pt x="953" y="15487"/>
                    <a:pt x="953" y="15487"/>
                    <a:pt x="953" y="15487"/>
                  </a:cubicBezTo>
                  <a:cubicBezTo>
                    <a:pt x="635" y="15487"/>
                    <a:pt x="635" y="15487"/>
                    <a:pt x="635" y="15487"/>
                  </a:cubicBezTo>
                  <a:cubicBezTo>
                    <a:pt x="318" y="15487"/>
                    <a:pt x="0" y="15487"/>
                    <a:pt x="0" y="15079"/>
                  </a:cubicBezTo>
                  <a:cubicBezTo>
                    <a:pt x="0" y="6113"/>
                    <a:pt x="0" y="6113"/>
                    <a:pt x="0" y="6113"/>
                  </a:cubicBezTo>
                  <a:cubicBezTo>
                    <a:pt x="0" y="6113"/>
                    <a:pt x="318" y="5706"/>
                    <a:pt x="635" y="5706"/>
                  </a:cubicBezTo>
                  <a:cubicBezTo>
                    <a:pt x="635" y="5706"/>
                    <a:pt x="635" y="5706"/>
                    <a:pt x="953" y="5706"/>
                  </a:cubicBezTo>
                  <a:cubicBezTo>
                    <a:pt x="4129" y="10189"/>
                    <a:pt x="4129" y="10189"/>
                    <a:pt x="4129" y="10189"/>
                  </a:cubicBezTo>
                  <a:cubicBezTo>
                    <a:pt x="4447" y="10596"/>
                    <a:pt x="4447" y="10596"/>
                    <a:pt x="4447" y="10596"/>
                  </a:cubicBezTo>
                  <a:cubicBezTo>
                    <a:pt x="4447" y="11004"/>
                    <a:pt x="4447" y="11004"/>
                    <a:pt x="4129" y="11004"/>
                  </a:cubicBezTo>
                  <a:close/>
                  <a:moveTo>
                    <a:pt x="21600" y="21192"/>
                  </a:moveTo>
                  <a:cubicBezTo>
                    <a:pt x="21600" y="21192"/>
                    <a:pt x="21600" y="21600"/>
                    <a:pt x="21282" y="21600"/>
                  </a:cubicBezTo>
                  <a:cubicBezTo>
                    <a:pt x="635" y="21600"/>
                    <a:pt x="635" y="21600"/>
                    <a:pt x="635" y="21600"/>
                  </a:cubicBezTo>
                  <a:cubicBezTo>
                    <a:pt x="318" y="21600"/>
                    <a:pt x="0" y="21192"/>
                    <a:pt x="0" y="21192"/>
                  </a:cubicBezTo>
                  <a:cubicBezTo>
                    <a:pt x="0" y="17932"/>
                    <a:pt x="0" y="17932"/>
                    <a:pt x="0" y="17932"/>
                  </a:cubicBezTo>
                  <a:cubicBezTo>
                    <a:pt x="0" y="17932"/>
                    <a:pt x="318" y="17525"/>
                    <a:pt x="635" y="17525"/>
                  </a:cubicBezTo>
                  <a:cubicBezTo>
                    <a:pt x="21282" y="17525"/>
                    <a:pt x="21282" y="17525"/>
                    <a:pt x="21282" y="17525"/>
                  </a:cubicBezTo>
                  <a:cubicBezTo>
                    <a:pt x="21600" y="17525"/>
                    <a:pt x="21600" y="17932"/>
                    <a:pt x="21600" y="17932"/>
                  </a:cubicBezTo>
                  <a:lnTo>
                    <a:pt x="21600" y="21192"/>
                  </a:lnTo>
                  <a:close/>
                  <a:moveTo>
                    <a:pt x="21600" y="9374"/>
                  </a:moveTo>
                  <a:cubicBezTo>
                    <a:pt x="21600" y="9374"/>
                    <a:pt x="21600" y="9781"/>
                    <a:pt x="21282" y="9781"/>
                  </a:cubicBezTo>
                  <a:cubicBezTo>
                    <a:pt x="8259" y="9781"/>
                    <a:pt x="8259" y="9781"/>
                    <a:pt x="8259" y="9781"/>
                  </a:cubicBezTo>
                  <a:cubicBezTo>
                    <a:pt x="7941" y="9781"/>
                    <a:pt x="7941" y="9374"/>
                    <a:pt x="7941" y="9374"/>
                  </a:cubicBezTo>
                  <a:cubicBezTo>
                    <a:pt x="7941" y="6113"/>
                    <a:pt x="7941" y="6113"/>
                    <a:pt x="7941" y="6113"/>
                  </a:cubicBezTo>
                  <a:cubicBezTo>
                    <a:pt x="7941" y="6113"/>
                    <a:pt x="7941" y="5706"/>
                    <a:pt x="8259" y="5706"/>
                  </a:cubicBezTo>
                  <a:cubicBezTo>
                    <a:pt x="21282" y="5706"/>
                    <a:pt x="21282" y="5706"/>
                    <a:pt x="21282" y="5706"/>
                  </a:cubicBezTo>
                  <a:cubicBezTo>
                    <a:pt x="21600" y="5706"/>
                    <a:pt x="21600" y="6113"/>
                    <a:pt x="21600" y="6113"/>
                  </a:cubicBezTo>
                  <a:lnTo>
                    <a:pt x="21600" y="9374"/>
                  </a:lnTo>
                  <a:close/>
                  <a:moveTo>
                    <a:pt x="21600" y="15079"/>
                  </a:moveTo>
                  <a:cubicBezTo>
                    <a:pt x="21600" y="15487"/>
                    <a:pt x="21600" y="15487"/>
                    <a:pt x="21282" y="15487"/>
                  </a:cubicBezTo>
                  <a:cubicBezTo>
                    <a:pt x="8259" y="15487"/>
                    <a:pt x="8259" y="15487"/>
                    <a:pt x="8259" y="15487"/>
                  </a:cubicBezTo>
                  <a:cubicBezTo>
                    <a:pt x="7941" y="15487"/>
                    <a:pt x="7941" y="15487"/>
                    <a:pt x="7941" y="15079"/>
                  </a:cubicBezTo>
                  <a:cubicBezTo>
                    <a:pt x="7941" y="12226"/>
                    <a:pt x="7941" y="12226"/>
                    <a:pt x="7941" y="12226"/>
                  </a:cubicBezTo>
                  <a:cubicBezTo>
                    <a:pt x="7941" y="11819"/>
                    <a:pt x="7941" y="11819"/>
                    <a:pt x="8259" y="11819"/>
                  </a:cubicBezTo>
                  <a:cubicBezTo>
                    <a:pt x="21282" y="11819"/>
                    <a:pt x="21282" y="11819"/>
                    <a:pt x="21282" y="11819"/>
                  </a:cubicBezTo>
                  <a:cubicBezTo>
                    <a:pt x="21600" y="11819"/>
                    <a:pt x="21600" y="11819"/>
                    <a:pt x="21600" y="12226"/>
                  </a:cubicBezTo>
                  <a:lnTo>
                    <a:pt x="21600" y="1507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3" name="Shape 5563"/>
            <p:cNvSpPr/>
            <p:nvPr/>
          </p:nvSpPr>
          <p:spPr>
            <a:xfrm>
              <a:off x="7165001" y="3771680"/>
              <a:ext cx="195168"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8621"/>
                  </a:moveTo>
                  <a:cubicBezTo>
                    <a:pt x="21600" y="20110"/>
                    <a:pt x="20483" y="21600"/>
                    <a:pt x="18993" y="21600"/>
                  </a:cubicBezTo>
                  <a:cubicBezTo>
                    <a:pt x="2607" y="21600"/>
                    <a:pt x="2607" y="21600"/>
                    <a:pt x="2607" y="21600"/>
                  </a:cubicBezTo>
                  <a:cubicBezTo>
                    <a:pt x="1117" y="21600"/>
                    <a:pt x="0" y="20110"/>
                    <a:pt x="0" y="18621"/>
                  </a:cubicBezTo>
                  <a:cubicBezTo>
                    <a:pt x="0" y="2607"/>
                    <a:pt x="0" y="2607"/>
                    <a:pt x="0" y="2607"/>
                  </a:cubicBezTo>
                  <a:cubicBezTo>
                    <a:pt x="0" y="1117"/>
                    <a:pt x="1117" y="0"/>
                    <a:pt x="2607" y="0"/>
                  </a:cubicBezTo>
                  <a:cubicBezTo>
                    <a:pt x="18993" y="0"/>
                    <a:pt x="18993" y="0"/>
                    <a:pt x="18993" y="0"/>
                  </a:cubicBezTo>
                  <a:cubicBezTo>
                    <a:pt x="20483" y="0"/>
                    <a:pt x="21600" y="1117"/>
                    <a:pt x="21600" y="2607"/>
                  </a:cubicBezTo>
                  <a:lnTo>
                    <a:pt x="21600" y="18621"/>
                  </a:lnTo>
                  <a:close/>
                  <a:moveTo>
                    <a:pt x="18993" y="8938"/>
                  </a:moveTo>
                  <a:cubicBezTo>
                    <a:pt x="17131" y="8938"/>
                    <a:pt x="17131" y="8938"/>
                    <a:pt x="17131" y="8938"/>
                  </a:cubicBezTo>
                  <a:cubicBezTo>
                    <a:pt x="17503" y="9683"/>
                    <a:pt x="17503" y="10055"/>
                    <a:pt x="17503" y="10800"/>
                  </a:cubicBezTo>
                  <a:cubicBezTo>
                    <a:pt x="17503" y="14524"/>
                    <a:pt x="14524" y="17503"/>
                    <a:pt x="10800" y="17503"/>
                  </a:cubicBezTo>
                  <a:cubicBezTo>
                    <a:pt x="7076" y="17503"/>
                    <a:pt x="4097" y="14524"/>
                    <a:pt x="4097" y="10800"/>
                  </a:cubicBezTo>
                  <a:cubicBezTo>
                    <a:pt x="4097" y="10055"/>
                    <a:pt x="4097" y="9683"/>
                    <a:pt x="4469" y="8938"/>
                  </a:cubicBezTo>
                  <a:cubicBezTo>
                    <a:pt x="2234" y="8938"/>
                    <a:pt x="2234" y="8938"/>
                    <a:pt x="2234" y="8938"/>
                  </a:cubicBezTo>
                  <a:cubicBezTo>
                    <a:pt x="2234" y="18248"/>
                    <a:pt x="2234" y="18248"/>
                    <a:pt x="2234" y="18248"/>
                  </a:cubicBezTo>
                  <a:cubicBezTo>
                    <a:pt x="2234" y="18621"/>
                    <a:pt x="2607" y="18993"/>
                    <a:pt x="3352" y="18993"/>
                  </a:cubicBezTo>
                  <a:cubicBezTo>
                    <a:pt x="18248" y="18993"/>
                    <a:pt x="18248" y="18993"/>
                    <a:pt x="18248" y="18993"/>
                  </a:cubicBezTo>
                  <a:cubicBezTo>
                    <a:pt x="18621" y="18993"/>
                    <a:pt x="18993" y="18621"/>
                    <a:pt x="18993" y="18248"/>
                  </a:cubicBezTo>
                  <a:lnTo>
                    <a:pt x="18993" y="8938"/>
                  </a:lnTo>
                  <a:close/>
                  <a:moveTo>
                    <a:pt x="10800" y="6331"/>
                  </a:moveTo>
                  <a:cubicBezTo>
                    <a:pt x="8566" y="6331"/>
                    <a:pt x="6331" y="8193"/>
                    <a:pt x="6331" y="10800"/>
                  </a:cubicBezTo>
                  <a:cubicBezTo>
                    <a:pt x="6331" y="13034"/>
                    <a:pt x="8566" y="14897"/>
                    <a:pt x="10800" y="14897"/>
                  </a:cubicBezTo>
                  <a:cubicBezTo>
                    <a:pt x="13034" y="14897"/>
                    <a:pt x="15269" y="13034"/>
                    <a:pt x="15269" y="10800"/>
                  </a:cubicBezTo>
                  <a:cubicBezTo>
                    <a:pt x="15269" y="8193"/>
                    <a:pt x="13034" y="6331"/>
                    <a:pt x="10800" y="6331"/>
                  </a:cubicBezTo>
                  <a:close/>
                  <a:moveTo>
                    <a:pt x="18993" y="3352"/>
                  </a:moveTo>
                  <a:cubicBezTo>
                    <a:pt x="18993" y="2607"/>
                    <a:pt x="18621" y="2234"/>
                    <a:pt x="18248" y="2234"/>
                  </a:cubicBezTo>
                  <a:cubicBezTo>
                    <a:pt x="15641" y="2234"/>
                    <a:pt x="15641" y="2234"/>
                    <a:pt x="15641" y="2234"/>
                  </a:cubicBezTo>
                  <a:cubicBezTo>
                    <a:pt x="15269" y="2234"/>
                    <a:pt x="14897" y="2607"/>
                    <a:pt x="14897" y="3352"/>
                  </a:cubicBezTo>
                  <a:cubicBezTo>
                    <a:pt x="14897" y="5586"/>
                    <a:pt x="14897" y="5586"/>
                    <a:pt x="14897" y="5586"/>
                  </a:cubicBezTo>
                  <a:cubicBezTo>
                    <a:pt x="14897" y="5959"/>
                    <a:pt x="15269" y="6703"/>
                    <a:pt x="15641" y="6703"/>
                  </a:cubicBezTo>
                  <a:cubicBezTo>
                    <a:pt x="18248" y="6703"/>
                    <a:pt x="18248" y="6703"/>
                    <a:pt x="18248" y="6703"/>
                  </a:cubicBezTo>
                  <a:cubicBezTo>
                    <a:pt x="18621" y="6703"/>
                    <a:pt x="18993" y="5959"/>
                    <a:pt x="18993" y="5586"/>
                  </a:cubicBezTo>
                  <a:lnTo>
                    <a:pt x="18993" y="335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4" name="Shape 5564"/>
            <p:cNvSpPr/>
            <p:nvPr/>
          </p:nvSpPr>
          <p:spPr>
            <a:xfrm>
              <a:off x="7648271" y="3771680"/>
              <a:ext cx="193620" cy="193619"/>
            </a:xfrm>
            <a:custGeom>
              <a:avLst/>
              <a:gdLst/>
              <a:ahLst/>
              <a:cxnLst>
                <a:cxn ang="0">
                  <a:pos x="wd2" y="hd2"/>
                </a:cxn>
                <a:cxn ang="5400000">
                  <a:pos x="wd2" y="hd2"/>
                </a:cxn>
                <a:cxn ang="10800000">
                  <a:pos x="wd2" y="hd2"/>
                </a:cxn>
                <a:cxn ang="16200000">
                  <a:pos x="wd2" y="hd2"/>
                </a:cxn>
              </a:cxnLst>
              <a:rect l="0" t="0" r="r" b="b"/>
              <a:pathLst>
                <a:path w="21600" h="21600" extrusionOk="0">
                  <a:moveTo>
                    <a:pt x="12662" y="15269"/>
                  </a:moveTo>
                  <a:cubicBezTo>
                    <a:pt x="10800" y="17503"/>
                    <a:pt x="10800" y="17503"/>
                    <a:pt x="10800" y="17503"/>
                  </a:cubicBezTo>
                  <a:cubicBezTo>
                    <a:pt x="10055" y="17876"/>
                    <a:pt x="10055" y="17876"/>
                    <a:pt x="10055" y="17876"/>
                  </a:cubicBezTo>
                  <a:cubicBezTo>
                    <a:pt x="8938" y="19366"/>
                    <a:pt x="7076" y="19738"/>
                    <a:pt x="5586" y="19366"/>
                  </a:cubicBezTo>
                  <a:cubicBezTo>
                    <a:pt x="5214" y="20483"/>
                    <a:pt x="4097" y="21600"/>
                    <a:pt x="2979" y="21600"/>
                  </a:cubicBezTo>
                  <a:cubicBezTo>
                    <a:pt x="1117" y="21600"/>
                    <a:pt x="0" y="20110"/>
                    <a:pt x="0" y="18621"/>
                  </a:cubicBezTo>
                  <a:cubicBezTo>
                    <a:pt x="0" y="17131"/>
                    <a:pt x="745" y="16014"/>
                    <a:pt x="2234" y="15641"/>
                  </a:cubicBezTo>
                  <a:cubicBezTo>
                    <a:pt x="1862" y="14152"/>
                    <a:pt x="2234" y="12290"/>
                    <a:pt x="3352" y="11172"/>
                  </a:cubicBezTo>
                  <a:cubicBezTo>
                    <a:pt x="3724" y="11172"/>
                    <a:pt x="3724" y="11172"/>
                    <a:pt x="3724" y="11172"/>
                  </a:cubicBezTo>
                  <a:cubicBezTo>
                    <a:pt x="5586" y="13034"/>
                    <a:pt x="5586" y="13034"/>
                    <a:pt x="5586" y="13034"/>
                  </a:cubicBezTo>
                  <a:cubicBezTo>
                    <a:pt x="5586" y="13407"/>
                    <a:pt x="5586" y="13407"/>
                    <a:pt x="5586" y="13407"/>
                  </a:cubicBezTo>
                  <a:cubicBezTo>
                    <a:pt x="4841" y="14152"/>
                    <a:pt x="4841" y="15269"/>
                    <a:pt x="5586" y="16014"/>
                  </a:cubicBezTo>
                  <a:cubicBezTo>
                    <a:pt x="6331" y="16386"/>
                    <a:pt x="7448" y="16386"/>
                    <a:pt x="8193" y="16014"/>
                  </a:cubicBezTo>
                  <a:cubicBezTo>
                    <a:pt x="8566" y="15269"/>
                    <a:pt x="8566" y="15269"/>
                    <a:pt x="8566" y="15269"/>
                  </a:cubicBezTo>
                  <a:cubicBezTo>
                    <a:pt x="10800" y="13407"/>
                    <a:pt x="10800" y="13407"/>
                    <a:pt x="10800" y="13407"/>
                  </a:cubicBezTo>
                  <a:cubicBezTo>
                    <a:pt x="13034" y="11172"/>
                    <a:pt x="13034" y="11172"/>
                    <a:pt x="13034" y="11172"/>
                  </a:cubicBezTo>
                  <a:cubicBezTo>
                    <a:pt x="14897" y="13034"/>
                    <a:pt x="14897" y="13034"/>
                    <a:pt x="14897" y="13034"/>
                  </a:cubicBezTo>
                  <a:lnTo>
                    <a:pt x="12662" y="15269"/>
                  </a:lnTo>
                  <a:close/>
                  <a:moveTo>
                    <a:pt x="10428" y="3724"/>
                  </a:moveTo>
                  <a:cubicBezTo>
                    <a:pt x="8193" y="5959"/>
                    <a:pt x="8193" y="5959"/>
                    <a:pt x="8193" y="5959"/>
                  </a:cubicBezTo>
                  <a:cubicBezTo>
                    <a:pt x="8193" y="5586"/>
                    <a:pt x="8193" y="5586"/>
                    <a:pt x="8193" y="5586"/>
                  </a:cubicBezTo>
                  <a:cubicBezTo>
                    <a:pt x="7448" y="4841"/>
                    <a:pt x="6331" y="4841"/>
                    <a:pt x="5586" y="5586"/>
                  </a:cubicBezTo>
                  <a:cubicBezTo>
                    <a:pt x="4841" y="6331"/>
                    <a:pt x="4841" y="7448"/>
                    <a:pt x="5586" y="8193"/>
                  </a:cubicBezTo>
                  <a:cubicBezTo>
                    <a:pt x="5959" y="8566"/>
                    <a:pt x="5959" y="8566"/>
                    <a:pt x="5959" y="8566"/>
                  </a:cubicBezTo>
                  <a:cubicBezTo>
                    <a:pt x="8193" y="10800"/>
                    <a:pt x="8193" y="10800"/>
                    <a:pt x="8193" y="10800"/>
                  </a:cubicBezTo>
                  <a:cubicBezTo>
                    <a:pt x="10428" y="13034"/>
                    <a:pt x="10428" y="13034"/>
                    <a:pt x="10428" y="13034"/>
                  </a:cubicBezTo>
                  <a:cubicBezTo>
                    <a:pt x="8193" y="15269"/>
                    <a:pt x="8193" y="15269"/>
                    <a:pt x="8193" y="15269"/>
                  </a:cubicBezTo>
                  <a:cubicBezTo>
                    <a:pt x="5959" y="13034"/>
                    <a:pt x="5959" y="13034"/>
                    <a:pt x="5959" y="13034"/>
                  </a:cubicBezTo>
                  <a:cubicBezTo>
                    <a:pt x="3724" y="10800"/>
                    <a:pt x="3724" y="10800"/>
                    <a:pt x="3724" y="10800"/>
                  </a:cubicBezTo>
                  <a:cubicBezTo>
                    <a:pt x="3352" y="10428"/>
                    <a:pt x="3352" y="10428"/>
                    <a:pt x="3352" y="10428"/>
                  </a:cubicBezTo>
                  <a:cubicBezTo>
                    <a:pt x="2234" y="8938"/>
                    <a:pt x="1862" y="7076"/>
                    <a:pt x="2234" y="5586"/>
                  </a:cubicBezTo>
                  <a:cubicBezTo>
                    <a:pt x="745" y="5214"/>
                    <a:pt x="0" y="4097"/>
                    <a:pt x="0" y="2607"/>
                  </a:cubicBezTo>
                  <a:cubicBezTo>
                    <a:pt x="0" y="1117"/>
                    <a:pt x="1117" y="0"/>
                    <a:pt x="2979" y="0"/>
                  </a:cubicBezTo>
                  <a:cubicBezTo>
                    <a:pt x="4469" y="0"/>
                    <a:pt x="5586" y="745"/>
                    <a:pt x="5586" y="2234"/>
                  </a:cubicBezTo>
                  <a:cubicBezTo>
                    <a:pt x="7448" y="1862"/>
                    <a:pt x="8938" y="2234"/>
                    <a:pt x="10055" y="3724"/>
                  </a:cubicBezTo>
                  <a:lnTo>
                    <a:pt x="10428" y="3724"/>
                  </a:lnTo>
                  <a:close/>
                  <a:moveTo>
                    <a:pt x="18993" y="5586"/>
                  </a:moveTo>
                  <a:cubicBezTo>
                    <a:pt x="19366" y="7076"/>
                    <a:pt x="18993" y="8938"/>
                    <a:pt x="17876" y="10428"/>
                  </a:cubicBezTo>
                  <a:cubicBezTo>
                    <a:pt x="17503" y="10428"/>
                    <a:pt x="17503" y="10428"/>
                    <a:pt x="17503" y="10428"/>
                  </a:cubicBezTo>
                  <a:cubicBezTo>
                    <a:pt x="15641" y="8566"/>
                    <a:pt x="15641" y="8566"/>
                    <a:pt x="15641" y="8566"/>
                  </a:cubicBezTo>
                  <a:cubicBezTo>
                    <a:pt x="15641" y="8193"/>
                    <a:pt x="15641" y="8193"/>
                    <a:pt x="15641" y="8193"/>
                  </a:cubicBezTo>
                  <a:cubicBezTo>
                    <a:pt x="16386" y="7448"/>
                    <a:pt x="16386" y="6331"/>
                    <a:pt x="15641" y="5586"/>
                  </a:cubicBezTo>
                  <a:cubicBezTo>
                    <a:pt x="14897" y="4841"/>
                    <a:pt x="13779" y="4841"/>
                    <a:pt x="13034" y="5586"/>
                  </a:cubicBezTo>
                  <a:cubicBezTo>
                    <a:pt x="12662" y="5959"/>
                    <a:pt x="12662" y="5959"/>
                    <a:pt x="12662" y="5959"/>
                  </a:cubicBezTo>
                  <a:cubicBezTo>
                    <a:pt x="10800" y="8193"/>
                    <a:pt x="10800" y="8193"/>
                    <a:pt x="10800" y="8193"/>
                  </a:cubicBezTo>
                  <a:cubicBezTo>
                    <a:pt x="8193" y="10428"/>
                    <a:pt x="8193" y="10428"/>
                    <a:pt x="8193" y="10428"/>
                  </a:cubicBezTo>
                  <a:cubicBezTo>
                    <a:pt x="6331" y="8566"/>
                    <a:pt x="6331" y="8566"/>
                    <a:pt x="6331" y="8566"/>
                  </a:cubicBezTo>
                  <a:cubicBezTo>
                    <a:pt x="8566" y="5959"/>
                    <a:pt x="8566" y="5959"/>
                    <a:pt x="8566" y="5959"/>
                  </a:cubicBezTo>
                  <a:cubicBezTo>
                    <a:pt x="10800" y="4097"/>
                    <a:pt x="10800" y="4097"/>
                    <a:pt x="10800" y="4097"/>
                  </a:cubicBezTo>
                  <a:cubicBezTo>
                    <a:pt x="11172" y="3724"/>
                    <a:pt x="11172" y="3724"/>
                    <a:pt x="11172" y="3724"/>
                  </a:cubicBezTo>
                  <a:cubicBezTo>
                    <a:pt x="12290" y="2234"/>
                    <a:pt x="14152" y="1862"/>
                    <a:pt x="15641" y="2234"/>
                  </a:cubicBezTo>
                  <a:cubicBezTo>
                    <a:pt x="16014" y="745"/>
                    <a:pt x="17131" y="0"/>
                    <a:pt x="18621" y="0"/>
                  </a:cubicBezTo>
                  <a:cubicBezTo>
                    <a:pt x="20483" y="0"/>
                    <a:pt x="21600" y="1117"/>
                    <a:pt x="21600" y="2607"/>
                  </a:cubicBezTo>
                  <a:cubicBezTo>
                    <a:pt x="21600" y="4097"/>
                    <a:pt x="20483" y="5586"/>
                    <a:pt x="18993" y="5586"/>
                  </a:cubicBezTo>
                  <a:close/>
                  <a:moveTo>
                    <a:pt x="18621" y="21600"/>
                  </a:moveTo>
                  <a:cubicBezTo>
                    <a:pt x="17131" y="21600"/>
                    <a:pt x="16014" y="20483"/>
                    <a:pt x="16014" y="19366"/>
                  </a:cubicBezTo>
                  <a:cubicBezTo>
                    <a:pt x="14152" y="19738"/>
                    <a:pt x="12290" y="19366"/>
                    <a:pt x="11172" y="17876"/>
                  </a:cubicBezTo>
                  <a:cubicBezTo>
                    <a:pt x="10800" y="17876"/>
                    <a:pt x="10800" y="17876"/>
                    <a:pt x="10800" y="17876"/>
                  </a:cubicBezTo>
                  <a:cubicBezTo>
                    <a:pt x="13034" y="15641"/>
                    <a:pt x="13034" y="15641"/>
                    <a:pt x="13034" y="15641"/>
                  </a:cubicBezTo>
                  <a:cubicBezTo>
                    <a:pt x="13034" y="16014"/>
                    <a:pt x="13034" y="16014"/>
                    <a:pt x="13034" y="16014"/>
                  </a:cubicBezTo>
                  <a:cubicBezTo>
                    <a:pt x="13779" y="16386"/>
                    <a:pt x="14897" y="16386"/>
                    <a:pt x="15641" y="16014"/>
                  </a:cubicBezTo>
                  <a:cubicBezTo>
                    <a:pt x="16386" y="15269"/>
                    <a:pt x="16386" y="14152"/>
                    <a:pt x="15641" y="13407"/>
                  </a:cubicBezTo>
                  <a:cubicBezTo>
                    <a:pt x="15269" y="13034"/>
                    <a:pt x="15269" y="13034"/>
                    <a:pt x="15269" y="13034"/>
                  </a:cubicBezTo>
                  <a:cubicBezTo>
                    <a:pt x="13034" y="10800"/>
                    <a:pt x="13034" y="10800"/>
                    <a:pt x="13034" y="10800"/>
                  </a:cubicBezTo>
                  <a:cubicBezTo>
                    <a:pt x="10800" y="8566"/>
                    <a:pt x="10800" y="8566"/>
                    <a:pt x="10800" y="8566"/>
                  </a:cubicBezTo>
                  <a:cubicBezTo>
                    <a:pt x="13034" y="6331"/>
                    <a:pt x="13034" y="6331"/>
                    <a:pt x="13034" y="6331"/>
                  </a:cubicBezTo>
                  <a:cubicBezTo>
                    <a:pt x="15269" y="8566"/>
                    <a:pt x="15269" y="8566"/>
                    <a:pt x="15269" y="8566"/>
                  </a:cubicBezTo>
                  <a:cubicBezTo>
                    <a:pt x="17503" y="10800"/>
                    <a:pt x="17503" y="10800"/>
                    <a:pt x="17503" y="10800"/>
                  </a:cubicBezTo>
                  <a:cubicBezTo>
                    <a:pt x="17876" y="11172"/>
                    <a:pt x="17876" y="11172"/>
                    <a:pt x="17876" y="11172"/>
                  </a:cubicBezTo>
                  <a:cubicBezTo>
                    <a:pt x="18993" y="12290"/>
                    <a:pt x="19366" y="14152"/>
                    <a:pt x="18993" y="15641"/>
                  </a:cubicBezTo>
                  <a:cubicBezTo>
                    <a:pt x="20483" y="16014"/>
                    <a:pt x="21600" y="17131"/>
                    <a:pt x="21600" y="18621"/>
                  </a:cubicBezTo>
                  <a:cubicBezTo>
                    <a:pt x="21600" y="20110"/>
                    <a:pt x="20483" y="21600"/>
                    <a:pt x="18621"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5" name="Shape 5565"/>
            <p:cNvSpPr/>
            <p:nvPr/>
          </p:nvSpPr>
          <p:spPr>
            <a:xfrm>
              <a:off x="8129993" y="3801110"/>
              <a:ext cx="244734" cy="148699"/>
            </a:xfrm>
            <a:custGeom>
              <a:avLst/>
              <a:gdLst/>
              <a:ahLst/>
              <a:cxnLst>
                <a:cxn ang="0">
                  <a:pos x="wd2" y="hd2"/>
                </a:cxn>
                <a:cxn ang="5400000">
                  <a:pos x="wd2" y="hd2"/>
                </a:cxn>
                <a:cxn ang="10800000">
                  <a:pos x="wd2" y="hd2"/>
                </a:cxn>
                <a:cxn ang="16200000">
                  <a:pos x="wd2" y="hd2"/>
                </a:cxn>
              </a:cxnLst>
              <a:rect l="0" t="0" r="r" b="b"/>
              <a:pathLst>
                <a:path w="21600" h="21600" extrusionOk="0">
                  <a:moveTo>
                    <a:pt x="21600" y="19145"/>
                  </a:moveTo>
                  <a:cubicBezTo>
                    <a:pt x="21600" y="20618"/>
                    <a:pt x="20712" y="21600"/>
                    <a:pt x="20121" y="21600"/>
                  </a:cubicBezTo>
                  <a:cubicBezTo>
                    <a:pt x="1479" y="21600"/>
                    <a:pt x="1479" y="21600"/>
                    <a:pt x="1479" y="21600"/>
                  </a:cubicBezTo>
                  <a:cubicBezTo>
                    <a:pt x="592" y="21600"/>
                    <a:pt x="0" y="20618"/>
                    <a:pt x="0" y="19145"/>
                  </a:cubicBezTo>
                  <a:cubicBezTo>
                    <a:pt x="0" y="2455"/>
                    <a:pt x="0" y="2455"/>
                    <a:pt x="0" y="2455"/>
                  </a:cubicBezTo>
                  <a:cubicBezTo>
                    <a:pt x="0" y="982"/>
                    <a:pt x="592" y="0"/>
                    <a:pt x="1479" y="0"/>
                  </a:cubicBezTo>
                  <a:cubicBezTo>
                    <a:pt x="20121" y="0"/>
                    <a:pt x="20121" y="0"/>
                    <a:pt x="20121" y="0"/>
                  </a:cubicBezTo>
                  <a:cubicBezTo>
                    <a:pt x="20712" y="0"/>
                    <a:pt x="21600" y="982"/>
                    <a:pt x="21600" y="2455"/>
                  </a:cubicBezTo>
                  <a:lnTo>
                    <a:pt x="21600" y="19145"/>
                  </a:lnTo>
                  <a:close/>
                  <a:moveTo>
                    <a:pt x="20121" y="2455"/>
                  </a:moveTo>
                  <a:cubicBezTo>
                    <a:pt x="1479" y="2455"/>
                    <a:pt x="1479" y="2455"/>
                    <a:pt x="1479" y="2455"/>
                  </a:cubicBezTo>
                  <a:cubicBezTo>
                    <a:pt x="1479" y="19145"/>
                    <a:pt x="1479" y="19145"/>
                    <a:pt x="1479" y="19145"/>
                  </a:cubicBezTo>
                  <a:cubicBezTo>
                    <a:pt x="20121" y="19145"/>
                    <a:pt x="20121" y="19145"/>
                    <a:pt x="20121" y="19145"/>
                  </a:cubicBezTo>
                  <a:lnTo>
                    <a:pt x="20121" y="2455"/>
                  </a:lnTo>
                  <a:close/>
                  <a:moveTo>
                    <a:pt x="4142" y="6873"/>
                  </a:moveTo>
                  <a:cubicBezTo>
                    <a:pt x="4142" y="7364"/>
                    <a:pt x="4142" y="7364"/>
                    <a:pt x="4142" y="7364"/>
                  </a:cubicBezTo>
                  <a:cubicBezTo>
                    <a:pt x="2959" y="7364"/>
                    <a:pt x="2959" y="7364"/>
                    <a:pt x="2959" y="7364"/>
                  </a:cubicBezTo>
                  <a:cubicBezTo>
                    <a:pt x="2959" y="7364"/>
                    <a:pt x="2663" y="7364"/>
                    <a:pt x="2663" y="6873"/>
                  </a:cubicBezTo>
                  <a:cubicBezTo>
                    <a:pt x="2663" y="5400"/>
                    <a:pt x="2663" y="5400"/>
                    <a:pt x="2663" y="5400"/>
                  </a:cubicBezTo>
                  <a:cubicBezTo>
                    <a:pt x="2663" y="4909"/>
                    <a:pt x="2959" y="4909"/>
                    <a:pt x="2959" y="4909"/>
                  </a:cubicBezTo>
                  <a:cubicBezTo>
                    <a:pt x="4142" y="4909"/>
                    <a:pt x="4142" y="4909"/>
                    <a:pt x="4142" y="4909"/>
                  </a:cubicBezTo>
                  <a:cubicBezTo>
                    <a:pt x="4142" y="4909"/>
                    <a:pt x="4142" y="4909"/>
                    <a:pt x="4142" y="5400"/>
                  </a:cubicBezTo>
                  <a:lnTo>
                    <a:pt x="4142" y="6873"/>
                  </a:lnTo>
                  <a:close/>
                  <a:moveTo>
                    <a:pt x="5622" y="11782"/>
                  </a:moveTo>
                  <a:cubicBezTo>
                    <a:pt x="5622" y="11782"/>
                    <a:pt x="5622" y="12273"/>
                    <a:pt x="5622" y="12273"/>
                  </a:cubicBezTo>
                  <a:cubicBezTo>
                    <a:pt x="2959" y="12273"/>
                    <a:pt x="2959" y="12273"/>
                    <a:pt x="2959" y="12273"/>
                  </a:cubicBezTo>
                  <a:cubicBezTo>
                    <a:pt x="2959" y="12273"/>
                    <a:pt x="2663" y="11782"/>
                    <a:pt x="2663" y="11782"/>
                  </a:cubicBezTo>
                  <a:cubicBezTo>
                    <a:pt x="2663" y="9818"/>
                    <a:pt x="2663" y="9818"/>
                    <a:pt x="2663" y="9818"/>
                  </a:cubicBezTo>
                  <a:cubicBezTo>
                    <a:pt x="2663" y="9818"/>
                    <a:pt x="2959" y="9818"/>
                    <a:pt x="2959" y="9818"/>
                  </a:cubicBezTo>
                  <a:cubicBezTo>
                    <a:pt x="5622" y="9818"/>
                    <a:pt x="5622" y="9818"/>
                    <a:pt x="5622" y="9818"/>
                  </a:cubicBezTo>
                  <a:cubicBezTo>
                    <a:pt x="5622" y="9818"/>
                    <a:pt x="5622" y="9818"/>
                    <a:pt x="5622" y="9818"/>
                  </a:cubicBezTo>
                  <a:lnTo>
                    <a:pt x="5622" y="11782"/>
                  </a:lnTo>
                  <a:close/>
                  <a:moveTo>
                    <a:pt x="4142" y="16691"/>
                  </a:moveTo>
                  <a:cubicBezTo>
                    <a:pt x="4142" y="16691"/>
                    <a:pt x="4142" y="16691"/>
                    <a:pt x="4142" y="16691"/>
                  </a:cubicBezTo>
                  <a:cubicBezTo>
                    <a:pt x="2959" y="16691"/>
                    <a:pt x="2959" y="16691"/>
                    <a:pt x="2959" y="16691"/>
                  </a:cubicBezTo>
                  <a:cubicBezTo>
                    <a:pt x="2959" y="16691"/>
                    <a:pt x="2663" y="16691"/>
                    <a:pt x="2663" y="16691"/>
                  </a:cubicBezTo>
                  <a:cubicBezTo>
                    <a:pt x="2663" y="14727"/>
                    <a:pt x="2663" y="14727"/>
                    <a:pt x="2663" y="14727"/>
                  </a:cubicBezTo>
                  <a:cubicBezTo>
                    <a:pt x="2663" y="14727"/>
                    <a:pt x="2959" y="14236"/>
                    <a:pt x="2959" y="14236"/>
                  </a:cubicBezTo>
                  <a:cubicBezTo>
                    <a:pt x="4142" y="14236"/>
                    <a:pt x="4142" y="14236"/>
                    <a:pt x="4142" y="14236"/>
                  </a:cubicBezTo>
                  <a:cubicBezTo>
                    <a:pt x="4142" y="14236"/>
                    <a:pt x="4142" y="14727"/>
                    <a:pt x="4142" y="14727"/>
                  </a:cubicBezTo>
                  <a:lnTo>
                    <a:pt x="4142" y="16691"/>
                  </a:lnTo>
                  <a:close/>
                  <a:moveTo>
                    <a:pt x="7101" y="6873"/>
                  </a:moveTo>
                  <a:cubicBezTo>
                    <a:pt x="7101" y="7364"/>
                    <a:pt x="7101" y="7364"/>
                    <a:pt x="6805" y="7364"/>
                  </a:cubicBezTo>
                  <a:cubicBezTo>
                    <a:pt x="5918" y="7364"/>
                    <a:pt x="5918" y="7364"/>
                    <a:pt x="5918" y="7364"/>
                  </a:cubicBezTo>
                  <a:cubicBezTo>
                    <a:pt x="5622" y="7364"/>
                    <a:pt x="5622" y="7364"/>
                    <a:pt x="5622" y="6873"/>
                  </a:cubicBezTo>
                  <a:cubicBezTo>
                    <a:pt x="5622" y="5400"/>
                    <a:pt x="5622" y="5400"/>
                    <a:pt x="5622" y="5400"/>
                  </a:cubicBezTo>
                  <a:cubicBezTo>
                    <a:pt x="5622" y="4909"/>
                    <a:pt x="5622" y="4909"/>
                    <a:pt x="5918" y="4909"/>
                  </a:cubicBezTo>
                  <a:cubicBezTo>
                    <a:pt x="6805" y="4909"/>
                    <a:pt x="6805" y="4909"/>
                    <a:pt x="6805" y="4909"/>
                  </a:cubicBezTo>
                  <a:cubicBezTo>
                    <a:pt x="7101" y="4909"/>
                    <a:pt x="7101" y="4909"/>
                    <a:pt x="7101" y="5400"/>
                  </a:cubicBezTo>
                  <a:lnTo>
                    <a:pt x="7101" y="6873"/>
                  </a:lnTo>
                  <a:close/>
                  <a:moveTo>
                    <a:pt x="15682" y="16691"/>
                  </a:moveTo>
                  <a:cubicBezTo>
                    <a:pt x="15682" y="16691"/>
                    <a:pt x="15682" y="16691"/>
                    <a:pt x="15682" y="16691"/>
                  </a:cubicBezTo>
                  <a:cubicBezTo>
                    <a:pt x="5918" y="16691"/>
                    <a:pt x="5918" y="16691"/>
                    <a:pt x="5918" y="16691"/>
                  </a:cubicBezTo>
                  <a:cubicBezTo>
                    <a:pt x="5622" y="16691"/>
                    <a:pt x="5622" y="16691"/>
                    <a:pt x="5622" y="16691"/>
                  </a:cubicBezTo>
                  <a:cubicBezTo>
                    <a:pt x="5622" y="14727"/>
                    <a:pt x="5622" y="14727"/>
                    <a:pt x="5622" y="14727"/>
                  </a:cubicBezTo>
                  <a:cubicBezTo>
                    <a:pt x="5622" y="14727"/>
                    <a:pt x="5622" y="14236"/>
                    <a:pt x="5918" y="14236"/>
                  </a:cubicBezTo>
                  <a:cubicBezTo>
                    <a:pt x="15682" y="14236"/>
                    <a:pt x="15682" y="14236"/>
                    <a:pt x="15682" y="14236"/>
                  </a:cubicBezTo>
                  <a:cubicBezTo>
                    <a:pt x="15682" y="14236"/>
                    <a:pt x="15682" y="14727"/>
                    <a:pt x="15682" y="14727"/>
                  </a:cubicBezTo>
                  <a:lnTo>
                    <a:pt x="15682" y="16691"/>
                  </a:lnTo>
                  <a:close/>
                  <a:moveTo>
                    <a:pt x="8581" y="11782"/>
                  </a:moveTo>
                  <a:cubicBezTo>
                    <a:pt x="8581" y="11782"/>
                    <a:pt x="8581" y="12273"/>
                    <a:pt x="8285" y="12273"/>
                  </a:cubicBezTo>
                  <a:cubicBezTo>
                    <a:pt x="7397" y="12273"/>
                    <a:pt x="7397" y="12273"/>
                    <a:pt x="7397" y="12273"/>
                  </a:cubicBezTo>
                  <a:cubicBezTo>
                    <a:pt x="7101" y="12273"/>
                    <a:pt x="7101" y="11782"/>
                    <a:pt x="7101" y="11782"/>
                  </a:cubicBezTo>
                  <a:cubicBezTo>
                    <a:pt x="7101" y="9818"/>
                    <a:pt x="7101" y="9818"/>
                    <a:pt x="7101" y="9818"/>
                  </a:cubicBezTo>
                  <a:cubicBezTo>
                    <a:pt x="7101" y="9818"/>
                    <a:pt x="7101" y="9818"/>
                    <a:pt x="7397" y="9818"/>
                  </a:cubicBezTo>
                  <a:cubicBezTo>
                    <a:pt x="8285" y="9818"/>
                    <a:pt x="8285" y="9818"/>
                    <a:pt x="8285" y="9818"/>
                  </a:cubicBezTo>
                  <a:cubicBezTo>
                    <a:pt x="8581" y="9818"/>
                    <a:pt x="8581" y="9818"/>
                    <a:pt x="8581" y="9818"/>
                  </a:cubicBezTo>
                  <a:lnTo>
                    <a:pt x="8581" y="11782"/>
                  </a:lnTo>
                  <a:close/>
                  <a:moveTo>
                    <a:pt x="10060" y="6873"/>
                  </a:moveTo>
                  <a:cubicBezTo>
                    <a:pt x="10060" y="7364"/>
                    <a:pt x="10060" y="7364"/>
                    <a:pt x="9764" y="7364"/>
                  </a:cubicBezTo>
                  <a:cubicBezTo>
                    <a:pt x="8877" y="7364"/>
                    <a:pt x="8877" y="7364"/>
                    <a:pt x="8877" y="7364"/>
                  </a:cubicBezTo>
                  <a:cubicBezTo>
                    <a:pt x="8581" y="7364"/>
                    <a:pt x="8581" y="7364"/>
                    <a:pt x="8581" y="6873"/>
                  </a:cubicBezTo>
                  <a:cubicBezTo>
                    <a:pt x="8581" y="5400"/>
                    <a:pt x="8581" y="5400"/>
                    <a:pt x="8581" y="5400"/>
                  </a:cubicBezTo>
                  <a:cubicBezTo>
                    <a:pt x="8581" y="4909"/>
                    <a:pt x="8581" y="4909"/>
                    <a:pt x="8877" y="4909"/>
                  </a:cubicBezTo>
                  <a:cubicBezTo>
                    <a:pt x="9764" y="4909"/>
                    <a:pt x="9764" y="4909"/>
                    <a:pt x="9764" y="4909"/>
                  </a:cubicBezTo>
                  <a:cubicBezTo>
                    <a:pt x="10060" y="4909"/>
                    <a:pt x="10060" y="4909"/>
                    <a:pt x="10060" y="5400"/>
                  </a:cubicBezTo>
                  <a:lnTo>
                    <a:pt x="10060" y="6873"/>
                  </a:lnTo>
                  <a:close/>
                  <a:moveTo>
                    <a:pt x="11540" y="11782"/>
                  </a:moveTo>
                  <a:cubicBezTo>
                    <a:pt x="11540" y="11782"/>
                    <a:pt x="11244" y="12273"/>
                    <a:pt x="11244" y="12273"/>
                  </a:cubicBezTo>
                  <a:cubicBezTo>
                    <a:pt x="10060" y="12273"/>
                    <a:pt x="10060" y="12273"/>
                    <a:pt x="10060" y="12273"/>
                  </a:cubicBezTo>
                  <a:cubicBezTo>
                    <a:pt x="10060" y="12273"/>
                    <a:pt x="10060" y="11782"/>
                    <a:pt x="10060" y="11782"/>
                  </a:cubicBezTo>
                  <a:cubicBezTo>
                    <a:pt x="10060" y="9818"/>
                    <a:pt x="10060" y="9818"/>
                    <a:pt x="10060" y="9818"/>
                  </a:cubicBezTo>
                  <a:cubicBezTo>
                    <a:pt x="10060" y="9818"/>
                    <a:pt x="10060" y="9818"/>
                    <a:pt x="10060" y="9818"/>
                  </a:cubicBezTo>
                  <a:cubicBezTo>
                    <a:pt x="11244" y="9818"/>
                    <a:pt x="11244" y="9818"/>
                    <a:pt x="11244" y="9818"/>
                  </a:cubicBezTo>
                  <a:cubicBezTo>
                    <a:pt x="11244" y="9818"/>
                    <a:pt x="11540" y="9818"/>
                    <a:pt x="11540" y="9818"/>
                  </a:cubicBezTo>
                  <a:lnTo>
                    <a:pt x="11540" y="11782"/>
                  </a:lnTo>
                  <a:close/>
                  <a:moveTo>
                    <a:pt x="12723" y="6873"/>
                  </a:moveTo>
                  <a:cubicBezTo>
                    <a:pt x="12723" y="7364"/>
                    <a:pt x="12723" y="7364"/>
                    <a:pt x="12723" y="7364"/>
                  </a:cubicBezTo>
                  <a:cubicBezTo>
                    <a:pt x="11540" y="7364"/>
                    <a:pt x="11540" y="7364"/>
                    <a:pt x="11540" y="7364"/>
                  </a:cubicBezTo>
                  <a:cubicBezTo>
                    <a:pt x="11540" y="7364"/>
                    <a:pt x="11540" y="7364"/>
                    <a:pt x="11540" y="6873"/>
                  </a:cubicBezTo>
                  <a:cubicBezTo>
                    <a:pt x="11540" y="5400"/>
                    <a:pt x="11540" y="5400"/>
                    <a:pt x="11540" y="5400"/>
                  </a:cubicBezTo>
                  <a:cubicBezTo>
                    <a:pt x="11540" y="4909"/>
                    <a:pt x="11540" y="4909"/>
                    <a:pt x="11540" y="4909"/>
                  </a:cubicBezTo>
                  <a:cubicBezTo>
                    <a:pt x="12723" y="4909"/>
                    <a:pt x="12723" y="4909"/>
                    <a:pt x="12723" y="4909"/>
                  </a:cubicBezTo>
                  <a:cubicBezTo>
                    <a:pt x="12723" y="4909"/>
                    <a:pt x="12723" y="4909"/>
                    <a:pt x="12723" y="5400"/>
                  </a:cubicBezTo>
                  <a:lnTo>
                    <a:pt x="12723" y="6873"/>
                  </a:lnTo>
                  <a:close/>
                  <a:moveTo>
                    <a:pt x="14203" y="11782"/>
                  </a:moveTo>
                  <a:cubicBezTo>
                    <a:pt x="14203" y="11782"/>
                    <a:pt x="14203" y="12273"/>
                    <a:pt x="14203" y="12273"/>
                  </a:cubicBezTo>
                  <a:cubicBezTo>
                    <a:pt x="13019" y="12273"/>
                    <a:pt x="13019" y="12273"/>
                    <a:pt x="13019" y="12273"/>
                  </a:cubicBezTo>
                  <a:cubicBezTo>
                    <a:pt x="13019" y="12273"/>
                    <a:pt x="12723" y="11782"/>
                    <a:pt x="12723" y="11782"/>
                  </a:cubicBezTo>
                  <a:cubicBezTo>
                    <a:pt x="12723" y="9818"/>
                    <a:pt x="12723" y="9818"/>
                    <a:pt x="12723" y="9818"/>
                  </a:cubicBezTo>
                  <a:cubicBezTo>
                    <a:pt x="12723" y="9818"/>
                    <a:pt x="13019" y="9818"/>
                    <a:pt x="13019" y="9818"/>
                  </a:cubicBezTo>
                  <a:cubicBezTo>
                    <a:pt x="14203" y="9818"/>
                    <a:pt x="14203" y="9818"/>
                    <a:pt x="14203" y="9818"/>
                  </a:cubicBezTo>
                  <a:cubicBezTo>
                    <a:pt x="14203" y="9818"/>
                    <a:pt x="14203" y="9818"/>
                    <a:pt x="14203" y="9818"/>
                  </a:cubicBezTo>
                  <a:lnTo>
                    <a:pt x="14203" y="11782"/>
                  </a:lnTo>
                  <a:close/>
                  <a:moveTo>
                    <a:pt x="15682" y="6873"/>
                  </a:moveTo>
                  <a:cubicBezTo>
                    <a:pt x="15682" y="7364"/>
                    <a:pt x="15682" y="7364"/>
                    <a:pt x="15682" y="7364"/>
                  </a:cubicBezTo>
                  <a:cubicBezTo>
                    <a:pt x="14499" y="7364"/>
                    <a:pt x="14499" y="7364"/>
                    <a:pt x="14499" y="7364"/>
                  </a:cubicBezTo>
                  <a:cubicBezTo>
                    <a:pt x="14499" y="7364"/>
                    <a:pt x="14203" y="7364"/>
                    <a:pt x="14203" y="6873"/>
                  </a:cubicBezTo>
                  <a:cubicBezTo>
                    <a:pt x="14203" y="5400"/>
                    <a:pt x="14203" y="5400"/>
                    <a:pt x="14203" y="5400"/>
                  </a:cubicBezTo>
                  <a:cubicBezTo>
                    <a:pt x="14203" y="4909"/>
                    <a:pt x="14499" y="4909"/>
                    <a:pt x="14499" y="4909"/>
                  </a:cubicBezTo>
                  <a:cubicBezTo>
                    <a:pt x="15682" y="4909"/>
                    <a:pt x="15682" y="4909"/>
                    <a:pt x="15682" y="4909"/>
                  </a:cubicBezTo>
                  <a:cubicBezTo>
                    <a:pt x="15682" y="4909"/>
                    <a:pt x="15682" y="4909"/>
                    <a:pt x="15682" y="5400"/>
                  </a:cubicBezTo>
                  <a:lnTo>
                    <a:pt x="15682" y="6873"/>
                  </a:lnTo>
                  <a:close/>
                  <a:moveTo>
                    <a:pt x="18641" y="11782"/>
                  </a:moveTo>
                  <a:cubicBezTo>
                    <a:pt x="18641" y="11782"/>
                    <a:pt x="18641" y="12273"/>
                    <a:pt x="18345" y="12273"/>
                  </a:cubicBezTo>
                  <a:cubicBezTo>
                    <a:pt x="15978" y="12273"/>
                    <a:pt x="15978" y="12273"/>
                    <a:pt x="15978" y="12273"/>
                  </a:cubicBezTo>
                  <a:cubicBezTo>
                    <a:pt x="15682" y="12273"/>
                    <a:pt x="15682" y="11782"/>
                    <a:pt x="15682" y="11782"/>
                  </a:cubicBezTo>
                  <a:cubicBezTo>
                    <a:pt x="15682" y="9818"/>
                    <a:pt x="15682" y="9818"/>
                    <a:pt x="15682" y="9818"/>
                  </a:cubicBezTo>
                  <a:cubicBezTo>
                    <a:pt x="15682" y="9818"/>
                    <a:pt x="15682" y="9818"/>
                    <a:pt x="15978" y="9818"/>
                  </a:cubicBezTo>
                  <a:cubicBezTo>
                    <a:pt x="17162" y="9818"/>
                    <a:pt x="17162" y="9818"/>
                    <a:pt x="17162" y="9818"/>
                  </a:cubicBezTo>
                  <a:cubicBezTo>
                    <a:pt x="17162" y="5400"/>
                    <a:pt x="17162" y="5400"/>
                    <a:pt x="17162" y="5400"/>
                  </a:cubicBezTo>
                  <a:cubicBezTo>
                    <a:pt x="17162" y="4909"/>
                    <a:pt x="17162" y="4909"/>
                    <a:pt x="17458" y="4909"/>
                  </a:cubicBezTo>
                  <a:cubicBezTo>
                    <a:pt x="18345" y="4909"/>
                    <a:pt x="18345" y="4909"/>
                    <a:pt x="18345" y="4909"/>
                  </a:cubicBezTo>
                  <a:cubicBezTo>
                    <a:pt x="18641" y="4909"/>
                    <a:pt x="18641" y="4909"/>
                    <a:pt x="18641" y="5400"/>
                  </a:cubicBezTo>
                  <a:lnTo>
                    <a:pt x="18641" y="11782"/>
                  </a:lnTo>
                  <a:close/>
                  <a:moveTo>
                    <a:pt x="18641" y="16691"/>
                  </a:moveTo>
                  <a:cubicBezTo>
                    <a:pt x="18641" y="16691"/>
                    <a:pt x="18641" y="16691"/>
                    <a:pt x="18345" y="16691"/>
                  </a:cubicBezTo>
                  <a:cubicBezTo>
                    <a:pt x="17458" y="16691"/>
                    <a:pt x="17458" y="16691"/>
                    <a:pt x="17458" y="16691"/>
                  </a:cubicBezTo>
                  <a:cubicBezTo>
                    <a:pt x="17162" y="16691"/>
                    <a:pt x="17162" y="16691"/>
                    <a:pt x="17162" y="16691"/>
                  </a:cubicBezTo>
                  <a:cubicBezTo>
                    <a:pt x="17162" y="14727"/>
                    <a:pt x="17162" y="14727"/>
                    <a:pt x="17162" y="14727"/>
                  </a:cubicBezTo>
                  <a:cubicBezTo>
                    <a:pt x="17162" y="14727"/>
                    <a:pt x="17162" y="14236"/>
                    <a:pt x="17458" y="14236"/>
                  </a:cubicBezTo>
                  <a:cubicBezTo>
                    <a:pt x="18345" y="14236"/>
                    <a:pt x="18345" y="14236"/>
                    <a:pt x="18345" y="14236"/>
                  </a:cubicBezTo>
                  <a:cubicBezTo>
                    <a:pt x="18641" y="14236"/>
                    <a:pt x="18641" y="14727"/>
                    <a:pt x="18641" y="14727"/>
                  </a:cubicBezTo>
                  <a:lnTo>
                    <a:pt x="18641" y="1669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6" name="Shape 5566"/>
            <p:cNvSpPr/>
            <p:nvPr/>
          </p:nvSpPr>
          <p:spPr>
            <a:xfrm>
              <a:off x="8560600" y="3808855"/>
              <a:ext cx="227696" cy="140955"/>
            </a:xfrm>
            <a:custGeom>
              <a:avLst/>
              <a:gdLst/>
              <a:ahLst/>
              <a:cxnLst>
                <a:cxn ang="0">
                  <a:pos x="wd2" y="hd2"/>
                </a:cxn>
                <a:cxn ang="5400000">
                  <a:pos x="wd2" y="hd2"/>
                </a:cxn>
                <a:cxn ang="10800000">
                  <a:pos x="wd2" y="hd2"/>
                </a:cxn>
                <a:cxn ang="16200000">
                  <a:pos x="wd2" y="hd2"/>
                </a:cxn>
              </a:cxnLst>
              <a:rect l="0" t="0" r="r" b="b"/>
              <a:pathLst>
                <a:path w="21600" h="21600" extrusionOk="0">
                  <a:moveTo>
                    <a:pt x="15565" y="6171"/>
                  </a:moveTo>
                  <a:cubicBezTo>
                    <a:pt x="15882" y="7714"/>
                    <a:pt x="16835" y="8229"/>
                    <a:pt x="17471" y="8743"/>
                  </a:cubicBezTo>
                  <a:cubicBezTo>
                    <a:pt x="19694" y="9257"/>
                    <a:pt x="21600" y="11314"/>
                    <a:pt x="21600" y="14914"/>
                  </a:cubicBezTo>
                  <a:cubicBezTo>
                    <a:pt x="21600" y="19029"/>
                    <a:pt x="19376" y="21600"/>
                    <a:pt x="17153" y="21600"/>
                  </a:cubicBezTo>
                  <a:cubicBezTo>
                    <a:pt x="13341" y="21600"/>
                    <a:pt x="12071" y="13886"/>
                    <a:pt x="11118" y="9257"/>
                  </a:cubicBezTo>
                  <a:cubicBezTo>
                    <a:pt x="10165" y="5143"/>
                    <a:pt x="9212" y="3086"/>
                    <a:pt x="6353" y="3086"/>
                  </a:cubicBezTo>
                  <a:cubicBezTo>
                    <a:pt x="4129" y="3086"/>
                    <a:pt x="1906" y="6686"/>
                    <a:pt x="1906" y="10800"/>
                  </a:cubicBezTo>
                  <a:cubicBezTo>
                    <a:pt x="1906" y="14400"/>
                    <a:pt x="3812" y="18514"/>
                    <a:pt x="6353" y="18514"/>
                  </a:cubicBezTo>
                  <a:cubicBezTo>
                    <a:pt x="7624" y="18514"/>
                    <a:pt x="8576" y="18000"/>
                    <a:pt x="9529" y="16457"/>
                  </a:cubicBezTo>
                  <a:cubicBezTo>
                    <a:pt x="9847" y="15943"/>
                    <a:pt x="10165" y="14914"/>
                    <a:pt x="10482" y="14400"/>
                  </a:cubicBezTo>
                  <a:cubicBezTo>
                    <a:pt x="11435" y="17486"/>
                    <a:pt x="11435" y="17486"/>
                    <a:pt x="11435" y="17486"/>
                  </a:cubicBezTo>
                  <a:cubicBezTo>
                    <a:pt x="11435" y="17486"/>
                    <a:pt x="11118" y="18000"/>
                    <a:pt x="10800" y="18514"/>
                  </a:cubicBezTo>
                  <a:cubicBezTo>
                    <a:pt x="11118" y="18514"/>
                    <a:pt x="11118" y="18514"/>
                    <a:pt x="11118" y="18514"/>
                  </a:cubicBezTo>
                  <a:cubicBezTo>
                    <a:pt x="9847" y="21086"/>
                    <a:pt x="7941" y="21600"/>
                    <a:pt x="6353" y="21600"/>
                  </a:cubicBezTo>
                  <a:cubicBezTo>
                    <a:pt x="2541" y="21600"/>
                    <a:pt x="0" y="16457"/>
                    <a:pt x="0" y="10800"/>
                  </a:cubicBezTo>
                  <a:cubicBezTo>
                    <a:pt x="0" y="5143"/>
                    <a:pt x="2859" y="0"/>
                    <a:pt x="6353" y="0"/>
                  </a:cubicBezTo>
                  <a:cubicBezTo>
                    <a:pt x="12071" y="0"/>
                    <a:pt x="12388" y="8229"/>
                    <a:pt x="14294" y="14400"/>
                  </a:cubicBezTo>
                  <a:cubicBezTo>
                    <a:pt x="14929" y="16457"/>
                    <a:pt x="15882" y="18514"/>
                    <a:pt x="17153" y="18514"/>
                  </a:cubicBezTo>
                  <a:cubicBezTo>
                    <a:pt x="18424" y="18514"/>
                    <a:pt x="19694" y="16971"/>
                    <a:pt x="19694" y="14914"/>
                  </a:cubicBezTo>
                  <a:cubicBezTo>
                    <a:pt x="19694" y="10286"/>
                    <a:pt x="14294" y="13371"/>
                    <a:pt x="13659" y="5657"/>
                  </a:cubicBezTo>
                  <a:cubicBezTo>
                    <a:pt x="13659" y="5657"/>
                    <a:pt x="13659" y="5143"/>
                    <a:pt x="13659" y="5143"/>
                  </a:cubicBezTo>
                  <a:cubicBezTo>
                    <a:pt x="13659" y="2057"/>
                    <a:pt x="15247" y="0"/>
                    <a:pt x="16835" y="0"/>
                  </a:cubicBezTo>
                  <a:cubicBezTo>
                    <a:pt x="18106" y="0"/>
                    <a:pt x="18741" y="0"/>
                    <a:pt x="19376" y="1029"/>
                  </a:cubicBezTo>
                  <a:cubicBezTo>
                    <a:pt x="19376" y="1029"/>
                    <a:pt x="19376" y="1029"/>
                    <a:pt x="19376" y="1029"/>
                  </a:cubicBezTo>
                  <a:cubicBezTo>
                    <a:pt x="19694" y="1543"/>
                    <a:pt x="20012" y="2571"/>
                    <a:pt x="20329" y="3086"/>
                  </a:cubicBezTo>
                  <a:cubicBezTo>
                    <a:pt x="18741" y="5143"/>
                    <a:pt x="18741" y="5143"/>
                    <a:pt x="18741" y="5143"/>
                  </a:cubicBezTo>
                  <a:cubicBezTo>
                    <a:pt x="18424" y="4114"/>
                    <a:pt x="18424" y="4114"/>
                    <a:pt x="18106" y="3600"/>
                  </a:cubicBezTo>
                  <a:cubicBezTo>
                    <a:pt x="18106" y="3600"/>
                    <a:pt x="18106" y="3600"/>
                    <a:pt x="18106" y="3600"/>
                  </a:cubicBezTo>
                  <a:cubicBezTo>
                    <a:pt x="17788" y="3086"/>
                    <a:pt x="17153" y="3086"/>
                    <a:pt x="16835" y="3086"/>
                  </a:cubicBezTo>
                  <a:cubicBezTo>
                    <a:pt x="16200" y="3086"/>
                    <a:pt x="15565" y="4114"/>
                    <a:pt x="15565" y="5143"/>
                  </a:cubicBezTo>
                  <a:cubicBezTo>
                    <a:pt x="15565" y="5657"/>
                    <a:pt x="15565" y="6171"/>
                    <a:pt x="15565" y="617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7" name="Shape 5567"/>
            <p:cNvSpPr/>
            <p:nvPr/>
          </p:nvSpPr>
          <p:spPr>
            <a:xfrm>
              <a:off x="1131" y="4146524"/>
              <a:ext cx="193620" cy="195168"/>
            </a:xfrm>
            <a:custGeom>
              <a:avLst/>
              <a:gdLst/>
              <a:ahLst/>
              <a:cxnLst>
                <a:cxn ang="0">
                  <a:pos x="wd2" y="hd2"/>
                </a:cxn>
                <a:cxn ang="5400000">
                  <a:pos x="wd2" y="hd2"/>
                </a:cxn>
                <a:cxn ang="10800000">
                  <a:pos x="wd2" y="hd2"/>
                </a:cxn>
                <a:cxn ang="16200000">
                  <a:pos x="wd2" y="hd2"/>
                </a:cxn>
              </a:cxnLst>
              <a:rect l="0" t="0" r="r" b="b"/>
              <a:pathLst>
                <a:path w="21600" h="21600" extrusionOk="0">
                  <a:moveTo>
                    <a:pt x="13779" y="20855"/>
                  </a:moveTo>
                  <a:cubicBezTo>
                    <a:pt x="12662" y="21600"/>
                    <a:pt x="10800" y="21600"/>
                    <a:pt x="9310" y="21600"/>
                  </a:cubicBezTo>
                  <a:cubicBezTo>
                    <a:pt x="7821" y="21600"/>
                    <a:pt x="5959" y="21228"/>
                    <a:pt x="4469" y="21228"/>
                  </a:cubicBezTo>
                  <a:cubicBezTo>
                    <a:pt x="3724" y="21228"/>
                    <a:pt x="2979" y="21600"/>
                    <a:pt x="2234" y="21600"/>
                  </a:cubicBezTo>
                  <a:cubicBezTo>
                    <a:pt x="1117" y="21600"/>
                    <a:pt x="0" y="20110"/>
                    <a:pt x="0" y="18993"/>
                  </a:cubicBezTo>
                  <a:cubicBezTo>
                    <a:pt x="0" y="18248"/>
                    <a:pt x="372" y="17503"/>
                    <a:pt x="372" y="17131"/>
                  </a:cubicBezTo>
                  <a:cubicBezTo>
                    <a:pt x="372" y="16014"/>
                    <a:pt x="0" y="14897"/>
                    <a:pt x="0" y="13779"/>
                  </a:cubicBezTo>
                  <a:cubicBezTo>
                    <a:pt x="0" y="9683"/>
                    <a:pt x="1117" y="5214"/>
                    <a:pt x="4469" y="2607"/>
                  </a:cubicBezTo>
                  <a:cubicBezTo>
                    <a:pt x="5586" y="1862"/>
                    <a:pt x="6703" y="1490"/>
                    <a:pt x="7821" y="1117"/>
                  </a:cubicBezTo>
                  <a:cubicBezTo>
                    <a:pt x="9310" y="372"/>
                    <a:pt x="10800" y="0"/>
                    <a:pt x="12290" y="0"/>
                  </a:cubicBezTo>
                  <a:cubicBezTo>
                    <a:pt x="13779" y="0"/>
                    <a:pt x="15641" y="372"/>
                    <a:pt x="17131" y="372"/>
                  </a:cubicBezTo>
                  <a:cubicBezTo>
                    <a:pt x="17876" y="372"/>
                    <a:pt x="18248" y="372"/>
                    <a:pt x="18621" y="372"/>
                  </a:cubicBezTo>
                  <a:cubicBezTo>
                    <a:pt x="20483" y="372"/>
                    <a:pt x="20855" y="1490"/>
                    <a:pt x="20855" y="2979"/>
                  </a:cubicBezTo>
                  <a:cubicBezTo>
                    <a:pt x="20855" y="3724"/>
                    <a:pt x="20855" y="4097"/>
                    <a:pt x="20855" y="4841"/>
                  </a:cubicBezTo>
                  <a:cubicBezTo>
                    <a:pt x="20855" y="5586"/>
                    <a:pt x="20855" y="5586"/>
                    <a:pt x="21228" y="5959"/>
                  </a:cubicBezTo>
                  <a:cubicBezTo>
                    <a:pt x="21600" y="6703"/>
                    <a:pt x="21600" y="8938"/>
                    <a:pt x="21600" y="9683"/>
                  </a:cubicBezTo>
                  <a:cubicBezTo>
                    <a:pt x="21600" y="14524"/>
                    <a:pt x="18248" y="19366"/>
                    <a:pt x="13779" y="20855"/>
                  </a:cubicBezTo>
                  <a:close/>
                  <a:moveTo>
                    <a:pt x="19366" y="6703"/>
                  </a:moveTo>
                  <a:cubicBezTo>
                    <a:pt x="19366" y="5959"/>
                    <a:pt x="18993" y="5586"/>
                    <a:pt x="18993" y="4841"/>
                  </a:cubicBezTo>
                  <a:cubicBezTo>
                    <a:pt x="18993" y="4097"/>
                    <a:pt x="18993" y="3724"/>
                    <a:pt x="18993" y="2979"/>
                  </a:cubicBezTo>
                  <a:cubicBezTo>
                    <a:pt x="18993" y="2607"/>
                    <a:pt x="18993" y="2607"/>
                    <a:pt x="18993" y="2234"/>
                  </a:cubicBezTo>
                  <a:cubicBezTo>
                    <a:pt x="18993" y="2234"/>
                    <a:pt x="18993" y="2234"/>
                    <a:pt x="18993" y="2234"/>
                  </a:cubicBezTo>
                  <a:cubicBezTo>
                    <a:pt x="18248" y="2234"/>
                    <a:pt x="17876" y="2234"/>
                    <a:pt x="17131" y="2234"/>
                  </a:cubicBezTo>
                  <a:cubicBezTo>
                    <a:pt x="15641" y="2234"/>
                    <a:pt x="13779" y="1490"/>
                    <a:pt x="12290" y="1490"/>
                  </a:cubicBezTo>
                  <a:cubicBezTo>
                    <a:pt x="10800" y="1490"/>
                    <a:pt x="9683" y="2234"/>
                    <a:pt x="8566" y="2607"/>
                  </a:cubicBezTo>
                  <a:cubicBezTo>
                    <a:pt x="7448" y="2979"/>
                    <a:pt x="6331" y="3352"/>
                    <a:pt x="5586" y="4097"/>
                  </a:cubicBezTo>
                  <a:cubicBezTo>
                    <a:pt x="2607" y="6331"/>
                    <a:pt x="1862" y="10055"/>
                    <a:pt x="1862" y="13779"/>
                  </a:cubicBezTo>
                  <a:cubicBezTo>
                    <a:pt x="1862" y="14897"/>
                    <a:pt x="2234" y="16014"/>
                    <a:pt x="2234" y="17131"/>
                  </a:cubicBezTo>
                  <a:cubicBezTo>
                    <a:pt x="2234" y="17503"/>
                    <a:pt x="1862" y="18248"/>
                    <a:pt x="1862" y="18993"/>
                  </a:cubicBezTo>
                  <a:cubicBezTo>
                    <a:pt x="1862" y="19366"/>
                    <a:pt x="1862" y="19738"/>
                    <a:pt x="2234" y="19738"/>
                  </a:cubicBezTo>
                  <a:cubicBezTo>
                    <a:pt x="2979" y="19738"/>
                    <a:pt x="3724" y="19366"/>
                    <a:pt x="4469" y="19366"/>
                  </a:cubicBezTo>
                  <a:cubicBezTo>
                    <a:pt x="5959" y="19366"/>
                    <a:pt x="7821" y="19738"/>
                    <a:pt x="9310" y="19738"/>
                  </a:cubicBezTo>
                  <a:cubicBezTo>
                    <a:pt x="10428" y="19738"/>
                    <a:pt x="12290" y="19738"/>
                    <a:pt x="13407" y="19366"/>
                  </a:cubicBezTo>
                  <a:cubicBezTo>
                    <a:pt x="17131" y="17876"/>
                    <a:pt x="19738" y="13779"/>
                    <a:pt x="19738" y="9683"/>
                  </a:cubicBezTo>
                  <a:cubicBezTo>
                    <a:pt x="19738" y="8938"/>
                    <a:pt x="19738" y="7448"/>
                    <a:pt x="19366" y="670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8" name="Shape 5568"/>
            <p:cNvSpPr/>
            <p:nvPr/>
          </p:nvSpPr>
          <p:spPr>
            <a:xfrm>
              <a:off x="413151" y="4129486"/>
              <a:ext cx="227696" cy="22924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4765" y="12706"/>
                  </a:moveTo>
                  <a:cubicBezTo>
                    <a:pt x="4765" y="12071"/>
                    <a:pt x="4447" y="11435"/>
                    <a:pt x="4447" y="10800"/>
                  </a:cubicBezTo>
                  <a:cubicBezTo>
                    <a:pt x="4447" y="9847"/>
                    <a:pt x="4765" y="9212"/>
                    <a:pt x="4765" y="8576"/>
                  </a:cubicBezTo>
                  <a:cubicBezTo>
                    <a:pt x="2541" y="6353"/>
                    <a:pt x="2541" y="6353"/>
                    <a:pt x="2541" y="6353"/>
                  </a:cubicBezTo>
                  <a:cubicBezTo>
                    <a:pt x="1906" y="7624"/>
                    <a:pt x="1588" y="9212"/>
                    <a:pt x="1588" y="10800"/>
                  </a:cubicBezTo>
                  <a:cubicBezTo>
                    <a:pt x="1588" y="12388"/>
                    <a:pt x="1906" y="13659"/>
                    <a:pt x="2541" y="14929"/>
                  </a:cubicBezTo>
                  <a:lnTo>
                    <a:pt x="4765" y="12706"/>
                  </a:lnTo>
                  <a:close/>
                  <a:moveTo>
                    <a:pt x="15247" y="10800"/>
                  </a:moveTo>
                  <a:cubicBezTo>
                    <a:pt x="15247" y="8259"/>
                    <a:pt x="13341" y="6035"/>
                    <a:pt x="10800" y="6035"/>
                  </a:cubicBezTo>
                  <a:cubicBezTo>
                    <a:pt x="8259" y="6035"/>
                    <a:pt x="6035" y="8259"/>
                    <a:pt x="6035" y="10800"/>
                  </a:cubicBezTo>
                  <a:cubicBezTo>
                    <a:pt x="6035" y="13341"/>
                    <a:pt x="8259" y="15247"/>
                    <a:pt x="10800" y="15247"/>
                  </a:cubicBezTo>
                  <a:cubicBezTo>
                    <a:pt x="13341" y="15247"/>
                    <a:pt x="15247" y="13341"/>
                    <a:pt x="15247" y="10800"/>
                  </a:cubicBezTo>
                  <a:close/>
                  <a:moveTo>
                    <a:pt x="6353" y="2541"/>
                  </a:moveTo>
                  <a:cubicBezTo>
                    <a:pt x="8576" y="4765"/>
                    <a:pt x="8576" y="4765"/>
                    <a:pt x="8576" y="4765"/>
                  </a:cubicBezTo>
                  <a:cubicBezTo>
                    <a:pt x="9212" y="4765"/>
                    <a:pt x="10165" y="4447"/>
                    <a:pt x="10800" y="4447"/>
                  </a:cubicBezTo>
                  <a:cubicBezTo>
                    <a:pt x="11435" y="4447"/>
                    <a:pt x="12071" y="4765"/>
                    <a:pt x="12706" y="4765"/>
                  </a:cubicBezTo>
                  <a:cubicBezTo>
                    <a:pt x="14929" y="2541"/>
                    <a:pt x="14929" y="2541"/>
                    <a:pt x="14929" y="2541"/>
                  </a:cubicBezTo>
                  <a:cubicBezTo>
                    <a:pt x="13659" y="1906"/>
                    <a:pt x="12388" y="1588"/>
                    <a:pt x="10800" y="1588"/>
                  </a:cubicBezTo>
                  <a:cubicBezTo>
                    <a:pt x="9212" y="1588"/>
                    <a:pt x="7624" y="1906"/>
                    <a:pt x="6353" y="2541"/>
                  </a:cubicBezTo>
                  <a:close/>
                  <a:moveTo>
                    <a:pt x="14929" y="18741"/>
                  </a:moveTo>
                  <a:cubicBezTo>
                    <a:pt x="12706" y="16518"/>
                    <a:pt x="12706" y="16518"/>
                    <a:pt x="12706" y="16518"/>
                  </a:cubicBezTo>
                  <a:cubicBezTo>
                    <a:pt x="12071" y="16835"/>
                    <a:pt x="11435" y="16835"/>
                    <a:pt x="10800" y="16835"/>
                  </a:cubicBezTo>
                  <a:cubicBezTo>
                    <a:pt x="10165" y="16835"/>
                    <a:pt x="9212" y="16835"/>
                    <a:pt x="8576" y="16518"/>
                  </a:cubicBezTo>
                  <a:cubicBezTo>
                    <a:pt x="6353" y="18741"/>
                    <a:pt x="6353" y="18741"/>
                    <a:pt x="6353" y="18741"/>
                  </a:cubicBezTo>
                  <a:cubicBezTo>
                    <a:pt x="7624" y="19694"/>
                    <a:pt x="9212" y="20012"/>
                    <a:pt x="10800" y="20012"/>
                  </a:cubicBezTo>
                  <a:cubicBezTo>
                    <a:pt x="12388" y="20012"/>
                    <a:pt x="13659" y="19694"/>
                    <a:pt x="14929" y="18741"/>
                  </a:cubicBezTo>
                  <a:close/>
                  <a:moveTo>
                    <a:pt x="19059" y="14929"/>
                  </a:moveTo>
                  <a:cubicBezTo>
                    <a:pt x="19694" y="13659"/>
                    <a:pt x="20012" y="12388"/>
                    <a:pt x="20012" y="10800"/>
                  </a:cubicBezTo>
                  <a:cubicBezTo>
                    <a:pt x="20012" y="9212"/>
                    <a:pt x="19694" y="7624"/>
                    <a:pt x="19059" y="6353"/>
                  </a:cubicBezTo>
                  <a:cubicBezTo>
                    <a:pt x="16518" y="8576"/>
                    <a:pt x="16518" y="8576"/>
                    <a:pt x="16518" y="8576"/>
                  </a:cubicBezTo>
                  <a:cubicBezTo>
                    <a:pt x="16835" y="9212"/>
                    <a:pt x="16835" y="10165"/>
                    <a:pt x="16835" y="10800"/>
                  </a:cubicBezTo>
                  <a:cubicBezTo>
                    <a:pt x="16835" y="11435"/>
                    <a:pt x="16835" y="12071"/>
                    <a:pt x="16518" y="12706"/>
                  </a:cubicBezTo>
                  <a:lnTo>
                    <a:pt x="19059" y="149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69" name="Shape 5569"/>
            <p:cNvSpPr/>
            <p:nvPr/>
          </p:nvSpPr>
          <p:spPr>
            <a:xfrm>
              <a:off x="896421" y="4146524"/>
              <a:ext cx="260224"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0"/>
                    <a:pt x="0" y="0"/>
                    <a:pt x="0" y="0"/>
                  </a:cubicBezTo>
                  <a:cubicBezTo>
                    <a:pt x="1385" y="0"/>
                    <a:pt x="1385" y="0"/>
                    <a:pt x="1385" y="0"/>
                  </a:cubicBezTo>
                  <a:cubicBezTo>
                    <a:pt x="1385" y="19738"/>
                    <a:pt x="1385" y="19738"/>
                    <a:pt x="1385" y="19738"/>
                  </a:cubicBezTo>
                  <a:cubicBezTo>
                    <a:pt x="21600" y="19738"/>
                    <a:pt x="21600" y="19738"/>
                    <a:pt x="21600" y="19738"/>
                  </a:cubicBezTo>
                  <a:lnTo>
                    <a:pt x="21600" y="21600"/>
                  </a:lnTo>
                  <a:close/>
                  <a:moveTo>
                    <a:pt x="20215" y="8193"/>
                  </a:moveTo>
                  <a:cubicBezTo>
                    <a:pt x="20215" y="8566"/>
                    <a:pt x="19662" y="8938"/>
                    <a:pt x="19662" y="8566"/>
                  </a:cubicBezTo>
                  <a:cubicBezTo>
                    <a:pt x="18277" y="6703"/>
                    <a:pt x="18277" y="6703"/>
                    <a:pt x="18277" y="6703"/>
                  </a:cubicBezTo>
                  <a:cubicBezTo>
                    <a:pt x="11631" y="15641"/>
                    <a:pt x="11631" y="15641"/>
                    <a:pt x="11631" y="15641"/>
                  </a:cubicBezTo>
                  <a:cubicBezTo>
                    <a:pt x="11354" y="16014"/>
                    <a:pt x="11354" y="16014"/>
                    <a:pt x="11077" y="15641"/>
                  </a:cubicBezTo>
                  <a:cubicBezTo>
                    <a:pt x="8585" y="12662"/>
                    <a:pt x="8585" y="12662"/>
                    <a:pt x="8585" y="12662"/>
                  </a:cubicBezTo>
                  <a:cubicBezTo>
                    <a:pt x="4431" y="18248"/>
                    <a:pt x="4431" y="18248"/>
                    <a:pt x="4431" y="18248"/>
                  </a:cubicBezTo>
                  <a:cubicBezTo>
                    <a:pt x="2215" y="15641"/>
                    <a:pt x="2215" y="15641"/>
                    <a:pt x="2215" y="15641"/>
                  </a:cubicBezTo>
                  <a:cubicBezTo>
                    <a:pt x="8308" y="7448"/>
                    <a:pt x="8308" y="7448"/>
                    <a:pt x="8308" y="7448"/>
                  </a:cubicBezTo>
                  <a:cubicBezTo>
                    <a:pt x="8585" y="7076"/>
                    <a:pt x="8862" y="7076"/>
                    <a:pt x="8862" y="7448"/>
                  </a:cubicBezTo>
                  <a:cubicBezTo>
                    <a:pt x="11354" y="10800"/>
                    <a:pt x="11354" y="10800"/>
                    <a:pt x="11354" y="10800"/>
                  </a:cubicBezTo>
                  <a:cubicBezTo>
                    <a:pt x="16338" y="4097"/>
                    <a:pt x="16338" y="4097"/>
                    <a:pt x="16338" y="4097"/>
                  </a:cubicBezTo>
                  <a:cubicBezTo>
                    <a:pt x="14954" y="2234"/>
                    <a:pt x="14954" y="2234"/>
                    <a:pt x="14954" y="2234"/>
                  </a:cubicBezTo>
                  <a:cubicBezTo>
                    <a:pt x="14677" y="2234"/>
                    <a:pt x="14954" y="1490"/>
                    <a:pt x="15231" y="1490"/>
                  </a:cubicBezTo>
                  <a:cubicBezTo>
                    <a:pt x="19662" y="1490"/>
                    <a:pt x="19662" y="1490"/>
                    <a:pt x="19662" y="1490"/>
                  </a:cubicBezTo>
                  <a:cubicBezTo>
                    <a:pt x="19938" y="1490"/>
                    <a:pt x="20215" y="1862"/>
                    <a:pt x="20215" y="2234"/>
                  </a:cubicBezTo>
                  <a:lnTo>
                    <a:pt x="20215" y="819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0" name="Shape 5570"/>
            <p:cNvSpPr/>
            <p:nvPr/>
          </p:nvSpPr>
          <p:spPr>
            <a:xfrm>
              <a:off x="1859865" y="4154269"/>
              <a:ext cx="227696" cy="176580"/>
            </a:xfrm>
            <a:custGeom>
              <a:avLst/>
              <a:gdLst/>
              <a:ahLst/>
              <a:cxnLst>
                <a:cxn ang="0">
                  <a:pos x="wd2" y="hd2"/>
                </a:cxn>
                <a:cxn ang="5400000">
                  <a:pos x="wd2" y="hd2"/>
                </a:cxn>
                <a:cxn ang="10800000">
                  <a:pos x="wd2" y="hd2"/>
                </a:cxn>
                <a:cxn ang="16200000">
                  <a:pos x="wd2" y="hd2"/>
                </a:cxn>
              </a:cxnLst>
              <a:rect l="0" t="0" r="r" b="b"/>
              <a:pathLst>
                <a:path w="21600" h="21600" extrusionOk="0">
                  <a:moveTo>
                    <a:pt x="2541" y="6113"/>
                  </a:moveTo>
                  <a:cubicBezTo>
                    <a:pt x="1271" y="6113"/>
                    <a:pt x="0" y="4483"/>
                    <a:pt x="0" y="2853"/>
                  </a:cubicBezTo>
                  <a:cubicBezTo>
                    <a:pt x="0" y="1223"/>
                    <a:pt x="1271" y="0"/>
                    <a:pt x="2541" y="0"/>
                  </a:cubicBezTo>
                  <a:cubicBezTo>
                    <a:pt x="3812" y="0"/>
                    <a:pt x="4765" y="1223"/>
                    <a:pt x="4765" y="2853"/>
                  </a:cubicBezTo>
                  <a:cubicBezTo>
                    <a:pt x="4765" y="4483"/>
                    <a:pt x="3812" y="6113"/>
                    <a:pt x="2541" y="6113"/>
                  </a:cubicBezTo>
                  <a:close/>
                  <a:moveTo>
                    <a:pt x="2541" y="13857"/>
                  </a:moveTo>
                  <a:cubicBezTo>
                    <a:pt x="1271" y="13857"/>
                    <a:pt x="0" y="12634"/>
                    <a:pt x="0" y="11004"/>
                  </a:cubicBezTo>
                  <a:cubicBezTo>
                    <a:pt x="0" y="9374"/>
                    <a:pt x="1271" y="7743"/>
                    <a:pt x="2541" y="7743"/>
                  </a:cubicBezTo>
                  <a:cubicBezTo>
                    <a:pt x="3812" y="7743"/>
                    <a:pt x="4765" y="9374"/>
                    <a:pt x="4765" y="11004"/>
                  </a:cubicBezTo>
                  <a:cubicBezTo>
                    <a:pt x="4765" y="12634"/>
                    <a:pt x="3812" y="13857"/>
                    <a:pt x="2541" y="13857"/>
                  </a:cubicBezTo>
                  <a:close/>
                  <a:moveTo>
                    <a:pt x="2541" y="21600"/>
                  </a:moveTo>
                  <a:cubicBezTo>
                    <a:pt x="1271" y="21600"/>
                    <a:pt x="0" y="20377"/>
                    <a:pt x="0" y="18747"/>
                  </a:cubicBezTo>
                  <a:cubicBezTo>
                    <a:pt x="0" y="17117"/>
                    <a:pt x="1271" y="15894"/>
                    <a:pt x="2541" y="15894"/>
                  </a:cubicBezTo>
                  <a:cubicBezTo>
                    <a:pt x="3812" y="15894"/>
                    <a:pt x="4765" y="17117"/>
                    <a:pt x="4765" y="18747"/>
                  </a:cubicBezTo>
                  <a:cubicBezTo>
                    <a:pt x="4765" y="20377"/>
                    <a:pt x="3812" y="21600"/>
                    <a:pt x="2541" y="21600"/>
                  </a:cubicBezTo>
                  <a:close/>
                  <a:moveTo>
                    <a:pt x="21600" y="4483"/>
                  </a:moveTo>
                  <a:cubicBezTo>
                    <a:pt x="21600" y="4891"/>
                    <a:pt x="21600" y="4891"/>
                    <a:pt x="21282" y="4891"/>
                  </a:cubicBezTo>
                  <a:cubicBezTo>
                    <a:pt x="6671" y="4891"/>
                    <a:pt x="6671" y="4891"/>
                    <a:pt x="6671" y="4891"/>
                  </a:cubicBezTo>
                  <a:cubicBezTo>
                    <a:pt x="6353" y="4891"/>
                    <a:pt x="6353" y="4891"/>
                    <a:pt x="6353" y="4483"/>
                  </a:cubicBezTo>
                  <a:cubicBezTo>
                    <a:pt x="6353" y="1630"/>
                    <a:pt x="6353" y="1630"/>
                    <a:pt x="6353" y="1630"/>
                  </a:cubicBezTo>
                  <a:cubicBezTo>
                    <a:pt x="6353" y="1223"/>
                    <a:pt x="6353" y="815"/>
                    <a:pt x="6671" y="815"/>
                  </a:cubicBezTo>
                  <a:cubicBezTo>
                    <a:pt x="21282" y="815"/>
                    <a:pt x="21282" y="815"/>
                    <a:pt x="21282" y="815"/>
                  </a:cubicBezTo>
                  <a:cubicBezTo>
                    <a:pt x="21600" y="815"/>
                    <a:pt x="21600" y="1223"/>
                    <a:pt x="21600" y="1630"/>
                  </a:cubicBezTo>
                  <a:lnTo>
                    <a:pt x="21600" y="4483"/>
                  </a:lnTo>
                  <a:close/>
                  <a:moveTo>
                    <a:pt x="21600" y="12226"/>
                  </a:moveTo>
                  <a:cubicBezTo>
                    <a:pt x="21600" y="12634"/>
                    <a:pt x="21600" y="13042"/>
                    <a:pt x="21282" y="13042"/>
                  </a:cubicBezTo>
                  <a:cubicBezTo>
                    <a:pt x="6671" y="13042"/>
                    <a:pt x="6671" y="13042"/>
                    <a:pt x="6671" y="13042"/>
                  </a:cubicBezTo>
                  <a:cubicBezTo>
                    <a:pt x="6353" y="13042"/>
                    <a:pt x="6353" y="12634"/>
                    <a:pt x="6353" y="12226"/>
                  </a:cubicBezTo>
                  <a:cubicBezTo>
                    <a:pt x="6353" y="9374"/>
                    <a:pt x="6353" y="9374"/>
                    <a:pt x="6353" y="9374"/>
                  </a:cubicBezTo>
                  <a:cubicBezTo>
                    <a:pt x="6353" y="8966"/>
                    <a:pt x="6353" y="8966"/>
                    <a:pt x="6671" y="8966"/>
                  </a:cubicBezTo>
                  <a:cubicBezTo>
                    <a:pt x="21282" y="8966"/>
                    <a:pt x="21282" y="8966"/>
                    <a:pt x="21282" y="8966"/>
                  </a:cubicBezTo>
                  <a:cubicBezTo>
                    <a:pt x="21600" y="8966"/>
                    <a:pt x="21600" y="8966"/>
                    <a:pt x="21600" y="9374"/>
                  </a:cubicBezTo>
                  <a:lnTo>
                    <a:pt x="21600" y="12226"/>
                  </a:lnTo>
                  <a:close/>
                  <a:moveTo>
                    <a:pt x="21600" y="20377"/>
                  </a:moveTo>
                  <a:cubicBezTo>
                    <a:pt x="21600" y="20377"/>
                    <a:pt x="21600" y="20785"/>
                    <a:pt x="21282" y="20785"/>
                  </a:cubicBezTo>
                  <a:cubicBezTo>
                    <a:pt x="6671" y="20785"/>
                    <a:pt x="6671" y="20785"/>
                    <a:pt x="6671" y="20785"/>
                  </a:cubicBezTo>
                  <a:cubicBezTo>
                    <a:pt x="6353" y="20785"/>
                    <a:pt x="6353" y="20377"/>
                    <a:pt x="6353" y="20377"/>
                  </a:cubicBezTo>
                  <a:cubicBezTo>
                    <a:pt x="6353" y="17117"/>
                    <a:pt x="6353" y="17117"/>
                    <a:pt x="6353" y="17117"/>
                  </a:cubicBezTo>
                  <a:cubicBezTo>
                    <a:pt x="6353" y="17117"/>
                    <a:pt x="6353" y="16709"/>
                    <a:pt x="6671" y="16709"/>
                  </a:cubicBezTo>
                  <a:cubicBezTo>
                    <a:pt x="21282" y="16709"/>
                    <a:pt x="21282" y="16709"/>
                    <a:pt x="21282" y="16709"/>
                  </a:cubicBezTo>
                  <a:cubicBezTo>
                    <a:pt x="21600" y="16709"/>
                    <a:pt x="21600" y="17117"/>
                    <a:pt x="21600" y="17117"/>
                  </a:cubicBezTo>
                  <a:lnTo>
                    <a:pt x="21600" y="2037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1" name="Shape 5571"/>
            <p:cNvSpPr/>
            <p:nvPr/>
          </p:nvSpPr>
          <p:spPr>
            <a:xfrm>
              <a:off x="2349331" y="4192993"/>
              <a:ext cx="221501" cy="97584"/>
            </a:xfrm>
            <a:custGeom>
              <a:avLst/>
              <a:gdLst/>
              <a:ahLst/>
              <a:cxnLst>
                <a:cxn ang="0">
                  <a:pos x="wd2" y="hd2"/>
                </a:cxn>
                <a:cxn ang="5400000">
                  <a:pos x="wd2" y="hd2"/>
                </a:cxn>
                <a:cxn ang="10800000">
                  <a:pos x="wd2" y="hd2"/>
                </a:cxn>
                <a:cxn ang="16200000">
                  <a:pos x="wd2" y="hd2"/>
                </a:cxn>
              </a:cxnLst>
              <a:rect l="0" t="0" r="r" b="b"/>
              <a:pathLst>
                <a:path w="21600" h="21600" extrusionOk="0">
                  <a:moveTo>
                    <a:pt x="21600" y="13407"/>
                  </a:moveTo>
                  <a:cubicBezTo>
                    <a:pt x="21600" y="14152"/>
                    <a:pt x="21273" y="14897"/>
                    <a:pt x="21273" y="14897"/>
                  </a:cubicBezTo>
                  <a:cubicBezTo>
                    <a:pt x="5564" y="14897"/>
                    <a:pt x="5564" y="14897"/>
                    <a:pt x="5564" y="14897"/>
                  </a:cubicBezTo>
                  <a:cubicBezTo>
                    <a:pt x="5564" y="20855"/>
                    <a:pt x="5564" y="20855"/>
                    <a:pt x="5564" y="20855"/>
                  </a:cubicBezTo>
                  <a:cubicBezTo>
                    <a:pt x="5564" y="21600"/>
                    <a:pt x="5564" y="21600"/>
                    <a:pt x="5236" y="21600"/>
                  </a:cubicBezTo>
                  <a:cubicBezTo>
                    <a:pt x="5236" y="21600"/>
                    <a:pt x="5236" y="21600"/>
                    <a:pt x="4909" y="21600"/>
                  </a:cubicBezTo>
                  <a:cubicBezTo>
                    <a:pt x="327" y="11917"/>
                    <a:pt x="327" y="11917"/>
                    <a:pt x="327" y="11917"/>
                  </a:cubicBezTo>
                  <a:cubicBezTo>
                    <a:pt x="0" y="11172"/>
                    <a:pt x="0" y="11172"/>
                    <a:pt x="0" y="11172"/>
                  </a:cubicBezTo>
                  <a:cubicBezTo>
                    <a:pt x="0" y="10428"/>
                    <a:pt x="0" y="10428"/>
                    <a:pt x="327" y="10428"/>
                  </a:cubicBezTo>
                  <a:cubicBezTo>
                    <a:pt x="4909" y="0"/>
                    <a:pt x="4909" y="0"/>
                    <a:pt x="4909" y="0"/>
                  </a:cubicBezTo>
                  <a:cubicBezTo>
                    <a:pt x="5236" y="0"/>
                    <a:pt x="5236" y="0"/>
                    <a:pt x="5236" y="0"/>
                  </a:cubicBezTo>
                  <a:cubicBezTo>
                    <a:pt x="5564" y="0"/>
                    <a:pt x="5564" y="745"/>
                    <a:pt x="5564" y="745"/>
                  </a:cubicBezTo>
                  <a:cubicBezTo>
                    <a:pt x="5564" y="7448"/>
                    <a:pt x="5564" y="7448"/>
                    <a:pt x="5564" y="7448"/>
                  </a:cubicBezTo>
                  <a:cubicBezTo>
                    <a:pt x="21273" y="7448"/>
                    <a:pt x="21273" y="7448"/>
                    <a:pt x="21273" y="7448"/>
                  </a:cubicBezTo>
                  <a:cubicBezTo>
                    <a:pt x="21273" y="7448"/>
                    <a:pt x="21600" y="7448"/>
                    <a:pt x="21600" y="8193"/>
                  </a:cubicBezTo>
                  <a:lnTo>
                    <a:pt x="21600" y="1340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2" name="Shape 5572"/>
            <p:cNvSpPr/>
            <p:nvPr/>
          </p:nvSpPr>
          <p:spPr>
            <a:xfrm>
              <a:off x="2824858" y="4146524"/>
              <a:ext cx="198266" cy="195168"/>
            </a:xfrm>
            <a:custGeom>
              <a:avLst/>
              <a:gdLst/>
              <a:ahLst/>
              <a:cxnLst>
                <a:cxn ang="0">
                  <a:pos x="wd2" y="hd2"/>
                </a:cxn>
                <a:cxn ang="5400000">
                  <a:pos x="wd2" y="hd2"/>
                </a:cxn>
                <a:cxn ang="10800000">
                  <a:pos x="wd2" y="hd2"/>
                </a:cxn>
                <a:cxn ang="16200000">
                  <a:pos x="wd2" y="hd2"/>
                </a:cxn>
              </a:cxnLst>
              <a:rect l="0" t="0" r="r" b="b"/>
              <a:pathLst>
                <a:path w="21600" h="21600" extrusionOk="0">
                  <a:moveTo>
                    <a:pt x="7322" y="6331"/>
                  </a:moveTo>
                  <a:cubicBezTo>
                    <a:pt x="7322" y="6703"/>
                    <a:pt x="6956" y="7076"/>
                    <a:pt x="6224" y="7076"/>
                  </a:cubicBezTo>
                  <a:cubicBezTo>
                    <a:pt x="1098" y="7076"/>
                    <a:pt x="1098" y="7076"/>
                    <a:pt x="1098" y="7076"/>
                  </a:cubicBezTo>
                  <a:cubicBezTo>
                    <a:pt x="732" y="7076"/>
                    <a:pt x="0" y="6703"/>
                    <a:pt x="0" y="6331"/>
                  </a:cubicBezTo>
                  <a:cubicBezTo>
                    <a:pt x="0" y="745"/>
                    <a:pt x="0" y="745"/>
                    <a:pt x="0" y="745"/>
                  </a:cubicBezTo>
                  <a:cubicBezTo>
                    <a:pt x="0" y="372"/>
                    <a:pt x="732" y="0"/>
                    <a:pt x="1098" y="0"/>
                  </a:cubicBezTo>
                  <a:cubicBezTo>
                    <a:pt x="6224" y="0"/>
                    <a:pt x="6224" y="0"/>
                    <a:pt x="6224" y="0"/>
                  </a:cubicBezTo>
                  <a:cubicBezTo>
                    <a:pt x="6956" y="0"/>
                    <a:pt x="7322" y="372"/>
                    <a:pt x="7322" y="745"/>
                  </a:cubicBezTo>
                  <a:lnTo>
                    <a:pt x="7322" y="6331"/>
                  </a:lnTo>
                  <a:close/>
                  <a:moveTo>
                    <a:pt x="21600" y="11545"/>
                  </a:moveTo>
                  <a:cubicBezTo>
                    <a:pt x="21600" y="17503"/>
                    <a:pt x="16841" y="21600"/>
                    <a:pt x="10983" y="21600"/>
                  </a:cubicBezTo>
                  <a:cubicBezTo>
                    <a:pt x="4759" y="21600"/>
                    <a:pt x="0" y="17503"/>
                    <a:pt x="0" y="11545"/>
                  </a:cubicBezTo>
                  <a:cubicBezTo>
                    <a:pt x="0" y="9683"/>
                    <a:pt x="0" y="9683"/>
                    <a:pt x="0" y="9683"/>
                  </a:cubicBezTo>
                  <a:cubicBezTo>
                    <a:pt x="0" y="9310"/>
                    <a:pt x="732" y="8938"/>
                    <a:pt x="1098" y="8938"/>
                  </a:cubicBezTo>
                  <a:cubicBezTo>
                    <a:pt x="6224" y="8938"/>
                    <a:pt x="6224" y="8938"/>
                    <a:pt x="6224" y="8938"/>
                  </a:cubicBezTo>
                  <a:cubicBezTo>
                    <a:pt x="6956" y="8938"/>
                    <a:pt x="7322" y="9310"/>
                    <a:pt x="7322" y="9683"/>
                  </a:cubicBezTo>
                  <a:cubicBezTo>
                    <a:pt x="7322" y="11545"/>
                    <a:pt x="7322" y="11545"/>
                    <a:pt x="7322" y="11545"/>
                  </a:cubicBezTo>
                  <a:cubicBezTo>
                    <a:pt x="7322" y="14152"/>
                    <a:pt x="10251" y="14152"/>
                    <a:pt x="10983" y="14152"/>
                  </a:cubicBezTo>
                  <a:cubicBezTo>
                    <a:pt x="11349" y="14152"/>
                    <a:pt x="14278" y="14152"/>
                    <a:pt x="14278" y="11545"/>
                  </a:cubicBezTo>
                  <a:cubicBezTo>
                    <a:pt x="14278" y="9683"/>
                    <a:pt x="14278" y="9683"/>
                    <a:pt x="14278" y="9683"/>
                  </a:cubicBezTo>
                  <a:cubicBezTo>
                    <a:pt x="14278" y="9310"/>
                    <a:pt x="14644" y="8938"/>
                    <a:pt x="15376" y="8938"/>
                  </a:cubicBezTo>
                  <a:cubicBezTo>
                    <a:pt x="20502" y="8938"/>
                    <a:pt x="20502" y="8938"/>
                    <a:pt x="20502" y="8938"/>
                  </a:cubicBezTo>
                  <a:cubicBezTo>
                    <a:pt x="21234" y="8938"/>
                    <a:pt x="21600" y="9310"/>
                    <a:pt x="21600" y="9683"/>
                  </a:cubicBezTo>
                  <a:lnTo>
                    <a:pt x="21600" y="11545"/>
                  </a:lnTo>
                  <a:close/>
                  <a:moveTo>
                    <a:pt x="21600" y="6331"/>
                  </a:moveTo>
                  <a:cubicBezTo>
                    <a:pt x="21600" y="6703"/>
                    <a:pt x="21234" y="7076"/>
                    <a:pt x="20502" y="7076"/>
                  </a:cubicBezTo>
                  <a:cubicBezTo>
                    <a:pt x="15376" y="7076"/>
                    <a:pt x="15376" y="7076"/>
                    <a:pt x="15376" y="7076"/>
                  </a:cubicBezTo>
                  <a:cubicBezTo>
                    <a:pt x="14644" y="7076"/>
                    <a:pt x="14278" y="6703"/>
                    <a:pt x="14278" y="6331"/>
                  </a:cubicBezTo>
                  <a:cubicBezTo>
                    <a:pt x="14278" y="745"/>
                    <a:pt x="14278" y="745"/>
                    <a:pt x="14278" y="745"/>
                  </a:cubicBezTo>
                  <a:cubicBezTo>
                    <a:pt x="14278" y="372"/>
                    <a:pt x="14644" y="0"/>
                    <a:pt x="15376" y="0"/>
                  </a:cubicBezTo>
                  <a:cubicBezTo>
                    <a:pt x="20502" y="0"/>
                    <a:pt x="20502" y="0"/>
                    <a:pt x="20502" y="0"/>
                  </a:cubicBezTo>
                  <a:cubicBezTo>
                    <a:pt x="21234" y="0"/>
                    <a:pt x="21600" y="372"/>
                    <a:pt x="21600" y="745"/>
                  </a:cubicBezTo>
                  <a:lnTo>
                    <a:pt x="21600" y="633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3" name="Shape 5573"/>
            <p:cNvSpPr/>
            <p:nvPr/>
          </p:nvSpPr>
          <p:spPr>
            <a:xfrm>
              <a:off x="3308128" y="4134133"/>
              <a:ext cx="130113" cy="22459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4" name="Shape 5574"/>
            <p:cNvSpPr/>
            <p:nvPr/>
          </p:nvSpPr>
          <p:spPr>
            <a:xfrm>
              <a:off x="3789850" y="4146524"/>
              <a:ext cx="227696" cy="195168"/>
            </a:xfrm>
            <a:custGeom>
              <a:avLst/>
              <a:gdLst/>
              <a:ahLst/>
              <a:cxnLst>
                <a:cxn ang="0">
                  <a:pos x="wd2" y="hd2"/>
                </a:cxn>
                <a:cxn ang="5400000">
                  <a:pos x="wd2" y="hd2"/>
                </a:cxn>
                <a:cxn ang="10800000">
                  <a:pos x="wd2" y="hd2"/>
                </a:cxn>
                <a:cxn ang="16200000">
                  <a:pos x="wd2" y="hd2"/>
                </a:cxn>
              </a:cxnLst>
              <a:rect l="0" t="0" r="r" b="b"/>
              <a:pathLst>
                <a:path w="21600" h="21600" extrusionOk="0">
                  <a:moveTo>
                    <a:pt x="3176" y="21600"/>
                  </a:moveTo>
                  <a:cubicBezTo>
                    <a:pt x="2859" y="21600"/>
                    <a:pt x="2859" y="21600"/>
                    <a:pt x="2859" y="21600"/>
                  </a:cubicBezTo>
                  <a:cubicBezTo>
                    <a:pt x="1271" y="21600"/>
                    <a:pt x="0" y="20110"/>
                    <a:pt x="0" y="18248"/>
                  </a:cubicBezTo>
                  <a:cubicBezTo>
                    <a:pt x="0" y="6703"/>
                    <a:pt x="0" y="6703"/>
                    <a:pt x="0" y="6703"/>
                  </a:cubicBezTo>
                  <a:cubicBezTo>
                    <a:pt x="0" y="4841"/>
                    <a:pt x="1271" y="3352"/>
                    <a:pt x="2859" y="3352"/>
                  </a:cubicBezTo>
                  <a:cubicBezTo>
                    <a:pt x="3176" y="3352"/>
                    <a:pt x="3176" y="3352"/>
                    <a:pt x="3176" y="3352"/>
                  </a:cubicBezTo>
                  <a:lnTo>
                    <a:pt x="3176" y="21600"/>
                  </a:lnTo>
                  <a:close/>
                  <a:moveTo>
                    <a:pt x="17471" y="21600"/>
                  </a:moveTo>
                  <a:cubicBezTo>
                    <a:pt x="4447" y="21600"/>
                    <a:pt x="4447" y="21600"/>
                    <a:pt x="4447" y="21600"/>
                  </a:cubicBezTo>
                  <a:cubicBezTo>
                    <a:pt x="4447" y="3352"/>
                    <a:pt x="4447" y="3352"/>
                    <a:pt x="4447" y="3352"/>
                  </a:cubicBezTo>
                  <a:cubicBezTo>
                    <a:pt x="6353" y="3352"/>
                    <a:pt x="6353" y="3352"/>
                    <a:pt x="6353" y="3352"/>
                  </a:cubicBezTo>
                  <a:cubicBezTo>
                    <a:pt x="6353" y="1117"/>
                    <a:pt x="6353" y="1117"/>
                    <a:pt x="6353" y="1117"/>
                  </a:cubicBezTo>
                  <a:cubicBezTo>
                    <a:pt x="6353" y="372"/>
                    <a:pt x="6988" y="0"/>
                    <a:pt x="7624" y="0"/>
                  </a:cubicBezTo>
                  <a:cubicBezTo>
                    <a:pt x="14294" y="0"/>
                    <a:pt x="14294" y="0"/>
                    <a:pt x="14294" y="0"/>
                  </a:cubicBezTo>
                  <a:cubicBezTo>
                    <a:pt x="14929" y="0"/>
                    <a:pt x="15565" y="372"/>
                    <a:pt x="15565" y="1117"/>
                  </a:cubicBezTo>
                  <a:cubicBezTo>
                    <a:pt x="15565" y="3352"/>
                    <a:pt x="15565" y="3352"/>
                    <a:pt x="15565" y="3352"/>
                  </a:cubicBezTo>
                  <a:cubicBezTo>
                    <a:pt x="17471" y="3352"/>
                    <a:pt x="17471" y="3352"/>
                    <a:pt x="17471" y="3352"/>
                  </a:cubicBezTo>
                  <a:lnTo>
                    <a:pt x="17471" y="21600"/>
                  </a:lnTo>
                  <a:close/>
                  <a:moveTo>
                    <a:pt x="15565" y="11172"/>
                  </a:moveTo>
                  <a:cubicBezTo>
                    <a:pt x="15565" y="10800"/>
                    <a:pt x="15565" y="10800"/>
                    <a:pt x="15247" y="10800"/>
                  </a:cubicBezTo>
                  <a:cubicBezTo>
                    <a:pt x="12388" y="10800"/>
                    <a:pt x="12388" y="10800"/>
                    <a:pt x="12388" y="10800"/>
                  </a:cubicBezTo>
                  <a:cubicBezTo>
                    <a:pt x="12388" y="7448"/>
                    <a:pt x="12388" y="7448"/>
                    <a:pt x="12388" y="7448"/>
                  </a:cubicBezTo>
                  <a:cubicBezTo>
                    <a:pt x="12388" y="7448"/>
                    <a:pt x="12388" y="7076"/>
                    <a:pt x="12071" y="7076"/>
                  </a:cubicBezTo>
                  <a:cubicBezTo>
                    <a:pt x="9847" y="7076"/>
                    <a:pt x="9847" y="7076"/>
                    <a:pt x="9847" y="7076"/>
                  </a:cubicBezTo>
                  <a:cubicBezTo>
                    <a:pt x="9529" y="7076"/>
                    <a:pt x="9529" y="7448"/>
                    <a:pt x="9529" y="7448"/>
                  </a:cubicBezTo>
                  <a:cubicBezTo>
                    <a:pt x="9529" y="10800"/>
                    <a:pt x="9529" y="10800"/>
                    <a:pt x="9529" y="10800"/>
                  </a:cubicBezTo>
                  <a:cubicBezTo>
                    <a:pt x="6671" y="10800"/>
                    <a:pt x="6671" y="10800"/>
                    <a:pt x="6671" y="10800"/>
                  </a:cubicBezTo>
                  <a:cubicBezTo>
                    <a:pt x="6353" y="10800"/>
                    <a:pt x="6353" y="10800"/>
                    <a:pt x="6353" y="11172"/>
                  </a:cubicBezTo>
                  <a:cubicBezTo>
                    <a:pt x="6353" y="13779"/>
                    <a:pt x="6353" y="13779"/>
                    <a:pt x="6353" y="13779"/>
                  </a:cubicBezTo>
                  <a:cubicBezTo>
                    <a:pt x="6353" y="14152"/>
                    <a:pt x="6353" y="14152"/>
                    <a:pt x="6671" y="14152"/>
                  </a:cubicBezTo>
                  <a:cubicBezTo>
                    <a:pt x="9529" y="14152"/>
                    <a:pt x="9529" y="14152"/>
                    <a:pt x="9529" y="14152"/>
                  </a:cubicBezTo>
                  <a:cubicBezTo>
                    <a:pt x="9529" y="17503"/>
                    <a:pt x="9529" y="17503"/>
                    <a:pt x="9529" y="17503"/>
                  </a:cubicBezTo>
                  <a:cubicBezTo>
                    <a:pt x="9529" y="17876"/>
                    <a:pt x="9529" y="17876"/>
                    <a:pt x="9847" y="17876"/>
                  </a:cubicBezTo>
                  <a:cubicBezTo>
                    <a:pt x="12071" y="17876"/>
                    <a:pt x="12071" y="17876"/>
                    <a:pt x="12071" y="17876"/>
                  </a:cubicBezTo>
                  <a:cubicBezTo>
                    <a:pt x="12388" y="17876"/>
                    <a:pt x="12388" y="17876"/>
                    <a:pt x="12388" y="17503"/>
                  </a:cubicBezTo>
                  <a:cubicBezTo>
                    <a:pt x="12388" y="14152"/>
                    <a:pt x="12388" y="14152"/>
                    <a:pt x="12388" y="14152"/>
                  </a:cubicBezTo>
                  <a:cubicBezTo>
                    <a:pt x="15247" y="14152"/>
                    <a:pt x="15247" y="14152"/>
                    <a:pt x="15247" y="14152"/>
                  </a:cubicBezTo>
                  <a:cubicBezTo>
                    <a:pt x="15565" y="14152"/>
                    <a:pt x="15565" y="14152"/>
                    <a:pt x="15565" y="13779"/>
                  </a:cubicBezTo>
                  <a:lnTo>
                    <a:pt x="15565" y="11172"/>
                  </a:lnTo>
                  <a:close/>
                  <a:moveTo>
                    <a:pt x="13976" y="3352"/>
                  </a:moveTo>
                  <a:cubicBezTo>
                    <a:pt x="13976" y="1490"/>
                    <a:pt x="13976" y="1490"/>
                    <a:pt x="13976" y="1490"/>
                  </a:cubicBezTo>
                  <a:cubicBezTo>
                    <a:pt x="7941" y="1490"/>
                    <a:pt x="7941" y="1490"/>
                    <a:pt x="7941" y="1490"/>
                  </a:cubicBezTo>
                  <a:cubicBezTo>
                    <a:pt x="7941" y="3352"/>
                    <a:pt x="7941" y="3352"/>
                    <a:pt x="7941" y="3352"/>
                  </a:cubicBezTo>
                  <a:lnTo>
                    <a:pt x="13976" y="3352"/>
                  </a:lnTo>
                  <a:close/>
                  <a:moveTo>
                    <a:pt x="21600" y="18248"/>
                  </a:moveTo>
                  <a:cubicBezTo>
                    <a:pt x="21600" y="20110"/>
                    <a:pt x="20647" y="21600"/>
                    <a:pt x="19059" y="21600"/>
                  </a:cubicBezTo>
                  <a:cubicBezTo>
                    <a:pt x="18741" y="21600"/>
                    <a:pt x="18741" y="21600"/>
                    <a:pt x="18741" y="21600"/>
                  </a:cubicBezTo>
                  <a:cubicBezTo>
                    <a:pt x="18741" y="3352"/>
                    <a:pt x="18741" y="3352"/>
                    <a:pt x="18741" y="3352"/>
                  </a:cubicBezTo>
                  <a:cubicBezTo>
                    <a:pt x="19059" y="3352"/>
                    <a:pt x="19059" y="3352"/>
                    <a:pt x="19059" y="3352"/>
                  </a:cubicBezTo>
                  <a:cubicBezTo>
                    <a:pt x="20647" y="3352"/>
                    <a:pt x="21600" y="4841"/>
                    <a:pt x="21600" y="6703"/>
                  </a:cubicBezTo>
                  <a:lnTo>
                    <a:pt x="21600" y="1824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5" name="Shape 5575"/>
            <p:cNvSpPr/>
            <p:nvPr/>
          </p:nvSpPr>
          <p:spPr>
            <a:xfrm>
              <a:off x="4271572" y="4210031"/>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6" name="Shape 5576"/>
            <p:cNvSpPr/>
            <p:nvPr/>
          </p:nvSpPr>
          <p:spPr>
            <a:xfrm>
              <a:off x="4754843" y="4160465"/>
              <a:ext cx="96035" cy="164189"/>
            </a:xfrm>
            <a:custGeom>
              <a:avLst/>
              <a:gdLst/>
              <a:ahLst/>
              <a:cxnLst>
                <a:cxn ang="0">
                  <a:pos x="wd2" y="hd2"/>
                </a:cxn>
                <a:cxn ang="5400000">
                  <a:pos x="wd2" y="hd2"/>
                </a:cxn>
                <a:cxn ang="10800000">
                  <a:pos x="wd2" y="hd2"/>
                </a:cxn>
                <a:cxn ang="16200000">
                  <a:pos x="wd2" y="hd2"/>
                </a:cxn>
              </a:cxnLst>
              <a:rect l="0" t="0" r="r" b="b"/>
              <a:pathLst>
                <a:path w="21600" h="21600" extrusionOk="0">
                  <a:moveTo>
                    <a:pt x="21600" y="19396"/>
                  </a:moveTo>
                  <a:cubicBezTo>
                    <a:pt x="21600" y="20718"/>
                    <a:pt x="20110" y="21600"/>
                    <a:pt x="17876" y="21600"/>
                  </a:cubicBezTo>
                  <a:cubicBezTo>
                    <a:pt x="3724" y="21600"/>
                    <a:pt x="3724" y="21600"/>
                    <a:pt x="3724" y="21600"/>
                  </a:cubicBezTo>
                  <a:cubicBezTo>
                    <a:pt x="1490" y="21600"/>
                    <a:pt x="0" y="20718"/>
                    <a:pt x="0" y="19396"/>
                  </a:cubicBezTo>
                  <a:cubicBezTo>
                    <a:pt x="0" y="2204"/>
                    <a:pt x="0" y="2204"/>
                    <a:pt x="0" y="2204"/>
                  </a:cubicBezTo>
                  <a:cubicBezTo>
                    <a:pt x="0" y="1322"/>
                    <a:pt x="1490" y="0"/>
                    <a:pt x="3724" y="0"/>
                  </a:cubicBezTo>
                  <a:cubicBezTo>
                    <a:pt x="17876" y="0"/>
                    <a:pt x="17876" y="0"/>
                    <a:pt x="17876" y="0"/>
                  </a:cubicBezTo>
                  <a:cubicBezTo>
                    <a:pt x="20110" y="0"/>
                    <a:pt x="21600" y="1322"/>
                    <a:pt x="21600" y="2204"/>
                  </a:cubicBezTo>
                  <a:lnTo>
                    <a:pt x="21600" y="19396"/>
                  </a:lnTo>
                  <a:close/>
                  <a:moveTo>
                    <a:pt x="18621" y="4849"/>
                  </a:moveTo>
                  <a:cubicBezTo>
                    <a:pt x="18621" y="4849"/>
                    <a:pt x="18621" y="4408"/>
                    <a:pt x="17876" y="4408"/>
                  </a:cubicBezTo>
                  <a:cubicBezTo>
                    <a:pt x="3724" y="4408"/>
                    <a:pt x="3724" y="4408"/>
                    <a:pt x="3724" y="4408"/>
                  </a:cubicBezTo>
                  <a:cubicBezTo>
                    <a:pt x="2979" y="4408"/>
                    <a:pt x="2234" y="4849"/>
                    <a:pt x="2234" y="4849"/>
                  </a:cubicBezTo>
                  <a:cubicBezTo>
                    <a:pt x="2234" y="16751"/>
                    <a:pt x="2234" y="16751"/>
                    <a:pt x="2234" y="16751"/>
                  </a:cubicBezTo>
                  <a:cubicBezTo>
                    <a:pt x="2234" y="17192"/>
                    <a:pt x="2979" y="17192"/>
                    <a:pt x="3724" y="17192"/>
                  </a:cubicBezTo>
                  <a:cubicBezTo>
                    <a:pt x="17876" y="17192"/>
                    <a:pt x="17876" y="17192"/>
                    <a:pt x="17876" y="17192"/>
                  </a:cubicBezTo>
                  <a:cubicBezTo>
                    <a:pt x="18621" y="17192"/>
                    <a:pt x="18621" y="17192"/>
                    <a:pt x="18621" y="16751"/>
                  </a:cubicBezTo>
                  <a:lnTo>
                    <a:pt x="18621" y="4849"/>
                  </a:lnTo>
                  <a:close/>
                  <a:moveTo>
                    <a:pt x="12662" y="2204"/>
                  </a:moveTo>
                  <a:cubicBezTo>
                    <a:pt x="8193" y="2204"/>
                    <a:pt x="8193" y="2204"/>
                    <a:pt x="8193" y="2204"/>
                  </a:cubicBezTo>
                  <a:cubicBezTo>
                    <a:pt x="8193" y="2204"/>
                    <a:pt x="8193" y="2645"/>
                    <a:pt x="8193" y="2645"/>
                  </a:cubicBezTo>
                  <a:cubicBezTo>
                    <a:pt x="8193" y="2645"/>
                    <a:pt x="8193" y="2645"/>
                    <a:pt x="8193" y="2645"/>
                  </a:cubicBezTo>
                  <a:cubicBezTo>
                    <a:pt x="12662" y="2645"/>
                    <a:pt x="12662" y="2645"/>
                    <a:pt x="12662" y="2645"/>
                  </a:cubicBezTo>
                  <a:cubicBezTo>
                    <a:pt x="13407" y="2645"/>
                    <a:pt x="13407" y="2645"/>
                    <a:pt x="13407" y="2645"/>
                  </a:cubicBezTo>
                  <a:cubicBezTo>
                    <a:pt x="13407" y="2645"/>
                    <a:pt x="13407" y="2204"/>
                    <a:pt x="12662" y="2204"/>
                  </a:cubicBezTo>
                  <a:close/>
                  <a:moveTo>
                    <a:pt x="10428" y="18073"/>
                  </a:moveTo>
                  <a:cubicBezTo>
                    <a:pt x="9683" y="18073"/>
                    <a:pt x="8193" y="18514"/>
                    <a:pt x="8193" y="19396"/>
                  </a:cubicBezTo>
                  <a:cubicBezTo>
                    <a:pt x="8193" y="20278"/>
                    <a:pt x="9683" y="20718"/>
                    <a:pt x="10428" y="20718"/>
                  </a:cubicBezTo>
                  <a:cubicBezTo>
                    <a:pt x="11917" y="20718"/>
                    <a:pt x="12662" y="20278"/>
                    <a:pt x="12662" y="19396"/>
                  </a:cubicBezTo>
                  <a:cubicBezTo>
                    <a:pt x="12662" y="18514"/>
                    <a:pt x="11917" y="18073"/>
                    <a:pt x="10428" y="1807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7" name="Shape 5577"/>
            <p:cNvSpPr/>
            <p:nvPr/>
          </p:nvSpPr>
          <p:spPr>
            <a:xfrm>
              <a:off x="5236564" y="4146524"/>
              <a:ext cx="291203" cy="195168"/>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8" name="Shape 5578"/>
            <p:cNvSpPr/>
            <p:nvPr/>
          </p:nvSpPr>
          <p:spPr>
            <a:xfrm>
              <a:off x="5718286" y="4129486"/>
              <a:ext cx="227696" cy="212207"/>
            </a:xfrm>
            <a:custGeom>
              <a:avLst/>
              <a:gdLst/>
              <a:ahLst/>
              <a:cxnLst>
                <a:cxn ang="0">
                  <a:pos x="wd2" y="hd2"/>
                </a:cxn>
                <a:cxn ang="5400000">
                  <a:pos x="wd2" y="hd2"/>
                </a:cxn>
                <a:cxn ang="10800000">
                  <a:pos x="wd2" y="hd2"/>
                </a:cxn>
                <a:cxn ang="16200000">
                  <a:pos x="wd2" y="hd2"/>
                </a:cxn>
              </a:cxnLst>
              <a:rect l="0" t="0" r="r" b="b"/>
              <a:pathLst>
                <a:path w="21600" h="21600" extrusionOk="0">
                  <a:moveTo>
                    <a:pt x="13024" y="19886"/>
                  </a:moveTo>
                  <a:cubicBezTo>
                    <a:pt x="9847" y="21600"/>
                    <a:pt x="9847" y="21600"/>
                    <a:pt x="9847" y="21600"/>
                  </a:cubicBezTo>
                  <a:cubicBezTo>
                    <a:pt x="4129" y="20914"/>
                    <a:pt x="0" y="17829"/>
                    <a:pt x="0" y="14057"/>
                  </a:cubicBezTo>
                  <a:cubicBezTo>
                    <a:pt x="0" y="10286"/>
                    <a:pt x="3812" y="7200"/>
                    <a:pt x="9212" y="6514"/>
                  </a:cubicBezTo>
                  <a:cubicBezTo>
                    <a:pt x="9212" y="8571"/>
                    <a:pt x="9212" y="8571"/>
                    <a:pt x="9212" y="8571"/>
                  </a:cubicBezTo>
                  <a:cubicBezTo>
                    <a:pt x="5718" y="9257"/>
                    <a:pt x="3176" y="11314"/>
                    <a:pt x="3176" y="14057"/>
                  </a:cubicBezTo>
                  <a:cubicBezTo>
                    <a:pt x="3176" y="16457"/>
                    <a:pt x="6035" y="18857"/>
                    <a:pt x="9847" y="19200"/>
                  </a:cubicBezTo>
                  <a:cubicBezTo>
                    <a:pt x="9847" y="1714"/>
                    <a:pt x="9847" y="1714"/>
                    <a:pt x="9847" y="1714"/>
                  </a:cubicBezTo>
                  <a:cubicBezTo>
                    <a:pt x="13024" y="0"/>
                    <a:pt x="13024" y="0"/>
                    <a:pt x="13024" y="0"/>
                  </a:cubicBezTo>
                  <a:lnTo>
                    <a:pt x="13024" y="19886"/>
                  </a:lnTo>
                  <a:close/>
                  <a:moveTo>
                    <a:pt x="21600" y="12686"/>
                  </a:moveTo>
                  <a:cubicBezTo>
                    <a:pt x="15247" y="10971"/>
                    <a:pt x="15247" y="10971"/>
                    <a:pt x="15247" y="10971"/>
                  </a:cubicBezTo>
                  <a:cubicBezTo>
                    <a:pt x="16835" y="9943"/>
                    <a:pt x="16835" y="9943"/>
                    <a:pt x="16835" y="9943"/>
                  </a:cubicBezTo>
                  <a:cubicBezTo>
                    <a:pt x="15882" y="9257"/>
                    <a:pt x="14929" y="8914"/>
                    <a:pt x="13659" y="8571"/>
                  </a:cubicBezTo>
                  <a:cubicBezTo>
                    <a:pt x="13659" y="6514"/>
                    <a:pt x="13659" y="6514"/>
                    <a:pt x="13659" y="6514"/>
                  </a:cubicBezTo>
                  <a:cubicBezTo>
                    <a:pt x="15882" y="6857"/>
                    <a:pt x="17788" y="7543"/>
                    <a:pt x="19376" y="8571"/>
                  </a:cubicBezTo>
                  <a:cubicBezTo>
                    <a:pt x="20965" y="7543"/>
                    <a:pt x="20965" y="7543"/>
                    <a:pt x="20965" y="7543"/>
                  </a:cubicBezTo>
                  <a:lnTo>
                    <a:pt x="21600" y="1268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79" name="Shape 5579"/>
            <p:cNvSpPr/>
            <p:nvPr/>
          </p:nvSpPr>
          <p:spPr>
            <a:xfrm>
              <a:off x="6201557" y="4129486"/>
              <a:ext cx="227696" cy="229245"/>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2071" y="17788"/>
                    <a:pt x="12071" y="17788"/>
                    <a:pt x="12071" y="17788"/>
                  </a:cubicBezTo>
                  <a:cubicBezTo>
                    <a:pt x="8894" y="21282"/>
                    <a:pt x="8894" y="21282"/>
                    <a:pt x="8894" y="21282"/>
                  </a:cubicBezTo>
                  <a:cubicBezTo>
                    <a:pt x="8894" y="21282"/>
                    <a:pt x="8576" y="21600"/>
                    <a:pt x="8259" y="21600"/>
                  </a:cubicBezTo>
                  <a:cubicBezTo>
                    <a:pt x="8259" y="21600"/>
                    <a:pt x="8259" y="21600"/>
                    <a:pt x="8259" y="21600"/>
                  </a:cubicBezTo>
                  <a:cubicBezTo>
                    <a:pt x="7941" y="21282"/>
                    <a:pt x="7624" y="20965"/>
                    <a:pt x="7624" y="20647"/>
                  </a:cubicBezTo>
                  <a:cubicBezTo>
                    <a:pt x="7624" y="16518"/>
                    <a:pt x="7624" y="16518"/>
                    <a:pt x="7624" y="16518"/>
                  </a:cubicBezTo>
                  <a:cubicBezTo>
                    <a:pt x="18106" y="3812"/>
                    <a:pt x="18106" y="3812"/>
                    <a:pt x="18106" y="3812"/>
                  </a:cubicBezTo>
                  <a:cubicBezTo>
                    <a:pt x="5082" y="14929"/>
                    <a:pt x="5082" y="14929"/>
                    <a:pt x="5082" y="14929"/>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647" y="0"/>
                    <a:pt x="20647" y="0"/>
                  </a:cubicBezTo>
                  <a:cubicBezTo>
                    <a:pt x="20965" y="0"/>
                    <a:pt x="20965" y="0"/>
                    <a:pt x="21282" y="0"/>
                  </a:cubicBezTo>
                  <a:cubicBezTo>
                    <a:pt x="21600" y="318"/>
                    <a:pt x="21600" y="635"/>
                    <a:pt x="21600" y="95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0" name="Shape 5580"/>
            <p:cNvSpPr/>
            <p:nvPr/>
          </p:nvSpPr>
          <p:spPr>
            <a:xfrm>
              <a:off x="6683279" y="4129486"/>
              <a:ext cx="227696" cy="229245"/>
            </a:xfrm>
            <a:custGeom>
              <a:avLst/>
              <a:gdLst/>
              <a:ahLst/>
              <a:cxnLst>
                <a:cxn ang="0">
                  <a:pos x="wd2" y="hd2"/>
                </a:cxn>
                <a:cxn ang="5400000">
                  <a:pos x="wd2" y="hd2"/>
                </a:cxn>
                <a:cxn ang="10800000">
                  <a:pos x="wd2" y="hd2"/>
                </a:cxn>
                <a:cxn ang="16200000">
                  <a:pos x="wd2" y="hd2"/>
                </a:cxn>
              </a:cxnLst>
              <a:rect l="0" t="0" r="r" b="b"/>
              <a:pathLst>
                <a:path w="21600" h="21600" extrusionOk="0">
                  <a:moveTo>
                    <a:pt x="21600" y="20329"/>
                  </a:moveTo>
                  <a:cubicBezTo>
                    <a:pt x="21600" y="20965"/>
                    <a:pt x="21282" y="21600"/>
                    <a:pt x="20647" y="21600"/>
                  </a:cubicBezTo>
                  <a:cubicBezTo>
                    <a:pt x="8894" y="21600"/>
                    <a:pt x="8894" y="21600"/>
                    <a:pt x="8894" y="21600"/>
                  </a:cubicBezTo>
                  <a:cubicBezTo>
                    <a:pt x="8259" y="21600"/>
                    <a:pt x="7941" y="20965"/>
                    <a:pt x="7941" y="20329"/>
                  </a:cubicBezTo>
                  <a:cubicBezTo>
                    <a:pt x="7941" y="18424"/>
                    <a:pt x="7941" y="18424"/>
                    <a:pt x="7941" y="18424"/>
                  </a:cubicBezTo>
                  <a:cubicBezTo>
                    <a:pt x="1271" y="18424"/>
                    <a:pt x="1271" y="18424"/>
                    <a:pt x="1271" y="18424"/>
                  </a:cubicBezTo>
                  <a:cubicBezTo>
                    <a:pt x="635" y="18424"/>
                    <a:pt x="0" y="17788"/>
                    <a:pt x="0" y="17153"/>
                  </a:cubicBezTo>
                  <a:cubicBezTo>
                    <a:pt x="0" y="953"/>
                    <a:pt x="0" y="953"/>
                    <a:pt x="0" y="953"/>
                  </a:cubicBezTo>
                  <a:cubicBezTo>
                    <a:pt x="0" y="318"/>
                    <a:pt x="635" y="0"/>
                    <a:pt x="1271" y="0"/>
                  </a:cubicBezTo>
                  <a:cubicBezTo>
                    <a:pt x="14294" y="0"/>
                    <a:pt x="14294" y="0"/>
                    <a:pt x="14294" y="0"/>
                  </a:cubicBezTo>
                  <a:cubicBezTo>
                    <a:pt x="14929" y="0"/>
                    <a:pt x="15565" y="318"/>
                    <a:pt x="15565" y="953"/>
                  </a:cubicBezTo>
                  <a:cubicBezTo>
                    <a:pt x="15565" y="5082"/>
                    <a:pt x="15565" y="5082"/>
                    <a:pt x="15565" y="5082"/>
                  </a:cubicBezTo>
                  <a:cubicBezTo>
                    <a:pt x="15882" y="5082"/>
                    <a:pt x="15882" y="5082"/>
                    <a:pt x="15882" y="5400"/>
                  </a:cubicBezTo>
                  <a:cubicBezTo>
                    <a:pt x="20965" y="10165"/>
                    <a:pt x="20965" y="10165"/>
                    <a:pt x="20965" y="10165"/>
                  </a:cubicBezTo>
                  <a:cubicBezTo>
                    <a:pt x="21282" y="10800"/>
                    <a:pt x="21600" y="11753"/>
                    <a:pt x="21600" y="12388"/>
                  </a:cubicBezTo>
                  <a:lnTo>
                    <a:pt x="21600" y="20329"/>
                  </a:lnTo>
                  <a:close/>
                  <a:moveTo>
                    <a:pt x="12388" y="1906"/>
                  </a:moveTo>
                  <a:cubicBezTo>
                    <a:pt x="12388" y="1588"/>
                    <a:pt x="12388" y="1588"/>
                    <a:pt x="12071" y="1588"/>
                  </a:cubicBezTo>
                  <a:cubicBezTo>
                    <a:pt x="3494" y="1588"/>
                    <a:pt x="3494" y="1588"/>
                    <a:pt x="3494" y="1588"/>
                  </a:cubicBezTo>
                  <a:cubicBezTo>
                    <a:pt x="3494" y="1588"/>
                    <a:pt x="3176" y="1588"/>
                    <a:pt x="3176" y="1906"/>
                  </a:cubicBezTo>
                  <a:cubicBezTo>
                    <a:pt x="3176" y="2541"/>
                    <a:pt x="3176" y="2541"/>
                    <a:pt x="3176" y="2541"/>
                  </a:cubicBezTo>
                  <a:cubicBezTo>
                    <a:pt x="3176" y="2859"/>
                    <a:pt x="3494" y="2859"/>
                    <a:pt x="3494" y="2859"/>
                  </a:cubicBezTo>
                  <a:cubicBezTo>
                    <a:pt x="12071" y="2859"/>
                    <a:pt x="12071" y="2859"/>
                    <a:pt x="12071" y="2859"/>
                  </a:cubicBezTo>
                  <a:cubicBezTo>
                    <a:pt x="12388" y="2859"/>
                    <a:pt x="12388" y="2859"/>
                    <a:pt x="12388" y="2541"/>
                  </a:cubicBezTo>
                  <a:lnTo>
                    <a:pt x="12388" y="1906"/>
                  </a:lnTo>
                  <a:close/>
                  <a:moveTo>
                    <a:pt x="20329" y="20012"/>
                  </a:moveTo>
                  <a:cubicBezTo>
                    <a:pt x="20329" y="12388"/>
                    <a:pt x="20329" y="12388"/>
                    <a:pt x="20329" y="12388"/>
                  </a:cubicBezTo>
                  <a:cubicBezTo>
                    <a:pt x="15247" y="12388"/>
                    <a:pt x="15247" y="12388"/>
                    <a:pt x="15247" y="12388"/>
                  </a:cubicBezTo>
                  <a:cubicBezTo>
                    <a:pt x="14612" y="12388"/>
                    <a:pt x="13976" y="11753"/>
                    <a:pt x="13976" y="11118"/>
                  </a:cubicBezTo>
                  <a:cubicBezTo>
                    <a:pt x="13976" y="6035"/>
                    <a:pt x="13976" y="6035"/>
                    <a:pt x="13976" y="6035"/>
                  </a:cubicBezTo>
                  <a:cubicBezTo>
                    <a:pt x="9529" y="6035"/>
                    <a:pt x="9529" y="6035"/>
                    <a:pt x="9529" y="6035"/>
                  </a:cubicBezTo>
                  <a:cubicBezTo>
                    <a:pt x="9529" y="20012"/>
                    <a:pt x="9529" y="20012"/>
                    <a:pt x="9529" y="20012"/>
                  </a:cubicBezTo>
                  <a:lnTo>
                    <a:pt x="20329" y="20012"/>
                  </a:lnTo>
                  <a:close/>
                  <a:moveTo>
                    <a:pt x="19059" y="10800"/>
                  </a:moveTo>
                  <a:cubicBezTo>
                    <a:pt x="15565" y="6988"/>
                    <a:pt x="15565" y="6988"/>
                    <a:pt x="15565" y="6988"/>
                  </a:cubicBezTo>
                  <a:cubicBezTo>
                    <a:pt x="15565" y="10800"/>
                    <a:pt x="15565" y="10800"/>
                    <a:pt x="15565" y="10800"/>
                  </a:cubicBezTo>
                  <a:lnTo>
                    <a:pt x="19059" y="10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1" name="Shape 5581"/>
            <p:cNvSpPr/>
            <p:nvPr/>
          </p:nvSpPr>
          <p:spPr>
            <a:xfrm>
              <a:off x="7165001" y="4146524"/>
              <a:ext cx="195168" cy="195168"/>
            </a:xfrm>
            <a:custGeom>
              <a:avLst/>
              <a:gdLst/>
              <a:ahLst/>
              <a:cxnLst>
                <a:cxn ang="0">
                  <a:pos x="wd2" y="hd2"/>
                </a:cxn>
                <a:cxn ang="5400000">
                  <a:pos x="wd2" y="hd2"/>
                </a:cxn>
                <a:cxn ang="10800000">
                  <a:pos x="wd2" y="hd2"/>
                </a:cxn>
                <a:cxn ang="16200000">
                  <a:pos x="wd2" y="hd2"/>
                </a:cxn>
              </a:cxnLst>
              <a:rect l="0" t="0" r="r" b="b"/>
              <a:pathLst>
                <a:path w="21600" h="21600" extrusionOk="0">
                  <a:moveTo>
                    <a:pt x="17876" y="9683"/>
                  </a:moveTo>
                  <a:cubicBezTo>
                    <a:pt x="5959" y="21600"/>
                    <a:pt x="5959" y="21600"/>
                    <a:pt x="5959" y="21600"/>
                  </a:cubicBezTo>
                  <a:cubicBezTo>
                    <a:pt x="0" y="21600"/>
                    <a:pt x="0" y="21600"/>
                    <a:pt x="0" y="21600"/>
                  </a:cubicBezTo>
                  <a:cubicBezTo>
                    <a:pt x="0" y="15641"/>
                    <a:pt x="0" y="15641"/>
                    <a:pt x="0" y="15641"/>
                  </a:cubicBezTo>
                  <a:cubicBezTo>
                    <a:pt x="11917" y="3724"/>
                    <a:pt x="11917" y="3724"/>
                    <a:pt x="11917" y="3724"/>
                  </a:cubicBezTo>
                  <a:lnTo>
                    <a:pt x="17876" y="9683"/>
                  </a:lnTo>
                  <a:close/>
                  <a:moveTo>
                    <a:pt x="6703" y="18621"/>
                  </a:moveTo>
                  <a:cubicBezTo>
                    <a:pt x="3352" y="15269"/>
                    <a:pt x="3352" y="15269"/>
                    <a:pt x="3352" y="15269"/>
                  </a:cubicBezTo>
                  <a:cubicBezTo>
                    <a:pt x="1862" y="16386"/>
                    <a:pt x="1862" y="16386"/>
                    <a:pt x="1862" y="16386"/>
                  </a:cubicBezTo>
                  <a:cubicBezTo>
                    <a:pt x="1862" y="17876"/>
                    <a:pt x="1862" y="17876"/>
                    <a:pt x="1862" y="17876"/>
                  </a:cubicBezTo>
                  <a:cubicBezTo>
                    <a:pt x="3724" y="17876"/>
                    <a:pt x="3724" y="17876"/>
                    <a:pt x="3724" y="17876"/>
                  </a:cubicBezTo>
                  <a:cubicBezTo>
                    <a:pt x="3724" y="19738"/>
                    <a:pt x="3724" y="19738"/>
                    <a:pt x="3724" y="19738"/>
                  </a:cubicBezTo>
                  <a:cubicBezTo>
                    <a:pt x="5214" y="19738"/>
                    <a:pt x="5214" y="19738"/>
                    <a:pt x="5214" y="19738"/>
                  </a:cubicBezTo>
                  <a:lnTo>
                    <a:pt x="6703" y="18621"/>
                  </a:lnTo>
                  <a:close/>
                  <a:moveTo>
                    <a:pt x="12290" y="6331"/>
                  </a:moveTo>
                  <a:cubicBezTo>
                    <a:pt x="12290" y="6331"/>
                    <a:pt x="12290" y="6331"/>
                    <a:pt x="12290" y="6331"/>
                  </a:cubicBezTo>
                  <a:cubicBezTo>
                    <a:pt x="4469" y="14152"/>
                    <a:pt x="4469" y="14152"/>
                    <a:pt x="4469" y="14152"/>
                  </a:cubicBezTo>
                  <a:cubicBezTo>
                    <a:pt x="4469" y="14152"/>
                    <a:pt x="4469" y="14152"/>
                    <a:pt x="4469" y="14152"/>
                  </a:cubicBezTo>
                  <a:cubicBezTo>
                    <a:pt x="4469" y="14524"/>
                    <a:pt x="4469" y="14524"/>
                    <a:pt x="4841" y="14524"/>
                  </a:cubicBezTo>
                  <a:cubicBezTo>
                    <a:pt x="4841" y="14524"/>
                    <a:pt x="4841" y="14524"/>
                    <a:pt x="4841" y="14524"/>
                  </a:cubicBezTo>
                  <a:cubicBezTo>
                    <a:pt x="12662" y="6703"/>
                    <a:pt x="12662" y="6703"/>
                    <a:pt x="12662" y="6703"/>
                  </a:cubicBezTo>
                  <a:cubicBezTo>
                    <a:pt x="12662" y="6703"/>
                    <a:pt x="12662" y="6703"/>
                    <a:pt x="12662" y="6703"/>
                  </a:cubicBezTo>
                  <a:cubicBezTo>
                    <a:pt x="12662" y="6331"/>
                    <a:pt x="12662" y="6331"/>
                    <a:pt x="12290" y="6331"/>
                  </a:cubicBezTo>
                  <a:close/>
                  <a:moveTo>
                    <a:pt x="21228" y="6703"/>
                  </a:moveTo>
                  <a:cubicBezTo>
                    <a:pt x="18621" y="8938"/>
                    <a:pt x="18621" y="8938"/>
                    <a:pt x="18621" y="8938"/>
                  </a:cubicBezTo>
                  <a:cubicBezTo>
                    <a:pt x="12662" y="2979"/>
                    <a:pt x="12662" y="2979"/>
                    <a:pt x="12662" y="2979"/>
                  </a:cubicBezTo>
                  <a:cubicBezTo>
                    <a:pt x="15269" y="745"/>
                    <a:pt x="15269" y="745"/>
                    <a:pt x="15269" y="745"/>
                  </a:cubicBezTo>
                  <a:cubicBezTo>
                    <a:pt x="15641" y="372"/>
                    <a:pt x="16014" y="0"/>
                    <a:pt x="16386" y="0"/>
                  </a:cubicBezTo>
                  <a:cubicBezTo>
                    <a:pt x="16759" y="0"/>
                    <a:pt x="17503" y="372"/>
                    <a:pt x="17876" y="745"/>
                  </a:cubicBezTo>
                  <a:cubicBezTo>
                    <a:pt x="21228" y="4097"/>
                    <a:pt x="21228" y="4097"/>
                    <a:pt x="21228" y="4097"/>
                  </a:cubicBezTo>
                  <a:cubicBezTo>
                    <a:pt x="21228" y="4469"/>
                    <a:pt x="21600" y="4841"/>
                    <a:pt x="21600" y="5214"/>
                  </a:cubicBezTo>
                  <a:cubicBezTo>
                    <a:pt x="21600" y="5586"/>
                    <a:pt x="21228" y="6331"/>
                    <a:pt x="21228" y="670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2" name="Shape 5582"/>
            <p:cNvSpPr/>
            <p:nvPr/>
          </p:nvSpPr>
          <p:spPr>
            <a:xfrm>
              <a:off x="7648271" y="4146524"/>
              <a:ext cx="196717"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69" y="21600"/>
                    <a:pt x="17573" y="21600"/>
                  </a:cubicBezTo>
                  <a:cubicBezTo>
                    <a:pt x="4027" y="21600"/>
                    <a:pt x="4027" y="21600"/>
                    <a:pt x="4027" y="21600"/>
                  </a:cubicBezTo>
                  <a:cubicBezTo>
                    <a:pt x="1831" y="21600"/>
                    <a:pt x="0" y="19738"/>
                    <a:pt x="0" y="17503"/>
                  </a:cubicBezTo>
                  <a:cubicBezTo>
                    <a:pt x="0" y="3724"/>
                    <a:pt x="0" y="3724"/>
                    <a:pt x="0" y="3724"/>
                  </a:cubicBezTo>
                  <a:cubicBezTo>
                    <a:pt x="0" y="1490"/>
                    <a:pt x="1831" y="0"/>
                    <a:pt x="4027" y="0"/>
                  </a:cubicBezTo>
                  <a:cubicBezTo>
                    <a:pt x="17573" y="0"/>
                    <a:pt x="17573" y="0"/>
                    <a:pt x="17573" y="0"/>
                  </a:cubicBezTo>
                  <a:cubicBezTo>
                    <a:pt x="19769" y="0"/>
                    <a:pt x="21600" y="1490"/>
                    <a:pt x="21600" y="3724"/>
                  </a:cubicBezTo>
                  <a:lnTo>
                    <a:pt x="21600" y="17503"/>
                  </a:lnTo>
                  <a:close/>
                  <a:moveTo>
                    <a:pt x="17939" y="14524"/>
                  </a:moveTo>
                  <a:cubicBezTo>
                    <a:pt x="17939" y="14524"/>
                    <a:pt x="15742" y="13407"/>
                    <a:pt x="15376" y="13034"/>
                  </a:cubicBezTo>
                  <a:cubicBezTo>
                    <a:pt x="15010" y="13034"/>
                    <a:pt x="15010" y="12662"/>
                    <a:pt x="14644" y="12662"/>
                  </a:cubicBezTo>
                  <a:cubicBezTo>
                    <a:pt x="13912" y="12662"/>
                    <a:pt x="13180" y="14524"/>
                    <a:pt x="12447" y="14524"/>
                  </a:cubicBezTo>
                  <a:cubicBezTo>
                    <a:pt x="12081" y="14524"/>
                    <a:pt x="11715" y="14152"/>
                    <a:pt x="11715" y="14152"/>
                  </a:cubicBezTo>
                  <a:cubicBezTo>
                    <a:pt x="9885" y="13034"/>
                    <a:pt x="8420" y="11917"/>
                    <a:pt x="7322" y="10055"/>
                  </a:cubicBezTo>
                  <a:cubicBezTo>
                    <a:pt x="7322" y="9683"/>
                    <a:pt x="6956" y="9310"/>
                    <a:pt x="6956" y="8938"/>
                  </a:cubicBezTo>
                  <a:cubicBezTo>
                    <a:pt x="6956" y="8566"/>
                    <a:pt x="8786" y="7448"/>
                    <a:pt x="8786" y="7076"/>
                  </a:cubicBezTo>
                  <a:cubicBezTo>
                    <a:pt x="8786" y="6703"/>
                    <a:pt x="8420" y="6331"/>
                    <a:pt x="8420" y="5959"/>
                  </a:cubicBezTo>
                  <a:cubicBezTo>
                    <a:pt x="8054" y="5586"/>
                    <a:pt x="7322" y="3724"/>
                    <a:pt x="6956" y="3352"/>
                  </a:cubicBezTo>
                  <a:cubicBezTo>
                    <a:pt x="6956" y="3352"/>
                    <a:pt x="6956" y="3352"/>
                    <a:pt x="6590" y="3352"/>
                  </a:cubicBezTo>
                  <a:cubicBezTo>
                    <a:pt x="6224" y="3352"/>
                    <a:pt x="5492" y="3724"/>
                    <a:pt x="5125" y="3724"/>
                  </a:cubicBezTo>
                  <a:cubicBezTo>
                    <a:pt x="4393" y="4097"/>
                    <a:pt x="3661" y="5959"/>
                    <a:pt x="3661" y="7076"/>
                  </a:cubicBezTo>
                  <a:cubicBezTo>
                    <a:pt x="3661" y="7821"/>
                    <a:pt x="4027" y="8938"/>
                    <a:pt x="4393" y="9683"/>
                  </a:cubicBezTo>
                  <a:cubicBezTo>
                    <a:pt x="5492" y="12662"/>
                    <a:pt x="8786" y="16014"/>
                    <a:pt x="11715" y="17131"/>
                  </a:cubicBezTo>
                  <a:cubicBezTo>
                    <a:pt x="12814" y="17503"/>
                    <a:pt x="13546" y="17876"/>
                    <a:pt x="14644" y="17876"/>
                  </a:cubicBezTo>
                  <a:cubicBezTo>
                    <a:pt x="15376" y="17876"/>
                    <a:pt x="17207" y="17131"/>
                    <a:pt x="17573" y="16386"/>
                  </a:cubicBezTo>
                  <a:cubicBezTo>
                    <a:pt x="17939" y="16014"/>
                    <a:pt x="17939" y="15269"/>
                    <a:pt x="17939" y="14897"/>
                  </a:cubicBezTo>
                  <a:cubicBezTo>
                    <a:pt x="17939" y="14897"/>
                    <a:pt x="17939" y="14897"/>
                    <a:pt x="17939" y="1452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3" name="Shape 5583"/>
            <p:cNvSpPr/>
            <p:nvPr/>
          </p:nvSpPr>
          <p:spPr>
            <a:xfrm>
              <a:off x="8129993" y="4146524"/>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8566" y="1862"/>
                  </a:moveTo>
                  <a:cubicBezTo>
                    <a:pt x="7821" y="1862"/>
                    <a:pt x="7448" y="2234"/>
                    <a:pt x="6703" y="2234"/>
                  </a:cubicBezTo>
                  <a:cubicBezTo>
                    <a:pt x="4097" y="2234"/>
                    <a:pt x="4097" y="2234"/>
                    <a:pt x="4097" y="2234"/>
                  </a:cubicBezTo>
                  <a:cubicBezTo>
                    <a:pt x="4097" y="14152"/>
                    <a:pt x="4097" y="14152"/>
                    <a:pt x="4097" y="14152"/>
                  </a:cubicBezTo>
                  <a:cubicBezTo>
                    <a:pt x="7076" y="13779"/>
                    <a:pt x="7076" y="13779"/>
                    <a:pt x="7076" y="13779"/>
                  </a:cubicBezTo>
                  <a:cubicBezTo>
                    <a:pt x="7076" y="10800"/>
                    <a:pt x="7076" y="10800"/>
                    <a:pt x="7076" y="10800"/>
                  </a:cubicBezTo>
                  <a:cubicBezTo>
                    <a:pt x="7448" y="10800"/>
                    <a:pt x="8193" y="11172"/>
                    <a:pt x="8566" y="11172"/>
                  </a:cubicBezTo>
                  <a:cubicBezTo>
                    <a:pt x="11172" y="11172"/>
                    <a:pt x="13034" y="8938"/>
                    <a:pt x="13034" y="6331"/>
                  </a:cubicBezTo>
                  <a:cubicBezTo>
                    <a:pt x="13034" y="4097"/>
                    <a:pt x="11172" y="1862"/>
                    <a:pt x="8566" y="1862"/>
                  </a:cubicBezTo>
                  <a:close/>
                  <a:moveTo>
                    <a:pt x="8193" y="8566"/>
                  </a:moveTo>
                  <a:cubicBezTo>
                    <a:pt x="7448" y="8566"/>
                    <a:pt x="7448" y="8566"/>
                    <a:pt x="7076" y="8193"/>
                  </a:cubicBezTo>
                  <a:cubicBezTo>
                    <a:pt x="7076" y="4469"/>
                    <a:pt x="7076" y="4469"/>
                    <a:pt x="7076" y="4469"/>
                  </a:cubicBezTo>
                  <a:cubicBezTo>
                    <a:pt x="7448" y="4469"/>
                    <a:pt x="7448" y="4097"/>
                    <a:pt x="8193" y="4097"/>
                  </a:cubicBezTo>
                  <a:cubicBezTo>
                    <a:pt x="8938" y="4097"/>
                    <a:pt x="9683" y="5214"/>
                    <a:pt x="9683" y="6331"/>
                  </a:cubicBezTo>
                  <a:cubicBezTo>
                    <a:pt x="9683" y="7448"/>
                    <a:pt x="8938" y="8566"/>
                    <a:pt x="8193" y="8566"/>
                  </a:cubicBezTo>
                  <a:close/>
                  <a:moveTo>
                    <a:pt x="13407" y="7821"/>
                  </a:moveTo>
                  <a:cubicBezTo>
                    <a:pt x="13407" y="7821"/>
                    <a:pt x="13034" y="7821"/>
                    <a:pt x="13034" y="7821"/>
                  </a:cubicBezTo>
                  <a:cubicBezTo>
                    <a:pt x="12662" y="8566"/>
                    <a:pt x="12290" y="9310"/>
                    <a:pt x="11917" y="10055"/>
                  </a:cubicBezTo>
                  <a:cubicBezTo>
                    <a:pt x="11172" y="10800"/>
                    <a:pt x="10055" y="11172"/>
                    <a:pt x="8938" y="11172"/>
                  </a:cubicBezTo>
                  <a:cubicBezTo>
                    <a:pt x="8938" y="20110"/>
                    <a:pt x="8938" y="20110"/>
                    <a:pt x="8938" y="20110"/>
                  </a:cubicBezTo>
                  <a:cubicBezTo>
                    <a:pt x="11917" y="19738"/>
                    <a:pt x="11917" y="19738"/>
                    <a:pt x="11917" y="19738"/>
                  </a:cubicBezTo>
                  <a:cubicBezTo>
                    <a:pt x="11917" y="16759"/>
                    <a:pt x="11917" y="16759"/>
                    <a:pt x="11917" y="16759"/>
                  </a:cubicBezTo>
                  <a:cubicBezTo>
                    <a:pt x="12290" y="17131"/>
                    <a:pt x="13034" y="17131"/>
                    <a:pt x="13407" y="17131"/>
                  </a:cubicBezTo>
                  <a:cubicBezTo>
                    <a:pt x="16014" y="17131"/>
                    <a:pt x="17876" y="14897"/>
                    <a:pt x="17876" y="12662"/>
                  </a:cubicBezTo>
                  <a:cubicBezTo>
                    <a:pt x="17876" y="10055"/>
                    <a:pt x="16014" y="7821"/>
                    <a:pt x="13407" y="7821"/>
                  </a:cubicBezTo>
                  <a:close/>
                  <a:moveTo>
                    <a:pt x="13034" y="14524"/>
                  </a:moveTo>
                  <a:cubicBezTo>
                    <a:pt x="12290" y="14524"/>
                    <a:pt x="12290" y="14524"/>
                    <a:pt x="11917" y="14524"/>
                  </a:cubicBezTo>
                  <a:cubicBezTo>
                    <a:pt x="11917" y="10428"/>
                    <a:pt x="11917" y="10428"/>
                    <a:pt x="11917" y="10428"/>
                  </a:cubicBezTo>
                  <a:cubicBezTo>
                    <a:pt x="12290" y="10428"/>
                    <a:pt x="12290" y="10428"/>
                    <a:pt x="13034" y="10428"/>
                  </a:cubicBezTo>
                  <a:cubicBezTo>
                    <a:pt x="13779" y="10428"/>
                    <a:pt x="14524" y="11172"/>
                    <a:pt x="14524" y="12290"/>
                  </a:cubicBezTo>
                  <a:cubicBezTo>
                    <a:pt x="14524" y="13779"/>
                    <a:pt x="13779" y="14524"/>
                    <a:pt x="13034" y="1452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4" name="Shape 5584"/>
            <p:cNvSpPr/>
            <p:nvPr/>
          </p:nvSpPr>
          <p:spPr>
            <a:xfrm>
              <a:off x="8560600" y="4146218"/>
              <a:ext cx="180252" cy="178436"/>
            </a:xfrm>
            <a:custGeom>
              <a:avLst/>
              <a:gdLst/>
              <a:ahLst/>
              <a:cxnLst>
                <a:cxn ang="0">
                  <a:pos x="wd2" y="hd2"/>
                </a:cxn>
                <a:cxn ang="5400000">
                  <a:pos x="wd2" y="hd2"/>
                </a:cxn>
                <a:cxn ang="10800000">
                  <a:pos x="wd2" y="hd2"/>
                </a:cxn>
                <a:cxn ang="16200000">
                  <a:pos x="wd2" y="hd2"/>
                </a:cxn>
              </a:cxnLst>
              <a:rect l="0" t="0" r="r" b="b"/>
              <a:pathLst>
                <a:path w="21123" h="20910" extrusionOk="0">
                  <a:moveTo>
                    <a:pt x="19244" y="5201"/>
                  </a:moveTo>
                  <a:cubicBezTo>
                    <a:pt x="16887" y="7557"/>
                    <a:pt x="16887" y="7557"/>
                    <a:pt x="16887" y="7557"/>
                  </a:cubicBezTo>
                  <a:cubicBezTo>
                    <a:pt x="19244" y="17768"/>
                    <a:pt x="19244" y="17768"/>
                    <a:pt x="19244" y="17768"/>
                  </a:cubicBezTo>
                  <a:cubicBezTo>
                    <a:pt x="19244" y="18161"/>
                    <a:pt x="19244" y="18161"/>
                    <a:pt x="19244" y="18554"/>
                  </a:cubicBezTo>
                  <a:cubicBezTo>
                    <a:pt x="17280" y="19732"/>
                    <a:pt x="17280" y="19732"/>
                    <a:pt x="17280" y="19732"/>
                  </a:cubicBezTo>
                  <a:cubicBezTo>
                    <a:pt x="16887" y="19732"/>
                    <a:pt x="16887" y="20125"/>
                    <a:pt x="16887" y="20125"/>
                  </a:cubicBezTo>
                  <a:cubicBezTo>
                    <a:pt x="16887" y="20125"/>
                    <a:pt x="16887" y="20125"/>
                    <a:pt x="16887" y="20125"/>
                  </a:cubicBezTo>
                  <a:cubicBezTo>
                    <a:pt x="16495" y="19732"/>
                    <a:pt x="16495" y="19732"/>
                    <a:pt x="16495" y="19732"/>
                  </a:cubicBezTo>
                  <a:cubicBezTo>
                    <a:pt x="12175" y="12270"/>
                    <a:pt x="12175" y="12270"/>
                    <a:pt x="12175" y="12270"/>
                  </a:cubicBezTo>
                  <a:cubicBezTo>
                    <a:pt x="8247" y="15805"/>
                    <a:pt x="8247" y="15805"/>
                    <a:pt x="8247" y="15805"/>
                  </a:cubicBezTo>
                  <a:cubicBezTo>
                    <a:pt x="9033" y="18946"/>
                    <a:pt x="9033" y="18946"/>
                    <a:pt x="9033" y="18946"/>
                  </a:cubicBezTo>
                  <a:cubicBezTo>
                    <a:pt x="9425" y="18946"/>
                    <a:pt x="9033" y="19339"/>
                    <a:pt x="9033" y="19339"/>
                  </a:cubicBezTo>
                  <a:cubicBezTo>
                    <a:pt x="7855" y="20910"/>
                    <a:pt x="7855" y="20910"/>
                    <a:pt x="7855" y="20910"/>
                  </a:cubicBezTo>
                  <a:cubicBezTo>
                    <a:pt x="7462" y="20910"/>
                    <a:pt x="7462" y="20910"/>
                    <a:pt x="7462" y="20910"/>
                  </a:cubicBezTo>
                  <a:cubicBezTo>
                    <a:pt x="7462" y="20910"/>
                    <a:pt x="7462" y="20910"/>
                    <a:pt x="7462" y="20910"/>
                  </a:cubicBezTo>
                  <a:cubicBezTo>
                    <a:pt x="7069" y="20910"/>
                    <a:pt x="7069" y="20910"/>
                    <a:pt x="7069" y="20910"/>
                  </a:cubicBezTo>
                  <a:cubicBezTo>
                    <a:pt x="3927" y="16983"/>
                    <a:pt x="3927" y="16983"/>
                    <a:pt x="3927" y="16983"/>
                  </a:cubicBezTo>
                  <a:cubicBezTo>
                    <a:pt x="393" y="14234"/>
                    <a:pt x="393" y="14234"/>
                    <a:pt x="393" y="14234"/>
                  </a:cubicBezTo>
                  <a:cubicBezTo>
                    <a:pt x="393" y="14234"/>
                    <a:pt x="0" y="13841"/>
                    <a:pt x="0" y="13841"/>
                  </a:cubicBezTo>
                  <a:cubicBezTo>
                    <a:pt x="0" y="13841"/>
                    <a:pt x="393" y="13448"/>
                    <a:pt x="393" y="13448"/>
                  </a:cubicBezTo>
                  <a:cubicBezTo>
                    <a:pt x="1571" y="11877"/>
                    <a:pt x="1571" y="11877"/>
                    <a:pt x="1571" y="11877"/>
                  </a:cubicBezTo>
                  <a:cubicBezTo>
                    <a:pt x="1964" y="11877"/>
                    <a:pt x="1964" y="11877"/>
                    <a:pt x="1964" y="11877"/>
                  </a:cubicBezTo>
                  <a:cubicBezTo>
                    <a:pt x="1964" y="11877"/>
                    <a:pt x="2356" y="11877"/>
                    <a:pt x="2356" y="11877"/>
                  </a:cubicBezTo>
                  <a:cubicBezTo>
                    <a:pt x="5105" y="12663"/>
                    <a:pt x="5105" y="12663"/>
                    <a:pt x="5105" y="12663"/>
                  </a:cubicBezTo>
                  <a:cubicBezTo>
                    <a:pt x="9033" y="8735"/>
                    <a:pt x="9033" y="8735"/>
                    <a:pt x="9033" y="8735"/>
                  </a:cubicBezTo>
                  <a:cubicBezTo>
                    <a:pt x="1571" y="4808"/>
                    <a:pt x="1571" y="4808"/>
                    <a:pt x="1571" y="4808"/>
                  </a:cubicBezTo>
                  <a:cubicBezTo>
                    <a:pt x="1178" y="4415"/>
                    <a:pt x="1178" y="4415"/>
                    <a:pt x="1178" y="4415"/>
                  </a:cubicBezTo>
                  <a:cubicBezTo>
                    <a:pt x="1178" y="4023"/>
                    <a:pt x="1178" y="4023"/>
                    <a:pt x="1178" y="4023"/>
                  </a:cubicBezTo>
                  <a:cubicBezTo>
                    <a:pt x="3142" y="2059"/>
                    <a:pt x="3142" y="2059"/>
                    <a:pt x="3142" y="2059"/>
                  </a:cubicBezTo>
                  <a:cubicBezTo>
                    <a:pt x="3142" y="1666"/>
                    <a:pt x="3535" y="1666"/>
                    <a:pt x="3535" y="1666"/>
                  </a:cubicBezTo>
                  <a:cubicBezTo>
                    <a:pt x="13353" y="4023"/>
                    <a:pt x="13353" y="4023"/>
                    <a:pt x="13353" y="4023"/>
                  </a:cubicBezTo>
                  <a:cubicBezTo>
                    <a:pt x="16102" y="1666"/>
                    <a:pt x="16102" y="1666"/>
                    <a:pt x="16102" y="1666"/>
                  </a:cubicBezTo>
                  <a:cubicBezTo>
                    <a:pt x="17280" y="488"/>
                    <a:pt x="19636" y="-690"/>
                    <a:pt x="20815" y="488"/>
                  </a:cubicBezTo>
                  <a:cubicBezTo>
                    <a:pt x="21600" y="1274"/>
                    <a:pt x="20815" y="3630"/>
                    <a:pt x="19244" y="520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5" name="Shape 5585"/>
            <p:cNvSpPr/>
            <p:nvPr/>
          </p:nvSpPr>
          <p:spPr>
            <a:xfrm>
              <a:off x="1131" y="4504454"/>
              <a:ext cx="226022" cy="229121"/>
            </a:xfrm>
            <a:custGeom>
              <a:avLst/>
              <a:gdLst/>
              <a:ahLst/>
              <a:cxnLst>
                <a:cxn ang="0">
                  <a:pos x="wd2" y="hd2"/>
                </a:cxn>
                <a:cxn ang="5400000">
                  <a:pos x="wd2" y="hd2"/>
                </a:cxn>
                <a:cxn ang="10800000">
                  <a:pos x="wd2" y="hd2"/>
                </a:cxn>
                <a:cxn ang="16200000">
                  <a:pos x="wd2" y="hd2"/>
                </a:cxn>
              </a:cxnLst>
              <a:rect l="0" t="0" r="r" b="b"/>
              <a:pathLst>
                <a:path w="21441" h="21443" extrusionOk="0">
                  <a:moveTo>
                    <a:pt x="20965" y="7669"/>
                  </a:moveTo>
                  <a:cubicBezTo>
                    <a:pt x="16200" y="12365"/>
                    <a:pt x="16200" y="12365"/>
                    <a:pt x="16200" y="12365"/>
                  </a:cubicBezTo>
                  <a:cubicBezTo>
                    <a:pt x="18106" y="14243"/>
                    <a:pt x="18106" y="14243"/>
                    <a:pt x="18106" y="14243"/>
                  </a:cubicBezTo>
                  <a:cubicBezTo>
                    <a:pt x="16200" y="16121"/>
                    <a:pt x="16200" y="16121"/>
                    <a:pt x="16200" y="16121"/>
                  </a:cubicBezTo>
                  <a:cubicBezTo>
                    <a:pt x="13341" y="18626"/>
                    <a:pt x="9529" y="18939"/>
                    <a:pt x="6353" y="17060"/>
                  </a:cubicBezTo>
                  <a:cubicBezTo>
                    <a:pt x="2224" y="21443"/>
                    <a:pt x="2224" y="21443"/>
                    <a:pt x="2224" y="21443"/>
                  </a:cubicBezTo>
                  <a:cubicBezTo>
                    <a:pt x="0" y="21443"/>
                    <a:pt x="0" y="21443"/>
                    <a:pt x="0" y="21443"/>
                  </a:cubicBezTo>
                  <a:cubicBezTo>
                    <a:pt x="0" y="19252"/>
                    <a:pt x="0" y="19252"/>
                    <a:pt x="0" y="19252"/>
                  </a:cubicBezTo>
                  <a:cubicBezTo>
                    <a:pt x="4447" y="14869"/>
                    <a:pt x="4447" y="14869"/>
                    <a:pt x="4447" y="14869"/>
                  </a:cubicBezTo>
                  <a:cubicBezTo>
                    <a:pt x="2224" y="12052"/>
                    <a:pt x="2541" y="7982"/>
                    <a:pt x="5400" y="5478"/>
                  </a:cubicBezTo>
                  <a:cubicBezTo>
                    <a:pt x="7306" y="3600"/>
                    <a:pt x="7306" y="3600"/>
                    <a:pt x="7306" y="3600"/>
                  </a:cubicBezTo>
                  <a:cubicBezTo>
                    <a:pt x="9212" y="5165"/>
                    <a:pt x="9212" y="5165"/>
                    <a:pt x="9212" y="5165"/>
                  </a:cubicBezTo>
                  <a:cubicBezTo>
                    <a:pt x="13976" y="469"/>
                    <a:pt x="13976" y="469"/>
                    <a:pt x="13976" y="469"/>
                  </a:cubicBezTo>
                  <a:cubicBezTo>
                    <a:pt x="14612" y="-157"/>
                    <a:pt x="15565" y="-157"/>
                    <a:pt x="16200" y="469"/>
                  </a:cubicBezTo>
                  <a:cubicBezTo>
                    <a:pt x="16518" y="1095"/>
                    <a:pt x="16518" y="2034"/>
                    <a:pt x="16200" y="2660"/>
                  </a:cubicBezTo>
                  <a:cubicBezTo>
                    <a:pt x="11118" y="7356"/>
                    <a:pt x="11118" y="7356"/>
                    <a:pt x="11118" y="7356"/>
                  </a:cubicBezTo>
                  <a:cubicBezTo>
                    <a:pt x="13976" y="10173"/>
                    <a:pt x="13976" y="10173"/>
                    <a:pt x="13976" y="10173"/>
                  </a:cubicBezTo>
                  <a:cubicBezTo>
                    <a:pt x="19059" y="5478"/>
                    <a:pt x="19059" y="5478"/>
                    <a:pt x="19059" y="5478"/>
                  </a:cubicBezTo>
                  <a:cubicBezTo>
                    <a:pt x="19376" y="4852"/>
                    <a:pt x="20329" y="4852"/>
                    <a:pt x="20965" y="5478"/>
                  </a:cubicBezTo>
                  <a:cubicBezTo>
                    <a:pt x="21600" y="6104"/>
                    <a:pt x="21600" y="7043"/>
                    <a:pt x="20965" y="766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6" name="Shape 5586"/>
            <p:cNvSpPr/>
            <p:nvPr/>
          </p:nvSpPr>
          <p:spPr>
            <a:xfrm>
              <a:off x="413151" y="4522918"/>
              <a:ext cx="178129" cy="176581"/>
            </a:xfrm>
            <a:custGeom>
              <a:avLst/>
              <a:gdLst/>
              <a:ahLst/>
              <a:cxnLst>
                <a:cxn ang="0">
                  <a:pos x="wd2" y="hd2"/>
                </a:cxn>
                <a:cxn ang="5400000">
                  <a:pos x="wd2" y="hd2"/>
                </a:cxn>
                <a:cxn ang="10800000">
                  <a:pos x="wd2" y="hd2"/>
                </a:cxn>
                <a:cxn ang="16200000">
                  <a:pos x="wd2" y="hd2"/>
                </a:cxn>
              </a:cxnLst>
              <a:rect l="0" t="0" r="r" b="b"/>
              <a:pathLst>
                <a:path w="21600" h="21600" extrusionOk="0">
                  <a:moveTo>
                    <a:pt x="21600" y="17117"/>
                  </a:moveTo>
                  <a:cubicBezTo>
                    <a:pt x="21600" y="19562"/>
                    <a:pt x="19562" y="21600"/>
                    <a:pt x="17117" y="21600"/>
                  </a:cubicBezTo>
                  <a:cubicBezTo>
                    <a:pt x="4483" y="21600"/>
                    <a:pt x="4483" y="21600"/>
                    <a:pt x="4483" y="21600"/>
                  </a:cubicBezTo>
                  <a:cubicBezTo>
                    <a:pt x="2038" y="21600"/>
                    <a:pt x="0" y="19562"/>
                    <a:pt x="0" y="17117"/>
                  </a:cubicBezTo>
                  <a:cubicBezTo>
                    <a:pt x="0" y="4075"/>
                    <a:pt x="0" y="4075"/>
                    <a:pt x="0" y="4075"/>
                  </a:cubicBezTo>
                  <a:cubicBezTo>
                    <a:pt x="0" y="1630"/>
                    <a:pt x="2038" y="0"/>
                    <a:pt x="4483" y="0"/>
                  </a:cubicBezTo>
                  <a:cubicBezTo>
                    <a:pt x="17117" y="0"/>
                    <a:pt x="17117" y="0"/>
                    <a:pt x="17117" y="0"/>
                  </a:cubicBezTo>
                  <a:cubicBezTo>
                    <a:pt x="19562" y="0"/>
                    <a:pt x="21600" y="1630"/>
                    <a:pt x="21600" y="4075"/>
                  </a:cubicBezTo>
                  <a:lnTo>
                    <a:pt x="21600" y="17117"/>
                  </a:lnTo>
                  <a:close/>
                  <a:moveTo>
                    <a:pt x="19562" y="4075"/>
                  </a:moveTo>
                  <a:cubicBezTo>
                    <a:pt x="19562" y="2853"/>
                    <a:pt x="18747" y="1630"/>
                    <a:pt x="17117" y="1630"/>
                  </a:cubicBezTo>
                  <a:cubicBezTo>
                    <a:pt x="4483" y="1630"/>
                    <a:pt x="4483" y="1630"/>
                    <a:pt x="4483" y="1630"/>
                  </a:cubicBezTo>
                  <a:cubicBezTo>
                    <a:pt x="2853" y="1630"/>
                    <a:pt x="2038" y="2853"/>
                    <a:pt x="2038" y="4075"/>
                  </a:cubicBezTo>
                  <a:cubicBezTo>
                    <a:pt x="2038" y="17117"/>
                    <a:pt x="2038" y="17117"/>
                    <a:pt x="2038" y="17117"/>
                  </a:cubicBezTo>
                  <a:cubicBezTo>
                    <a:pt x="2038" y="18340"/>
                    <a:pt x="2853" y="19562"/>
                    <a:pt x="4483" y="19562"/>
                  </a:cubicBezTo>
                  <a:cubicBezTo>
                    <a:pt x="17117" y="19562"/>
                    <a:pt x="17117" y="19562"/>
                    <a:pt x="17117" y="19562"/>
                  </a:cubicBezTo>
                  <a:cubicBezTo>
                    <a:pt x="18747" y="19562"/>
                    <a:pt x="19562" y="18340"/>
                    <a:pt x="19562" y="17117"/>
                  </a:cubicBezTo>
                  <a:lnTo>
                    <a:pt x="19562" y="4075"/>
                  </a:lnTo>
                  <a:close/>
                  <a:moveTo>
                    <a:pt x="17525" y="11004"/>
                  </a:moveTo>
                  <a:cubicBezTo>
                    <a:pt x="17525" y="11411"/>
                    <a:pt x="17525" y="11819"/>
                    <a:pt x="17117" y="11819"/>
                  </a:cubicBezTo>
                  <a:cubicBezTo>
                    <a:pt x="11819" y="11819"/>
                    <a:pt x="11819" y="11819"/>
                    <a:pt x="11819" y="11819"/>
                  </a:cubicBezTo>
                  <a:cubicBezTo>
                    <a:pt x="11819" y="17117"/>
                    <a:pt x="11819" y="17117"/>
                    <a:pt x="11819" y="17117"/>
                  </a:cubicBezTo>
                  <a:cubicBezTo>
                    <a:pt x="11819" y="17525"/>
                    <a:pt x="11411" y="17525"/>
                    <a:pt x="11411" y="17525"/>
                  </a:cubicBezTo>
                  <a:cubicBezTo>
                    <a:pt x="10189" y="17525"/>
                    <a:pt x="10189" y="17525"/>
                    <a:pt x="10189" y="17525"/>
                  </a:cubicBezTo>
                  <a:cubicBezTo>
                    <a:pt x="10189" y="17525"/>
                    <a:pt x="9781" y="17525"/>
                    <a:pt x="9781" y="17117"/>
                  </a:cubicBezTo>
                  <a:cubicBezTo>
                    <a:pt x="9781" y="11819"/>
                    <a:pt x="9781" y="11819"/>
                    <a:pt x="9781" y="11819"/>
                  </a:cubicBezTo>
                  <a:cubicBezTo>
                    <a:pt x="4483" y="11819"/>
                    <a:pt x="4483" y="11819"/>
                    <a:pt x="4483" y="11819"/>
                  </a:cubicBezTo>
                  <a:cubicBezTo>
                    <a:pt x="4075" y="11819"/>
                    <a:pt x="3668" y="11411"/>
                    <a:pt x="3668" y="11004"/>
                  </a:cubicBezTo>
                  <a:cubicBezTo>
                    <a:pt x="3668" y="10189"/>
                    <a:pt x="3668" y="10189"/>
                    <a:pt x="3668" y="10189"/>
                  </a:cubicBezTo>
                  <a:cubicBezTo>
                    <a:pt x="3668" y="9781"/>
                    <a:pt x="4075" y="9781"/>
                    <a:pt x="4483" y="9781"/>
                  </a:cubicBezTo>
                  <a:cubicBezTo>
                    <a:pt x="9781" y="9781"/>
                    <a:pt x="9781" y="9781"/>
                    <a:pt x="9781" y="9781"/>
                  </a:cubicBezTo>
                  <a:cubicBezTo>
                    <a:pt x="9781" y="4075"/>
                    <a:pt x="9781" y="4075"/>
                    <a:pt x="9781" y="4075"/>
                  </a:cubicBezTo>
                  <a:cubicBezTo>
                    <a:pt x="9781" y="4075"/>
                    <a:pt x="10189" y="3668"/>
                    <a:pt x="10189" y="3668"/>
                  </a:cubicBezTo>
                  <a:cubicBezTo>
                    <a:pt x="11411" y="3668"/>
                    <a:pt x="11411" y="3668"/>
                    <a:pt x="11411" y="3668"/>
                  </a:cubicBezTo>
                  <a:cubicBezTo>
                    <a:pt x="11411" y="3668"/>
                    <a:pt x="11819" y="4075"/>
                    <a:pt x="11819" y="4075"/>
                  </a:cubicBezTo>
                  <a:cubicBezTo>
                    <a:pt x="11819" y="9781"/>
                    <a:pt x="11819" y="9781"/>
                    <a:pt x="11819" y="9781"/>
                  </a:cubicBezTo>
                  <a:cubicBezTo>
                    <a:pt x="17117" y="9781"/>
                    <a:pt x="17117" y="9781"/>
                    <a:pt x="17117" y="9781"/>
                  </a:cubicBezTo>
                  <a:cubicBezTo>
                    <a:pt x="17525" y="9781"/>
                    <a:pt x="17525" y="9781"/>
                    <a:pt x="17525" y="10189"/>
                  </a:cubicBezTo>
                  <a:lnTo>
                    <a:pt x="17525" y="1100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7" name="Shape 5587"/>
            <p:cNvSpPr/>
            <p:nvPr/>
          </p:nvSpPr>
          <p:spPr>
            <a:xfrm>
              <a:off x="896421" y="4505880"/>
              <a:ext cx="224598" cy="227695"/>
            </a:xfrm>
            <a:custGeom>
              <a:avLst/>
              <a:gdLst/>
              <a:ahLst/>
              <a:cxnLst>
                <a:cxn ang="0">
                  <a:pos x="wd2" y="hd2"/>
                </a:cxn>
                <a:cxn ang="5400000">
                  <a:pos x="wd2" y="hd2"/>
                </a:cxn>
                <a:cxn ang="10800000">
                  <a:pos x="wd2" y="hd2"/>
                </a:cxn>
                <a:cxn ang="16200000">
                  <a:pos x="wd2" y="hd2"/>
                </a:cxn>
              </a:cxnLst>
              <a:rect l="0" t="0" r="r" b="b"/>
              <a:pathLst>
                <a:path w="21600" h="21600" extrusionOk="0">
                  <a:moveTo>
                    <a:pt x="3224" y="8894"/>
                  </a:moveTo>
                  <a:cubicBezTo>
                    <a:pt x="3224" y="8576"/>
                    <a:pt x="3224" y="8259"/>
                    <a:pt x="3546" y="7941"/>
                  </a:cubicBezTo>
                  <a:cubicBezTo>
                    <a:pt x="3546" y="7624"/>
                    <a:pt x="3546" y="6988"/>
                    <a:pt x="3869" y="6671"/>
                  </a:cubicBezTo>
                  <a:cubicBezTo>
                    <a:pt x="3869" y="4447"/>
                    <a:pt x="5803" y="1588"/>
                    <a:pt x="7737" y="635"/>
                  </a:cubicBezTo>
                  <a:cubicBezTo>
                    <a:pt x="9027" y="0"/>
                    <a:pt x="10316" y="0"/>
                    <a:pt x="11606" y="0"/>
                  </a:cubicBezTo>
                  <a:cubicBezTo>
                    <a:pt x="12896" y="0"/>
                    <a:pt x="13863" y="0"/>
                    <a:pt x="14830" y="635"/>
                  </a:cubicBezTo>
                  <a:cubicBezTo>
                    <a:pt x="17731" y="1906"/>
                    <a:pt x="18376" y="4129"/>
                    <a:pt x="19021" y="6671"/>
                  </a:cubicBezTo>
                  <a:cubicBezTo>
                    <a:pt x="19021" y="6988"/>
                    <a:pt x="19021" y="6988"/>
                    <a:pt x="19021" y="6988"/>
                  </a:cubicBezTo>
                  <a:cubicBezTo>
                    <a:pt x="19343" y="7306"/>
                    <a:pt x="19666" y="7941"/>
                    <a:pt x="19666" y="8576"/>
                  </a:cubicBezTo>
                  <a:cubicBezTo>
                    <a:pt x="19666" y="8894"/>
                    <a:pt x="19666" y="9212"/>
                    <a:pt x="19666" y="9529"/>
                  </a:cubicBezTo>
                  <a:cubicBezTo>
                    <a:pt x="19666" y="9529"/>
                    <a:pt x="19666" y="9847"/>
                    <a:pt x="19666" y="9847"/>
                  </a:cubicBezTo>
                  <a:cubicBezTo>
                    <a:pt x="20633" y="11435"/>
                    <a:pt x="21600" y="13024"/>
                    <a:pt x="21600" y="14929"/>
                  </a:cubicBezTo>
                  <a:cubicBezTo>
                    <a:pt x="21600" y="15247"/>
                    <a:pt x="21278" y="16835"/>
                    <a:pt x="20633" y="16835"/>
                  </a:cubicBezTo>
                  <a:cubicBezTo>
                    <a:pt x="20310" y="16835"/>
                    <a:pt x="19666" y="15565"/>
                    <a:pt x="19666" y="15247"/>
                  </a:cubicBezTo>
                  <a:cubicBezTo>
                    <a:pt x="19666" y="15247"/>
                    <a:pt x="19666" y="15247"/>
                    <a:pt x="19666" y="15247"/>
                  </a:cubicBezTo>
                  <a:cubicBezTo>
                    <a:pt x="19343" y="15247"/>
                    <a:pt x="19343" y="15247"/>
                    <a:pt x="19343" y="15247"/>
                  </a:cubicBezTo>
                  <a:cubicBezTo>
                    <a:pt x="19021" y="16200"/>
                    <a:pt x="18699" y="17153"/>
                    <a:pt x="17731" y="18106"/>
                  </a:cubicBezTo>
                  <a:cubicBezTo>
                    <a:pt x="18376" y="18741"/>
                    <a:pt x="19666" y="18741"/>
                    <a:pt x="19988" y="19694"/>
                  </a:cubicBezTo>
                  <a:cubicBezTo>
                    <a:pt x="19666" y="20012"/>
                    <a:pt x="19666" y="20012"/>
                    <a:pt x="19666" y="20329"/>
                  </a:cubicBezTo>
                  <a:cubicBezTo>
                    <a:pt x="19021" y="21282"/>
                    <a:pt x="17087" y="21282"/>
                    <a:pt x="16119" y="21282"/>
                  </a:cubicBezTo>
                  <a:cubicBezTo>
                    <a:pt x="14507" y="21282"/>
                    <a:pt x="13218" y="20965"/>
                    <a:pt x="11928" y="20647"/>
                  </a:cubicBezTo>
                  <a:cubicBezTo>
                    <a:pt x="11606" y="20329"/>
                    <a:pt x="11284" y="20647"/>
                    <a:pt x="10961" y="20329"/>
                  </a:cubicBezTo>
                  <a:cubicBezTo>
                    <a:pt x="9994" y="21282"/>
                    <a:pt x="8382" y="21600"/>
                    <a:pt x="7093" y="21600"/>
                  </a:cubicBezTo>
                  <a:cubicBezTo>
                    <a:pt x="6448" y="21600"/>
                    <a:pt x="2579" y="21600"/>
                    <a:pt x="2579" y="20012"/>
                  </a:cubicBezTo>
                  <a:cubicBezTo>
                    <a:pt x="2579" y="19059"/>
                    <a:pt x="2901" y="19059"/>
                    <a:pt x="3224" y="18424"/>
                  </a:cubicBezTo>
                  <a:cubicBezTo>
                    <a:pt x="3869" y="18424"/>
                    <a:pt x="3869" y="18424"/>
                    <a:pt x="4513" y="18424"/>
                  </a:cubicBezTo>
                  <a:cubicBezTo>
                    <a:pt x="4513" y="18424"/>
                    <a:pt x="4513" y="18424"/>
                    <a:pt x="4513" y="18106"/>
                  </a:cubicBezTo>
                  <a:cubicBezTo>
                    <a:pt x="4513" y="18106"/>
                    <a:pt x="4513" y="18106"/>
                    <a:pt x="4513" y="18106"/>
                  </a:cubicBezTo>
                  <a:cubicBezTo>
                    <a:pt x="4513" y="18106"/>
                    <a:pt x="4513" y="18106"/>
                    <a:pt x="4513" y="18106"/>
                  </a:cubicBezTo>
                  <a:cubicBezTo>
                    <a:pt x="3869" y="18106"/>
                    <a:pt x="2579" y="15882"/>
                    <a:pt x="2257" y="14929"/>
                  </a:cubicBezTo>
                  <a:cubicBezTo>
                    <a:pt x="2257" y="14929"/>
                    <a:pt x="2257" y="14929"/>
                    <a:pt x="2257" y="14929"/>
                  </a:cubicBezTo>
                  <a:cubicBezTo>
                    <a:pt x="2257" y="14929"/>
                    <a:pt x="2257" y="15247"/>
                    <a:pt x="2257" y="15247"/>
                  </a:cubicBezTo>
                  <a:cubicBezTo>
                    <a:pt x="1934" y="15882"/>
                    <a:pt x="1290" y="16518"/>
                    <a:pt x="645" y="16518"/>
                  </a:cubicBezTo>
                  <a:cubicBezTo>
                    <a:pt x="645" y="16518"/>
                    <a:pt x="645" y="16518"/>
                    <a:pt x="645" y="16518"/>
                  </a:cubicBezTo>
                  <a:cubicBezTo>
                    <a:pt x="322" y="16518"/>
                    <a:pt x="645" y="16518"/>
                    <a:pt x="322" y="16518"/>
                  </a:cubicBezTo>
                  <a:cubicBezTo>
                    <a:pt x="322" y="16200"/>
                    <a:pt x="0" y="15565"/>
                    <a:pt x="0" y="15247"/>
                  </a:cubicBezTo>
                  <a:cubicBezTo>
                    <a:pt x="0" y="12706"/>
                    <a:pt x="1290" y="11118"/>
                    <a:pt x="3224" y="9529"/>
                  </a:cubicBezTo>
                  <a:cubicBezTo>
                    <a:pt x="3224" y="9529"/>
                    <a:pt x="3224" y="9212"/>
                    <a:pt x="3224" y="889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8" name="Shape 5588"/>
            <p:cNvSpPr/>
            <p:nvPr/>
          </p:nvSpPr>
          <p:spPr>
            <a:xfrm>
              <a:off x="1378143" y="4522918"/>
              <a:ext cx="210658" cy="176581"/>
            </a:xfrm>
            <a:custGeom>
              <a:avLst/>
              <a:gdLst/>
              <a:ahLst/>
              <a:cxnLst>
                <a:cxn ang="0">
                  <a:pos x="wd2" y="hd2"/>
                </a:cxn>
                <a:cxn ang="5400000">
                  <a:pos x="wd2" y="hd2"/>
                </a:cxn>
                <a:cxn ang="10800000">
                  <a:pos x="wd2" y="hd2"/>
                </a:cxn>
                <a:cxn ang="16200000">
                  <a:pos x="wd2" y="hd2"/>
                </a:cxn>
              </a:cxnLst>
              <a:rect l="0" t="0" r="r" b="b"/>
              <a:pathLst>
                <a:path w="21600" h="21600" extrusionOk="0">
                  <a:moveTo>
                    <a:pt x="9943" y="18747"/>
                  </a:moveTo>
                  <a:cubicBezTo>
                    <a:pt x="9943" y="20377"/>
                    <a:pt x="8914" y="21600"/>
                    <a:pt x="7543" y="21600"/>
                  </a:cubicBezTo>
                  <a:cubicBezTo>
                    <a:pt x="2400" y="21600"/>
                    <a:pt x="2400" y="21600"/>
                    <a:pt x="2400" y="21600"/>
                  </a:cubicBezTo>
                  <a:cubicBezTo>
                    <a:pt x="1029" y="21600"/>
                    <a:pt x="0" y="20377"/>
                    <a:pt x="0" y="18747"/>
                  </a:cubicBezTo>
                  <a:cubicBezTo>
                    <a:pt x="0" y="7743"/>
                    <a:pt x="0" y="7743"/>
                    <a:pt x="0" y="7743"/>
                  </a:cubicBezTo>
                  <a:cubicBezTo>
                    <a:pt x="0" y="3260"/>
                    <a:pt x="2743" y="0"/>
                    <a:pt x="6514" y="0"/>
                  </a:cubicBezTo>
                  <a:cubicBezTo>
                    <a:pt x="7543" y="0"/>
                    <a:pt x="7543" y="0"/>
                    <a:pt x="7543" y="0"/>
                  </a:cubicBezTo>
                  <a:cubicBezTo>
                    <a:pt x="7886" y="0"/>
                    <a:pt x="8229" y="408"/>
                    <a:pt x="8229" y="815"/>
                  </a:cubicBezTo>
                  <a:cubicBezTo>
                    <a:pt x="8229" y="2853"/>
                    <a:pt x="8229" y="2853"/>
                    <a:pt x="8229" y="2853"/>
                  </a:cubicBezTo>
                  <a:cubicBezTo>
                    <a:pt x="8229" y="3260"/>
                    <a:pt x="7886" y="3668"/>
                    <a:pt x="7543" y="3668"/>
                  </a:cubicBezTo>
                  <a:cubicBezTo>
                    <a:pt x="6514" y="3668"/>
                    <a:pt x="6514" y="3668"/>
                    <a:pt x="6514" y="3668"/>
                  </a:cubicBezTo>
                  <a:cubicBezTo>
                    <a:pt x="4800" y="3668"/>
                    <a:pt x="3086" y="5706"/>
                    <a:pt x="3086" y="7743"/>
                  </a:cubicBezTo>
                  <a:cubicBezTo>
                    <a:pt x="3086" y="8151"/>
                    <a:pt x="3086" y="8151"/>
                    <a:pt x="3086" y="8151"/>
                  </a:cubicBezTo>
                  <a:cubicBezTo>
                    <a:pt x="3086" y="8966"/>
                    <a:pt x="3771" y="9781"/>
                    <a:pt x="4457" y="9781"/>
                  </a:cubicBezTo>
                  <a:cubicBezTo>
                    <a:pt x="7543" y="9781"/>
                    <a:pt x="7543" y="9781"/>
                    <a:pt x="7543" y="9781"/>
                  </a:cubicBezTo>
                  <a:cubicBezTo>
                    <a:pt x="8914" y="9781"/>
                    <a:pt x="9943" y="11004"/>
                    <a:pt x="9943" y="12634"/>
                  </a:cubicBezTo>
                  <a:lnTo>
                    <a:pt x="9943" y="18747"/>
                  </a:lnTo>
                  <a:close/>
                  <a:moveTo>
                    <a:pt x="21600" y="18747"/>
                  </a:moveTo>
                  <a:cubicBezTo>
                    <a:pt x="21600" y="20377"/>
                    <a:pt x="20571" y="21600"/>
                    <a:pt x="19200" y="21600"/>
                  </a:cubicBezTo>
                  <a:cubicBezTo>
                    <a:pt x="14057" y="21600"/>
                    <a:pt x="14057" y="21600"/>
                    <a:pt x="14057" y="21600"/>
                  </a:cubicBezTo>
                  <a:cubicBezTo>
                    <a:pt x="12686" y="21600"/>
                    <a:pt x="11657" y="20377"/>
                    <a:pt x="11657" y="18747"/>
                  </a:cubicBezTo>
                  <a:cubicBezTo>
                    <a:pt x="11657" y="7743"/>
                    <a:pt x="11657" y="7743"/>
                    <a:pt x="11657" y="7743"/>
                  </a:cubicBezTo>
                  <a:cubicBezTo>
                    <a:pt x="11657" y="3260"/>
                    <a:pt x="14743" y="0"/>
                    <a:pt x="18171" y="0"/>
                  </a:cubicBezTo>
                  <a:cubicBezTo>
                    <a:pt x="19200" y="0"/>
                    <a:pt x="19200" y="0"/>
                    <a:pt x="19200" y="0"/>
                  </a:cubicBezTo>
                  <a:cubicBezTo>
                    <a:pt x="19543" y="0"/>
                    <a:pt x="19886" y="408"/>
                    <a:pt x="19886" y="815"/>
                  </a:cubicBezTo>
                  <a:cubicBezTo>
                    <a:pt x="19886" y="2853"/>
                    <a:pt x="19886" y="2853"/>
                    <a:pt x="19886" y="2853"/>
                  </a:cubicBezTo>
                  <a:cubicBezTo>
                    <a:pt x="19886" y="3260"/>
                    <a:pt x="19543" y="3668"/>
                    <a:pt x="19200" y="3668"/>
                  </a:cubicBezTo>
                  <a:cubicBezTo>
                    <a:pt x="18171" y="3668"/>
                    <a:pt x="18171" y="3668"/>
                    <a:pt x="18171" y="3668"/>
                  </a:cubicBezTo>
                  <a:cubicBezTo>
                    <a:pt x="16457" y="3668"/>
                    <a:pt x="14743" y="5706"/>
                    <a:pt x="14743" y="7743"/>
                  </a:cubicBezTo>
                  <a:cubicBezTo>
                    <a:pt x="14743" y="8151"/>
                    <a:pt x="14743" y="8151"/>
                    <a:pt x="14743" y="8151"/>
                  </a:cubicBezTo>
                  <a:cubicBezTo>
                    <a:pt x="14743" y="8966"/>
                    <a:pt x="15429" y="9781"/>
                    <a:pt x="16114" y="9781"/>
                  </a:cubicBezTo>
                  <a:cubicBezTo>
                    <a:pt x="19200" y="9781"/>
                    <a:pt x="19200" y="9781"/>
                    <a:pt x="19200" y="9781"/>
                  </a:cubicBezTo>
                  <a:cubicBezTo>
                    <a:pt x="20571" y="9781"/>
                    <a:pt x="21600" y="11004"/>
                    <a:pt x="21600" y="12634"/>
                  </a:cubicBezTo>
                  <a:lnTo>
                    <a:pt x="21600" y="1874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89" name="Shape 5589"/>
            <p:cNvSpPr/>
            <p:nvPr/>
          </p:nvSpPr>
          <p:spPr>
            <a:xfrm>
              <a:off x="1859865" y="4505880"/>
              <a:ext cx="224598" cy="227695"/>
            </a:xfrm>
            <a:custGeom>
              <a:avLst/>
              <a:gdLst/>
              <a:ahLst/>
              <a:cxnLst>
                <a:cxn ang="0">
                  <a:pos x="wd2" y="hd2"/>
                </a:cxn>
                <a:cxn ang="5400000">
                  <a:pos x="wd2" y="hd2"/>
                </a:cxn>
                <a:cxn ang="10800000">
                  <a:pos x="wd2" y="hd2"/>
                </a:cxn>
                <a:cxn ang="16200000">
                  <a:pos x="wd2" y="hd2"/>
                </a:cxn>
              </a:cxnLst>
              <a:rect l="0" t="0" r="r" b="b"/>
              <a:pathLst>
                <a:path w="21600" h="21600" extrusionOk="0">
                  <a:moveTo>
                    <a:pt x="5158" y="1588"/>
                  </a:moveTo>
                  <a:cubicBezTo>
                    <a:pt x="5481" y="1588"/>
                    <a:pt x="5481" y="1588"/>
                    <a:pt x="5481" y="1588"/>
                  </a:cubicBezTo>
                  <a:cubicBezTo>
                    <a:pt x="5158" y="1906"/>
                    <a:pt x="322" y="7306"/>
                    <a:pt x="4836" y="11753"/>
                  </a:cubicBezTo>
                  <a:cubicBezTo>
                    <a:pt x="7093" y="13659"/>
                    <a:pt x="8704" y="11753"/>
                    <a:pt x="8704" y="11753"/>
                  </a:cubicBezTo>
                  <a:cubicBezTo>
                    <a:pt x="10316" y="9529"/>
                    <a:pt x="8704" y="6353"/>
                    <a:pt x="8704" y="6353"/>
                  </a:cubicBezTo>
                  <a:cubicBezTo>
                    <a:pt x="8382" y="5082"/>
                    <a:pt x="6770" y="4447"/>
                    <a:pt x="6770" y="4447"/>
                  </a:cubicBezTo>
                  <a:cubicBezTo>
                    <a:pt x="8060" y="3176"/>
                    <a:pt x="8060" y="3176"/>
                    <a:pt x="8060" y="3176"/>
                  </a:cubicBezTo>
                  <a:cubicBezTo>
                    <a:pt x="9027" y="3494"/>
                    <a:pt x="9994" y="4765"/>
                    <a:pt x="9994" y="4765"/>
                  </a:cubicBezTo>
                  <a:cubicBezTo>
                    <a:pt x="9994" y="3494"/>
                    <a:pt x="9027" y="2224"/>
                    <a:pt x="9027" y="2224"/>
                  </a:cubicBezTo>
                  <a:cubicBezTo>
                    <a:pt x="10961" y="0"/>
                    <a:pt x="10961" y="0"/>
                    <a:pt x="10961" y="0"/>
                  </a:cubicBezTo>
                  <a:cubicBezTo>
                    <a:pt x="12896" y="2224"/>
                    <a:pt x="12896" y="2224"/>
                    <a:pt x="12896" y="2224"/>
                  </a:cubicBezTo>
                  <a:cubicBezTo>
                    <a:pt x="11928" y="3494"/>
                    <a:pt x="11928" y="4765"/>
                    <a:pt x="11928" y="4765"/>
                  </a:cubicBezTo>
                  <a:cubicBezTo>
                    <a:pt x="12573" y="3812"/>
                    <a:pt x="13863" y="3176"/>
                    <a:pt x="13863" y="3176"/>
                  </a:cubicBezTo>
                  <a:cubicBezTo>
                    <a:pt x="15152" y="4447"/>
                    <a:pt x="15152" y="4447"/>
                    <a:pt x="15152" y="4447"/>
                  </a:cubicBezTo>
                  <a:cubicBezTo>
                    <a:pt x="13863" y="4765"/>
                    <a:pt x="12896" y="6353"/>
                    <a:pt x="12896" y="6353"/>
                  </a:cubicBezTo>
                  <a:cubicBezTo>
                    <a:pt x="12251" y="7306"/>
                    <a:pt x="11928" y="10165"/>
                    <a:pt x="12896" y="11753"/>
                  </a:cubicBezTo>
                  <a:cubicBezTo>
                    <a:pt x="14507" y="13659"/>
                    <a:pt x="16764" y="11753"/>
                    <a:pt x="16764" y="11753"/>
                  </a:cubicBezTo>
                  <a:cubicBezTo>
                    <a:pt x="21600" y="7624"/>
                    <a:pt x="16442" y="1906"/>
                    <a:pt x="16442" y="1906"/>
                  </a:cubicBezTo>
                  <a:cubicBezTo>
                    <a:pt x="16119" y="1588"/>
                    <a:pt x="16442" y="1588"/>
                    <a:pt x="16442" y="1588"/>
                  </a:cubicBezTo>
                  <a:cubicBezTo>
                    <a:pt x="18699" y="3176"/>
                    <a:pt x="21600" y="5400"/>
                    <a:pt x="21600" y="10800"/>
                  </a:cubicBezTo>
                  <a:cubicBezTo>
                    <a:pt x="21600" y="16835"/>
                    <a:pt x="17087" y="21600"/>
                    <a:pt x="10961" y="21600"/>
                  </a:cubicBezTo>
                  <a:cubicBezTo>
                    <a:pt x="4836" y="21600"/>
                    <a:pt x="0" y="16518"/>
                    <a:pt x="0" y="10482"/>
                  </a:cubicBezTo>
                  <a:cubicBezTo>
                    <a:pt x="322" y="6988"/>
                    <a:pt x="1934" y="3812"/>
                    <a:pt x="5158" y="158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0" name="Shape 5590"/>
            <p:cNvSpPr/>
            <p:nvPr/>
          </p:nvSpPr>
          <p:spPr>
            <a:xfrm>
              <a:off x="2343136" y="4522918"/>
              <a:ext cx="196717" cy="193619"/>
            </a:xfrm>
            <a:custGeom>
              <a:avLst/>
              <a:gdLst/>
              <a:ahLst/>
              <a:cxnLst>
                <a:cxn ang="0">
                  <a:pos x="wd2" y="hd2"/>
                </a:cxn>
                <a:cxn ang="5400000">
                  <a:pos x="wd2" y="hd2"/>
                </a:cxn>
                <a:cxn ang="10800000">
                  <a:pos x="wd2" y="hd2"/>
                </a:cxn>
                <a:cxn ang="16200000">
                  <a:pos x="wd2" y="hd2"/>
                </a:cxn>
              </a:cxnLst>
              <a:rect l="0" t="0" r="r" b="b"/>
              <a:pathLst>
                <a:path w="21600" h="21600" extrusionOk="0">
                  <a:moveTo>
                    <a:pt x="21234" y="13034"/>
                  </a:moveTo>
                  <a:cubicBezTo>
                    <a:pt x="20136" y="17876"/>
                    <a:pt x="15742" y="21600"/>
                    <a:pt x="10617" y="21600"/>
                  </a:cubicBezTo>
                  <a:cubicBezTo>
                    <a:pt x="8054" y="21600"/>
                    <a:pt x="5492" y="20483"/>
                    <a:pt x="3295" y="18621"/>
                  </a:cubicBezTo>
                  <a:cubicBezTo>
                    <a:pt x="1831" y="20483"/>
                    <a:pt x="1831" y="20483"/>
                    <a:pt x="1831" y="20483"/>
                  </a:cubicBezTo>
                  <a:cubicBezTo>
                    <a:pt x="1464" y="20483"/>
                    <a:pt x="1464" y="20483"/>
                    <a:pt x="1098" y="20483"/>
                  </a:cubicBezTo>
                  <a:cubicBezTo>
                    <a:pt x="732" y="20483"/>
                    <a:pt x="0" y="20110"/>
                    <a:pt x="0" y="19738"/>
                  </a:cubicBezTo>
                  <a:cubicBezTo>
                    <a:pt x="0" y="13407"/>
                    <a:pt x="0" y="13407"/>
                    <a:pt x="0" y="13407"/>
                  </a:cubicBezTo>
                  <a:cubicBezTo>
                    <a:pt x="0" y="13034"/>
                    <a:pt x="732" y="12662"/>
                    <a:pt x="1098" y="12662"/>
                  </a:cubicBezTo>
                  <a:cubicBezTo>
                    <a:pt x="7322" y="12662"/>
                    <a:pt x="7322" y="12662"/>
                    <a:pt x="7322" y="12662"/>
                  </a:cubicBezTo>
                  <a:cubicBezTo>
                    <a:pt x="7688" y="12662"/>
                    <a:pt x="8054" y="13034"/>
                    <a:pt x="8054" y="13407"/>
                  </a:cubicBezTo>
                  <a:cubicBezTo>
                    <a:pt x="8054" y="13779"/>
                    <a:pt x="8054" y="13779"/>
                    <a:pt x="8054" y="14152"/>
                  </a:cubicBezTo>
                  <a:cubicBezTo>
                    <a:pt x="5858" y="16014"/>
                    <a:pt x="5858" y="16014"/>
                    <a:pt x="5858" y="16014"/>
                  </a:cubicBezTo>
                  <a:cubicBezTo>
                    <a:pt x="7322" y="17131"/>
                    <a:pt x="9153" y="17876"/>
                    <a:pt x="10983" y="17876"/>
                  </a:cubicBezTo>
                  <a:cubicBezTo>
                    <a:pt x="13180" y="17876"/>
                    <a:pt x="15742" y="16759"/>
                    <a:pt x="16841" y="14524"/>
                  </a:cubicBezTo>
                  <a:cubicBezTo>
                    <a:pt x="17207" y="13779"/>
                    <a:pt x="17573" y="13407"/>
                    <a:pt x="17573" y="12662"/>
                  </a:cubicBezTo>
                  <a:cubicBezTo>
                    <a:pt x="17573" y="12662"/>
                    <a:pt x="17939" y="12662"/>
                    <a:pt x="17939" y="12662"/>
                  </a:cubicBezTo>
                  <a:cubicBezTo>
                    <a:pt x="20868" y="12662"/>
                    <a:pt x="20868" y="12662"/>
                    <a:pt x="20868" y="12662"/>
                  </a:cubicBezTo>
                  <a:cubicBezTo>
                    <a:pt x="20868" y="12662"/>
                    <a:pt x="21234" y="12662"/>
                    <a:pt x="21234" y="13034"/>
                  </a:cubicBezTo>
                  <a:cubicBezTo>
                    <a:pt x="21234" y="13034"/>
                    <a:pt x="21234" y="13034"/>
                    <a:pt x="21234" y="13034"/>
                  </a:cubicBezTo>
                  <a:close/>
                  <a:moveTo>
                    <a:pt x="21600" y="7821"/>
                  </a:moveTo>
                  <a:cubicBezTo>
                    <a:pt x="21600" y="8566"/>
                    <a:pt x="21234" y="8938"/>
                    <a:pt x="20502" y="8938"/>
                  </a:cubicBezTo>
                  <a:cubicBezTo>
                    <a:pt x="14278" y="8938"/>
                    <a:pt x="14278" y="8938"/>
                    <a:pt x="14278" y="8938"/>
                  </a:cubicBezTo>
                  <a:cubicBezTo>
                    <a:pt x="13912" y="8938"/>
                    <a:pt x="13546" y="8566"/>
                    <a:pt x="13546" y="7821"/>
                  </a:cubicBezTo>
                  <a:cubicBezTo>
                    <a:pt x="13546" y="7821"/>
                    <a:pt x="13546" y="7448"/>
                    <a:pt x="13912" y="7448"/>
                  </a:cubicBezTo>
                  <a:cubicBezTo>
                    <a:pt x="15742" y="5214"/>
                    <a:pt x="15742" y="5214"/>
                    <a:pt x="15742" y="5214"/>
                  </a:cubicBezTo>
                  <a:cubicBezTo>
                    <a:pt x="14278" y="4097"/>
                    <a:pt x="12447" y="3352"/>
                    <a:pt x="10983" y="3352"/>
                  </a:cubicBezTo>
                  <a:cubicBezTo>
                    <a:pt x="8420" y="3352"/>
                    <a:pt x="6224" y="4841"/>
                    <a:pt x="4759" y="7076"/>
                  </a:cubicBezTo>
                  <a:cubicBezTo>
                    <a:pt x="4393" y="7448"/>
                    <a:pt x="4393" y="7821"/>
                    <a:pt x="4027" y="8566"/>
                  </a:cubicBezTo>
                  <a:cubicBezTo>
                    <a:pt x="4027" y="8938"/>
                    <a:pt x="3661" y="8938"/>
                    <a:pt x="3661" y="8938"/>
                  </a:cubicBezTo>
                  <a:cubicBezTo>
                    <a:pt x="732" y="8938"/>
                    <a:pt x="732" y="8938"/>
                    <a:pt x="732" y="8938"/>
                  </a:cubicBezTo>
                  <a:cubicBezTo>
                    <a:pt x="732" y="8938"/>
                    <a:pt x="366" y="8566"/>
                    <a:pt x="366" y="8566"/>
                  </a:cubicBezTo>
                  <a:cubicBezTo>
                    <a:pt x="366" y="8566"/>
                    <a:pt x="366" y="8193"/>
                    <a:pt x="366" y="8193"/>
                  </a:cubicBezTo>
                  <a:cubicBezTo>
                    <a:pt x="1464" y="3352"/>
                    <a:pt x="5858" y="0"/>
                    <a:pt x="10983" y="0"/>
                  </a:cubicBezTo>
                  <a:cubicBezTo>
                    <a:pt x="13546" y="0"/>
                    <a:pt x="16108" y="1117"/>
                    <a:pt x="18305" y="2979"/>
                  </a:cubicBezTo>
                  <a:cubicBezTo>
                    <a:pt x="20136" y="1117"/>
                    <a:pt x="20136" y="1117"/>
                    <a:pt x="20136" y="1117"/>
                  </a:cubicBezTo>
                  <a:cubicBezTo>
                    <a:pt x="20136" y="745"/>
                    <a:pt x="20502" y="745"/>
                    <a:pt x="20502" y="745"/>
                  </a:cubicBezTo>
                  <a:cubicBezTo>
                    <a:pt x="21234" y="745"/>
                    <a:pt x="21600" y="1117"/>
                    <a:pt x="21600" y="1490"/>
                  </a:cubicBezTo>
                  <a:lnTo>
                    <a:pt x="21600" y="782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1" name="Shape 5591"/>
            <p:cNvSpPr/>
            <p:nvPr/>
          </p:nvSpPr>
          <p:spPr>
            <a:xfrm>
              <a:off x="2824858" y="4522918"/>
              <a:ext cx="198266"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7821"/>
                  </a:moveTo>
                  <a:cubicBezTo>
                    <a:pt x="21600" y="8566"/>
                    <a:pt x="21234" y="8938"/>
                    <a:pt x="20502" y="8938"/>
                  </a:cubicBezTo>
                  <a:cubicBezTo>
                    <a:pt x="14278" y="8938"/>
                    <a:pt x="14278" y="8938"/>
                    <a:pt x="14278" y="8938"/>
                  </a:cubicBezTo>
                  <a:cubicBezTo>
                    <a:pt x="13912" y="8938"/>
                    <a:pt x="13546" y="8566"/>
                    <a:pt x="13546" y="8193"/>
                  </a:cubicBezTo>
                  <a:cubicBezTo>
                    <a:pt x="13546" y="7821"/>
                    <a:pt x="13546" y="7448"/>
                    <a:pt x="13912" y="7448"/>
                  </a:cubicBezTo>
                  <a:cubicBezTo>
                    <a:pt x="15742" y="5214"/>
                    <a:pt x="15742" y="5214"/>
                    <a:pt x="15742" y="5214"/>
                  </a:cubicBezTo>
                  <a:cubicBezTo>
                    <a:pt x="14278" y="4097"/>
                    <a:pt x="12814" y="3352"/>
                    <a:pt x="10983" y="3352"/>
                  </a:cubicBezTo>
                  <a:cubicBezTo>
                    <a:pt x="6956" y="3352"/>
                    <a:pt x="3661" y="6703"/>
                    <a:pt x="3661" y="10800"/>
                  </a:cubicBezTo>
                  <a:cubicBezTo>
                    <a:pt x="3661" y="14524"/>
                    <a:pt x="6956" y="17876"/>
                    <a:pt x="10983" y="17876"/>
                  </a:cubicBezTo>
                  <a:cubicBezTo>
                    <a:pt x="13180" y="17876"/>
                    <a:pt x="15010" y="16759"/>
                    <a:pt x="16475" y="15269"/>
                  </a:cubicBezTo>
                  <a:cubicBezTo>
                    <a:pt x="16475" y="14897"/>
                    <a:pt x="16475" y="14897"/>
                    <a:pt x="16841" y="14897"/>
                  </a:cubicBezTo>
                  <a:cubicBezTo>
                    <a:pt x="16841" y="14897"/>
                    <a:pt x="16841" y="14897"/>
                    <a:pt x="17207" y="14897"/>
                  </a:cubicBezTo>
                  <a:cubicBezTo>
                    <a:pt x="19037" y="17131"/>
                    <a:pt x="19037" y="17131"/>
                    <a:pt x="19037" y="17131"/>
                  </a:cubicBezTo>
                  <a:cubicBezTo>
                    <a:pt x="19037" y="17131"/>
                    <a:pt x="19037" y="17503"/>
                    <a:pt x="19037" y="17503"/>
                  </a:cubicBezTo>
                  <a:cubicBezTo>
                    <a:pt x="16841" y="20110"/>
                    <a:pt x="13912" y="21600"/>
                    <a:pt x="10983" y="21600"/>
                  </a:cubicBezTo>
                  <a:cubicBezTo>
                    <a:pt x="5125" y="21600"/>
                    <a:pt x="0" y="16759"/>
                    <a:pt x="0" y="10800"/>
                  </a:cubicBezTo>
                  <a:cubicBezTo>
                    <a:pt x="0" y="4841"/>
                    <a:pt x="5125" y="0"/>
                    <a:pt x="10983" y="0"/>
                  </a:cubicBezTo>
                  <a:cubicBezTo>
                    <a:pt x="13546" y="0"/>
                    <a:pt x="16108" y="1117"/>
                    <a:pt x="18305" y="2979"/>
                  </a:cubicBezTo>
                  <a:cubicBezTo>
                    <a:pt x="20136" y="1117"/>
                    <a:pt x="20136" y="1117"/>
                    <a:pt x="20136" y="1117"/>
                  </a:cubicBezTo>
                  <a:cubicBezTo>
                    <a:pt x="20136" y="745"/>
                    <a:pt x="20502" y="745"/>
                    <a:pt x="20868" y="745"/>
                  </a:cubicBezTo>
                  <a:cubicBezTo>
                    <a:pt x="21234" y="1117"/>
                    <a:pt x="21600" y="1117"/>
                    <a:pt x="21600" y="1490"/>
                  </a:cubicBezTo>
                  <a:lnTo>
                    <a:pt x="21600" y="782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2" name="Shape 5592"/>
            <p:cNvSpPr/>
            <p:nvPr/>
          </p:nvSpPr>
          <p:spPr>
            <a:xfrm>
              <a:off x="3308128" y="4522918"/>
              <a:ext cx="130113" cy="176581"/>
            </a:xfrm>
            <a:custGeom>
              <a:avLst/>
              <a:gdLst/>
              <a:ahLst/>
              <a:cxnLst>
                <a:cxn ang="0">
                  <a:pos x="wd2" y="hd2"/>
                </a:cxn>
                <a:cxn ang="5400000">
                  <a:pos x="wd2" y="hd2"/>
                </a:cxn>
                <a:cxn ang="10800000">
                  <a:pos x="wd2" y="hd2"/>
                </a:cxn>
                <a:cxn ang="16200000">
                  <a:pos x="wd2" y="hd2"/>
                </a:cxn>
              </a:cxnLst>
              <a:rect l="0" t="0" r="r" b="b"/>
              <a:pathLst>
                <a:path w="21600" h="21600" extrusionOk="0">
                  <a:moveTo>
                    <a:pt x="8862" y="21600"/>
                  </a:moveTo>
                  <a:cubicBezTo>
                    <a:pt x="8308" y="21600"/>
                    <a:pt x="8308" y="21192"/>
                    <a:pt x="8308" y="21192"/>
                  </a:cubicBezTo>
                  <a:cubicBezTo>
                    <a:pt x="8308" y="15894"/>
                    <a:pt x="8308" y="15894"/>
                    <a:pt x="8308" y="15894"/>
                  </a:cubicBezTo>
                  <a:cubicBezTo>
                    <a:pt x="2215" y="15894"/>
                    <a:pt x="2215" y="15894"/>
                    <a:pt x="2215" y="15894"/>
                  </a:cubicBezTo>
                  <a:cubicBezTo>
                    <a:pt x="1662" y="15894"/>
                    <a:pt x="1662" y="15894"/>
                    <a:pt x="1662" y="15487"/>
                  </a:cubicBezTo>
                  <a:cubicBezTo>
                    <a:pt x="1662" y="13857"/>
                    <a:pt x="1662" y="13857"/>
                    <a:pt x="1662" y="13857"/>
                  </a:cubicBezTo>
                  <a:cubicBezTo>
                    <a:pt x="1662" y="13449"/>
                    <a:pt x="1662" y="13449"/>
                    <a:pt x="2215" y="13449"/>
                  </a:cubicBezTo>
                  <a:cubicBezTo>
                    <a:pt x="8308" y="13449"/>
                    <a:pt x="8308" y="13449"/>
                    <a:pt x="8308" y="13449"/>
                  </a:cubicBezTo>
                  <a:cubicBezTo>
                    <a:pt x="8308" y="12226"/>
                    <a:pt x="8308" y="12226"/>
                    <a:pt x="8308" y="12226"/>
                  </a:cubicBezTo>
                  <a:cubicBezTo>
                    <a:pt x="2215" y="12226"/>
                    <a:pt x="2215" y="12226"/>
                    <a:pt x="2215" y="12226"/>
                  </a:cubicBezTo>
                  <a:cubicBezTo>
                    <a:pt x="1662" y="12226"/>
                    <a:pt x="1662" y="11819"/>
                    <a:pt x="1662" y="11411"/>
                  </a:cubicBezTo>
                  <a:cubicBezTo>
                    <a:pt x="1662" y="10189"/>
                    <a:pt x="1662" y="10189"/>
                    <a:pt x="1662" y="10189"/>
                  </a:cubicBezTo>
                  <a:cubicBezTo>
                    <a:pt x="1662" y="9781"/>
                    <a:pt x="1662" y="9374"/>
                    <a:pt x="2215" y="9374"/>
                  </a:cubicBezTo>
                  <a:cubicBezTo>
                    <a:pt x="6646" y="9374"/>
                    <a:pt x="6646" y="9374"/>
                    <a:pt x="6646" y="9374"/>
                  </a:cubicBezTo>
                  <a:cubicBezTo>
                    <a:pt x="0" y="408"/>
                    <a:pt x="0" y="408"/>
                    <a:pt x="0" y="408"/>
                  </a:cubicBezTo>
                  <a:cubicBezTo>
                    <a:pt x="0" y="408"/>
                    <a:pt x="0" y="408"/>
                    <a:pt x="0" y="0"/>
                  </a:cubicBezTo>
                  <a:cubicBezTo>
                    <a:pt x="0" y="0"/>
                    <a:pt x="554" y="0"/>
                    <a:pt x="554" y="0"/>
                  </a:cubicBezTo>
                  <a:cubicBezTo>
                    <a:pt x="4431" y="0"/>
                    <a:pt x="4431" y="0"/>
                    <a:pt x="4431" y="0"/>
                  </a:cubicBezTo>
                  <a:cubicBezTo>
                    <a:pt x="4985" y="0"/>
                    <a:pt x="4985" y="0"/>
                    <a:pt x="4985" y="0"/>
                  </a:cubicBezTo>
                  <a:cubicBezTo>
                    <a:pt x="9969" y="6521"/>
                    <a:pt x="9969" y="6521"/>
                    <a:pt x="9969" y="6521"/>
                  </a:cubicBezTo>
                  <a:cubicBezTo>
                    <a:pt x="10523" y="7336"/>
                    <a:pt x="10523" y="8151"/>
                    <a:pt x="11077" y="8558"/>
                  </a:cubicBezTo>
                  <a:cubicBezTo>
                    <a:pt x="11077" y="7743"/>
                    <a:pt x="11631" y="7336"/>
                    <a:pt x="12185" y="6521"/>
                  </a:cubicBezTo>
                  <a:cubicBezTo>
                    <a:pt x="16062" y="0"/>
                    <a:pt x="16062" y="0"/>
                    <a:pt x="16062" y="0"/>
                  </a:cubicBezTo>
                  <a:cubicBezTo>
                    <a:pt x="16062" y="0"/>
                    <a:pt x="16615" y="0"/>
                    <a:pt x="16615" y="0"/>
                  </a:cubicBezTo>
                  <a:cubicBezTo>
                    <a:pt x="21046" y="0"/>
                    <a:pt x="21046" y="0"/>
                    <a:pt x="21046" y="0"/>
                  </a:cubicBezTo>
                  <a:cubicBezTo>
                    <a:pt x="21046" y="0"/>
                    <a:pt x="21046" y="0"/>
                    <a:pt x="21600" y="0"/>
                  </a:cubicBezTo>
                  <a:cubicBezTo>
                    <a:pt x="21600" y="0"/>
                    <a:pt x="21600" y="408"/>
                    <a:pt x="21600" y="408"/>
                  </a:cubicBezTo>
                  <a:cubicBezTo>
                    <a:pt x="14954" y="9374"/>
                    <a:pt x="14954" y="9374"/>
                    <a:pt x="14954" y="9374"/>
                  </a:cubicBezTo>
                  <a:cubicBezTo>
                    <a:pt x="19385" y="9374"/>
                    <a:pt x="19385" y="9374"/>
                    <a:pt x="19385" y="9374"/>
                  </a:cubicBezTo>
                  <a:cubicBezTo>
                    <a:pt x="19938" y="9374"/>
                    <a:pt x="19938" y="9781"/>
                    <a:pt x="19938" y="10189"/>
                  </a:cubicBezTo>
                  <a:cubicBezTo>
                    <a:pt x="19938" y="11411"/>
                    <a:pt x="19938" y="11411"/>
                    <a:pt x="19938" y="11411"/>
                  </a:cubicBezTo>
                  <a:cubicBezTo>
                    <a:pt x="19938" y="11819"/>
                    <a:pt x="19938" y="12226"/>
                    <a:pt x="19385" y="12226"/>
                  </a:cubicBezTo>
                  <a:cubicBezTo>
                    <a:pt x="13292" y="12226"/>
                    <a:pt x="13292" y="12226"/>
                    <a:pt x="13292" y="12226"/>
                  </a:cubicBezTo>
                  <a:cubicBezTo>
                    <a:pt x="13292" y="13449"/>
                    <a:pt x="13292" y="13449"/>
                    <a:pt x="13292" y="13449"/>
                  </a:cubicBezTo>
                  <a:cubicBezTo>
                    <a:pt x="19385" y="13449"/>
                    <a:pt x="19385" y="13449"/>
                    <a:pt x="19385" y="13449"/>
                  </a:cubicBezTo>
                  <a:cubicBezTo>
                    <a:pt x="19938" y="13449"/>
                    <a:pt x="19938" y="13449"/>
                    <a:pt x="19938" y="13857"/>
                  </a:cubicBezTo>
                  <a:cubicBezTo>
                    <a:pt x="19938" y="15487"/>
                    <a:pt x="19938" y="15487"/>
                    <a:pt x="19938" y="15487"/>
                  </a:cubicBezTo>
                  <a:cubicBezTo>
                    <a:pt x="19938" y="15894"/>
                    <a:pt x="19938" y="15894"/>
                    <a:pt x="19385" y="15894"/>
                  </a:cubicBezTo>
                  <a:cubicBezTo>
                    <a:pt x="13292" y="15894"/>
                    <a:pt x="13292" y="15894"/>
                    <a:pt x="13292" y="15894"/>
                  </a:cubicBezTo>
                  <a:cubicBezTo>
                    <a:pt x="13292" y="21192"/>
                    <a:pt x="13292" y="21192"/>
                    <a:pt x="13292" y="21192"/>
                  </a:cubicBezTo>
                  <a:cubicBezTo>
                    <a:pt x="13292" y="21192"/>
                    <a:pt x="12738" y="21600"/>
                    <a:pt x="12738" y="21600"/>
                  </a:cubicBezTo>
                  <a:lnTo>
                    <a:pt x="8862" y="21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3" name="Shape 5593"/>
            <p:cNvSpPr/>
            <p:nvPr/>
          </p:nvSpPr>
          <p:spPr>
            <a:xfrm>
              <a:off x="3789850" y="4522918"/>
              <a:ext cx="196717"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7821"/>
                  </a:moveTo>
                  <a:cubicBezTo>
                    <a:pt x="21600" y="8566"/>
                    <a:pt x="21234" y="8938"/>
                    <a:pt x="20502" y="8938"/>
                  </a:cubicBezTo>
                  <a:cubicBezTo>
                    <a:pt x="14278" y="8938"/>
                    <a:pt x="14278" y="8938"/>
                    <a:pt x="14278" y="8938"/>
                  </a:cubicBezTo>
                  <a:cubicBezTo>
                    <a:pt x="13912" y="8938"/>
                    <a:pt x="13546" y="8566"/>
                    <a:pt x="13546" y="8193"/>
                  </a:cubicBezTo>
                  <a:cubicBezTo>
                    <a:pt x="13546" y="7821"/>
                    <a:pt x="13546" y="7448"/>
                    <a:pt x="13912" y="7448"/>
                  </a:cubicBezTo>
                  <a:cubicBezTo>
                    <a:pt x="15742" y="5214"/>
                    <a:pt x="15742" y="5214"/>
                    <a:pt x="15742" y="5214"/>
                  </a:cubicBezTo>
                  <a:cubicBezTo>
                    <a:pt x="14278" y="4097"/>
                    <a:pt x="12814" y="3352"/>
                    <a:pt x="10983" y="3352"/>
                  </a:cubicBezTo>
                  <a:cubicBezTo>
                    <a:pt x="6956" y="3352"/>
                    <a:pt x="3661" y="6703"/>
                    <a:pt x="3661" y="10800"/>
                  </a:cubicBezTo>
                  <a:cubicBezTo>
                    <a:pt x="3661" y="14524"/>
                    <a:pt x="6956" y="17876"/>
                    <a:pt x="10983" y="17876"/>
                  </a:cubicBezTo>
                  <a:cubicBezTo>
                    <a:pt x="13180" y="17876"/>
                    <a:pt x="15010" y="16759"/>
                    <a:pt x="16475" y="15269"/>
                  </a:cubicBezTo>
                  <a:cubicBezTo>
                    <a:pt x="16475" y="14897"/>
                    <a:pt x="16475" y="14897"/>
                    <a:pt x="16841" y="14897"/>
                  </a:cubicBezTo>
                  <a:cubicBezTo>
                    <a:pt x="16841" y="14897"/>
                    <a:pt x="16841" y="14897"/>
                    <a:pt x="17207" y="14897"/>
                  </a:cubicBezTo>
                  <a:cubicBezTo>
                    <a:pt x="19037" y="17131"/>
                    <a:pt x="19037" y="17131"/>
                    <a:pt x="19037" y="17131"/>
                  </a:cubicBezTo>
                  <a:cubicBezTo>
                    <a:pt x="19037" y="17131"/>
                    <a:pt x="19037" y="17503"/>
                    <a:pt x="19037" y="17503"/>
                  </a:cubicBezTo>
                  <a:cubicBezTo>
                    <a:pt x="16841" y="20110"/>
                    <a:pt x="13912" y="21600"/>
                    <a:pt x="10983" y="21600"/>
                  </a:cubicBezTo>
                  <a:cubicBezTo>
                    <a:pt x="5125" y="21600"/>
                    <a:pt x="0" y="16759"/>
                    <a:pt x="0" y="10800"/>
                  </a:cubicBezTo>
                  <a:cubicBezTo>
                    <a:pt x="0" y="4841"/>
                    <a:pt x="5125" y="0"/>
                    <a:pt x="10983" y="0"/>
                  </a:cubicBezTo>
                  <a:cubicBezTo>
                    <a:pt x="13546" y="0"/>
                    <a:pt x="16108" y="1117"/>
                    <a:pt x="18305" y="2979"/>
                  </a:cubicBezTo>
                  <a:cubicBezTo>
                    <a:pt x="20136" y="1117"/>
                    <a:pt x="20136" y="1117"/>
                    <a:pt x="20136" y="1117"/>
                  </a:cubicBezTo>
                  <a:cubicBezTo>
                    <a:pt x="20136" y="745"/>
                    <a:pt x="20502" y="745"/>
                    <a:pt x="20868" y="745"/>
                  </a:cubicBezTo>
                  <a:cubicBezTo>
                    <a:pt x="21234" y="1117"/>
                    <a:pt x="21600" y="1117"/>
                    <a:pt x="21600" y="1490"/>
                  </a:cubicBezTo>
                  <a:lnTo>
                    <a:pt x="21600" y="782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4" name="Shape 5594"/>
            <p:cNvSpPr/>
            <p:nvPr/>
          </p:nvSpPr>
          <p:spPr>
            <a:xfrm>
              <a:off x="4271572" y="4522918"/>
              <a:ext cx="161091" cy="176581"/>
            </a:xfrm>
            <a:custGeom>
              <a:avLst/>
              <a:gdLst/>
              <a:ahLst/>
              <a:cxnLst>
                <a:cxn ang="0">
                  <a:pos x="wd2" y="hd2"/>
                </a:cxn>
                <a:cxn ang="5400000">
                  <a:pos x="wd2" y="hd2"/>
                </a:cxn>
                <a:cxn ang="10800000">
                  <a:pos x="wd2" y="hd2"/>
                </a:cxn>
                <a:cxn ang="16200000">
                  <a:pos x="wd2" y="hd2"/>
                </a:cxn>
              </a:cxnLst>
              <a:rect l="0" t="0" r="r" b="b"/>
              <a:pathLst>
                <a:path w="21600" h="21600" extrusionOk="0">
                  <a:moveTo>
                    <a:pt x="13950" y="13449"/>
                  </a:moveTo>
                  <a:cubicBezTo>
                    <a:pt x="8100" y="13449"/>
                    <a:pt x="8100" y="13449"/>
                    <a:pt x="8100" y="13449"/>
                  </a:cubicBezTo>
                  <a:cubicBezTo>
                    <a:pt x="8100" y="15079"/>
                    <a:pt x="8100" y="15079"/>
                    <a:pt x="8100" y="15079"/>
                  </a:cubicBezTo>
                  <a:cubicBezTo>
                    <a:pt x="16650" y="15079"/>
                    <a:pt x="16650" y="15079"/>
                    <a:pt x="16650" y="15079"/>
                  </a:cubicBezTo>
                  <a:cubicBezTo>
                    <a:pt x="17100" y="15079"/>
                    <a:pt x="17550" y="15487"/>
                    <a:pt x="17550" y="15487"/>
                  </a:cubicBezTo>
                  <a:cubicBezTo>
                    <a:pt x="17550" y="17525"/>
                    <a:pt x="17550" y="17525"/>
                    <a:pt x="17550" y="17525"/>
                  </a:cubicBezTo>
                  <a:cubicBezTo>
                    <a:pt x="17550" y="17932"/>
                    <a:pt x="17100" y="17932"/>
                    <a:pt x="16650" y="17932"/>
                  </a:cubicBezTo>
                  <a:cubicBezTo>
                    <a:pt x="8100" y="17932"/>
                    <a:pt x="8100" y="17932"/>
                    <a:pt x="8100" y="17932"/>
                  </a:cubicBezTo>
                  <a:cubicBezTo>
                    <a:pt x="8100" y="21192"/>
                    <a:pt x="8100" y="21192"/>
                    <a:pt x="8100" y="21192"/>
                  </a:cubicBezTo>
                  <a:cubicBezTo>
                    <a:pt x="8100" y="21192"/>
                    <a:pt x="8100" y="21600"/>
                    <a:pt x="7650" y="21600"/>
                  </a:cubicBezTo>
                  <a:cubicBezTo>
                    <a:pt x="4950" y="21600"/>
                    <a:pt x="4950" y="21600"/>
                    <a:pt x="4950" y="21600"/>
                  </a:cubicBezTo>
                  <a:cubicBezTo>
                    <a:pt x="4500" y="21600"/>
                    <a:pt x="4050" y="21192"/>
                    <a:pt x="4050" y="21192"/>
                  </a:cubicBezTo>
                  <a:cubicBezTo>
                    <a:pt x="4050" y="17932"/>
                    <a:pt x="4050" y="17932"/>
                    <a:pt x="4050" y="17932"/>
                  </a:cubicBezTo>
                  <a:cubicBezTo>
                    <a:pt x="450" y="17932"/>
                    <a:pt x="450" y="17932"/>
                    <a:pt x="450" y="17932"/>
                  </a:cubicBezTo>
                  <a:cubicBezTo>
                    <a:pt x="0" y="17932"/>
                    <a:pt x="0" y="17932"/>
                    <a:pt x="0" y="17525"/>
                  </a:cubicBezTo>
                  <a:cubicBezTo>
                    <a:pt x="0" y="15487"/>
                    <a:pt x="0" y="15487"/>
                    <a:pt x="0" y="15487"/>
                  </a:cubicBezTo>
                  <a:cubicBezTo>
                    <a:pt x="0" y="15487"/>
                    <a:pt x="0" y="15079"/>
                    <a:pt x="450" y="15079"/>
                  </a:cubicBezTo>
                  <a:cubicBezTo>
                    <a:pt x="4050" y="15079"/>
                    <a:pt x="4050" y="15079"/>
                    <a:pt x="4050" y="15079"/>
                  </a:cubicBezTo>
                  <a:cubicBezTo>
                    <a:pt x="4050" y="13449"/>
                    <a:pt x="4050" y="13449"/>
                    <a:pt x="4050" y="13449"/>
                  </a:cubicBezTo>
                  <a:cubicBezTo>
                    <a:pt x="450" y="13449"/>
                    <a:pt x="450" y="13449"/>
                    <a:pt x="450" y="13449"/>
                  </a:cubicBezTo>
                  <a:cubicBezTo>
                    <a:pt x="0" y="13449"/>
                    <a:pt x="0" y="13042"/>
                    <a:pt x="0" y="13042"/>
                  </a:cubicBezTo>
                  <a:cubicBezTo>
                    <a:pt x="0" y="10596"/>
                    <a:pt x="0" y="10596"/>
                    <a:pt x="0" y="10596"/>
                  </a:cubicBezTo>
                  <a:cubicBezTo>
                    <a:pt x="0" y="10189"/>
                    <a:pt x="0" y="10189"/>
                    <a:pt x="450" y="10189"/>
                  </a:cubicBezTo>
                  <a:cubicBezTo>
                    <a:pt x="4050" y="10189"/>
                    <a:pt x="4050" y="10189"/>
                    <a:pt x="4050" y="10189"/>
                  </a:cubicBezTo>
                  <a:cubicBezTo>
                    <a:pt x="4050" y="408"/>
                    <a:pt x="4050" y="408"/>
                    <a:pt x="4050" y="408"/>
                  </a:cubicBezTo>
                  <a:cubicBezTo>
                    <a:pt x="4050" y="0"/>
                    <a:pt x="4500" y="0"/>
                    <a:pt x="4950" y="0"/>
                  </a:cubicBezTo>
                  <a:cubicBezTo>
                    <a:pt x="13950" y="0"/>
                    <a:pt x="13950" y="0"/>
                    <a:pt x="13950" y="0"/>
                  </a:cubicBezTo>
                  <a:cubicBezTo>
                    <a:pt x="18450" y="0"/>
                    <a:pt x="21600" y="2445"/>
                    <a:pt x="21600" y="6521"/>
                  </a:cubicBezTo>
                  <a:cubicBezTo>
                    <a:pt x="21600" y="10596"/>
                    <a:pt x="18450" y="13449"/>
                    <a:pt x="13950" y="13449"/>
                  </a:cubicBezTo>
                  <a:close/>
                  <a:moveTo>
                    <a:pt x="13500" y="3260"/>
                  </a:moveTo>
                  <a:cubicBezTo>
                    <a:pt x="8100" y="3260"/>
                    <a:pt x="8100" y="3260"/>
                    <a:pt x="8100" y="3260"/>
                  </a:cubicBezTo>
                  <a:cubicBezTo>
                    <a:pt x="8100" y="10189"/>
                    <a:pt x="8100" y="10189"/>
                    <a:pt x="8100" y="10189"/>
                  </a:cubicBezTo>
                  <a:cubicBezTo>
                    <a:pt x="13500" y="10189"/>
                    <a:pt x="13500" y="10189"/>
                    <a:pt x="13500" y="10189"/>
                  </a:cubicBezTo>
                  <a:cubicBezTo>
                    <a:pt x="16200" y="10189"/>
                    <a:pt x="17550" y="8558"/>
                    <a:pt x="17550" y="6521"/>
                  </a:cubicBezTo>
                  <a:cubicBezTo>
                    <a:pt x="17550" y="4483"/>
                    <a:pt x="16200" y="3260"/>
                    <a:pt x="13500" y="326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5" name="Shape 5595"/>
            <p:cNvSpPr/>
            <p:nvPr/>
          </p:nvSpPr>
          <p:spPr>
            <a:xfrm>
              <a:off x="4754843" y="4535309"/>
              <a:ext cx="228935" cy="181228"/>
            </a:xfrm>
            <a:custGeom>
              <a:avLst/>
              <a:gdLst/>
              <a:ahLst/>
              <a:cxnLst>
                <a:cxn ang="0">
                  <a:pos x="wd2" y="hd2"/>
                </a:cxn>
                <a:cxn ang="5400000">
                  <a:pos x="wd2" y="hd2"/>
                </a:cxn>
                <a:cxn ang="10800000">
                  <a:pos x="wd2" y="hd2"/>
                </a:cxn>
                <a:cxn ang="16200000">
                  <a:pos x="wd2" y="hd2"/>
                </a:cxn>
              </a:cxnLst>
              <a:rect l="0" t="0" r="r" b="b"/>
              <a:pathLst>
                <a:path w="21426" h="21600" extrusionOk="0">
                  <a:moveTo>
                    <a:pt x="21287" y="16800"/>
                  </a:moveTo>
                  <a:cubicBezTo>
                    <a:pt x="21287" y="17200"/>
                    <a:pt x="21600" y="17600"/>
                    <a:pt x="21287" y="17600"/>
                  </a:cubicBezTo>
                  <a:cubicBezTo>
                    <a:pt x="21287" y="18000"/>
                    <a:pt x="21287" y="18400"/>
                    <a:pt x="20974" y="18400"/>
                  </a:cubicBezTo>
                  <a:cubicBezTo>
                    <a:pt x="19409" y="19600"/>
                    <a:pt x="19409" y="19600"/>
                    <a:pt x="19409" y="19600"/>
                  </a:cubicBezTo>
                  <a:cubicBezTo>
                    <a:pt x="19409" y="19600"/>
                    <a:pt x="19409" y="19600"/>
                    <a:pt x="19096" y="19600"/>
                  </a:cubicBezTo>
                  <a:cubicBezTo>
                    <a:pt x="19096" y="19600"/>
                    <a:pt x="18783" y="19600"/>
                    <a:pt x="18783" y="19600"/>
                  </a:cubicBezTo>
                  <a:cubicBezTo>
                    <a:pt x="10643" y="13600"/>
                    <a:pt x="10643" y="13600"/>
                    <a:pt x="10643" y="13600"/>
                  </a:cubicBezTo>
                  <a:cubicBezTo>
                    <a:pt x="9391" y="14800"/>
                    <a:pt x="9391" y="14800"/>
                    <a:pt x="9391" y="14800"/>
                  </a:cubicBezTo>
                  <a:cubicBezTo>
                    <a:pt x="9078" y="14800"/>
                    <a:pt x="9078" y="14800"/>
                    <a:pt x="9078" y="14800"/>
                  </a:cubicBezTo>
                  <a:cubicBezTo>
                    <a:pt x="9391" y="15200"/>
                    <a:pt x="9391" y="15600"/>
                    <a:pt x="9391" y="16000"/>
                  </a:cubicBezTo>
                  <a:cubicBezTo>
                    <a:pt x="9078" y="17600"/>
                    <a:pt x="8452" y="19200"/>
                    <a:pt x="6887" y="20400"/>
                  </a:cubicBezTo>
                  <a:cubicBezTo>
                    <a:pt x="5948" y="21200"/>
                    <a:pt x="4696" y="21600"/>
                    <a:pt x="3757" y="21600"/>
                  </a:cubicBezTo>
                  <a:cubicBezTo>
                    <a:pt x="2504" y="21600"/>
                    <a:pt x="1878" y="21200"/>
                    <a:pt x="939" y="20400"/>
                  </a:cubicBezTo>
                  <a:cubicBezTo>
                    <a:pt x="313" y="19600"/>
                    <a:pt x="0" y="18400"/>
                    <a:pt x="0" y="17200"/>
                  </a:cubicBezTo>
                  <a:cubicBezTo>
                    <a:pt x="313" y="15600"/>
                    <a:pt x="939" y="14000"/>
                    <a:pt x="2504" y="13200"/>
                  </a:cubicBezTo>
                  <a:cubicBezTo>
                    <a:pt x="3443" y="12400"/>
                    <a:pt x="4696" y="12000"/>
                    <a:pt x="5635" y="12000"/>
                  </a:cubicBezTo>
                  <a:cubicBezTo>
                    <a:pt x="6261" y="12000"/>
                    <a:pt x="6887" y="12000"/>
                    <a:pt x="7513" y="12400"/>
                  </a:cubicBezTo>
                  <a:cubicBezTo>
                    <a:pt x="7513" y="12000"/>
                    <a:pt x="7513" y="12000"/>
                    <a:pt x="7826" y="12000"/>
                  </a:cubicBezTo>
                  <a:cubicBezTo>
                    <a:pt x="9078" y="10800"/>
                    <a:pt x="9078" y="10800"/>
                    <a:pt x="9078" y="10800"/>
                  </a:cubicBezTo>
                  <a:cubicBezTo>
                    <a:pt x="7826" y="9600"/>
                    <a:pt x="7826" y="9600"/>
                    <a:pt x="7826" y="9600"/>
                  </a:cubicBezTo>
                  <a:cubicBezTo>
                    <a:pt x="7513" y="9600"/>
                    <a:pt x="7513" y="9600"/>
                    <a:pt x="7513" y="9600"/>
                  </a:cubicBezTo>
                  <a:cubicBezTo>
                    <a:pt x="6887" y="9600"/>
                    <a:pt x="6261" y="10000"/>
                    <a:pt x="5635" y="10000"/>
                  </a:cubicBezTo>
                  <a:cubicBezTo>
                    <a:pt x="4696" y="10000"/>
                    <a:pt x="3443" y="9600"/>
                    <a:pt x="2504" y="8800"/>
                  </a:cubicBezTo>
                  <a:cubicBezTo>
                    <a:pt x="939" y="7600"/>
                    <a:pt x="313" y="6000"/>
                    <a:pt x="0" y="4400"/>
                  </a:cubicBezTo>
                  <a:cubicBezTo>
                    <a:pt x="0" y="3200"/>
                    <a:pt x="313" y="2000"/>
                    <a:pt x="939" y="1200"/>
                  </a:cubicBezTo>
                  <a:cubicBezTo>
                    <a:pt x="1878" y="400"/>
                    <a:pt x="2504" y="0"/>
                    <a:pt x="3757" y="0"/>
                  </a:cubicBezTo>
                  <a:cubicBezTo>
                    <a:pt x="4696" y="0"/>
                    <a:pt x="5948" y="800"/>
                    <a:pt x="6887" y="1600"/>
                  </a:cubicBezTo>
                  <a:cubicBezTo>
                    <a:pt x="8452" y="2400"/>
                    <a:pt x="9078" y="4000"/>
                    <a:pt x="9391" y="5600"/>
                  </a:cubicBezTo>
                  <a:cubicBezTo>
                    <a:pt x="9391" y="6000"/>
                    <a:pt x="9391" y="6400"/>
                    <a:pt x="9078" y="7200"/>
                  </a:cubicBezTo>
                  <a:cubicBezTo>
                    <a:pt x="9078" y="7200"/>
                    <a:pt x="9078" y="7200"/>
                    <a:pt x="9391" y="7200"/>
                  </a:cubicBezTo>
                  <a:cubicBezTo>
                    <a:pt x="10643" y="8000"/>
                    <a:pt x="10643" y="8000"/>
                    <a:pt x="10643" y="8000"/>
                  </a:cubicBezTo>
                  <a:cubicBezTo>
                    <a:pt x="18783" y="2400"/>
                    <a:pt x="18783" y="2400"/>
                    <a:pt x="18783" y="2400"/>
                  </a:cubicBezTo>
                  <a:cubicBezTo>
                    <a:pt x="18783" y="2000"/>
                    <a:pt x="19096" y="2000"/>
                    <a:pt x="19096" y="2000"/>
                  </a:cubicBezTo>
                  <a:cubicBezTo>
                    <a:pt x="19409" y="2000"/>
                    <a:pt x="19409" y="2000"/>
                    <a:pt x="19409" y="2400"/>
                  </a:cubicBezTo>
                  <a:cubicBezTo>
                    <a:pt x="20974" y="3200"/>
                    <a:pt x="20974" y="3200"/>
                    <a:pt x="20974" y="3200"/>
                  </a:cubicBezTo>
                  <a:cubicBezTo>
                    <a:pt x="21287" y="3200"/>
                    <a:pt x="21287" y="3600"/>
                    <a:pt x="21287" y="4000"/>
                  </a:cubicBezTo>
                  <a:cubicBezTo>
                    <a:pt x="21600" y="4400"/>
                    <a:pt x="21287" y="4800"/>
                    <a:pt x="21287" y="4800"/>
                  </a:cubicBezTo>
                  <a:cubicBezTo>
                    <a:pt x="15026" y="10800"/>
                    <a:pt x="15026" y="10800"/>
                    <a:pt x="15026" y="10800"/>
                  </a:cubicBezTo>
                  <a:lnTo>
                    <a:pt x="21287" y="16800"/>
                  </a:lnTo>
                  <a:close/>
                  <a:moveTo>
                    <a:pt x="5948" y="3600"/>
                  </a:moveTo>
                  <a:cubicBezTo>
                    <a:pt x="5322" y="2800"/>
                    <a:pt x="4383" y="2400"/>
                    <a:pt x="3757" y="2400"/>
                  </a:cubicBezTo>
                  <a:cubicBezTo>
                    <a:pt x="3130" y="2400"/>
                    <a:pt x="2817" y="2800"/>
                    <a:pt x="2504" y="3200"/>
                  </a:cubicBezTo>
                  <a:cubicBezTo>
                    <a:pt x="1565" y="4000"/>
                    <a:pt x="2191" y="5600"/>
                    <a:pt x="3443" y="6400"/>
                  </a:cubicBezTo>
                  <a:cubicBezTo>
                    <a:pt x="4070" y="7200"/>
                    <a:pt x="5009" y="7600"/>
                    <a:pt x="5635" y="7600"/>
                  </a:cubicBezTo>
                  <a:cubicBezTo>
                    <a:pt x="6261" y="7600"/>
                    <a:pt x="6574" y="7200"/>
                    <a:pt x="6887" y="6800"/>
                  </a:cubicBezTo>
                  <a:cubicBezTo>
                    <a:pt x="7826" y="6000"/>
                    <a:pt x="7200" y="4400"/>
                    <a:pt x="5948" y="3600"/>
                  </a:cubicBezTo>
                  <a:close/>
                  <a:moveTo>
                    <a:pt x="6887" y="14800"/>
                  </a:moveTo>
                  <a:cubicBezTo>
                    <a:pt x="6574" y="14400"/>
                    <a:pt x="6261" y="14400"/>
                    <a:pt x="5635" y="14400"/>
                  </a:cubicBezTo>
                  <a:cubicBezTo>
                    <a:pt x="5009" y="14400"/>
                    <a:pt x="4070" y="14400"/>
                    <a:pt x="3443" y="15200"/>
                  </a:cubicBezTo>
                  <a:cubicBezTo>
                    <a:pt x="2191" y="16000"/>
                    <a:pt x="1565" y="17600"/>
                    <a:pt x="2504" y="18400"/>
                  </a:cubicBezTo>
                  <a:cubicBezTo>
                    <a:pt x="2817" y="18800"/>
                    <a:pt x="3130" y="19200"/>
                    <a:pt x="3757" y="19200"/>
                  </a:cubicBezTo>
                  <a:cubicBezTo>
                    <a:pt x="4383" y="19200"/>
                    <a:pt x="5322" y="18800"/>
                    <a:pt x="5948" y="18400"/>
                  </a:cubicBezTo>
                  <a:cubicBezTo>
                    <a:pt x="7200" y="17200"/>
                    <a:pt x="7826" y="15600"/>
                    <a:pt x="6887" y="14800"/>
                  </a:cubicBezTo>
                  <a:close/>
                  <a:moveTo>
                    <a:pt x="11896" y="12800"/>
                  </a:moveTo>
                  <a:cubicBezTo>
                    <a:pt x="20661" y="4000"/>
                    <a:pt x="20661" y="4000"/>
                    <a:pt x="20661" y="4000"/>
                  </a:cubicBezTo>
                  <a:cubicBezTo>
                    <a:pt x="19096" y="3200"/>
                    <a:pt x="19096" y="3200"/>
                    <a:pt x="19096" y="3200"/>
                  </a:cubicBezTo>
                  <a:cubicBezTo>
                    <a:pt x="10017" y="9600"/>
                    <a:pt x="10017" y="9600"/>
                    <a:pt x="10017" y="9600"/>
                  </a:cubicBezTo>
                  <a:cubicBezTo>
                    <a:pt x="10017" y="11200"/>
                    <a:pt x="10017" y="11200"/>
                    <a:pt x="10017" y="11200"/>
                  </a:cubicBezTo>
                  <a:cubicBezTo>
                    <a:pt x="8139" y="12800"/>
                    <a:pt x="8139" y="12800"/>
                    <a:pt x="8139" y="12800"/>
                  </a:cubicBezTo>
                  <a:cubicBezTo>
                    <a:pt x="8139" y="12800"/>
                    <a:pt x="8139" y="12800"/>
                    <a:pt x="8139" y="12800"/>
                  </a:cubicBezTo>
                  <a:cubicBezTo>
                    <a:pt x="8139" y="12800"/>
                    <a:pt x="8139" y="12800"/>
                    <a:pt x="8452" y="13200"/>
                  </a:cubicBezTo>
                  <a:cubicBezTo>
                    <a:pt x="8452" y="13200"/>
                    <a:pt x="8452" y="13200"/>
                    <a:pt x="8452" y="13200"/>
                  </a:cubicBezTo>
                  <a:cubicBezTo>
                    <a:pt x="8765" y="13600"/>
                    <a:pt x="8765" y="13600"/>
                    <a:pt x="8765" y="13600"/>
                  </a:cubicBezTo>
                  <a:cubicBezTo>
                    <a:pt x="10643" y="12400"/>
                    <a:pt x="10643" y="12400"/>
                    <a:pt x="10643" y="12400"/>
                  </a:cubicBezTo>
                  <a:lnTo>
                    <a:pt x="11896" y="12800"/>
                  </a:lnTo>
                  <a:close/>
                  <a:moveTo>
                    <a:pt x="9391" y="9600"/>
                  </a:moveTo>
                  <a:cubicBezTo>
                    <a:pt x="9391" y="9600"/>
                    <a:pt x="9391" y="9600"/>
                    <a:pt x="9391" y="9600"/>
                  </a:cubicBezTo>
                  <a:cubicBezTo>
                    <a:pt x="9391" y="9200"/>
                    <a:pt x="9391" y="8800"/>
                    <a:pt x="9704" y="8800"/>
                  </a:cubicBezTo>
                  <a:cubicBezTo>
                    <a:pt x="9704" y="8800"/>
                    <a:pt x="9704" y="8800"/>
                    <a:pt x="9704" y="8800"/>
                  </a:cubicBezTo>
                  <a:cubicBezTo>
                    <a:pt x="8765" y="8000"/>
                    <a:pt x="8765" y="8000"/>
                    <a:pt x="8765" y="8000"/>
                  </a:cubicBezTo>
                  <a:cubicBezTo>
                    <a:pt x="8452" y="8400"/>
                    <a:pt x="8452" y="8400"/>
                    <a:pt x="8452" y="8400"/>
                  </a:cubicBezTo>
                  <a:cubicBezTo>
                    <a:pt x="8452" y="8400"/>
                    <a:pt x="8452" y="8400"/>
                    <a:pt x="8452" y="8800"/>
                  </a:cubicBezTo>
                  <a:cubicBezTo>
                    <a:pt x="8139" y="8800"/>
                    <a:pt x="8139" y="8800"/>
                    <a:pt x="8139" y="8800"/>
                  </a:cubicBezTo>
                  <a:cubicBezTo>
                    <a:pt x="8139" y="8800"/>
                    <a:pt x="8139" y="8800"/>
                    <a:pt x="8139" y="8800"/>
                  </a:cubicBezTo>
                  <a:lnTo>
                    <a:pt x="9391" y="9600"/>
                  </a:lnTo>
                  <a:close/>
                  <a:moveTo>
                    <a:pt x="12209" y="10800"/>
                  </a:moveTo>
                  <a:cubicBezTo>
                    <a:pt x="12209" y="11200"/>
                    <a:pt x="11896" y="12000"/>
                    <a:pt x="11583" y="12000"/>
                  </a:cubicBezTo>
                  <a:cubicBezTo>
                    <a:pt x="11270" y="12000"/>
                    <a:pt x="10643" y="11200"/>
                    <a:pt x="10643" y="10800"/>
                  </a:cubicBezTo>
                  <a:cubicBezTo>
                    <a:pt x="10643" y="10400"/>
                    <a:pt x="11270" y="10000"/>
                    <a:pt x="11583" y="10000"/>
                  </a:cubicBezTo>
                  <a:cubicBezTo>
                    <a:pt x="11896" y="10000"/>
                    <a:pt x="12209" y="10400"/>
                    <a:pt x="12209" y="10800"/>
                  </a:cubicBezTo>
                  <a:close/>
                  <a:moveTo>
                    <a:pt x="20661" y="17600"/>
                  </a:moveTo>
                  <a:cubicBezTo>
                    <a:pt x="14400" y="11600"/>
                    <a:pt x="14400" y="11600"/>
                    <a:pt x="14400" y="11600"/>
                  </a:cubicBezTo>
                  <a:cubicBezTo>
                    <a:pt x="12522" y="13600"/>
                    <a:pt x="12522" y="13600"/>
                    <a:pt x="12522" y="13600"/>
                  </a:cubicBezTo>
                  <a:cubicBezTo>
                    <a:pt x="12209" y="13600"/>
                    <a:pt x="12209" y="13600"/>
                    <a:pt x="12209" y="13600"/>
                  </a:cubicBezTo>
                  <a:cubicBezTo>
                    <a:pt x="19096" y="18800"/>
                    <a:pt x="19096" y="18800"/>
                    <a:pt x="19096" y="18800"/>
                  </a:cubicBezTo>
                  <a:lnTo>
                    <a:pt x="20661" y="17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6" name="Shape 5596"/>
            <p:cNvSpPr/>
            <p:nvPr/>
          </p:nvSpPr>
          <p:spPr>
            <a:xfrm>
              <a:off x="5284582" y="4524467"/>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2071" y="17788"/>
                    <a:pt x="12071" y="17788"/>
                    <a:pt x="12071" y="17788"/>
                  </a:cubicBezTo>
                  <a:cubicBezTo>
                    <a:pt x="8894" y="21282"/>
                    <a:pt x="8894" y="21282"/>
                    <a:pt x="8894" y="21282"/>
                  </a:cubicBezTo>
                  <a:cubicBezTo>
                    <a:pt x="8894" y="21282"/>
                    <a:pt x="8576" y="21600"/>
                    <a:pt x="8259" y="21600"/>
                  </a:cubicBezTo>
                  <a:cubicBezTo>
                    <a:pt x="8259" y="21600"/>
                    <a:pt x="8259" y="21600"/>
                    <a:pt x="8259" y="21600"/>
                  </a:cubicBezTo>
                  <a:cubicBezTo>
                    <a:pt x="7941" y="21282"/>
                    <a:pt x="7624" y="20965"/>
                    <a:pt x="7624" y="20647"/>
                  </a:cubicBezTo>
                  <a:cubicBezTo>
                    <a:pt x="7624" y="16518"/>
                    <a:pt x="7624" y="16518"/>
                    <a:pt x="7624" y="16518"/>
                  </a:cubicBezTo>
                  <a:cubicBezTo>
                    <a:pt x="18106" y="3812"/>
                    <a:pt x="18106" y="3812"/>
                    <a:pt x="18106" y="3812"/>
                  </a:cubicBezTo>
                  <a:cubicBezTo>
                    <a:pt x="5082" y="14929"/>
                    <a:pt x="5082" y="14929"/>
                    <a:pt x="5082" y="14929"/>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647" y="0"/>
                    <a:pt x="20647" y="0"/>
                  </a:cubicBezTo>
                  <a:cubicBezTo>
                    <a:pt x="20965" y="0"/>
                    <a:pt x="20965" y="0"/>
                    <a:pt x="21282" y="0"/>
                  </a:cubicBezTo>
                  <a:cubicBezTo>
                    <a:pt x="21600" y="318"/>
                    <a:pt x="21600" y="635"/>
                    <a:pt x="21600" y="95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7" name="Shape 5597"/>
            <p:cNvSpPr/>
            <p:nvPr/>
          </p:nvSpPr>
          <p:spPr>
            <a:xfrm>
              <a:off x="5718286" y="4522918"/>
              <a:ext cx="195168"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4897" y="11917"/>
                  </a:moveTo>
                  <a:cubicBezTo>
                    <a:pt x="14152" y="11917"/>
                    <a:pt x="13407" y="12290"/>
                    <a:pt x="13034" y="12662"/>
                  </a:cubicBezTo>
                  <a:cubicBezTo>
                    <a:pt x="9683" y="11172"/>
                    <a:pt x="9683" y="11172"/>
                    <a:pt x="9683" y="11172"/>
                  </a:cubicBezTo>
                  <a:cubicBezTo>
                    <a:pt x="9683" y="10800"/>
                    <a:pt x="9683" y="10800"/>
                    <a:pt x="9683" y="10800"/>
                  </a:cubicBezTo>
                  <a:cubicBezTo>
                    <a:pt x="9683" y="10428"/>
                    <a:pt x="9683" y="10428"/>
                    <a:pt x="9683" y="10428"/>
                  </a:cubicBezTo>
                  <a:cubicBezTo>
                    <a:pt x="13034" y="8566"/>
                    <a:pt x="13034" y="8566"/>
                    <a:pt x="13034" y="8566"/>
                  </a:cubicBezTo>
                  <a:cubicBezTo>
                    <a:pt x="13407" y="9310"/>
                    <a:pt x="14152" y="9310"/>
                    <a:pt x="14897" y="9310"/>
                  </a:cubicBezTo>
                  <a:cubicBezTo>
                    <a:pt x="16759" y="9310"/>
                    <a:pt x="17876" y="8193"/>
                    <a:pt x="17876" y="6331"/>
                  </a:cubicBezTo>
                  <a:cubicBezTo>
                    <a:pt x="17876" y="4841"/>
                    <a:pt x="16759" y="3352"/>
                    <a:pt x="14897" y="3352"/>
                  </a:cubicBezTo>
                  <a:cubicBezTo>
                    <a:pt x="13407" y="3352"/>
                    <a:pt x="11917" y="4841"/>
                    <a:pt x="11917" y="6331"/>
                  </a:cubicBezTo>
                  <a:cubicBezTo>
                    <a:pt x="11917" y="6703"/>
                    <a:pt x="11917" y="6703"/>
                    <a:pt x="11917" y="6703"/>
                  </a:cubicBezTo>
                  <a:cubicBezTo>
                    <a:pt x="8566" y="8566"/>
                    <a:pt x="8566" y="8566"/>
                    <a:pt x="8566" y="8566"/>
                  </a:cubicBezTo>
                  <a:cubicBezTo>
                    <a:pt x="8193" y="7821"/>
                    <a:pt x="7448" y="7821"/>
                    <a:pt x="6703" y="7821"/>
                  </a:cubicBezTo>
                  <a:cubicBezTo>
                    <a:pt x="4841" y="7821"/>
                    <a:pt x="3352" y="8938"/>
                    <a:pt x="3352" y="10800"/>
                  </a:cubicBezTo>
                  <a:cubicBezTo>
                    <a:pt x="3352" y="12290"/>
                    <a:pt x="4841" y="13779"/>
                    <a:pt x="6703" y="13779"/>
                  </a:cubicBezTo>
                  <a:cubicBezTo>
                    <a:pt x="7448" y="13779"/>
                    <a:pt x="8193" y="13407"/>
                    <a:pt x="8566" y="13034"/>
                  </a:cubicBezTo>
                  <a:cubicBezTo>
                    <a:pt x="11917" y="14524"/>
                    <a:pt x="11917" y="14524"/>
                    <a:pt x="11917" y="14524"/>
                  </a:cubicBezTo>
                  <a:cubicBezTo>
                    <a:pt x="11917" y="14524"/>
                    <a:pt x="11917" y="14897"/>
                    <a:pt x="11917" y="14897"/>
                  </a:cubicBezTo>
                  <a:cubicBezTo>
                    <a:pt x="11917" y="16386"/>
                    <a:pt x="13407" y="17876"/>
                    <a:pt x="14897" y="17876"/>
                  </a:cubicBezTo>
                  <a:cubicBezTo>
                    <a:pt x="16759" y="17876"/>
                    <a:pt x="17876" y="16386"/>
                    <a:pt x="17876" y="14897"/>
                  </a:cubicBezTo>
                  <a:cubicBezTo>
                    <a:pt x="17876" y="13407"/>
                    <a:pt x="16759" y="11917"/>
                    <a:pt x="14897" y="1191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8" name="Shape 5598"/>
            <p:cNvSpPr/>
            <p:nvPr/>
          </p:nvSpPr>
          <p:spPr>
            <a:xfrm>
              <a:off x="6201557" y="4522918"/>
              <a:ext cx="173483" cy="176581"/>
            </a:xfrm>
            <a:custGeom>
              <a:avLst/>
              <a:gdLst/>
              <a:ahLst/>
              <a:cxnLst>
                <a:cxn ang="0">
                  <a:pos x="wd2" y="hd2"/>
                </a:cxn>
                <a:cxn ang="5400000">
                  <a:pos x="wd2" y="hd2"/>
                </a:cxn>
                <a:cxn ang="10800000">
                  <a:pos x="wd2" y="hd2"/>
                </a:cxn>
                <a:cxn ang="16200000">
                  <a:pos x="wd2" y="hd2"/>
                </a:cxn>
              </a:cxnLst>
              <a:rect l="0" t="0" r="r" b="b"/>
              <a:pathLst>
                <a:path w="21600" h="21600" extrusionOk="0">
                  <a:moveTo>
                    <a:pt x="15369" y="15079"/>
                  </a:moveTo>
                  <a:cubicBezTo>
                    <a:pt x="15369" y="15487"/>
                    <a:pt x="15369" y="15487"/>
                    <a:pt x="14954" y="15487"/>
                  </a:cubicBezTo>
                  <a:cubicBezTo>
                    <a:pt x="12462" y="15487"/>
                    <a:pt x="12462" y="15487"/>
                    <a:pt x="12462" y="15487"/>
                  </a:cubicBezTo>
                  <a:cubicBezTo>
                    <a:pt x="12046" y="15487"/>
                    <a:pt x="12046" y="15487"/>
                    <a:pt x="12046" y="15079"/>
                  </a:cubicBezTo>
                  <a:cubicBezTo>
                    <a:pt x="12046" y="7336"/>
                    <a:pt x="12046" y="7336"/>
                    <a:pt x="12046" y="7336"/>
                  </a:cubicBezTo>
                  <a:cubicBezTo>
                    <a:pt x="12046" y="5298"/>
                    <a:pt x="9969" y="3260"/>
                    <a:pt x="7892" y="3260"/>
                  </a:cubicBezTo>
                  <a:cubicBezTo>
                    <a:pt x="3323" y="3260"/>
                    <a:pt x="3323" y="3260"/>
                    <a:pt x="3323" y="3260"/>
                  </a:cubicBezTo>
                  <a:cubicBezTo>
                    <a:pt x="3323" y="21192"/>
                    <a:pt x="3323" y="21192"/>
                    <a:pt x="3323" y="21192"/>
                  </a:cubicBezTo>
                  <a:cubicBezTo>
                    <a:pt x="3323" y="21192"/>
                    <a:pt x="3323" y="21600"/>
                    <a:pt x="2908" y="21600"/>
                  </a:cubicBezTo>
                  <a:cubicBezTo>
                    <a:pt x="415" y="21600"/>
                    <a:pt x="415" y="21600"/>
                    <a:pt x="415" y="21600"/>
                  </a:cubicBezTo>
                  <a:cubicBezTo>
                    <a:pt x="0" y="21600"/>
                    <a:pt x="0" y="21192"/>
                    <a:pt x="0" y="21192"/>
                  </a:cubicBezTo>
                  <a:cubicBezTo>
                    <a:pt x="0" y="408"/>
                    <a:pt x="0" y="408"/>
                    <a:pt x="0" y="408"/>
                  </a:cubicBezTo>
                  <a:cubicBezTo>
                    <a:pt x="0" y="0"/>
                    <a:pt x="0" y="0"/>
                    <a:pt x="415" y="0"/>
                  </a:cubicBezTo>
                  <a:cubicBezTo>
                    <a:pt x="7892" y="0"/>
                    <a:pt x="7892" y="0"/>
                    <a:pt x="7892" y="0"/>
                  </a:cubicBezTo>
                  <a:cubicBezTo>
                    <a:pt x="12046" y="0"/>
                    <a:pt x="15369" y="3260"/>
                    <a:pt x="15369" y="7336"/>
                  </a:cubicBezTo>
                  <a:lnTo>
                    <a:pt x="15369" y="15079"/>
                  </a:lnTo>
                  <a:close/>
                  <a:moveTo>
                    <a:pt x="21600" y="13857"/>
                  </a:moveTo>
                  <a:cubicBezTo>
                    <a:pt x="21600" y="18340"/>
                    <a:pt x="18277" y="21600"/>
                    <a:pt x="13708" y="21600"/>
                  </a:cubicBezTo>
                  <a:cubicBezTo>
                    <a:pt x="6646" y="21600"/>
                    <a:pt x="6646" y="21600"/>
                    <a:pt x="6646" y="21600"/>
                  </a:cubicBezTo>
                  <a:cubicBezTo>
                    <a:pt x="6231" y="21600"/>
                    <a:pt x="5815" y="21192"/>
                    <a:pt x="5815" y="21192"/>
                  </a:cubicBezTo>
                  <a:cubicBezTo>
                    <a:pt x="5815" y="6113"/>
                    <a:pt x="5815" y="6113"/>
                    <a:pt x="5815" y="6113"/>
                  </a:cubicBezTo>
                  <a:cubicBezTo>
                    <a:pt x="5815" y="6113"/>
                    <a:pt x="6231" y="5706"/>
                    <a:pt x="6646" y="5706"/>
                  </a:cubicBezTo>
                  <a:cubicBezTo>
                    <a:pt x="9138" y="5706"/>
                    <a:pt x="9138" y="5706"/>
                    <a:pt x="9138" y="5706"/>
                  </a:cubicBezTo>
                  <a:cubicBezTo>
                    <a:pt x="9138" y="5706"/>
                    <a:pt x="9554" y="6113"/>
                    <a:pt x="9554" y="6113"/>
                  </a:cubicBezTo>
                  <a:cubicBezTo>
                    <a:pt x="9554" y="17932"/>
                    <a:pt x="9554" y="17932"/>
                    <a:pt x="9554" y="17932"/>
                  </a:cubicBezTo>
                  <a:cubicBezTo>
                    <a:pt x="13708" y="17932"/>
                    <a:pt x="13708" y="17932"/>
                    <a:pt x="13708" y="17932"/>
                  </a:cubicBezTo>
                  <a:cubicBezTo>
                    <a:pt x="16200" y="17932"/>
                    <a:pt x="17862" y="16302"/>
                    <a:pt x="17862" y="13857"/>
                  </a:cubicBezTo>
                  <a:cubicBezTo>
                    <a:pt x="17862" y="408"/>
                    <a:pt x="17862" y="408"/>
                    <a:pt x="17862" y="408"/>
                  </a:cubicBezTo>
                  <a:cubicBezTo>
                    <a:pt x="17862" y="0"/>
                    <a:pt x="18277" y="0"/>
                    <a:pt x="18692" y="0"/>
                  </a:cubicBezTo>
                  <a:cubicBezTo>
                    <a:pt x="21185" y="0"/>
                    <a:pt x="21185" y="0"/>
                    <a:pt x="21185" y="0"/>
                  </a:cubicBezTo>
                  <a:cubicBezTo>
                    <a:pt x="21185" y="0"/>
                    <a:pt x="21600" y="0"/>
                    <a:pt x="21600" y="408"/>
                  </a:cubicBezTo>
                  <a:lnTo>
                    <a:pt x="21600" y="1385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599" name="Shape 5599"/>
            <p:cNvSpPr/>
            <p:nvPr/>
          </p:nvSpPr>
          <p:spPr>
            <a:xfrm>
              <a:off x="6683279" y="4535309"/>
              <a:ext cx="201364" cy="164190"/>
            </a:xfrm>
            <a:custGeom>
              <a:avLst/>
              <a:gdLst/>
              <a:ahLst/>
              <a:cxnLst>
                <a:cxn ang="0">
                  <a:pos x="wd2" y="hd2"/>
                </a:cxn>
                <a:cxn ang="5400000">
                  <a:pos x="wd2" y="hd2"/>
                </a:cxn>
                <a:cxn ang="10800000">
                  <a:pos x="wd2" y="hd2"/>
                </a:cxn>
                <a:cxn ang="16200000">
                  <a:pos x="wd2" y="hd2"/>
                </a:cxn>
              </a:cxnLst>
              <a:rect l="0" t="0" r="r" b="b"/>
              <a:pathLst>
                <a:path w="21600" h="21600" extrusionOk="0">
                  <a:moveTo>
                    <a:pt x="8640" y="21600"/>
                  </a:moveTo>
                  <a:cubicBezTo>
                    <a:pt x="3960" y="21600"/>
                    <a:pt x="3960" y="21600"/>
                    <a:pt x="3960" y="21600"/>
                  </a:cubicBezTo>
                  <a:cubicBezTo>
                    <a:pt x="1800" y="21600"/>
                    <a:pt x="0" y="19396"/>
                    <a:pt x="0" y="16751"/>
                  </a:cubicBezTo>
                  <a:cubicBezTo>
                    <a:pt x="0" y="4849"/>
                    <a:pt x="0" y="4849"/>
                    <a:pt x="0" y="4849"/>
                  </a:cubicBezTo>
                  <a:cubicBezTo>
                    <a:pt x="0" y="2204"/>
                    <a:pt x="1800" y="0"/>
                    <a:pt x="3960" y="0"/>
                  </a:cubicBezTo>
                  <a:cubicBezTo>
                    <a:pt x="8640" y="0"/>
                    <a:pt x="8640" y="0"/>
                    <a:pt x="8640" y="0"/>
                  </a:cubicBezTo>
                  <a:cubicBezTo>
                    <a:pt x="8640" y="0"/>
                    <a:pt x="9000" y="441"/>
                    <a:pt x="9000" y="882"/>
                  </a:cubicBezTo>
                  <a:cubicBezTo>
                    <a:pt x="9000" y="1322"/>
                    <a:pt x="9000" y="2204"/>
                    <a:pt x="8640" y="2204"/>
                  </a:cubicBezTo>
                  <a:cubicBezTo>
                    <a:pt x="3960" y="2204"/>
                    <a:pt x="3960" y="2204"/>
                    <a:pt x="3960" y="2204"/>
                  </a:cubicBezTo>
                  <a:cubicBezTo>
                    <a:pt x="2880" y="2204"/>
                    <a:pt x="1800" y="3527"/>
                    <a:pt x="1800" y="4849"/>
                  </a:cubicBezTo>
                  <a:cubicBezTo>
                    <a:pt x="1800" y="16751"/>
                    <a:pt x="1800" y="16751"/>
                    <a:pt x="1800" y="16751"/>
                  </a:cubicBezTo>
                  <a:cubicBezTo>
                    <a:pt x="1800" y="18073"/>
                    <a:pt x="2880" y="19396"/>
                    <a:pt x="3960" y="19396"/>
                  </a:cubicBezTo>
                  <a:cubicBezTo>
                    <a:pt x="7920" y="19396"/>
                    <a:pt x="7920" y="19396"/>
                    <a:pt x="7920" y="19396"/>
                  </a:cubicBezTo>
                  <a:cubicBezTo>
                    <a:pt x="8280" y="19396"/>
                    <a:pt x="9000" y="19396"/>
                    <a:pt x="9000" y="19837"/>
                  </a:cubicBezTo>
                  <a:cubicBezTo>
                    <a:pt x="9000" y="20278"/>
                    <a:pt x="9000" y="21600"/>
                    <a:pt x="8640" y="21600"/>
                  </a:cubicBezTo>
                  <a:close/>
                  <a:moveTo>
                    <a:pt x="21240" y="11461"/>
                  </a:moveTo>
                  <a:cubicBezTo>
                    <a:pt x="14040" y="20718"/>
                    <a:pt x="14040" y="20718"/>
                    <a:pt x="14040" y="20718"/>
                  </a:cubicBezTo>
                  <a:cubicBezTo>
                    <a:pt x="13680" y="21159"/>
                    <a:pt x="13680" y="21159"/>
                    <a:pt x="13320" y="21159"/>
                  </a:cubicBezTo>
                  <a:cubicBezTo>
                    <a:pt x="12960" y="21159"/>
                    <a:pt x="12240" y="20718"/>
                    <a:pt x="12240" y="19837"/>
                  </a:cubicBezTo>
                  <a:cubicBezTo>
                    <a:pt x="12240" y="14988"/>
                    <a:pt x="12240" y="14988"/>
                    <a:pt x="12240" y="14988"/>
                  </a:cubicBezTo>
                  <a:cubicBezTo>
                    <a:pt x="6120" y="14988"/>
                    <a:pt x="6120" y="14988"/>
                    <a:pt x="6120" y="14988"/>
                  </a:cubicBezTo>
                  <a:cubicBezTo>
                    <a:pt x="5760" y="14988"/>
                    <a:pt x="5400" y="14547"/>
                    <a:pt x="5400" y="14106"/>
                  </a:cubicBezTo>
                  <a:cubicBezTo>
                    <a:pt x="5400" y="7494"/>
                    <a:pt x="5400" y="7494"/>
                    <a:pt x="5400" y="7494"/>
                  </a:cubicBezTo>
                  <a:cubicBezTo>
                    <a:pt x="5400" y="7053"/>
                    <a:pt x="5760" y="6612"/>
                    <a:pt x="6120" y="6612"/>
                  </a:cubicBezTo>
                  <a:cubicBezTo>
                    <a:pt x="12240" y="6612"/>
                    <a:pt x="12240" y="6612"/>
                    <a:pt x="12240" y="6612"/>
                  </a:cubicBezTo>
                  <a:cubicBezTo>
                    <a:pt x="12240" y="1763"/>
                    <a:pt x="12240" y="1763"/>
                    <a:pt x="12240" y="1763"/>
                  </a:cubicBezTo>
                  <a:cubicBezTo>
                    <a:pt x="12240" y="1322"/>
                    <a:pt x="12960" y="882"/>
                    <a:pt x="13320" y="882"/>
                  </a:cubicBezTo>
                  <a:cubicBezTo>
                    <a:pt x="13680" y="882"/>
                    <a:pt x="13680" y="882"/>
                    <a:pt x="14040" y="882"/>
                  </a:cubicBezTo>
                  <a:cubicBezTo>
                    <a:pt x="21240" y="10139"/>
                    <a:pt x="21240" y="10139"/>
                    <a:pt x="21240" y="10139"/>
                  </a:cubicBezTo>
                  <a:cubicBezTo>
                    <a:pt x="21600" y="10139"/>
                    <a:pt x="21600" y="10580"/>
                    <a:pt x="21600" y="11020"/>
                  </a:cubicBezTo>
                  <a:cubicBezTo>
                    <a:pt x="21600" y="11020"/>
                    <a:pt x="21600" y="11461"/>
                    <a:pt x="21240" y="1146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00" name="Shape 5600"/>
            <p:cNvSpPr/>
            <p:nvPr/>
          </p:nvSpPr>
          <p:spPr>
            <a:xfrm>
              <a:off x="1365752" y="4132584"/>
              <a:ext cx="212206" cy="210657"/>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686"/>
                    <a:pt x="21257" y="13371"/>
                    <a:pt x="20229" y="13371"/>
                  </a:cubicBezTo>
                  <a:cubicBezTo>
                    <a:pt x="18171" y="14400"/>
                    <a:pt x="18171" y="14400"/>
                    <a:pt x="18171" y="14400"/>
                  </a:cubicBezTo>
                  <a:cubicBezTo>
                    <a:pt x="18857" y="16457"/>
                    <a:pt x="18857" y="16457"/>
                    <a:pt x="18857" y="16457"/>
                  </a:cubicBezTo>
                  <a:cubicBezTo>
                    <a:pt x="18857" y="16800"/>
                    <a:pt x="18857" y="16800"/>
                    <a:pt x="18857" y="17143"/>
                  </a:cubicBezTo>
                  <a:cubicBezTo>
                    <a:pt x="18857" y="18171"/>
                    <a:pt x="18171" y="18857"/>
                    <a:pt x="17143" y="18857"/>
                  </a:cubicBezTo>
                  <a:cubicBezTo>
                    <a:pt x="16114" y="18857"/>
                    <a:pt x="15429" y="18514"/>
                    <a:pt x="15429" y="17829"/>
                  </a:cubicBezTo>
                  <a:cubicBezTo>
                    <a:pt x="14400" y="15429"/>
                    <a:pt x="14400" y="15429"/>
                    <a:pt x="14400" y="15429"/>
                  </a:cubicBezTo>
                  <a:cubicBezTo>
                    <a:pt x="10629" y="16800"/>
                    <a:pt x="10629" y="16800"/>
                    <a:pt x="10629" y="16800"/>
                  </a:cubicBezTo>
                  <a:cubicBezTo>
                    <a:pt x="11314" y="19200"/>
                    <a:pt x="11314" y="19200"/>
                    <a:pt x="11314" y="19200"/>
                  </a:cubicBezTo>
                  <a:cubicBezTo>
                    <a:pt x="11314" y="19200"/>
                    <a:pt x="11314" y="19543"/>
                    <a:pt x="11314" y="19543"/>
                  </a:cubicBezTo>
                  <a:cubicBezTo>
                    <a:pt x="11314" y="20571"/>
                    <a:pt x="10629" y="21600"/>
                    <a:pt x="9600" y="21600"/>
                  </a:cubicBezTo>
                  <a:cubicBezTo>
                    <a:pt x="8571" y="21600"/>
                    <a:pt x="7886" y="20914"/>
                    <a:pt x="7543" y="20229"/>
                  </a:cubicBezTo>
                  <a:cubicBezTo>
                    <a:pt x="6857" y="18171"/>
                    <a:pt x="6857" y="18171"/>
                    <a:pt x="6857" y="18171"/>
                  </a:cubicBezTo>
                  <a:cubicBezTo>
                    <a:pt x="4800" y="18857"/>
                    <a:pt x="4800" y="18857"/>
                    <a:pt x="4800" y="18857"/>
                  </a:cubicBezTo>
                  <a:cubicBezTo>
                    <a:pt x="4800" y="18857"/>
                    <a:pt x="4457" y="18857"/>
                    <a:pt x="4457" y="18857"/>
                  </a:cubicBezTo>
                  <a:cubicBezTo>
                    <a:pt x="3429" y="18857"/>
                    <a:pt x="2400" y="18171"/>
                    <a:pt x="2400" y="17143"/>
                  </a:cubicBezTo>
                  <a:cubicBezTo>
                    <a:pt x="2400" y="16457"/>
                    <a:pt x="3086" y="15429"/>
                    <a:pt x="3771" y="15429"/>
                  </a:cubicBezTo>
                  <a:cubicBezTo>
                    <a:pt x="5829" y="14743"/>
                    <a:pt x="5829" y="14743"/>
                    <a:pt x="5829" y="14743"/>
                  </a:cubicBezTo>
                  <a:cubicBezTo>
                    <a:pt x="4457" y="10629"/>
                    <a:pt x="4457" y="10629"/>
                    <a:pt x="4457" y="10629"/>
                  </a:cubicBezTo>
                  <a:cubicBezTo>
                    <a:pt x="2400" y="11314"/>
                    <a:pt x="2400" y="11314"/>
                    <a:pt x="2400" y="11314"/>
                  </a:cubicBezTo>
                  <a:cubicBezTo>
                    <a:pt x="2057" y="11314"/>
                    <a:pt x="2057" y="11314"/>
                    <a:pt x="1714" y="11314"/>
                  </a:cubicBezTo>
                  <a:cubicBezTo>
                    <a:pt x="686" y="11314"/>
                    <a:pt x="0" y="10629"/>
                    <a:pt x="0" y="9600"/>
                  </a:cubicBezTo>
                  <a:cubicBezTo>
                    <a:pt x="0" y="8571"/>
                    <a:pt x="343" y="7886"/>
                    <a:pt x="1371" y="7886"/>
                  </a:cubicBezTo>
                  <a:cubicBezTo>
                    <a:pt x="3086" y="7200"/>
                    <a:pt x="3086" y="7200"/>
                    <a:pt x="3086" y="7200"/>
                  </a:cubicBezTo>
                  <a:cubicBezTo>
                    <a:pt x="2400" y="4800"/>
                    <a:pt x="2400" y="4800"/>
                    <a:pt x="2400" y="4800"/>
                  </a:cubicBezTo>
                  <a:cubicBezTo>
                    <a:pt x="2400" y="4800"/>
                    <a:pt x="2400" y="4457"/>
                    <a:pt x="2400" y="4457"/>
                  </a:cubicBezTo>
                  <a:cubicBezTo>
                    <a:pt x="2400" y="3429"/>
                    <a:pt x="3429" y="2400"/>
                    <a:pt x="4457" y="2400"/>
                  </a:cubicBezTo>
                  <a:cubicBezTo>
                    <a:pt x="5143" y="2400"/>
                    <a:pt x="5829" y="3086"/>
                    <a:pt x="6171" y="3771"/>
                  </a:cubicBezTo>
                  <a:cubicBezTo>
                    <a:pt x="6857" y="5829"/>
                    <a:pt x="6857" y="5829"/>
                    <a:pt x="6857" y="5829"/>
                  </a:cubicBezTo>
                  <a:cubicBezTo>
                    <a:pt x="10971" y="4457"/>
                    <a:pt x="10971" y="4457"/>
                    <a:pt x="10971" y="4457"/>
                  </a:cubicBezTo>
                  <a:cubicBezTo>
                    <a:pt x="10286" y="2400"/>
                    <a:pt x="10286" y="2400"/>
                    <a:pt x="10286" y="2400"/>
                  </a:cubicBezTo>
                  <a:cubicBezTo>
                    <a:pt x="9943" y="2057"/>
                    <a:pt x="9943" y="2057"/>
                    <a:pt x="9943" y="1714"/>
                  </a:cubicBezTo>
                  <a:cubicBezTo>
                    <a:pt x="9943" y="686"/>
                    <a:pt x="10971" y="0"/>
                    <a:pt x="12000" y="0"/>
                  </a:cubicBezTo>
                  <a:cubicBezTo>
                    <a:pt x="12686" y="0"/>
                    <a:pt x="13371" y="343"/>
                    <a:pt x="13714" y="1029"/>
                  </a:cubicBezTo>
                  <a:cubicBezTo>
                    <a:pt x="14400" y="3429"/>
                    <a:pt x="14400" y="3429"/>
                    <a:pt x="14400" y="3429"/>
                  </a:cubicBezTo>
                  <a:cubicBezTo>
                    <a:pt x="16457" y="2400"/>
                    <a:pt x="16457" y="2400"/>
                    <a:pt x="16457" y="2400"/>
                  </a:cubicBezTo>
                  <a:cubicBezTo>
                    <a:pt x="16800" y="2400"/>
                    <a:pt x="16800" y="2400"/>
                    <a:pt x="17143" y="2400"/>
                  </a:cubicBezTo>
                  <a:cubicBezTo>
                    <a:pt x="18171" y="2400"/>
                    <a:pt x="18857" y="3086"/>
                    <a:pt x="18857" y="4114"/>
                  </a:cubicBezTo>
                  <a:cubicBezTo>
                    <a:pt x="18857" y="5143"/>
                    <a:pt x="18514" y="5829"/>
                    <a:pt x="17486" y="6171"/>
                  </a:cubicBezTo>
                  <a:cubicBezTo>
                    <a:pt x="15429" y="6857"/>
                    <a:pt x="15429" y="6857"/>
                    <a:pt x="15429" y="6857"/>
                  </a:cubicBezTo>
                  <a:cubicBezTo>
                    <a:pt x="16800" y="10971"/>
                    <a:pt x="16800" y="10971"/>
                    <a:pt x="16800" y="10971"/>
                  </a:cubicBezTo>
                  <a:cubicBezTo>
                    <a:pt x="19200" y="9943"/>
                    <a:pt x="19200" y="9943"/>
                    <a:pt x="19200" y="9943"/>
                  </a:cubicBezTo>
                  <a:cubicBezTo>
                    <a:pt x="19200" y="9943"/>
                    <a:pt x="19543" y="9943"/>
                    <a:pt x="19543" y="9943"/>
                  </a:cubicBezTo>
                  <a:cubicBezTo>
                    <a:pt x="20914" y="9943"/>
                    <a:pt x="21600" y="10629"/>
                    <a:pt x="21600" y="12000"/>
                  </a:cubicBezTo>
                  <a:close/>
                  <a:moveTo>
                    <a:pt x="13371" y="12000"/>
                  </a:moveTo>
                  <a:cubicBezTo>
                    <a:pt x="12000" y="7886"/>
                    <a:pt x="12000" y="7886"/>
                    <a:pt x="12000" y="7886"/>
                  </a:cubicBezTo>
                  <a:cubicBezTo>
                    <a:pt x="7886" y="9257"/>
                    <a:pt x="7886" y="9257"/>
                    <a:pt x="7886" y="9257"/>
                  </a:cubicBezTo>
                  <a:cubicBezTo>
                    <a:pt x="9257" y="13371"/>
                    <a:pt x="9257" y="13371"/>
                    <a:pt x="9257" y="13371"/>
                  </a:cubicBezTo>
                  <a:lnTo>
                    <a:pt x="13371" y="120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01" name="Shape 5601"/>
            <p:cNvSpPr/>
            <p:nvPr/>
          </p:nvSpPr>
          <p:spPr>
            <a:xfrm>
              <a:off x="3792948" y="2665733"/>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20012" y="10800"/>
                  </a:moveTo>
                  <a:cubicBezTo>
                    <a:pt x="20012" y="10800"/>
                    <a:pt x="20012" y="10800"/>
                    <a:pt x="20012" y="10800"/>
                  </a:cubicBezTo>
                  <a:cubicBezTo>
                    <a:pt x="18741" y="11753"/>
                    <a:pt x="18741" y="11753"/>
                    <a:pt x="18741" y="11753"/>
                  </a:cubicBezTo>
                  <a:cubicBezTo>
                    <a:pt x="15882" y="8894"/>
                    <a:pt x="15882" y="8894"/>
                    <a:pt x="15882" y="8894"/>
                  </a:cubicBezTo>
                  <a:cubicBezTo>
                    <a:pt x="16518" y="5082"/>
                    <a:pt x="16518" y="5082"/>
                    <a:pt x="16518" y="5082"/>
                  </a:cubicBezTo>
                  <a:cubicBezTo>
                    <a:pt x="18106" y="5400"/>
                    <a:pt x="18106" y="5400"/>
                    <a:pt x="18106" y="5400"/>
                  </a:cubicBezTo>
                  <a:cubicBezTo>
                    <a:pt x="17153" y="3812"/>
                    <a:pt x="15565" y="2541"/>
                    <a:pt x="13659" y="1906"/>
                  </a:cubicBezTo>
                  <a:cubicBezTo>
                    <a:pt x="14294" y="3494"/>
                    <a:pt x="14294" y="3494"/>
                    <a:pt x="14294" y="3494"/>
                  </a:cubicBezTo>
                  <a:cubicBezTo>
                    <a:pt x="10800" y="5400"/>
                    <a:pt x="10800" y="5400"/>
                    <a:pt x="10800" y="5400"/>
                  </a:cubicBezTo>
                  <a:cubicBezTo>
                    <a:pt x="7306" y="3494"/>
                    <a:pt x="7306" y="3494"/>
                    <a:pt x="7306" y="3494"/>
                  </a:cubicBezTo>
                  <a:cubicBezTo>
                    <a:pt x="7941" y="1906"/>
                    <a:pt x="7941" y="1906"/>
                    <a:pt x="7941" y="1906"/>
                  </a:cubicBezTo>
                  <a:cubicBezTo>
                    <a:pt x="6035" y="2541"/>
                    <a:pt x="4447" y="3812"/>
                    <a:pt x="3176" y="5400"/>
                  </a:cubicBezTo>
                  <a:cubicBezTo>
                    <a:pt x="4765" y="5082"/>
                    <a:pt x="4765" y="5082"/>
                    <a:pt x="4765" y="5082"/>
                  </a:cubicBezTo>
                  <a:cubicBezTo>
                    <a:pt x="5718" y="8894"/>
                    <a:pt x="5718" y="8894"/>
                    <a:pt x="5718" y="8894"/>
                  </a:cubicBezTo>
                  <a:cubicBezTo>
                    <a:pt x="2541" y="11753"/>
                    <a:pt x="2541" y="11753"/>
                    <a:pt x="2541" y="11753"/>
                  </a:cubicBezTo>
                  <a:cubicBezTo>
                    <a:pt x="1588" y="10800"/>
                    <a:pt x="1588" y="10800"/>
                    <a:pt x="1588" y="10800"/>
                  </a:cubicBezTo>
                  <a:cubicBezTo>
                    <a:pt x="1588" y="10800"/>
                    <a:pt x="1588" y="10800"/>
                    <a:pt x="1588" y="10800"/>
                  </a:cubicBezTo>
                  <a:cubicBezTo>
                    <a:pt x="1588" y="12706"/>
                    <a:pt x="2224" y="14612"/>
                    <a:pt x="3176" y="16200"/>
                  </a:cubicBezTo>
                  <a:cubicBezTo>
                    <a:pt x="3494" y="14612"/>
                    <a:pt x="3494" y="14612"/>
                    <a:pt x="3494" y="14612"/>
                  </a:cubicBezTo>
                  <a:cubicBezTo>
                    <a:pt x="7624" y="14929"/>
                    <a:pt x="7624" y="14929"/>
                    <a:pt x="7624" y="14929"/>
                  </a:cubicBezTo>
                  <a:cubicBezTo>
                    <a:pt x="9212" y="18741"/>
                    <a:pt x="9212" y="18741"/>
                    <a:pt x="9212" y="18741"/>
                  </a:cubicBezTo>
                  <a:cubicBezTo>
                    <a:pt x="7941" y="19376"/>
                    <a:pt x="7941" y="19376"/>
                    <a:pt x="7941" y="19376"/>
                  </a:cubicBezTo>
                  <a:cubicBezTo>
                    <a:pt x="8894" y="19694"/>
                    <a:pt x="9847" y="20012"/>
                    <a:pt x="10800" y="20012"/>
                  </a:cubicBezTo>
                  <a:cubicBezTo>
                    <a:pt x="11753" y="20012"/>
                    <a:pt x="12706" y="19694"/>
                    <a:pt x="13659" y="19376"/>
                  </a:cubicBezTo>
                  <a:cubicBezTo>
                    <a:pt x="12071" y="18741"/>
                    <a:pt x="12071" y="18741"/>
                    <a:pt x="12071" y="18741"/>
                  </a:cubicBezTo>
                  <a:cubicBezTo>
                    <a:pt x="13976" y="14929"/>
                    <a:pt x="13976" y="14929"/>
                    <a:pt x="13976" y="14929"/>
                  </a:cubicBezTo>
                  <a:cubicBezTo>
                    <a:pt x="17788" y="14612"/>
                    <a:pt x="17788" y="14612"/>
                    <a:pt x="17788" y="14612"/>
                  </a:cubicBezTo>
                  <a:cubicBezTo>
                    <a:pt x="18106" y="16200"/>
                    <a:pt x="18106" y="16200"/>
                    <a:pt x="18106" y="16200"/>
                  </a:cubicBezTo>
                  <a:cubicBezTo>
                    <a:pt x="19376" y="14612"/>
                    <a:pt x="20012" y="12706"/>
                    <a:pt x="20012" y="10800"/>
                  </a:cubicBezTo>
                  <a:close/>
                  <a:moveTo>
                    <a:pt x="10800" y="7306"/>
                  </a:moveTo>
                  <a:cubicBezTo>
                    <a:pt x="14294" y="9847"/>
                    <a:pt x="14294" y="9847"/>
                    <a:pt x="14294" y="9847"/>
                  </a:cubicBezTo>
                  <a:cubicBezTo>
                    <a:pt x="13024" y="13659"/>
                    <a:pt x="13024" y="13659"/>
                    <a:pt x="13024" y="13659"/>
                  </a:cubicBezTo>
                  <a:cubicBezTo>
                    <a:pt x="8576" y="13659"/>
                    <a:pt x="8576" y="13659"/>
                    <a:pt x="8576" y="13659"/>
                  </a:cubicBezTo>
                  <a:cubicBezTo>
                    <a:pt x="7306" y="9847"/>
                    <a:pt x="7306" y="9847"/>
                    <a:pt x="7306" y="9847"/>
                  </a:cubicBezTo>
                  <a:lnTo>
                    <a:pt x="10800" y="730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02" name="Shape 5602"/>
            <p:cNvSpPr/>
            <p:nvPr/>
          </p:nvSpPr>
          <p:spPr>
            <a:xfrm>
              <a:off x="3277149" y="3037480"/>
              <a:ext cx="224598" cy="227696"/>
            </a:xfrm>
            <a:custGeom>
              <a:avLst/>
              <a:gdLst/>
              <a:ahLst/>
              <a:cxnLst>
                <a:cxn ang="0">
                  <a:pos x="wd2" y="hd2"/>
                </a:cxn>
                <a:cxn ang="5400000">
                  <a:pos x="wd2" y="hd2"/>
                </a:cxn>
                <a:cxn ang="10800000">
                  <a:pos x="wd2" y="hd2"/>
                </a:cxn>
                <a:cxn ang="16200000">
                  <a:pos x="wd2" y="hd2"/>
                </a:cxn>
              </a:cxnLst>
              <a:rect l="0" t="0" r="r" b="b"/>
              <a:pathLst>
                <a:path w="21600" h="21600" extrusionOk="0">
                  <a:moveTo>
                    <a:pt x="8382" y="17471"/>
                  </a:moveTo>
                  <a:cubicBezTo>
                    <a:pt x="4513" y="21282"/>
                    <a:pt x="4513" y="21282"/>
                    <a:pt x="4513" y="21282"/>
                  </a:cubicBezTo>
                  <a:cubicBezTo>
                    <a:pt x="4513" y="21600"/>
                    <a:pt x="4513" y="21600"/>
                    <a:pt x="4191" y="21600"/>
                  </a:cubicBezTo>
                  <a:cubicBezTo>
                    <a:pt x="4191" y="21600"/>
                    <a:pt x="4191" y="21600"/>
                    <a:pt x="3869" y="21282"/>
                  </a:cubicBezTo>
                  <a:cubicBezTo>
                    <a:pt x="0" y="17471"/>
                    <a:pt x="0" y="17471"/>
                    <a:pt x="0" y="17471"/>
                  </a:cubicBezTo>
                  <a:cubicBezTo>
                    <a:pt x="0" y="17471"/>
                    <a:pt x="0" y="17153"/>
                    <a:pt x="0" y="17153"/>
                  </a:cubicBezTo>
                  <a:cubicBezTo>
                    <a:pt x="0" y="16835"/>
                    <a:pt x="322" y="16835"/>
                    <a:pt x="322" y="16835"/>
                  </a:cubicBezTo>
                  <a:cubicBezTo>
                    <a:pt x="2579" y="16835"/>
                    <a:pt x="2579" y="16835"/>
                    <a:pt x="2579" y="16835"/>
                  </a:cubicBezTo>
                  <a:cubicBezTo>
                    <a:pt x="2579" y="318"/>
                    <a:pt x="2579" y="318"/>
                    <a:pt x="2579" y="318"/>
                  </a:cubicBezTo>
                  <a:cubicBezTo>
                    <a:pt x="2579" y="0"/>
                    <a:pt x="2901" y="0"/>
                    <a:pt x="3224" y="0"/>
                  </a:cubicBezTo>
                  <a:cubicBezTo>
                    <a:pt x="5481" y="0"/>
                    <a:pt x="5481" y="0"/>
                    <a:pt x="5481" y="0"/>
                  </a:cubicBezTo>
                  <a:cubicBezTo>
                    <a:pt x="5803" y="0"/>
                    <a:pt x="5803" y="0"/>
                    <a:pt x="5803" y="318"/>
                  </a:cubicBezTo>
                  <a:cubicBezTo>
                    <a:pt x="5803" y="16835"/>
                    <a:pt x="5803" y="16835"/>
                    <a:pt x="5803" y="16835"/>
                  </a:cubicBezTo>
                  <a:cubicBezTo>
                    <a:pt x="8060" y="16835"/>
                    <a:pt x="8060" y="16835"/>
                    <a:pt x="8060" y="16835"/>
                  </a:cubicBezTo>
                  <a:cubicBezTo>
                    <a:pt x="8382" y="16835"/>
                    <a:pt x="8704" y="17153"/>
                    <a:pt x="8704" y="17153"/>
                  </a:cubicBezTo>
                  <a:cubicBezTo>
                    <a:pt x="8704" y="17471"/>
                    <a:pt x="8704" y="17471"/>
                    <a:pt x="8382" y="17471"/>
                  </a:cubicBezTo>
                  <a:close/>
                  <a:moveTo>
                    <a:pt x="14507" y="2541"/>
                  </a:moveTo>
                  <a:cubicBezTo>
                    <a:pt x="14507" y="2859"/>
                    <a:pt x="14185" y="2859"/>
                    <a:pt x="14185" y="2859"/>
                  </a:cubicBezTo>
                  <a:cubicBezTo>
                    <a:pt x="10961" y="2859"/>
                    <a:pt x="10961" y="2859"/>
                    <a:pt x="10961" y="2859"/>
                  </a:cubicBezTo>
                  <a:cubicBezTo>
                    <a:pt x="10639" y="2859"/>
                    <a:pt x="10639" y="2859"/>
                    <a:pt x="10639" y="2541"/>
                  </a:cubicBezTo>
                  <a:cubicBezTo>
                    <a:pt x="10639" y="318"/>
                    <a:pt x="10639" y="318"/>
                    <a:pt x="10639" y="318"/>
                  </a:cubicBezTo>
                  <a:cubicBezTo>
                    <a:pt x="10639" y="0"/>
                    <a:pt x="10639" y="0"/>
                    <a:pt x="10961" y="0"/>
                  </a:cubicBezTo>
                  <a:cubicBezTo>
                    <a:pt x="14185" y="0"/>
                    <a:pt x="14185" y="0"/>
                    <a:pt x="14185" y="0"/>
                  </a:cubicBezTo>
                  <a:cubicBezTo>
                    <a:pt x="14185" y="0"/>
                    <a:pt x="14507" y="0"/>
                    <a:pt x="14507" y="318"/>
                  </a:cubicBezTo>
                  <a:lnTo>
                    <a:pt x="14507" y="2541"/>
                  </a:lnTo>
                  <a:close/>
                  <a:moveTo>
                    <a:pt x="16764" y="8894"/>
                  </a:moveTo>
                  <a:cubicBezTo>
                    <a:pt x="16764" y="8894"/>
                    <a:pt x="16764" y="9212"/>
                    <a:pt x="16442" y="9212"/>
                  </a:cubicBezTo>
                  <a:cubicBezTo>
                    <a:pt x="10961" y="9212"/>
                    <a:pt x="10961" y="9212"/>
                    <a:pt x="10961" y="9212"/>
                  </a:cubicBezTo>
                  <a:cubicBezTo>
                    <a:pt x="10639" y="9212"/>
                    <a:pt x="10639" y="8894"/>
                    <a:pt x="10639" y="8894"/>
                  </a:cubicBezTo>
                  <a:cubicBezTo>
                    <a:pt x="10639" y="6353"/>
                    <a:pt x="10639" y="6353"/>
                    <a:pt x="10639" y="6353"/>
                  </a:cubicBezTo>
                  <a:cubicBezTo>
                    <a:pt x="10639" y="6353"/>
                    <a:pt x="10639" y="6035"/>
                    <a:pt x="10961" y="6035"/>
                  </a:cubicBezTo>
                  <a:cubicBezTo>
                    <a:pt x="16442" y="6035"/>
                    <a:pt x="16442" y="6035"/>
                    <a:pt x="16442" y="6035"/>
                  </a:cubicBezTo>
                  <a:cubicBezTo>
                    <a:pt x="16764" y="6035"/>
                    <a:pt x="16764" y="6353"/>
                    <a:pt x="16764" y="6353"/>
                  </a:cubicBezTo>
                  <a:lnTo>
                    <a:pt x="16764" y="8894"/>
                  </a:lnTo>
                  <a:close/>
                  <a:moveTo>
                    <a:pt x="19343" y="14929"/>
                  </a:moveTo>
                  <a:cubicBezTo>
                    <a:pt x="19343" y="15247"/>
                    <a:pt x="19021" y="15247"/>
                    <a:pt x="18699" y="15247"/>
                  </a:cubicBezTo>
                  <a:cubicBezTo>
                    <a:pt x="10961" y="15247"/>
                    <a:pt x="10961" y="15247"/>
                    <a:pt x="10961" y="15247"/>
                  </a:cubicBezTo>
                  <a:cubicBezTo>
                    <a:pt x="10639" y="15247"/>
                    <a:pt x="10639" y="15247"/>
                    <a:pt x="10639" y="14929"/>
                  </a:cubicBezTo>
                  <a:cubicBezTo>
                    <a:pt x="10639" y="12706"/>
                    <a:pt x="10639" y="12706"/>
                    <a:pt x="10639" y="12706"/>
                  </a:cubicBezTo>
                  <a:cubicBezTo>
                    <a:pt x="10639" y="12388"/>
                    <a:pt x="10639" y="12388"/>
                    <a:pt x="10961" y="12388"/>
                  </a:cubicBezTo>
                  <a:cubicBezTo>
                    <a:pt x="18699" y="12388"/>
                    <a:pt x="18699" y="12388"/>
                    <a:pt x="18699" y="12388"/>
                  </a:cubicBezTo>
                  <a:cubicBezTo>
                    <a:pt x="19021" y="12388"/>
                    <a:pt x="19343" y="12388"/>
                    <a:pt x="19343" y="12706"/>
                  </a:cubicBezTo>
                  <a:lnTo>
                    <a:pt x="19343" y="14929"/>
                  </a:lnTo>
                  <a:close/>
                  <a:moveTo>
                    <a:pt x="21600" y="21282"/>
                  </a:moveTo>
                  <a:cubicBezTo>
                    <a:pt x="21600" y="21282"/>
                    <a:pt x="21278" y="21600"/>
                    <a:pt x="21278" y="21600"/>
                  </a:cubicBezTo>
                  <a:cubicBezTo>
                    <a:pt x="10961" y="21600"/>
                    <a:pt x="10961" y="21600"/>
                    <a:pt x="10961" y="21600"/>
                  </a:cubicBezTo>
                  <a:cubicBezTo>
                    <a:pt x="10639" y="21600"/>
                    <a:pt x="10639" y="21282"/>
                    <a:pt x="10639" y="21282"/>
                  </a:cubicBezTo>
                  <a:cubicBezTo>
                    <a:pt x="10639" y="18741"/>
                    <a:pt x="10639" y="18741"/>
                    <a:pt x="10639" y="18741"/>
                  </a:cubicBezTo>
                  <a:cubicBezTo>
                    <a:pt x="10639" y="18741"/>
                    <a:pt x="10639" y="18424"/>
                    <a:pt x="10961" y="18424"/>
                  </a:cubicBezTo>
                  <a:cubicBezTo>
                    <a:pt x="21278" y="18424"/>
                    <a:pt x="21278" y="18424"/>
                    <a:pt x="21278" y="18424"/>
                  </a:cubicBezTo>
                  <a:cubicBezTo>
                    <a:pt x="21278" y="18424"/>
                    <a:pt x="21600" y="18741"/>
                    <a:pt x="21600" y="18741"/>
                  </a:cubicBezTo>
                  <a:lnTo>
                    <a:pt x="21600" y="2128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03" name="Shape 5603"/>
            <p:cNvSpPr/>
            <p:nvPr/>
          </p:nvSpPr>
          <p:spPr>
            <a:xfrm>
              <a:off x="3797595" y="3111829"/>
              <a:ext cx="131661" cy="71253"/>
            </a:xfrm>
            <a:custGeom>
              <a:avLst/>
              <a:gdLst/>
              <a:ahLst/>
              <a:cxnLst>
                <a:cxn ang="0">
                  <a:pos x="wd2" y="hd2"/>
                </a:cxn>
                <a:cxn ang="5400000">
                  <a:pos x="wd2" y="hd2"/>
                </a:cxn>
                <a:cxn ang="10800000">
                  <a:pos x="wd2" y="hd2"/>
                </a:cxn>
                <a:cxn ang="16200000">
                  <a:pos x="wd2" y="hd2"/>
                </a:cxn>
              </a:cxnLst>
              <a:rect l="0" t="0" r="r" b="b"/>
              <a:pathLst>
                <a:path w="21600" h="21600" extrusionOk="0">
                  <a:moveTo>
                    <a:pt x="21600" y="4114"/>
                  </a:moveTo>
                  <a:cubicBezTo>
                    <a:pt x="12185" y="21600"/>
                    <a:pt x="12185" y="21600"/>
                    <a:pt x="12185" y="21600"/>
                  </a:cubicBezTo>
                  <a:cubicBezTo>
                    <a:pt x="11631" y="21600"/>
                    <a:pt x="11631" y="21600"/>
                    <a:pt x="11077" y="21600"/>
                  </a:cubicBezTo>
                  <a:cubicBezTo>
                    <a:pt x="10523" y="21600"/>
                    <a:pt x="10523" y="21600"/>
                    <a:pt x="9969" y="21600"/>
                  </a:cubicBezTo>
                  <a:cubicBezTo>
                    <a:pt x="554" y="4114"/>
                    <a:pt x="554" y="4114"/>
                    <a:pt x="554" y="4114"/>
                  </a:cubicBezTo>
                  <a:cubicBezTo>
                    <a:pt x="554" y="3086"/>
                    <a:pt x="0" y="3086"/>
                    <a:pt x="0" y="2057"/>
                  </a:cubicBezTo>
                  <a:cubicBezTo>
                    <a:pt x="0" y="1029"/>
                    <a:pt x="1108" y="0"/>
                    <a:pt x="1662" y="0"/>
                  </a:cubicBezTo>
                  <a:cubicBezTo>
                    <a:pt x="20492" y="0"/>
                    <a:pt x="20492" y="0"/>
                    <a:pt x="20492" y="0"/>
                  </a:cubicBezTo>
                  <a:cubicBezTo>
                    <a:pt x="21046" y="0"/>
                    <a:pt x="21600" y="1029"/>
                    <a:pt x="21600" y="2057"/>
                  </a:cubicBezTo>
                  <a:cubicBezTo>
                    <a:pt x="21600" y="3086"/>
                    <a:pt x="21600" y="3086"/>
                    <a:pt x="21600" y="411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04" name="Shape 5604"/>
            <p:cNvSpPr/>
            <p:nvPr/>
          </p:nvSpPr>
          <p:spPr>
            <a:xfrm>
              <a:off x="1382790" y="436802"/>
              <a:ext cx="187423" cy="221500"/>
            </a:xfrm>
            <a:custGeom>
              <a:avLst/>
              <a:gdLst/>
              <a:ahLst/>
              <a:cxnLst>
                <a:cxn ang="0">
                  <a:pos x="wd2" y="hd2"/>
                </a:cxn>
                <a:cxn ang="5400000">
                  <a:pos x="wd2" y="hd2"/>
                </a:cxn>
                <a:cxn ang="10800000">
                  <a:pos x="wd2" y="hd2"/>
                </a:cxn>
                <a:cxn ang="16200000">
                  <a:pos x="wd2" y="hd2"/>
                </a:cxn>
              </a:cxnLst>
              <a:rect l="0" t="0" r="r" b="b"/>
              <a:pathLst>
                <a:path w="21600" h="21600" extrusionOk="0">
                  <a:moveTo>
                    <a:pt x="5014" y="14400"/>
                  </a:moveTo>
                  <a:cubicBezTo>
                    <a:pt x="5014" y="14727"/>
                    <a:pt x="4629" y="15055"/>
                    <a:pt x="4243" y="15055"/>
                  </a:cubicBezTo>
                  <a:cubicBezTo>
                    <a:pt x="386" y="15055"/>
                    <a:pt x="386" y="15055"/>
                    <a:pt x="386" y="15055"/>
                  </a:cubicBezTo>
                  <a:cubicBezTo>
                    <a:pt x="386" y="15055"/>
                    <a:pt x="0" y="15055"/>
                    <a:pt x="0" y="15055"/>
                  </a:cubicBezTo>
                  <a:cubicBezTo>
                    <a:pt x="0" y="14727"/>
                    <a:pt x="0" y="14727"/>
                    <a:pt x="0" y="14400"/>
                  </a:cubicBezTo>
                  <a:cubicBezTo>
                    <a:pt x="3857" y="8509"/>
                    <a:pt x="3857" y="8509"/>
                    <a:pt x="3857" y="8509"/>
                  </a:cubicBezTo>
                  <a:cubicBezTo>
                    <a:pt x="3857" y="8509"/>
                    <a:pt x="3857" y="8509"/>
                    <a:pt x="3857" y="8509"/>
                  </a:cubicBezTo>
                  <a:cubicBezTo>
                    <a:pt x="1543" y="4909"/>
                    <a:pt x="1543" y="4909"/>
                    <a:pt x="1543" y="4909"/>
                  </a:cubicBezTo>
                  <a:cubicBezTo>
                    <a:pt x="1157" y="4582"/>
                    <a:pt x="1157" y="4582"/>
                    <a:pt x="1543" y="4255"/>
                  </a:cubicBezTo>
                  <a:cubicBezTo>
                    <a:pt x="1543" y="4255"/>
                    <a:pt x="1543" y="4255"/>
                    <a:pt x="1929" y="4255"/>
                  </a:cubicBezTo>
                  <a:cubicBezTo>
                    <a:pt x="5400" y="4255"/>
                    <a:pt x="5400" y="4255"/>
                    <a:pt x="5400" y="4255"/>
                  </a:cubicBezTo>
                  <a:cubicBezTo>
                    <a:pt x="6171" y="4255"/>
                    <a:pt x="6557" y="4582"/>
                    <a:pt x="6557" y="4909"/>
                  </a:cubicBezTo>
                  <a:cubicBezTo>
                    <a:pt x="9257" y="8509"/>
                    <a:pt x="9257" y="8509"/>
                    <a:pt x="9257" y="8509"/>
                  </a:cubicBezTo>
                  <a:cubicBezTo>
                    <a:pt x="9257" y="8509"/>
                    <a:pt x="8871" y="8836"/>
                    <a:pt x="5014" y="14400"/>
                  </a:cubicBezTo>
                  <a:close/>
                  <a:moveTo>
                    <a:pt x="21600" y="655"/>
                  </a:moveTo>
                  <a:cubicBezTo>
                    <a:pt x="13500" y="12764"/>
                    <a:pt x="13500" y="12764"/>
                    <a:pt x="13500" y="12764"/>
                  </a:cubicBezTo>
                  <a:cubicBezTo>
                    <a:pt x="13500" y="12764"/>
                    <a:pt x="13500" y="12764"/>
                    <a:pt x="13500" y="12764"/>
                  </a:cubicBezTo>
                  <a:cubicBezTo>
                    <a:pt x="18514" y="20945"/>
                    <a:pt x="18514" y="20945"/>
                    <a:pt x="18514" y="20945"/>
                  </a:cubicBezTo>
                  <a:cubicBezTo>
                    <a:pt x="18900" y="21273"/>
                    <a:pt x="18900" y="21273"/>
                    <a:pt x="18514" y="21600"/>
                  </a:cubicBezTo>
                  <a:cubicBezTo>
                    <a:pt x="18514" y="21600"/>
                    <a:pt x="18514" y="21600"/>
                    <a:pt x="18129" y="21600"/>
                  </a:cubicBezTo>
                  <a:cubicBezTo>
                    <a:pt x="14657" y="21600"/>
                    <a:pt x="14657" y="21600"/>
                    <a:pt x="14657" y="21600"/>
                  </a:cubicBezTo>
                  <a:cubicBezTo>
                    <a:pt x="13886" y="21600"/>
                    <a:pt x="13500" y="21273"/>
                    <a:pt x="13500" y="20945"/>
                  </a:cubicBezTo>
                  <a:cubicBezTo>
                    <a:pt x="8100" y="12764"/>
                    <a:pt x="8100" y="12764"/>
                    <a:pt x="8100" y="12764"/>
                  </a:cubicBezTo>
                  <a:cubicBezTo>
                    <a:pt x="8100" y="12764"/>
                    <a:pt x="8486" y="12436"/>
                    <a:pt x="16586" y="655"/>
                  </a:cubicBezTo>
                  <a:cubicBezTo>
                    <a:pt x="16586" y="327"/>
                    <a:pt x="16971" y="0"/>
                    <a:pt x="17357" y="0"/>
                  </a:cubicBezTo>
                  <a:cubicBezTo>
                    <a:pt x="21214" y="0"/>
                    <a:pt x="21214" y="0"/>
                    <a:pt x="21214" y="0"/>
                  </a:cubicBezTo>
                  <a:cubicBezTo>
                    <a:pt x="21214" y="0"/>
                    <a:pt x="21600" y="0"/>
                    <a:pt x="21600" y="0"/>
                  </a:cubicBezTo>
                  <a:cubicBezTo>
                    <a:pt x="21600" y="327"/>
                    <a:pt x="21600" y="327"/>
                    <a:pt x="21600" y="65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05" name="Shape 5605"/>
            <p:cNvSpPr/>
            <p:nvPr/>
          </p:nvSpPr>
          <p:spPr>
            <a:xfrm>
              <a:off x="1864512" y="450742"/>
              <a:ext cx="137857" cy="190522"/>
            </a:xfrm>
            <a:custGeom>
              <a:avLst/>
              <a:gdLst/>
              <a:ahLst/>
              <a:cxnLst>
                <a:cxn ang="0">
                  <a:pos x="wd2" y="hd2"/>
                </a:cxn>
                <a:cxn ang="5400000">
                  <a:pos x="wd2" y="hd2"/>
                </a:cxn>
                <a:cxn ang="10800000">
                  <a:pos x="wd2" y="hd2"/>
                </a:cxn>
                <a:cxn ang="16200000">
                  <a:pos x="wd2" y="hd2"/>
                </a:cxn>
              </a:cxnLst>
              <a:rect l="0" t="0" r="r" b="b"/>
              <a:pathLst>
                <a:path w="21600" h="21600" extrusionOk="0">
                  <a:moveTo>
                    <a:pt x="8956" y="21600"/>
                  </a:moveTo>
                  <a:cubicBezTo>
                    <a:pt x="8429" y="21600"/>
                    <a:pt x="8429" y="21221"/>
                    <a:pt x="8429" y="21221"/>
                  </a:cubicBezTo>
                  <a:cubicBezTo>
                    <a:pt x="8429" y="15916"/>
                    <a:pt x="8429" y="15916"/>
                    <a:pt x="8429" y="15916"/>
                  </a:cubicBezTo>
                  <a:cubicBezTo>
                    <a:pt x="2107" y="15916"/>
                    <a:pt x="2107" y="15916"/>
                    <a:pt x="2107" y="15916"/>
                  </a:cubicBezTo>
                  <a:cubicBezTo>
                    <a:pt x="1580" y="15916"/>
                    <a:pt x="1580" y="15916"/>
                    <a:pt x="1580" y="15537"/>
                  </a:cubicBezTo>
                  <a:cubicBezTo>
                    <a:pt x="1580" y="14021"/>
                    <a:pt x="1580" y="14021"/>
                    <a:pt x="1580" y="14021"/>
                  </a:cubicBezTo>
                  <a:cubicBezTo>
                    <a:pt x="1580" y="13642"/>
                    <a:pt x="1580" y="13642"/>
                    <a:pt x="2107" y="13642"/>
                  </a:cubicBezTo>
                  <a:cubicBezTo>
                    <a:pt x="8429" y="13642"/>
                    <a:pt x="8429" y="13642"/>
                    <a:pt x="8429" y="13642"/>
                  </a:cubicBezTo>
                  <a:cubicBezTo>
                    <a:pt x="8429" y="12126"/>
                    <a:pt x="8429" y="12126"/>
                    <a:pt x="8429" y="12126"/>
                  </a:cubicBezTo>
                  <a:cubicBezTo>
                    <a:pt x="2107" y="12126"/>
                    <a:pt x="2107" y="12126"/>
                    <a:pt x="2107" y="12126"/>
                  </a:cubicBezTo>
                  <a:cubicBezTo>
                    <a:pt x="1580" y="12126"/>
                    <a:pt x="1580" y="12126"/>
                    <a:pt x="1580" y="11747"/>
                  </a:cubicBezTo>
                  <a:cubicBezTo>
                    <a:pt x="1580" y="10232"/>
                    <a:pt x="1580" y="10232"/>
                    <a:pt x="1580" y="10232"/>
                  </a:cubicBezTo>
                  <a:cubicBezTo>
                    <a:pt x="1580" y="9853"/>
                    <a:pt x="1580" y="9853"/>
                    <a:pt x="2107" y="9853"/>
                  </a:cubicBezTo>
                  <a:cubicBezTo>
                    <a:pt x="6849" y="9853"/>
                    <a:pt x="6849" y="9853"/>
                    <a:pt x="6849" y="9853"/>
                  </a:cubicBezTo>
                  <a:cubicBezTo>
                    <a:pt x="0" y="758"/>
                    <a:pt x="0" y="758"/>
                    <a:pt x="0" y="758"/>
                  </a:cubicBezTo>
                  <a:cubicBezTo>
                    <a:pt x="0" y="758"/>
                    <a:pt x="0" y="379"/>
                    <a:pt x="0" y="379"/>
                  </a:cubicBezTo>
                  <a:cubicBezTo>
                    <a:pt x="0" y="379"/>
                    <a:pt x="527" y="0"/>
                    <a:pt x="527" y="0"/>
                  </a:cubicBezTo>
                  <a:cubicBezTo>
                    <a:pt x="4741" y="0"/>
                    <a:pt x="4741" y="0"/>
                    <a:pt x="4741" y="0"/>
                  </a:cubicBezTo>
                  <a:cubicBezTo>
                    <a:pt x="4741" y="0"/>
                    <a:pt x="5268" y="379"/>
                    <a:pt x="5268" y="379"/>
                  </a:cubicBezTo>
                  <a:cubicBezTo>
                    <a:pt x="10010" y="6821"/>
                    <a:pt x="10010" y="6821"/>
                    <a:pt x="10010" y="6821"/>
                  </a:cubicBezTo>
                  <a:cubicBezTo>
                    <a:pt x="10537" y="7579"/>
                    <a:pt x="10537" y="8337"/>
                    <a:pt x="11063" y="8716"/>
                  </a:cubicBezTo>
                  <a:cubicBezTo>
                    <a:pt x="11590" y="8337"/>
                    <a:pt x="11590" y="7579"/>
                    <a:pt x="12117" y="6821"/>
                  </a:cubicBezTo>
                  <a:cubicBezTo>
                    <a:pt x="16332" y="379"/>
                    <a:pt x="16332" y="379"/>
                    <a:pt x="16332" y="379"/>
                  </a:cubicBezTo>
                  <a:cubicBezTo>
                    <a:pt x="16332" y="379"/>
                    <a:pt x="16859" y="0"/>
                    <a:pt x="16859" y="0"/>
                  </a:cubicBezTo>
                  <a:cubicBezTo>
                    <a:pt x="21073" y="0"/>
                    <a:pt x="21073" y="0"/>
                    <a:pt x="21073" y="0"/>
                  </a:cubicBezTo>
                  <a:cubicBezTo>
                    <a:pt x="21073" y="0"/>
                    <a:pt x="21600" y="379"/>
                    <a:pt x="21600" y="379"/>
                  </a:cubicBezTo>
                  <a:cubicBezTo>
                    <a:pt x="21600" y="379"/>
                    <a:pt x="21600" y="758"/>
                    <a:pt x="21600" y="758"/>
                  </a:cubicBezTo>
                  <a:cubicBezTo>
                    <a:pt x="14751" y="9853"/>
                    <a:pt x="14751" y="9853"/>
                    <a:pt x="14751" y="9853"/>
                  </a:cubicBezTo>
                  <a:cubicBezTo>
                    <a:pt x="19493" y="9853"/>
                    <a:pt x="19493" y="9853"/>
                    <a:pt x="19493" y="9853"/>
                  </a:cubicBezTo>
                  <a:cubicBezTo>
                    <a:pt x="20020" y="9853"/>
                    <a:pt x="20020" y="9853"/>
                    <a:pt x="20020" y="10232"/>
                  </a:cubicBezTo>
                  <a:cubicBezTo>
                    <a:pt x="20020" y="11747"/>
                    <a:pt x="20020" y="11747"/>
                    <a:pt x="20020" y="11747"/>
                  </a:cubicBezTo>
                  <a:cubicBezTo>
                    <a:pt x="20020" y="12126"/>
                    <a:pt x="20020" y="12126"/>
                    <a:pt x="19493" y="12126"/>
                  </a:cubicBezTo>
                  <a:cubicBezTo>
                    <a:pt x="13171" y="12126"/>
                    <a:pt x="13171" y="12126"/>
                    <a:pt x="13171" y="12126"/>
                  </a:cubicBezTo>
                  <a:cubicBezTo>
                    <a:pt x="13171" y="13642"/>
                    <a:pt x="13171" y="13642"/>
                    <a:pt x="13171" y="13642"/>
                  </a:cubicBezTo>
                  <a:cubicBezTo>
                    <a:pt x="19493" y="13642"/>
                    <a:pt x="19493" y="13642"/>
                    <a:pt x="19493" y="13642"/>
                  </a:cubicBezTo>
                  <a:cubicBezTo>
                    <a:pt x="20020" y="13642"/>
                    <a:pt x="20020" y="13642"/>
                    <a:pt x="20020" y="14021"/>
                  </a:cubicBezTo>
                  <a:cubicBezTo>
                    <a:pt x="20020" y="15537"/>
                    <a:pt x="20020" y="15537"/>
                    <a:pt x="20020" y="15537"/>
                  </a:cubicBezTo>
                  <a:cubicBezTo>
                    <a:pt x="20020" y="15916"/>
                    <a:pt x="20020" y="15916"/>
                    <a:pt x="19493" y="15916"/>
                  </a:cubicBezTo>
                  <a:cubicBezTo>
                    <a:pt x="13171" y="15916"/>
                    <a:pt x="13171" y="15916"/>
                    <a:pt x="13171" y="15916"/>
                  </a:cubicBezTo>
                  <a:cubicBezTo>
                    <a:pt x="13171" y="21221"/>
                    <a:pt x="13171" y="21221"/>
                    <a:pt x="13171" y="21221"/>
                  </a:cubicBezTo>
                  <a:cubicBezTo>
                    <a:pt x="13171" y="21221"/>
                    <a:pt x="13171" y="21600"/>
                    <a:pt x="12644" y="21600"/>
                  </a:cubicBezTo>
                  <a:lnTo>
                    <a:pt x="8956" y="21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Tree>
  </p:cSld>
  <p:clrMapOvr>
    <a:masterClrMapping/>
  </p:clrMapOvr>
  <p:transition spd="med"/>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8" name="Shape 5608"/>
          <p:cNvSpPr/>
          <p:nvPr/>
        </p:nvSpPr>
        <p:spPr>
          <a:xfrm>
            <a:off x="-1" y="-19579"/>
            <a:ext cx="13004801" cy="9047256"/>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5609" name="Shape 560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Icon pack</a:t>
            </a:r>
          </a:p>
        </p:txBody>
      </p:sp>
      <p:sp>
        <p:nvSpPr>
          <p:cNvPr id="5610" name="Shape 561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105</a:t>
            </a:fld>
            <a:endParaRPr sz="2600">
              <a:solidFill>
                <a:srgbClr val="3F454D"/>
              </a:solidFill>
            </a:endParaRPr>
          </a:p>
        </p:txBody>
      </p:sp>
      <p:grpSp>
        <p:nvGrpSpPr>
          <p:cNvPr id="5763" name="Group 5763"/>
          <p:cNvGrpSpPr/>
          <p:nvPr/>
        </p:nvGrpSpPr>
        <p:grpSpPr>
          <a:xfrm>
            <a:off x="2099733" y="3539066"/>
            <a:ext cx="8805335" cy="2880816"/>
            <a:chOff x="0" y="0"/>
            <a:chExt cx="8805334" cy="2880814"/>
          </a:xfrm>
        </p:grpSpPr>
        <p:sp>
          <p:nvSpPr>
            <p:cNvPr id="5611" name="Shape 5611"/>
            <p:cNvSpPr/>
            <p:nvPr/>
          </p:nvSpPr>
          <p:spPr>
            <a:xfrm>
              <a:off x="902872" y="0"/>
              <a:ext cx="189263" cy="242008"/>
            </a:xfrm>
            <a:custGeom>
              <a:avLst/>
              <a:gdLst/>
              <a:ahLst/>
              <a:cxnLst>
                <a:cxn ang="0">
                  <a:pos x="wd2" y="hd2"/>
                </a:cxn>
                <a:cxn ang="5400000">
                  <a:pos x="wd2" y="hd2"/>
                </a:cxn>
                <a:cxn ang="10800000">
                  <a:pos x="wd2" y="hd2"/>
                </a:cxn>
                <a:cxn ang="16200000">
                  <a:pos x="wd2" y="hd2"/>
                </a:cxn>
              </a:cxnLst>
              <a:rect l="0" t="0" r="r" b="b"/>
              <a:pathLst>
                <a:path w="21600" h="21600" extrusionOk="0">
                  <a:moveTo>
                    <a:pt x="18129" y="21300"/>
                  </a:moveTo>
                  <a:cubicBezTo>
                    <a:pt x="18129" y="21600"/>
                    <a:pt x="18129" y="21600"/>
                    <a:pt x="18129" y="21600"/>
                  </a:cubicBezTo>
                  <a:cubicBezTo>
                    <a:pt x="18129" y="21600"/>
                    <a:pt x="18129" y="21600"/>
                    <a:pt x="18129" y="21600"/>
                  </a:cubicBezTo>
                  <a:cubicBezTo>
                    <a:pt x="386" y="21600"/>
                    <a:pt x="386" y="21600"/>
                    <a:pt x="386" y="21600"/>
                  </a:cubicBezTo>
                  <a:cubicBezTo>
                    <a:pt x="0" y="21600"/>
                    <a:pt x="0" y="21600"/>
                    <a:pt x="0" y="21600"/>
                  </a:cubicBezTo>
                  <a:cubicBezTo>
                    <a:pt x="0" y="21600"/>
                    <a:pt x="0" y="21600"/>
                    <a:pt x="0" y="21600"/>
                  </a:cubicBezTo>
                  <a:cubicBezTo>
                    <a:pt x="0" y="12900"/>
                    <a:pt x="0" y="12900"/>
                    <a:pt x="0" y="12900"/>
                  </a:cubicBezTo>
                  <a:cubicBezTo>
                    <a:pt x="1929" y="12900"/>
                    <a:pt x="1929" y="12900"/>
                    <a:pt x="1929" y="12900"/>
                  </a:cubicBezTo>
                  <a:cubicBezTo>
                    <a:pt x="1929" y="20400"/>
                    <a:pt x="1929" y="20400"/>
                    <a:pt x="1929" y="20400"/>
                  </a:cubicBezTo>
                  <a:cubicBezTo>
                    <a:pt x="16200" y="20400"/>
                    <a:pt x="16200" y="20400"/>
                    <a:pt x="16200" y="20400"/>
                  </a:cubicBezTo>
                  <a:cubicBezTo>
                    <a:pt x="16200" y="12900"/>
                    <a:pt x="16200" y="12900"/>
                    <a:pt x="16200" y="12900"/>
                  </a:cubicBezTo>
                  <a:cubicBezTo>
                    <a:pt x="18129" y="12900"/>
                    <a:pt x="18129" y="12900"/>
                    <a:pt x="18129" y="12900"/>
                  </a:cubicBezTo>
                  <a:lnTo>
                    <a:pt x="18129" y="21300"/>
                  </a:lnTo>
                  <a:close/>
                  <a:moveTo>
                    <a:pt x="14271" y="18900"/>
                  </a:moveTo>
                  <a:cubicBezTo>
                    <a:pt x="3471" y="18900"/>
                    <a:pt x="3471" y="18900"/>
                    <a:pt x="3471" y="18900"/>
                  </a:cubicBezTo>
                  <a:cubicBezTo>
                    <a:pt x="3471" y="17100"/>
                    <a:pt x="3471" y="17100"/>
                    <a:pt x="3471" y="17100"/>
                  </a:cubicBezTo>
                  <a:cubicBezTo>
                    <a:pt x="14271" y="17100"/>
                    <a:pt x="14271" y="17100"/>
                    <a:pt x="14271" y="17100"/>
                  </a:cubicBezTo>
                  <a:lnTo>
                    <a:pt x="14271" y="18900"/>
                  </a:lnTo>
                  <a:close/>
                  <a:moveTo>
                    <a:pt x="14657" y="14700"/>
                  </a:moveTo>
                  <a:cubicBezTo>
                    <a:pt x="14271" y="16500"/>
                    <a:pt x="14271" y="16500"/>
                    <a:pt x="14271" y="16500"/>
                  </a:cubicBezTo>
                  <a:cubicBezTo>
                    <a:pt x="3471" y="15600"/>
                    <a:pt x="3471" y="15600"/>
                    <a:pt x="3471" y="15600"/>
                  </a:cubicBezTo>
                  <a:cubicBezTo>
                    <a:pt x="3471" y="13800"/>
                    <a:pt x="3471" y="13800"/>
                    <a:pt x="3471" y="13800"/>
                  </a:cubicBezTo>
                  <a:lnTo>
                    <a:pt x="14657" y="14700"/>
                  </a:lnTo>
                  <a:close/>
                  <a:moveTo>
                    <a:pt x="15429" y="12300"/>
                  </a:moveTo>
                  <a:cubicBezTo>
                    <a:pt x="14657" y="14100"/>
                    <a:pt x="14657" y="14100"/>
                    <a:pt x="14657" y="14100"/>
                  </a:cubicBezTo>
                  <a:cubicBezTo>
                    <a:pt x="4243" y="11700"/>
                    <a:pt x="4243" y="11700"/>
                    <a:pt x="4243" y="11700"/>
                  </a:cubicBezTo>
                  <a:cubicBezTo>
                    <a:pt x="4629" y="10200"/>
                    <a:pt x="4629" y="10200"/>
                    <a:pt x="4629" y="10200"/>
                  </a:cubicBezTo>
                  <a:lnTo>
                    <a:pt x="15429" y="12300"/>
                  </a:lnTo>
                  <a:close/>
                  <a:moveTo>
                    <a:pt x="16586" y="10200"/>
                  </a:moveTo>
                  <a:cubicBezTo>
                    <a:pt x="15429" y="11700"/>
                    <a:pt x="15429" y="11700"/>
                    <a:pt x="15429" y="11700"/>
                  </a:cubicBezTo>
                  <a:cubicBezTo>
                    <a:pt x="6171" y="7500"/>
                    <a:pt x="6171" y="7500"/>
                    <a:pt x="6171" y="7500"/>
                  </a:cubicBezTo>
                  <a:cubicBezTo>
                    <a:pt x="7329" y="6000"/>
                    <a:pt x="7329" y="6000"/>
                    <a:pt x="7329" y="6000"/>
                  </a:cubicBezTo>
                  <a:lnTo>
                    <a:pt x="16586" y="10200"/>
                  </a:lnTo>
                  <a:close/>
                  <a:moveTo>
                    <a:pt x="18900" y="9000"/>
                  </a:moveTo>
                  <a:cubicBezTo>
                    <a:pt x="16971" y="9900"/>
                    <a:pt x="16971" y="9900"/>
                    <a:pt x="16971" y="9900"/>
                  </a:cubicBezTo>
                  <a:cubicBezTo>
                    <a:pt x="10800" y="3000"/>
                    <a:pt x="10800" y="3000"/>
                    <a:pt x="10800" y="3000"/>
                  </a:cubicBezTo>
                  <a:cubicBezTo>
                    <a:pt x="12729" y="1800"/>
                    <a:pt x="12729" y="1800"/>
                    <a:pt x="12729" y="1800"/>
                  </a:cubicBezTo>
                  <a:lnTo>
                    <a:pt x="18900" y="9000"/>
                  </a:lnTo>
                  <a:close/>
                  <a:moveTo>
                    <a:pt x="21600" y="8400"/>
                  </a:moveTo>
                  <a:cubicBezTo>
                    <a:pt x="19286" y="8700"/>
                    <a:pt x="19286" y="8700"/>
                    <a:pt x="19286" y="8700"/>
                  </a:cubicBezTo>
                  <a:cubicBezTo>
                    <a:pt x="17357" y="300"/>
                    <a:pt x="17357" y="300"/>
                    <a:pt x="17357" y="300"/>
                  </a:cubicBezTo>
                  <a:cubicBezTo>
                    <a:pt x="19671" y="0"/>
                    <a:pt x="19671" y="0"/>
                    <a:pt x="19671" y="0"/>
                  </a:cubicBezTo>
                  <a:lnTo>
                    <a:pt x="21600" y="84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12" name="Shape 5612"/>
            <p:cNvSpPr/>
            <p:nvPr/>
          </p:nvSpPr>
          <p:spPr>
            <a:xfrm>
              <a:off x="1386835" y="6205"/>
              <a:ext cx="223647" cy="212533"/>
            </a:xfrm>
            <a:custGeom>
              <a:avLst/>
              <a:gdLst/>
              <a:ahLst/>
              <a:cxnLst>
                <a:cxn ang="0">
                  <a:pos x="wd2" y="hd2"/>
                </a:cxn>
                <a:cxn ang="5400000">
                  <a:pos x="wd2" y="hd2"/>
                </a:cxn>
                <a:cxn ang="10800000">
                  <a:pos x="wd2" y="hd2"/>
                </a:cxn>
                <a:cxn ang="16200000">
                  <a:pos x="wd2" y="hd2"/>
                </a:cxn>
              </a:cxnLst>
              <a:rect l="0" t="0" r="r" b="b"/>
              <a:pathLst>
                <a:path w="21183" h="21600" extrusionOk="0">
                  <a:moveTo>
                    <a:pt x="16229" y="13714"/>
                  </a:moveTo>
                  <a:cubicBezTo>
                    <a:pt x="17182" y="20914"/>
                    <a:pt x="17182" y="20914"/>
                    <a:pt x="17182" y="20914"/>
                  </a:cubicBezTo>
                  <a:cubicBezTo>
                    <a:pt x="17499" y="21257"/>
                    <a:pt x="17182" y="21600"/>
                    <a:pt x="16864" y="21600"/>
                  </a:cubicBezTo>
                  <a:cubicBezTo>
                    <a:pt x="16546" y="21600"/>
                    <a:pt x="16546" y="21600"/>
                    <a:pt x="16229" y="21600"/>
                  </a:cubicBezTo>
                  <a:cubicBezTo>
                    <a:pt x="10511" y="18171"/>
                    <a:pt x="10511" y="18171"/>
                    <a:pt x="10511" y="18171"/>
                  </a:cubicBezTo>
                  <a:cubicBezTo>
                    <a:pt x="4793" y="21600"/>
                    <a:pt x="4793" y="21600"/>
                    <a:pt x="4793" y="21600"/>
                  </a:cubicBezTo>
                  <a:cubicBezTo>
                    <a:pt x="4793" y="21600"/>
                    <a:pt x="4476" y="21600"/>
                    <a:pt x="4476" y="21600"/>
                  </a:cubicBezTo>
                  <a:cubicBezTo>
                    <a:pt x="3840" y="21600"/>
                    <a:pt x="3840" y="21257"/>
                    <a:pt x="3840" y="20914"/>
                  </a:cubicBezTo>
                  <a:cubicBezTo>
                    <a:pt x="4793" y="13714"/>
                    <a:pt x="4793" y="13714"/>
                    <a:pt x="4793" y="13714"/>
                  </a:cubicBezTo>
                  <a:cubicBezTo>
                    <a:pt x="346" y="8914"/>
                    <a:pt x="346" y="8914"/>
                    <a:pt x="346" y="8914"/>
                  </a:cubicBezTo>
                  <a:cubicBezTo>
                    <a:pt x="-289" y="8229"/>
                    <a:pt x="29" y="7886"/>
                    <a:pt x="664" y="7543"/>
                  </a:cubicBezTo>
                  <a:cubicBezTo>
                    <a:pt x="7017" y="6857"/>
                    <a:pt x="7017" y="6857"/>
                    <a:pt x="7017" y="6857"/>
                  </a:cubicBezTo>
                  <a:cubicBezTo>
                    <a:pt x="9876" y="343"/>
                    <a:pt x="9876" y="343"/>
                    <a:pt x="9876" y="343"/>
                  </a:cubicBezTo>
                  <a:cubicBezTo>
                    <a:pt x="10193" y="0"/>
                    <a:pt x="10193" y="0"/>
                    <a:pt x="10511" y="0"/>
                  </a:cubicBezTo>
                  <a:cubicBezTo>
                    <a:pt x="10829" y="0"/>
                    <a:pt x="11146" y="0"/>
                    <a:pt x="11146" y="343"/>
                  </a:cubicBezTo>
                  <a:cubicBezTo>
                    <a:pt x="14005" y="6857"/>
                    <a:pt x="14005" y="6857"/>
                    <a:pt x="14005" y="6857"/>
                  </a:cubicBezTo>
                  <a:cubicBezTo>
                    <a:pt x="20358" y="7543"/>
                    <a:pt x="20358" y="7543"/>
                    <a:pt x="20358" y="7543"/>
                  </a:cubicBezTo>
                  <a:cubicBezTo>
                    <a:pt x="21311" y="7886"/>
                    <a:pt x="21311" y="8229"/>
                    <a:pt x="20993" y="8914"/>
                  </a:cubicBezTo>
                  <a:lnTo>
                    <a:pt x="16229" y="13714"/>
                  </a:lnTo>
                  <a:close/>
                  <a:moveTo>
                    <a:pt x="18452" y="9257"/>
                  </a:moveTo>
                  <a:cubicBezTo>
                    <a:pt x="13687" y="8571"/>
                    <a:pt x="13687" y="8571"/>
                    <a:pt x="13687" y="8571"/>
                  </a:cubicBezTo>
                  <a:cubicBezTo>
                    <a:pt x="13052" y="8229"/>
                    <a:pt x="13052" y="8229"/>
                    <a:pt x="13052" y="8229"/>
                  </a:cubicBezTo>
                  <a:cubicBezTo>
                    <a:pt x="12735" y="7543"/>
                    <a:pt x="12735" y="7543"/>
                    <a:pt x="12735" y="7543"/>
                  </a:cubicBezTo>
                  <a:cubicBezTo>
                    <a:pt x="10511" y="3086"/>
                    <a:pt x="10511" y="3086"/>
                    <a:pt x="10511" y="3086"/>
                  </a:cubicBezTo>
                  <a:cubicBezTo>
                    <a:pt x="10511" y="16457"/>
                    <a:pt x="10511" y="16457"/>
                    <a:pt x="10511" y="16457"/>
                  </a:cubicBezTo>
                  <a:cubicBezTo>
                    <a:pt x="11464" y="16800"/>
                    <a:pt x="11464" y="16800"/>
                    <a:pt x="11464" y="16800"/>
                  </a:cubicBezTo>
                  <a:cubicBezTo>
                    <a:pt x="15276" y="19200"/>
                    <a:pt x="15276" y="19200"/>
                    <a:pt x="15276" y="19200"/>
                  </a:cubicBezTo>
                  <a:cubicBezTo>
                    <a:pt x="14640" y="14057"/>
                    <a:pt x="14640" y="14057"/>
                    <a:pt x="14640" y="14057"/>
                  </a:cubicBezTo>
                  <a:cubicBezTo>
                    <a:pt x="14323" y="13371"/>
                    <a:pt x="14323" y="13371"/>
                    <a:pt x="14323" y="13371"/>
                  </a:cubicBezTo>
                  <a:cubicBezTo>
                    <a:pt x="14958" y="12686"/>
                    <a:pt x="14958" y="12686"/>
                    <a:pt x="14958" y="12686"/>
                  </a:cubicBezTo>
                  <a:lnTo>
                    <a:pt x="18452" y="925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13" name="Shape 5613"/>
            <p:cNvSpPr/>
            <p:nvPr/>
          </p:nvSpPr>
          <p:spPr>
            <a:xfrm>
              <a:off x="1870900" y="17064"/>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15329"/>
                    <a:pt x="0" y="15329"/>
                    <a:pt x="0" y="15329"/>
                  </a:cubicBezTo>
                  <a:cubicBezTo>
                    <a:pt x="2479" y="16374"/>
                    <a:pt x="2479" y="16374"/>
                    <a:pt x="2479" y="16374"/>
                  </a:cubicBezTo>
                  <a:cubicBezTo>
                    <a:pt x="2833" y="18116"/>
                    <a:pt x="4249" y="19510"/>
                    <a:pt x="6020" y="19510"/>
                  </a:cubicBezTo>
                  <a:cubicBezTo>
                    <a:pt x="8144" y="19510"/>
                    <a:pt x="9561" y="17768"/>
                    <a:pt x="9915" y="16026"/>
                  </a:cubicBezTo>
                  <a:cubicBezTo>
                    <a:pt x="14872" y="12542"/>
                    <a:pt x="14872" y="12542"/>
                    <a:pt x="14872" y="12542"/>
                  </a:cubicBezTo>
                  <a:cubicBezTo>
                    <a:pt x="17705" y="12542"/>
                    <a:pt x="19830" y="10103"/>
                    <a:pt x="19830" y="7316"/>
                  </a:cubicBezTo>
                  <a:cubicBezTo>
                    <a:pt x="19830" y="4529"/>
                    <a:pt x="17705" y="2439"/>
                    <a:pt x="14872" y="2439"/>
                  </a:cubicBezTo>
                  <a:cubicBezTo>
                    <a:pt x="12039" y="2439"/>
                    <a:pt x="9561" y="4529"/>
                    <a:pt x="9561" y="7316"/>
                  </a:cubicBezTo>
                  <a:cubicBezTo>
                    <a:pt x="6374" y="11845"/>
                    <a:pt x="6374" y="11845"/>
                    <a:pt x="6374" y="11845"/>
                  </a:cubicBezTo>
                  <a:cubicBezTo>
                    <a:pt x="6374" y="11845"/>
                    <a:pt x="6374" y="11845"/>
                    <a:pt x="6020" y="11845"/>
                  </a:cubicBezTo>
                  <a:cubicBezTo>
                    <a:pt x="5311" y="11845"/>
                    <a:pt x="4603" y="12194"/>
                    <a:pt x="4249" y="12542"/>
                  </a:cubicBezTo>
                  <a:cubicBezTo>
                    <a:pt x="0" y="10800"/>
                    <a:pt x="0" y="10800"/>
                    <a:pt x="0" y="10800"/>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6020" y="18465"/>
                  </a:moveTo>
                  <a:cubicBezTo>
                    <a:pt x="4957" y="18465"/>
                    <a:pt x="3895" y="17768"/>
                    <a:pt x="3541" y="17071"/>
                  </a:cubicBezTo>
                  <a:cubicBezTo>
                    <a:pt x="3895" y="17071"/>
                    <a:pt x="4603" y="17419"/>
                    <a:pt x="4957" y="17419"/>
                  </a:cubicBezTo>
                  <a:cubicBezTo>
                    <a:pt x="6020" y="17768"/>
                    <a:pt x="7436" y="17419"/>
                    <a:pt x="7790" y="16374"/>
                  </a:cubicBezTo>
                  <a:cubicBezTo>
                    <a:pt x="8498" y="14981"/>
                    <a:pt x="7790" y="13935"/>
                    <a:pt x="6728" y="13239"/>
                  </a:cubicBezTo>
                  <a:cubicBezTo>
                    <a:pt x="5666" y="12890"/>
                    <a:pt x="5666" y="12890"/>
                    <a:pt x="5666" y="12890"/>
                  </a:cubicBezTo>
                  <a:cubicBezTo>
                    <a:pt x="5666" y="12890"/>
                    <a:pt x="6020" y="12890"/>
                    <a:pt x="6020" y="12890"/>
                  </a:cubicBezTo>
                  <a:cubicBezTo>
                    <a:pt x="7790" y="12890"/>
                    <a:pt x="8852" y="13935"/>
                    <a:pt x="8852" y="15677"/>
                  </a:cubicBezTo>
                  <a:cubicBezTo>
                    <a:pt x="8852" y="17071"/>
                    <a:pt x="7790" y="18465"/>
                    <a:pt x="6020" y="18465"/>
                  </a:cubicBezTo>
                  <a:close/>
                  <a:moveTo>
                    <a:pt x="14872" y="10800"/>
                  </a:moveTo>
                  <a:cubicBezTo>
                    <a:pt x="12748" y="10800"/>
                    <a:pt x="11331" y="9406"/>
                    <a:pt x="11331" y="7316"/>
                  </a:cubicBezTo>
                  <a:cubicBezTo>
                    <a:pt x="11331" y="5574"/>
                    <a:pt x="12748" y="4181"/>
                    <a:pt x="14872" y="4181"/>
                  </a:cubicBezTo>
                  <a:cubicBezTo>
                    <a:pt x="16643" y="4181"/>
                    <a:pt x="18413" y="5574"/>
                    <a:pt x="18413" y="7316"/>
                  </a:cubicBezTo>
                  <a:cubicBezTo>
                    <a:pt x="18413" y="9406"/>
                    <a:pt x="16643" y="10800"/>
                    <a:pt x="14872" y="10800"/>
                  </a:cubicBezTo>
                  <a:close/>
                  <a:moveTo>
                    <a:pt x="14872" y="4877"/>
                  </a:moveTo>
                  <a:cubicBezTo>
                    <a:pt x="13456" y="4877"/>
                    <a:pt x="12039" y="5923"/>
                    <a:pt x="12039" y="7316"/>
                  </a:cubicBezTo>
                  <a:cubicBezTo>
                    <a:pt x="12039" y="9058"/>
                    <a:pt x="13456" y="10103"/>
                    <a:pt x="14872" y="10103"/>
                  </a:cubicBezTo>
                  <a:cubicBezTo>
                    <a:pt x="16289" y="10103"/>
                    <a:pt x="17705" y="9058"/>
                    <a:pt x="17705" y="7316"/>
                  </a:cubicBezTo>
                  <a:cubicBezTo>
                    <a:pt x="17705" y="5923"/>
                    <a:pt x="16289" y="4877"/>
                    <a:pt x="14872" y="487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14" name="Shape 5614"/>
            <p:cNvSpPr/>
            <p:nvPr/>
          </p:nvSpPr>
          <p:spPr>
            <a:xfrm>
              <a:off x="2354914" y="17064"/>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20903"/>
                  </a:moveTo>
                  <a:cubicBezTo>
                    <a:pt x="21600" y="21252"/>
                    <a:pt x="21252" y="21600"/>
                    <a:pt x="20903" y="21600"/>
                  </a:cubicBezTo>
                  <a:cubicBezTo>
                    <a:pt x="1045" y="21600"/>
                    <a:pt x="1045" y="21600"/>
                    <a:pt x="1045" y="21600"/>
                  </a:cubicBezTo>
                  <a:cubicBezTo>
                    <a:pt x="697" y="21600"/>
                    <a:pt x="0" y="21252"/>
                    <a:pt x="0" y="20903"/>
                  </a:cubicBezTo>
                  <a:cubicBezTo>
                    <a:pt x="0" y="1045"/>
                    <a:pt x="0" y="1045"/>
                    <a:pt x="0" y="1045"/>
                  </a:cubicBezTo>
                  <a:cubicBezTo>
                    <a:pt x="0" y="697"/>
                    <a:pt x="697" y="0"/>
                    <a:pt x="1045" y="0"/>
                  </a:cubicBezTo>
                  <a:cubicBezTo>
                    <a:pt x="20903" y="0"/>
                    <a:pt x="20903" y="0"/>
                    <a:pt x="20903" y="0"/>
                  </a:cubicBezTo>
                  <a:cubicBezTo>
                    <a:pt x="21252" y="0"/>
                    <a:pt x="21600" y="697"/>
                    <a:pt x="21600" y="1045"/>
                  </a:cubicBezTo>
                  <a:lnTo>
                    <a:pt x="21600" y="2090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15" name="Shape 5615"/>
            <p:cNvSpPr/>
            <p:nvPr/>
          </p:nvSpPr>
          <p:spPr>
            <a:xfrm>
              <a:off x="2837377" y="86874"/>
              <a:ext cx="204776" cy="155134"/>
            </a:xfrm>
            <a:custGeom>
              <a:avLst/>
              <a:gdLst/>
              <a:ahLst/>
              <a:cxnLst>
                <a:cxn ang="0">
                  <a:pos x="wd2" y="hd2"/>
                </a:cxn>
                <a:cxn ang="5400000">
                  <a:pos x="wd2" y="hd2"/>
                </a:cxn>
                <a:cxn ang="10800000">
                  <a:pos x="wd2" y="hd2"/>
                </a:cxn>
                <a:cxn ang="16200000">
                  <a:pos x="wd2" y="hd2"/>
                </a:cxn>
              </a:cxnLst>
              <a:rect l="0" t="0" r="r" b="b"/>
              <a:pathLst>
                <a:path w="21600" h="21600" extrusionOk="0">
                  <a:moveTo>
                    <a:pt x="12748" y="16904"/>
                  </a:moveTo>
                  <a:cubicBezTo>
                    <a:pt x="9207" y="16904"/>
                    <a:pt x="9207" y="16904"/>
                    <a:pt x="9207" y="16904"/>
                  </a:cubicBezTo>
                  <a:cubicBezTo>
                    <a:pt x="6728" y="12209"/>
                    <a:pt x="6728" y="12209"/>
                    <a:pt x="6728" y="12209"/>
                  </a:cubicBezTo>
                  <a:cubicBezTo>
                    <a:pt x="6374" y="11270"/>
                    <a:pt x="6374" y="11270"/>
                    <a:pt x="6374" y="11270"/>
                  </a:cubicBezTo>
                  <a:cubicBezTo>
                    <a:pt x="6374" y="11270"/>
                    <a:pt x="6374" y="11270"/>
                    <a:pt x="6374" y="10800"/>
                  </a:cubicBezTo>
                  <a:cubicBezTo>
                    <a:pt x="6374" y="10800"/>
                    <a:pt x="6374" y="10800"/>
                    <a:pt x="6374" y="10800"/>
                  </a:cubicBezTo>
                  <a:cubicBezTo>
                    <a:pt x="6374" y="11270"/>
                    <a:pt x="6374" y="11270"/>
                    <a:pt x="6374" y="11270"/>
                  </a:cubicBezTo>
                  <a:cubicBezTo>
                    <a:pt x="6020" y="11739"/>
                    <a:pt x="6020" y="11739"/>
                    <a:pt x="6020" y="12209"/>
                  </a:cubicBezTo>
                  <a:cubicBezTo>
                    <a:pt x="3541" y="16904"/>
                    <a:pt x="3541" y="16904"/>
                    <a:pt x="3541" y="16904"/>
                  </a:cubicBezTo>
                  <a:cubicBezTo>
                    <a:pt x="0" y="16904"/>
                    <a:pt x="0" y="16904"/>
                    <a:pt x="0" y="16904"/>
                  </a:cubicBezTo>
                  <a:cubicBezTo>
                    <a:pt x="0" y="13617"/>
                    <a:pt x="0" y="13617"/>
                    <a:pt x="0" y="13617"/>
                  </a:cubicBezTo>
                  <a:cubicBezTo>
                    <a:pt x="1770" y="13617"/>
                    <a:pt x="1770" y="13617"/>
                    <a:pt x="1770" y="13617"/>
                  </a:cubicBezTo>
                  <a:cubicBezTo>
                    <a:pt x="4603" y="8452"/>
                    <a:pt x="4603" y="8452"/>
                    <a:pt x="4603" y="8452"/>
                  </a:cubicBezTo>
                  <a:cubicBezTo>
                    <a:pt x="2125" y="3287"/>
                    <a:pt x="2125" y="3287"/>
                    <a:pt x="2125" y="3287"/>
                  </a:cubicBezTo>
                  <a:cubicBezTo>
                    <a:pt x="0" y="3287"/>
                    <a:pt x="0" y="3287"/>
                    <a:pt x="0" y="3287"/>
                  </a:cubicBezTo>
                  <a:cubicBezTo>
                    <a:pt x="0" y="0"/>
                    <a:pt x="0" y="0"/>
                    <a:pt x="0" y="0"/>
                  </a:cubicBezTo>
                  <a:cubicBezTo>
                    <a:pt x="3895" y="0"/>
                    <a:pt x="3895" y="0"/>
                    <a:pt x="3895" y="0"/>
                  </a:cubicBezTo>
                  <a:cubicBezTo>
                    <a:pt x="6020" y="4226"/>
                    <a:pt x="6020" y="4226"/>
                    <a:pt x="6020" y="4226"/>
                  </a:cubicBezTo>
                  <a:cubicBezTo>
                    <a:pt x="6020" y="4696"/>
                    <a:pt x="6020" y="4696"/>
                    <a:pt x="6374" y="5165"/>
                  </a:cubicBezTo>
                  <a:cubicBezTo>
                    <a:pt x="6374" y="5165"/>
                    <a:pt x="6374" y="5165"/>
                    <a:pt x="6374" y="5635"/>
                  </a:cubicBezTo>
                  <a:cubicBezTo>
                    <a:pt x="6374" y="5635"/>
                    <a:pt x="6374" y="5635"/>
                    <a:pt x="6374" y="5635"/>
                  </a:cubicBezTo>
                  <a:cubicBezTo>
                    <a:pt x="6374" y="5165"/>
                    <a:pt x="6374" y="5165"/>
                    <a:pt x="6728" y="5165"/>
                  </a:cubicBezTo>
                  <a:cubicBezTo>
                    <a:pt x="7082" y="4226"/>
                    <a:pt x="7082" y="4226"/>
                    <a:pt x="7082" y="4226"/>
                  </a:cubicBezTo>
                  <a:cubicBezTo>
                    <a:pt x="8852" y="0"/>
                    <a:pt x="8852" y="0"/>
                    <a:pt x="8852" y="0"/>
                  </a:cubicBezTo>
                  <a:cubicBezTo>
                    <a:pt x="12748" y="0"/>
                    <a:pt x="12748" y="0"/>
                    <a:pt x="12748" y="0"/>
                  </a:cubicBezTo>
                  <a:cubicBezTo>
                    <a:pt x="12748" y="3287"/>
                    <a:pt x="12748" y="3287"/>
                    <a:pt x="12748" y="3287"/>
                  </a:cubicBezTo>
                  <a:cubicBezTo>
                    <a:pt x="10977" y="3287"/>
                    <a:pt x="10977" y="3287"/>
                    <a:pt x="10977" y="3287"/>
                  </a:cubicBezTo>
                  <a:cubicBezTo>
                    <a:pt x="8144" y="7983"/>
                    <a:pt x="8144" y="7983"/>
                    <a:pt x="8144" y="7983"/>
                  </a:cubicBezTo>
                  <a:cubicBezTo>
                    <a:pt x="10977" y="13617"/>
                    <a:pt x="10977" y="13617"/>
                    <a:pt x="10977" y="13617"/>
                  </a:cubicBezTo>
                  <a:cubicBezTo>
                    <a:pt x="12748" y="13617"/>
                    <a:pt x="12748" y="13617"/>
                    <a:pt x="12748" y="13617"/>
                  </a:cubicBezTo>
                  <a:lnTo>
                    <a:pt x="12748" y="16904"/>
                  </a:lnTo>
                  <a:close/>
                  <a:moveTo>
                    <a:pt x="21600" y="21600"/>
                  </a:moveTo>
                  <a:cubicBezTo>
                    <a:pt x="14518" y="21600"/>
                    <a:pt x="14518" y="21600"/>
                    <a:pt x="14518" y="21600"/>
                  </a:cubicBezTo>
                  <a:cubicBezTo>
                    <a:pt x="14518" y="21130"/>
                    <a:pt x="14518" y="21130"/>
                    <a:pt x="14518" y="21130"/>
                  </a:cubicBezTo>
                  <a:cubicBezTo>
                    <a:pt x="14518" y="21130"/>
                    <a:pt x="14518" y="20661"/>
                    <a:pt x="14518" y="20191"/>
                  </a:cubicBezTo>
                  <a:cubicBezTo>
                    <a:pt x="14518" y="15026"/>
                    <a:pt x="19475" y="14557"/>
                    <a:pt x="19475" y="12209"/>
                  </a:cubicBezTo>
                  <a:cubicBezTo>
                    <a:pt x="19475" y="11270"/>
                    <a:pt x="18767" y="10330"/>
                    <a:pt x="18059" y="10330"/>
                  </a:cubicBezTo>
                  <a:cubicBezTo>
                    <a:pt x="17351" y="10330"/>
                    <a:pt x="16997" y="10800"/>
                    <a:pt x="16643" y="11270"/>
                  </a:cubicBezTo>
                  <a:cubicBezTo>
                    <a:pt x="16289" y="11270"/>
                    <a:pt x="16289" y="11739"/>
                    <a:pt x="15934" y="11739"/>
                  </a:cubicBezTo>
                  <a:cubicBezTo>
                    <a:pt x="14518" y="10330"/>
                    <a:pt x="14518" y="10330"/>
                    <a:pt x="14518" y="10330"/>
                  </a:cubicBezTo>
                  <a:cubicBezTo>
                    <a:pt x="14872" y="9861"/>
                    <a:pt x="15226" y="9391"/>
                    <a:pt x="15580" y="8922"/>
                  </a:cubicBezTo>
                  <a:cubicBezTo>
                    <a:pt x="15934" y="8452"/>
                    <a:pt x="16997" y="7513"/>
                    <a:pt x="18059" y="7513"/>
                  </a:cubicBezTo>
                  <a:cubicBezTo>
                    <a:pt x="20184" y="7513"/>
                    <a:pt x="21600" y="9391"/>
                    <a:pt x="21600" y="11739"/>
                  </a:cubicBezTo>
                  <a:cubicBezTo>
                    <a:pt x="21600" y="16435"/>
                    <a:pt x="16997" y="16435"/>
                    <a:pt x="16643" y="19252"/>
                  </a:cubicBezTo>
                  <a:cubicBezTo>
                    <a:pt x="19830" y="19252"/>
                    <a:pt x="19830" y="19252"/>
                    <a:pt x="19830" y="19252"/>
                  </a:cubicBezTo>
                  <a:cubicBezTo>
                    <a:pt x="19830" y="17843"/>
                    <a:pt x="19830" y="17843"/>
                    <a:pt x="19830" y="17843"/>
                  </a:cubicBezTo>
                  <a:cubicBezTo>
                    <a:pt x="21600" y="17843"/>
                    <a:pt x="21600" y="17843"/>
                    <a:pt x="21600" y="17843"/>
                  </a:cubicBezTo>
                  <a:lnTo>
                    <a:pt x="21600" y="21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16" name="Shape 5616"/>
            <p:cNvSpPr/>
            <p:nvPr/>
          </p:nvSpPr>
          <p:spPr>
            <a:xfrm>
              <a:off x="3321391" y="0"/>
              <a:ext cx="242008"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800"/>
                    <a:pt x="16800" y="21600"/>
                    <a:pt x="10800" y="21600"/>
                  </a:cubicBezTo>
                  <a:cubicBezTo>
                    <a:pt x="4800" y="21600"/>
                    <a:pt x="0" y="16800"/>
                    <a:pt x="0" y="10800"/>
                  </a:cubicBezTo>
                  <a:cubicBezTo>
                    <a:pt x="0" y="4800"/>
                    <a:pt x="4800" y="0"/>
                    <a:pt x="10800" y="0"/>
                  </a:cubicBezTo>
                  <a:cubicBezTo>
                    <a:pt x="16800" y="0"/>
                    <a:pt x="21600" y="4800"/>
                    <a:pt x="21600" y="10800"/>
                  </a:cubicBezTo>
                  <a:close/>
                  <a:moveTo>
                    <a:pt x="4800" y="12900"/>
                  </a:moveTo>
                  <a:cubicBezTo>
                    <a:pt x="4800" y="12300"/>
                    <a:pt x="4500" y="11700"/>
                    <a:pt x="4500" y="10800"/>
                  </a:cubicBezTo>
                  <a:cubicBezTo>
                    <a:pt x="4500" y="10200"/>
                    <a:pt x="4800" y="9600"/>
                    <a:pt x="4800" y="9000"/>
                  </a:cubicBezTo>
                  <a:cubicBezTo>
                    <a:pt x="2700" y="6600"/>
                    <a:pt x="2700" y="6600"/>
                    <a:pt x="2700" y="6600"/>
                  </a:cubicBezTo>
                  <a:cubicBezTo>
                    <a:pt x="1800" y="7800"/>
                    <a:pt x="1500" y="9300"/>
                    <a:pt x="1500" y="10800"/>
                  </a:cubicBezTo>
                  <a:cubicBezTo>
                    <a:pt x="1500" y="12600"/>
                    <a:pt x="1800" y="13800"/>
                    <a:pt x="2700" y="15300"/>
                  </a:cubicBezTo>
                  <a:lnTo>
                    <a:pt x="4800" y="12900"/>
                  </a:lnTo>
                  <a:close/>
                  <a:moveTo>
                    <a:pt x="15300" y="10800"/>
                  </a:moveTo>
                  <a:cubicBezTo>
                    <a:pt x="15300" y="8400"/>
                    <a:pt x="13200" y="6300"/>
                    <a:pt x="10800" y="6300"/>
                  </a:cubicBezTo>
                  <a:cubicBezTo>
                    <a:pt x="8100" y="6300"/>
                    <a:pt x="6000" y="8400"/>
                    <a:pt x="6000" y="10800"/>
                  </a:cubicBezTo>
                  <a:cubicBezTo>
                    <a:pt x="6000" y="13500"/>
                    <a:pt x="8100" y="15600"/>
                    <a:pt x="10800" y="15600"/>
                  </a:cubicBezTo>
                  <a:cubicBezTo>
                    <a:pt x="13200" y="15600"/>
                    <a:pt x="15300" y="13500"/>
                    <a:pt x="15300" y="10800"/>
                  </a:cubicBezTo>
                  <a:close/>
                  <a:moveTo>
                    <a:pt x="6300" y="2700"/>
                  </a:moveTo>
                  <a:cubicBezTo>
                    <a:pt x="8700" y="5100"/>
                    <a:pt x="8700" y="5100"/>
                    <a:pt x="8700" y="5100"/>
                  </a:cubicBezTo>
                  <a:cubicBezTo>
                    <a:pt x="9300" y="4800"/>
                    <a:pt x="9900" y="4800"/>
                    <a:pt x="10800" y="4800"/>
                  </a:cubicBezTo>
                  <a:cubicBezTo>
                    <a:pt x="11400" y="4800"/>
                    <a:pt x="12000" y="4800"/>
                    <a:pt x="12600" y="5100"/>
                  </a:cubicBezTo>
                  <a:cubicBezTo>
                    <a:pt x="15000" y="2700"/>
                    <a:pt x="15000" y="2700"/>
                    <a:pt x="15000" y="2700"/>
                  </a:cubicBezTo>
                  <a:cubicBezTo>
                    <a:pt x="13800" y="2100"/>
                    <a:pt x="12300" y="1500"/>
                    <a:pt x="10800" y="1500"/>
                  </a:cubicBezTo>
                  <a:cubicBezTo>
                    <a:pt x="9300" y="1500"/>
                    <a:pt x="7800" y="2100"/>
                    <a:pt x="6300" y="2700"/>
                  </a:cubicBezTo>
                  <a:close/>
                  <a:moveTo>
                    <a:pt x="15000" y="19200"/>
                  </a:moveTo>
                  <a:cubicBezTo>
                    <a:pt x="12600" y="16800"/>
                    <a:pt x="12600" y="16800"/>
                    <a:pt x="12600" y="16800"/>
                  </a:cubicBezTo>
                  <a:cubicBezTo>
                    <a:pt x="12000" y="16800"/>
                    <a:pt x="11400" y="17100"/>
                    <a:pt x="10800" y="17100"/>
                  </a:cubicBezTo>
                  <a:cubicBezTo>
                    <a:pt x="9900" y="17100"/>
                    <a:pt x="9300" y="16800"/>
                    <a:pt x="8700" y="16800"/>
                  </a:cubicBezTo>
                  <a:cubicBezTo>
                    <a:pt x="6300" y="19200"/>
                    <a:pt x="6300" y="19200"/>
                    <a:pt x="6300" y="19200"/>
                  </a:cubicBezTo>
                  <a:cubicBezTo>
                    <a:pt x="7800" y="19800"/>
                    <a:pt x="9300" y="20100"/>
                    <a:pt x="10800" y="20100"/>
                  </a:cubicBezTo>
                  <a:cubicBezTo>
                    <a:pt x="12300" y="20100"/>
                    <a:pt x="13800" y="19800"/>
                    <a:pt x="15000" y="19200"/>
                  </a:cubicBezTo>
                  <a:close/>
                  <a:moveTo>
                    <a:pt x="18900" y="15300"/>
                  </a:moveTo>
                  <a:cubicBezTo>
                    <a:pt x="19500" y="13800"/>
                    <a:pt x="20100" y="12600"/>
                    <a:pt x="20100" y="10800"/>
                  </a:cubicBezTo>
                  <a:cubicBezTo>
                    <a:pt x="20100" y="9300"/>
                    <a:pt x="19500" y="7800"/>
                    <a:pt x="18900" y="6600"/>
                  </a:cubicBezTo>
                  <a:cubicBezTo>
                    <a:pt x="16500" y="9000"/>
                    <a:pt x="16500" y="9000"/>
                    <a:pt x="16500" y="9000"/>
                  </a:cubicBezTo>
                  <a:cubicBezTo>
                    <a:pt x="16800" y="9600"/>
                    <a:pt x="16800" y="10200"/>
                    <a:pt x="16800" y="10800"/>
                  </a:cubicBezTo>
                  <a:cubicBezTo>
                    <a:pt x="16800" y="11700"/>
                    <a:pt x="16800" y="12300"/>
                    <a:pt x="16500" y="12900"/>
                  </a:cubicBezTo>
                  <a:lnTo>
                    <a:pt x="18900" y="153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17" name="Shape 5617"/>
            <p:cNvSpPr/>
            <p:nvPr/>
          </p:nvSpPr>
          <p:spPr>
            <a:xfrm>
              <a:off x="3805406" y="17064"/>
              <a:ext cx="204776" cy="204776"/>
            </a:xfrm>
            <a:custGeom>
              <a:avLst/>
              <a:gdLst/>
              <a:ahLst/>
              <a:cxnLst>
                <a:cxn ang="0">
                  <a:pos x="wd2" y="hd2"/>
                </a:cxn>
                <a:cxn ang="5400000">
                  <a:pos x="wd2" y="hd2"/>
                </a:cxn>
                <a:cxn ang="10800000">
                  <a:pos x="wd2" y="hd2"/>
                </a:cxn>
                <a:cxn ang="16200000">
                  <a:pos x="wd2" y="hd2"/>
                </a:cxn>
              </a:cxnLst>
              <a:rect l="0" t="0" r="r" b="b"/>
              <a:pathLst>
                <a:path w="21600" h="21600" extrusionOk="0">
                  <a:moveTo>
                    <a:pt x="21246" y="14164"/>
                  </a:moveTo>
                  <a:cubicBezTo>
                    <a:pt x="14164" y="21246"/>
                    <a:pt x="14164" y="21246"/>
                    <a:pt x="14164" y="21246"/>
                  </a:cubicBezTo>
                  <a:cubicBezTo>
                    <a:pt x="13810" y="21600"/>
                    <a:pt x="13456" y="21600"/>
                    <a:pt x="12748" y="21600"/>
                  </a:cubicBezTo>
                  <a:cubicBezTo>
                    <a:pt x="12393" y="21600"/>
                    <a:pt x="12039" y="21600"/>
                    <a:pt x="11685" y="21246"/>
                  </a:cubicBezTo>
                  <a:cubicBezTo>
                    <a:pt x="1416" y="10977"/>
                    <a:pt x="1416" y="10977"/>
                    <a:pt x="1416" y="10977"/>
                  </a:cubicBezTo>
                  <a:cubicBezTo>
                    <a:pt x="708" y="10269"/>
                    <a:pt x="0" y="8852"/>
                    <a:pt x="0" y="7790"/>
                  </a:cubicBezTo>
                  <a:cubicBezTo>
                    <a:pt x="0" y="2125"/>
                    <a:pt x="0" y="2125"/>
                    <a:pt x="0" y="2125"/>
                  </a:cubicBezTo>
                  <a:cubicBezTo>
                    <a:pt x="0" y="1062"/>
                    <a:pt x="1062" y="0"/>
                    <a:pt x="2125" y="0"/>
                  </a:cubicBezTo>
                  <a:cubicBezTo>
                    <a:pt x="7790" y="0"/>
                    <a:pt x="7790" y="0"/>
                    <a:pt x="7790" y="0"/>
                  </a:cubicBezTo>
                  <a:cubicBezTo>
                    <a:pt x="8852" y="0"/>
                    <a:pt x="10269" y="708"/>
                    <a:pt x="10977" y="1416"/>
                  </a:cubicBezTo>
                  <a:cubicBezTo>
                    <a:pt x="21246" y="11685"/>
                    <a:pt x="21246" y="11685"/>
                    <a:pt x="21246" y="11685"/>
                  </a:cubicBezTo>
                  <a:cubicBezTo>
                    <a:pt x="21600" y="12039"/>
                    <a:pt x="21600" y="12393"/>
                    <a:pt x="21600" y="12748"/>
                  </a:cubicBezTo>
                  <a:cubicBezTo>
                    <a:pt x="21600" y="13456"/>
                    <a:pt x="21600" y="13810"/>
                    <a:pt x="21246" y="14164"/>
                  </a:cubicBezTo>
                  <a:close/>
                  <a:moveTo>
                    <a:pt x="4603" y="2833"/>
                  </a:moveTo>
                  <a:cubicBezTo>
                    <a:pt x="3541" y="2833"/>
                    <a:pt x="2833" y="3541"/>
                    <a:pt x="2833" y="4603"/>
                  </a:cubicBezTo>
                  <a:cubicBezTo>
                    <a:pt x="2833" y="5666"/>
                    <a:pt x="3541" y="6374"/>
                    <a:pt x="4603" y="6374"/>
                  </a:cubicBezTo>
                  <a:cubicBezTo>
                    <a:pt x="5666" y="6374"/>
                    <a:pt x="6374" y="5666"/>
                    <a:pt x="6374" y="4603"/>
                  </a:cubicBezTo>
                  <a:cubicBezTo>
                    <a:pt x="6374" y="3541"/>
                    <a:pt x="5666" y="2833"/>
                    <a:pt x="4603" y="283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18" name="Shape 5618"/>
            <p:cNvSpPr/>
            <p:nvPr/>
          </p:nvSpPr>
          <p:spPr>
            <a:xfrm>
              <a:off x="4295625" y="0"/>
              <a:ext cx="156685" cy="242008"/>
            </a:xfrm>
            <a:custGeom>
              <a:avLst/>
              <a:gdLst/>
              <a:ahLst/>
              <a:cxnLst>
                <a:cxn ang="0">
                  <a:pos x="wd2" y="hd2"/>
                </a:cxn>
                <a:cxn ang="5400000">
                  <a:pos x="wd2" y="hd2"/>
                </a:cxn>
                <a:cxn ang="10800000">
                  <a:pos x="wd2" y="hd2"/>
                </a:cxn>
                <a:cxn ang="16200000">
                  <a:pos x="wd2" y="hd2"/>
                </a:cxn>
              </a:cxnLst>
              <a:rect l="0" t="0" r="r" b="b"/>
              <a:pathLst>
                <a:path w="21600" h="21600" extrusionOk="0">
                  <a:moveTo>
                    <a:pt x="10570" y="14100"/>
                  </a:moveTo>
                  <a:cubicBezTo>
                    <a:pt x="10111" y="14100"/>
                    <a:pt x="9191" y="14100"/>
                    <a:pt x="8272" y="14100"/>
                  </a:cubicBezTo>
                  <a:cubicBezTo>
                    <a:pt x="7813" y="13800"/>
                    <a:pt x="7353" y="13500"/>
                    <a:pt x="7813" y="13200"/>
                  </a:cubicBezTo>
                  <a:cubicBezTo>
                    <a:pt x="7813" y="12900"/>
                    <a:pt x="8272" y="12600"/>
                    <a:pt x="8732" y="12600"/>
                  </a:cubicBezTo>
                  <a:cubicBezTo>
                    <a:pt x="9651" y="12900"/>
                    <a:pt x="10111" y="12900"/>
                    <a:pt x="10570" y="12900"/>
                  </a:cubicBezTo>
                  <a:cubicBezTo>
                    <a:pt x="15626" y="12900"/>
                    <a:pt x="19762" y="10200"/>
                    <a:pt x="19762" y="7200"/>
                  </a:cubicBezTo>
                  <a:cubicBezTo>
                    <a:pt x="19762" y="3900"/>
                    <a:pt x="15626" y="1200"/>
                    <a:pt x="10570" y="1200"/>
                  </a:cubicBezTo>
                  <a:cubicBezTo>
                    <a:pt x="5974" y="1200"/>
                    <a:pt x="1838" y="3900"/>
                    <a:pt x="1838" y="7200"/>
                  </a:cubicBezTo>
                  <a:cubicBezTo>
                    <a:pt x="1838" y="8100"/>
                    <a:pt x="2298" y="9000"/>
                    <a:pt x="2757" y="9600"/>
                  </a:cubicBezTo>
                  <a:cubicBezTo>
                    <a:pt x="3217" y="10200"/>
                    <a:pt x="2757" y="10500"/>
                    <a:pt x="2298" y="10500"/>
                  </a:cubicBezTo>
                  <a:cubicBezTo>
                    <a:pt x="1838" y="10800"/>
                    <a:pt x="1379" y="10500"/>
                    <a:pt x="1379" y="10200"/>
                  </a:cubicBezTo>
                  <a:cubicBezTo>
                    <a:pt x="460" y="9300"/>
                    <a:pt x="0" y="8100"/>
                    <a:pt x="0" y="7200"/>
                  </a:cubicBezTo>
                  <a:cubicBezTo>
                    <a:pt x="0" y="3300"/>
                    <a:pt x="5055" y="0"/>
                    <a:pt x="10570" y="0"/>
                  </a:cubicBezTo>
                  <a:cubicBezTo>
                    <a:pt x="16545" y="0"/>
                    <a:pt x="21600" y="3300"/>
                    <a:pt x="21600" y="7200"/>
                  </a:cubicBezTo>
                  <a:cubicBezTo>
                    <a:pt x="21600" y="11100"/>
                    <a:pt x="16545" y="14100"/>
                    <a:pt x="10570" y="14100"/>
                  </a:cubicBezTo>
                  <a:close/>
                  <a:moveTo>
                    <a:pt x="11030" y="9300"/>
                  </a:moveTo>
                  <a:cubicBezTo>
                    <a:pt x="10111" y="9300"/>
                    <a:pt x="9651" y="9300"/>
                    <a:pt x="8732" y="9000"/>
                  </a:cubicBezTo>
                  <a:cubicBezTo>
                    <a:pt x="8272" y="9300"/>
                    <a:pt x="7353" y="9900"/>
                    <a:pt x="6894" y="10500"/>
                  </a:cubicBezTo>
                  <a:cubicBezTo>
                    <a:pt x="3677" y="13500"/>
                    <a:pt x="2298" y="17100"/>
                    <a:pt x="3217" y="21000"/>
                  </a:cubicBezTo>
                  <a:cubicBezTo>
                    <a:pt x="3217" y="21300"/>
                    <a:pt x="2757" y="21600"/>
                    <a:pt x="2298" y="21600"/>
                  </a:cubicBezTo>
                  <a:cubicBezTo>
                    <a:pt x="2298" y="21600"/>
                    <a:pt x="2298" y="21600"/>
                    <a:pt x="2298" y="21600"/>
                  </a:cubicBezTo>
                  <a:cubicBezTo>
                    <a:pt x="1838" y="21600"/>
                    <a:pt x="1379" y="21300"/>
                    <a:pt x="919" y="21000"/>
                  </a:cubicBezTo>
                  <a:cubicBezTo>
                    <a:pt x="460" y="15900"/>
                    <a:pt x="2757" y="12000"/>
                    <a:pt x="5055" y="9900"/>
                  </a:cubicBezTo>
                  <a:cubicBezTo>
                    <a:pt x="5974" y="9000"/>
                    <a:pt x="6894" y="8400"/>
                    <a:pt x="7813" y="7800"/>
                  </a:cubicBezTo>
                  <a:cubicBezTo>
                    <a:pt x="7353" y="7500"/>
                    <a:pt x="7353" y="7200"/>
                    <a:pt x="7353" y="6900"/>
                  </a:cubicBezTo>
                  <a:cubicBezTo>
                    <a:pt x="7353" y="5700"/>
                    <a:pt x="9191" y="4800"/>
                    <a:pt x="11030" y="4800"/>
                  </a:cubicBezTo>
                  <a:cubicBezTo>
                    <a:pt x="12868" y="4800"/>
                    <a:pt x="14706" y="5700"/>
                    <a:pt x="14706" y="6900"/>
                  </a:cubicBezTo>
                  <a:cubicBezTo>
                    <a:pt x="14706" y="8400"/>
                    <a:pt x="12868" y="9300"/>
                    <a:pt x="11030" y="93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19" name="Shape 5619"/>
            <p:cNvSpPr/>
            <p:nvPr/>
          </p:nvSpPr>
          <p:spPr>
            <a:xfrm>
              <a:off x="4771882" y="17064"/>
              <a:ext cx="242008" cy="190814"/>
            </a:xfrm>
            <a:custGeom>
              <a:avLst/>
              <a:gdLst/>
              <a:ahLst/>
              <a:cxnLst>
                <a:cxn ang="0">
                  <a:pos x="wd2" y="hd2"/>
                </a:cxn>
                <a:cxn ang="5400000">
                  <a:pos x="wd2" y="hd2"/>
                </a:cxn>
                <a:cxn ang="10800000">
                  <a:pos x="wd2" y="hd2"/>
                </a:cxn>
                <a:cxn ang="16200000">
                  <a:pos x="wd2" y="hd2"/>
                </a:cxn>
              </a:cxnLst>
              <a:rect l="0" t="0" r="r" b="b"/>
              <a:pathLst>
                <a:path w="21600" h="21600" extrusionOk="0">
                  <a:moveTo>
                    <a:pt x="6300" y="4547"/>
                  </a:moveTo>
                  <a:cubicBezTo>
                    <a:pt x="6300" y="5305"/>
                    <a:pt x="5700" y="6063"/>
                    <a:pt x="5100" y="6063"/>
                  </a:cubicBezTo>
                  <a:cubicBezTo>
                    <a:pt x="1200" y="6063"/>
                    <a:pt x="1200" y="6063"/>
                    <a:pt x="1200" y="6063"/>
                  </a:cubicBezTo>
                  <a:cubicBezTo>
                    <a:pt x="600" y="6063"/>
                    <a:pt x="0" y="5305"/>
                    <a:pt x="0" y="4547"/>
                  </a:cubicBezTo>
                  <a:cubicBezTo>
                    <a:pt x="0" y="1516"/>
                    <a:pt x="0" y="1516"/>
                    <a:pt x="0" y="1516"/>
                  </a:cubicBezTo>
                  <a:cubicBezTo>
                    <a:pt x="0" y="758"/>
                    <a:pt x="600" y="0"/>
                    <a:pt x="1200" y="0"/>
                  </a:cubicBezTo>
                  <a:cubicBezTo>
                    <a:pt x="5100" y="0"/>
                    <a:pt x="5100" y="0"/>
                    <a:pt x="5100" y="0"/>
                  </a:cubicBezTo>
                  <a:cubicBezTo>
                    <a:pt x="5700" y="0"/>
                    <a:pt x="6300" y="758"/>
                    <a:pt x="6300" y="1516"/>
                  </a:cubicBezTo>
                  <a:lnTo>
                    <a:pt x="6300" y="4547"/>
                  </a:lnTo>
                  <a:close/>
                  <a:moveTo>
                    <a:pt x="6300" y="12505"/>
                  </a:moveTo>
                  <a:cubicBezTo>
                    <a:pt x="6300" y="13263"/>
                    <a:pt x="5700" y="13642"/>
                    <a:pt x="5100" y="13642"/>
                  </a:cubicBezTo>
                  <a:cubicBezTo>
                    <a:pt x="1200" y="13642"/>
                    <a:pt x="1200" y="13642"/>
                    <a:pt x="1200" y="13642"/>
                  </a:cubicBezTo>
                  <a:cubicBezTo>
                    <a:pt x="600" y="13642"/>
                    <a:pt x="0" y="13263"/>
                    <a:pt x="0" y="12505"/>
                  </a:cubicBezTo>
                  <a:cubicBezTo>
                    <a:pt x="0" y="9474"/>
                    <a:pt x="0" y="9474"/>
                    <a:pt x="0" y="9474"/>
                  </a:cubicBezTo>
                  <a:cubicBezTo>
                    <a:pt x="0" y="8716"/>
                    <a:pt x="600" y="7958"/>
                    <a:pt x="1200" y="7958"/>
                  </a:cubicBezTo>
                  <a:cubicBezTo>
                    <a:pt x="5100" y="7958"/>
                    <a:pt x="5100" y="7958"/>
                    <a:pt x="5100" y="7958"/>
                  </a:cubicBezTo>
                  <a:cubicBezTo>
                    <a:pt x="5700" y="7958"/>
                    <a:pt x="6300" y="8716"/>
                    <a:pt x="6300" y="9474"/>
                  </a:cubicBezTo>
                  <a:lnTo>
                    <a:pt x="6300" y="12505"/>
                  </a:lnTo>
                  <a:close/>
                  <a:moveTo>
                    <a:pt x="6300" y="20084"/>
                  </a:moveTo>
                  <a:cubicBezTo>
                    <a:pt x="6300" y="20842"/>
                    <a:pt x="5700" y="21600"/>
                    <a:pt x="5100" y="21600"/>
                  </a:cubicBezTo>
                  <a:cubicBezTo>
                    <a:pt x="1200" y="21600"/>
                    <a:pt x="1200" y="21600"/>
                    <a:pt x="1200" y="21600"/>
                  </a:cubicBezTo>
                  <a:cubicBezTo>
                    <a:pt x="600" y="21600"/>
                    <a:pt x="0" y="20842"/>
                    <a:pt x="0" y="20084"/>
                  </a:cubicBezTo>
                  <a:cubicBezTo>
                    <a:pt x="0" y="17053"/>
                    <a:pt x="0" y="17053"/>
                    <a:pt x="0" y="17053"/>
                  </a:cubicBezTo>
                  <a:cubicBezTo>
                    <a:pt x="0" y="16295"/>
                    <a:pt x="600" y="15916"/>
                    <a:pt x="1200" y="15916"/>
                  </a:cubicBezTo>
                  <a:cubicBezTo>
                    <a:pt x="5100" y="15916"/>
                    <a:pt x="5100" y="15916"/>
                    <a:pt x="5100" y="15916"/>
                  </a:cubicBezTo>
                  <a:cubicBezTo>
                    <a:pt x="5700" y="15916"/>
                    <a:pt x="6300" y="16295"/>
                    <a:pt x="6300" y="17053"/>
                  </a:cubicBezTo>
                  <a:lnTo>
                    <a:pt x="6300" y="20084"/>
                  </a:lnTo>
                  <a:close/>
                  <a:moveTo>
                    <a:pt x="14100" y="4547"/>
                  </a:moveTo>
                  <a:cubicBezTo>
                    <a:pt x="14100" y="5305"/>
                    <a:pt x="13500" y="6063"/>
                    <a:pt x="12900" y="6063"/>
                  </a:cubicBezTo>
                  <a:cubicBezTo>
                    <a:pt x="9000" y="6063"/>
                    <a:pt x="9000" y="6063"/>
                    <a:pt x="9000" y="6063"/>
                  </a:cubicBezTo>
                  <a:cubicBezTo>
                    <a:pt x="8400" y="6063"/>
                    <a:pt x="7800" y="5305"/>
                    <a:pt x="7800" y="4547"/>
                  </a:cubicBezTo>
                  <a:cubicBezTo>
                    <a:pt x="7800" y="1516"/>
                    <a:pt x="7800" y="1516"/>
                    <a:pt x="7800" y="1516"/>
                  </a:cubicBezTo>
                  <a:cubicBezTo>
                    <a:pt x="7800" y="758"/>
                    <a:pt x="8400" y="0"/>
                    <a:pt x="9000" y="0"/>
                  </a:cubicBezTo>
                  <a:cubicBezTo>
                    <a:pt x="12900" y="0"/>
                    <a:pt x="12900" y="0"/>
                    <a:pt x="12900" y="0"/>
                  </a:cubicBezTo>
                  <a:cubicBezTo>
                    <a:pt x="13500" y="0"/>
                    <a:pt x="14100" y="758"/>
                    <a:pt x="14100" y="1516"/>
                  </a:cubicBezTo>
                  <a:lnTo>
                    <a:pt x="14100" y="4547"/>
                  </a:lnTo>
                  <a:close/>
                  <a:moveTo>
                    <a:pt x="14100" y="12505"/>
                  </a:moveTo>
                  <a:cubicBezTo>
                    <a:pt x="14100" y="13263"/>
                    <a:pt x="13500" y="13642"/>
                    <a:pt x="12900" y="13642"/>
                  </a:cubicBezTo>
                  <a:cubicBezTo>
                    <a:pt x="9000" y="13642"/>
                    <a:pt x="9000" y="13642"/>
                    <a:pt x="9000" y="13642"/>
                  </a:cubicBezTo>
                  <a:cubicBezTo>
                    <a:pt x="8400" y="13642"/>
                    <a:pt x="7800" y="13263"/>
                    <a:pt x="7800" y="12505"/>
                  </a:cubicBezTo>
                  <a:cubicBezTo>
                    <a:pt x="7800" y="9474"/>
                    <a:pt x="7800" y="9474"/>
                    <a:pt x="7800" y="9474"/>
                  </a:cubicBezTo>
                  <a:cubicBezTo>
                    <a:pt x="7800" y="8716"/>
                    <a:pt x="8400" y="7958"/>
                    <a:pt x="9000" y="7958"/>
                  </a:cubicBezTo>
                  <a:cubicBezTo>
                    <a:pt x="12900" y="7958"/>
                    <a:pt x="12900" y="7958"/>
                    <a:pt x="12900" y="7958"/>
                  </a:cubicBezTo>
                  <a:cubicBezTo>
                    <a:pt x="13500" y="7958"/>
                    <a:pt x="14100" y="8716"/>
                    <a:pt x="14100" y="9474"/>
                  </a:cubicBezTo>
                  <a:lnTo>
                    <a:pt x="14100" y="12505"/>
                  </a:lnTo>
                  <a:close/>
                  <a:moveTo>
                    <a:pt x="14100" y="20084"/>
                  </a:moveTo>
                  <a:cubicBezTo>
                    <a:pt x="14100" y="20842"/>
                    <a:pt x="13500" y="21600"/>
                    <a:pt x="12900" y="21600"/>
                  </a:cubicBezTo>
                  <a:cubicBezTo>
                    <a:pt x="9000" y="21600"/>
                    <a:pt x="9000" y="21600"/>
                    <a:pt x="9000" y="21600"/>
                  </a:cubicBezTo>
                  <a:cubicBezTo>
                    <a:pt x="8400" y="21600"/>
                    <a:pt x="7800" y="20842"/>
                    <a:pt x="7800" y="20084"/>
                  </a:cubicBezTo>
                  <a:cubicBezTo>
                    <a:pt x="7800" y="17053"/>
                    <a:pt x="7800" y="17053"/>
                    <a:pt x="7800" y="17053"/>
                  </a:cubicBezTo>
                  <a:cubicBezTo>
                    <a:pt x="7800" y="16295"/>
                    <a:pt x="8400" y="15916"/>
                    <a:pt x="9000" y="15916"/>
                  </a:cubicBezTo>
                  <a:cubicBezTo>
                    <a:pt x="12900" y="15916"/>
                    <a:pt x="12900" y="15916"/>
                    <a:pt x="12900" y="15916"/>
                  </a:cubicBezTo>
                  <a:cubicBezTo>
                    <a:pt x="13500" y="15916"/>
                    <a:pt x="14100" y="16295"/>
                    <a:pt x="14100" y="17053"/>
                  </a:cubicBezTo>
                  <a:lnTo>
                    <a:pt x="14100" y="20084"/>
                  </a:lnTo>
                  <a:close/>
                  <a:moveTo>
                    <a:pt x="21600" y="4547"/>
                  </a:moveTo>
                  <a:cubicBezTo>
                    <a:pt x="21600" y="5305"/>
                    <a:pt x="21300" y="6063"/>
                    <a:pt x="20700" y="6063"/>
                  </a:cubicBezTo>
                  <a:cubicBezTo>
                    <a:pt x="16800" y="6063"/>
                    <a:pt x="16800" y="6063"/>
                    <a:pt x="16800" y="6063"/>
                  </a:cubicBezTo>
                  <a:cubicBezTo>
                    <a:pt x="16200" y="6063"/>
                    <a:pt x="15600" y="5305"/>
                    <a:pt x="15600" y="4547"/>
                  </a:cubicBezTo>
                  <a:cubicBezTo>
                    <a:pt x="15600" y="1516"/>
                    <a:pt x="15600" y="1516"/>
                    <a:pt x="15600" y="1516"/>
                  </a:cubicBezTo>
                  <a:cubicBezTo>
                    <a:pt x="15600" y="758"/>
                    <a:pt x="16200" y="0"/>
                    <a:pt x="16800" y="0"/>
                  </a:cubicBezTo>
                  <a:cubicBezTo>
                    <a:pt x="20700" y="0"/>
                    <a:pt x="20700" y="0"/>
                    <a:pt x="20700" y="0"/>
                  </a:cubicBezTo>
                  <a:cubicBezTo>
                    <a:pt x="21300" y="0"/>
                    <a:pt x="21600" y="758"/>
                    <a:pt x="21600" y="1516"/>
                  </a:cubicBezTo>
                  <a:lnTo>
                    <a:pt x="21600" y="4547"/>
                  </a:lnTo>
                  <a:close/>
                  <a:moveTo>
                    <a:pt x="21600" y="12505"/>
                  </a:moveTo>
                  <a:cubicBezTo>
                    <a:pt x="21600" y="13263"/>
                    <a:pt x="21300" y="13642"/>
                    <a:pt x="20700" y="13642"/>
                  </a:cubicBezTo>
                  <a:cubicBezTo>
                    <a:pt x="16800" y="13642"/>
                    <a:pt x="16800" y="13642"/>
                    <a:pt x="16800" y="13642"/>
                  </a:cubicBezTo>
                  <a:cubicBezTo>
                    <a:pt x="16200" y="13642"/>
                    <a:pt x="15600" y="13263"/>
                    <a:pt x="15600" y="12505"/>
                  </a:cubicBezTo>
                  <a:cubicBezTo>
                    <a:pt x="15600" y="9474"/>
                    <a:pt x="15600" y="9474"/>
                    <a:pt x="15600" y="9474"/>
                  </a:cubicBezTo>
                  <a:cubicBezTo>
                    <a:pt x="15600" y="8716"/>
                    <a:pt x="16200" y="7958"/>
                    <a:pt x="16800" y="7958"/>
                  </a:cubicBezTo>
                  <a:cubicBezTo>
                    <a:pt x="20700" y="7958"/>
                    <a:pt x="20700" y="7958"/>
                    <a:pt x="20700" y="7958"/>
                  </a:cubicBezTo>
                  <a:cubicBezTo>
                    <a:pt x="21300" y="7958"/>
                    <a:pt x="21600" y="8716"/>
                    <a:pt x="21600" y="9474"/>
                  </a:cubicBezTo>
                  <a:lnTo>
                    <a:pt x="21600" y="12505"/>
                  </a:lnTo>
                  <a:close/>
                  <a:moveTo>
                    <a:pt x="21600" y="20084"/>
                  </a:moveTo>
                  <a:cubicBezTo>
                    <a:pt x="21600" y="20842"/>
                    <a:pt x="21300" y="21600"/>
                    <a:pt x="20700" y="21600"/>
                  </a:cubicBezTo>
                  <a:cubicBezTo>
                    <a:pt x="16800" y="21600"/>
                    <a:pt x="16800" y="21600"/>
                    <a:pt x="16800" y="21600"/>
                  </a:cubicBezTo>
                  <a:cubicBezTo>
                    <a:pt x="16200" y="21600"/>
                    <a:pt x="15600" y="20842"/>
                    <a:pt x="15600" y="20084"/>
                  </a:cubicBezTo>
                  <a:cubicBezTo>
                    <a:pt x="15600" y="17053"/>
                    <a:pt x="15600" y="17053"/>
                    <a:pt x="15600" y="17053"/>
                  </a:cubicBezTo>
                  <a:cubicBezTo>
                    <a:pt x="15600" y="16295"/>
                    <a:pt x="16200" y="15916"/>
                    <a:pt x="16800" y="15916"/>
                  </a:cubicBezTo>
                  <a:cubicBezTo>
                    <a:pt x="20700" y="15916"/>
                    <a:pt x="20700" y="15916"/>
                    <a:pt x="20700" y="15916"/>
                  </a:cubicBezTo>
                  <a:cubicBezTo>
                    <a:pt x="21300" y="15916"/>
                    <a:pt x="21600" y="16295"/>
                    <a:pt x="21600" y="17053"/>
                  </a:cubicBezTo>
                  <a:lnTo>
                    <a:pt x="21600" y="2008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0" name="Shape 5620"/>
            <p:cNvSpPr/>
            <p:nvPr/>
          </p:nvSpPr>
          <p:spPr>
            <a:xfrm>
              <a:off x="5255897" y="37231"/>
              <a:ext cx="214084" cy="204777"/>
            </a:xfrm>
            <a:custGeom>
              <a:avLst/>
              <a:gdLst/>
              <a:ahLst/>
              <a:cxnLst>
                <a:cxn ang="0">
                  <a:pos x="wd2" y="hd2"/>
                </a:cxn>
                <a:cxn ang="5400000">
                  <a:pos x="wd2" y="hd2"/>
                </a:cxn>
                <a:cxn ang="10800000">
                  <a:pos x="wd2" y="hd2"/>
                </a:cxn>
                <a:cxn ang="16200000">
                  <a:pos x="wd2" y="hd2"/>
                </a:cxn>
              </a:cxnLst>
              <a:rect l="0" t="0" r="r" b="b"/>
              <a:pathLst>
                <a:path w="21600" h="21600" extrusionOk="0">
                  <a:moveTo>
                    <a:pt x="5400" y="11685"/>
                  </a:moveTo>
                  <a:cubicBezTo>
                    <a:pt x="5400" y="12039"/>
                    <a:pt x="5063" y="12748"/>
                    <a:pt x="4725" y="12748"/>
                  </a:cubicBezTo>
                  <a:cubicBezTo>
                    <a:pt x="675" y="12748"/>
                    <a:pt x="675" y="12748"/>
                    <a:pt x="675" y="12748"/>
                  </a:cubicBezTo>
                  <a:cubicBezTo>
                    <a:pt x="338" y="12748"/>
                    <a:pt x="0" y="12039"/>
                    <a:pt x="0" y="11685"/>
                  </a:cubicBezTo>
                  <a:cubicBezTo>
                    <a:pt x="0" y="2479"/>
                    <a:pt x="0" y="2479"/>
                    <a:pt x="0" y="2479"/>
                  </a:cubicBezTo>
                  <a:cubicBezTo>
                    <a:pt x="0" y="2125"/>
                    <a:pt x="338" y="1770"/>
                    <a:pt x="675" y="1770"/>
                  </a:cubicBezTo>
                  <a:cubicBezTo>
                    <a:pt x="4725" y="1770"/>
                    <a:pt x="4725" y="1770"/>
                    <a:pt x="4725" y="1770"/>
                  </a:cubicBezTo>
                  <a:cubicBezTo>
                    <a:pt x="5063" y="1770"/>
                    <a:pt x="5400" y="2125"/>
                    <a:pt x="5400" y="2479"/>
                  </a:cubicBezTo>
                  <a:lnTo>
                    <a:pt x="5400" y="11685"/>
                  </a:lnTo>
                  <a:close/>
                  <a:moveTo>
                    <a:pt x="3375" y="4249"/>
                  </a:moveTo>
                  <a:cubicBezTo>
                    <a:pt x="3375" y="3895"/>
                    <a:pt x="3038" y="3541"/>
                    <a:pt x="2363" y="3541"/>
                  </a:cubicBezTo>
                  <a:cubicBezTo>
                    <a:pt x="2025" y="3541"/>
                    <a:pt x="1688" y="3895"/>
                    <a:pt x="1688" y="4249"/>
                  </a:cubicBezTo>
                  <a:cubicBezTo>
                    <a:pt x="1688" y="4957"/>
                    <a:pt x="2025" y="5311"/>
                    <a:pt x="2363" y="5311"/>
                  </a:cubicBezTo>
                  <a:cubicBezTo>
                    <a:pt x="3038" y="5311"/>
                    <a:pt x="3375" y="4957"/>
                    <a:pt x="3375" y="4249"/>
                  </a:cubicBezTo>
                  <a:close/>
                  <a:moveTo>
                    <a:pt x="20925" y="9561"/>
                  </a:moveTo>
                  <a:cubicBezTo>
                    <a:pt x="20925" y="9207"/>
                    <a:pt x="20925" y="8852"/>
                    <a:pt x="20925" y="8498"/>
                  </a:cubicBezTo>
                  <a:cubicBezTo>
                    <a:pt x="20925" y="7790"/>
                    <a:pt x="20925" y="7082"/>
                    <a:pt x="20587" y="6374"/>
                  </a:cubicBezTo>
                  <a:cubicBezTo>
                    <a:pt x="20587" y="6020"/>
                    <a:pt x="20587" y="5311"/>
                    <a:pt x="20587" y="4957"/>
                  </a:cubicBezTo>
                  <a:cubicBezTo>
                    <a:pt x="20250" y="4249"/>
                    <a:pt x="20250" y="3895"/>
                    <a:pt x="19912" y="3541"/>
                  </a:cubicBezTo>
                  <a:cubicBezTo>
                    <a:pt x="19912" y="2479"/>
                    <a:pt x="19575" y="1770"/>
                    <a:pt x="19237" y="1062"/>
                  </a:cubicBezTo>
                  <a:cubicBezTo>
                    <a:pt x="18562" y="354"/>
                    <a:pt x="17550" y="0"/>
                    <a:pt x="16537" y="0"/>
                  </a:cubicBezTo>
                  <a:cubicBezTo>
                    <a:pt x="16200" y="0"/>
                    <a:pt x="16200" y="0"/>
                    <a:pt x="15862" y="0"/>
                  </a:cubicBezTo>
                  <a:cubicBezTo>
                    <a:pt x="14850" y="0"/>
                    <a:pt x="14850" y="0"/>
                    <a:pt x="14850" y="0"/>
                  </a:cubicBezTo>
                  <a:cubicBezTo>
                    <a:pt x="14512" y="0"/>
                    <a:pt x="14512" y="0"/>
                    <a:pt x="14512" y="0"/>
                  </a:cubicBezTo>
                  <a:cubicBezTo>
                    <a:pt x="12825" y="0"/>
                    <a:pt x="10800" y="354"/>
                    <a:pt x="9450" y="1062"/>
                  </a:cubicBezTo>
                  <a:cubicBezTo>
                    <a:pt x="8438" y="1416"/>
                    <a:pt x="7763" y="1770"/>
                    <a:pt x="7425" y="1770"/>
                  </a:cubicBezTo>
                  <a:cubicBezTo>
                    <a:pt x="6750" y="1770"/>
                    <a:pt x="6413" y="2125"/>
                    <a:pt x="6413" y="2479"/>
                  </a:cubicBezTo>
                  <a:cubicBezTo>
                    <a:pt x="6413" y="11685"/>
                    <a:pt x="6413" y="11685"/>
                    <a:pt x="6413" y="11685"/>
                  </a:cubicBezTo>
                  <a:cubicBezTo>
                    <a:pt x="6413" y="12039"/>
                    <a:pt x="6750" y="12393"/>
                    <a:pt x="7088" y="12748"/>
                  </a:cubicBezTo>
                  <a:cubicBezTo>
                    <a:pt x="7763" y="12748"/>
                    <a:pt x="9113" y="14518"/>
                    <a:pt x="9788" y="15226"/>
                  </a:cubicBezTo>
                  <a:cubicBezTo>
                    <a:pt x="10125" y="15934"/>
                    <a:pt x="10463" y="16289"/>
                    <a:pt x="11137" y="16997"/>
                  </a:cubicBezTo>
                  <a:cubicBezTo>
                    <a:pt x="11475" y="17351"/>
                    <a:pt x="11812" y="18413"/>
                    <a:pt x="11812" y="19121"/>
                  </a:cubicBezTo>
                  <a:cubicBezTo>
                    <a:pt x="12150" y="19830"/>
                    <a:pt x="12150" y="20892"/>
                    <a:pt x="12825" y="21600"/>
                  </a:cubicBezTo>
                  <a:cubicBezTo>
                    <a:pt x="12825" y="21600"/>
                    <a:pt x="13162" y="21600"/>
                    <a:pt x="13500" y="21600"/>
                  </a:cubicBezTo>
                  <a:cubicBezTo>
                    <a:pt x="16537" y="21600"/>
                    <a:pt x="16537" y="19121"/>
                    <a:pt x="16537" y="18059"/>
                  </a:cubicBezTo>
                  <a:cubicBezTo>
                    <a:pt x="16537" y="16997"/>
                    <a:pt x="15862" y="15934"/>
                    <a:pt x="15525" y="15226"/>
                  </a:cubicBezTo>
                  <a:cubicBezTo>
                    <a:pt x="15525" y="14872"/>
                    <a:pt x="15525" y="14872"/>
                    <a:pt x="15187" y="14518"/>
                  </a:cubicBezTo>
                  <a:cubicBezTo>
                    <a:pt x="18900" y="14518"/>
                    <a:pt x="18900" y="14518"/>
                    <a:pt x="18900" y="14518"/>
                  </a:cubicBezTo>
                  <a:cubicBezTo>
                    <a:pt x="20250" y="14518"/>
                    <a:pt x="21600" y="13102"/>
                    <a:pt x="21600" y="11685"/>
                  </a:cubicBezTo>
                  <a:cubicBezTo>
                    <a:pt x="21600" y="10977"/>
                    <a:pt x="21262" y="10269"/>
                    <a:pt x="20925" y="956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1" name="Shape 5621"/>
            <p:cNvSpPr/>
            <p:nvPr/>
          </p:nvSpPr>
          <p:spPr>
            <a:xfrm>
              <a:off x="5744688" y="7891"/>
              <a:ext cx="227799" cy="229328"/>
            </a:xfrm>
            <a:custGeom>
              <a:avLst/>
              <a:gdLst/>
              <a:ahLst/>
              <a:cxnLst>
                <a:cxn ang="0">
                  <a:pos x="wd2" y="hd2"/>
                </a:cxn>
                <a:cxn ang="5400000">
                  <a:pos x="wd2" y="hd2"/>
                </a:cxn>
                <a:cxn ang="10800000">
                  <a:pos x="wd2" y="hd2"/>
                </a:cxn>
                <a:cxn ang="16200000">
                  <a:pos x="wd2" y="hd2"/>
                </a:cxn>
              </a:cxnLst>
              <a:rect l="0" t="0" r="r" b="b"/>
              <a:pathLst>
                <a:path w="21287" h="21287" extrusionOk="0">
                  <a:moveTo>
                    <a:pt x="9547" y="20817"/>
                  </a:moveTo>
                  <a:cubicBezTo>
                    <a:pt x="8921" y="21443"/>
                    <a:pt x="7669" y="21443"/>
                    <a:pt x="7043" y="20817"/>
                  </a:cubicBezTo>
                  <a:cubicBezTo>
                    <a:pt x="5478" y="19252"/>
                    <a:pt x="5478" y="19252"/>
                    <a:pt x="5478" y="19252"/>
                  </a:cubicBezTo>
                  <a:cubicBezTo>
                    <a:pt x="6417" y="18313"/>
                    <a:pt x="6417" y="16747"/>
                    <a:pt x="5478" y="15808"/>
                  </a:cubicBezTo>
                  <a:cubicBezTo>
                    <a:pt x="4539" y="14869"/>
                    <a:pt x="2973" y="14869"/>
                    <a:pt x="2034" y="15808"/>
                  </a:cubicBezTo>
                  <a:cubicBezTo>
                    <a:pt x="469" y="14243"/>
                    <a:pt x="469" y="14243"/>
                    <a:pt x="469" y="14243"/>
                  </a:cubicBezTo>
                  <a:cubicBezTo>
                    <a:pt x="-157" y="13617"/>
                    <a:pt x="-157" y="12365"/>
                    <a:pt x="469" y="11739"/>
                  </a:cubicBezTo>
                  <a:cubicBezTo>
                    <a:pt x="12052" y="469"/>
                    <a:pt x="12052" y="469"/>
                    <a:pt x="12052" y="469"/>
                  </a:cubicBezTo>
                  <a:cubicBezTo>
                    <a:pt x="12678" y="-157"/>
                    <a:pt x="13617" y="-157"/>
                    <a:pt x="14243" y="469"/>
                  </a:cubicBezTo>
                  <a:cubicBezTo>
                    <a:pt x="15808" y="2034"/>
                    <a:pt x="15808" y="2034"/>
                    <a:pt x="15808" y="2034"/>
                  </a:cubicBezTo>
                  <a:cubicBezTo>
                    <a:pt x="14869" y="2973"/>
                    <a:pt x="14869" y="4539"/>
                    <a:pt x="15808" y="5478"/>
                  </a:cubicBezTo>
                  <a:cubicBezTo>
                    <a:pt x="16747" y="6417"/>
                    <a:pt x="18313" y="6417"/>
                    <a:pt x="19252" y="5478"/>
                  </a:cubicBezTo>
                  <a:cubicBezTo>
                    <a:pt x="20817" y="7043"/>
                    <a:pt x="20817" y="7043"/>
                    <a:pt x="20817" y="7043"/>
                  </a:cubicBezTo>
                  <a:cubicBezTo>
                    <a:pt x="21443" y="7669"/>
                    <a:pt x="21443" y="8608"/>
                    <a:pt x="20817" y="9234"/>
                  </a:cubicBezTo>
                  <a:lnTo>
                    <a:pt x="9547" y="20817"/>
                  </a:lnTo>
                  <a:close/>
                  <a:moveTo>
                    <a:pt x="17373" y="9547"/>
                  </a:moveTo>
                  <a:cubicBezTo>
                    <a:pt x="17686" y="9234"/>
                    <a:pt x="17686" y="8608"/>
                    <a:pt x="17373" y="8295"/>
                  </a:cubicBezTo>
                  <a:cubicBezTo>
                    <a:pt x="12991" y="3913"/>
                    <a:pt x="12991" y="3913"/>
                    <a:pt x="12991" y="3913"/>
                  </a:cubicBezTo>
                  <a:cubicBezTo>
                    <a:pt x="12678" y="3600"/>
                    <a:pt x="12052" y="3600"/>
                    <a:pt x="11739" y="3913"/>
                  </a:cubicBezTo>
                  <a:cubicBezTo>
                    <a:pt x="3913" y="11739"/>
                    <a:pt x="3913" y="11739"/>
                    <a:pt x="3913" y="11739"/>
                  </a:cubicBezTo>
                  <a:cubicBezTo>
                    <a:pt x="3600" y="12052"/>
                    <a:pt x="3600" y="12365"/>
                    <a:pt x="3913" y="12678"/>
                  </a:cubicBezTo>
                  <a:cubicBezTo>
                    <a:pt x="8608" y="17373"/>
                    <a:pt x="8608" y="17373"/>
                    <a:pt x="8608" y="17373"/>
                  </a:cubicBezTo>
                  <a:cubicBezTo>
                    <a:pt x="8608" y="17373"/>
                    <a:pt x="8921" y="17686"/>
                    <a:pt x="9234" y="17686"/>
                  </a:cubicBezTo>
                  <a:cubicBezTo>
                    <a:pt x="9234" y="17686"/>
                    <a:pt x="9547" y="17373"/>
                    <a:pt x="9547" y="17373"/>
                  </a:cubicBezTo>
                  <a:lnTo>
                    <a:pt x="17373" y="9547"/>
                  </a:lnTo>
                  <a:close/>
                  <a:moveTo>
                    <a:pt x="16434" y="8921"/>
                  </a:moveTo>
                  <a:cubicBezTo>
                    <a:pt x="9234" y="16121"/>
                    <a:pt x="9234" y="16121"/>
                    <a:pt x="9234" y="16121"/>
                  </a:cubicBezTo>
                  <a:cubicBezTo>
                    <a:pt x="5165" y="12052"/>
                    <a:pt x="5165" y="12052"/>
                    <a:pt x="5165" y="12052"/>
                  </a:cubicBezTo>
                  <a:cubicBezTo>
                    <a:pt x="12365" y="4852"/>
                    <a:pt x="12365" y="4852"/>
                    <a:pt x="12365" y="4852"/>
                  </a:cubicBezTo>
                  <a:lnTo>
                    <a:pt x="16434" y="892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2" name="Shape 5622"/>
            <p:cNvSpPr/>
            <p:nvPr/>
          </p:nvSpPr>
          <p:spPr>
            <a:xfrm>
              <a:off x="6222374" y="9307"/>
              <a:ext cx="141171" cy="19857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5143" y="21600"/>
                    <a:pt x="0" y="18305"/>
                    <a:pt x="0" y="13912"/>
                  </a:cubicBezTo>
                  <a:cubicBezTo>
                    <a:pt x="0" y="12447"/>
                    <a:pt x="1029" y="11349"/>
                    <a:pt x="2057" y="9885"/>
                  </a:cubicBezTo>
                  <a:cubicBezTo>
                    <a:pt x="3086" y="8786"/>
                    <a:pt x="7200" y="4759"/>
                    <a:pt x="9257" y="732"/>
                  </a:cubicBezTo>
                  <a:cubicBezTo>
                    <a:pt x="9257" y="366"/>
                    <a:pt x="10286" y="0"/>
                    <a:pt x="10800" y="0"/>
                  </a:cubicBezTo>
                  <a:cubicBezTo>
                    <a:pt x="11314" y="0"/>
                    <a:pt x="12343" y="366"/>
                    <a:pt x="12343" y="732"/>
                  </a:cubicBezTo>
                  <a:cubicBezTo>
                    <a:pt x="14400" y="4759"/>
                    <a:pt x="18514" y="8786"/>
                    <a:pt x="19543" y="9885"/>
                  </a:cubicBezTo>
                  <a:cubicBezTo>
                    <a:pt x="20571" y="11349"/>
                    <a:pt x="21600" y="12447"/>
                    <a:pt x="21600" y="13912"/>
                  </a:cubicBezTo>
                  <a:cubicBezTo>
                    <a:pt x="21600" y="18305"/>
                    <a:pt x="16457" y="21600"/>
                    <a:pt x="10800" y="21600"/>
                  </a:cubicBezTo>
                  <a:close/>
                  <a:moveTo>
                    <a:pt x="10286" y="15010"/>
                  </a:moveTo>
                  <a:cubicBezTo>
                    <a:pt x="10286" y="14644"/>
                    <a:pt x="9257" y="13546"/>
                    <a:pt x="8743" y="12814"/>
                  </a:cubicBezTo>
                  <a:cubicBezTo>
                    <a:pt x="8743" y="12447"/>
                    <a:pt x="8229" y="12447"/>
                    <a:pt x="8229" y="12447"/>
                  </a:cubicBezTo>
                  <a:cubicBezTo>
                    <a:pt x="8229" y="12447"/>
                    <a:pt x="7714" y="12447"/>
                    <a:pt x="7714" y="12814"/>
                  </a:cubicBezTo>
                  <a:cubicBezTo>
                    <a:pt x="7200" y="13546"/>
                    <a:pt x="6171" y="14644"/>
                    <a:pt x="6171" y="15010"/>
                  </a:cubicBezTo>
                  <a:cubicBezTo>
                    <a:pt x="5657" y="15376"/>
                    <a:pt x="5657" y="15742"/>
                    <a:pt x="5657" y="16108"/>
                  </a:cubicBezTo>
                  <a:cubicBezTo>
                    <a:pt x="5657" y="16841"/>
                    <a:pt x="6686" y="17939"/>
                    <a:pt x="8229" y="17939"/>
                  </a:cubicBezTo>
                  <a:cubicBezTo>
                    <a:pt x="9771" y="17939"/>
                    <a:pt x="10800" y="16841"/>
                    <a:pt x="10800" y="16108"/>
                  </a:cubicBezTo>
                  <a:cubicBezTo>
                    <a:pt x="10800" y="15742"/>
                    <a:pt x="10800" y="15376"/>
                    <a:pt x="10286" y="1501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3" name="Shape 5623"/>
            <p:cNvSpPr/>
            <p:nvPr/>
          </p:nvSpPr>
          <p:spPr>
            <a:xfrm>
              <a:off x="6706387" y="37231"/>
              <a:ext cx="274586" cy="170647"/>
            </a:xfrm>
            <a:custGeom>
              <a:avLst/>
              <a:gdLst/>
              <a:ahLst/>
              <a:cxnLst>
                <a:cxn ang="0">
                  <a:pos x="wd2" y="hd2"/>
                </a:cxn>
                <a:cxn ang="5400000">
                  <a:pos x="wd2" y="hd2"/>
                </a:cxn>
                <a:cxn ang="10800000">
                  <a:pos x="wd2" y="hd2"/>
                </a:cxn>
                <a:cxn ang="16200000">
                  <a:pos x="wd2" y="hd2"/>
                </a:cxn>
              </a:cxnLst>
              <a:rect l="0" t="0" r="r" b="b"/>
              <a:pathLst>
                <a:path w="21600" h="21600" extrusionOk="0">
                  <a:moveTo>
                    <a:pt x="6585" y="0"/>
                  </a:moveTo>
                  <a:cubicBezTo>
                    <a:pt x="14751" y="0"/>
                    <a:pt x="14751" y="0"/>
                    <a:pt x="14751" y="0"/>
                  </a:cubicBezTo>
                  <a:cubicBezTo>
                    <a:pt x="18439" y="0"/>
                    <a:pt x="21600" y="4659"/>
                    <a:pt x="21600" y="10588"/>
                  </a:cubicBezTo>
                  <a:cubicBezTo>
                    <a:pt x="21600" y="16518"/>
                    <a:pt x="18439" y="21600"/>
                    <a:pt x="14751" y="21600"/>
                  </a:cubicBezTo>
                  <a:cubicBezTo>
                    <a:pt x="6585" y="21600"/>
                    <a:pt x="6585" y="21600"/>
                    <a:pt x="6585" y="21600"/>
                  </a:cubicBezTo>
                  <a:cubicBezTo>
                    <a:pt x="2898" y="21600"/>
                    <a:pt x="0" y="16518"/>
                    <a:pt x="0" y="10588"/>
                  </a:cubicBezTo>
                  <a:cubicBezTo>
                    <a:pt x="0" y="4659"/>
                    <a:pt x="2898" y="0"/>
                    <a:pt x="6585" y="0"/>
                  </a:cubicBezTo>
                  <a:close/>
                  <a:moveTo>
                    <a:pt x="20283" y="10588"/>
                  </a:moveTo>
                  <a:cubicBezTo>
                    <a:pt x="20283" y="5929"/>
                    <a:pt x="17912" y="2118"/>
                    <a:pt x="14751" y="2118"/>
                  </a:cubicBezTo>
                  <a:cubicBezTo>
                    <a:pt x="11854" y="2118"/>
                    <a:pt x="9483" y="5929"/>
                    <a:pt x="9483" y="10588"/>
                  </a:cubicBezTo>
                  <a:cubicBezTo>
                    <a:pt x="9483" y="15671"/>
                    <a:pt x="11854" y="19482"/>
                    <a:pt x="14751" y="19482"/>
                  </a:cubicBezTo>
                  <a:cubicBezTo>
                    <a:pt x="17912" y="19482"/>
                    <a:pt x="20283" y="15671"/>
                    <a:pt x="20283" y="1058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4" name="Shape 5624"/>
            <p:cNvSpPr/>
            <p:nvPr/>
          </p:nvSpPr>
          <p:spPr>
            <a:xfrm>
              <a:off x="7190402" y="17064"/>
              <a:ext cx="190814"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5226"/>
                  </a:moveTo>
                  <a:cubicBezTo>
                    <a:pt x="21600" y="5226"/>
                    <a:pt x="21221" y="5574"/>
                    <a:pt x="21221" y="5574"/>
                  </a:cubicBezTo>
                  <a:cubicBezTo>
                    <a:pt x="19705" y="5574"/>
                    <a:pt x="19705" y="5574"/>
                    <a:pt x="19705" y="5574"/>
                  </a:cubicBezTo>
                  <a:cubicBezTo>
                    <a:pt x="19705" y="18813"/>
                    <a:pt x="19705" y="18813"/>
                    <a:pt x="19705" y="18813"/>
                  </a:cubicBezTo>
                  <a:cubicBezTo>
                    <a:pt x="19705" y="20206"/>
                    <a:pt x="18568" y="21600"/>
                    <a:pt x="17053" y="21600"/>
                  </a:cubicBezTo>
                  <a:cubicBezTo>
                    <a:pt x="4547" y="21600"/>
                    <a:pt x="4547" y="21600"/>
                    <a:pt x="4547" y="21600"/>
                  </a:cubicBezTo>
                  <a:cubicBezTo>
                    <a:pt x="3411" y="21600"/>
                    <a:pt x="2274" y="20555"/>
                    <a:pt x="2274" y="18813"/>
                  </a:cubicBezTo>
                  <a:cubicBezTo>
                    <a:pt x="2274" y="5574"/>
                    <a:pt x="2274" y="5574"/>
                    <a:pt x="2274" y="5574"/>
                  </a:cubicBezTo>
                  <a:cubicBezTo>
                    <a:pt x="758" y="5574"/>
                    <a:pt x="758" y="5574"/>
                    <a:pt x="758" y="5574"/>
                  </a:cubicBezTo>
                  <a:cubicBezTo>
                    <a:pt x="379" y="5574"/>
                    <a:pt x="0" y="5226"/>
                    <a:pt x="0" y="5226"/>
                  </a:cubicBezTo>
                  <a:cubicBezTo>
                    <a:pt x="0" y="4181"/>
                    <a:pt x="0" y="4181"/>
                    <a:pt x="0" y="4181"/>
                  </a:cubicBezTo>
                  <a:cubicBezTo>
                    <a:pt x="0" y="3832"/>
                    <a:pt x="379" y="3832"/>
                    <a:pt x="758" y="3832"/>
                  </a:cubicBezTo>
                  <a:cubicBezTo>
                    <a:pt x="5305" y="3832"/>
                    <a:pt x="5305" y="3832"/>
                    <a:pt x="5305" y="3832"/>
                  </a:cubicBezTo>
                  <a:cubicBezTo>
                    <a:pt x="6442" y="1394"/>
                    <a:pt x="6442" y="1394"/>
                    <a:pt x="6442" y="1394"/>
                  </a:cubicBezTo>
                  <a:cubicBezTo>
                    <a:pt x="6821" y="697"/>
                    <a:pt x="7579" y="0"/>
                    <a:pt x="8337" y="0"/>
                  </a:cubicBezTo>
                  <a:cubicBezTo>
                    <a:pt x="13263" y="0"/>
                    <a:pt x="13263" y="0"/>
                    <a:pt x="13263" y="0"/>
                  </a:cubicBezTo>
                  <a:cubicBezTo>
                    <a:pt x="14021" y="0"/>
                    <a:pt x="15158" y="697"/>
                    <a:pt x="15537" y="1394"/>
                  </a:cubicBezTo>
                  <a:cubicBezTo>
                    <a:pt x="16295" y="3832"/>
                    <a:pt x="16295" y="3832"/>
                    <a:pt x="16295" y="3832"/>
                  </a:cubicBezTo>
                  <a:cubicBezTo>
                    <a:pt x="21221" y="3832"/>
                    <a:pt x="21221" y="3832"/>
                    <a:pt x="21221" y="3832"/>
                  </a:cubicBezTo>
                  <a:cubicBezTo>
                    <a:pt x="21221" y="3832"/>
                    <a:pt x="21600" y="3832"/>
                    <a:pt x="21600" y="4181"/>
                  </a:cubicBezTo>
                  <a:lnTo>
                    <a:pt x="21600" y="5226"/>
                  </a:lnTo>
                  <a:close/>
                  <a:moveTo>
                    <a:pt x="17811" y="5574"/>
                  </a:moveTo>
                  <a:cubicBezTo>
                    <a:pt x="4168" y="5574"/>
                    <a:pt x="4168" y="5574"/>
                    <a:pt x="4168" y="5574"/>
                  </a:cubicBezTo>
                  <a:cubicBezTo>
                    <a:pt x="4168" y="18813"/>
                    <a:pt x="4168" y="18813"/>
                    <a:pt x="4168" y="18813"/>
                  </a:cubicBezTo>
                  <a:cubicBezTo>
                    <a:pt x="4168" y="19510"/>
                    <a:pt x="4547" y="19858"/>
                    <a:pt x="4547" y="19858"/>
                  </a:cubicBezTo>
                  <a:cubicBezTo>
                    <a:pt x="17053" y="19858"/>
                    <a:pt x="17053" y="19858"/>
                    <a:pt x="17053" y="19858"/>
                  </a:cubicBezTo>
                  <a:cubicBezTo>
                    <a:pt x="17432" y="19858"/>
                    <a:pt x="17811" y="19510"/>
                    <a:pt x="17811" y="18813"/>
                  </a:cubicBezTo>
                  <a:lnTo>
                    <a:pt x="17811" y="5574"/>
                  </a:lnTo>
                  <a:close/>
                  <a:moveTo>
                    <a:pt x="7958" y="16723"/>
                  </a:moveTo>
                  <a:cubicBezTo>
                    <a:pt x="7958" y="17071"/>
                    <a:pt x="7579" y="17071"/>
                    <a:pt x="7579" y="17071"/>
                  </a:cubicBezTo>
                  <a:cubicBezTo>
                    <a:pt x="6442" y="17071"/>
                    <a:pt x="6442" y="17071"/>
                    <a:pt x="6442" y="17071"/>
                  </a:cubicBezTo>
                  <a:cubicBezTo>
                    <a:pt x="6063" y="17071"/>
                    <a:pt x="6063" y="17071"/>
                    <a:pt x="6063" y="16723"/>
                  </a:cubicBezTo>
                  <a:cubicBezTo>
                    <a:pt x="6063" y="8710"/>
                    <a:pt x="6063" y="8710"/>
                    <a:pt x="6063" y="8710"/>
                  </a:cubicBezTo>
                  <a:cubicBezTo>
                    <a:pt x="6063" y="8361"/>
                    <a:pt x="6063" y="8361"/>
                    <a:pt x="6442" y="8361"/>
                  </a:cubicBezTo>
                  <a:cubicBezTo>
                    <a:pt x="7579" y="8361"/>
                    <a:pt x="7579" y="8361"/>
                    <a:pt x="7579" y="8361"/>
                  </a:cubicBezTo>
                  <a:cubicBezTo>
                    <a:pt x="7579" y="8361"/>
                    <a:pt x="7958" y="8361"/>
                    <a:pt x="7958" y="8710"/>
                  </a:cubicBezTo>
                  <a:lnTo>
                    <a:pt x="7958" y="16723"/>
                  </a:lnTo>
                  <a:close/>
                  <a:moveTo>
                    <a:pt x="14400" y="3832"/>
                  </a:moveTo>
                  <a:cubicBezTo>
                    <a:pt x="13642" y="2090"/>
                    <a:pt x="13642" y="2090"/>
                    <a:pt x="13642" y="2090"/>
                  </a:cubicBezTo>
                  <a:cubicBezTo>
                    <a:pt x="13642" y="2090"/>
                    <a:pt x="13263" y="2090"/>
                    <a:pt x="13263" y="2090"/>
                  </a:cubicBezTo>
                  <a:cubicBezTo>
                    <a:pt x="8337" y="2090"/>
                    <a:pt x="8337" y="2090"/>
                    <a:pt x="8337" y="2090"/>
                  </a:cubicBezTo>
                  <a:cubicBezTo>
                    <a:pt x="8337" y="2090"/>
                    <a:pt x="8337" y="2090"/>
                    <a:pt x="8337" y="2090"/>
                  </a:cubicBezTo>
                  <a:cubicBezTo>
                    <a:pt x="7579" y="3832"/>
                    <a:pt x="7579" y="3832"/>
                    <a:pt x="7579" y="3832"/>
                  </a:cubicBezTo>
                  <a:lnTo>
                    <a:pt x="14400" y="3832"/>
                  </a:lnTo>
                  <a:close/>
                  <a:moveTo>
                    <a:pt x="11747" y="16723"/>
                  </a:moveTo>
                  <a:cubicBezTo>
                    <a:pt x="11747" y="17071"/>
                    <a:pt x="11747" y="17071"/>
                    <a:pt x="11368" y="17071"/>
                  </a:cubicBezTo>
                  <a:cubicBezTo>
                    <a:pt x="10232" y="17071"/>
                    <a:pt x="10232" y="17071"/>
                    <a:pt x="10232" y="17071"/>
                  </a:cubicBezTo>
                  <a:cubicBezTo>
                    <a:pt x="10232" y="17071"/>
                    <a:pt x="9853" y="17071"/>
                    <a:pt x="9853" y="16723"/>
                  </a:cubicBezTo>
                  <a:cubicBezTo>
                    <a:pt x="9853" y="8710"/>
                    <a:pt x="9853" y="8710"/>
                    <a:pt x="9853" y="8710"/>
                  </a:cubicBezTo>
                  <a:cubicBezTo>
                    <a:pt x="9853" y="8361"/>
                    <a:pt x="10232" y="8361"/>
                    <a:pt x="10232" y="8361"/>
                  </a:cubicBezTo>
                  <a:cubicBezTo>
                    <a:pt x="11368" y="8361"/>
                    <a:pt x="11368" y="8361"/>
                    <a:pt x="11368" y="8361"/>
                  </a:cubicBezTo>
                  <a:cubicBezTo>
                    <a:pt x="11747" y="8361"/>
                    <a:pt x="11747" y="8361"/>
                    <a:pt x="11747" y="8710"/>
                  </a:cubicBezTo>
                  <a:lnTo>
                    <a:pt x="11747" y="16723"/>
                  </a:lnTo>
                  <a:close/>
                  <a:moveTo>
                    <a:pt x="15916" y="16723"/>
                  </a:moveTo>
                  <a:cubicBezTo>
                    <a:pt x="15916" y="17071"/>
                    <a:pt x="15537" y="17071"/>
                    <a:pt x="15158" y="17071"/>
                  </a:cubicBezTo>
                  <a:cubicBezTo>
                    <a:pt x="14400" y="17071"/>
                    <a:pt x="14400" y="17071"/>
                    <a:pt x="14400" y="17071"/>
                  </a:cubicBezTo>
                  <a:cubicBezTo>
                    <a:pt x="14021" y="17071"/>
                    <a:pt x="13642" y="17071"/>
                    <a:pt x="13642" y="16723"/>
                  </a:cubicBezTo>
                  <a:cubicBezTo>
                    <a:pt x="13642" y="8710"/>
                    <a:pt x="13642" y="8710"/>
                    <a:pt x="13642" y="8710"/>
                  </a:cubicBezTo>
                  <a:cubicBezTo>
                    <a:pt x="13642" y="8361"/>
                    <a:pt x="14021" y="8361"/>
                    <a:pt x="14400" y="8361"/>
                  </a:cubicBezTo>
                  <a:cubicBezTo>
                    <a:pt x="15158" y="8361"/>
                    <a:pt x="15158" y="8361"/>
                    <a:pt x="15158" y="8361"/>
                  </a:cubicBezTo>
                  <a:cubicBezTo>
                    <a:pt x="15537" y="8361"/>
                    <a:pt x="15916" y="8361"/>
                    <a:pt x="15916" y="8710"/>
                  </a:cubicBezTo>
                  <a:lnTo>
                    <a:pt x="15916" y="1672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5" name="Shape 5625"/>
            <p:cNvSpPr/>
            <p:nvPr/>
          </p:nvSpPr>
          <p:spPr>
            <a:xfrm>
              <a:off x="7683724" y="37231"/>
              <a:ext cx="231149" cy="187712"/>
            </a:xfrm>
            <a:custGeom>
              <a:avLst/>
              <a:gdLst/>
              <a:ahLst/>
              <a:cxnLst>
                <a:cxn ang="0">
                  <a:pos x="wd2" y="hd2"/>
                </a:cxn>
                <a:cxn ang="5400000">
                  <a:pos x="wd2" y="hd2"/>
                </a:cxn>
                <a:cxn ang="10800000">
                  <a:pos x="wd2" y="hd2"/>
                </a:cxn>
                <a:cxn ang="16200000">
                  <a:pos x="wd2" y="hd2"/>
                </a:cxn>
              </a:cxnLst>
              <a:rect l="0" t="0" r="r" b="b"/>
              <a:pathLst>
                <a:path w="21600" h="21600" extrusionOk="0">
                  <a:moveTo>
                    <a:pt x="21600" y="16586"/>
                  </a:moveTo>
                  <a:cubicBezTo>
                    <a:pt x="21600" y="17743"/>
                    <a:pt x="20661" y="17743"/>
                    <a:pt x="20035" y="17743"/>
                  </a:cubicBezTo>
                  <a:cubicBezTo>
                    <a:pt x="20035" y="20057"/>
                    <a:pt x="18783" y="21600"/>
                    <a:pt x="16904" y="21600"/>
                  </a:cubicBezTo>
                  <a:cubicBezTo>
                    <a:pt x="15026" y="21600"/>
                    <a:pt x="13774" y="20057"/>
                    <a:pt x="13774" y="17743"/>
                  </a:cubicBezTo>
                  <a:cubicBezTo>
                    <a:pt x="8765" y="17743"/>
                    <a:pt x="8765" y="17743"/>
                    <a:pt x="8765" y="17743"/>
                  </a:cubicBezTo>
                  <a:cubicBezTo>
                    <a:pt x="8765" y="20057"/>
                    <a:pt x="7513" y="21600"/>
                    <a:pt x="5635" y="21600"/>
                  </a:cubicBezTo>
                  <a:cubicBezTo>
                    <a:pt x="3757" y="21600"/>
                    <a:pt x="2504" y="20057"/>
                    <a:pt x="2504" y="17743"/>
                  </a:cubicBezTo>
                  <a:cubicBezTo>
                    <a:pt x="1565" y="17743"/>
                    <a:pt x="1565" y="17743"/>
                    <a:pt x="1565" y="17743"/>
                  </a:cubicBezTo>
                  <a:cubicBezTo>
                    <a:pt x="939" y="17743"/>
                    <a:pt x="0" y="17743"/>
                    <a:pt x="0" y="16586"/>
                  </a:cubicBezTo>
                  <a:cubicBezTo>
                    <a:pt x="0" y="16200"/>
                    <a:pt x="313" y="15814"/>
                    <a:pt x="939" y="15814"/>
                  </a:cubicBezTo>
                  <a:cubicBezTo>
                    <a:pt x="939" y="10800"/>
                    <a:pt x="939" y="10800"/>
                    <a:pt x="939" y="10800"/>
                  </a:cubicBezTo>
                  <a:cubicBezTo>
                    <a:pt x="939" y="9643"/>
                    <a:pt x="626" y="8486"/>
                    <a:pt x="1252" y="7714"/>
                  </a:cubicBezTo>
                  <a:cubicBezTo>
                    <a:pt x="3757" y="4629"/>
                    <a:pt x="3757" y="4629"/>
                    <a:pt x="3757" y="4629"/>
                  </a:cubicBezTo>
                  <a:cubicBezTo>
                    <a:pt x="4070" y="4243"/>
                    <a:pt x="4696" y="3857"/>
                    <a:pt x="5322" y="3857"/>
                  </a:cubicBezTo>
                  <a:cubicBezTo>
                    <a:pt x="7200" y="3857"/>
                    <a:pt x="7200" y="3857"/>
                    <a:pt x="7200" y="3857"/>
                  </a:cubicBezTo>
                  <a:cubicBezTo>
                    <a:pt x="7200" y="771"/>
                    <a:pt x="7200" y="771"/>
                    <a:pt x="7200" y="771"/>
                  </a:cubicBezTo>
                  <a:cubicBezTo>
                    <a:pt x="7200" y="386"/>
                    <a:pt x="7513" y="0"/>
                    <a:pt x="8139" y="0"/>
                  </a:cubicBezTo>
                  <a:cubicBezTo>
                    <a:pt x="20974" y="0"/>
                    <a:pt x="20974" y="0"/>
                    <a:pt x="20974" y="0"/>
                  </a:cubicBezTo>
                  <a:cubicBezTo>
                    <a:pt x="21287" y="0"/>
                    <a:pt x="21600" y="386"/>
                    <a:pt x="21600" y="771"/>
                  </a:cubicBezTo>
                  <a:lnTo>
                    <a:pt x="21600" y="16586"/>
                  </a:lnTo>
                  <a:close/>
                  <a:moveTo>
                    <a:pt x="7200" y="9643"/>
                  </a:moveTo>
                  <a:cubicBezTo>
                    <a:pt x="7200" y="5786"/>
                    <a:pt x="7200" y="5786"/>
                    <a:pt x="7200" y="5786"/>
                  </a:cubicBezTo>
                  <a:cubicBezTo>
                    <a:pt x="5322" y="5786"/>
                    <a:pt x="5322" y="5786"/>
                    <a:pt x="5322" y="5786"/>
                  </a:cubicBezTo>
                  <a:cubicBezTo>
                    <a:pt x="5322" y="5786"/>
                    <a:pt x="5009" y="5786"/>
                    <a:pt x="5009" y="5786"/>
                  </a:cubicBezTo>
                  <a:cubicBezTo>
                    <a:pt x="2504" y="8871"/>
                    <a:pt x="2504" y="8871"/>
                    <a:pt x="2504" y="8871"/>
                  </a:cubicBezTo>
                  <a:cubicBezTo>
                    <a:pt x="2504" y="8871"/>
                    <a:pt x="2504" y="9257"/>
                    <a:pt x="2504" y="9257"/>
                  </a:cubicBezTo>
                  <a:cubicBezTo>
                    <a:pt x="2504" y="9643"/>
                    <a:pt x="2504" y="9643"/>
                    <a:pt x="2504" y="9643"/>
                  </a:cubicBezTo>
                  <a:lnTo>
                    <a:pt x="7200" y="9643"/>
                  </a:lnTo>
                  <a:close/>
                  <a:moveTo>
                    <a:pt x="5635" y="15814"/>
                  </a:moveTo>
                  <a:cubicBezTo>
                    <a:pt x="4696" y="15814"/>
                    <a:pt x="4070" y="16586"/>
                    <a:pt x="4070" y="17743"/>
                  </a:cubicBezTo>
                  <a:cubicBezTo>
                    <a:pt x="4070" y="18900"/>
                    <a:pt x="4696" y="19671"/>
                    <a:pt x="5635" y="19671"/>
                  </a:cubicBezTo>
                  <a:cubicBezTo>
                    <a:pt x="6574" y="19671"/>
                    <a:pt x="7200" y="18900"/>
                    <a:pt x="7200" y="17743"/>
                  </a:cubicBezTo>
                  <a:cubicBezTo>
                    <a:pt x="7200" y="16586"/>
                    <a:pt x="6574" y="15814"/>
                    <a:pt x="5635" y="15814"/>
                  </a:cubicBezTo>
                  <a:close/>
                  <a:moveTo>
                    <a:pt x="16904" y="15814"/>
                  </a:moveTo>
                  <a:cubicBezTo>
                    <a:pt x="15965" y="15814"/>
                    <a:pt x="15339" y="16586"/>
                    <a:pt x="15339" y="17743"/>
                  </a:cubicBezTo>
                  <a:cubicBezTo>
                    <a:pt x="15339" y="18900"/>
                    <a:pt x="15965" y="19671"/>
                    <a:pt x="16904" y="19671"/>
                  </a:cubicBezTo>
                  <a:cubicBezTo>
                    <a:pt x="17843" y="19671"/>
                    <a:pt x="18470" y="18900"/>
                    <a:pt x="18470" y="17743"/>
                  </a:cubicBezTo>
                  <a:cubicBezTo>
                    <a:pt x="18470" y="16586"/>
                    <a:pt x="17843" y="15814"/>
                    <a:pt x="16904" y="1581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6" name="Shape 5626"/>
            <p:cNvSpPr/>
            <p:nvPr/>
          </p:nvSpPr>
          <p:spPr>
            <a:xfrm>
              <a:off x="8156878" y="17064"/>
              <a:ext cx="204777"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5226" y="16374"/>
                  </a:moveTo>
                  <a:cubicBezTo>
                    <a:pt x="14872" y="16374"/>
                    <a:pt x="14164" y="16723"/>
                    <a:pt x="13810" y="16723"/>
                  </a:cubicBezTo>
                  <a:cubicBezTo>
                    <a:pt x="12393" y="16723"/>
                    <a:pt x="12039" y="15677"/>
                    <a:pt x="12039" y="14632"/>
                  </a:cubicBezTo>
                  <a:cubicBezTo>
                    <a:pt x="12039" y="9058"/>
                    <a:pt x="12039" y="9058"/>
                    <a:pt x="12039" y="9058"/>
                  </a:cubicBezTo>
                  <a:cubicBezTo>
                    <a:pt x="15580" y="9058"/>
                    <a:pt x="15580" y="9058"/>
                    <a:pt x="15580" y="9058"/>
                  </a:cubicBezTo>
                  <a:cubicBezTo>
                    <a:pt x="15580" y="6619"/>
                    <a:pt x="15580" y="6619"/>
                    <a:pt x="15580" y="6619"/>
                  </a:cubicBezTo>
                  <a:cubicBezTo>
                    <a:pt x="12039" y="6619"/>
                    <a:pt x="12039" y="6619"/>
                    <a:pt x="12039" y="6619"/>
                  </a:cubicBezTo>
                  <a:cubicBezTo>
                    <a:pt x="12039" y="2090"/>
                    <a:pt x="12039" y="2090"/>
                    <a:pt x="12039" y="2090"/>
                  </a:cubicBezTo>
                  <a:cubicBezTo>
                    <a:pt x="9207" y="2090"/>
                    <a:pt x="9207" y="2090"/>
                    <a:pt x="9207" y="2090"/>
                  </a:cubicBezTo>
                  <a:cubicBezTo>
                    <a:pt x="9207" y="2090"/>
                    <a:pt x="9207" y="2090"/>
                    <a:pt x="9207" y="2090"/>
                  </a:cubicBezTo>
                  <a:cubicBezTo>
                    <a:pt x="9207" y="3484"/>
                    <a:pt x="8498" y="5923"/>
                    <a:pt x="5666" y="6968"/>
                  </a:cubicBezTo>
                  <a:cubicBezTo>
                    <a:pt x="5666" y="9058"/>
                    <a:pt x="5666" y="9058"/>
                    <a:pt x="5666" y="9058"/>
                  </a:cubicBezTo>
                  <a:cubicBezTo>
                    <a:pt x="7436" y="9058"/>
                    <a:pt x="7436" y="9058"/>
                    <a:pt x="7436" y="9058"/>
                  </a:cubicBezTo>
                  <a:cubicBezTo>
                    <a:pt x="7436" y="14981"/>
                    <a:pt x="7436" y="14981"/>
                    <a:pt x="7436" y="14981"/>
                  </a:cubicBezTo>
                  <a:cubicBezTo>
                    <a:pt x="7436" y="17071"/>
                    <a:pt x="8852" y="19858"/>
                    <a:pt x="12748" y="19858"/>
                  </a:cubicBezTo>
                  <a:cubicBezTo>
                    <a:pt x="14164" y="19858"/>
                    <a:pt x="15580" y="19161"/>
                    <a:pt x="15934" y="18813"/>
                  </a:cubicBezTo>
                  <a:lnTo>
                    <a:pt x="15226" y="1637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7" name="Shape 5627"/>
            <p:cNvSpPr/>
            <p:nvPr/>
          </p:nvSpPr>
          <p:spPr>
            <a:xfrm>
              <a:off x="8574186" y="17064"/>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8" name="Shape 5628"/>
            <p:cNvSpPr/>
            <p:nvPr/>
          </p:nvSpPr>
          <p:spPr>
            <a:xfrm>
              <a:off x="0" y="376972"/>
              <a:ext cx="259072"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4800"/>
                  </a:moveTo>
                  <a:cubicBezTo>
                    <a:pt x="21600" y="6300"/>
                    <a:pt x="21600" y="6300"/>
                    <a:pt x="21600" y="6300"/>
                  </a:cubicBezTo>
                  <a:cubicBezTo>
                    <a:pt x="20197" y="6300"/>
                    <a:pt x="20197" y="6300"/>
                    <a:pt x="20197" y="6300"/>
                  </a:cubicBezTo>
                  <a:cubicBezTo>
                    <a:pt x="20197" y="6600"/>
                    <a:pt x="19636" y="6900"/>
                    <a:pt x="19356" y="6900"/>
                  </a:cubicBezTo>
                  <a:cubicBezTo>
                    <a:pt x="2244" y="6900"/>
                    <a:pt x="2244" y="6900"/>
                    <a:pt x="2244" y="6900"/>
                  </a:cubicBezTo>
                  <a:cubicBezTo>
                    <a:pt x="1683" y="6900"/>
                    <a:pt x="1403" y="6600"/>
                    <a:pt x="1403" y="6300"/>
                  </a:cubicBezTo>
                  <a:cubicBezTo>
                    <a:pt x="0" y="6300"/>
                    <a:pt x="0" y="6300"/>
                    <a:pt x="0" y="6300"/>
                  </a:cubicBezTo>
                  <a:cubicBezTo>
                    <a:pt x="0" y="4800"/>
                    <a:pt x="0" y="4800"/>
                    <a:pt x="0" y="4800"/>
                  </a:cubicBezTo>
                  <a:cubicBezTo>
                    <a:pt x="10660" y="0"/>
                    <a:pt x="10660" y="0"/>
                    <a:pt x="10660" y="0"/>
                  </a:cubicBezTo>
                  <a:lnTo>
                    <a:pt x="21600" y="4800"/>
                  </a:lnTo>
                  <a:close/>
                  <a:moveTo>
                    <a:pt x="21600" y="20100"/>
                  </a:moveTo>
                  <a:cubicBezTo>
                    <a:pt x="21600" y="21600"/>
                    <a:pt x="21600" y="21600"/>
                    <a:pt x="21600" y="21600"/>
                  </a:cubicBezTo>
                  <a:cubicBezTo>
                    <a:pt x="0" y="21600"/>
                    <a:pt x="0" y="21600"/>
                    <a:pt x="0" y="21600"/>
                  </a:cubicBezTo>
                  <a:cubicBezTo>
                    <a:pt x="0" y="20100"/>
                    <a:pt x="0" y="20100"/>
                    <a:pt x="0" y="20100"/>
                  </a:cubicBezTo>
                  <a:cubicBezTo>
                    <a:pt x="0" y="19800"/>
                    <a:pt x="281" y="19500"/>
                    <a:pt x="842" y="19500"/>
                  </a:cubicBezTo>
                  <a:cubicBezTo>
                    <a:pt x="20758" y="19500"/>
                    <a:pt x="20758" y="19500"/>
                    <a:pt x="20758" y="19500"/>
                  </a:cubicBezTo>
                  <a:cubicBezTo>
                    <a:pt x="21319" y="19500"/>
                    <a:pt x="21600" y="19800"/>
                    <a:pt x="21600" y="20100"/>
                  </a:cubicBezTo>
                  <a:close/>
                  <a:moveTo>
                    <a:pt x="5610" y="7800"/>
                  </a:moveTo>
                  <a:cubicBezTo>
                    <a:pt x="5610" y="17100"/>
                    <a:pt x="5610" y="17100"/>
                    <a:pt x="5610" y="17100"/>
                  </a:cubicBezTo>
                  <a:cubicBezTo>
                    <a:pt x="7013" y="17100"/>
                    <a:pt x="7013" y="17100"/>
                    <a:pt x="7013" y="17100"/>
                  </a:cubicBezTo>
                  <a:cubicBezTo>
                    <a:pt x="7013" y="7800"/>
                    <a:pt x="7013" y="7800"/>
                    <a:pt x="7013" y="7800"/>
                  </a:cubicBezTo>
                  <a:cubicBezTo>
                    <a:pt x="10099" y="7800"/>
                    <a:pt x="10099" y="7800"/>
                    <a:pt x="10099" y="7800"/>
                  </a:cubicBezTo>
                  <a:cubicBezTo>
                    <a:pt x="10099" y="17100"/>
                    <a:pt x="10099" y="17100"/>
                    <a:pt x="10099" y="17100"/>
                  </a:cubicBezTo>
                  <a:cubicBezTo>
                    <a:pt x="11501" y="17100"/>
                    <a:pt x="11501" y="17100"/>
                    <a:pt x="11501" y="17100"/>
                  </a:cubicBezTo>
                  <a:cubicBezTo>
                    <a:pt x="11501" y="7800"/>
                    <a:pt x="11501" y="7800"/>
                    <a:pt x="11501" y="7800"/>
                  </a:cubicBezTo>
                  <a:cubicBezTo>
                    <a:pt x="14306" y="7800"/>
                    <a:pt x="14306" y="7800"/>
                    <a:pt x="14306" y="7800"/>
                  </a:cubicBezTo>
                  <a:cubicBezTo>
                    <a:pt x="14306" y="17100"/>
                    <a:pt x="14306" y="17100"/>
                    <a:pt x="14306" y="17100"/>
                  </a:cubicBezTo>
                  <a:cubicBezTo>
                    <a:pt x="15709" y="17100"/>
                    <a:pt x="15709" y="17100"/>
                    <a:pt x="15709" y="17100"/>
                  </a:cubicBezTo>
                  <a:cubicBezTo>
                    <a:pt x="15709" y="7800"/>
                    <a:pt x="15709" y="7800"/>
                    <a:pt x="15709" y="7800"/>
                  </a:cubicBezTo>
                  <a:cubicBezTo>
                    <a:pt x="18795" y="7800"/>
                    <a:pt x="18795" y="7800"/>
                    <a:pt x="18795" y="7800"/>
                  </a:cubicBezTo>
                  <a:cubicBezTo>
                    <a:pt x="18795" y="17100"/>
                    <a:pt x="18795" y="17100"/>
                    <a:pt x="18795" y="17100"/>
                  </a:cubicBezTo>
                  <a:cubicBezTo>
                    <a:pt x="19356" y="17100"/>
                    <a:pt x="19356" y="17100"/>
                    <a:pt x="19356" y="17100"/>
                  </a:cubicBezTo>
                  <a:cubicBezTo>
                    <a:pt x="19636" y="17100"/>
                    <a:pt x="20197" y="17400"/>
                    <a:pt x="20197" y="17700"/>
                  </a:cubicBezTo>
                  <a:cubicBezTo>
                    <a:pt x="20197" y="18600"/>
                    <a:pt x="20197" y="18600"/>
                    <a:pt x="20197" y="18600"/>
                  </a:cubicBezTo>
                  <a:cubicBezTo>
                    <a:pt x="1403" y="18600"/>
                    <a:pt x="1403" y="18600"/>
                    <a:pt x="1403" y="18600"/>
                  </a:cubicBezTo>
                  <a:cubicBezTo>
                    <a:pt x="1403" y="17700"/>
                    <a:pt x="1403" y="17700"/>
                    <a:pt x="1403" y="17700"/>
                  </a:cubicBezTo>
                  <a:cubicBezTo>
                    <a:pt x="1403" y="17400"/>
                    <a:pt x="1683" y="17100"/>
                    <a:pt x="2244" y="17100"/>
                  </a:cubicBezTo>
                  <a:cubicBezTo>
                    <a:pt x="2805" y="17100"/>
                    <a:pt x="2805" y="17100"/>
                    <a:pt x="2805" y="17100"/>
                  </a:cubicBezTo>
                  <a:cubicBezTo>
                    <a:pt x="2805" y="7800"/>
                    <a:pt x="2805" y="7800"/>
                    <a:pt x="2805" y="7800"/>
                  </a:cubicBezTo>
                  <a:lnTo>
                    <a:pt x="5610" y="7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29" name="Shape 5629"/>
            <p:cNvSpPr/>
            <p:nvPr/>
          </p:nvSpPr>
          <p:spPr>
            <a:xfrm>
              <a:off x="420409" y="403345"/>
              <a:ext cx="141172" cy="192365"/>
            </a:xfrm>
            <a:custGeom>
              <a:avLst/>
              <a:gdLst/>
              <a:ahLst/>
              <a:cxnLst>
                <a:cxn ang="0">
                  <a:pos x="wd2" y="hd2"/>
                </a:cxn>
                <a:cxn ang="5400000">
                  <a:pos x="wd2" y="hd2"/>
                </a:cxn>
                <a:cxn ang="10800000">
                  <a:pos x="wd2" y="hd2"/>
                </a:cxn>
                <a:cxn ang="16200000">
                  <a:pos x="wd2" y="hd2"/>
                </a:cxn>
              </a:cxnLst>
              <a:rect l="0" t="0" r="r" b="b"/>
              <a:pathLst>
                <a:path w="21600" h="21600" extrusionOk="0">
                  <a:moveTo>
                    <a:pt x="20057" y="8716"/>
                  </a:moveTo>
                  <a:cubicBezTo>
                    <a:pt x="1543" y="8716"/>
                    <a:pt x="1543" y="8716"/>
                    <a:pt x="1543" y="8716"/>
                  </a:cubicBezTo>
                  <a:cubicBezTo>
                    <a:pt x="1029" y="8716"/>
                    <a:pt x="0" y="8337"/>
                    <a:pt x="0" y="7958"/>
                  </a:cubicBezTo>
                  <a:cubicBezTo>
                    <a:pt x="0" y="7579"/>
                    <a:pt x="514" y="7200"/>
                    <a:pt x="514" y="7200"/>
                  </a:cubicBezTo>
                  <a:cubicBezTo>
                    <a:pt x="9771" y="379"/>
                    <a:pt x="9771" y="379"/>
                    <a:pt x="9771" y="379"/>
                  </a:cubicBezTo>
                  <a:cubicBezTo>
                    <a:pt x="10286" y="0"/>
                    <a:pt x="10286" y="0"/>
                    <a:pt x="10800" y="0"/>
                  </a:cubicBezTo>
                  <a:cubicBezTo>
                    <a:pt x="11314" y="0"/>
                    <a:pt x="11314" y="0"/>
                    <a:pt x="11829" y="379"/>
                  </a:cubicBezTo>
                  <a:cubicBezTo>
                    <a:pt x="21086" y="7200"/>
                    <a:pt x="21086" y="7200"/>
                    <a:pt x="21086" y="7200"/>
                  </a:cubicBezTo>
                  <a:cubicBezTo>
                    <a:pt x="21086" y="7200"/>
                    <a:pt x="21600" y="7579"/>
                    <a:pt x="21600" y="7958"/>
                  </a:cubicBezTo>
                  <a:cubicBezTo>
                    <a:pt x="21600" y="8337"/>
                    <a:pt x="20571" y="8716"/>
                    <a:pt x="20057" y="8716"/>
                  </a:cubicBezTo>
                  <a:close/>
                  <a:moveTo>
                    <a:pt x="21086" y="14400"/>
                  </a:moveTo>
                  <a:cubicBezTo>
                    <a:pt x="11829" y="21221"/>
                    <a:pt x="11829" y="21221"/>
                    <a:pt x="11829" y="21221"/>
                  </a:cubicBezTo>
                  <a:cubicBezTo>
                    <a:pt x="11314" y="21221"/>
                    <a:pt x="11314" y="21600"/>
                    <a:pt x="10800" y="21600"/>
                  </a:cubicBezTo>
                  <a:cubicBezTo>
                    <a:pt x="10286" y="21600"/>
                    <a:pt x="10286" y="21221"/>
                    <a:pt x="9771" y="21221"/>
                  </a:cubicBezTo>
                  <a:cubicBezTo>
                    <a:pt x="514" y="14400"/>
                    <a:pt x="514" y="14400"/>
                    <a:pt x="514" y="14400"/>
                  </a:cubicBezTo>
                  <a:cubicBezTo>
                    <a:pt x="514" y="14021"/>
                    <a:pt x="0" y="14021"/>
                    <a:pt x="0" y="13642"/>
                  </a:cubicBezTo>
                  <a:cubicBezTo>
                    <a:pt x="0" y="13263"/>
                    <a:pt x="1029" y="12505"/>
                    <a:pt x="1543" y="12505"/>
                  </a:cubicBezTo>
                  <a:cubicBezTo>
                    <a:pt x="20057" y="12505"/>
                    <a:pt x="20057" y="12505"/>
                    <a:pt x="20057" y="12505"/>
                  </a:cubicBezTo>
                  <a:cubicBezTo>
                    <a:pt x="20571" y="12505"/>
                    <a:pt x="21600" y="13263"/>
                    <a:pt x="21600" y="13642"/>
                  </a:cubicBezTo>
                  <a:cubicBezTo>
                    <a:pt x="21600" y="14021"/>
                    <a:pt x="21086" y="14021"/>
                    <a:pt x="21086" y="144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0" name="Shape 5630"/>
            <p:cNvSpPr/>
            <p:nvPr/>
          </p:nvSpPr>
          <p:spPr>
            <a:xfrm>
              <a:off x="902872" y="394037"/>
              <a:ext cx="192366" cy="207879"/>
            </a:xfrm>
            <a:custGeom>
              <a:avLst/>
              <a:gdLst/>
              <a:ahLst/>
              <a:cxnLst>
                <a:cxn ang="0">
                  <a:pos x="wd2" y="hd2"/>
                </a:cxn>
                <a:cxn ang="5400000">
                  <a:pos x="wd2" y="hd2"/>
                </a:cxn>
                <a:cxn ang="10800000">
                  <a:pos x="wd2" y="hd2"/>
                </a:cxn>
                <a:cxn ang="16200000">
                  <a:pos x="wd2" y="hd2"/>
                </a:cxn>
              </a:cxnLst>
              <a:rect l="0" t="0" r="r" b="b"/>
              <a:pathLst>
                <a:path w="21600" h="21600" extrusionOk="0">
                  <a:moveTo>
                    <a:pt x="17432" y="21600"/>
                  </a:moveTo>
                  <a:cubicBezTo>
                    <a:pt x="4168" y="21600"/>
                    <a:pt x="4168" y="21600"/>
                    <a:pt x="4168" y="21600"/>
                  </a:cubicBezTo>
                  <a:cubicBezTo>
                    <a:pt x="1895" y="21600"/>
                    <a:pt x="0" y="20206"/>
                    <a:pt x="0" y="18116"/>
                  </a:cubicBezTo>
                  <a:cubicBezTo>
                    <a:pt x="0" y="15329"/>
                    <a:pt x="758" y="10800"/>
                    <a:pt x="4547" y="10103"/>
                  </a:cubicBezTo>
                  <a:cubicBezTo>
                    <a:pt x="4168" y="10800"/>
                    <a:pt x="4168" y="11148"/>
                    <a:pt x="4168" y="11845"/>
                  </a:cubicBezTo>
                  <a:cubicBezTo>
                    <a:pt x="4168" y="14632"/>
                    <a:pt x="4168" y="14632"/>
                    <a:pt x="4168" y="14632"/>
                  </a:cubicBezTo>
                  <a:cubicBezTo>
                    <a:pt x="3032" y="14981"/>
                    <a:pt x="2274" y="16026"/>
                    <a:pt x="2274" y="17071"/>
                  </a:cubicBezTo>
                  <a:cubicBezTo>
                    <a:pt x="2274" y="18813"/>
                    <a:pt x="3411" y="19858"/>
                    <a:pt x="4926" y="19858"/>
                  </a:cubicBezTo>
                  <a:cubicBezTo>
                    <a:pt x="6821" y="19858"/>
                    <a:pt x="7958" y="18813"/>
                    <a:pt x="7958" y="17071"/>
                  </a:cubicBezTo>
                  <a:cubicBezTo>
                    <a:pt x="7958" y="16026"/>
                    <a:pt x="7200" y="14981"/>
                    <a:pt x="6063" y="14632"/>
                  </a:cubicBezTo>
                  <a:cubicBezTo>
                    <a:pt x="6063" y="11845"/>
                    <a:pt x="6063" y="11845"/>
                    <a:pt x="6063" y="11845"/>
                  </a:cubicBezTo>
                  <a:cubicBezTo>
                    <a:pt x="6063" y="11497"/>
                    <a:pt x="6063" y="10800"/>
                    <a:pt x="6442" y="10452"/>
                  </a:cubicBezTo>
                  <a:cubicBezTo>
                    <a:pt x="7579" y="11497"/>
                    <a:pt x="9095" y="11845"/>
                    <a:pt x="10989" y="11845"/>
                  </a:cubicBezTo>
                  <a:cubicBezTo>
                    <a:pt x="12505" y="11845"/>
                    <a:pt x="14021" y="11497"/>
                    <a:pt x="15537" y="10452"/>
                  </a:cubicBezTo>
                  <a:cubicBezTo>
                    <a:pt x="15537" y="10800"/>
                    <a:pt x="15916" y="11497"/>
                    <a:pt x="15916" y="11845"/>
                  </a:cubicBezTo>
                  <a:cubicBezTo>
                    <a:pt x="15916" y="12542"/>
                    <a:pt x="15916" y="12542"/>
                    <a:pt x="15916" y="12542"/>
                  </a:cubicBezTo>
                  <a:cubicBezTo>
                    <a:pt x="13642" y="12542"/>
                    <a:pt x="11747" y="14284"/>
                    <a:pt x="11747" y="16374"/>
                  </a:cubicBezTo>
                  <a:cubicBezTo>
                    <a:pt x="11747" y="17419"/>
                    <a:pt x="11747" y="17419"/>
                    <a:pt x="11747" y="17419"/>
                  </a:cubicBezTo>
                  <a:cubicBezTo>
                    <a:pt x="11747" y="17768"/>
                    <a:pt x="11368" y="18116"/>
                    <a:pt x="11368" y="18465"/>
                  </a:cubicBezTo>
                  <a:cubicBezTo>
                    <a:pt x="11368" y="19161"/>
                    <a:pt x="12126" y="19858"/>
                    <a:pt x="12884" y="19858"/>
                  </a:cubicBezTo>
                  <a:cubicBezTo>
                    <a:pt x="13642" y="19858"/>
                    <a:pt x="14400" y="19161"/>
                    <a:pt x="14400" y="18465"/>
                  </a:cubicBezTo>
                  <a:cubicBezTo>
                    <a:pt x="14400" y="18116"/>
                    <a:pt x="14021" y="17768"/>
                    <a:pt x="13642" y="17419"/>
                  </a:cubicBezTo>
                  <a:cubicBezTo>
                    <a:pt x="13642" y="16374"/>
                    <a:pt x="13642" y="16374"/>
                    <a:pt x="13642" y="16374"/>
                  </a:cubicBezTo>
                  <a:cubicBezTo>
                    <a:pt x="13642" y="15329"/>
                    <a:pt x="14779" y="14632"/>
                    <a:pt x="15916" y="14632"/>
                  </a:cubicBezTo>
                  <a:cubicBezTo>
                    <a:pt x="16674" y="14632"/>
                    <a:pt x="17811" y="15329"/>
                    <a:pt x="17811" y="16374"/>
                  </a:cubicBezTo>
                  <a:cubicBezTo>
                    <a:pt x="17811" y="17419"/>
                    <a:pt x="17811" y="17419"/>
                    <a:pt x="17811" y="17419"/>
                  </a:cubicBezTo>
                  <a:cubicBezTo>
                    <a:pt x="17432" y="17768"/>
                    <a:pt x="17053" y="18116"/>
                    <a:pt x="17053" y="18465"/>
                  </a:cubicBezTo>
                  <a:cubicBezTo>
                    <a:pt x="17053" y="19161"/>
                    <a:pt x="17811" y="19858"/>
                    <a:pt x="18568" y="19858"/>
                  </a:cubicBezTo>
                  <a:cubicBezTo>
                    <a:pt x="19326" y="19858"/>
                    <a:pt x="20084" y="19161"/>
                    <a:pt x="20084" y="18465"/>
                  </a:cubicBezTo>
                  <a:cubicBezTo>
                    <a:pt x="20084" y="18116"/>
                    <a:pt x="20084" y="17768"/>
                    <a:pt x="19705" y="17419"/>
                  </a:cubicBezTo>
                  <a:cubicBezTo>
                    <a:pt x="19705" y="16374"/>
                    <a:pt x="19705" y="16374"/>
                    <a:pt x="19705" y="16374"/>
                  </a:cubicBezTo>
                  <a:cubicBezTo>
                    <a:pt x="19705" y="14981"/>
                    <a:pt x="18947" y="13935"/>
                    <a:pt x="17811" y="13239"/>
                  </a:cubicBezTo>
                  <a:cubicBezTo>
                    <a:pt x="17811" y="12194"/>
                    <a:pt x="17811" y="11148"/>
                    <a:pt x="17432" y="10103"/>
                  </a:cubicBezTo>
                  <a:cubicBezTo>
                    <a:pt x="20842" y="10800"/>
                    <a:pt x="21600" y="15329"/>
                    <a:pt x="21600" y="18116"/>
                  </a:cubicBezTo>
                  <a:cubicBezTo>
                    <a:pt x="21600" y="20206"/>
                    <a:pt x="20084" y="21600"/>
                    <a:pt x="17432" y="21600"/>
                  </a:cubicBezTo>
                  <a:close/>
                  <a:moveTo>
                    <a:pt x="4926" y="18116"/>
                  </a:moveTo>
                  <a:cubicBezTo>
                    <a:pt x="4547" y="18116"/>
                    <a:pt x="4168" y="17768"/>
                    <a:pt x="4168" y="17071"/>
                  </a:cubicBezTo>
                  <a:cubicBezTo>
                    <a:pt x="4168" y="16723"/>
                    <a:pt x="4547" y="16374"/>
                    <a:pt x="4926" y="16374"/>
                  </a:cubicBezTo>
                  <a:cubicBezTo>
                    <a:pt x="5684" y="16374"/>
                    <a:pt x="6063" y="16723"/>
                    <a:pt x="6063" y="17071"/>
                  </a:cubicBezTo>
                  <a:cubicBezTo>
                    <a:pt x="6063" y="17768"/>
                    <a:pt x="5684" y="18116"/>
                    <a:pt x="4926" y="18116"/>
                  </a:cubicBezTo>
                  <a:close/>
                  <a:moveTo>
                    <a:pt x="10989" y="10800"/>
                  </a:moveTo>
                  <a:cubicBezTo>
                    <a:pt x="7579" y="10800"/>
                    <a:pt x="4926" y="8361"/>
                    <a:pt x="4926" y="5574"/>
                  </a:cubicBezTo>
                  <a:cubicBezTo>
                    <a:pt x="4926" y="2439"/>
                    <a:pt x="7579" y="0"/>
                    <a:pt x="10989" y="0"/>
                  </a:cubicBezTo>
                  <a:cubicBezTo>
                    <a:pt x="14021" y="0"/>
                    <a:pt x="16674" y="2439"/>
                    <a:pt x="16674" y="5574"/>
                  </a:cubicBezTo>
                  <a:cubicBezTo>
                    <a:pt x="16674" y="8361"/>
                    <a:pt x="14021" y="10800"/>
                    <a:pt x="10989"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1" name="Shape 5631"/>
            <p:cNvSpPr/>
            <p:nvPr/>
          </p:nvSpPr>
          <p:spPr>
            <a:xfrm>
              <a:off x="1389989" y="376972"/>
              <a:ext cx="198571" cy="225211"/>
            </a:xfrm>
            <a:custGeom>
              <a:avLst/>
              <a:gdLst/>
              <a:ahLst/>
              <a:cxnLst>
                <a:cxn ang="0">
                  <a:pos x="wd2" y="hd2"/>
                </a:cxn>
                <a:cxn ang="5400000">
                  <a:pos x="wd2" y="hd2"/>
                </a:cxn>
                <a:cxn ang="10800000">
                  <a:pos x="wd2" y="hd2"/>
                </a:cxn>
                <a:cxn ang="16200000">
                  <a:pos x="wd2" y="hd2"/>
                </a:cxn>
              </a:cxnLst>
              <a:rect l="0" t="0" r="r" b="b"/>
              <a:pathLst>
                <a:path w="21600" h="21331" extrusionOk="0">
                  <a:moveTo>
                    <a:pt x="21600" y="13024"/>
                  </a:moveTo>
                  <a:cubicBezTo>
                    <a:pt x="20502" y="13341"/>
                    <a:pt x="19403" y="13341"/>
                    <a:pt x="18671" y="13341"/>
                  </a:cubicBezTo>
                  <a:cubicBezTo>
                    <a:pt x="16475" y="17153"/>
                    <a:pt x="12814" y="20329"/>
                    <a:pt x="11715" y="20965"/>
                  </a:cubicBezTo>
                  <a:cubicBezTo>
                    <a:pt x="10983" y="21282"/>
                    <a:pt x="10251" y="21600"/>
                    <a:pt x="9153" y="20965"/>
                  </a:cubicBezTo>
                  <a:cubicBezTo>
                    <a:pt x="7688" y="20329"/>
                    <a:pt x="2197" y="16200"/>
                    <a:pt x="0" y="3176"/>
                  </a:cubicBezTo>
                  <a:cubicBezTo>
                    <a:pt x="4393" y="3176"/>
                    <a:pt x="4393" y="3176"/>
                    <a:pt x="4393" y="3176"/>
                  </a:cubicBezTo>
                  <a:cubicBezTo>
                    <a:pt x="5492" y="11118"/>
                    <a:pt x="8054" y="14929"/>
                    <a:pt x="10617" y="17788"/>
                  </a:cubicBezTo>
                  <a:cubicBezTo>
                    <a:pt x="12081" y="16518"/>
                    <a:pt x="13912" y="14612"/>
                    <a:pt x="15010" y="12706"/>
                  </a:cubicBezTo>
                  <a:cubicBezTo>
                    <a:pt x="12081" y="11435"/>
                    <a:pt x="10617" y="8894"/>
                    <a:pt x="10617" y="5718"/>
                  </a:cubicBezTo>
                  <a:cubicBezTo>
                    <a:pt x="10617" y="2541"/>
                    <a:pt x="12447" y="0"/>
                    <a:pt x="16108" y="0"/>
                  </a:cubicBezTo>
                  <a:cubicBezTo>
                    <a:pt x="19769" y="0"/>
                    <a:pt x="21600" y="1906"/>
                    <a:pt x="21600" y="5082"/>
                  </a:cubicBezTo>
                  <a:cubicBezTo>
                    <a:pt x="21600" y="6353"/>
                    <a:pt x="21234" y="7941"/>
                    <a:pt x="20868" y="8894"/>
                  </a:cubicBezTo>
                  <a:cubicBezTo>
                    <a:pt x="20868" y="8894"/>
                    <a:pt x="17939" y="9212"/>
                    <a:pt x="17207" y="7941"/>
                  </a:cubicBezTo>
                  <a:cubicBezTo>
                    <a:pt x="17207" y="7306"/>
                    <a:pt x="17573" y="6353"/>
                    <a:pt x="17573" y="5400"/>
                  </a:cubicBezTo>
                  <a:cubicBezTo>
                    <a:pt x="17573" y="4129"/>
                    <a:pt x="16841" y="3176"/>
                    <a:pt x="16108" y="3176"/>
                  </a:cubicBezTo>
                  <a:cubicBezTo>
                    <a:pt x="15010" y="3176"/>
                    <a:pt x="14278" y="4129"/>
                    <a:pt x="14278" y="5718"/>
                  </a:cubicBezTo>
                  <a:cubicBezTo>
                    <a:pt x="14278" y="8894"/>
                    <a:pt x="16841" y="10800"/>
                    <a:pt x="19769" y="10800"/>
                  </a:cubicBezTo>
                  <a:cubicBezTo>
                    <a:pt x="20502" y="10800"/>
                    <a:pt x="20868" y="10800"/>
                    <a:pt x="21600" y="10800"/>
                  </a:cubicBezTo>
                  <a:lnTo>
                    <a:pt x="21600" y="1302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2" name="Shape 5632"/>
            <p:cNvSpPr/>
            <p:nvPr/>
          </p:nvSpPr>
          <p:spPr>
            <a:xfrm>
              <a:off x="1870900" y="403345"/>
              <a:ext cx="224944" cy="192365"/>
            </a:xfrm>
            <a:custGeom>
              <a:avLst/>
              <a:gdLst/>
              <a:ahLst/>
              <a:cxnLst>
                <a:cxn ang="0">
                  <a:pos x="wd2" y="hd2"/>
                </a:cxn>
                <a:cxn ang="5400000">
                  <a:pos x="wd2" y="hd2"/>
                </a:cxn>
                <a:cxn ang="10800000">
                  <a:pos x="wd2" y="hd2"/>
                </a:cxn>
                <a:cxn ang="16200000">
                  <a:pos x="wd2" y="hd2"/>
                </a:cxn>
              </a:cxnLst>
              <a:rect l="0" t="0" r="r" b="b"/>
              <a:pathLst>
                <a:path w="21600" h="21600" extrusionOk="0">
                  <a:moveTo>
                    <a:pt x="9994" y="18947"/>
                  </a:moveTo>
                  <a:cubicBezTo>
                    <a:pt x="9994" y="19705"/>
                    <a:pt x="9672" y="20084"/>
                    <a:pt x="9349" y="20084"/>
                  </a:cubicBezTo>
                  <a:cubicBezTo>
                    <a:pt x="9027" y="20084"/>
                    <a:pt x="8704" y="19705"/>
                    <a:pt x="8704" y="19705"/>
                  </a:cubicBezTo>
                  <a:cubicBezTo>
                    <a:pt x="4513" y="14779"/>
                    <a:pt x="4513" y="14779"/>
                    <a:pt x="4513" y="14779"/>
                  </a:cubicBezTo>
                  <a:cubicBezTo>
                    <a:pt x="967" y="14779"/>
                    <a:pt x="967" y="14779"/>
                    <a:pt x="967" y="14779"/>
                  </a:cubicBezTo>
                  <a:cubicBezTo>
                    <a:pt x="645" y="14779"/>
                    <a:pt x="0" y="14021"/>
                    <a:pt x="0" y="13642"/>
                  </a:cubicBezTo>
                  <a:cubicBezTo>
                    <a:pt x="0" y="7958"/>
                    <a:pt x="0" y="7958"/>
                    <a:pt x="0" y="7958"/>
                  </a:cubicBezTo>
                  <a:cubicBezTo>
                    <a:pt x="0" y="7200"/>
                    <a:pt x="645" y="6821"/>
                    <a:pt x="967" y="6821"/>
                  </a:cubicBezTo>
                  <a:cubicBezTo>
                    <a:pt x="4513" y="6821"/>
                    <a:pt x="4513" y="6821"/>
                    <a:pt x="4513" y="6821"/>
                  </a:cubicBezTo>
                  <a:cubicBezTo>
                    <a:pt x="8704" y="1895"/>
                    <a:pt x="8704" y="1895"/>
                    <a:pt x="8704" y="1895"/>
                  </a:cubicBezTo>
                  <a:cubicBezTo>
                    <a:pt x="8704" y="1516"/>
                    <a:pt x="9027" y="1516"/>
                    <a:pt x="9349" y="1516"/>
                  </a:cubicBezTo>
                  <a:cubicBezTo>
                    <a:pt x="9672" y="1516"/>
                    <a:pt x="9994" y="1895"/>
                    <a:pt x="9994" y="2274"/>
                  </a:cubicBezTo>
                  <a:lnTo>
                    <a:pt x="9994" y="18947"/>
                  </a:lnTo>
                  <a:close/>
                  <a:moveTo>
                    <a:pt x="13218" y="14400"/>
                  </a:moveTo>
                  <a:cubicBezTo>
                    <a:pt x="12896" y="14400"/>
                    <a:pt x="12896" y="14400"/>
                    <a:pt x="12896" y="14400"/>
                  </a:cubicBezTo>
                  <a:cubicBezTo>
                    <a:pt x="12251" y="14400"/>
                    <a:pt x="11928" y="14021"/>
                    <a:pt x="11928" y="13263"/>
                  </a:cubicBezTo>
                  <a:cubicBezTo>
                    <a:pt x="11928" y="12126"/>
                    <a:pt x="13540" y="12505"/>
                    <a:pt x="13540" y="10611"/>
                  </a:cubicBezTo>
                  <a:cubicBezTo>
                    <a:pt x="13540" y="8716"/>
                    <a:pt x="11928" y="9095"/>
                    <a:pt x="11928" y="7958"/>
                  </a:cubicBezTo>
                  <a:cubicBezTo>
                    <a:pt x="11928" y="7579"/>
                    <a:pt x="12251" y="7200"/>
                    <a:pt x="12896" y="7200"/>
                  </a:cubicBezTo>
                  <a:cubicBezTo>
                    <a:pt x="12896" y="7200"/>
                    <a:pt x="12896" y="7200"/>
                    <a:pt x="13218" y="7200"/>
                  </a:cubicBezTo>
                  <a:cubicBezTo>
                    <a:pt x="14185" y="7579"/>
                    <a:pt x="15152" y="9095"/>
                    <a:pt x="15152" y="10611"/>
                  </a:cubicBezTo>
                  <a:cubicBezTo>
                    <a:pt x="15152" y="12126"/>
                    <a:pt x="14185" y="13642"/>
                    <a:pt x="13218" y="14400"/>
                  </a:cubicBezTo>
                  <a:close/>
                  <a:moveTo>
                    <a:pt x="14507" y="17811"/>
                  </a:moveTo>
                  <a:cubicBezTo>
                    <a:pt x="14185" y="17811"/>
                    <a:pt x="14185" y="17811"/>
                    <a:pt x="14185" y="17811"/>
                  </a:cubicBezTo>
                  <a:cubicBezTo>
                    <a:pt x="13540" y="17811"/>
                    <a:pt x="13218" y="17432"/>
                    <a:pt x="13218" y="17053"/>
                  </a:cubicBezTo>
                  <a:cubicBezTo>
                    <a:pt x="13218" y="16674"/>
                    <a:pt x="13540" y="16295"/>
                    <a:pt x="13863" y="15916"/>
                  </a:cubicBezTo>
                  <a:cubicBezTo>
                    <a:pt x="14185" y="15916"/>
                    <a:pt x="14507" y="15537"/>
                    <a:pt x="14830" y="15537"/>
                  </a:cubicBezTo>
                  <a:cubicBezTo>
                    <a:pt x="16119" y="14400"/>
                    <a:pt x="16764" y="12505"/>
                    <a:pt x="16764" y="10611"/>
                  </a:cubicBezTo>
                  <a:cubicBezTo>
                    <a:pt x="16764" y="8716"/>
                    <a:pt x="16119" y="7200"/>
                    <a:pt x="14830" y="6063"/>
                  </a:cubicBezTo>
                  <a:cubicBezTo>
                    <a:pt x="14507" y="5684"/>
                    <a:pt x="14185" y="5684"/>
                    <a:pt x="13863" y="5305"/>
                  </a:cubicBezTo>
                  <a:cubicBezTo>
                    <a:pt x="13540" y="5305"/>
                    <a:pt x="13218" y="4926"/>
                    <a:pt x="13218" y="4547"/>
                  </a:cubicBezTo>
                  <a:cubicBezTo>
                    <a:pt x="13218" y="3789"/>
                    <a:pt x="13540" y="3411"/>
                    <a:pt x="14185" y="3411"/>
                  </a:cubicBezTo>
                  <a:cubicBezTo>
                    <a:pt x="14185" y="3411"/>
                    <a:pt x="14185" y="3411"/>
                    <a:pt x="14507" y="3411"/>
                  </a:cubicBezTo>
                  <a:cubicBezTo>
                    <a:pt x="16764" y="4926"/>
                    <a:pt x="18376" y="7579"/>
                    <a:pt x="18376" y="10611"/>
                  </a:cubicBezTo>
                  <a:cubicBezTo>
                    <a:pt x="18376" y="13642"/>
                    <a:pt x="16764" y="16674"/>
                    <a:pt x="14507" y="17811"/>
                  </a:cubicBezTo>
                  <a:close/>
                  <a:moveTo>
                    <a:pt x="15797" y="21600"/>
                  </a:moveTo>
                  <a:cubicBezTo>
                    <a:pt x="15475" y="21600"/>
                    <a:pt x="15475" y="21600"/>
                    <a:pt x="15475" y="21600"/>
                  </a:cubicBezTo>
                  <a:cubicBezTo>
                    <a:pt x="14830" y="21600"/>
                    <a:pt x="14507" y="21221"/>
                    <a:pt x="14507" y="20463"/>
                  </a:cubicBezTo>
                  <a:cubicBezTo>
                    <a:pt x="14507" y="20084"/>
                    <a:pt x="14830" y="19705"/>
                    <a:pt x="15152" y="19705"/>
                  </a:cubicBezTo>
                  <a:cubicBezTo>
                    <a:pt x="15152" y="19705"/>
                    <a:pt x="15475" y="19326"/>
                    <a:pt x="15475" y="19326"/>
                  </a:cubicBezTo>
                  <a:cubicBezTo>
                    <a:pt x="16119" y="18947"/>
                    <a:pt x="16442" y="18947"/>
                    <a:pt x="16764" y="18568"/>
                  </a:cubicBezTo>
                  <a:cubicBezTo>
                    <a:pt x="18699" y="16674"/>
                    <a:pt x="19988" y="13642"/>
                    <a:pt x="19988" y="10611"/>
                  </a:cubicBezTo>
                  <a:cubicBezTo>
                    <a:pt x="19988" y="7579"/>
                    <a:pt x="18699" y="4547"/>
                    <a:pt x="16764" y="3032"/>
                  </a:cubicBezTo>
                  <a:cubicBezTo>
                    <a:pt x="16442" y="2653"/>
                    <a:pt x="16119" y="2274"/>
                    <a:pt x="15475" y="2274"/>
                  </a:cubicBezTo>
                  <a:cubicBezTo>
                    <a:pt x="15475" y="1895"/>
                    <a:pt x="15152" y="1895"/>
                    <a:pt x="15152" y="1895"/>
                  </a:cubicBezTo>
                  <a:cubicBezTo>
                    <a:pt x="14830" y="1516"/>
                    <a:pt x="14507" y="1137"/>
                    <a:pt x="14507" y="758"/>
                  </a:cubicBezTo>
                  <a:cubicBezTo>
                    <a:pt x="14507" y="379"/>
                    <a:pt x="14830" y="0"/>
                    <a:pt x="15475" y="0"/>
                  </a:cubicBezTo>
                  <a:cubicBezTo>
                    <a:pt x="15475" y="0"/>
                    <a:pt x="15475" y="0"/>
                    <a:pt x="15797" y="0"/>
                  </a:cubicBezTo>
                  <a:cubicBezTo>
                    <a:pt x="19343" y="1895"/>
                    <a:pt x="21600" y="6063"/>
                    <a:pt x="21600" y="10611"/>
                  </a:cubicBezTo>
                  <a:cubicBezTo>
                    <a:pt x="21600" y="15537"/>
                    <a:pt x="19343" y="19705"/>
                    <a:pt x="15797"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3" name="Shape 5633"/>
            <p:cNvSpPr/>
            <p:nvPr/>
          </p:nvSpPr>
          <p:spPr>
            <a:xfrm>
              <a:off x="2354914" y="386280"/>
              <a:ext cx="274586" cy="226495"/>
            </a:xfrm>
            <a:custGeom>
              <a:avLst/>
              <a:gdLst/>
              <a:ahLst/>
              <a:cxnLst>
                <a:cxn ang="0">
                  <a:pos x="wd2" y="hd2"/>
                </a:cxn>
                <a:cxn ang="5400000">
                  <a:pos x="wd2" y="hd2"/>
                </a:cxn>
                <a:cxn ang="10800000">
                  <a:pos x="wd2" y="hd2"/>
                </a:cxn>
                <a:cxn ang="16200000">
                  <a:pos x="wd2" y="hd2"/>
                </a:cxn>
              </a:cxnLst>
              <a:rect l="0" t="0" r="r" b="b"/>
              <a:pathLst>
                <a:path w="21600" h="21600" extrusionOk="0">
                  <a:moveTo>
                    <a:pt x="14488" y="6448"/>
                  </a:moveTo>
                  <a:cubicBezTo>
                    <a:pt x="11063" y="6448"/>
                    <a:pt x="8166" y="9672"/>
                    <a:pt x="8166" y="13863"/>
                  </a:cubicBezTo>
                  <a:cubicBezTo>
                    <a:pt x="8166" y="14507"/>
                    <a:pt x="8166" y="15152"/>
                    <a:pt x="8429" y="15797"/>
                  </a:cubicBezTo>
                  <a:cubicBezTo>
                    <a:pt x="8166" y="15797"/>
                    <a:pt x="7902" y="15797"/>
                    <a:pt x="7639" y="15797"/>
                  </a:cubicBezTo>
                  <a:cubicBezTo>
                    <a:pt x="6585" y="15797"/>
                    <a:pt x="5795" y="15797"/>
                    <a:pt x="5005" y="15475"/>
                  </a:cubicBezTo>
                  <a:cubicBezTo>
                    <a:pt x="2371" y="17087"/>
                    <a:pt x="2371" y="17087"/>
                    <a:pt x="2371" y="17087"/>
                  </a:cubicBezTo>
                  <a:cubicBezTo>
                    <a:pt x="2898" y="14185"/>
                    <a:pt x="2898" y="14185"/>
                    <a:pt x="2898" y="14185"/>
                  </a:cubicBezTo>
                  <a:cubicBezTo>
                    <a:pt x="1054" y="12573"/>
                    <a:pt x="0" y="10639"/>
                    <a:pt x="0" y="8060"/>
                  </a:cubicBezTo>
                  <a:cubicBezTo>
                    <a:pt x="0" y="3546"/>
                    <a:pt x="3424" y="0"/>
                    <a:pt x="7639" y="0"/>
                  </a:cubicBezTo>
                  <a:cubicBezTo>
                    <a:pt x="11327" y="0"/>
                    <a:pt x="14751" y="2901"/>
                    <a:pt x="15278" y="6448"/>
                  </a:cubicBezTo>
                  <a:cubicBezTo>
                    <a:pt x="15015" y="6448"/>
                    <a:pt x="14751" y="6448"/>
                    <a:pt x="14488" y="6448"/>
                  </a:cubicBezTo>
                  <a:close/>
                  <a:moveTo>
                    <a:pt x="5005" y="3869"/>
                  </a:moveTo>
                  <a:cubicBezTo>
                    <a:pt x="4478" y="3869"/>
                    <a:pt x="3951" y="4513"/>
                    <a:pt x="3951" y="5158"/>
                  </a:cubicBezTo>
                  <a:cubicBezTo>
                    <a:pt x="3951" y="5803"/>
                    <a:pt x="4478" y="6125"/>
                    <a:pt x="5005" y="6125"/>
                  </a:cubicBezTo>
                  <a:cubicBezTo>
                    <a:pt x="5795" y="6125"/>
                    <a:pt x="6059" y="5803"/>
                    <a:pt x="6059" y="5158"/>
                  </a:cubicBezTo>
                  <a:cubicBezTo>
                    <a:pt x="6059" y="4513"/>
                    <a:pt x="5795" y="3869"/>
                    <a:pt x="5005" y="3869"/>
                  </a:cubicBezTo>
                  <a:close/>
                  <a:moveTo>
                    <a:pt x="18966" y="19343"/>
                  </a:moveTo>
                  <a:cubicBezTo>
                    <a:pt x="19493" y="21600"/>
                    <a:pt x="19493" y="21600"/>
                    <a:pt x="19493" y="21600"/>
                  </a:cubicBezTo>
                  <a:cubicBezTo>
                    <a:pt x="17385" y="19988"/>
                    <a:pt x="17385" y="19988"/>
                    <a:pt x="17385" y="19988"/>
                  </a:cubicBezTo>
                  <a:cubicBezTo>
                    <a:pt x="16595" y="20310"/>
                    <a:pt x="15805" y="20633"/>
                    <a:pt x="15015" y="20633"/>
                  </a:cubicBezTo>
                  <a:cubicBezTo>
                    <a:pt x="11327" y="20633"/>
                    <a:pt x="8693" y="17409"/>
                    <a:pt x="8693" y="13863"/>
                  </a:cubicBezTo>
                  <a:cubicBezTo>
                    <a:pt x="8693" y="9994"/>
                    <a:pt x="11327" y="7093"/>
                    <a:pt x="15015" y="7093"/>
                  </a:cubicBezTo>
                  <a:cubicBezTo>
                    <a:pt x="18439" y="7093"/>
                    <a:pt x="21600" y="9994"/>
                    <a:pt x="21600" y="13863"/>
                  </a:cubicBezTo>
                  <a:cubicBezTo>
                    <a:pt x="21600" y="15797"/>
                    <a:pt x="20546" y="17731"/>
                    <a:pt x="18966" y="19343"/>
                  </a:cubicBezTo>
                  <a:close/>
                  <a:moveTo>
                    <a:pt x="10537" y="3869"/>
                  </a:moveTo>
                  <a:cubicBezTo>
                    <a:pt x="10010" y="3869"/>
                    <a:pt x="9220" y="4513"/>
                    <a:pt x="9220" y="5158"/>
                  </a:cubicBezTo>
                  <a:cubicBezTo>
                    <a:pt x="9220" y="5803"/>
                    <a:pt x="10010" y="6125"/>
                    <a:pt x="10537" y="6125"/>
                  </a:cubicBezTo>
                  <a:cubicBezTo>
                    <a:pt x="11063" y="6125"/>
                    <a:pt x="11327" y="5803"/>
                    <a:pt x="11327" y="5158"/>
                  </a:cubicBezTo>
                  <a:cubicBezTo>
                    <a:pt x="11327" y="4513"/>
                    <a:pt x="11063" y="3869"/>
                    <a:pt x="10537" y="3869"/>
                  </a:cubicBezTo>
                  <a:close/>
                  <a:moveTo>
                    <a:pt x="12907" y="10639"/>
                  </a:moveTo>
                  <a:cubicBezTo>
                    <a:pt x="12644" y="10639"/>
                    <a:pt x="12117" y="11284"/>
                    <a:pt x="12117" y="11606"/>
                  </a:cubicBezTo>
                  <a:cubicBezTo>
                    <a:pt x="12117" y="12251"/>
                    <a:pt x="12644" y="12573"/>
                    <a:pt x="12907" y="12573"/>
                  </a:cubicBezTo>
                  <a:cubicBezTo>
                    <a:pt x="13434" y="12573"/>
                    <a:pt x="13961" y="12251"/>
                    <a:pt x="13961" y="11606"/>
                  </a:cubicBezTo>
                  <a:cubicBezTo>
                    <a:pt x="13961" y="11284"/>
                    <a:pt x="13434" y="10639"/>
                    <a:pt x="12907" y="10639"/>
                  </a:cubicBezTo>
                  <a:close/>
                  <a:moveTo>
                    <a:pt x="17122" y="10639"/>
                  </a:moveTo>
                  <a:cubicBezTo>
                    <a:pt x="16859" y="10639"/>
                    <a:pt x="16332" y="11284"/>
                    <a:pt x="16332" y="11606"/>
                  </a:cubicBezTo>
                  <a:cubicBezTo>
                    <a:pt x="16332" y="12251"/>
                    <a:pt x="16859" y="12573"/>
                    <a:pt x="17122" y="12573"/>
                  </a:cubicBezTo>
                  <a:cubicBezTo>
                    <a:pt x="17649" y="12573"/>
                    <a:pt x="18176" y="12251"/>
                    <a:pt x="18176" y="11606"/>
                  </a:cubicBezTo>
                  <a:cubicBezTo>
                    <a:pt x="18176" y="11284"/>
                    <a:pt x="17649" y="10639"/>
                    <a:pt x="17122" y="1063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4" name="Shape 5634"/>
            <p:cNvSpPr/>
            <p:nvPr/>
          </p:nvSpPr>
          <p:spPr>
            <a:xfrm>
              <a:off x="2837377" y="394037"/>
              <a:ext cx="242008" cy="190814"/>
            </a:xfrm>
            <a:custGeom>
              <a:avLst/>
              <a:gdLst/>
              <a:ahLst/>
              <a:cxnLst>
                <a:cxn ang="0">
                  <a:pos x="wd2" y="hd2"/>
                </a:cxn>
                <a:cxn ang="5400000">
                  <a:pos x="wd2" y="hd2"/>
                </a:cxn>
                <a:cxn ang="10800000">
                  <a:pos x="wd2" y="hd2"/>
                </a:cxn>
                <a:cxn ang="16200000">
                  <a:pos x="wd2" y="hd2"/>
                </a:cxn>
              </a:cxnLst>
              <a:rect l="0" t="0" r="r" b="b"/>
              <a:pathLst>
                <a:path w="21600" h="21600" extrusionOk="0">
                  <a:moveTo>
                    <a:pt x="21600" y="11368"/>
                  </a:moveTo>
                  <a:cubicBezTo>
                    <a:pt x="21600" y="11747"/>
                    <a:pt x="21300" y="11747"/>
                    <a:pt x="21000" y="11747"/>
                  </a:cubicBezTo>
                  <a:cubicBezTo>
                    <a:pt x="18600" y="11747"/>
                    <a:pt x="18600" y="11747"/>
                    <a:pt x="18600" y="11747"/>
                  </a:cubicBezTo>
                  <a:cubicBezTo>
                    <a:pt x="16500" y="21221"/>
                    <a:pt x="16500" y="21221"/>
                    <a:pt x="16500" y="21221"/>
                  </a:cubicBezTo>
                  <a:cubicBezTo>
                    <a:pt x="16500" y="21600"/>
                    <a:pt x="16500" y="21600"/>
                    <a:pt x="16200" y="21600"/>
                  </a:cubicBezTo>
                  <a:cubicBezTo>
                    <a:pt x="14400" y="21600"/>
                    <a:pt x="14400" y="21600"/>
                    <a:pt x="14400" y="21600"/>
                  </a:cubicBezTo>
                  <a:cubicBezTo>
                    <a:pt x="14100" y="21600"/>
                    <a:pt x="14100" y="21600"/>
                    <a:pt x="13800" y="21221"/>
                  </a:cubicBezTo>
                  <a:cubicBezTo>
                    <a:pt x="12000" y="11747"/>
                    <a:pt x="12000" y="11747"/>
                    <a:pt x="12000" y="11747"/>
                  </a:cubicBezTo>
                  <a:cubicBezTo>
                    <a:pt x="9300" y="11747"/>
                    <a:pt x="9300" y="11747"/>
                    <a:pt x="9300" y="11747"/>
                  </a:cubicBezTo>
                  <a:cubicBezTo>
                    <a:pt x="7500" y="21221"/>
                    <a:pt x="7500" y="21221"/>
                    <a:pt x="7500" y="21221"/>
                  </a:cubicBezTo>
                  <a:cubicBezTo>
                    <a:pt x="7200" y="21600"/>
                    <a:pt x="7200" y="21600"/>
                    <a:pt x="6900" y="21600"/>
                  </a:cubicBezTo>
                  <a:cubicBezTo>
                    <a:pt x="5100" y="21600"/>
                    <a:pt x="5100" y="21600"/>
                    <a:pt x="5100" y="21600"/>
                  </a:cubicBezTo>
                  <a:cubicBezTo>
                    <a:pt x="4800" y="21600"/>
                    <a:pt x="4800" y="21600"/>
                    <a:pt x="4800" y="21221"/>
                  </a:cubicBezTo>
                  <a:cubicBezTo>
                    <a:pt x="2700" y="11747"/>
                    <a:pt x="2700" y="11747"/>
                    <a:pt x="2700" y="11747"/>
                  </a:cubicBezTo>
                  <a:cubicBezTo>
                    <a:pt x="300" y="11747"/>
                    <a:pt x="300" y="11747"/>
                    <a:pt x="300" y="11747"/>
                  </a:cubicBezTo>
                  <a:cubicBezTo>
                    <a:pt x="0" y="11747"/>
                    <a:pt x="0" y="11747"/>
                    <a:pt x="0" y="11368"/>
                  </a:cubicBezTo>
                  <a:cubicBezTo>
                    <a:pt x="0" y="10232"/>
                    <a:pt x="0" y="10232"/>
                    <a:pt x="0" y="10232"/>
                  </a:cubicBezTo>
                  <a:cubicBezTo>
                    <a:pt x="0" y="10232"/>
                    <a:pt x="0" y="9853"/>
                    <a:pt x="300" y="9853"/>
                  </a:cubicBezTo>
                  <a:cubicBezTo>
                    <a:pt x="2400" y="9853"/>
                    <a:pt x="2400" y="9853"/>
                    <a:pt x="2400" y="9853"/>
                  </a:cubicBezTo>
                  <a:cubicBezTo>
                    <a:pt x="2100" y="7958"/>
                    <a:pt x="2100" y="7958"/>
                    <a:pt x="2100" y="7958"/>
                  </a:cubicBezTo>
                  <a:cubicBezTo>
                    <a:pt x="300" y="7958"/>
                    <a:pt x="300" y="7958"/>
                    <a:pt x="300" y="7958"/>
                  </a:cubicBezTo>
                  <a:cubicBezTo>
                    <a:pt x="0" y="7958"/>
                    <a:pt x="0" y="7579"/>
                    <a:pt x="0" y="7579"/>
                  </a:cubicBezTo>
                  <a:cubicBezTo>
                    <a:pt x="0" y="6442"/>
                    <a:pt x="0" y="6442"/>
                    <a:pt x="0" y="6442"/>
                  </a:cubicBezTo>
                  <a:cubicBezTo>
                    <a:pt x="0" y="6063"/>
                    <a:pt x="0" y="6063"/>
                    <a:pt x="300" y="6063"/>
                  </a:cubicBezTo>
                  <a:cubicBezTo>
                    <a:pt x="1500" y="6063"/>
                    <a:pt x="1500" y="6063"/>
                    <a:pt x="1500" y="6063"/>
                  </a:cubicBezTo>
                  <a:cubicBezTo>
                    <a:pt x="600" y="758"/>
                    <a:pt x="600" y="758"/>
                    <a:pt x="600" y="758"/>
                  </a:cubicBezTo>
                  <a:cubicBezTo>
                    <a:pt x="600" y="758"/>
                    <a:pt x="600" y="379"/>
                    <a:pt x="600" y="379"/>
                  </a:cubicBezTo>
                  <a:cubicBezTo>
                    <a:pt x="600" y="379"/>
                    <a:pt x="900" y="0"/>
                    <a:pt x="900" y="0"/>
                  </a:cubicBezTo>
                  <a:cubicBezTo>
                    <a:pt x="2700" y="0"/>
                    <a:pt x="2700" y="0"/>
                    <a:pt x="2700" y="0"/>
                  </a:cubicBezTo>
                  <a:cubicBezTo>
                    <a:pt x="2700" y="0"/>
                    <a:pt x="3000" y="379"/>
                    <a:pt x="3000" y="379"/>
                  </a:cubicBezTo>
                  <a:cubicBezTo>
                    <a:pt x="3900" y="6063"/>
                    <a:pt x="3900" y="6063"/>
                    <a:pt x="3900" y="6063"/>
                  </a:cubicBezTo>
                  <a:cubicBezTo>
                    <a:pt x="8400" y="6063"/>
                    <a:pt x="8400" y="6063"/>
                    <a:pt x="8400" y="6063"/>
                  </a:cubicBezTo>
                  <a:cubicBezTo>
                    <a:pt x="9600" y="379"/>
                    <a:pt x="9600" y="379"/>
                    <a:pt x="9600" y="379"/>
                  </a:cubicBezTo>
                  <a:cubicBezTo>
                    <a:pt x="9600" y="379"/>
                    <a:pt x="9600" y="0"/>
                    <a:pt x="9900" y="0"/>
                  </a:cubicBezTo>
                  <a:cubicBezTo>
                    <a:pt x="11400" y="0"/>
                    <a:pt x="11400" y="0"/>
                    <a:pt x="11400" y="0"/>
                  </a:cubicBezTo>
                  <a:cubicBezTo>
                    <a:pt x="11700" y="0"/>
                    <a:pt x="11700" y="379"/>
                    <a:pt x="11700" y="379"/>
                  </a:cubicBezTo>
                  <a:cubicBezTo>
                    <a:pt x="12900" y="6063"/>
                    <a:pt x="12900" y="6063"/>
                    <a:pt x="12900" y="6063"/>
                  </a:cubicBezTo>
                  <a:cubicBezTo>
                    <a:pt x="17400" y="6063"/>
                    <a:pt x="17400" y="6063"/>
                    <a:pt x="17400" y="6063"/>
                  </a:cubicBezTo>
                  <a:cubicBezTo>
                    <a:pt x="18600" y="379"/>
                    <a:pt x="18600" y="379"/>
                    <a:pt x="18600" y="379"/>
                  </a:cubicBezTo>
                  <a:cubicBezTo>
                    <a:pt x="18600" y="379"/>
                    <a:pt x="18600" y="0"/>
                    <a:pt x="18900" y="0"/>
                  </a:cubicBezTo>
                  <a:cubicBezTo>
                    <a:pt x="20400" y="0"/>
                    <a:pt x="20400" y="0"/>
                    <a:pt x="20400" y="0"/>
                  </a:cubicBezTo>
                  <a:cubicBezTo>
                    <a:pt x="20700" y="0"/>
                    <a:pt x="20700" y="379"/>
                    <a:pt x="20700" y="379"/>
                  </a:cubicBezTo>
                  <a:cubicBezTo>
                    <a:pt x="21000" y="379"/>
                    <a:pt x="21000" y="758"/>
                    <a:pt x="21000" y="758"/>
                  </a:cubicBezTo>
                  <a:cubicBezTo>
                    <a:pt x="19800" y="6063"/>
                    <a:pt x="19800" y="6063"/>
                    <a:pt x="19800" y="6063"/>
                  </a:cubicBezTo>
                  <a:cubicBezTo>
                    <a:pt x="21000" y="6063"/>
                    <a:pt x="21000" y="6063"/>
                    <a:pt x="21000" y="6063"/>
                  </a:cubicBezTo>
                  <a:cubicBezTo>
                    <a:pt x="21300" y="6063"/>
                    <a:pt x="21600" y="6063"/>
                    <a:pt x="21600" y="6442"/>
                  </a:cubicBezTo>
                  <a:cubicBezTo>
                    <a:pt x="21600" y="7579"/>
                    <a:pt x="21600" y="7579"/>
                    <a:pt x="21600" y="7579"/>
                  </a:cubicBezTo>
                  <a:cubicBezTo>
                    <a:pt x="21600" y="7579"/>
                    <a:pt x="21300" y="7958"/>
                    <a:pt x="21000" y="7958"/>
                  </a:cubicBezTo>
                  <a:cubicBezTo>
                    <a:pt x="19500" y="7958"/>
                    <a:pt x="19500" y="7958"/>
                    <a:pt x="19500" y="7958"/>
                  </a:cubicBezTo>
                  <a:cubicBezTo>
                    <a:pt x="18900" y="9853"/>
                    <a:pt x="18900" y="9853"/>
                    <a:pt x="18900" y="9853"/>
                  </a:cubicBezTo>
                  <a:cubicBezTo>
                    <a:pt x="21000" y="9853"/>
                    <a:pt x="21000" y="9853"/>
                    <a:pt x="21000" y="9853"/>
                  </a:cubicBezTo>
                  <a:cubicBezTo>
                    <a:pt x="21300" y="9853"/>
                    <a:pt x="21600" y="10232"/>
                    <a:pt x="21600" y="10232"/>
                  </a:cubicBezTo>
                  <a:lnTo>
                    <a:pt x="21600" y="11368"/>
                  </a:lnTo>
                  <a:close/>
                  <a:moveTo>
                    <a:pt x="7800" y="7958"/>
                  </a:moveTo>
                  <a:cubicBezTo>
                    <a:pt x="4500" y="7958"/>
                    <a:pt x="4500" y="7958"/>
                    <a:pt x="4500" y="7958"/>
                  </a:cubicBezTo>
                  <a:cubicBezTo>
                    <a:pt x="4800" y="9853"/>
                    <a:pt x="4800" y="9853"/>
                    <a:pt x="4800" y="9853"/>
                  </a:cubicBezTo>
                  <a:cubicBezTo>
                    <a:pt x="7500" y="9853"/>
                    <a:pt x="7500" y="9853"/>
                    <a:pt x="7500" y="9853"/>
                  </a:cubicBezTo>
                  <a:lnTo>
                    <a:pt x="7800" y="7958"/>
                  </a:lnTo>
                  <a:close/>
                  <a:moveTo>
                    <a:pt x="7200" y="11747"/>
                  </a:moveTo>
                  <a:cubicBezTo>
                    <a:pt x="5100" y="11747"/>
                    <a:pt x="5100" y="11747"/>
                    <a:pt x="5100" y="11747"/>
                  </a:cubicBezTo>
                  <a:cubicBezTo>
                    <a:pt x="6000" y="16295"/>
                    <a:pt x="6000" y="16295"/>
                    <a:pt x="6000" y="16295"/>
                  </a:cubicBezTo>
                  <a:cubicBezTo>
                    <a:pt x="6000" y="16295"/>
                    <a:pt x="6000" y="16674"/>
                    <a:pt x="6000" y="16674"/>
                  </a:cubicBezTo>
                  <a:cubicBezTo>
                    <a:pt x="6000" y="16674"/>
                    <a:pt x="6000" y="16295"/>
                    <a:pt x="6000" y="16295"/>
                  </a:cubicBezTo>
                  <a:lnTo>
                    <a:pt x="7200" y="11747"/>
                  </a:lnTo>
                  <a:close/>
                  <a:moveTo>
                    <a:pt x="11400" y="9853"/>
                  </a:moveTo>
                  <a:cubicBezTo>
                    <a:pt x="11100" y="7958"/>
                    <a:pt x="11100" y="7958"/>
                    <a:pt x="11100" y="7958"/>
                  </a:cubicBezTo>
                  <a:cubicBezTo>
                    <a:pt x="10200" y="7958"/>
                    <a:pt x="10200" y="7958"/>
                    <a:pt x="10200" y="7958"/>
                  </a:cubicBezTo>
                  <a:cubicBezTo>
                    <a:pt x="9900" y="9853"/>
                    <a:pt x="9900" y="9853"/>
                    <a:pt x="9900" y="9853"/>
                  </a:cubicBezTo>
                  <a:lnTo>
                    <a:pt x="11400" y="9853"/>
                  </a:lnTo>
                  <a:close/>
                  <a:moveTo>
                    <a:pt x="17100" y="7958"/>
                  </a:moveTo>
                  <a:cubicBezTo>
                    <a:pt x="13500" y="7958"/>
                    <a:pt x="13500" y="7958"/>
                    <a:pt x="13500" y="7958"/>
                  </a:cubicBezTo>
                  <a:cubicBezTo>
                    <a:pt x="13800" y="9853"/>
                    <a:pt x="13800" y="9853"/>
                    <a:pt x="13800" y="9853"/>
                  </a:cubicBezTo>
                  <a:cubicBezTo>
                    <a:pt x="16500" y="9853"/>
                    <a:pt x="16500" y="9853"/>
                    <a:pt x="16500" y="9853"/>
                  </a:cubicBezTo>
                  <a:lnTo>
                    <a:pt x="17100" y="7958"/>
                  </a:lnTo>
                  <a:close/>
                  <a:moveTo>
                    <a:pt x="16200" y="11747"/>
                  </a:moveTo>
                  <a:cubicBezTo>
                    <a:pt x="14100" y="11747"/>
                    <a:pt x="14100" y="11747"/>
                    <a:pt x="14100" y="11747"/>
                  </a:cubicBezTo>
                  <a:cubicBezTo>
                    <a:pt x="15300" y="16295"/>
                    <a:pt x="15300" y="16295"/>
                    <a:pt x="15300" y="16295"/>
                  </a:cubicBezTo>
                  <a:cubicBezTo>
                    <a:pt x="15300" y="16295"/>
                    <a:pt x="15300" y="16674"/>
                    <a:pt x="15300" y="16674"/>
                  </a:cubicBezTo>
                  <a:cubicBezTo>
                    <a:pt x="15300" y="16674"/>
                    <a:pt x="15300" y="16295"/>
                    <a:pt x="15300" y="16295"/>
                  </a:cubicBezTo>
                  <a:lnTo>
                    <a:pt x="16200" y="1174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5" name="Shape 5635"/>
            <p:cNvSpPr/>
            <p:nvPr/>
          </p:nvSpPr>
          <p:spPr>
            <a:xfrm>
              <a:off x="3321391" y="394037"/>
              <a:ext cx="204777"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7790" y="5923"/>
                  </a:moveTo>
                  <a:cubicBezTo>
                    <a:pt x="7790" y="5574"/>
                    <a:pt x="7436" y="5574"/>
                    <a:pt x="7082" y="5574"/>
                  </a:cubicBezTo>
                  <a:cubicBezTo>
                    <a:pt x="4603" y="5574"/>
                    <a:pt x="4603" y="5574"/>
                    <a:pt x="4603" y="5574"/>
                  </a:cubicBezTo>
                  <a:cubicBezTo>
                    <a:pt x="4249" y="5574"/>
                    <a:pt x="4249" y="5574"/>
                    <a:pt x="4249" y="5574"/>
                  </a:cubicBezTo>
                  <a:cubicBezTo>
                    <a:pt x="3895" y="5923"/>
                    <a:pt x="4249" y="5923"/>
                    <a:pt x="4249" y="5923"/>
                  </a:cubicBezTo>
                  <a:cubicBezTo>
                    <a:pt x="6020" y="9058"/>
                    <a:pt x="6020" y="9058"/>
                    <a:pt x="6020" y="9058"/>
                  </a:cubicBezTo>
                  <a:cubicBezTo>
                    <a:pt x="6020" y="9058"/>
                    <a:pt x="6020" y="9058"/>
                    <a:pt x="6020" y="9058"/>
                  </a:cubicBezTo>
                  <a:cubicBezTo>
                    <a:pt x="3187" y="13935"/>
                    <a:pt x="3187" y="13935"/>
                    <a:pt x="3187" y="13935"/>
                  </a:cubicBezTo>
                  <a:cubicBezTo>
                    <a:pt x="3187" y="13935"/>
                    <a:pt x="3187" y="14284"/>
                    <a:pt x="3187" y="14284"/>
                  </a:cubicBezTo>
                  <a:cubicBezTo>
                    <a:pt x="3187" y="14284"/>
                    <a:pt x="3187" y="14632"/>
                    <a:pt x="3541" y="14632"/>
                  </a:cubicBezTo>
                  <a:cubicBezTo>
                    <a:pt x="6020" y="14632"/>
                    <a:pt x="6020" y="14632"/>
                    <a:pt x="6020" y="14632"/>
                  </a:cubicBezTo>
                  <a:cubicBezTo>
                    <a:pt x="6374" y="14632"/>
                    <a:pt x="6728" y="14284"/>
                    <a:pt x="6728" y="13935"/>
                  </a:cubicBezTo>
                  <a:cubicBezTo>
                    <a:pt x="9561" y="9406"/>
                    <a:pt x="9561" y="9058"/>
                    <a:pt x="9561" y="9058"/>
                  </a:cubicBezTo>
                  <a:cubicBezTo>
                    <a:pt x="9561" y="9058"/>
                    <a:pt x="9561" y="9058"/>
                    <a:pt x="7790" y="5923"/>
                  </a:cubicBezTo>
                  <a:close/>
                  <a:moveTo>
                    <a:pt x="18059" y="2090"/>
                  </a:moveTo>
                  <a:cubicBezTo>
                    <a:pt x="15580" y="2090"/>
                    <a:pt x="15580" y="2090"/>
                    <a:pt x="15580" y="2090"/>
                  </a:cubicBezTo>
                  <a:cubicBezTo>
                    <a:pt x="15226" y="2090"/>
                    <a:pt x="14872" y="2090"/>
                    <a:pt x="14872" y="2439"/>
                  </a:cubicBezTo>
                  <a:cubicBezTo>
                    <a:pt x="9207" y="12194"/>
                    <a:pt x="8852" y="12542"/>
                    <a:pt x="8852" y="12542"/>
                  </a:cubicBezTo>
                  <a:cubicBezTo>
                    <a:pt x="8852" y="12542"/>
                    <a:pt x="8852" y="12542"/>
                    <a:pt x="12748" y="19510"/>
                  </a:cubicBezTo>
                  <a:cubicBezTo>
                    <a:pt x="12748" y="19510"/>
                    <a:pt x="13102" y="19858"/>
                    <a:pt x="13456" y="19858"/>
                  </a:cubicBezTo>
                  <a:cubicBezTo>
                    <a:pt x="15934" y="19858"/>
                    <a:pt x="15934" y="19858"/>
                    <a:pt x="15934" y="19858"/>
                  </a:cubicBezTo>
                  <a:cubicBezTo>
                    <a:pt x="16289" y="19858"/>
                    <a:pt x="16289" y="19858"/>
                    <a:pt x="16289" y="19858"/>
                  </a:cubicBezTo>
                  <a:cubicBezTo>
                    <a:pt x="16643" y="19510"/>
                    <a:pt x="16643" y="19510"/>
                    <a:pt x="16289" y="19161"/>
                  </a:cubicBezTo>
                  <a:cubicBezTo>
                    <a:pt x="12748" y="12542"/>
                    <a:pt x="12748" y="12542"/>
                    <a:pt x="12748" y="12542"/>
                  </a:cubicBezTo>
                  <a:cubicBezTo>
                    <a:pt x="12748" y="12542"/>
                    <a:pt x="12748" y="12542"/>
                    <a:pt x="12748" y="12542"/>
                  </a:cubicBezTo>
                  <a:cubicBezTo>
                    <a:pt x="18413" y="2439"/>
                    <a:pt x="18413" y="2439"/>
                    <a:pt x="18413" y="2439"/>
                  </a:cubicBezTo>
                  <a:cubicBezTo>
                    <a:pt x="18767" y="2439"/>
                    <a:pt x="18767" y="2090"/>
                    <a:pt x="18413" y="2090"/>
                  </a:cubicBezTo>
                  <a:cubicBezTo>
                    <a:pt x="18413" y="2090"/>
                    <a:pt x="18413" y="2090"/>
                    <a:pt x="18059" y="209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6" name="Shape 5636"/>
            <p:cNvSpPr/>
            <p:nvPr/>
          </p:nvSpPr>
          <p:spPr>
            <a:xfrm>
              <a:off x="3808508" y="376972"/>
              <a:ext cx="198571" cy="242008"/>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7" name="Shape 5637"/>
            <p:cNvSpPr/>
            <p:nvPr/>
          </p:nvSpPr>
          <p:spPr>
            <a:xfrm>
              <a:off x="4287868" y="394037"/>
              <a:ext cx="204777" cy="207879"/>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7351" y="14632"/>
                  </a:moveTo>
                  <a:cubicBezTo>
                    <a:pt x="10977" y="4877"/>
                    <a:pt x="10977" y="4877"/>
                    <a:pt x="10977" y="4877"/>
                  </a:cubicBezTo>
                  <a:cubicBezTo>
                    <a:pt x="4249" y="14632"/>
                    <a:pt x="4249" y="14632"/>
                    <a:pt x="4249" y="14632"/>
                  </a:cubicBezTo>
                  <a:cubicBezTo>
                    <a:pt x="5666" y="14632"/>
                    <a:pt x="5666" y="14632"/>
                    <a:pt x="5666" y="14632"/>
                  </a:cubicBezTo>
                  <a:cubicBezTo>
                    <a:pt x="7082" y="12194"/>
                    <a:pt x="7082" y="12194"/>
                    <a:pt x="7082" y="12194"/>
                  </a:cubicBezTo>
                  <a:cubicBezTo>
                    <a:pt x="14518" y="12194"/>
                    <a:pt x="14518" y="12194"/>
                    <a:pt x="14518" y="12194"/>
                  </a:cubicBezTo>
                  <a:cubicBezTo>
                    <a:pt x="15934" y="14632"/>
                    <a:pt x="15934" y="14632"/>
                    <a:pt x="15934" y="14632"/>
                  </a:cubicBezTo>
                  <a:lnTo>
                    <a:pt x="17351" y="14632"/>
                  </a:lnTo>
                  <a:close/>
                  <a:moveTo>
                    <a:pt x="13810" y="11497"/>
                  </a:moveTo>
                  <a:cubicBezTo>
                    <a:pt x="8144" y="11497"/>
                    <a:pt x="8144" y="11497"/>
                    <a:pt x="8144" y="11497"/>
                  </a:cubicBezTo>
                  <a:cubicBezTo>
                    <a:pt x="10977" y="6968"/>
                    <a:pt x="10977" y="6968"/>
                    <a:pt x="10977" y="6968"/>
                  </a:cubicBezTo>
                  <a:lnTo>
                    <a:pt x="13810" y="1149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8" name="Shape 5638"/>
            <p:cNvSpPr/>
            <p:nvPr/>
          </p:nvSpPr>
          <p:spPr>
            <a:xfrm>
              <a:off x="4771882" y="394037"/>
              <a:ext cx="242008" cy="190814"/>
            </a:xfrm>
            <a:custGeom>
              <a:avLst/>
              <a:gdLst/>
              <a:ahLst/>
              <a:cxnLst>
                <a:cxn ang="0">
                  <a:pos x="wd2" y="hd2"/>
                </a:cxn>
                <a:cxn ang="5400000">
                  <a:pos x="wd2" y="hd2"/>
                </a:cxn>
                <a:cxn ang="10800000">
                  <a:pos x="wd2" y="hd2"/>
                </a:cxn>
                <a:cxn ang="16200000">
                  <a:pos x="wd2" y="hd2"/>
                </a:cxn>
              </a:cxnLst>
              <a:rect l="0" t="0" r="r" b="b"/>
              <a:pathLst>
                <a:path w="21600" h="21600" extrusionOk="0">
                  <a:moveTo>
                    <a:pt x="21600" y="20463"/>
                  </a:moveTo>
                  <a:cubicBezTo>
                    <a:pt x="21600" y="21221"/>
                    <a:pt x="21300" y="21600"/>
                    <a:pt x="21000" y="21600"/>
                  </a:cubicBezTo>
                  <a:cubicBezTo>
                    <a:pt x="900" y="21600"/>
                    <a:pt x="900" y="21600"/>
                    <a:pt x="900" y="21600"/>
                  </a:cubicBezTo>
                  <a:cubicBezTo>
                    <a:pt x="600" y="21600"/>
                    <a:pt x="0" y="21221"/>
                    <a:pt x="0" y="20463"/>
                  </a:cubicBezTo>
                  <a:cubicBezTo>
                    <a:pt x="0" y="18568"/>
                    <a:pt x="0" y="18568"/>
                    <a:pt x="0" y="18568"/>
                  </a:cubicBezTo>
                  <a:cubicBezTo>
                    <a:pt x="0" y="18189"/>
                    <a:pt x="600" y="17811"/>
                    <a:pt x="900" y="17811"/>
                  </a:cubicBezTo>
                  <a:cubicBezTo>
                    <a:pt x="21000" y="17811"/>
                    <a:pt x="21000" y="17811"/>
                    <a:pt x="21000" y="17811"/>
                  </a:cubicBezTo>
                  <a:cubicBezTo>
                    <a:pt x="21300" y="17811"/>
                    <a:pt x="21600" y="18189"/>
                    <a:pt x="21600" y="18568"/>
                  </a:cubicBezTo>
                  <a:lnTo>
                    <a:pt x="21600" y="20463"/>
                  </a:lnTo>
                  <a:close/>
                  <a:moveTo>
                    <a:pt x="21600" y="9095"/>
                  </a:moveTo>
                  <a:cubicBezTo>
                    <a:pt x="21600" y="9474"/>
                    <a:pt x="21300" y="9853"/>
                    <a:pt x="21000" y="9853"/>
                  </a:cubicBezTo>
                  <a:cubicBezTo>
                    <a:pt x="2400" y="9853"/>
                    <a:pt x="2400" y="9853"/>
                    <a:pt x="2400" y="9853"/>
                  </a:cubicBezTo>
                  <a:cubicBezTo>
                    <a:pt x="2100" y="9853"/>
                    <a:pt x="1800" y="9474"/>
                    <a:pt x="1800" y="9095"/>
                  </a:cubicBezTo>
                  <a:cubicBezTo>
                    <a:pt x="1800" y="6821"/>
                    <a:pt x="1800" y="6821"/>
                    <a:pt x="1800" y="6821"/>
                  </a:cubicBezTo>
                  <a:cubicBezTo>
                    <a:pt x="1800" y="6442"/>
                    <a:pt x="2100" y="6063"/>
                    <a:pt x="2400" y="6063"/>
                  </a:cubicBezTo>
                  <a:cubicBezTo>
                    <a:pt x="21000" y="6063"/>
                    <a:pt x="21000" y="6063"/>
                    <a:pt x="21000" y="6063"/>
                  </a:cubicBezTo>
                  <a:cubicBezTo>
                    <a:pt x="21300" y="6063"/>
                    <a:pt x="21600" y="6442"/>
                    <a:pt x="21600" y="6821"/>
                  </a:cubicBezTo>
                  <a:lnTo>
                    <a:pt x="21600" y="9095"/>
                  </a:lnTo>
                  <a:close/>
                  <a:moveTo>
                    <a:pt x="21600" y="14779"/>
                  </a:moveTo>
                  <a:cubicBezTo>
                    <a:pt x="21600" y="15158"/>
                    <a:pt x="21300" y="15916"/>
                    <a:pt x="21000" y="15916"/>
                  </a:cubicBezTo>
                  <a:cubicBezTo>
                    <a:pt x="5400" y="15916"/>
                    <a:pt x="5400" y="15916"/>
                    <a:pt x="5400" y="15916"/>
                  </a:cubicBezTo>
                  <a:cubicBezTo>
                    <a:pt x="5100" y="15916"/>
                    <a:pt x="4800" y="15158"/>
                    <a:pt x="4800" y="14779"/>
                  </a:cubicBezTo>
                  <a:cubicBezTo>
                    <a:pt x="4800" y="12884"/>
                    <a:pt x="4800" y="12884"/>
                    <a:pt x="4800" y="12884"/>
                  </a:cubicBezTo>
                  <a:cubicBezTo>
                    <a:pt x="4800" y="12126"/>
                    <a:pt x="5100" y="11747"/>
                    <a:pt x="5400" y="11747"/>
                  </a:cubicBezTo>
                  <a:cubicBezTo>
                    <a:pt x="21000" y="11747"/>
                    <a:pt x="21000" y="11747"/>
                    <a:pt x="21000" y="11747"/>
                  </a:cubicBezTo>
                  <a:cubicBezTo>
                    <a:pt x="21300" y="11747"/>
                    <a:pt x="21600" y="12126"/>
                    <a:pt x="21600" y="12884"/>
                  </a:cubicBezTo>
                  <a:lnTo>
                    <a:pt x="21600" y="14779"/>
                  </a:lnTo>
                  <a:close/>
                  <a:moveTo>
                    <a:pt x="21600" y="3032"/>
                  </a:moveTo>
                  <a:cubicBezTo>
                    <a:pt x="21600" y="3789"/>
                    <a:pt x="21300" y="4168"/>
                    <a:pt x="21000" y="4168"/>
                  </a:cubicBezTo>
                  <a:cubicBezTo>
                    <a:pt x="7200" y="4168"/>
                    <a:pt x="7200" y="4168"/>
                    <a:pt x="7200" y="4168"/>
                  </a:cubicBezTo>
                  <a:cubicBezTo>
                    <a:pt x="6600" y="4168"/>
                    <a:pt x="6300" y="3789"/>
                    <a:pt x="6300" y="3032"/>
                  </a:cubicBezTo>
                  <a:cubicBezTo>
                    <a:pt x="6300" y="1137"/>
                    <a:pt x="6300" y="1137"/>
                    <a:pt x="6300" y="1137"/>
                  </a:cubicBezTo>
                  <a:cubicBezTo>
                    <a:pt x="6300" y="758"/>
                    <a:pt x="6600" y="0"/>
                    <a:pt x="7200" y="0"/>
                  </a:cubicBezTo>
                  <a:cubicBezTo>
                    <a:pt x="21000" y="0"/>
                    <a:pt x="21000" y="0"/>
                    <a:pt x="21000" y="0"/>
                  </a:cubicBezTo>
                  <a:cubicBezTo>
                    <a:pt x="21300" y="0"/>
                    <a:pt x="21600" y="758"/>
                    <a:pt x="21600" y="1137"/>
                  </a:cubicBezTo>
                  <a:lnTo>
                    <a:pt x="21600" y="303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39" name="Shape 5639"/>
            <p:cNvSpPr/>
            <p:nvPr/>
          </p:nvSpPr>
          <p:spPr>
            <a:xfrm>
              <a:off x="5255897" y="376972"/>
              <a:ext cx="170647" cy="242008"/>
            </a:xfrm>
            <a:custGeom>
              <a:avLst/>
              <a:gdLst/>
              <a:ahLst/>
              <a:cxnLst>
                <a:cxn ang="0">
                  <a:pos x="wd2" y="hd2"/>
                </a:cxn>
                <a:cxn ang="5400000">
                  <a:pos x="wd2" y="hd2"/>
                </a:cxn>
                <a:cxn ang="10800000">
                  <a:pos x="wd2" y="hd2"/>
                </a:cxn>
                <a:cxn ang="16200000">
                  <a:pos x="wd2" y="hd2"/>
                </a:cxn>
              </a:cxnLst>
              <a:rect l="0" t="0" r="r" b="b"/>
              <a:pathLst>
                <a:path w="21600" h="21600" extrusionOk="0">
                  <a:moveTo>
                    <a:pt x="2965" y="12300"/>
                  </a:moveTo>
                  <a:cubicBezTo>
                    <a:pt x="2965" y="12000"/>
                    <a:pt x="2541" y="11400"/>
                    <a:pt x="2541" y="11100"/>
                  </a:cubicBezTo>
                  <a:cubicBezTo>
                    <a:pt x="2541" y="10200"/>
                    <a:pt x="4235" y="9000"/>
                    <a:pt x="5929" y="9000"/>
                  </a:cubicBezTo>
                  <a:cubicBezTo>
                    <a:pt x="6353" y="9000"/>
                    <a:pt x="6776" y="9000"/>
                    <a:pt x="6776" y="9000"/>
                  </a:cubicBezTo>
                  <a:cubicBezTo>
                    <a:pt x="6353" y="7800"/>
                    <a:pt x="4235" y="3600"/>
                    <a:pt x="4235" y="2400"/>
                  </a:cubicBezTo>
                  <a:cubicBezTo>
                    <a:pt x="4235" y="1200"/>
                    <a:pt x="5082" y="0"/>
                    <a:pt x="6776" y="0"/>
                  </a:cubicBezTo>
                  <a:cubicBezTo>
                    <a:pt x="9318" y="0"/>
                    <a:pt x="11859" y="6300"/>
                    <a:pt x="12706" y="7500"/>
                  </a:cubicBezTo>
                  <a:cubicBezTo>
                    <a:pt x="13129" y="6000"/>
                    <a:pt x="15671" y="600"/>
                    <a:pt x="18212" y="600"/>
                  </a:cubicBezTo>
                  <a:cubicBezTo>
                    <a:pt x="19906" y="600"/>
                    <a:pt x="20753" y="1500"/>
                    <a:pt x="20753" y="2700"/>
                  </a:cubicBezTo>
                  <a:cubicBezTo>
                    <a:pt x="20753" y="3900"/>
                    <a:pt x="19059" y="7800"/>
                    <a:pt x="18212" y="9300"/>
                  </a:cubicBezTo>
                  <a:cubicBezTo>
                    <a:pt x="21176" y="9600"/>
                    <a:pt x="21600" y="11400"/>
                    <a:pt x="21600" y="13200"/>
                  </a:cubicBezTo>
                  <a:cubicBezTo>
                    <a:pt x="21600" y="18000"/>
                    <a:pt x="16941" y="21600"/>
                    <a:pt x="10165" y="21600"/>
                  </a:cubicBezTo>
                  <a:cubicBezTo>
                    <a:pt x="8894" y="21600"/>
                    <a:pt x="7624" y="21600"/>
                    <a:pt x="6353" y="21300"/>
                  </a:cubicBezTo>
                  <a:cubicBezTo>
                    <a:pt x="2965" y="20400"/>
                    <a:pt x="0" y="18000"/>
                    <a:pt x="0" y="15300"/>
                  </a:cubicBezTo>
                  <a:cubicBezTo>
                    <a:pt x="0" y="13800"/>
                    <a:pt x="847" y="12900"/>
                    <a:pt x="2965" y="12300"/>
                  </a:cubicBezTo>
                  <a:close/>
                  <a:moveTo>
                    <a:pt x="2541" y="16500"/>
                  </a:moveTo>
                  <a:cubicBezTo>
                    <a:pt x="3812" y="18900"/>
                    <a:pt x="6776" y="20400"/>
                    <a:pt x="10165" y="20400"/>
                  </a:cubicBezTo>
                  <a:cubicBezTo>
                    <a:pt x="13129" y="20400"/>
                    <a:pt x="15247" y="19500"/>
                    <a:pt x="16941" y="18300"/>
                  </a:cubicBezTo>
                  <a:cubicBezTo>
                    <a:pt x="18635" y="16800"/>
                    <a:pt x="19482" y="15000"/>
                    <a:pt x="19482" y="13200"/>
                  </a:cubicBezTo>
                  <a:cubicBezTo>
                    <a:pt x="19482" y="12300"/>
                    <a:pt x="19482" y="11400"/>
                    <a:pt x="18635" y="10800"/>
                  </a:cubicBezTo>
                  <a:cubicBezTo>
                    <a:pt x="17365" y="9900"/>
                    <a:pt x="12282" y="9600"/>
                    <a:pt x="10588" y="9600"/>
                  </a:cubicBezTo>
                  <a:cubicBezTo>
                    <a:pt x="10165" y="9600"/>
                    <a:pt x="9741" y="9600"/>
                    <a:pt x="9741" y="9900"/>
                  </a:cubicBezTo>
                  <a:cubicBezTo>
                    <a:pt x="9318" y="9900"/>
                    <a:pt x="9318" y="10200"/>
                    <a:pt x="9318" y="10200"/>
                  </a:cubicBezTo>
                  <a:cubicBezTo>
                    <a:pt x="9318" y="12000"/>
                    <a:pt x="14824" y="12000"/>
                    <a:pt x="16518" y="12000"/>
                  </a:cubicBezTo>
                  <a:cubicBezTo>
                    <a:pt x="16941" y="12000"/>
                    <a:pt x="16941" y="12000"/>
                    <a:pt x="17365" y="12000"/>
                  </a:cubicBezTo>
                  <a:cubicBezTo>
                    <a:pt x="17365" y="12300"/>
                    <a:pt x="17788" y="12600"/>
                    <a:pt x="17788" y="12900"/>
                  </a:cubicBezTo>
                  <a:cubicBezTo>
                    <a:pt x="17365" y="13200"/>
                    <a:pt x="16518" y="13200"/>
                    <a:pt x="16094" y="13500"/>
                  </a:cubicBezTo>
                  <a:cubicBezTo>
                    <a:pt x="15247" y="13500"/>
                    <a:pt x="14824" y="13800"/>
                    <a:pt x="14400" y="14100"/>
                  </a:cubicBezTo>
                  <a:cubicBezTo>
                    <a:pt x="13129" y="14700"/>
                    <a:pt x="11859" y="15900"/>
                    <a:pt x="11859" y="17100"/>
                  </a:cubicBezTo>
                  <a:cubicBezTo>
                    <a:pt x="11859" y="17700"/>
                    <a:pt x="12282" y="18300"/>
                    <a:pt x="12282" y="19200"/>
                  </a:cubicBezTo>
                  <a:cubicBezTo>
                    <a:pt x="12282" y="19200"/>
                    <a:pt x="12282" y="19500"/>
                    <a:pt x="12282" y="19500"/>
                  </a:cubicBezTo>
                  <a:cubicBezTo>
                    <a:pt x="10165" y="19200"/>
                    <a:pt x="9741" y="18000"/>
                    <a:pt x="9741" y="16800"/>
                  </a:cubicBezTo>
                  <a:cubicBezTo>
                    <a:pt x="9741" y="16800"/>
                    <a:pt x="9318" y="16800"/>
                    <a:pt x="9318" y="16800"/>
                  </a:cubicBezTo>
                  <a:cubicBezTo>
                    <a:pt x="9318" y="16800"/>
                    <a:pt x="9318" y="17100"/>
                    <a:pt x="9318" y="17100"/>
                  </a:cubicBezTo>
                  <a:cubicBezTo>
                    <a:pt x="9318" y="18000"/>
                    <a:pt x="8047" y="18600"/>
                    <a:pt x="6776" y="18600"/>
                  </a:cubicBezTo>
                  <a:cubicBezTo>
                    <a:pt x="5082" y="18600"/>
                    <a:pt x="2541" y="17100"/>
                    <a:pt x="2541" y="15900"/>
                  </a:cubicBezTo>
                  <a:cubicBezTo>
                    <a:pt x="2541" y="15300"/>
                    <a:pt x="2965" y="15300"/>
                    <a:pt x="2965" y="15000"/>
                  </a:cubicBezTo>
                  <a:cubicBezTo>
                    <a:pt x="3388" y="15300"/>
                    <a:pt x="3812" y="15600"/>
                    <a:pt x="4235" y="15900"/>
                  </a:cubicBezTo>
                  <a:cubicBezTo>
                    <a:pt x="4659" y="16200"/>
                    <a:pt x="5506" y="17100"/>
                    <a:pt x="6353" y="17100"/>
                  </a:cubicBezTo>
                  <a:cubicBezTo>
                    <a:pt x="6776" y="17100"/>
                    <a:pt x="7200" y="17100"/>
                    <a:pt x="7200" y="16800"/>
                  </a:cubicBezTo>
                  <a:cubicBezTo>
                    <a:pt x="7200" y="16200"/>
                    <a:pt x="4235" y="13800"/>
                    <a:pt x="3812" y="13800"/>
                  </a:cubicBezTo>
                  <a:cubicBezTo>
                    <a:pt x="2541" y="13800"/>
                    <a:pt x="2118" y="14700"/>
                    <a:pt x="2118" y="15300"/>
                  </a:cubicBezTo>
                  <a:cubicBezTo>
                    <a:pt x="2118" y="15600"/>
                    <a:pt x="2118" y="16200"/>
                    <a:pt x="2541" y="16500"/>
                  </a:cubicBezTo>
                  <a:close/>
                  <a:moveTo>
                    <a:pt x="9318" y="15300"/>
                  </a:moveTo>
                  <a:cubicBezTo>
                    <a:pt x="9741" y="15300"/>
                    <a:pt x="9741" y="15000"/>
                    <a:pt x="9741" y="15000"/>
                  </a:cubicBezTo>
                  <a:cubicBezTo>
                    <a:pt x="9741" y="14700"/>
                    <a:pt x="9318" y="13800"/>
                    <a:pt x="9318" y="13800"/>
                  </a:cubicBezTo>
                  <a:cubicBezTo>
                    <a:pt x="8894" y="12900"/>
                    <a:pt x="7200" y="10500"/>
                    <a:pt x="5929" y="10500"/>
                  </a:cubicBezTo>
                  <a:cubicBezTo>
                    <a:pt x="5506" y="10500"/>
                    <a:pt x="4659" y="10800"/>
                    <a:pt x="4659" y="11400"/>
                  </a:cubicBezTo>
                  <a:cubicBezTo>
                    <a:pt x="4659" y="12300"/>
                    <a:pt x="8047" y="15300"/>
                    <a:pt x="9318" y="15300"/>
                  </a:cubicBezTo>
                  <a:close/>
                  <a:moveTo>
                    <a:pt x="8894" y="8400"/>
                  </a:moveTo>
                  <a:cubicBezTo>
                    <a:pt x="8894" y="8400"/>
                    <a:pt x="9318" y="8400"/>
                    <a:pt x="9741" y="8400"/>
                  </a:cubicBezTo>
                  <a:cubicBezTo>
                    <a:pt x="10165" y="8400"/>
                    <a:pt x="10588" y="8400"/>
                    <a:pt x="11012" y="8400"/>
                  </a:cubicBezTo>
                  <a:cubicBezTo>
                    <a:pt x="8894" y="4200"/>
                    <a:pt x="8894" y="4200"/>
                    <a:pt x="8894" y="4200"/>
                  </a:cubicBezTo>
                  <a:cubicBezTo>
                    <a:pt x="8471" y="3600"/>
                    <a:pt x="7624" y="1500"/>
                    <a:pt x="6776" y="1500"/>
                  </a:cubicBezTo>
                  <a:cubicBezTo>
                    <a:pt x="6353" y="1500"/>
                    <a:pt x="5929" y="1800"/>
                    <a:pt x="5929" y="2100"/>
                  </a:cubicBezTo>
                  <a:cubicBezTo>
                    <a:pt x="5929" y="3300"/>
                    <a:pt x="8047" y="7200"/>
                    <a:pt x="8894" y="8400"/>
                  </a:cubicBezTo>
                  <a:close/>
                  <a:moveTo>
                    <a:pt x="11435" y="14100"/>
                  </a:moveTo>
                  <a:cubicBezTo>
                    <a:pt x="11859" y="13800"/>
                    <a:pt x="12282" y="13500"/>
                    <a:pt x="12706" y="13200"/>
                  </a:cubicBezTo>
                  <a:cubicBezTo>
                    <a:pt x="12282" y="13200"/>
                    <a:pt x="11435" y="13200"/>
                    <a:pt x="11012" y="12900"/>
                  </a:cubicBezTo>
                  <a:cubicBezTo>
                    <a:pt x="11012" y="13200"/>
                    <a:pt x="11435" y="13500"/>
                    <a:pt x="11435" y="14100"/>
                  </a:cubicBezTo>
                  <a:close/>
                  <a:moveTo>
                    <a:pt x="13976" y="8700"/>
                  </a:moveTo>
                  <a:cubicBezTo>
                    <a:pt x="16094" y="9000"/>
                    <a:pt x="16094" y="9000"/>
                    <a:pt x="16094" y="9000"/>
                  </a:cubicBezTo>
                  <a:cubicBezTo>
                    <a:pt x="16518" y="7800"/>
                    <a:pt x="19059" y="3300"/>
                    <a:pt x="19059" y="2700"/>
                  </a:cubicBezTo>
                  <a:cubicBezTo>
                    <a:pt x="19059" y="2400"/>
                    <a:pt x="18635" y="1800"/>
                    <a:pt x="18212" y="1800"/>
                  </a:cubicBezTo>
                  <a:cubicBezTo>
                    <a:pt x="17365" y="1800"/>
                    <a:pt x="16518" y="4200"/>
                    <a:pt x="16094" y="4500"/>
                  </a:cubicBezTo>
                  <a:lnTo>
                    <a:pt x="13976" y="87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0" name="Shape 5640"/>
            <p:cNvSpPr/>
            <p:nvPr/>
          </p:nvSpPr>
          <p:spPr>
            <a:xfrm>
              <a:off x="5749219" y="437474"/>
              <a:ext cx="134966" cy="127210"/>
            </a:xfrm>
            <a:custGeom>
              <a:avLst/>
              <a:gdLst/>
              <a:ahLst/>
              <a:cxnLst>
                <a:cxn ang="0">
                  <a:pos x="wd2" y="hd2"/>
                </a:cxn>
                <a:cxn ang="5400000">
                  <a:pos x="wd2" y="hd2"/>
                </a:cxn>
                <a:cxn ang="10800000">
                  <a:pos x="wd2" y="hd2"/>
                </a:cxn>
                <a:cxn ang="16200000">
                  <a:pos x="wd2" y="hd2"/>
                </a:cxn>
              </a:cxnLst>
              <a:rect l="0" t="0" r="r" b="b"/>
              <a:pathLst>
                <a:path w="21600" h="21600" extrusionOk="0">
                  <a:moveTo>
                    <a:pt x="21600" y="11937"/>
                  </a:moveTo>
                  <a:cubicBezTo>
                    <a:pt x="20520" y="13074"/>
                    <a:pt x="20520" y="13074"/>
                    <a:pt x="20520" y="13074"/>
                  </a:cubicBezTo>
                  <a:cubicBezTo>
                    <a:pt x="19980" y="13074"/>
                    <a:pt x="19980" y="13074"/>
                    <a:pt x="19980" y="13074"/>
                  </a:cubicBezTo>
                  <a:cubicBezTo>
                    <a:pt x="19440" y="13074"/>
                    <a:pt x="19440" y="13074"/>
                    <a:pt x="19440" y="13074"/>
                  </a:cubicBezTo>
                  <a:cubicBezTo>
                    <a:pt x="10800" y="3979"/>
                    <a:pt x="10800" y="3979"/>
                    <a:pt x="10800" y="3979"/>
                  </a:cubicBezTo>
                  <a:cubicBezTo>
                    <a:pt x="2160" y="13074"/>
                    <a:pt x="2160" y="13074"/>
                    <a:pt x="2160" y="13074"/>
                  </a:cubicBezTo>
                  <a:cubicBezTo>
                    <a:pt x="2160" y="13074"/>
                    <a:pt x="2160" y="13074"/>
                    <a:pt x="1620" y="13074"/>
                  </a:cubicBezTo>
                  <a:cubicBezTo>
                    <a:pt x="1620" y="13074"/>
                    <a:pt x="1620" y="13074"/>
                    <a:pt x="1080" y="13074"/>
                  </a:cubicBezTo>
                  <a:cubicBezTo>
                    <a:pt x="0" y="11937"/>
                    <a:pt x="0" y="11937"/>
                    <a:pt x="0" y="11937"/>
                  </a:cubicBezTo>
                  <a:cubicBezTo>
                    <a:pt x="0" y="11368"/>
                    <a:pt x="0" y="11368"/>
                    <a:pt x="0" y="11368"/>
                  </a:cubicBezTo>
                  <a:cubicBezTo>
                    <a:pt x="0" y="10800"/>
                    <a:pt x="0" y="10800"/>
                    <a:pt x="0" y="10800"/>
                  </a:cubicBezTo>
                  <a:cubicBezTo>
                    <a:pt x="10260" y="0"/>
                    <a:pt x="10260" y="0"/>
                    <a:pt x="10260" y="0"/>
                  </a:cubicBezTo>
                  <a:cubicBezTo>
                    <a:pt x="10260" y="0"/>
                    <a:pt x="10800" y="0"/>
                    <a:pt x="10800" y="0"/>
                  </a:cubicBezTo>
                  <a:cubicBezTo>
                    <a:pt x="10800" y="0"/>
                    <a:pt x="11340" y="0"/>
                    <a:pt x="11340" y="0"/>
                  </a:cubicBezTo>
                  <a:cubicBezTo>
                    <a:pt x="21600" y="10800"/>
                    <a:pt x="21600" y="10800"/>
                    <a:pt x="21600" y="10800"/>
                  </a:cubicBezTo>
                  <a:cubicBezTo>
                    <a:pt x="21600" y="10800"/>
                    <a:pt x="21600" y="10800"/>
                    <a:pt x="21600" y="11368"/>
                  </a:cubicBezTo>
                  <a:cubicBezTo>
                    <a:pt x="21600" y="11368"/>
                    <a:pt x="21600" y="11368"/>
                    <a:pt x="21600" y="11937"/>
                  </a:cubicBezTo>
                  <a:close/>
                  <a:moveTo>
                    <a:pt x="21600" y="20463"/>
                  </a:moveTo>
                  <a:cubicBezTo>
                    <a:pt x="20520" y="21600"/>
                    <a:pt x="20520" y="21600"/>
                    <a:pt x="20520" y="21600"/>
                  </a:cubicBezTo>
                  <a:cubicBezTo>
                    <a:pt x="19980" y="21600"/>
                    <a:pt x="19980" y="21600"/>
                    <a:pt x="19980" y="21600"/>
                  </a:cubicBezTo>
                  <a:cubicBezTo>
                    <a:pt x="19440" y="21600"/>
                    <a:pt x="19440" y="21600"/>
                    <a:pt x="19440" y="21600"/>
                  </a:cubicBezTo>
                  <a:cubicBezTo>
                    <a:pt x="10800" y="12505"/>
                    <a:pt x="10800" y="12505"/>
                    <a:pt x="10800" y="12505"/>
                  </a:cubicBezTo>
                  <a:cubicBezTo>
                    <a:pt x="2160" y="21600"/>
                    <a:pt x="2160" y="21600"/>
                    <a:pt x="2160" y="21600"/>
                  </a:cubicBezTo>
                  <a:cubicBezTo>
                    <a:pt x="2160" y="21600"/>
                    <a:pt x="2160" y="21600"/>
                    <a:pt x="1620" y="21600"/>
                  </a:cubicBezTo>
                  <a:cubicBezTo>
                    <a:pt x="1620" y="21600"/>
                    <a:pt x="1620" y="21600"/>
                    <a:pt x="1080" y="21600"/>
                  </a:cubicBezTo>
                  <a:cubicBezTo>
                    <a:pt x="0" y="20463"/>
                    <a:pt x="0" y="20463"/>
                    <a:pt x="0" y="20463"/>
                  </a:cubicBezTo>
                  <a:cubicBezTo>
                    <a:pt x="0" y="20463"/>
                    <a:pt x="0" y="19895"/>
                    <a:pt x="0" y="19895"/>
                  </a:cubicBezTo>
                  <a:cubicBezTo>
                    <a:pt x="0" y="19895"/>
                    <a:pt x="0" y="19326"/>
                    <a:pt x="0" y="19326"/>
                  </a:cubicBezTo>
                  <a:cubicBezTo>
                    <a:pt x="10260" y="8526"/>
                    <a:pt x="10260" y="8526"/>
                    <a:pt x="10260" y="8526"/>
                  </a:cubicBezTo>
                  <a:cubicBezTo>
                    <a:pt x="10260" y="8526"/>
                    <a:pt x="10800" y="8526"/>
                    <a:pt x="10800" y="8526"/>
                  </a:cubicBezTo>
                  <a:cubicBezTo>
                    <a:pt x="10800" y="8526"/>
                    <a:pt x="11340" y="8526"/>
                    <a:pt x="11340" y="8526"/>
                  </a:cubicBezTo>
                  <a:cubicBezTo>
                    <a:pt x="21600" y="19326"/>
                    <a:pt x="21600" y="19326"/>
                    <a:pt x="21600" y="19326"/>
                  </a:cubicBezTo>
                  <a:cubicBezTo>
                    <a:pt x="21600" y="19326"/>
                    <a:pt x="21600" y="19895"/>
                    <a:pt x="21600" y="19895"/>
                  </a:cubicBezTo>
                  <a:cubicBezTo>
                    <a:pt x="21600" y="19895"/>
                    <a:pt x="21600" y="20463"/>
                    <a:pt x="21600" y="2046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1" name="Shape 5641"/>
            <p:cNvSpPr/>
            <p:nvPr/>
          </p:nvSpPr>
          <p:spPr>
            <a:xfrm>
              <a:off x="6233233" y="471603"/>
              <a:ext cx="133415" cy="77567"/>
            </a:xfrm>
            <a:custGeom>
              <a:avLst/>
              <a:gdLst/>
              <a:ahLst/>
              <a:cxnLst>
                <a:cxn ang="0">
                  <a:pos x="wd2" y="hd2"/>
                </a:cxn>
                <a:cxn ang="5400000">
                  <a:pos x="wd2" y="hd2"/>
                </a:cxn>
                <a:cxn ang="10800000">
                  <a:pos x="wd2" y="hd2"/>
                </a:cxn>
                <a:cxn ang="16200000">
                  <a:pos x="wd2" y="hd2"/>
                </a:cxn>
              </a:cxnLst>
              <a:rect l="0" t="0" r="r" b="b"/>
              <a:pathLst>
                <a:path w="21600" h="21600" extrusionOk="0">
                  <a:moveTo>
                    <a:pt x="21600" y="19722"/>
                  </a:moveTo>
                  <a:cubicBezTo>
                    <a:pt x="20520" y="21600"/>
                    <a:pt x="20520" y="21600"/>
                    <a:pt x="20520" y="21600"/>
                  </a:cubicBezTo>
                  <a:cubicBezTo>
                    <a:pt x="19980" y="21600"/>
                    <a:pt x="19980" y="21600"/>
                    <a:pt x="19980" y="21600"/>
                  </a:cubicBezTo>
                  <a:cubicBezTo>
                    <a:pt x="19440" y="21600"/>
                    <a:pt x="19440" y="21600"/>
                    <a:pt x="19440" y="21600"/>
                  </a:cubicBezTo>
                  <a:cubicBezTo>
                    <a:pt x="10800" y="6574"/>
                    <a:pt x="10800" y="6574"/>
                    <a:pt x="10800" y="6574"/>
                  </a:cubicBezTo>
                  <a:cubicBezTo>
                    <a:pt x="2160" y="21600"/>
                    <a:pt x="2160" y="21600"/>
                    <a:pt x="2160" y="21600"/>
                  </a:cubicBezTo>
                  <a:cubicBezTo>
                    <a:pt x="2160" y="21600"/>
                    <a:pt x="2160" y="21600"/>
                    <a:pt x="1620" y="21600"/>
                  </a:cubicBezTo>
                  <a:cubicBezTo>
                    <a:pt x="1620" y="21600"/>
                    <a:pt x="1620" y="21600"/>
                    <a:pt x="1080" y="21600"/>
                  </a:cubicBezTo>
                  <a:cubicBezTo>
                    <a:pt x="0" y="19722"/>
                    <a:pt x="0" y="19722"/>
                    <a:pt x="0" y="19722"/>
                  </a:cubicBezTo>
                  <a:cubicBezTo>
                    <a:pt x="0" y="19722"/>
                    <a:pt x="0" y="18783"/>
                    <a:pt x="0" y="18783"/>
                  </a:cubicBezTo>
                  <a:cubicBezTo>
                    <a:pt x="0" y="18783"/>
                    <a:pt x="0" y="17843"/>
                    <a:pt x="0" y="17843"/>
                  </a:cubicBezTo>
                  <a:cubicBezTo>
                    <a:pt x="10260" y="0"/>
                    <a:pt x="10260" y="0"/>
                    <a:pt x="10260" y="0"/>
                  </a:cubicBezTo>
                  <a:cubicBezTo>
                    <a:pt x="10260" y="0"/>
                    <a:pt x="10800" y="0"/>
                    <a:pt x="10800" y="0"/>
                  </a:cubicBezTo>
                  <a:cubicBezTo>
                    <a:pt x="10800" y="0"/>
                    <a:pt x="11340" y="0"/>
                    <a:pt x="11340" y="0"/>
                  </a:cubicBezTo>
                  <a:cubicBezTo>
                    <a:pt x="21600" y="17843"/>
                    <a:pt x="21600" y="17843"/>
                    <a:pt x="21600" y="17843"/>
                  </a:cubicBezTo>
                  <a:cubicBezTo>
                    <a:pt x="21600" y="17843"/>
                    <a:pt x="21600" y="18783"/>
                    <a:pt x="21600" y="18783"/>
                  </a:cubicBezTo>
                  <a:cubicBezTo>
                    <a:pt x="21600" y="18783"/>
                    <a:pt x="21600" y="19722"/>
                    <a:pt x="21600" y="1972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2" name="Shape 5642"/>
            <p:cNvSpPr/>
            <p:nvPr/>
          </p:nvSpPr>
          <p:spPr>
            <a:xfrm>
              <a:off x="6706387" y="394037"/>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7768" y="10452"/>
                  </a:moveTo>
                  <a:cubicBezTo>
                    <a:pt x="16723" y="9058"/>
                    <a:pt x="16723" y="9058"/>
                    <a:pt x="16723" y="9058"/>
                  </a:cubicBezTo>
                  <a:cubicBezTo>
                    <a:pt x="16374" y="8710"/>
                    <a:pt x="16374" y="8710"/>
                    <a:pt x="16026" y="8710"/>
                  </a:cubicBezTo>
                  <a:cubicBezTo>
                    <a:pt x="15677" y="8710"/>
                    <a:pt x="15677" y="8710"/>
                    <a:pt x="15329" y="9058"/>
                  </a:cubicBezTo>
                  <a:cubicBezTo>
                    <a:pt x="12542" y="11497"/>
                    <a:pt x="12542" y="11497"/>
                    <a:pt x="12542" y="11497"/>
                  </a:cubicBezTo>
                  <a:cubicBezTo>
                    <a:pt x="12542" y="4529"/>
                    <a:pt x="12542" y="4529"/>
                    <a:pt x="12542" y="4529"/>
                  </a:cubicBezTo>
                  <a:cubicBezTo>
                    <a:pt x="12542" y="4181"/>
                    <a:pt x="12194" y="3832"/>
                    <a:pt x="11845" y="3832"/>
                  </a:cubicBezTo>
                  <a:cubicBezTo>
                    <a:pt x="10103" y="3832"/>
                    <a:pt x="10103" y="3832"/>
                    <a:pt x="10103" y="3832"/>
                  </a:cubicBezTo>
                  <a:cubicBezTo>
                    <a:pt x="9406" y="3832"/>
                    <a:pt x="9058" y="4181"/>
                    <a:pt x="9058" y="4529"/>
                  </a:cubicBezTo>
                  <a:cubicBezTo>
                    <a:pt x="9058" y="11497"/>
                    <a:pt x="9058" y="11497"/>
                    <a:pt x="9058" y="11497"/>
                  </a:cubicBezTo>
                  <a:cubicBezTo>
                    <a:pt x="6619" y="9058"/>
                    <a:pt x="6619" y="9058"/>
                    <a:pt x="6619" y="9058"/>
                  </a:cubicBezTo>
                  <a:cubicBezTo>
                    <a:pt x="6271" y="8710"/>
                    <a:pt x="5923" y="8710"/>
                    <a:pt x="5923" y="8710"/>
                  </a:cubicBezTo>
                  <a:cubicBezTo>
                    <a:pt x="5574" y="8710"/>
                    <a:pt x="5226" y="8710"/>
                    <a:pt x="5226" y="9058"/>
                  </a:cubicBezTo>
                  <a:cubicBezTo>
                    <a:pt x="3832" y="10452"/>
                    <a:pt x="3832" y="10452"/>
                    <a:pt x="3832" y="10452"/>
                  </a:cubicBezTo>
                  <a:cubicBezTo>
                    <a:pt x="3832" y="10452"/>
                    <a:pt x="3832" y="10800"/>
                    <a:pt x="3832" y="10800"/>
                  </a:cubicBezTo>
                  <a:cubicBezTo>
                    <a:pt x="3832" y="11148"/>
                    <a:pt x="3832" y="11497"/>
                    <a:pt x="3832" y="11497"/>
                  </a:cubicBezTo>
                  <a:cubicBezTo>
                    <a:pt x="9058" y="16723"/>
                    <a:pt x="9058" y="16723"/>
                    <a:pt x="9058" y="16723"/>
                  </a:cubicBezTo>
                  <a:cubicBezTo>
                    <a:pt x="10452" y="17768"/>
                    <a:pt x="10452" y="17768"/>
                    <a:pt x="10452" y="17768"/>
                  </a:cubicBezTo>
                  <a:cubicBezTo>
                    <a:pt x="10452" y="18116"/>
                    <a:pt x="10800" y="18116"/>
                    <a:pt x="10800" y="18116"/>
                  </a:cubicBezTo>
                  <a:cubicBezTo>
                    <a:pt x="11148" y="18116"/>
                    <a:pt x="11497" y="18116"/>
                    <a:pt x="11497" y="17768"/>
                  </a:cubicBezTo>
                  <a:cubicBezTo>
                    <a:pt x="12890" y="16723"/>
                    <a:pt x="12890" y="16723"/>
                    <a:pt x="12890" y="16723"/>
                  </a:cubicBezTo>
                  <a:cubicBezTo>
                    <a:pt x="17768" y="11497"/>
                    <a:pt x="17768" y="11497"/>
                    <a:pt x="17768" y="11497"/>
                  </a:cubicBezTo>
                  <a:cubicBezTo>
                    <a:pt x="18116" y="11497"/>
                    <a:pt x="18116" y="11148"/>
                    <a:pt x="18116" y="10800"/>
                  </a:cubicBezTo>
                  <a:cubicBezTo>
                    <a:pt x="18116" y="10800"/>
                    <a:pt x="18116" y="10452"/>
                    <a:pt x="17768" y="1045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3" name="Shape 5643"/>
            <p:cNvSpPr/>
            <p:nvPr/>
          </p:nvSpPr>
          <p:spPr>
            <a:xfrm>
              <a:off x="7190402" y="394037"/>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3135"/>
                  </a:moveTo>
                  <a:cubicBezTo>
                    <a:pt x="6728" y="3135"/>
                    <a:pt x="3187" y="6619"/>
                    <a:pt x="3187" y="10800"/>
                  </a:cubicBezTo>
                  <a:cubicBezTo>
                    <a:pt x="3187" y="14981"/>
                    <a:pt x="6728" y="18465"/>
                    <a:pt x="10977" y="18465"/>
                  </a:cubicBezTo>
                  <a:cubicBezTo>
                    <a:pt x="15226" y="18465"/>
                    <a:pt x="18413" y="14981"/>
                    <a:pt x="18413" y="10800"/>
                  </a:cubicBezTo>
                  <a:cubicBezTo>
                    <a:pt x="18413" y="6619"/>
                    <a:pt x="15226" y="3135"/>
                    <a:pt x="10977" y="3135"/>
                  </a:cubicBezTo>
                  <a:close/>
                  <a:moveTo>
                    <a:pt x="16289" y="11148"/>
                  </a:moveTo>
                  <a:cubicBezTo>
                    <a:pt x="11685" y="15677"/>
                    <a:pt x="11685" y="15677"/>
                    <a:pt x="11685" y="15677"/>
                  </a:cubicBezTo>
                  <a:cubicBezTo>
                    <a:pt x="11685" y="15677"/>
                    <a:pt x="11331" y="15677"/>
                    <a:pt x="11331" y="15677"/>
                  </a:cubicBezTo>
                  <a:cubicBezTo>
                    <a:pt x="10977" y="15677"/>
                    <a:pt x="10977" y="15677"/>
                    <a:pt x="10977" y="15329"/>
                  </a:cubicBezTo>
                  <a:cubicBezTo>
                    <a:pt x="10977" y="12542"/>
                    <a:pt x="10977" y="12542"/>
                    <a:pt x="10977" y="12542"/>
                  </a:cubicBezTo>
                  <a:cubicBezTo>
                    <a:pt x="5666" y="12542"/>
                    <a:pt x="5666" y="12542"/>
                    <a:pt x="5666" y="12542"/>
                  </a:cubicBezTo>
                  <a:cubicBezTo>
                    <a:pt x="5666" y="12542"/>
                    <a:pt x="5311" y="12542"/>
                    <a:pt x="5311" y="12194"/>
                  </a:cubicBezTo>
                  <a:cubicBezTo>
                    <a:pt x="5311" y="9406"/>
                    <a:pt x="5311" y="9406"/>
                    <a:pt x="5311" y="9406"/>
                  </a:cubicBezTo>
                  <a:cubicBezTo>
                    <a:pt x="5311" y="9406"/>
                    <a:pt x="5666" y="9058"/>
                    <a:pt x="5666" y="9058"/>
                  </a:cubicBezTo>
                  <a:cubicBezTo>
                    <a:pt x="10977" y="9058"/>
                    <a:pt x="10977" y="9058"/>
                    <a:pt x="10977" y="9058"/>
                  </a:cubicBezTo>
                  <a:cubicBezTo>
                    <a:pt x="10977" y="6271"/>
                    <a:pt x="10977" y="6271"/>
                    <a:pt x="10977" y="6271"/>
                  </a:cubicBezTo>
                  <a:cubicBezTo>
                    <a:pt x="10977" y="6271"/>
                    <a:pt x="10977" y="5923"/>
                    <a:pt x="11331" y="5923"/>
                  </a:cubicBezTo>
                  <a:cubicBezTo>
                    <a:pt x="11331" y="5923"/>
                    <a:pt x="11685" y="5923"/>
                    <a:pt x="11685" y="6271"/>
                  </a:cubicBezTo>
                  <a:cubicBezTo>
                    <a:pt x="16289" y="10452"/>
                    <a:pt x="16289" y="10452"/>
                    <a:pt x="16289" y="10452"/>
                  </a:cubicBezTo>
                  <a:cubicBezTo>
                    <a:pt x="16289" y="10800"/>
                    <a:pt x="16289" y="10800"/>
                    <a:pt x="16289" y="10800"/>
                  </a:cubicBezTo>
                  <a:cubicBezTo>
                    <a:pt x="16289" y="11148"/>
                    <a:pt x="16289" y="11148"/>
                    <a:pt x="16289" y="1114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4" name="Shape 5644"/>
            <p:cNvSpPr/>
            <p:nvPr/>
          </p:nvSpPr>
          <p:spPr>
            <a:xfrm>
              <a:off x="7672864" y="394037"/>
              <a:ext cx="204777" cy="207879"/>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3135"/>
                  </a:moveTo>
                  <a:cubicBezTo>
                    <a:pt x="6728" y="3135"/>
                    <a:pt x="3187" y="6619"/>
                    <a:pt x="3187" y="10800"/>
                  </a:cubicBezTo>
                  <a:cubicBezTo>
                    <a:pt x="3187" y="14981"/>
                    <a:pt x="6728" y="18465"/>
                    <a:pt x="10977" y="18465"/>
                  </a:cubicBezTo>
                  <a:cubicBezTo>
                    <a:pt x="15226" y="18465"/>
                    <a:pt x="18413" y="14981"/>
                    <a:pt x="18413" y="10800"/>
                  </a:cubicBezTo>
                  <a:cubicBezTo>
                    <a:pt x="18413" y="6619"/>
                    <a:pt x="15226" y="3135"/>
                    <a:pt x="10977" y="3135"/>
                  </a:cubicBezTo>
                  <a:close/>
                  <a:moveTo>
                    <a:pt x="16289" y="11148"/>
                  </a:moveTo>
                  <a:cubicBezTo>
                    <a:pt x="11685" y="15677"/>
                    <a:pt x="11685" y="15677"/>
                    <a:pt x="11685" y="15677"/>
                  </a:cubicBezTo>
                  <a:cubicBezTo>
                    <a:pt x="11685" y="15677"/>
                    <a:pt x="11331" y="15677"/>
                    <a:pt x="11331" y="15677"/>
                  </a:cubicBezTo>
                  <a:cubicBezTo>
                    <a:pt x="10977" y="15677"/>
                    <a:pt x="10977" y="15677"/>
                    <a:pt x="10977" y="15329"/>
                  </a:cubicBezTo>
                  <a:cubicBezTo>
                    <a:pt x="10977" y="12542"/>
                    <a:pt x="10977" y="12542"/>
                    <a:pt x="10977" y="12542"/>
                  </a:cubicBezTo>
                  <a:cubicBezTo>
                    <a:pt x="5666" y="12542"/>
                    <a:pt x="5666" y="12542"/>
                    <a:pt x="5666" y="12542"/>
                  </a:cubicBezTo>
                  <a:cubicBezTo>
                    <a:pt x="5666" y="12542"/>
                    <a:pt x="5311" y="12542"/>
                    <a:pt x="5311" y="12194"/>
                  </a:cubicBezTo>
                  <a:cubicBezTo>
                    <a:pt x="5311" y="9406"/>
                    <a:pt x="5311" y="9406"/>
                    <a:pt x="5311" y="9406"/>
                  </a:cubicBezTo>
                  <a:cubicBezTo>
                    <a:pt x="5311" y="9406"/>
                    <a:pt x="5666" y="9058"/>
                    <a:pt x="5666" y="9058"/>
                  </a:cubicBezTo>
                  <a:cubicBezTo>
                    <a:pt x="10977" y="9058"/>
                    <a:pt x="10977" y="9058"/>
                    <a:pt x="10977" y="9058"/>
                  </a:cubicBezTo>
                  <a:cubicBezTo>
                    <a:pt x="10977" y="6271"/>
                    <a:pt x="10977" y="6271"/>
                    <a:pt x="10977" y="6271"/>
                  </a:cubicBezTo>
                  <a:cubicBezTo>
                    <a:pt x="10977" y="6271"/>
                    <a:pt x="10977" y="5923"/>
                    <a:pt x="11331" y="5923"/>
                  </a:cubicBezTo>
                  <a:cubicBezTo>
                    <a:pt x="11331" y="5923"/>
                    <a:pt x="11685" y="5923"/>
                    <a:pt x="11685" y="6271"/>
                  </a:cubicBezTo>
                  <a:cubicBezTo>
                    <a:pt x="16289" y="10452"/>
                    <a:pt x="16289" y="10452"/>
                    <a:pt x="16289" y="10452"/>
                  </a:cubicBezTo>
                  <a:cubicBezTo>
                    <a:pt x="16289" y="10800"/>
                    <a:pt x="16289" y="10800"/>
                    <a:pt x="16289" y="10800"/>
                  </a:cubicBezTo>
                  <a:cubicBezTo>
                    <a:pt x="16289" y="11148"/>
                    <a:pt x="16289" y="11148"/>
                    <a:pt x="16289" y="1114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5" name="Shape 5645"/>
            <p:cNvSpPr/>
            <p:nvPr/>
          </p:nvSpPr>
          <p:spPr>
            <a:xfrm>
              <a:off x="8156878" y="376972"/>
              <a:ext cx="242008"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11400"/>
                  </a:moveTo>
                  <a:cubicBezTo>
                    <a:pt x="18300" y="14400"/>
                    <a:pt x="18300" y="14400"/>
                    <a:pt x="18300" y="14400"/>
                  </a:cubicBezTo>
                  <a:cubicBezTo>
                    <a:pt x="18300" y="14700"/>
                    <a:pt x="18000" y="14700"/>
                    <a:pt x="18000" y="14700"/>
                  </a:cubicBezTo>
                  <a:cubicBezTo>
                    <a:pt x="17400" y="14700"/>
                    <a:pt x="17100" y="14400"/>
                    <a:pt x="17100" y="14100"/>
                  </a:cubicBezTo>
                  <a:cubicBezTo>
                    <a:pt x="17100" y="12300"/>
                    <a:pt x="17100" y="12300"/>
                    <a:pt x="17100" y="12300"/>
                  </a:cubicBezTo>
                  <a:cubicBezTo>
                    <a:pt x="12600" y="12300"/>
                    <a:pt x="12600" y="12300"/>
                    <a:pt x="12600" y="12300"/>
                  </a:cubicBezTo>
                  <a:cubicBezTo>
                    <a:pt x="12600" y="17100"/>
                    <a:pt x="12600" y="17100"/>
                    <a:pt x="12600" y="17100"/>
                  </a:cubicBezTo>
                  <a:cubicBezTo>
                    <a:pt x="14100" y="17100"/>
                    <a:pt x="14100" y="17100"/>
                    <a:pt x="14100" y="17100"/>
                  </a:cubicBezTo>
                  <a:cubicBezTo>
                    <a:pt x="14400" y="17100"/>
                    <a:pt x="14700" y="17400"/>
                    <a:pt x="14700" y="17700"/>
                  </a:cubicBezTo>
                  <a:cubicBezTo>
                    <a:pt x="14700" y="18000"/>
                    <a:pt x="14700" y="18300"/>
                    <a:pt x="14700" y="18300"/>
                  </a:cubicBezTo>
                  <a:cubicBezTo>
                    <a:pt x="11400" y="21600"/>
                    <a:pt x="11400" y="21600"/>
                    <a:pt x="11400" y="21600"/>
                  </a:cubicBezTo>
                  <a:cubicBezTo>
                    <a:pt x="11400" y="21600"/>
                    <a:pt x="11100" y="21600"/>
                    <a:pt x="10800" y="21600"/>
                  </a:cubicBezTo>
                  <a:cubicBezTo>
                    <a:pt x="10800" y="21600"/>
                    <a:pt x="10500" y="21600"/>
                    <a:pt x="10500" y="21600"/>
                  </a:cubicBezTo>
                  <a:cubicBezTo>
                    <a:pt x="7200" y="18300"/>
                    <a:pt x="7200" y="18300"/>
                    <a:pt x="7200" y="18300"/>
                  </a:cubicBezTo>
                  <a:cubicBezTo>
                    <a:pt x="7200" y="18300"/>
                    <a:pt x="7200" y="18000"/>
                    <a:pt x="7200" y="17700"/>
                  </a:cubicBezTo>
                  <a:cubicBezTo>
                    <a:pt x="7200" y="17400"/>
                    <a:pt x="7500" y="17100"/>
                    <a:pt x="7800" y="17100"/>
                  </a:cubicBezTo>
                  <a:cubicBezTo>
                    <a:pt x="9300" y="17100"/>
                    <a:pt x="9300" y="17100"/>
                    <a:pt x="9300" y="17100"/>
                  </a:cubicBezTo>
                  <a:cubicBezTo>
                    <a:pt x="9300" y="12300"/>
                    <a:pt x="9300" y="12300"/>
                    <a:pt x="9300" y="12300"/>
                  </a:cubicBezTo>
                  <a:cubicBezTo>
                    <a:pt x="4800" y="12300"/>
                    <a:pt x="4800" y="12300"/>
                    <a:pt x="4800" y="12300"/>
                  </a:cubicBezTo>
                  <a:cubicBezTo>
                    <a:pt x="4800" y="14100"/>
                    <a:pt x="4800" y="14100"/>
                    <a:pt x="4800" y="14100"/>
                  </a:cubicBezTo>
                  <a:cubicBezTo>
                    <a:pt x="4800" y="14400"/>
                    <a:pt x="4500" y="14700"/>
                    <a:pt x="3900" y="14700"/>
                  </a:cubicBezTo>
                  <a:cubicBezTo>
                    <a:pt x="3900" y="14700"/>
                    <a:pt x="3600" y="14700"/>
                    <a:pt x="3600" y="14400"/>
                  </a:cubicBezTo>
                  <a:cubicBezTo>
                    <a:pt x="300" y="11400"/>
                    <a:pt x="300" y="11400"/>
                    <a:pt x="300" y="11400"/>
                  </a:cubicBezTo>
                  <a:cubicBezTo>
                    <a:pt x="300" y="11400"/>
                    <a:pt x="0" y="11100"/>
                    <a:pt x="0" y="10800"/>
                  </a:cubicBezTo>
                  <a:cubicBezTo>
                    <a:pt x="0" y="10800"/>
                    <a:pt x="300" y="10500"/>
                    <a:pt x="300" y="10200"/>
                  </a:cubicBezTo>
                  <a:cubicBezTo>
                    <a:pt x="3600" y="7200"/>
                    <a:pt x="3600" y="7200"/>
                    <a:pt x="3600" y="7200"/>
                  </a:cubicBezTo>
                  <a:cubicBezTo>
                    <a:pt x="3600" y="7200"/>
                    <a:pt x="3900" y="6900"/>
                    <a:pt x="3900" y="6900"/>
                  </a:cubicBezTo>
                  <a:cubicBezTo>
                    <a:pt x="4500" y="6900"/>
                    <a:pt x="4800" y="7500"/>
                    <a:pt x="4800" y="7800"/>
                  </a:cubicBezTo>
                  <a:cubicBezTo>
                    <a:pt x="4800" y="9300"/>
                    <a:pt x="4800" y="9300"/>
                    <a:pt x="4800" y="9300"/>
                  </a:cubicBezTo>
                  <a:cubicBezTo>
                    <a:pt x="9300" y="9300"/>
                    <a:pt x="9300" y="9300"/>
                    <a:pt x="9300" y="9300"/>
                  </a:cubicBezTo>
                  <a:cubicBezTo>
                    <a:pt x="9300" y="4800"/>
                    <a:pt x="9300" y="4800"/>
                    <a:pt x="9300" y="4800"/>
                  </a:cubicBezTo>
                  <a:cubicBezTo>
                    <a:pt x="7800" y="4800"/>
                    <a:pt x="7800" y="4800"/>
                    <a:pt x="7800" y="4800"/>
                  </a:cubicBezTo>
                  <a:cubicBezTo>
                    <a:pt x="7500" y="4800"/>
                    <a:pt x="7200" y="4500"/>
                    <a:pt x="7200" y="3900"/>
                  </a:cubicBezTo>
                  <a:cubicBezTo>
                    <a:pt x="7200" y="3600"/>
                    <a:pt x="7200" y="3600"/>
                    <a:pt x="7200" y="3300"/>
                  </a:cubicBezTo>
                  <a:cubicBezTo>
                    <a:pt x="10500" y="300"/>
                    <a:pt x="10500" y="300"/>
                    <a:pt x="10500" y="300"/>
                  </a:cubicBezTo>
                  <a:cubicBezTo>
                    <a:pt x="10500" y="300"/>
                    <a:pt x="10800" y="0"/>
                    <a:pt x="10800" y="0"/>
                  </a:cubicBezTo>
                  <a:cubicBezTo>
                    <a:pt x="11100" y="0"/>
                    <a:pt x="11400" y="300"/>
                    <a:pt x="11400" y="300"/>
                  </a:cubicBezTo>
                  <a:cubicBezTo>
                    <a:pt x="14700" y="3300"/>
                    <a:pt x="14700" y="3300"/>
                    <a:pt x="14700" y="3300"/>
                  </a:cubicBezTo>
                  <a:cubicBezTo>
                    <a:pt x="14700" y="3600"/>
                    <a:pt x="14700" y="3600"/>
                    <a:pt x="14700" y="3900"/>
                  </a:cubicBezTo>
                  <a:cubicBezTo>
                    <a:pt x="14700" y="4500"/>
                    <a:pt x="14400" y="4800"/>
                    <a:pt x="14100" y="4800"/>
                  </a:cubicBezTo>
                  <a:cubicBezTo>
                    <a:pt x="12600" y="4800"/>
                    <a:pt x="12600" y="4800"/>
                    <a:pt x="12600" y="4800"/>
                  </a:cubicBezTo>
                  <a:cubicBezTo>
                    <a:pt x="12600" y="9300"/>
                    <a:pt x="12600" y="9300"/>
                    <a:pt x="12600" y="9300"/>
                  </a:cubicBezTo>
                  <a:cubicBezTo>
                    <a:pt x="17100" y="9300"/>
                    <a:pt x="17100" y="9300"/>
                    <a:pt x="17100" y="9300"/>
                  </a:cubicBezTo>
                  <a:cubicBezTo>
                    <a:pt x="17100" y="7800"/>
                    <a:pt x="17100" y="7800"/>
                    <a:pt x="17100" y="7800"/>
                  </a:cubicBezTo>
                  <a:cubicBezTo>
                    <a:pt x="17100" y="7500"/>
                    <a:pt x="17400" y="6900"/>
                    <a:pt x="18000" y="6900"/>
                  </a:cubicBezTo>
                  <a:cubicBezTo>
                    <a:pt x="18000" y="6900"/>
                    <a:pt x="18300" y="7200"/>
                    <a:pt x="18300" y="7200"/>
                  </a:cubicBezTo>
                  <a:cubicBezTo>
                    <a:pt x="21600" y="10200"/>
                    <a:pt x="21600" y="10200"/>
                    <a:pt x="21600" y="10200"/>
                  </a:cubicBezTo>
                  <a:cubicBezTo>
                    <a:pt x="21600" y="10500"/>
                    <a:pt x="21600" y="10800"/>
                    <a:pt x="21600" y="10800"/>
                  </a:cubicBezTo>
                  <a:cubicBezTo>
                    <a:pt x="21600" y="11100"/>
                    <a:pt x="21600" y="11400"/>
                    <a:pt x="21600" y="114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6" name="Shape 5646"/>
            <p:cNvSpPr/>
            <p:nvPr/>
          </p:nvSpPr>
          <p:spPr>
            <a:xfrm>
              <a:off x="8589826" y="394037"/>
              <a:ext cx="193296" cy="207879"/>
            </a:xfrm>
            <a:custGeom>
              <a:avLst/>
              <a:gdLst/>
              <a:ahLst/>
              <a:cxnLst>
                <a:cxn ang="0">
                  <a:pos x="wd2" y="hd2"/>
                </a:cxn>
                <a:cxn ang="5400000">
                  <a:pos x="wd2" y="hd2"/>
                </a:cxn>
                <a:cxn ang="10800000">
                  <a:pos x="wd2" y="hd2"/>
                </a:cxn>
                <a:cxn ang="16200000">
                  <a:pos x="wd2" y="hd2"/>
                </a:cxn>
              </a:cxnLst>
              <a:rect l="0" t="0" r="r" b="b"/>
              <a:pathLst>
                <a:path w="21026" h="21600" extrusionOk="0">
                  <a:moveTo>
                    <a:pt x="20883" y="15677"/>
                  </a:moveTo>
                  <a:cubicBezTo>
                    <a:pt x="19785" y="17071"/>
                    <a:pt x="19785" y="17071"/>
                    <a:pt x="19785" y="17071"/>
                  </a:cubicBezTo>
                  <a:cubicBezTo>
                    <a:pt x="19418" y="17768"/>
                    <a:pt x="18320" y="18116"/>
                    <a:pt x="17222" y="17768"/>
                  </a:cubicBezTo>
                  <a:cubicBezTo>
                    <a:pt x="13561" y="15677"/>
                    <a:pt x="13561" y="15677"/>
                    <a:pt x="13561" y="15677"/>
                  </a:cubicBezTo>
                  <a:cubicBezTo>
                    <a:pt x="13561" y="19858"/>
                    <a:pt x="13561" y="19858"/>
                    <a:pt x="13561" y="19858"/>
                  </a:cubicBezTo>
                  <a:cubicBezTo>
                    <a:pt x="13561" y="20903"/>
                    <a:pt x="12463" y="21600"/>
                    <a:pt x="11364" y="21600"/>
                  </a:cubicBezTo>
                  <a:cubicBezTo>
                    <a:pt x="9534" y="21600"/>
                    <a:pt x="9534" y="21600"/>
                    <a:pt x="9534" y="21600"/>
                  </a:cubicBezTo>
                  <a:cubicBezTo>
                    <a:pt x="8802" y="21600"/>
                    <a:pt x="7703" y="20903"/>
                    <a:pt x="7703" y="19858"/>
                  </a:cubicBezTo>
                  <a:cubicBezTo>
                    <a:pt x="7703" y="15677"/>
                    <a:pt x="7703" y="15677"/>
                    <a:pt x="7703" y="15677"/>
                  </a:cubicBezTo>
                  <a:cubicBezTo>
                    <a:pt x="3676" y="17768"/>
                    <a:pt x="3676" y="17768"/>
                    <a:pt x="3676" y="17768"/>
                  </a:cubicBezTo>
                  <a:cubicBezTo>
                    <a:pt x="2944" y="18116"/>
                    <a:pt x="1846" y="17768"/>
                    <a:pt x="1113" y="17071"/>
                  </a:cubicBezTo>
                  <a:cubicBezTo>
                    <a:pt x="381" y="15677"/>
                    <a:pt x="381" y="15677"/>
                    <a:pt x="381" y="15677"/>
                  </a:cubicBezTo>
                  <a:cubicBezTo>
                    <a:pt x="-351" y="14632"/>
                    <a:pt x="15" y="13587"/>
                    <a:pt x="1113" y="12890"/>
                  </a:cubicBezTo>
                  <a:cubicBezTo>
                    <a:pt x="4774" y="10800"/>
                    <a:pt x="4774" y="10800"/>
                    <a:pt x="4774" y="10800"/>
                  </a:cubicBezTo>
                  <a:cubicBezTo>
                    <a:pt x="1113" y="8710"/>
                    <a:pt x="1113" y="8710"/>
                    <a:pt x="1113" y="8710"/>
                  </a:cubicBezTo>
                  <a:cubicBezTo>
                    <a:pt x="15" y="8361"/>
                    <a:pt x="-351" y="7316"/>
                    <a:pt x="381" y="6271"/>
                  </a:cubicBezTo>
                  <a:cubicBezTo>
                    <a:pt x="1113" y="4877"/>
                    <a:pt x="1113" y="4877"/>
                    <a:pt x="1113" y="4877"/>
                  </a:cubicBezTo>
                  <a:cubicBezTo>
                    <a:pt x="1846" y="3832"/>
                    <a:pt x="2944" y="3484"/>
                    <a:pt x="3676" y="4181"/>
                  </a:cubicBezTo>
                  <a:cubicBezTo>
                    <a:pt x="7703" y="6271"/>
                    <a:pt x="7703" y="6271"/>
                    <a:pt x="7703" y="6271"/>
                  </a:cubicBezTo>
                  <a:cubicBezTo>
                    <a:pt x="7703" y="2090"/>
                    <a:pt x="7703" y="2090"/>
                    <a:pt x="7703" y="2090"/>
                  </a:cubicBezTo>
                  <a:cubicBezTo>
                    <a:pt x="7703" y="1045"/>
                    <a:pt x="8802" y="0"/>
                    <a:pt x="9534" y="0"/>
                  </a:cubicBezTo>
                  <a:cubicBezTo>
                    <a:pt x="11364" y="0"/>
                    <a:pt x="11364" y="0"/>
                    <a:pt x="11364" y="0"/>
                  </a:cubicBezTo>
                  <a:cubicBezTo>
                    <a:pt x="12463" y="0"/>
                    <a:pt x="13561" y="1045"/>
                    <a:pt x="13561" y="2090"/>
                  </a:cubicBezTo>
                  <a:cubicBezTo>
                    <a:pt x="13561" y="6271"/>
                    <a:pt x="13561" y="6271"/>
                    <a:pt x="13561" y="6271"/>
                  </a:cubicBezTo>
                  <a:cubicBezTo>
                    <a:pt x="17222" y="4181"/>
                    <a:pt x="17222" y="4181"/>
                    <a:pt x="17222" y="4181"/>
                  </a:cubicBezTo>
                  <a:cubicBezTo>
                    <a:pt x="18320" y="3484"/>
                    <a:pt x="19418" y="3832"/>
                    <a:pt x="19785" y="4877"/>
                  </a:cubicBezTo>
                  <a:cubicBezTo>
                    <a:pt x="20883" y="6271"/>
                    <a:pt x="20883" y="6271"/>
                    <a:pt x="20883" y="6271"/>
                  </a:cubicBezTo>
                  <a:cubicBezTo>
                    <a:pt x="21249" y="7316"/>
                    <a:pt x="20883" y="8361"/>
                    <a:pt x="20151" y="8710"/>
                  </a:cubicBezTo>
                  <a:cubicBezTo>
                    <a:pt x="16124" y="10800"/>
                    <a:pt x="16124" y="10800"/>
                    <a:pt x="16124" y="10800"/>
                  </a:cubicBezTo>
                  <a:cubicBezTo>
                    <a:pt x="20151" y="12890"/>
                    <a:pt x="20151" y="12890"/>
                    <a:pt x="20151" y="12890"/>
                  </a:cubicBezTo>
                  <a:cubicBezTo>
                    <a:pt x="20883" y="13587"/>
                    <a:pt x="21249" y="14632"/>
                    <a:pt x="20883" y="1567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7" name="Shape 5647"/>
            <p:cNvSpPr/>
            <p:nvPr/>
          </p:nvSpPr>
          <p:spPr>
            <a:xfrm>
              <a:off x="0" y="771009"/>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5226" y="4529"/>
                  </a:moveTo>
                  <a:cubicBezTo>
                    <a:pt x="13810" y="3832"/>
                    <a:pt x="12393" y="3135"/>
                    <a:pt x="10977" y="3135"/>
                  </a:cubicBezTo>
                  <a:cubicBezTo>
                    <a:pt x="6728" y="3135"/>
                    <a:pt x="3187" y="6619"/>
                    <a:pt x="3187" y="10800"/>
                  </a:cubicBezTo>
                  <a:cubicBezTo>
                    <a:pt x="3187" y="12542"/>
                    <a:pt x="3541" y="13935"/>
                    <a:pt x="4249" y="14981"/>
                  </a:cubicBezTo>
                  <a:lnTo>
                    <a:pt x="15226" y="4529"/>
                  </a:lnTo>
                  <a:close/>
                  <a:moveTo>
                    <a:pt x="17351" y="6619"/>
                  </a:moveTo>
                  <a:cubicBezTo>
                    <a:pt x="6728" y="17419"/>
                    <a:pt x="6728" y="17419"/>
                    <a:pt x="6728" y="17419"/>
                  </a:cubicBezTo>
                  <a:cubicBezTo>
                    <a:pt x="7790" y="18116"/>
                    <a:pt x="9207" y="18465"/>
                    <a:pt x="10977" y="18465"/>
                  </a:cubicBezTo>
                  <a:cubicBezTo>
                    <a:pt x="15226" y="18465"/>
                    <a:pt x="18413" y="14981"/>
                    <a:pt x="18413" y="10800"/>
                  </a:cubicBezTo>
                  <a:cubicBezTo>
                    <a:pt x="18413" y="9406"/>
                    <a:pt x="18059" y="8013"/>
                    <a:pt x="17351" y="661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8" name="Shape 5648"/>
            <p:cNvSpPr/>
            <p:nvPr/>
          </p:nvSpPr>
          <p:spPr>
            <a:xfrm>
              <a:off x="420409" y="771009"/>
              <a:ext cx="242008" cy="1908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14400"/>
                    <a:pt x="0" y="7200"/>
                    <a:pt x="0" y="0"/>
                  </a:cubicBezTo>
                  <a:cubicBezTo>
                    <a:pt x="300" y="0"/>
                    <a:pt x="600" y="0"/>
                    <a:pt x="900" y="0"/>
                  </a:cubicBezTo>
                  <a:cubicBezTo>
                    <a:pt x="900" y="7200"/>
                    <a:pt x="900" y="14400"/>
                    <a:pt x="900" y="21600"/>
                  </a:cubicBezTo>
                  <a:cubicBezTo>
                    <a:pt x="600" y="21600"/>
                    <a:pt x="300" y="21600"/>
                    <a:pt x="0" y="21600"/>
                  </a:cubicBezTo>
                  <a:close/>
                  <a:moveTo>
                    <a:pt x="1200" y="21600"/>
                  </a:moveTo>
                  <a:cubicBezTo>
                    <a:pt x="1200" y="14400"/>
                    <a:pt x="1200" y="7200"/>
                    <a:pt x="1200" y="0"/>
                  </a:cubicBezTo>
                  <a:cubicBezTo>
                    <a:pt x="1500" y="0"/>
                    <a:pt x="1500" y="0"/>
                    <a:pt x="1800" y="0"/>
                  </a:cubicBezTo>
                  <a:cubicBezTo>
                    <a:pt x="1800" y="7200"/>
                    <a:pt x="1800" y="14400"/>
                    <a:pt x="1800" y="21600"/>
                  </a:cubicBezTo>
                  <a:cubicBezTo>
                    <a:pt x="1500" y="21600"/>
                    <a:pt x="1500" y="21600"/>
                    <a:pt x="1200" y="21600"/>
                  </a:cubicBezTo>
                  <a:close/>
                  <a:moveTo>
                    <a:pt x="2400" y="21600"/>
                  </a:moveTo>
                  <a:cubicBezTo>
                    <a:pt x="2400" y="14400"/>
                    <a:pt x="2400" y="7200"/>
                    <a:pt x="2400" y="0"/>
                  </a:cubicBezTo>
                  <a:cubicBezTo>
                    <a:pt x="2400" y="0"/>
                    <a:pt x="2700" y="0"/>
                    <a:pt x="2700" y="0"/>
                  </a:cubicBezTo>
                  <a:cubicBezTo>
                    <a:pt x="2700" y="7200"/>
                    <a:pt x="2700" y="14400"/>
                    <a:pt x="2700" y="21600"/>
                  </a:cubicBezTo>
                  <a:cubicBezTo>
                    <a:pt x="2700" y="21600"/>
                    <a:pt x="2700" y="21600"/>
                    <a:pt x="2400" y="21600"/>
                  </a:cubicBezTo>
                  <a:close/>
                  <a:moveTo>
                    <a:pt x="4200" y="21600"/>
                  </a:moveTo>
                  <a:cubicBezTo>
                    <a:pt x="4200" y="14400"/>
                    <a:pt x="4200" y="7200"/>
                    <a:pt x="4200" y="0"/>
                  </a:cubicBezTo>
                  <a:cubicBezTo>
                    <a:pt x="4500" y="0"/>
                    <a:pt x="4500" y="0"/>
                    <a:pt x="4800" y="0"/>
                  </a:cubicBezTo>
                  <a:cubicBezTo>
                    <a:pt x="4800" y="7200"/>
                    <a:pt x="4800" y="14400"/>
                    <a:pt x="4800" y="21600"/>
                  </a:cubicBezTo>
                  <a:cubicBezTo>
                    <a:pt x="4500" y="21600"/>
                    <a:pt x="4500" y="21600"/>
                    <a:pt x="4200" y="21600"/>
                  </a:cubicBezTo>
                  <a:close/>
                  <a:moveTo>
                    <a:pt x="5700" y="21600"/>
                  </a:moveTo>
                  <a:cubicBezTo>
                    <a:pt x="5700" y="14400"/>
                    <a:pt x="5700" y="7200"/>
                    <a:pt x="5700" y="0"/>
                  </a:cubicBezTo>
                  <a:cubicBezTo>
                    <a:pt x="6000" y="0"/>
                    <a:pt x="6300" y="0"/>
                    <a:pt x="6600" y="0"/>
                  </a:cubicBezTo>
                  <a:cubicBezTo>
                    <a:pt x="6600" y="7200"/>
                    <a:pt x="6600" y="14400"/>
                    <a:pt x="6600" y="21600"/>
                  </a:cubicBezTo>
                  <a:cubicBezTo>
                    <a:pt x="6300" y="21600"/>
                    <a:pt x="6000" y="21600"/>
                    <a:pt x="5700" y="21600"/>
                  </a:cubicBezTo>
                  <a:close/>
                  <a:moveTo>
                    <a:pt x="7800" y="21600"/>
                  </a:moveTo>
                  <a:cubicBezTo>
                    <a:pt x="7800" y="14400"/>
                    <a:pt x="7800" y="7200"/>
                    <a:pt x="7800" y="0"/>
                  </a:cubicBezTo>
                  <a:cubicBezTo>
                    <a:pt x="7800" y="0"/>
                    <a:pt x="8100" y="0"/>
                    <a:pt x="8100" y="0"/>
                  </a:cubicBezTo>
                  <a:cubicBezTo>
                    <a:pt x="8100" y="7200"/>
                    <a:pt x="8100" y="14400"/>
                    <a:pt x="8100" y="21600"/>
                  </a:cubicBezTo>
                  <a:cubicBezTo>
                    <a:pt x="8100" y="21600"/>
                    <a:pt x="7800" y="21600"/>
                    <a:pt x="7800" y="21600"/>
                  </a:cubicBezTo>
                  <a:close/>
                  <a:moveTo>
                    <a:pt x="8400" y="21600"/>
                  </a:moveTo>
                  <a:cubicBezTo>
                    <a:pt x="8400" y="14400"/>
                    <a:pt x="8400" y="7200"/>
                    <a:pt x="8400" y="0"/>
                  </a:cubicBezTo>
                  <a:cubicBezTo>
                    <a:pt x="8700" y="0"/>
                    <a:pt x="8700" y="0"/>
                    <a:pt x="9000" y="0"/>
                  </a:cubicBezTo>
                  <a:cubicBezTo>
                    <a:pt x="9000" y="7200"/>
                    <a:pt x="9000" y="14400"/>
                    <a:pt x="9000" y="21600"/>
                  </a:cubicBezTo>
                  <a:cubicBezTo>
                    <a:pt x="8700" y="21600"/>
                    <a:pt x="8700" y="21600"/>
                    <a:pt x="8400" y="21600"/>
                  </a:cubicBezTo>
                  <a:close/>
                  <a:moveTo>
                    <a:pt x="9300" y="21600"/>
                  </a:moveTo>
                  <a:cubicBezTo>
                    <a:pt x="9300" y="14400"/>
                    <a:pt x="9300" y="7200"/>
                    <a:pt x="9300" y="0"/>
                  </a:cubicBezTo>
                  <a:cubicBezTo>
                    <a:pt x="9300" y="0"/>
                    <a:pt x="9600" y="0"/>
                    <a:pt x="9600" y="0"/>
                  </a:cubicBezTo>
                  <a:cubicBezTo>
                    <a:pt x="9600" y="7200"/>
                    <a:pt x="9600" y="14400"/>
                    <a:pt x="9600" y="21600"/>
                  </a:cubicBezTo>
                  <a:cubicBezTo>
                    <a:pt x="9600" y="21600"/>
                    <a:pt x="9300" y="21600"/>
                    <a:pt x="9300" y="21600"/>
                  </a:cubicBezTo>
                  <a:close/>
                  <a:moveTo>
                    <a:pt x="10800" y="21600"/>
                  </a:moveTo>
                  <a:cubicBezTo>
                    <a:pt x="10800" y="14400"/>
                    <a:pt x="10800" y="7200"/>
                    <a:pt x="10800" y="0"/>
                  </a:cubicBezTo>
                  <a:cubicBezTo>
                    <a:pt x="11100" y="0"/>
                    <a:pt x="11400" y="0"/>
                    <a:pt x="11400" y="0"/>
                  </a:cubicBezTo>
                  <a:cubicBezTo>
                    <a:pt x="11400" y="7200"/>
                    <a:pt x="11400" y="14400"/>
                    <a:pt x="11400" y="21600"/>
                  </a:cubicBezTo>
                  <a:cubicBezTo>
                    <a:pt x="11400" y="21600"/>
                    <a:pt x="11100" y="21600"/>
                    <a:pt x="10800" y="21600"/>
                  </a:cubicBezTo>
                  <a:close/>
                  <a:moveTo>
                    <a:pt x="12600" y="21600"/>
                  </a:moveTo>
                  <a:cubicBezTo>
                    <a:pt x="12600" y="14400"/>
                    <a:pt x="12600" y="7200"/>
                    <a:pt x="12600" y="0"/>
                  </a:cubicBezTo>
                  <a:cubicBezTo>
                    <a:pt x="12900" y="0"/>
                    <a:pt x="13200" y="0"/>
                    <a:pt x="13500" y="0"/>
                  </a:cubicBezTo>
                  <a:cubicBezTo>
                    <a:pt x="13500" y="7200"/>
                    <a:pt x="13500" y="14400"/>
                    <a:pt x="13500" y="21600"/>
                  </a:cubicBezTo>
                  <a:cubicBezTo>
                    <a:pt x="13200" y="21600"/>
                    <a:pt x="12900" y="21600"/>
                    <a:pt x="12600" y="21600"/>
                  </a:cubicBezTo>
                  <a:close/>
                  <a:moveTo>
                    <a:pt x="14100" y="21600"/>
                  </a:moveTo>
                  <a:cubicBezTo>
                    <a:pt x="14100" y="14400"/>
                    <a:pt x="14100" y="7200"/>
                    <a:pt x="14100" y="0"/>
                  </a:cubicBezTo>
                  <a:cubicBezTo>
                    <a:pt x="14400" y="0"/>
                    <a:pt x="14700" y="0"/>
                    <a:pt x="15000" y="0"/>
                  </a:cubicBezTo>
                  <a:cubicBezTo>
                    <a:pt x="15000" y="7200"/>
                    <a:pt x="15000" y="14400"/>
                    <a:pt x="15000" y="21600"/>
                  </a:cubicBezTo>
                  <a:cubicBezTo>
                    <a:pt x="14700" y="21600"/>
                    <a:pt x="14400" y="21600"/>
                    <a:pt x="14100" y="21600"/>
                  </a:cubicBezTo>
                  <a:close/>
                  <a:moveTo>
                    <a:pt x="15600" y="21600"/>
                  </a:moveTo>
                  <a:cubicBezTo>
                    <a:pt x="15600" y="14400"/>
                    <a:pt x="15600" y="7200"/>
                    <a:pt x="15600" y="0"/>
                  </a:cubicBezTo>
                  <a:cubicBezTo>
                    <a:pt x="15900" y="0"/>
                    <a:pt x="16200" y="0"/>
                    <a:pt x="16500" y="0"/>
                  </a:cubicBezTo>
                  <a:cubicBezTo>
                    <a:pt x="16500" y="7200"/>
                    <a:pt x="16500" y="14400"/>
                    <a:pt x="16500" y="21600"/>
                  </a:cubicBezTo>
                  <a:cubicBezTo>
                    <a:pt x="16200" y="21600"/>
                    <a:pt x="15900" y="21600"/>
                    <a:pt x="15600" y="21600"/>
                  </a:cubicBezTo>
                  <a:close/>
                  <a:moveTo>
                    <a:pt x="16800" y="21600"/>
                  </a:moveTo>
                  <a:cubicBezTo>
                    <a:pt x="16800" y="14400"/>
                    <a:pt x="16800" y="7200"/>
                    <a:pt x="16800" y="0"/>
                  </a:cubicBezTo>
                  <a:cubicBezTo>
                    <a:pt x="17100" y="0"/>
                    <a:pt x="17400" y="0"/>
                    <a:pt x="17700" y="0"/>
                  </a:cubicBezTo>
                  <a:cubicBezTo>
                    <a:pt x="17700" y="7200"/>
                    <a:pt x="17700" y="14400"/>
                    <a:pt x="17700" y="21600"/>
                  </a:cubicBezTo>
                  <a:cubicBezTo>
                    <a:pt x="17400" y="21600"/>
                    <a:pt x="17100" y="21600"/>
                    <a:pt x="16800" y="21600"/>
                  </a:cubicBezTo>
                  <a:close/>
                  <a:moveTo>
                    <a:pt x="18600" y="21600"/>
                  </a:moveTo>
                  <a:cubicBezTo>
                    <a:pt x="18600" y="14400"/>
                    <a:pt x="18600" y="7200"/>
                    <a:pt x="18600" y="0"/>
                  </a:cubicBezTo>
                  <a:cubicBezTo>
                    <a:pt x="19200" y="0"/>
                    <a:pt x="19500" y="0"/>
                    <a:pt x="19800" y="0"/>
                  </a:cubicBezTo>
                  <a:cubicBezTo>
                    <a:pt x="19800" y="7200"/>
                    <a:pt x="19800" y="14400"/>
                    <a:pt x="19800" y="21600"/>
                  </a:cubicBezTo>
                  <a:cubicBezTo>
                    <a:pt x="19500" y="21600"/>
                    <a:pt x="19200" y="21600"/>
                    <a:pt x="18600" y="21600"/>
                  </a:cubicBezTo>
                  <a:close/>
                  <a:moveTo>
                    <a:pt x="20100" y="21600"/>
                  </a:moveTo>
                  <a:cubicBezTo>
                    <a:pt x="20100" y="14400"/>
                    <a:pt x="20100" y="7200"/>
                    <a:pt x="20100" y="0"/>
                  </a:cubicBezTo>
                  <a:cubicBezTo>
                    <a:pt x="20400" y="0"/>
                    <a:pt x="20400" y="0"/>
                    <a:pt x="20700" y="0"/>
                  </a:cubicBezTo>
                  <a:cubicBezTo>
                    <a:pt x="20700" y="7200"/>
                    <a:pt x="20700" y="14400"/>
                    <a:pt x="20700" y="21600"/>
                  </a:cubicBezTo>
                  <a:cubicBezTo>
                    <a:pt x="20400" y="21600"/>
                    <a:pt x="20400" y="21600"/>
                    <a:pt x="20100" y="21600"/>
                  </a:cubicBezTo>
                  <a:close/>
                  <a:moveTo>
                    <a:pt x="21000" y="21600"/>
                  </a:moveTo>
                  <a:cubicBezTo>
                    <a:pt x="21000" y="14400"/>
                    <a:pt x="21000" y="7200"/>
                    <a:pt x="21000" y="0"/>
                  </a:cubicBezTo>
                  <a:cubicBezTo>
                    <a:pt x="21300" y="0"/>
                    <a:pt x="21600" y="0"/>
                    <a:pt x="21600" y="0"/>
                  </a:cubicBezTo>
                  <a:cubicBezTo>
                    <a:pt x="21600" y="7200"/>
                    <a:pt x="21600" y="14400"/>
                    <a:pt x="21600" y="21600"/>
                  </a:cubicBezTo>
                  <a:cubicBezTo>
                    <a:pt x="21600" y="21600"/>
                    <a:pt x="21300" y="21600"/>
                    <a:pt x="2100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49" name="Shape 5649"/>
            <p:cNvSpPr/>
            <p:nvPr/>
          </p:nvSpPr>
          <p:spPr>
            <a:xfrm>
              <a:off x="902872" y="771009"/>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moveTo>
                    <a:pt x="1770" y="5226"/>
                  </a:moveTo>
                  <a:cubicBezTo>
                    <a:pt x="1770" y="16374"/>
                    <a:pt x="1770" y="16374"/>
                    <a:pt x="1770" y="16374"/>
                  </a:cubicBezTo>
                  <a:cubicBezTo>
                    <a:pt x="7082" y="16374"/>
                    <a:pt x="7082" y="16374"/>
                    <a:pt x="7082" y="16374"/>
                  </a:cubicBezTo>
                  <a:cubicBezTo>
                    <a:pt x="9207" y="16374"/>
                    <a:pt x="10977" y="15329"/>
                    <a:pt x="10977" y="13239"/>
                  </a:cubicBezTo>
                  <a:cubicBezTo>
                    <a:pt x="10977" y="11845"/>
                    <a:pt x="10269" y="10800"/>
                    <a:pt x="9207" y="10452"/>
                  </a:cubicBezTo>
                  <a:cubicBezTo>
                    <a:pt x="9915" y="9755"/>
                    <a:pt x="10623" y="9058"/>
                    <a:pt x="10623" y="8013"/>
                  </a:cubicBezTo>
                  <a:cubicBezTo>
                    <a:pt x="10623" y="5923"/>
                    <a:pt x="8852" y="5226"/>
                    <a:pt x="7082" y="5226"/>
                  </a:cubicBezTo>
                  <a:lnTo>
                    <a:pt x="1770" y="5226"/>
                  </a:lnTo>
                  <a:close/>
                  <a:moveTo>
                    <a:pt x="4249" y="9755"/>
                  </a:moveTo>
                  <a:cubicBezTo>
                    <a:pt x="4249" y="7316"/>
                    <a:pt x="4249" y="7316"/>
                    <a:pt x="4249" y="7316"/>
                  </a:cubicBezTo>
                  <a:cubicBezTo>
                    <a:pt x="6374" y="7316"/>
                    <a:pt x="6374" y="7316"/>
                    <a:pt x="6374" y="7316"/>
                  </a:cubicBezTo>
                  <a:cubicBezTo>
                    <a:pt x="7436" y="7316"/>
                    <a:pt x="8144" y="7316"/>
                    <a:pt x="8144" y="8361"/>
                  </a:cubicBezTo>
                  <a:cubicBezTo>
                    <a:pt x="8144" y="9406"/>
                    <a:pt x="7436" y="9755"/>
                    <a:pt x="6728" y="9755"/>
                  </a:cubicBezTo>
                  <a:lnTo>
                    <a:pt x="4249" y="9755"/>
                  </a:lnTo>
                  <a:close/>
                  <a:moveTo>
                    <a:pt x="4249" y="14284"/>
                  </a:moveTo>
                  <a:cubicBezTo>
                    <a:pt x="4249" y="11497"/>
                    <a:pt x="4249" y="11497"/>
                    <a:pt x="4249" y="11497"/>
                  </a:cubicBezTo>
                  <a:cubicBezTo>
                    <a:pt x="6728" y="11497"/>
                    <a:pt x="6728" y="11497"/>
                    <a:pt x="6728" y="11497"/>
                  </a:cubicBezTo>
                  <a:cubicBezTo>
                    <a:pt x="7790" y="11497"/>
                    <a:pt x="8498" y="11845"/>
                    <a:pt x="8498" y="12890"/>
                  </a:cubicBezTo>
                  <a:cubicBezTo>
                    <a:pt x="8498" y="13935"/>
                    <a:pt x="7790" y="14284"/>
                    <a:pt x="6728" y="14284"/>
                  </a:cubicBezTo>
                  <a:lnTo>
                    <a:pt x="4249" y="14284"/>
                  </a:lnTo>
                  <a:close/>
                  <a:moveTo>
                    <a:pt x="14164" y="12890"/>
                  </a:moveTo>
                  <a:cubicBezTo>
                    <a:pt x="19830" y="12890"/>
                    <a:pt x="19830" y="12890"/>
                    <a:pt x="19830" y="12890"/>
                  </a:cubicBezTo>
                  <a:cubicBezTo>
                    <a:pt x="19830" y="12542"/>
                    <a:pt x="19830" y="12542"/>
                    <a:pt x="19830" y="12542"/>
                  </a:cubicBezTo>
                  <a:cubicBezTo>
                    <a:pt x="19830" y="10103"/>
                    <a:pt x="18413" y="8013"/>
                    <a:pt x="15934" y="8013"/>
                  </a:cubicBezTo>
                  <a:cubicBezTo>
                    <a:pt x="13456" y="8013"/>
                    <a:pt x="11685" y="10103"/>
                    <a:pt x="11685" y="12194"/>
                  </a:cubicBezTo>
                  <a:cubicBezTo>
                    <a:pt x="11685" y="14981"/>
                    <a:pt x="13456" y="16374"/>
                    <a:pt x="15934" y="16374"/>
                  </a:cubicBezTo>
                  <a:cubicBezTo>
                    <a:pt x="18059" y="16374"/>
                    <a:pt x="19121" y="15677"/>
                    <a:pt x="19830" y="13935"/>
                  </a:cubicBezTo>
                  <a:cubicBezTo>
                    <a:pt x="17705" y="13935"/>
                    <a:pt x="17705" y="13935"/>
                    <a:pt x="17705" y="13935"/>
                  </a:cubicBezTo>
                  <a:cubicBezTo>
                    <a:pt x="17705" y="14632"/>
                    <a:pt x="16643" y="14981"/>
                    <a:pt x="15934" y="14981"/>
                  </a:cubicBezTo>
                  <a:cubicBezTo>
                    <a:pt x="14872" y="14981"/>
                    <a:pt x="14164" y="14284"/>
                    <a:pt x="14164" y="12890"/>
                  </a:cubicBezTo>
                  <a:close/>
                  <a:moveTo>
                    <a:pt x="18059" y="5923"/>
                  </a:moveTo>
                  <a:cubicBezTo>
                    <a:pt x="18059" y="6968"/>
                    <a:pt x="18059" y="6968"/>
                    <a:pt x="18059" y="6968"/>
                  </a:cubicBezTo>
                  <a:cubicBezTo>
                    <a:pt x="13456" y="6968"/>
                    <a:pt x="13456" y="6968"/>
                    <a:pt x="13456" y="6968"/>
                  </a:cubicBezTo>
                  <a:cubicBezTo>
                    <a:pt x="13456" y="5923"/>
                    <a:pt x="13456" y="5923"/>
                    <a:pt x="13456" y="5923"/>
                  </a:cubicBezTo>
                  <a:lnTo>
                    <a:pt x="18059" y="5923"/>
                  </a:lnTo>
                  <a:close/>
                  <a:moveTo>
                    <a:pt x="17705" y="11497"/>
                  </a:moveTo>
                  <a:cubicBezTo>
                    <a:pt x="14164" y="11497"/>
                    <a:pt x="14164" y="11497"/>
                    <a:pt x="14164" y="11497"/>
                  </a:cubicBezTo>
                  <a:cubicBezTo>
                    <a:pt x="14164" y="10452"/>
                    <a:pt x="14872" y="9755"/>
                    <a:pt x="15934" y="9755"/>
                  </a:cubicBezTo>
                  <a:cubicBezTo>
                    <a:pt x="16997" y="9755"/>
                    <a:pt x="17705" y="10452"/>
                    <a:pt x="17705" y="1149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0" name="Shape 5650"/>
            <p:cNvSpPr/>
            <p:nvPr/>
          </p:nvSpPr>
          <p:spPr>
            <a:xfrm>
              <a:off x="1387728" y="753945"/>
              <a:ext cx="274453" cy="242008"/>
            </a:xfrm>
            <a:custGeom>
              <a:avLst/>
              <a:gdLst/>
              <a:ahLst/>
              <a:cxnLst>
                <a:cxn ang="0">
                  <a:pos x="wd2" y="hd2"/>
                </a:cxn>
                <a:cxn ang="5400000">
                  <a:pos x="wd2" y="hd2"/>
                </a:cxn>
                <a:cxn ang="10800000">
                  <a:pos x="wd2" y="hd2"/>
                </a:cxn>
                <a:cxn ang="16200000">
                  <a:pos x="wd2" y="hd2"/>
                </a:cxn>
              </a:cxnLst>
              <a:rect l="0" t="0" r="r" b="b"/>
              <a:pathLst>
                <a:path w="21468" h="21600" extrusionOk="0">
                  <a:moveTo>
                    <a:pt x="21271" y="1500"/>
                  </a:moveTo>
                  <a:cubicBezTo>
                    <a:pt x="21534" y="1500"/>
                    <a:pt x="21534" y="1800"/>
                    <a:pt x="21271" y="2100"/>
                  </a:cubicBezTo>
                  <a:cubicBezTo>
                    <a:pt x="1514" y="21600"/>
                    <a:pt x="1514" y="21600"/>
                    <a:pt x="1514" y="21600"/>
                  </a:cubicBezTo>
                  <a:cubicBezTo>
                    <a:pt x="1251" y="21600"/>
                    <a:pt x="988" y="21600"/>
                    <a:pt x="988" y="21600"/>
                  </a:cubicBezTo>
                  <a:cubicBezTo>
                    <a:pt x="197" y="20400"/>
                    <a:pt x="197" y="20400"/>
                    <a:pt x="197" y="20400"/>
                  </a:cubicBezTo>
                  <a:cubicBezTo>
                    <a:pt x="-66" y="20100"/>
                    <a:pt x="-66" y="19800"/>
                    <a:pt x="197" y="19800"/>
                  </a:cubicBezTo>
                  <a:cubicBezTo>
                    <a:pt x="2041" y="18000"/>
                    <a:pt x="2041" y="18000"/>
                    <a:pt x="2041" y="18000"/>
                  </a:cubicBezTo>
                  <a:cubicBezTo>
                    <a:pt x="2041" y="17700"/>
                    <a:pt x="1778" y="17400"/>
                    <a:pt x="1778" y="17100"/>
                  </a:cubicBezTo>
                  <a:cubicBezTo>
                    <a:pt x="3358" y="15600"/>
                    <a:pt x="5202" y="12900"/>
                    <a:pt x="5202" y="6900"/>
                  </a:cubicBezTo>
                  <a:cubicBezTo>
                    <a:pt x="5202" y="4800"/>
                    <a:pt x="7046" y="2100"/>
                    <a:pt x="9680" y="1800"/>
                  </a:cubicBezTo>
                  <a:cubicBezTo>
                    <a:pt x="9680" y="1500"/>
                    <a:pt x="9680" y="1500"/>
                    <a:pt x="9680" y="1200"/>
                  </a:cubicBezTo>
                  <a:cubicBezTo>
                    <a:pt x="9680" y="600"/>
                    <a:pt x="10207" y="0"/>
                    <a:pt x="10734" y="0"/>
                  </a:cubicBezTo>
                  <a:cubicBezTo>
                    <a:pt x="11261" y="0"/>
                    <a:pt x="11788" y="600"/>
                    <a:pt x="11788" y="1200"/>
                  </a:cubicBezTo>
                  <a:cubicBezTo>
                    <a:pt x="11788" y="1500"/>
                    <a:pt x="11788" y="1500"/>
                    <a:pt x="11524" y="1800"/>
                  </a:cubicBezTo>
                  <a:cubicBezTo>
                    <a:pt x="13368" y="2100"/>
                    <a:pt x="14685" y="3300"/>
                    <a:pt x="15475" y="4500"/>
                  </a:cubicBezTo>
                  <a:cubicBezTo>
                    <a:pt x="19954" y="300"/>
                    <a:pt x="19954" y="300"/>
                    <a:pt x="19954" y="300"/>
                  </a:cubicBezTo>
                  <a:cubicBezTo>
                    <a:pt x="19954" y="0"/>
                    <a:pt x="20217" y="0"/>
                    <a:pt x="20480" y="300"/>
                  </a:cubicBezTo>
                  <a:lnTo>
                    <a:pt x="21271" y="1500"/>
                  </a:lnTo>
                  <a:close/>
                  <a:moveTo>
                    <a:pt x="14422" y="5700"/>
                  </a:moveTo>
                  <a:cubicBezTo>
                    <a:pt x="13895" y="4500"/>
                    <a:pt x="12841" y="3300"/>
                    <a:pt x="10734" y="3300"/>
                  </a:cubicBezTo>
                  <a:cubicBezTo>
                    <a:pt x="7836" y="3300"/>
                    <a:pt x="6519" y="5400"/>
                    <a:pt x="6519" y="6900"/>
                  </a:cubicBezTo>
                  <a:cubicBezTo>
                    <a:pt x="6519" y="10200"/>
                    <a:pt x="6256" y="12600"/>
                    <a:pt x="5202" y="14700"/>
                  </a:cubicBezTo>
                  <a:lnTo>
                    <a:pt x="14422" y="5700"/>
                  </a:lnTo>
                  <a:close/>
                  <a:moveTo>
                    <a:pt x="18110" y="18600"/>
                  </a:moveTo>
                  <a:cubicBezTo>
                    <a:pt x="13368" y="18600"/>
                    <a:pt x="13368" y="18600"/>
                    <a:pt x="13368" y="18600"/>
                  </a:cubicBezTo>
                  <a:cubicBezTo>
                    <a:pt x="13368" y="20400"/>
                    <a:pt x="12314" y="21600"/>
                    <a:pt x="10734" y="21600"/>
                  </a:cubicBezTo>
                  <a:cubicBezTo>
                    <a:pt x="9154" y="21600"/>
                    <a:pt x="8100" y="20400"/>
                    <a:pt x="8100" y="18600"/>
                  </a:cubicBezTo>
                  <a:cubicBezTo>
                    <a:pt x="9680" y="17100"/>
                    <a:pt x="9680" y="17100"/>
                    <a:pt x="9680" y="17100"/>
                  </a:cubicBezTo>
                  <a:cubicBezTo>
                    <a:pt x="17583" y="17100"/>
                    <a:pt x="17583" y="17100"/>
                    <a:pt x="17583" y="17100"/>
                  </a:cubicBezTo>
                  <a:cubicBezTo>
                    <a:pt x="16529" y="15600"/>
                    <a:pt x="15739" y="13800"/>
                    <a:pt x="15212" y="11400"/>
                  </a:cubicBezTo>
                  <a:cubicBezTo>
                    <a:pt x="16266" y="10500"/>
                    <a:pt x="16266" y="10500"/>
                    <a:pt x="16266" y="10500"/>
                  </a:cubicBezTo>
                  <a:cubicBezTo>
                    <a:pt x="16793" y="13800"/>
                    <a:pt x="18373" y="15900"/>
                    <a:pt x="19427" y="17100"/>
                  </a:cubicBezTo>
                  <a:cubicBezTo>
                    <a:pt x="19427" y="18000"/>
                    <a:pt x="18900" y="18600"/>
                    <a:pt x="18110" y="18600"/>
                  </a:cubicBezTo>
                  <a:close/>
                  <a:moveTo>
                    <a:pt x="10734" y="20400"/>
                  </a:moveTo>
                  <a:cubicBezTo>
                    <a:pt x="9944" y="20400"/>
                    <a:pt x="9154" y="19500"/>
                    <a:pt x="9154" y="18600"/>
                  </a:cubicBezTo>
                  <a:cubicBezTo>
                    <a:pt x="9154" y="18600"/>
                    <a:pt x="9154" y="18300"/>
                    <a:pt x="8890" y="18300"/>
                  </a:cubicBezTo>
                  <a:cubicBezTo>
                    <a:pt x="8890" y="18300"/>
                    <a:pt x="8890" y="18600"/>
                    <a:pt x="8890" y="18600"/>
                  </a:cubicBezTo>
                  <a:cubicBezTo>
                    <a:pt x="8890" y="19800"/>
                    <a:pt x="9680" y="20700"/>
                    <a:pt x="10734" y="20700"/>
                  </a:cubicBezTo>
                  <a:cubicBezTo>
                    <a:pt x="10734" y="20700"/>
                    <a:pt x="10997" y="20700"/>
                    <a:pt x="10997" y="20400"/>
                  </a:cubicBezTo>
                  <a:cubicBezTo>
                    <a:pt x="10997" y="20400"/>
                    <a:pt x="10734" y="20400"/>
                    <a:pt x="10734" y="204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1" name="Shape 5651"/>
            <p:cNvSpPr/>
            <p:nvPr/>
          </p:nvSpPr>
          <p:spPr>
            <a:xfrm>
              <a:off x="1870900" y="764611"/>
              <a:ext cx="188955" cy="221756"/>
            </a:xfrm>
            <a:custGeom>
              <a:avLst/>
              <a:gdLst/>
              <a:ahLst/>
              <a:cxnLst>
                <a:cxn ang="0">
                  <a:pos x="wd2" y="hd2"/>
                </a:cxn>
                <a:cxn ang="5400000">
                  <a:pos x="wd2" y="hd2"/>
                </a:cxn>
                <a:cxn ang="10800000">
                  <a:pos x="wd2" y="hd2"/>
                </a:cxn>
                <a:cxn ang="16200000">
                  <a:pos x="wd2" y="hd2"/>
                </a:cxn>
              </a:cxnLst>
              <a:rect l="0" t="0" r="r" b="b"/>
              <a:pathLst>
                <a:path w="21389" h="21148" extrusionOk="0">
                  <a:moveTo>
                    <a:pt x="19705" y="12121"/>
                  </a:moveTo>
                  <a:cubicBezTo>
                    <a:pt x="19326" y="13088"/>
                    <a:pt x="18568" y="13410"/>
                    <a:pt x="17811" y="14055"/>
                  </a:cubicBezTo>
                  <a:cubicBezTo>
                    <a:pt x="14779" y="15022"/>
                    <a:pt x="11368" y="15345"/>
                    <a:pt x="8337" y="15022"/>
                  </a:cubicBezTo>
                  <a:cubicBezTo>
                    <a:pt x="6442" y="15022"/>
                    <a:pt x="4168" y="14377"/>
                    <a:pt x="2274" y="13410"/>
                  </a:cubicBezTo>
                  <a:cubicBezTo>
                    <a:pt x="1516" y="12766"/>
                    <a:pt x="1516" y="11798"/>
                    <a:pt x="1516" y="11154"/>
                  </a:cubicBezTo>
                  <a:cubicBezTo>
                    <a:pt x="758" y="8252"/>
                    <a:pt x="379" y="5673"/>
                    <a:pt x="0" y="3094"/>
                  </a:cubicBezTo>
                  <a:cubicBezTo>
                    <a:pt x="0" y="1804"/>
                    <a:pt x="1516" y="1482"/>
                    <a:pt x="2653" y="1160"/>
                  </a:cubicBezTo>
                  <a:cubicBezTo>
                    <a:pt x="4168" y="515"/>
                    <a:pt x="6063" y="192"/>
                    <a:pt x="7579" y="192"/>
                  </a:cubicBezTo>
                  <a:cubicBezTo>
                    <a:pt x="10989" y="-130"/>
                    <a:pt x="14400" y="-130"/>
                    <a:pt x="17811" y="837"/>
                  </a:cubicBezTo>
                  <a:cubicBezTo>
                    <a:pt x="18947" y="1160"/>
                    <a:pt x="20463" y="1482"/>
                    <a:pt x="21221" y="2449"/>
                  </a:cubicBezTo>
                  <a:cubicBezTo>
                    <a:pt x="21600" y="2771"/>
                    <a:pt x="21221" y="3416"/>
                    <a:pt x="21221" y="3739"/>
                  </a:cubicBezTo>
                  <a:cubicBezTo>
                    <a:pt x="20842" y="6640"/>
                    <a:pt x="20084" y="9542"/>
                    <a:pt x="19705" y="12121"/>
                  </a:cubicBezTo>
                  <a:close/>
                  <a:moveTo>
                    <a:pt x="16674" y="19858"/>
                  </a:moveTo>
                  <a:cubicBezTo>
                    <a:pt x="14021" y="21148"/>
                    <a:pt x="10611" y="21470"/>
                    <a:pt x="7579" y="20825"/>
                  </a:cubicBezTo>
                  <a:cubicBezTo>
                    <a:pt x="6063" y="20825"/>
                    <a:pt x="4168" y="20180"/>
                    <a:pt x="3411" y="18891"/>
                  </a:cubicBezTo>
                  <a:cubicBezTo>
                    <a:pt x="3032" y="17601"/>
                    <a:pt x="2653" y="16312"/>
                    <a:pt x="2653" y="15345"/>
                  </a:cubicBezTo>
                  <a:cubicBezTo>
                    <a:pt x="2653" y="15022"/>
                    <a:pt x="2653" y="15022"/>
                    <a:pt x="2653" y="15022"/>
                  </a:cubicBezTo>
                  <a:cubicBezTo>
                    <a:pt x="3032" y="15022"/>
                    <a:pt x="3032" y="15022"/>
                    <a:pt x="3032" y="15022"/>
                  </a:cubicBezTo>
                  <a:cubicBezTo>
                    <a:pt x="7579" y="17279"/>
                    <a:pt x="13642" y="17279"/>
                    <a:pt x="18189" y="15022"/>
                  </a:cubicBezTo>
                  <a:cubicBezTo>
                    <a:pt x="18947" y="15022"/>
                    <a:pt x="18568" y="15667"/>
                    <a:pt x="18568" y="16312"/>
                  </a:cubicBezTo>
                  <a:cubicBezTo>
                    <a:pt x="18189" y="17601"/>
                    <a:pt x="18189" y="19213"/>
                    <a:pt x="16674" y="19858"/>
                  </a:cubicBezTo>
                  <a:close/>
                  <a:moveTo>
                    <a:pt x="14779" y="1804"/>
                  </a:moveTo>
                  <a:cubicBezTo>
                    <a:pt x="12126" y="1482"/>
                    <a:pt x="9095" y="1482"/>
                    <a:pt x="6063" y="1804"/>
                  </a:cubicBezTo>
                  <a:cubicBezTo>
                    <a:pt x="5305" y="2127"/>
                    <a:pt x="4168" y="2127"/>
                    <a:pt x="3789" y="2771"/>
                  </a:cubicBezTo>
                  <a:cubicBezTo>
                    <a:pt x="4547" y="3739"/>
                    <a:pt x="6063" y="3739"/>
                    <a:pt x="7200" y="3739"/>
                  </a:cubicBezTo>
                  <a:cubicBezTo>
                    <a:pt x="9474" y="4061"/>
                    <a:pt x="11747" y="4061"/>
                    <a:pt x="14021" y="3739"/>
                  </a:cubicBezTo>
                  <a:cubicBezTo>
                    <a:pt x="15158" y="3739"/>
                    <a:pt x="16674" y="3739"/>
                    <a:pt x="17811" y="2771"/>
                  </a:cubicBezTo>
                  <a:cubicBezTo>
                    <a:pt x="17053" y="2127"/>
                    <a:pt x="15916" y="1804"/>
                    <a:pt x="14779" y="1804"/>
                  </a:cubicBezTo>
                  <a:close/>
                  <a:moveTo>
                    <a:pt x="9095" y="7607"/>
                  </a:moveTo>
                  <a:cubicBezTo>
                    <a:pt x="7958" y="7930"/>
                    <a:pt x="7200" y="9219"/>
                    <a:pt x="7200" y="10509"/>
                  </a:cubicBezTo>
                  <a:cubicBezTo>
                    <a:pt x="7200" y="12121"/>
                    <a:pt x="9095" y="13410"/>
                    <a:pt x="10989" y="13088"/>
                  </a:cubicBezTo>
                  <a:cubicBezTo>
                    <a:pt x="12884" y="13088"/>
                    <a:pt x="14400" y="11476"/>
                    <a:pt x="14021" y="9864"/>
                  </a:cubicBezTo>
                  <a:cubicBezTo>
                    <a:pt x="13642" y="7930"/>
                    <a:pt x="11368" y="6640"/>
                    <a:pt x="9095" y="7607"/>
                  </a:cubicBezTo>
                  <a:close/>
                  <a:moveTo>
                    <a:pt x="9853" y="11476"/>
                  </a:moveTo>
                  <a:cubicBezTo>
                    <a:pt x="8716" y="11154"/>
                    <a:pt x="8716" y="9542"/>
                    <a:pt x="9853" y="8897"/>
                  </a:cubicBezTo>
                  <a:cubicBezTo>
                    <a:pt x="10989" y="8574"/>
                    <a:pt x="12126" y="9219"/>
                    <a:pt x="12126" y="10186"/>
                  </a:cubicBezTo>
                  <a:cubicBezTo>
                    <a:pt x="12505" y="11154"/>
                    <a:pt x="10989" y="12121"/>
                    <a:pt x="9853" y="1147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2" name="Shape 5652"/>
            <p:cNvSpPr/>
            <p:nvPr/>
          </p:nvSpPr>
          <p:spPr>
            <a:xfrm>
              <a:off x="2356778" y="771009"/>
              <a:ext cx="120380" cy="224944"/>
            </a:xfrm>
            <a:custGeom>
              <a:avLst/>
              <a:gdLst/>
              <a:ahLst/>
              <a:cxnLst>
                <a:cxn ang="0">
                  <a:pos x="wd2" y="hd2"/>
                </a:cxn>
                <a:cxn ang="5400000">
                  <a:pos x="wd2" y="hd2"/>
                </a:cxn>
                <a:cxn ang="10800000">
                  <a:pos x="wd2" y="hd2"/>
                </a:cxn>
                <a:cxn ang="16200000">
                  <a:pos x="wd2" y="hd2"/>
                </a:cxn>
              </a:cxnLst>
              <a:rect l="0" t="0" r="r" b="b"/>
              <a:pathLst>
                <a:path w="20951" h="21600" extrusionOk="0">
                  <a:moveTo>
                    <a:pt x="20692" y="6448"/>
                  </a:moveTo>
                  <a:cubicBezTo>
                    <a:pt x="8433" y="21278"/>
                    <a:pt x="8433" y="21278"/>
                    <a:pt x="8433" y="21278"/>
                  </a:cubicBezTo>
                  <a:cubicBezTo>
                    <a:pt x="7849" y="21600"/>
                    <a:pt x="7849" y="21600"/>
                    <a:pt x="7265" y="21600"/>
                  </a:cubicBezTo>
                  <a:cubicBezTo>
                    <a:pt x="7265" y="21600"/>
                    <a:pt x="7265" y="21600"/>
                    <a:pt x="6681" y="21600"/>
                  </a:cubicBezTo>
                  <a:cubicBezTo>
                    <a:pt x="6098" y="21600"/>
                    <a:pt x="6098" y="21278"/>
                    <a:pt x="6098" y="20955"/>
                  </a:cubicBezTo>
                  <a:cubicBezTo>
                    <a:pt x="10768" y="10639"/>
                    <a:pt x="10768" y="10639"/>
                    <a:pt x="10768" y="10639"/>
                  </a:cubicBezTo>
                  <a:cubicBezTo>
                    <a:pt x="1427" y="11928"/>
                    <a:pt x="1427" y="11928"/>
                    <a:pt x="1427" y="11928"/>
                  </a:cubicBezTo>
                  <a:cubicBezTo>
                    <a:pt x="1427" y="11928"/>
                    <a:pt x="844" y="11928"/>
                    <a:pt x="844" y="11928"/>
                  </a:cubicBezTo>
                  <a:cubicBezTo>
                    <a:pt x="844" y="11928"/>
                    <a:pt x="260" y="11928"/>
                    <a:pt x="260" y="11606"/>
                  </a:cubicBezTo>
                  <a:cubicBezTo>
                    <a:pt x="260" y="11606"/>
                    <a:pt x="-324" y="11284"/>
                    <a:pt x="260" y="11284"/>
                  </a:cubicBezTo>
                  <a:cubicBezTo>
                    <a:pt x="4930" y="645"/>
                    <a:pt x="4930" y="645"/>
                    <a:pt x="4930" y="645"/>
                  </a:cubicBezTo>
                  <a:cubicBezTo>
                    <a:pt x="4930" y="322"/>
                    <a:pt x="5514" y="0"/>
                    <a:pt x="5514" y="0"/>
                  </a:cubicBezTo>
                  <a:cubicBezTo>
                    <a:pt x="13687" y="0"/>
                    <a:pt x="13687" y="0"/>
                    <a:pt x="13687" y="0"/>
                  </a:cubicBezTo>
                  <a:cubicBezTo>
                    <a:pt x="14271" y="0"/>
                    <a:pt x="14271" y="322"/>
                    <a:pt x="14271" y="645"/>
                  </a:cubicBezTo>
                  <a:cubicBezTo>
                    <a:pt x="14271" y="645"/>
                    <a:pt x="14271" y="967"/>
                    <a:pt x="14271" y="967"/>
                  </a:cubicBezTo>
                  <a:cubicBezTo>
                    <a:pt x="10184" y="6770"/>
                    <a:pt x="10184" y="6770"/>
                    <a:pt x="10184" y="6770"/>
                  </a:cubicBezTo>
                  <a:cubicBezTo>
                    <a:pt x="19525" y="5803"/>
                    <a:pt x="19525" y="5803"/>
                    <a:pt x="19525" y="5803"/>
                  </a:cubicBezTo>
                  <a:cubicBezTo>
                    <a:pt x="19525" y="5481"/>
                    <a:pt x="19525" y="5481"/>
                    <a:pt x="20108" y="5481"/>
                  </a:cubicBezTo>
                  <a:cubicBezTo>
                    <a:pt x="20108" y="5481"/>
                    <a:pt x="20692" y="5803"/>
                    <a:pt x="20692" y="5803"/>
                  </a:cubicBezTo>
                  <a:cubicBezTo>
                    <a:pt x="20692" y="6125"/>
                    <a:pt x="21276" y="6125"/>
                    <a:pt x="20692" y="644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3" name="Shape 5653"/>
            <p:cNvSpPr/>
            <p:nvPr/>
          </p:nvSpPr>
          <p:spPr>
            <a:xfrm>
              <a:off x="2837377" y="771009"/>
              <a:ext cx="175301" cy="204776"/>
            </a:xfrm>
            <a:custGeom>
              <a:avLst/>
              <a:gdLst/>
              <a:ahLst/>
              <a:cxnLst>
                <a:cxn ang="0">
                  <a:pos x="wd2" y="hd2"/>
                </a:cxn>
                <a:cxn ang="5400000">
                  <a:pos x="wd2" y="hd2"/>
                </a:cxn>
                <a:cxn ang="10800000">
                  <a:pos x="wd2" y="hd2"/>
                </a:cxn>
                <a:cxn ang="16200000">
                  <a:pos x="wd2" y="hd2"/>
                </a:cxn>
              </a:cxnLst>
              <a:rect l="0" t="0" r="r" b="b"/>
              <a:pathLst>
                <a:path w="21600" h="21600" extrusionOk="0">
                  <a:moveTo>
                    <a:pt x="20354" y="354"/>
                  </a:moveTo>
                  <a:cubicBezTo>
                    <a:pt x="21185" y="354"/>
                    <a:pt x="21600" y="1062"/>
                    <a:pt x="21600" y="1770"/>
                  </a:cubicBezTo>
                  <a:cubicBezTo>
                    <a:pt x="21600" y="20184"/>
                    <a:pt x="21600" y="20184"/>
                    <a:pt x="21600" y="20184"/>
                  </a:cubicBezTo>
                  <a:cubicBezTo>
                    <a:pt x="21600" y="20892"/>
                    <a:pt x="21185" y="21246"/>
                    <a:pt x="20354" y="21600"/>
                  </a:cubicBezTo>
                  <a:cubicBezTo>
                    <a:pt x="19938" y="21600"/>
                    <a:pt x="19938" y="21600"/>
                    <a:pt x="19523" y="21600"/>
                  </a:cubicBezTo>
                  <a:cubicBezTo>
                    <a:pt x="19108" y="21600"/>
                    <a:pt x="18692" y="21600"/>
                    <a:pt x="18277" y="21246"/>
                  </a:cubicBezTo>
                  <a:cubicBezTo>
                    <a:pt x="10800" y="15226"/>
                    <a:pt x="10800" y="15226"/>
                    <a:pt x="10800" y="15226"/>
                  </a:cubicBezTo>
                  <a:cubicBezTo>
                    <a:pt x="3323" y="21246"/>
                    <a:pt x="3323" y="21246"/>
                    <a:pt x="3323" y="21246"/>
                  </a:cubicBezTo>
                  <a:cubicBezTo>
                    <a:pt x="3323" y="21600"/>
                    <a:pt x="2492" y="21600"/>
                    <a:pt x="2077" y="21600"/>
                  </a:cubicBezTo>
                  <a:cubicBezTo>
                    <a:pt x="2077" y="21600"/>
                    <a:pt x="1662" y="21600"/>
                    <a:pt x="1246" y="21600"/>
                  </a:cubicBezTo>
                  <a:cubicBezTo>
                    <a:pt x="831" y="21246"/>
                    <a:pt x="0" y="20892"/>
                    <a:pt x="0" y="20184"/>
                  </a:cubicBezTo>
                  <a:cubicBezTo>
                    <a:pt x="0" y="1770"/>
                    <a:pt x="0" y="1770"/>
                    <a:pt x="0" y="1770"/>
                  </a:cubicBezTo>
                  <a:cubicBezTo>
                    <a:pt x="0" y="1062"/>
                    <a:pt x="831" y="354"/>
                    <a:pt x="1246" y="354"/>
                  </a:cubicBezTo>
                  <a:cubicBezTo>
                    <a:pt x="1662" y="354"/>
                    <a:pt x="2077" y="0"/>
                    <a:pt x="2077" y="0"/>
                  </a:cubicBezTo>
                  <a:cubicBezTo>
                    <a:pt x="2492" y="0"/>
                    <a:pt x="19108" y="0"/>
                    <a:pt x="19523" y="0"/>
                  </a:cubicBezTo>
                  <a:cubicBezTo>
                    <a:pt x="19938" y="0"/>
                    <a:pt x="19938" y="354"/>
                    <a:pt x="20354" y="354"/>
                  </a:cubicBezTo>
                  <a:close/>
                  <a:moveTo>
                    <a:pt x="2492" y="2125"/>
                  </a:moveTo>
                  <a:cubicBezTo>
                    <a:pt x="2492" y="19475"/>
                    <a:pt x="2492" y="19475"/>
                    <a:pt x="2492" y="19475"/>
                  </a:cubicBezTo>
                  <a:cubicBezTo>
                    <a:pt x="9554" y="13810"/>
                    <a:pt x="9554" y="13810"/>
                    <a:pt x="9554" y="13810"/>
                  </a:cubicBezTo>
                  <a:cubicBezTo>
                    <a:pt x="10800" y="12748"/>
                    <a:pt x="10800" y="12748"/>
                    <a:pt x="10800" y="12748"/>
                  </a:cubicBezTo>
                  <a:cubicBezTo>
                    <a:pt x="12462" y="13810"/>
                    <a:pt x="12462" y="13810"/>
                    <a:pt x="12462" y="13810"/>
                  </a:cubicBezTo>
                  <a:cubicBezTo>
                    <a:pt x="19523" y="19475"/>
                    <a:pt x="19523" y="19475"/>
                    <a:pt x="19523" y="19475"/>
                  </a:cubicBezTo>
                  <a:cubicBezTo>
                    <a:pt x="19523" y="2125"/>
                    <a:pt x="19523" y="2125"/>
                    <a:pt x="19523" y="2125"/>
                  </a:cubicBezTo>
                  <a:lnTo>
                    <a:pt x="2492" y="212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4" name="Shape 5654"/>
            <p:cNvSpPr/>
            <p:nvPr/>
          </p:nvSpPr>
          <p:spPr>
            <a:xfrm>
              <a:off x="3321391" y="753945"/>
              <a:ext cx="187712"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900"/>
                  </a:moveTo>
                  <a:cubicBezTo>
                    <a:pt x="21600" y="21000"/>
                    <a:pt x="21600" y="21000"/>
                    <a:pt x="21600" y="21000"/>
                  </a:cubicBezTo>
                  <a:cubicBezTo>
                    <a:pt x="21600" y="21300"/>
                    <a:pt x="21214" y="21600"/>
                    <a:pt x="20829" y="21600"/>
                  </a:cubicBezTo>
                  <a:cubicBezTo>
                    <a:pt x="771" y="21600"/>
                    <a:pt x="771" y="21600"/>
                    <a:pt x="771" y="21600"/>
                  </a:cubicBezTo>
                  <a:cubicBezTo>
                    <a:pt x="386" y="21600"/>
                    <a:pt x="0" y="21300"/>
                    <a:pt x="0" y="21000"/>
                  </a:cubicBezTo>
                  <a:cubicBezTo>
                    <a:pt x="0" y="900"/>
                    <a:pt x="0" y="900"/>
                    <a:pt x="0" y="900"/>
                  </a:cubicBezTo>
                  <a:cubicBezTo>
                    <a:pt x="0" y="300"/>
                    <a:pt x="386" y="0"/>
                    <a:pt x="771" y="0"/>
                  </a:cubicBezTo>
                  <a:cubicBezTo>
                    <a:pt x="20829" y="0"/>
                    <a:pt x="20829" y="0"/>
                    <a:pt x="20829" y="0"/>
                  </a:cubicBezTo>
                  <a:cubicBezTo>
                    <a:pt x="21214" y="0"/>
                    <a:pt x="21600" y="300"/>
                    <a:pt x="21600" y="900"/>
                  </a:cubicBezTo>
                  <a:close/>
                  <a:moveTo>
                    <a:pt x="5786" y="3600"/>
                  </a:moveTo>
                  <a:cubicBezTo>
                    <a:pt x="5786" y="3300"/>
                    <a:pt x="5786" y="3300"/>
                    <a:pt x="5400" y="3300"/>
                  </a:cubicBezTo>
                  <a:cubicBezTo>
                    <a:pt x="4243" y="3300"/>
                    <a:pt x="4243" y="3300"/>
                    <a:pt x="4243" y="3300"/>
                  </a:cubicBezTo>
                  <a:cubicBezTo>
                    <a:pt x="4243" y="3300"/>
                    <a:pt x="3857" y="3300"/>
                    <a:pt x="3857" y="3600"/>
                  </a:cubicBezTo>
                  <a:cubicBezTo>
                    <a:pt x="3857" y="4200"/>
                    <a:pt x="3857" y="4200"/>
                    <a:pt x="3857" y="4200"/>
                  </a:cubicBezTo>
                  <a:cubicBezTo>
                    <a:pt x="3857" y="4500"/>
                    <a:pt x="4243" y="4800"/>
                    <a:pt x="4243" y="4800"/>
                  </a:cubicBezTo>
                  <a:cubicBezTo>
                    <a:pt x="5400" y="4800"/>
                    <a:pt x="5400" y="4800"/>
                    <a:pt x="5400" y="4800"/>
                  </a:cubicBezTo>
                  <a:cubicBezTo>
                    <a:pt x="5786" y="4800"/>
                    <a:pt x="5786" y="4500"/>
                    <a:pt x="5786" y="4200"/>
                  </a:cubicBezTo>
                  <a:lnTo>
                    <a:pt x="5786" y="3600"/>
                  </a:lnTo>
                  <a:close/>
                  <a:moveTo>
                    <a:pt x="5786" y="6600"/>
                  </a:moveTo>
                  <a:cubicBezTo>
                    <a:pt x="5786" y="6300"/>
                    <a:pt x="5786" y="6300"/>
                    <a:pt x="5400" y="6300"/>
                  </a:cubicBezTo>
                  <a:cubicBezTo>
                    <a:pt x="4243" y="6300"/>
                    <a:pt x="4243" y="6300"/>
                    <a:pt x="4243" y="6300"/>
                  </a:cubicBezTo>
                  <a:cubicBezTo>
                    <a:pt x="4243" y="6300"/>
                    <a:pt x="3857" y="6300"/>
                    <a:pt x="3857" y="6600"/>
                  </a:cubicBezTo>
                  <a:cubicBezTo>
                    <a:pt x="3857" y="7500"/>
                    <a:pt x="3857" y="7500"/>
                    <a:pt x="3857" y="7500"/>
                  </a:cubicBezTo>
                  <a:cubicBezTo>
                    <a:pt x="3857" y="7500"/>
                    <a:pt x="4243" y="7800"/>
                    <a:pt x="4243" y="7800"/>
                  </a:cubicBezTo>
                  <a:cubicBezTo>
                    <a:pt x="5400" y="7800"/>
                    <a:pt x="5400" y="7800"/>
                    <a:pt x="5400" y="7800"/>
                  </a:cubicBezTo>
                  <a:cubicBezTo>
                    <a:pt x="5786" y="7800"/>
                    <a:pt x="5786" y="7500"/>
                    <a:pt x="5786" y="7500"/>
                  </a:cubicBezTo>
                  <a:lnTo>
                    <a:pt x="5786" y="6600"/>
                  </a:lnTo>
                  <a:close/>
                  <a:moveTo>
                    <a:pt x="5786" y="9600"/>
                  </a:moveTo>
                  <a:cubicBezTo>
                    <a:pt x="5786" y="9600"/>
                    <a:pt x="5786" y="9300"/>
                    <a:pt x="5400" y="9300"/>
                  </a:cubicBezTo>
                  <a:cubicBezTo>
                    <a:pt x="4243" y="9300"/>
                    <a:pt x="4243" y="9300"/>
                    <a:pt x="4243" y="9300"/>
                  </a:cubicBezTo>
                  <a:cubicBezTo>
                    <a:pt x="4243" y="9300"/>
                    <a:pt x="3857" y="9600"/>
                    <a:pt x="3857" y="9600"/>
                  </a:cubicBezTo>
                  <a:cubicBezTo>
                    <a:pt x="3857" y="10500"/>
                    <a:pt x="3857" y="10500"/>
                    <a:pt x="3857" y="10500"/>
                  </a:cubicBezTo>
                  <a:cubicBezTo>
                    <a:pt x="3857" y="10800"/>
                    <a:pt x="4243" y="10800"/>
                    <a:pt x="4243" y="10800"/>
                  </a:cubicBezTo>
                  <a:cubicBezTo>
                    <a:pt x="5400" y="10800"/>
                    <a:pt x="5400" y="10800"/>
                    <a:pt x="5400" y="10800"/>
                  </a:cubicBezTo>
                  <a:cubicBezTo>
                    <a:pt x="5786" y="10800"/>
                    <a:pt x="5786" y="10800"/>
                    <a:pt x="5786" y="10500"/>
                  </a:cubicBezTo>
                  <a:lnTo>
                    <a:pt x="5786" y="9600"/>
                  </a:lnTo>
                  <a:close/>
                  <a:moveTo>
                    <a:pt x="5786" y="12900"/>
                  </a:moveTo>
                  <a:cubicBezTo>
                    <a:pt x="5786" y="12600"/>
                    <a:pt x="5786" y="12300"/>
                    <a:pt x="5400" y="12300"/>
                  </a:cubicBezTo>
                  <a:cubicBezTo>
                    <a:pt x="4243" y="12300"/>
                    <a:pt x="4243" y="12300"/>
                    <a:pt x="4243" y="12300"/>
                  </a:cubicBezTo>
                  <a:cubicBezTo>
                    <a:pt x="4243" y="12300"/>
                    <a:pt x="3857" y="12600"/>
                    <a:pt x="3857" y="12900"/>
                  </a:cubicBezTo>
                  <a:cubicBezTo>
                    <a:pt x="3857" y="13500"/>
                    <a:pt x="3857" y="13500"/>
                    <a:pt x="3857" y="13500"/>
                  </a:cubicBezTo>
                  <a:cubicBezTo>
                    <a:pt x="3857" y="13800"/>
                    <a:pt x="4243" y="14100"/>
                    <a:pt x="4243" y="14100"/>
                  </a:cubicBezTo>
                  <a:cubicBezTo>
                    <a:pt x="5400" y="14100"/>
                    <a:pt x="5400" y="14100"/>
                    <a:pt x="5400" y="14100"/>
                  </a:cubicBezTo>
                  <a:cubicBezTo>
                    <a:pt x="5786" y="14100"/>
                    <a:pt x="5786" y="13800"/>
                    <a:pt x="5786" y="13500"/>
                  </a:cubicBezTo>
                  <a:lnTo>
                    <a:pt x="5786" y="12900"/>
                  </a:lnTo>
                  <a:close/>
                  <a:moveTo>
                    <a:pt x="5786" y="15900"/>
                  </a:moveTo>
                  <a:cubicBezTo>
                    <a:pt x="5786" y="15600"/>
                    <a:pt x="5786" y="15600"/>
                    <a:pt x="5400" y="15600"/>
                  </a:cubicBezTo>
                  <a:cubicBezTo>
                    <a:pt x="4243" y="15600"/>
                    <a:pt x="4243" y="15600"/>
                    <a:pt x="4243" y="15600"/>
                  </a:cubicBezTo>
                  <a:cubicBezTo>
                    <a:pt x="4243" y="15600"/>
                    <a:pt x="3857" y="15600"/>
                    <a:pt x="3857" y="15900"/>
                  </a:cubicBezTo>
                  <a:cubicBezTo>
                    <a:pt x="3857" y="16800"/>
                    <a:pt x="3857" y="16800"/>
                    <a:pt x="3857" y="16800"/>
                  </a:cubicBezTo>
                  <a:cubicBezTo>
                    <a:pt x="3857" y="16800"/>
                    <a:pt x="4243" y="17100"/>
                    <a:pt x="4243" y="17100"/>
                  </a:cubicBezTo>
                  <a:cubicBezTo>
                    <a:pt x="5400" y="17100"/>
                    <a:pt x="5400" y="17100"/>
                    <a:pt x="5400" y="17100"/>
                  </a:cubicBezTo>
                  <a:cubicBezTo>
                    <a:pt x="5786" y="17100"/>
                    <a:pt x="5786" y="16800"/>
                    <a:pt x="5786" y="16800"/>
                  </a:cubicBezTo>
                  <a:lnTo>
                    <a:pt x="5786" y="15900"/>
                  </a:lnTo>
                  <a:close/>
                  <a:moveTo>
                    <a:pt x="7714" y="4200"/>
                  </a:moveTo>
                  <a:cubicBezTo>
                    <a:pt x="7714" y="4500"/>
                    <a:pt x="8100" y="4800"/>
                    <a:pt x="8486" y="4800"/>
                  </a:cubicBezTo>
                  <a:cubicBezTo>
                    <a:pt x="9257" y="4800"/>
                    <a:pt x="9257" y="4800"/>
                    <a:pt x="9257" y="4800"/>
                  </a:cubicBezTo>
                  <a:cubicBezTo>
                    <a:pt x="9643" y="4800"/>
                    <a:pt x="9643" y="4500"/>
                    <a:pt x="9643" y="4200"/>
                  </a:cubicBezTo>
                  <a:cubicBezTo>
                    <a:pt x="9643" y="3600"/>
                    <a:pt x="9643" y="3600"/>
                    <a:pt x="9643" y="3600"/>
                  </a:cubicBezTo>
                  <a:cubicBezTo>
                    <a:pt x="9643" y="3300"/>
                    <a:pt x="9643" y="3300"/>
                    <a:pt x="9257" y="3300"/>
                  </a:cubicBezTo>
                  <a:cubicBezTo>
                    <a:pt x="8486" y="3300"/>
                    <a:pt x="8486" y="3300"/>
                    <a:pt x="8486" y="3300"/>
                  </a:cubicBezTo>
                  <a:cubicBezTo>
                    <a:pt x="8100" y="3300"/>
                    <a:pt x="7714" y="3300"/>
                    <a:pt x="7714" y="3600"/>
                  </a:cubicBezTo>
                  <a:lnTo>
                    <a:pt x="7714" y="4200"/>
                  </a:lnTo>
                  <a:close/>
                  <a:moveTo>
                    <a:pt x="7714" y="7500"/>
                  </a:moveTo>
                  <a:cubicBezTo>
                    <a:pt x="7714" y="7500"/>
                    <a:pt x="8100" y="7800"/>
                    <a:pt x="8486" y="7800"/>
                  </a:cubicBezTo>
                  <a:cubicBezTo>
                    <a:pt x="9257" y="7800"/>
                    <a:pt x="9257" y="7800"/>
                    <a:pt x="9257" y="7800"/>
                  </a:cubicBezTo>
                  <a:cubicBezTo>
                    <a:pt x="9643" y="7800"/>
                    <a:pt x="9643" y="7500"/>
                    <a:pt x="9643" y="7500"/>
                  </a:cubicBezTo>
                  <a:cubicBezTo>
                    <a:pt x="9643" y="6600"/>
                    <a:pt x="9643" y="6600"/>
                    <a:pt x="9643" y="6600"/>
                  </a:cubicBezTo>
                  <a:cubicBezTo>
                    <a:pt x="9643" y="6300"/>
                    <a:pt x="9643" y="6300"/>
                    <a:pt x="9257" y="6300"/>
                  </a:cubicBezTo>
                  <a:cubicBezTo>
                    <a:pt x="8486" y="6300"/>
                    <a:pt x="8486" y="6300"/>
                    <a:pt x="8486" y="6300"/>
                  </a:cubicBezTo>
                  <a:cubicBezTo>
                    <a:pt x="8100" y="6300"/>
                    <a:pt x="7714" y="6300"/>
                    <a:pt x="7714" y="6600"/>
                  </a:cubicBezTo>
                  <a:lnTo>
                    <a:pt x="7714" y="7500"/>
                  </a:lnTo>
                  <a:close/>
                  <a:moveTo>
                    <a:pt x="7714" y="10500"/>
                  </a:moveTo>
                  <a:cubicBezTo>
                    <a:pt x="7714" y="10800"/>
                    <a:pt x="8100" y="10800"/>
                    <a:pt x="8486" y="10800"/>
                  </a:cubicBezTo>
                  <a:cubicBezTo>
                    <a:pt x="9257" y="10800"/>
                    <a:pt x="9257" y="10800"/>
                    <a:pt x="9257" y="10800"/>
                  </a:cubicBezTo>
                  <a:cubicBezTo>
                    <a:pt x="9643" y="10800"/>
                    <a:pt x="9643" y="10800"/>
                    <a:pt x="9643" y="10500"/>
                  </a:cubicBezTo>
                  <a:cubicBezTo>
                    <a:pt x="9643" y="9600"/>
                    <a:pt x="9643" y="9600"/>
                    <a:pt x="9643" y="9600"/>
                  </a:cubicBezTo>
                  <a:cubicBezTo>
                    <a:pt x="9643" y="9600"/>
                    <a:pt x="9643" y="9300"/>
                    <a:pt x="9257" y="9300"/>
                  </a:cubicBezTo>
                  <a:cubicBezTo>
                    <a:pt x="8486" y="9300"/>
                    <a:pt x="8486" y="9300"/>
                    <a:pt x="8486" y="9300"/>
                  </a:cubicBezTo>
                  <a:cubicBezTo>
                    <a:pt x="8100" y="9300"/>
                    <a:pt x="7714" y="9600"/>
                    <a:pt x="7714" y="9600"/>
                  </a:cubicBezTo>
                  <a:lnTo>
                    <a:pt x="7714" y="10500"/>
                  </a:lnTo>
                  <a:close/>
                  <a:moveTo>
                    <a:pt x="7714" y="13500"/>
                  </a:moveTo>
                  <a:cubicBezTo>
                    <a:pt x="7714" y="13800"/>
                    <a:pt x="8100" y="14100"/>
                    <a:pt x="8486" y="14100"/>
                  </a:cubicBezTo>
                  <a:cubicBezTo>
                    <a:pt x="9257" y="14100"/>
                    <a:pt x="9257" y="14100"/>
                    <a:pt x="9257" y="14100"/>
                  </a:cubicBezTo>
                  <a:cubicBezTo>
                    <a:pt x="9643" y="14100"/>
                    <a:pt x="9643" y="13800"/>
                    <a:pt x="9643" y="13500"/>
                  </a:cubicBezTo>
                  <a:cubicBezTo>
                    <a:pt x="9643" y="12900"/>
                    <a:pt x="9643" y="12900"/>
                    <a:pt x="9643" y="12900"/>
                  </a:cubicBezTo>
                  <a:cubicBezTo>
                    <a:pt x="9643" y="12600"/>
                    <a:pt x="9643" y="12300"/>
                    <a:pt x="9257" y="12300"/>
                  </a:cubicBezTo>
                  <a:cubicBezTo>
                    <a:pt x="8486" y="12300"/>
                    <a:pt x="8486" y="12300"/>
                    <a:pt x="8486" y="12300"/>
                  </a:cubicBezTo>
                  <a:cubicBezTo>
                    <a:pt x="8100" y="12300"/>
                    <a:pt x="7714" y="12600"/>
                    <a:pt x="7714" y="12900"/>
                  </a:cubicBezTo>
                  <a:lnTo>
                    <a:pt x="7714" y="13500"/>
                  </a:lnTo>
                  <a:close/>
                  <a:moveTo>
                    <a:pt x="13886" y="17400"/>
                  </a:moveTo>
                  <a:cubicBezTo>
                    <a:pt x="13886" y="17100"/>
                    <a:pt x="13500" y="17100"/>
                    <a:pt x="13114" y="17100"/>
                  </a:cubicBezTo>
                  <a:cubicBezTo>
                    <a:pt x="8486" y="17100"/>
                    <a:pt x="8486" y="17100"/>
                    <a:pt x="8486" y="17100"/>
                  </a:cubicBezTo>
                  <a:cubicBezTo>
                    <a:pt x="8100" y="17100"/>
                    <a:pt x="7714" y="17100"/>
                    <a:pt x="7714" y="17400"/>
                  </a:cubicBezTo>
                  <a:cubicBezTo>
                    <a:pt x="7714" y="19800"/>
                    <a:pt x="7714" y="19800"/>
                    <a:pt x="7714" y="19800"/>
                  </a:cubicBezTo>
                  <a:cubicBezTo>
                    <a:pt x="7714" y="20100"/>
                    <a:pt x="8100" y="20100"/>
                    <a:pt x="8486" y="20100"/>
                  </a:cubicBezTo>
                  <a:cubicBezTo>
                    <a:pt x="13114" y="20100"/>
                    <a:pt x="13114" y="20100"/>
                    <a:pt x="13114" y="20100"/>
                  </a:cubicBezTo>
                  <a:cubicBezTo>
                    <a:pt x="13500" y="20100"/>
                    <a:pt x="13886" y="20100"/>
                    <a:pt x="13886" y="19800"/>
                  </a:cubicBezTo>
                  <a:lnTo>
                    <a:pt x="13886" y="17400"/>
                  </a:lnTo>
                  <a:close/>
                  <a:moveTo>
                    <a:pt x="13886" y="3600"/>
                  </a:moveTo>
                  <a:cubicBezTo>
                    <a:pt x="13886" y="3300"/>
                    <a:pt x="13500" y="3300"/>
                    <a:pt x="13114" y="3300"/>
                  </a:cubicBezTo>
                  <a:cubicBezTo>
                    <a:pt x="12343" y="3300"/>
                    <a:pt x="12343" y="3300"/>
                    <a:pt x="12343" y="3300"/>
                  </a:cubicBezTo>
                  <a:cubicBezTo>
                    <a:pt x="11957" y="3300"/>
                    <a:pt x="11957" y="3300"/>
                    <a:pt x="11957" y="3600"/>
                  </a:cubicBezTo>
                  <a:cubicBezTo>
                    <a:pt x="11957" y="4200"/>
                    <a:pt x="11957" y="4200"/>
                    <a:pt x="11957" y="4200"/>
                  </a:cubicBezTo>
                  <a:cubicBezTo>
                    <a:pt x="11957" y="4500"/>
                    <a:pt x="11957" y="4800"/>
                    <a:pt x="12343" y="4800"/>
                  </a:cubicBezTo>
                  <a:cubicBezTo>
                    <a:pt x="13114" y="4800"/>
                    <a:pt x="13114" y="4800"/>
                    <a:pt x="13114" y="4800"/>
                  </a:cubicBezTo>
                  <a:cubicBezTo>
                    <a:pt x="13500" y="4800"/>
                    <a:pt x="13886" y="4500"/>
                    <a:pt x="13886" y="4200"/>
                  </a:cubicBezTo>
                  <a:lnTo>
                    <a:pt x="13886" y="3600"/>
                  </a:lnTo>
                  <a:close/>
                  <a:moveTo>
                    <a:pt x="13886" y="6600"/>
                  </a:moveTo>
                  <a:cubicBezTo>
                    <a:pt x="13886" y="6300"/>
                    <a:pt x="13500" y="6300"/>
                    <a:pt x="13114" y="6300"/>
                  </a:cubicBezTo>
                  <a:cubicBezTo>
                    <a:pt x="12343" y="6300"/>
                    <a:pt x="12343" y="6300"/>
                    <a:pt x="12343" y="6300"/>
                  </a:cubicBezTo>
                  <a:cubicBezTo>
                    <a:pt x="11957" y="6300"/>
                    <a:pt x="11957" y="6300"/>
                    <a:pt x="11957" y="6600"/>
                  </a:cubicBezTo>
                  <a:cubicBezTo>
                    <a:pt x="11957" y="7500"/>
                    <a:pt x="11957" y="7500"/>
                    <a:pt x="11957" y="7500"/>
                  </a:cubicBezTo>
                  <a:cubicBezTo>
                    <a:pt x="11957" y="7500"/>
                    <a:pt x="11957" y="7800"/>
                    <a:pt x="12343" y="7800"/>
                  </a:cubicBezTo>
                  <a:cubicBezTo>
                    <a:pt x="13114" y="7800"/>
                    <a:pt x="13114" y="7800"/>
                    <a:pt x="13114" y="7800"/>
                  </a:cubicBezTo>
                  <a:cubicBezTo>
                    <a:pt x="13500" y="7800"/>
                    <a:pt x="13886" y="7500"/>
                    <a:pt x="13886" y="7500"/>
                  </a:cubicBezTo>
                  <a:lnTo>
                    <a:pt x="13886" y="6600"/>
                  </a:lnTo>
                  <a:close/>
                  <a:moveTo>
                    <a:pt x="13886" y="9600"/>
                  </a:moveTo>
                  <a:cubicBezTo>
                    <a:pt x="13886" y="9600"/>
                    <a:pt x="13500" y="9300"/>
                    <a:pt x="13114" y="9300"/>
                  </a:cubicBezTo>
                  <a:cubicBezTo>
                    <a:pt x="12343" y="9300"/>
                    <a:pt x="12343" y="9300"/>
                    <a:pt x="12343" y="9300"/>
                  </a:cubicBezTo>
                  <a:cubicBezTo>
                    <a:pt x="11957" y="9300"/>
                    <a:pt x="11957" y="9600"/>
                    <a:pt x="11957" y="9600"/>
                  </a:cubicBezTo>
                  <a:cubicBezTo>
                    <a:pt x="11957" y="10500"/>
                    <a:pt x="11957" y="10500"/>
                    <a:pt x="11957" y="10500"/>
                  </a:cubicBezTo>
                  <a:cubicBezTo>
                    <a:pt x="11957" y="10800"/>
                    <a:pt x="11957" y="10800"/>
                    <a:pt x="12343" y="10800"/>
                  </a:cubicBezTo>
                  <a:cubicBezTo>
                    <a:pt x="13114" y="10800"/>
                    <a:pt x="13114" y="10800"/>
                    <a:pt x="13114" y="10800"/>
                  </a:cubicBezTo>
                  <a:cubicBezTo>
                    <a:pt x="13500" y="10800"/>
                    <a:pt x="13886" y="10800"/>
                    <a:pt x="13886" y="10500"/>
                  </a:cubicBezTo>
                  <a:lnTo>
                    <a:pt x="13886" y="9600"/>
                  </a:lnTo>
                  <a:close/>
                  <a:moveTo>
                    <a:pt x="13886" y="12900"/>
                  </a:moveTo>
                  <a:cubicBezTo>
                    <a:pt x="13886" y="12600"/>
                    <a:pt x="13500" y="12300"/>
                    <a:pt x="13114" y="12300"/>
                  </a:cubicBezTo>
                  <a:cubicBezTo>
                    <a:pt x="12343" y="12300"/>
                    <a:pt x="12343" y="12300"/>
                    <a:pt x="12343" y="12300"/>
                  </a:cubicBezTo>
                  <a:cubicBezTo>
                    <a:pt x="11957" y="12300"/>
                    <a:pt x="11957" y="12600"/>
                    <a:pt x="11957" y="12900"/>
                  </a:cubicBezTo>
                  <a:cubicBezTo>
                    <a:pt x="11957" y="13500"/>
                    <a:pt x="11957" y="13500"/>
                    <a:pt x="11957" y="13500"/>
                  </a:cubicBezTo>
                  <a:cubicBezTo>
                    <a:pt x="11957" y="13800"/>
                    <a:pt x="11957" y="14100"/>
                    <a:pt x="12343" y="14100"/>
                  </a:cubicBezTo>
                  <a:cubicBezTo>
                    <a:pt x="13114" y="14100"/>
                    <a:pt x="13114" y="14100"/>
                    <a:pt x="13114" y="14100"/>
                  </a:cubicBezTo>
                  <a:cubicBezTo>
                    <a:pt x="13500" y="14100"/>
                    <a:pt x="13886" y="13800"/>
                    <a:pt x="13886" y="13500"/>
                  </a:cubicBezTo>
                  <a:lnTo>
                    <a:pt x="13886" y="12900"/>
                  </a:lnTo>
                  <a:close/>
                  <a:moveTo>
                    <a:pt x="17743" y="3600"/>
                  </a:moveTo>
                  <a:cubicBezTo>
                    <a:pt x="17743" y="3300"/>
                    <a:pt x="17357" y="3300"/>
                    <a:pt x="17357" y="3300"/>
                  </a:cubicBezTo>
                  <a:cubicBezTo>
                    <a:pt x="16200" y="3300"/>
                    <a:pt x="16200" y="3300"/>
                    <a:pt x="16200" y="3300"/>
                  </a:cubicBezTo>
                  <a:cubicBezTo>
                    <a:pt x="15814" y="3300"/>
                    <a:pt x="15814" y="3300"/>
                    <a:pt x="15814" y="3600"/>
                  </a:cubicBezTo>
                  <a:cubicBezTo>
                    <a:pt x="15814" y="4200"/>
                    <a:pt x="15814" y="4200"/>
                    <a:pt x="15814" y="4200"/>
                  </a:cubicBezTo>
                  <a:cubicBezTo>
                    <a:pt x="15814" y="4500"/>
                    <a:pt x="15814" y="4800"/>
                    <a:pt x="16200" y="4800"/>
                  </a:cubicBezTo>
                  <a:cubicBezTo>
                    <a:pt x="17357" y="4800"/>
                    <a:pt x="17357" y="4800"/>
                    <a:pt x="17357" y="4800"/>
                  </a:cubicBezTo>
                  <a:cubicBezTo>
                    <a:pt x="17357" y="4800"/>
                    <a:pt x="17743" y="4500"/>
                    <a:pt x="17743" y="4200"/>
                  </a:cubicBezTo>
                  <a:lnTo>
                    <a:pt x="17743" y="3600"/>
                  </a:lnTo>
                  <a:close/>
                  <a:moveTo>
                    <a:pt x="17743" y="6600"/>
                  </a:moveTo>
                  <a:cubicBezTo>
                    <a:pt x="17743" y="6300"/>
                    <a:pt x="17357" y="6300"/>
                    <a:pt x="17357" y="6300"/>
                  </a:cubicBezTo>
                  <a:cubicBezTo>
                    <a:pt x="16200" y="6300"/>
                    <a:pt x="16200" y="6300"/>
                    <a:pt x="16200" y="6300"/>
                  </a:cubicBezTo>
                  <a:cubicBezTo>
                    <a:pt x="15814" y="6300"/>
                    <a:pt x="15814" y="6300"/>
                    <a:pt x="15814" y="6600"/>
                  </a:cubicBezTo>
                  <a:cubicBezTo>
                    <a:pt x="15814" y="7500"/>
                    <a:pt x="15814" y="7500"/>
                    <a:pt x="15814" y="7500"/>
                  </a:cubicBezTo>
                  <a:cubicBezTo>
                    <a:pt x="15814" y="7500"/>
                    <a:pt x="15814" y="7800"/>
                    <a:pt x="16200" y="7800"/>
                  </a:cubicBezTo>
                  <a:cubicBezTo>
                    <a:pt x="17357" y="7800"/>
                    <a:pt x="17357" y="7800"/>
                    <a:pt x="17357" y="7800"/>
                  </a:cubicBezTo>
                  <a:cubicBezTo>
                    <a:pt x="17357" y="7800"/>
                    <a:pt x="17743" y="7500"/>
                    <a:pt x="17743" y="7500"/>
                  </a:cubicBezTo>
                  <a:lnTo>
                    <a:pt x="17743" y="6600"/>
                  </a:lnTo>
                  <a:close/>
                  <a:moveTo>
                    <a:pt x="17743" y="9600"/>
                  </a:moveTo>
                  <a:cubicBezTo>
                    <a:pt x="17743" y="9600"/>
                    <a:pt x="17357" y="9300"/>
                    <a:pt x="17357" y="9300"/>
                  </a:cubicBezTo>
                  <a:cubicBezTo>
                    <a:pt x="16200" y="9300"/>
                    <a:pt x="16200" y="9300"/>
                    <a:pt x="16200" y="9300"/>
                  </a:cubicBezTo>
                  <a:cubicBezTo>
                    <a:pt x="15814" y="9300"/>
                    <a:pt x="15814" y="9600"/>
                    <a:pt x="15814" y="9600"/>
                  </a:cubicBezTo>
                  <a:cubicBezTo>
                    <a:pt x="15814" y="10500"/>
                    <a:pt x="15814" y="10500"/>
                    <a:pt x="15814" y="10500"/>
                  </a:cubicBezTo>
                  <a:cubicBezTo>
                    <a:pt x="15814" y="10800"/>
                    <a:pt x="15814" y="10800"/>
                    <a:pt x="16200" y="10800"/>
                  </a:cubicBezTo>
                  <a:cubicBezTo>
                    <a:pt x="17357" y="10800"/>
                    <a:pt x="17357" y="10800"/>
                    <a:pt x="17357" y="10800"/>
                  </a:cubicBezTo>
                  <a:cubicBezTo>
                    <a:pt x="17357" y="10800"/>
                    <a:pt x="17743" y="10800"/>
                    <a:pt x="17743" y="10500"/>
                  </a:cubicBezTo>
                  <a:lnTo>
                    <a:pt x="17743" y="9600"/>
                  </a:lnTo>
                  <a:close/>
                  <a:moveTo>
                    <a:pt x="17743" y="12900"/>
                  </a:moveTo>
                  <a:cubicBezTo>
                    <a:pt x="17743" y="12600"/>
                    <a:pt x="17357" y="12300"/>
                    <a:pt x="17357" y="12300"/>
                  </a:cubicBezTo>
                  <a:cubicBezTo>
                    <a:pt x="16200" y="12300"/>
                    <a:pt x="16200" y="12300"/>
                    <a:pt x="16200" y="12300"/>
                  </a:cubicBezTo>
                  <a:cubicBezTo>
                    <a:pt x="15814" y="12300"/>
                    <a:pt x="15814" y="12600"/>
                    <a:pt x="15814" y="12900"/>
                  </a:cubicBezTo>
                  <a:cubicBezTo>
                    <a:pt x="15814" y="13500"/>
                    <a:pt x="15814" y="13500"/>
                    <a:pt x="15814" y="13500"/>
                  </a:cubicBezTo>
                  <a:cubicBezTo>
                    <a:pt x="15814" y="13800"/>
                    <a:pt x="15814" y="14100"/>
                    <a:pt x="16200" y="14100"/>
                  </a:cubicBezTo>
                  <a:cubicBezTo>
                    <a:pt x="17357" y="14100"/>
                    <a:pt x="17357" y="14100"/>
                    <a:pt x="17357" y="14100"/>
                  </a:cubicBezTo>
                  <a:cubicBezTo>
                    <a:pt x="17357" y="14100"/>
                    <a:pt x="17743" y="13800"/>
                    <a:pt x="17743" y="13500"/>
                  </a:cubicBezTo>
                  <a:lnTo>
                    <a:pt x="17743" y="12900"/>
                  </a:lnTo>
                  <a:close/>
                  <a:moveTo>
                    <a:pt x="17743" y="15900"/>
                  </a:moveTo>
                  <a:cubicBezTo>
                    <a:pt x="17743" y="15600"/>
                    <a:pt x="17357" y="15600"/>
                    <a:pt x="17357" y="15600"/>
                  </a:cubicBezTo>
                  <a:cubicBezTo>
                    <a:pt x="16200" y="15600"/>
                    <a:pt x="16200" y="15600"/>
                    <a:pt x="16200" y="15600"/>
                  </a:cubicBezTo>
                  <a:cubicBezTo>
                    <a:pt x="15814" y="15600"/>
                    <a:pt x="15814" y="15600"/>
                    <a:pt x="15814" y="15900"/>
                  </a:cubicBezTo>
                  <a:cubicBezTo>
                    <a:pt x="15814" y="16800"/>
                    <a:pt x="15814" y="16800"/>
                    <a:pt x="15814" y="16800"/>
                  </a:cubicBezTo>
                  <a:cubicBezTo>
                    <a:pt x="15814" y="16800"/>
                    <a:pt x="15814" y="17100"/>
                    <a:pt x="16200" y="17100"/>
                  </a:cubicBezTo>
                  <a:cubicBezTo>
                    <a:pt x="17357" y="17100"/>
                    <a:pt x="17357" y="17100"/>
                    <a:pt x="17357" y="17100"/>
                  </a:cubicBezTo>
                  <a:cubicBezTo>
                    <a:pt x="17357" y="17100"/>
                    <a:pt x="17743" y="16800"/>
                    <a:pt x="17743" y="16800"/>
                  </a:cubicBezTo>
                  <a:lnTo>
                    <a:pt x="17743" y="159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5" name="Shape 5655"/>
            <p:cNvSpPr/>
            <p:nvPr/>
          </p:nvSpPr>
          <p:spPr>
            <a:xfrm>
              <a:off x="3805406" y="753945"/>
              <a:ext cx="204776"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18600"/>
                  </a:moveTo>
                  <a:cubicBezTo>
                    <a:pt x="19830" y="18600"/>
                    <a:pt x="19830" y="18600"/>
                    <a:pt x="19830" y="18600"/>
                  </a:cubicBezTo>
                  <a:cubicBezTo>
                    <a:pt x="19830" y="20100"/>
                    <a:pt x="19830" y="20100"/>
                    <a:pt x="19830" y="20100"/>
                  </a:cubicBezTo>
                  <a:cubicBezTo>
                    <a:pt x="19830" y="21000"/>
                    <a:pt x="19121" y="21600"/>
                    <a:pt x="18059" y="21600"/>
                  </a:cubicBezTo>
                  <a:cubicBezTo>
                    <a:pt x="16997" y="21600"/>
                    <a:pt x="16289" y="21000"/>
                    <a:pt x="16289" y="20100"/>
                  </a:cubicBezTo>
                  <a:cubicBezTo>
                    <a:pt x="16289" y="18600"/>
                    <a:pt x="16289" y="18600"/>
                    <a:pt x="16289" y="18600"/>
                  </a:cubicBezTo>
                  <a:cubicBezTo>
                    <a:pt x="5311" y="18600"/>
                    <a:pt x="5311" y="18600"/>
                    <a:pt x="5311" y="18600"/>
                  </a:cubicBezTo>
                  <a:cubicBezTo>
                    <a:pt x="5311" y="20100"/>
                    <a:pt x="5311" y="20100"/>
                    <a:pt x="5311" y="20100"/>
                  </a:cubicBezTo>
                  <a:cubicBezTo>
                    <a:pt x="5311" y="21000"/>
                    <a:pt x="4603" y="21600"/>
                    <a:pt x="3541" y="21600"/>
                  </a:cubicBezTo>
                  <a:cubicBezTo>
                    <a:pt x="2479" y="21600"/>
                    <a:pt x="1770" y="21000"/>
                    <a:pt x="1770" y="20100"/>
                  </a:cubicBezTo>
                  <a:cubicBezTo>
                    <a:pt x="1770" y="18600"/>
                    <a:pt x="1770" y="18600"/>
                    <a:pt x="1770" y="18600"/>
                  </a:cubicBezTo>
                  <a:cubicBezTo>
                    <a:pt x="0" y="18600"/>
                    <a:pt x="0" y="18600"/>
                    <a:pt x="0" y="18600"/>
                  </a:cubicBezTo>
                  <a:cubicBezTo>
                    <a:pt x="0" y="11400"/>
                    <a:pt x="0" y="11400"/>
                    <a:pt x="0" y="11400"/>
                  </a:cubicBezTo>
                  <a:cubicBezTo>
                    <a:pt x="0" y="10200"/>
                    <a:pt x="0" y="9600"/>
                    <a:pt x="354" y="8700"/>
                  </a:cubicBezTo>
                  <a:cubicBezTo>
                    <a:pt x="1770" y="3300"/>
                    <a:pt x="1770" y="3300"/>
                    <a:pt x="1770" y="3300"/>
                  </a:cubicBezTo>
                  <a:cubicBezTo>
                    <a:pt x="2125" y="1200"/>
                    <a:pt x="6020" y="0"/>
                    <a:pt x="10977" y="0"/>
                  </a:cubicBezTo>
                  <a:cubicBezTo>
                    <a:pt x="15580" y="0"/>
                    <a:pt x="19830" y="1200"/>
                    <a:pt x="19830" y="3300"/>
                  </a:cubicBezTo>
                  <a:cubicBezTo>
                    <a:pt x="21600" y="8700"/>
                    <a:pt x="21600" y="8700"/>
                    <a:pt x="21600" y="8700"/>
                  </a:cubicBezTo>
                  <a:cubicBezTo>
                    <a:pt x="21600" y="9600"/>
                    <a:pt x="21600" y="10200"/>
                    <a:pt x="21600" y="11400"/>
                  </a:cubicBezTo>
                  <a:lnTo>
                    <a:pt x="21600" y="18600"/>
                  </a:lnTo>
                  <a:close/>
                  <a:moveTo>
                    <a:pt x="3541" y="13200"/>
                  </a:moveTo>
                  <a:cubicBezTo>
                    <a:pt x="2479" y="13200"/>
                    <a:pt x="1770" y="13800"/>
                    <a:pt x="1770" y="14700"/>
                  </a:cubicBezTo>
                  <a:cubicBezTo>
                    <a:pt x="1770" y="15600"/>
                    <a:pt x="2479" y="16200"/>
                    <a:pt x="3541" y="16200"/>
                  </a:cubicBezTo>
                  <a:cubicBezTo>
                    <a:pt x="4603" y="16200"/>
                    <a:pt x="5311" y="15600"/>
                    <a:pt x="5311" y="14700"/>
                  </a:cubicBezTo>
                  <a:cubicBezTo>
                    <a:pt x="5311" y="13800"/>
                    <a:pt x="4603" y="13200"/>
                    <a:pt x="3541" y="13200"/>
                  </a:cubicBezTo>
                  <a:close/>
                  <a:moveTo>
                    <a:pt x="18413" y="5400"/>
                  </a:moveTo>
                  <a:cubicBezTo>
                    <a:pt x="18059" y="5100"/>
                    <a:pt x="17705" y="4800"/>
                    <a:pt x="17351" y="4800"/>
                  </a:cubicBezTo>
                  <a:cubicBezTo>
                    <a:pt x="4249" y="4800"/>
                    <a:pt x="4249" y="4800"/>
                    <a:pt x="4249" y="4800"/>
                  </a:cubicBezTo>
                  <a:cubicBezTo>
                    <a:pt x="3895" y="4800"/>
                    <a:pt x="3541" y="5100"/>
                    <a:pt x="3541" y="5400"/>
                  </a:cubicBezTo>
                  <a:cubicBezTo>
                    <a:pt x="2479" y="9900"/>
                    <a:pt x="2479" y="9900"/>
                    <a:pt x="2479" y="9900"/>
                  </a:cubicBezTo>
                  <a:cubicBezTo>
                    <a:pt x="2125" y="10500"/>
                    <a:pt x="2833" y="10800"/>
                    <a:pt x="3187" y="10800"/>
                  </a:cubicBezTo>
                  <a:cubicBezTo>
                    <a:pt x="18413" y="10800"/>
                    <a:pt x="18413" y="10800"/>
                    <a:pt x="18413" y="10800"/>
                  </a:cubicBezTo>
                  <a:cubicBezTo>
                    <a:pt x="19121" y="10800"/>
                    <a:pt x="19475" y="10500"/>
                    <a:pt x="19121" y="9900"/>
                  </a:cubicBezTo>
                  <a:lnTo>
                    <a:pt x="18413" y="5400"/>
                  </a:lnTo>
                  <a:close/>
                  <a:moveTo>
                    <a:pt x="15226" y="2100"/>
                  </a:moveTo>
                  <a:cubicBezTo>
                    <a:pt x="6374" y="2100"/>
                    <a:pt x="6374" y="2100"/>
                    <a:pt x="6374" y="2100"/>
                  </a:cubicBezTo>
                  <a:cubicBezTo>
                    <a:pt x="6020" y="2100"/>
                    <a:pt x="5666" y="2400"/>
                    <a:pt x="5666" y="2700"/>
                  </a:cubicBezTo>
                  <a:cubicBezTo>
                    <a:pt x="5666" y="3000"/>
                    <a:pt x="6020" y="3300"/>
                    <a:pt x="6374" y="3300"/>
                  </a:cubicBezTo>
                  <a:cubicBezTo>
                    <a:pt x="15226" y="3300"/>
                    <a:pt x="15226" y="3300"/>
                    <a:pt x="15226" y="3300"/>
                  </a:cubicBezTo>
                  <a:cubicBezTo>
                    <a:pt x="15934" y="3300"/>
                    <a:pt x="15934" y="3000"/>
                    <a:pt x="15934" y="2700"/>
                  </a:cubicBezTo>
                  <a:cubicBezTo>
                    <a:pt x="15934" y="2400"/>
                    <a:pt x="15934" y="2100"/>
                    <a:pt x="15226" y="2100"/>
                  </a:cubicBezTo>
                  <a:close/>
                  <a:moveTo>
                    <a:pt x="18059" y="13200"/>
                  </a:moveTo>
                  <a:cubicBezTo>
                    <a:pt x="16997" y="13200"/>
                    <a:pt x="16289" y="13800"/>
                    <a:pt x="16289" y="14700"/>
                  </a:cubicBezTo>
                  <a:cubicBezTo>
                    <a:pt x="16289" y="15600"/>
                    <a:pt x="16997" y="16200"/>
                    <a:pt x="18059" y="16200"/>
                  </a:cubicBezTo>
                  <a:cubicBezTo>
                    <a:pt x="19121" y="16200"/>
                    <a:pt x="19830" y="15600"/>
                    <a:pt x="19830" y="14700"/>
                  </a:cubicBezTo>
                  <a:cubicBezTo>
                    <a:pt x="19830" y="13800"/>
                    <a:pt x="19121" y="13200"/>
                    <a:pt x="18059" y="132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6" name="Shape 5656"/>
            <p:cNvSpPr/>
            <p:nvPr/>
          </p:nvSpPr>
          <p:spPr>
            <a:xfrm>
              <a:off x="4287868" y="753945"/>
              <a:ext cx="224944"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20100"/>
                  </a:moveTo>
                  <a:cubicBezTo>
                    <a:pt x="21600" y="21000"/>
                    <a:pt x="20633" y="21600"/>
                    <a:pt x="19666" y="21600"/>
                  </a:cubicBezTo>
                  <a:cubicBezTo>
                    <a:pt x="1612" y="21600"/>
                    <a:pt x="1612" y="21600"/>
                    <a:pt x="1612" y="21600"/>
                  </a:cubicBezTo>
                  <a:cubicBezTo>
                    <a:pt x="645" y="21600"/>
                    <a:pt x="0" y="21000"/>
                    <a:pt x="0" y="20100"/>
                  </a:cubicBezTo>
                  <a:cubicBezTo>
                    <a:pt x="0" y="4800"/>
                    <a:pt x="0" y="4800"/>
                    <a:pt x="0" y="4800"/>
                  </a:cubicBezTo>
                  <a:cubicBezTo>
                    <a:pt x="0" y="3900"/>
                    <a:pt x="645" y="3300"/>
                    <a:pt x="1612" y="3300"/>
                  </a:cubicBezTo>
                  <a:cubicBezTo>
                    <a:pt x="3224" y="3300"/>
                    <a:pt x="3224" y="3300"/>
                    <a:pt x="3224" y="3300"/>
                  </a:cubicBezTo>
                  <a:cubicBezTo>
                    <a:pt x="3224" y="2100"/>
                    <a:pt x="3224" y="2100"/>
                    <a:pt x="3224" y="2100"/>
                  </a:cubicBezTo>
                  <a:cubicBezTo>
                    <a:pt x="3224" y="900"/>
                    <a:pt x="4191" y="0"/>
                    <a:pt x="5158" y="0"/>
                  </a:cubicBezTo>
                  <a:cubicBezTo>
                    <a:pt x="6125" y="0"/>
                    <a:pt x="6125" y="0"/>
                    <a:pt x="6125" y="0"/>
                  </a:cubicBezTo>
                  <a:cubicBezTo>
                    <a:pt x="7415" y="0"/>
                    <a:pt x="8060" y="900"/>
                    <a:pt x="8060" y="2100"/>
                  </a:cubicBezTo>
                  <a:cubicBezTo>
                    <a:pt x="8060" y="3300"/>
                    <a:pt x="8060" y="3300"/>
                    <a:pt x="8060" y="3300"/>
                  </a:cubicBezTo>
                  <a:cubicBezTo>
                    <a:pt x="13218" y="3300"/>
                    <a:pt x="13218" y="3300"/>
                    <a:pt x="13218" y="3300"/>
                  </a:cubicBezTo>
                  <a:cubicBezTo>
                    <a:pt x="13218" y="2100"/>
                    <a:pt x="13218" y="2100"/>
                    <a:pt x="13218" y="2100"/>
                  </a:cubicBezTo>
                  <a:cubicBezTo>
                    <a:pt x="13218" y="900"/>
                    <a:pt x="14185" y="0"/>
                    <a:pt x="15152" y="0"/>
                  </a:cubicBezTo>
                  <a:cubicBezTo>
                    <a:pt x="16119" y="0"/>
                    <a:pt x="16119" y="0"/>
                    <a:pt x="16119" y="0"/>
                  </a:cubicBezTo>
                  <a:cubicBezTo>
                    <a:pt x="17087" y="0"/>
                    <a:pt x="18054" y="900"/>
                    <a:pt x="18054" y="2100"/>
                  </a:cubicBezTo>
                  <a:cubicBezTo>
                    <a:pt x="18054" y="3300"/>
                    <a:pt x="18054" y="3300"/>
                    <a:pt x="18054" y="3300"/>
                  </a:cubicBezTo>
                  <a:cubicBezTo>
                    <a:pt x="19666" y="3300"/>
                    <a:pt x="19666" y="3300"/>
                    <a:pt x="19666" y="3300"/>
                  </a:cubicBezTo>
                  <a:cubicBezTo>
                    <a:pt x="20633" y="3300"/>
                    <a:pt x="21600" y="3900"/>
                    <a:pt x="21600" y="4800"/>
                  </a:cubicBezTo>
                  <a:lnTo>
                    <a:pt x="21600" y="20100"/>
                  </a:lnTo>
                  <a:close/>
                  <a:moveTo>
                    <a:pt x="19666" y="20100"/>
                  </a:moveTo>
                  <a:cubicBezTo>
                    <a:pt x="19666" y="7800"/>
                    <a:pt x="19666" y="7800"/>
                    <a:pt x="19666" y="7800"/>
                  </a:cubicBezTo>
                  <a:cubicBezTo>
                    <a:pt x="1612" y="7800"/>
                    <a:pt x="1612" y="7800"/>
                    <a:pt x="1612" y="7800"/>
                  </a:cubicBezTo>
                  <a:cubicBezTo>
                    <a:pt x="1612" y="20100"/>
                    <a:pt x="1612" y="20100"/>
                    <a:pt x="1612" y="20100"/>
                  </a:cubicBezTo>
                  <a:lnTo>
                    <a:pt x="19666" y="20100"/>
                  </a:lnTo>
                  <a:close/>
                  <a:moveTo>
                    <a:pt x="6448" y="2100"/>
                  </a:moveTo>
                  <a:cubicBezTo>
                    <a:pt x="6448" y="1800"/>
                    <a:pt x="6448" y="1500"/>
                    <a:pt x="6125" y="1500"/>
                  </a:cubicBezTo>
                  <a:cubicBezTo>
                    <a:pt x="5158" y="1500"/>
                    <a:pt x="5158" y="1500"/>
                    <a:pt x="5158" y="1500"/>
                  </a:cubicBezTo>
                  <a:cubicBezTo>
                    <a:pt x="5158" y="1500"/>
                    <a:pt x="4836" y="1800"/>
                    <a:pt x="4836" y="2100"/>
                  </a:cubicBezTo>
                  <a:cubicBezTo>
                    <a:pt x="4836" y="5400"/>
                    <a:pt x="4836" y="5400"/>
                    <a:pt x="4836" y="5400"/>
                  </a:cubicBezTo>
                  <a:cubicBezTo>
                    <a:pt x="4836" y="5700"/>
                    <a:pt x="5158" y="6000"/>
                    <a:pt x="5158" y="6000"/>
                  </a:cubicBezTo>
                  <a:cubicBezTo>
                    <a:pt x="6125" y="6000"/>
                    <a:pt x="6125" y="6000"/>
                    <a:pt x="6125" y="6000"/>
                  </a:cubicBezTo>
                  <a:cubicBezTo>
                    <a:pt x="6448" y="6000"/>
                    <a:pt x="6448" y="5700"/>
                    <a:pt x="6448" y="5400"/>
                  </a:cubicBezTo>
                  <a:lnTo>
                    <a:pt x="6448" y="2100"/>
                  </a:lnTo>
                  <a:close/>
                  <a:moveTo>
                    <a:pt x="16442" y="2100"/>
                  </a:moveTo>
                  <a:cubicBezTo>
                    <a:pt x="16442" y="1800"/>
                    <a:pt x="16442" y="1500"/>
                    <a:pt x="16119" y="1500"/>
                  </a:cubicBezTo>
                  <a:cubicBezTo>
                    <a:pt x="15152" y="1500"/>
                    <a:pt x="15152" y="1500"/>
                    <a:pt x="15152" y="1500"/>
                  </a:cubicBezTo>
                  <a:cubicBezTo>
                    <a:pt x="15152" y="1500"/>
                    <a:pt x="14830" y="1800"/>
                    <a:pt x="14830" y="2100"/>
                  </a:cubicBezTo>
                  <a:cubicBezTo>
                    <a:pt x="14830" y="5400"/>
                    <a:pt x="14830" y="5400"/>
                    <a:pt x="14830" y="5400"/>
                  </a:cubicBezTo>
                  <a:cubicBezTo>
                    <a:pt x="14830" y="5700"/>
                    <a:pt x="15152" y="6000"/>
                    <a:pt x="15152" y="6000"/>
                  </a:cubicBezTo>
                  <a:cubicBezTo>
                    <a:pt x="16119" y="6000"/>
                    <a:pt x="16119" y="6000"/>
                    <a:pt x="16119" y="6000"/>
                  </a:cubicBezTo>
                  <a:cubicBezTo>
                    <a:pt x="16442" y="6000"/>
                    <a:pt x="16442" y="5700"/>
                    <a:pt x="16442" y="5400"/>
                  </a:cubicBezTo>
                  <a:lnTo>
                    <a:pt x="16442" y="21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7" name="Shape 5657"/>
            <p:cNvSpPr/>
            <p:nvPr/>
          </p:nvSpPr>
          <p:spPr>
            <a:xfrm>
              <a:off x="4771882" y="840819"/>
              <a:ext cx="141172" cy="77567"/>
            </a:xfrm>
            <a:custGeom>
              <a:avLst/>
              <a:gdLst/>
              <a:ahLst/>
              <a:cxnLst>
                <a:cxn ang="0">
                  <a:pos x="wd2" y="hd2"/>
                </a:cxn>
                <a:cxn ang="5400000">
                  <a:pos x="wd2" y="hd2"/>
                </a:cxn>
                <a:cxn ang="10800000">
                  <a:pos x="wd2" y="hd2"/>
                </a:cxn>
                <a:cxn ang="16200000">
                  <a:pos x="wd2" y="hd2"/>
                </a:cxn>
              </a:cxnLst>
              <a:rect l="0" t="0" r="r" b="b"/>
              <a:pathLst>
                <a:path w="21600" h="21600" extrusionOk="0">
                  <a:moveTo>
                    <a:pt x="21086" y="3757"/>
                  </a:moveTo>
                  <a:cubicBezTo>
                    <a:pt x="11829" y="20661"/>
                    <a:pt x="11829" y="20661"/>
                    <a:pt x="11829" y="20661"/>
                  </a:cubicBezTo>
                  <a:cubicBezTo>
                    <a:pt x="11314" y="21600"/>
                    <a:pt x="11314" y="21600"/>
                    <a:pt x="10800" y="21600"/>
                  </a:cubicBezTo>
                  <a:cubicBezTo>
                    <a:pt x="10286" y="21600"/>
                    <a:pt x="10286" y="21600"/>
                    <a:pt x="9771" y="20661"/>
                  </a:cubicBezTo>
                  <a:cubicBezTo>
                    <a:pt x="514" y="3757"/>
                    <a:pt x="514" y="3757"/>
                    <a:pt x="514" y="3757"/>
                  </a:cubicBezTo>
                  <a:cubicBezTo>
                    <a:pt x="514" y="3757"/>
                    <a:pt x="0" y="2817"/>
                    <a:pt x="0" y="2817"/>
                  </a:cubicBezTo>
                  <a:cubicBezTo>
                    <a:pt x="0" y="939"/>
                    <a:pt x="1029" y="0"/>
                    <a:pt x="1543" y="0"/>
                  </a:cubicBezTo>
                  <a:cubicBezTo>
                    <a:pt x="20057" y="0"/>
                    <a:pt x="20057" y="0"/>
                    <a:pt x="20057" y="0"/>
                  </a:cubicBezTo>
                  <a:cubicBezTo>
                    <a:pt x="20571" y="0"/>
                    <a:pt x="21600" y="939"/>
                    <a:pt x="21600" y="2817"/>
                  </a:cubicBezTo>
                  <a:cubicBezTo>
                    <a:pt x="21600" y="2817"/>
                    <a:pt x="21086" y="3757"/>
                    <a:pt x="21086" y="375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8" name="Shape 5658"/>
            <p:cNvSpPr/>
            <p:nvPr/>
          </p:nvSpPr>
          <p:spPr>
            <a:xfrm>
              <a:off x="5255897" y="771009"/>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8059" y="4181"/>
                  </a:moveTo>
                  <a:cubicBezTo>
                    <a:pt x="18059" y="3832"/>
                    <a:pt x="18059" y="3832"/>
                    <a:pt x="17705" y="3832"/>
                  </a:cubicBezTo>
                  <a:cubicBezTo>
                    <a:pt x="3895" y="3832"/>
                    <a:pt x="3895" y="3832"/>
                    <a:pt x="3895" y="3832"/>
                  </a:cubicBezTo>
                  <a:cubicBezTo>
                    <a:pt x="3895" y="3832"/>
                    <a:pt x="3541" y="3832"/>
                    <a:pt x="3541" y="4181"/>
                  </a:cubicBezTo>
                  <a:cubicBezTo>
                    <a:pt x="3541" y="17768"/>
                    <a:pt x="3541" y="17768"/>
                    <a:pt x="3541" y="17768"/>
                  </a:cubicBezTo>
                  <a:cubicBezTo>
                    <a:pt x="3541" y="17768"/>
                    <a:pt x="3895" y="18116"/>
                    <a:pt x="3895" y="18116"/>
                  </a:cubicBezTo>
                  <a:cubicBezTo>
                    <a:pt x="17705" y="18116"/>
                    <a:pt x="17705" y="18116"/>
                    <a:pt x="17705" y="18116"/>
                  </a:cubicBezTo>
                  <a:cubicBezTo>
                    <a:pt x="18059" y="18116"/>
                    <a:pt x="18059" y="17768"/>
                    <a:pt x="18059" y="17768"/>
                  </a:cubicBezTo>
                  <a:lnTo>
                    <a:pt x="18059" y="4181"/>
                  </a:lnTo>
                  <a:close/>
                  <a:moveTo>
                    <a:pt x="14518" y="15329"/>
                  </a:moveTo>
                  <a:cubicBezTo>
                    <a:pt x="14518" y="16026"/>
                    <a:pt x="14164" y="16374"/>
                    <a:pt x="13456" y="16374"/>
                  </a:cubicBezTo>
                  <a:cubicBezTo>
                    <a:pt x="13456" y="16374"/>
                    <a:pt x="13102" y="16374"/>
                    <a:pt x="13102" y="16026"/>
                  </a:cubicBezTo>
                  <a:cubicBezTo>
                    <a:pt x="6728" y="11497"/>
                    <a:pt x="6728" y="11497"/>
                    <a:pt x="6728" y="11497"/>
                  </a:cubicBezTo>
                  <a:cubicBezTo>
                    <a:pt x="6374" y="11497"/>
                    <a:pt x="6374" y="11148"/>
                    <a:pt x="6374" y="10800"/>
                  </a:cubicBezTo>
                  <a:cubicBezTo>
                    <a:pt x="6374" y="10452"/>
                    <a:pt x="6374" y="10452"/>
                    <a:pt x="6728" y="10103"/>
                  </a:cubicBezTo>
                  <a:cubicBezTo>
                    <a:pt x="13102" y="5574"/>
                    <a:pt x="13102" y="5574"/>
                    <a:pt x="13102" y="5574"/>
                  </a:cubicBezTo>
                  <a:cubicBezTo>
                    <a:pt x="13102" y="5574"/>
                    <a:pt x="13456" y="5574"/>
                    <a:pt x="13456" y="5574"/>
                  </a:cubicBezTo>
                  <a:cubicBezTo>
                    <a:pt x="14164" y="5574"/>
                    <a:pt x="14518" y="5923"/>
                    <a:pt x="14518" y="6271"/>
                  </a:cubicBezTo>
                  <a:lnTo>
                    <a:pt x="14518" y="153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59" name="Shape 5659"/>
            <p:cNvSpPr/>
            <p:nvPr/>
          </p:nvSpPr>
          <p:spPr>
            <a:xfrm>
              <a:off x="5738359" y="771009"/>
              <a:ext cx="276138"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0"/>
                    <a:pt x="0" y="0"/>
                    <a:pt x="0" y="0"/>
                  </a:cubicBezTo>
                  <a:cubicBezTo>
                    <a:pt x="21600" y="0"/>
                    <a:pt x="21600" y="0"/>
                    <a:pt x="21600" y="0"/>
                  </a:cubicBezTo>
                  <a:lnTo>
                    <a:pt x="21600" y="21600"/>
                  </a:lnTo>
                  <a:close/>
                  <a:moveTo>
                    <a:pt x="18702" y="4181"/>
                  </a:moveTo>
                  <a:cubicBezTo>
                    <a:pt x="18702" y="4181"/>
                    <a:pt x="18439" y="3832"/>
                    <a:pt x="18176" y="3832"/>
                  </a:cubicBezTo>
                  <a:cubicBezTo>
                    <a:pt x="17649" y="3135"/>
                    <a:pt x="14488" y="2787"/>
                    <a:pt x="10800" y="2787"/>
                  </a:cubicBezTo>
                  <a:cubicBezTo>
                    <a:pt x="7376" y="2787"/>
                    <a:pt x="3951" y="3135"/>
                    <a:pt x="3424" y="3832"/>
                  </a:cubicBezTo>
                  <a:cubicBezTo>
                    <a:pt x="3161" y="3832"/>
                    <a:pt x="2898" y="4181"/>
                    <a:pt x="2898" y="4181"/>
                  </a:cubicBezTo>
                  <a:cubicBezTo>
                    <a:pt x="2107" y="5574"/>
                    <a:pt x="2107" y="6968"/>
                    <a:pt x="2107" y="10800"/>
                  </a:cubicBezTo>
                  <a:cubicBezTo>
                    <a:pt x="2107" y="14632"/>
                    <a:pt x="2107" y="16026"/>
                    <a:pt x="2898" y="17419"/>
                  </a:cubicBezTo>
                  <a:cubicBezTo>
                    <a:pt x="2898" y="17768"/>
                    <a:pt x="3161" y="17768"/>
                    <a:pt x="3424" y="17768"/>
                  </a:cubicBezTo>
                  <a:cubicBezTo>
                    <a:pt x="3951" y="18465"/>
                    <a:pt x="7376" y="18813"/>
                    <a:pt x="10800" y="18813"/>
                  </a:cubicBezTo>
                  <a:cubicBezTo>
                    <a:pt x="14488" y="18813"/>
                    <a:pt x="17649" y="18465"/>
                    <a:pt x="18176" y="17768"/>
                  </a:cubicBezTo>
                  <a:cubicBezTo>
                    <a:pt x="18439" y="17768"/>
                    <a:pt x="18702" y="17768"/>
                    <a:pt x="18702" y="17419"/>
                  </a:cubicBezTo>
                  <a:cubicBezTo>
                    <a:pt x="19493" y="16374"/>
                    <a:pt x="19493" y="14632"/>
                    <a:pt x="19493" y="10800"/>
                  </a:cubicBezTo>
                  <a:cubicBezTo>
                    <a:pt x="19493" y="6968"/>
                    <a:pt x="19493" y="5574"/>
                    <a:pt x="18702" y="4181"/>
                  </a:cubicBezTo>
                  <a:close/>
                  <a:moveTo>
                    <a:pt x="10537" y="12542"/>
                  </a:moveTo>
                  <a:cubicBezTo>
                    <a:pt x="10273" y="15329"/>
                    <a:pt x="8956" y="17071"/>
                    <a:pt x="7112" y="17071"/>
                  </a:cubicBezTo>
                  <a:cubicBezTo>
                    <a:pt x="4741" y="17071"/>
                    <a:pt x="3424" y="14981"/>
                    <a:pt x="3424" y="11148"/>
                  </a:cubicBezTo>
                  <a:cubicBezTo>
                    <a:pt x="3424" y="7316"/>
                    <a:pt x="5005" y="5226"/>
                    <a:pt x="6849" y="5226"/>
                  </a:cubicBezTo>
                  <a:cubicBezTo>
                    <a:pt x="8956" y="5226"/>
                    <a:pt x="10273" y="6968"/>
                    <a:pt x="10273" y="9755"/>
                  </a:cubicBezTo>
                  <a:cubicBezTo>
                    <a:pt x="8166" y="9755"/>
                    <a:pt x="8166" y="9755"/>
                    <a:pt x="8166" y="9755"/>
                  </a:cubicBezTo>
                  <a:cubicBezTo>
                    <a:pt x="8166" y="8710"/>
                    <a:pt x="7639" y="8013"/>
                    <a:pt x="7112" y="8013"/>
                  </a:cubicBezTo>
                  <a:cubicBezTo>
                    <a:pt x="6322" y="8013"/>
                    <a:pt x="5795" y="9058"/>
                    <a:pt x="5795" y="11148"/>
                  </a:cubicBezTo>
                  <a:cubicBezTo>
                    <a:pt x="5795" y="12890"/>
                    <a:pt x="6059" y="14284"/>
                    <a:pt x="7112" y="14284"/>
                  </a:cubicBezTo>
                  <a:cubicBezTo>
                    <a:pt x="7902" y="14284"/>
                    <a:pt x="8166" y="13587"/>
                    <a:pt x="8166" y="12542"/>
                  </a:cubicBezTo>
                  <a:lnTo>
                    <a:pt x="10537" y="12542"/>
                  </a:lnTo>
                  <a:close/>
                  <a:moveTo>
                    <a:pt x="17912" y="12542"/>
                  </a:moveTo>
                  <a:cubicBezTo>
                    <a:pt x="17649" y="15329"/>
                    <a:pt x="16595" y="17071"/>
                    <a:pt x="14751" y="17071"/>
                  </a:cubicBezTo>
                  <a:cubicBezTo>
                    <a:pt x="12380" y="17071"/>
                    <a:pt x="11063" y="14981"/>
                    <a:pt x="11063" y="11148"/>
                  </a:cubicBezTo>
                  <a:cubicBezTo>
                    <a:pt x="11063" y="7316"/>
                    <a:pt x="12380" y="5226"/>
                    <a:pt x="14488" y="5226"/>
                  </a:cubicBezTo>
                  <a:cubicBezTo>
                    <a:pt x="16595" y="5226"/>
                    <a:pt x="17649" y="6968"/>
                    <a:pt x="17912" y="9755"/>
                  </a:cubicBezTo>
                  <a:cubicBezTo>
                    <a:pt x="15805" y="9755"/>
                    <a:pt x="15805" y="9755"/>
                    <a:pt x="15805" y="9755"/>
                  </a:cubicBezTo>
                  <a:cubicBezTo>
                    <a:pt x="15805" y="8710"/>
                    <a:pt x="15278" y="8013"/>
                    <a:pt x="14488" y="8013"/>
                  </a:cubicBezTo>
                  <a:cubicBezTo>
                    <a:pt x="13698" y="8013"/>
                    <a:pt x="13171" y="9058"/>
                    <a:pt x="13171" y="11148"/>
                  </a:cubicBezTo>
                  <a:cubicBezTo>
                    <a:pt x="13171" y="12890"/>
                    <a:pt x="13434" y="14284"/>
                    <a:pt x="14488" y="14284"/>
                  </a:cubicBezTo>
                  <a:cubicBezTo>
                    <a:pt x="15278" y="14284"/>
                    <a:pt x="15805" y="13587"/>
                    <a:pt x="15805" y="12542"/>
                  </a:cubicBezTo>
                  <a:lnTo>
                    <a:pt x="17912" y="1254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60" name="Shape 5660"/>
            <p:cNvSpPr/>
            <p:nvPr/>
          </p:nvSpPr>
          <p:spPr>
            <a:xfrm>
              <a:off x="6709490" y="757047"/>
              <a:ext cx="221841" cy="218738"/>
            </a:xfrm>
            <a:custGeom>
              <a:avLst/>
              <a:gdLst/>
              <a:ahLst/>
              <a:cxnLst>
                <a:cxn ang="0">
                  <a:pos x="wd2" y="hd2"/>
                </a:cxn>
                <a:cxn ang="5400000">
                  <a:pos x="wd2" y="hd2"/>
                </a:cxn>
                <a:cxn ang="10800000">
                  <a:pos x="wd2" y="hd2"/>
                </a:cxn>
                <a:cxn ang="16200000">
                  <a:pos x="wd2" y="hd2"/>
                </a:cxn>
              </a:cxnLst>
              <a:rect l="0" t="0" r="r" b="b"/>
              <a:pathLst>
                <a:path w="21600" h="21600" extrusionOk="0">
                  <a:moveTo>
                    <a:pt x="20291" y="18609"/>
                  </a:moveTo>
                  <a:cubicBezTo>
                    <a:pt x="18327" y="20603"/>
                    <a:pt x="18327" y="20603"/>
                    <a:pt x="18327" y="20603"/>
                  </a:cubicBezTo>
                  <a:cubicBezTo>
                    <a:pt x="17673" y="21268"/>
                    <a:pt x="16691" y="21600"/>
                    <a:pt x="15709" y="21600"/>
                  </a:cubicBezTo>
                  <a:cubicBezTo>
                    <a:pt x="14727" y="21600"/>
                    <a:pt x="13745" y="21268"/>
                    <a:pt x="13091" y="20603"/>
                  </a:cubicBezTo>
                  <a:cubicBezTo>
                    <a:pt x="10473" y="17945"/>
                    <a:pt x="10473" y="17945"/>
                    <a:pt x="10473" y="17945"/>
                  </a:cubicBezTo>
                  <a:cubicBezTo>
                    <a:pt x="9818" y="17280"/>
                    <a:pt x="9164" y="16283"/>
                    <a:pt x="9164" y="15286"/>
                  </a:cubicBezTo>
                  <a:cubicBezTo>
                    <a:pt x="9164" y="13957"/>
                    <a:pt x="9818" y="12960"/>
                    <a:pt x="10473" y="12295"/>
                  </a:cubicBezTo>
                  <a:cubicBezTo>
                    <a:pt x="9164" y="11298"/>
                    <a:pt x="9164" y="11298"/>
                    <a:pt x="9164" y="11298"/>
                  </a:cubicBezTo>
                  <a:cubicBezTo>
                    <a:pt x="8509" y="11963"/>
                    <a:pt x="7527" y="12295"/>
                    <a:pt x="6545" y="12295"/>
                  </a:cubicBezTo>
                  <a:cubicBezTo>
                    <a:pt x="5564" y="12295"/>
                    <a:pt x="4582" y="11963"/>
                    <a:pt x="3927" y="11298"/>
                  </a:cubicBezTo>
                  <a:cubicBezTo>
                    <a:pt x="982" y="8308"/>
                    <a:pt x="982" y="8308"/>
                    <a:pt x="982" y="8308"/>
                  </a:cubicBezTo>
                  <a:cubicBezTo>
                    <a:pt x="327" y="7643"/>
                    <a:pt x="0" y="6646"/>
                    <a:pt x="0" y="5649"/>
                  </a:cubicBezTo>
                  <a:cubicBezTo>
                    <a:pt x="0" y="4652"/>
                    <a:pt x="327" y="3655"/>
                    <a:pt x="1309" y="2991"/>
                  </a:cubicBezTo>
                  <a:cubicBezTo>
                    <a:pt x="2945" y="997"/>
                    <a:pt x="2945" y="997"/>
                    <a:pt x="2945" y="997"/>
                  </a:cubicBezTo>
                  <a:cubicBezTo>
                    <a:pt x="3927" y="332"/>
                    <a:pt x="4909" y="0"/>
                    <a:pt x="5891" y="0"/>
                  </a:cubicBezTo>
                  <a:cubicBezTo>
                    <a:pt x="6873" y="0"/>
                    <a:pt x="7855" y="332"/>
                    <a:pt x="8509" y="997"/>
                  </a:cubicBezTo>
                  <a:cubicBezTo>
                    <a:pt x="11127" y="3988"/>
                    <a:pt x="11127" y="3988"/>
                    <a:pt x="11127" y="3988"/>
                  </a:cubicBezTo>
                  <a:cubicBezTo>
                    <a:pt x="11782" y="4652"/>
                    <a:pt x="12109" y="5649"/>
                    <a:pt x="12109" y="6646"/>
                  </a:cubicBezTo>
                  <a:cubicBezTo>
                    <a:pt x="12109" y="7643"/>
                    <a:pt x="11782" y="8640"/>
                    <a:pt x="11127" y="9305"/>
                  </a:cubicBezTo>
                  <a:cubicBezTo>
                    <a:pt x="12109" y="10634"/>
                    <a:pt x="12109" y="10634"/>
                    <a:pt x="12109" y="10634"/>
                  </a:cubicBezTo>
                  <a:cubicBezTo>
                    <a:pt x="13091" y="9969"/>
                    <a:pt x="14073" y="9305"/>
                    <a:pt x="15055" y="9305"/>
                  </a:cubicBezTo>
                  <a:cubicBezTo>
                    <a:pt x="16036" y="9305"/>
                    <a:pt x="17018" y="9637"/>
                    <a:pt x="17673" y="10634"/>
                  </a:cubicBezTo>
                  <a:cubicBezTo>
                    <a:pt x="20291" y="13292"/>
                    <a:pt x="20291" y="13292"/>
                    <a:pt x="20291" y="13292"/>
                  </a:cubicBezTo>
                  <a:cubicBezTo>
                    <a:pt x="20945" y="13957"/>
                    <a:pt x="21600" y="14954"/>
                    <a:pt x="21600" y="15951"/>
                  </a:cubicBezTo>
                  <a:cubicBezTo>
                    <a:pt x="21600" y="16948"/>
                    <a:pt x="20945" y="17945"/>
                    <a:pt x="20291" y="18609"/>
                  </a:cubicBezTo>
                  <a:close/>
                  <a:moveTo>
                    <a:pt x="9491" y="5649"/>
                  </a:moveTo>
                  <a:cubicBezTo>
                    <a:pt x="6545" y="2991"/>
                    <a:pt x="6545" y="2991"/>
                    <a:pt x="6545" y="2991"/>
                  </a:cubicBezTo>
                  <a:cubicBezTo>
                    <a:pt x="6545" y="2658"/>
                    <a:pt x="6218" y="2658"/>
                    <a:pt x="5891" y="2658"/>
                  </a:cubicBezTo>
                  <a:cubicBezTo>
                    <a:pt x="5564" y="2658"/>
                    <a:pt x="5236" y="2658"/>
                    <a:pt x="4909" y="2991"/>
                  </a:cubicBezTo>
                  <a:cubicBezTo>
                    <a:pt x="2945" y="4985"/>
                    <a:pt x="2945" y="4985"/>
                    <a:pt x="2945" y="4985"/>
                  </a:cubicBezTo>
                  <a:cubicBezTo>
                    <a:pt x="2618" y="4985"/>
                    <a:pt x="2618" y="5317"/>
                    <a:pt x="2618" y="5649"/>
                  </a:cubicBezTo>
                  <a:cubicBezTo>
                    <a:pt x="2618" y="5982"/>
                    <a:pt x="2618" y="6314"/>
                    <a:pt x="2945" y="6646"/>
                  </a:cubicBezTo>
                  <a:cubicBezTo>
                    <a:pt x="5564" y="9305"/>
                    <a:pt x="5564" y="9305"/>
                    <a:pt x="5564" y="9305"/>
                  </a:cubicBezTo>
                  <a:cubicBezTo>
                    <a:pt x="5891" y="9637"/>
                    <a:pt x="6218" y="9637"/>
                    <a:pt x="6545" y="9637"/>
                  </a:cubicBezTo>
                  <a:cubicBezTo>
                    <a:pt x="6873" y="9637"/>
                    <a:pt x="7200" y="9637"/>
                    <a:pt x="7527" y="9305"/>
                  </a:cubicBezTo>
                  <a:cubicBezTo>
                    <a:pt x="7200" y="8972"/>
                    <a:pt x="6545" y="8640"/>
                    <a:pt x="6545" y="7975"/>
                  </a:cubicBezTo>
                  <a:cubicBezTo>
                    <a:pt x="6545" y="7311"/>
                    <a:pt x="7200" y="6646"/>
                    <a:pt x="7855" y="6646"/>
                  </a:cubicBezTo>
                  <a:cubicBezTo>
                    <a:pt x="8509" y="6646"/>
                    <a:pt x="8836" y="6978"/>
                    <a:pt x="9164" y="7643"/>
                  </a:cubicBezTo>
                  <a:cubicBezTo>
                    <a:pt x="9491" y="7311"/>
                    <a:pt x="9818" y="6978"/>
                    <a:pt x="9818" y="6646"/>
                  </a:cubicBezTo>
                  <a:cubicBezTo>
                    <a:pt x="9818" y="6314"/>
                    <a:pt x="9491" y="5982"/>
                    <a:pt x="9491" y="5649"/>
                  </a:cubicBezTo>
                  <a:close/>
                  <a:moveTo>
                    <a:pt x="18655" y="14954"/>
                  </a:moveTo>
                  <a:cubicBezTo>
                    <a:pt x="15709" y="12295"/>
                    <a:pt x="15709" y="12295"/>
                    <a:pt x="15709" y="12295"/>
                  </a:cubicBezTo>
                  <a:cubicBezTo>
                    <a:pt x="15709" y="11963"/>
                    <a:pt x="15382" y="11963"/>
                    <a:pt x="15055" y="11963"/>
                  </a:cubicBezTo>
                  <a:cubicBezTo>
                    <a:pt x="14727" y="11963"/>
                    <a:pt x="14400" y="11963"/>
                    <a:pt x="14073" y="12295"/>
                  </a:cubicBezTo>
                  <a:cubicBezTo>
                    <a:pt x="14400" y="12960"/>
                    <a:pt x="15055" y="13292"/>
                    <a:pt x="15055" y="13957"/>
                  </a:cubicBezTo>
                  <a:cubicBezTo>
                    <a:pt x="15055" y="14622"/>
                    <a:pt x="14400" y="15286"/>
                    <a:pt x="13745" y="15286"/>
                  </a:cubicBezTo>
                  <a:cubicBezTo>
                    <a:pt x="13091" y="15286"/>
                    <a:pt x="12764" y="14622"/>
                    <a:pt x="12109" y="14289"/>
                  </a:cubicBezTo>
                  <a:cubicBezTo>
                    <a:pt x="12109" y="14289"/>
                    <a:pt x="11782" y="14622"/>
                    <a:pt x="11782" y="15286"/>
                  </a:cubicBezTo>
                  <a:cubicBezTo>
                    <a:pt x="11782" y="15618"/>
                    <a:pt x="11782" y="15951"/>
                    <a:pt x="12109" y="15951"/>
                  </a:cubicBezTo>
                  <a:cubicBezTo>
                    <a:pt x="14727" y="18942"/>
                    <a:pt x="14727" y="18942"/>
                    <a:pt x="14727" y="18942"/>
                  </a:cubicBezTo>
                  <a:cubicBezTo>
                    <a:pt x="15055" y="18942"/>
                    <a:pt x="15382" y="19274"/>
                    <a:pt x="15709" y="19274"/>
                  </a:cubicBezTo>
                  <a:cubicBezTo>
                    <a:pt x="16036" y="19274"/>
                    <a:pt x="16364" y="18942"/>
                    <a:pt x="16691" y="18942"/>
                  </a:cubicBezTo>
                  <a:cubicBezTo>
                    <a:pt x="18655" y="16948"/>
                    <a:pt x="18655" y="16948"/>
                    <a:pt x="18655" y="16948"/>
                  </a:cubicBezTo>
                  <a:cubicBezTo>
                    <a:pt x="18982" y="16615"/>
                    <a:pt x="18982" y="16283"/>
                    <a:pt x="18982" y="15951"/>
                  </a:cubicBezTo>
                  <a:cubicBezTo>
                    <a:pt x="18982" y="15618"/>
                    <a:pt x="18982" y="15286"/>
                    <a:pt x="18655" y="1495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61" name="Shape 5661"/>
            <p:cNvSpPr/>
            <p:nvPr/>
          </p:nvSpPr>
          <p:spPr>
            <a:xfrm>
              <a:off x="7190402" y="771009"/>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0800" y="3135"/>
                  </a:moveTo>
                  <a:cubicBezTo>
                    <a:pt x="6619" y="3135"/>
                    <a:pt x="3135" y="6619"/>
                    <a:pt x="3135" y="10800"/>
                  </a:cubicBezTo>
                  <a:cubicBezTo>
                    <a:pt x="3135" y="14981"/>
                    <a:pt x="6619" y="18465"/>
                    <a:pt x="10800" y="18465"/>
                  </a:cubicBezTo>
                  <a:cubicBezTo>
                    <a:pt x="14981" y="18465"/>
                    <a:pt x="18465" y="14981"/>
                    <a:pt x="18465" y="10800"/>
                  </a:cubicBezTo>
                  <a:cubicBezTo>
                    <a:pt x="18465" y="6619"/>
                    <a:pt x="14981" y="3135"/>
                    <a:pt x="10800" y="3135"/>
                  </a:cubicBezTo>
                  <a:close/>
                  <a:moveTo>
                    <a:pt x="10800" y="15677"/>
                  </a:moveTo>
                  <a:cubicBezTo>
                    <a:pt x="10452" y="16026"/>
                    <a:pt x="9755" y="16026"/>
                    <a:pt x="9406" y="15677"/>
                  </a:cubicBezTo>
                  <a:cubicBezTo>
                    <a:pt x="5226" y="11497"/>
                    <a:pt x="5226" y="11497"/>
                    <a:pt x="5226" y="11497"/>
                  </a:cubicBezTo>
                  <a:cubicBezTo>
                    <a:pt x="4877" y="11148"/>
                    <a:pt x="4877" y="10452"/>
                    <a:pt x="5226" y="10103"/>
                  </a:cubicBezTo>
                  <a:cubicBezTo>
                    <a:pt x="6619" y="8710"/>
                    <a:pt x="6619" y="8710"/>
                    <a:pt x="6619" y="8710"/>
                  </a:cubicBezTo>
                  <a:cubicBezTo>
                    <a:pt x="6968" y="8361"/>
                    <a:pt x="7665" y="8361"/>
                    <a:pt x="8013" y="8710"/>
                  </a:cubicBezTo>
                  <a:cubicBezTo>
                    <a:pt x="10103" y="10800"/>
                    <a:pt x="10103" y="10800"/>
                    <a:pt x="10103" y="10800"/>
                  </a:cubicBezTo>
                  <a:cubicBezTo>
                    <a:pt x="13935" y="6968"/>
                    <a:pt x="13935" y="6968"/>
                    <a:pt x="13935" y="6968"/>
                  </a:cubicBezTo>
                  <a:cubicBezTo>
                    <a:pt x="14284" y="6619"/>
                    <a:pt x="14632" y="6619"/>
                    <a:pt x="14981" y="6968"/>
                  </a:cubicBezTo>
                  <a:cubicBezTo>
                    <a:pt x="16723" y="8361"/>
                    <a:pt x="16723" y="8361"/>
                    <a:pt x="16723" y="8361"/>
                  </a:cubicBezTo>
                  <a:cubicBezTo>
                    <a:pt x="17071" y="8710"/>
                    <a:pt x="17071" y="9406"/>
                    <a:pt x="16723" y="9755"/>
                  </a:cubicBezTo>
                  <a:lnTo>
                    <a:pt x="10800" y="1567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62" name="Shape 5662"/>
            <p:cNvSpPr/>
            <p:nvPr/>
          </p:nvSpPr>
          <p:spPr>
            <a:xfrm>
              <a:off x="7672864" y="771009"/>
              <a:ext cx="204777" cy="207879"/>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4164" y="16374"/>
                  </a:moveTo>
                  <a:cubicBezTo>
                    <a:pt x="14518" y="16026"/>
                    <a:pt x="14518" y="15677"/>
                    <a:pt x="14164" y="15329"/>
                  </a:cubicBezTo>
                  <a:cubicBezTo>
                    <a:pt x="9915" y="10800"/>
                    <a:pt x="9915" y="10800"/>
                    <a:pt x="9915" y="10800"/>
                  </a:cubicBezTo>
                  <a:cubicBezTo>
                    <a:pt x="14164" y="6619"/>
                    <a:pt x="14164" y="6619"/>
                    <a:pt x="14164" y="6619"/>
                  </a:cubicBezTo>
                  <a:cubicBezTo>
                    <a:pt x="14518" y="6271"/>
                    <a:pt x="14518" y="5574"/>
                    <a:pt x="14164" y="5226"/>
                  </a:cubicBezTo>
                  <a:cubicBezTo>
                    <a:pt x="12748" y="3832"/>
                    <a:pt x="12748" y="3832"/>
                    <a:pt x="12748" y="3832"/>
                  </a:cubicBezTo>
                  <a:cubicBezTo>
                    <a:pt x="12393" y="3484"/>
                    <a:pt x="12039" y="3484"/>
                    <a:pt x="11685" y="3832"/>
                  </a:cubicBezTo>
                  <a:cubicBezTo>
                    <a:pt x="4957" y="10103"/>
                    <a:pt x="4957" y="10103"/>
                    <a:pt x="4957" y="10103"/>
                  </a:cubicBezTo>
                  <a:cubicBezTo>
                    <a:pt x="4603" y="10452"/>
                    <a:pt x="4603" y="11148"/>
                    <a:pt x="4957" y="11497"/>
                  </a:cubicBezTo>
                  <a:cubicBezTo>
                    <a:pt x="11685" y="17768"/>
                    <a:pt x="11685" y="17768"/>
                    <a:pt x="11685" y="17768"/>
                  </a:cubicBezTo>
                  <a:cubicBezTo>
                    <a:pt x="12039" y="18116"/>
                    <a:pt x="12393" y="18116"/>
                    <a:pt x="12748" y="17768"/>
                  </a:cubicBezTo>
                  <a:lnTo>
                    <a:pt x="14164" y="1637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63" name="Shape 5663"/>
            <p:cNvSpPr/>
            <p:nvPr/>
          </p:nvSpPr>
          <p:spPr>
            <a:xfrm>
              <a:off x="8177885" y="757889"/>
              <a:ext cx="142597" cy="217055"/>
            </a:xfrm>
            <a:custGeom>
              <a:avLst/>
              <a:gdLst/>
              <a:ahLst/>
              <a:cxnLst>
                <a:cxn ang="0">
                  <a:pos x="wd2" y="hd2"/>
                </a:cxn>
                <a:cxn ang="5400000">
                  <a:pos x="wd2" y="hd2"/>
                </a:cxn>
                <a:cxn ang="10800000">
                  <a:pos x="wd2" y="hd2"/>
                </a:cxn>
                <a:cxn ang="16200000">
                  <a:pos x="wd2" y="hd2"/>
                </a:cxn>
              </a:cxnLst>
              <a:rect l="0" t="0" r="r" b="b"/>
              <a:pathLst>
                <a:path w="21349" h="21434" extrusionOk="0">
                  <a:moveTo>
                    <a:pt x="9921" y="10883"/>
                  </a:moveTo>
                  <a:cubicBezTo>
                    <a:pt x="20972" y="17862"/>
                    <a:pt x="20972" y="17862"/>
                    <a:pt x="20972" y="17862"/>
                  </a:cubicBezTo>
                  <a:cubicBezTo>
                    <a:pt x="21474" y="18194"/>
                    <a:pt x="21474" y="18859"/>
                    <a:pt x="20972" y="19191"/>
                  </a:cubicBezTo>
                  <a:cubicBezTo>
                    <a:pt x="17455" y="21185"/>
                    <a:pt x="17455" y="21185"/>
                    <a:pt x="17455" y="21185"/>
                  </a:cubicBezTo>
                  <a:cubicBezTo>
                    <a:pt x="16953" y="21517"/>
                    <a:pt x="15948" y="21517"/>
                    <a:pt x="15446" y="21185"/>
                  </a:cubicBezTo>
                  <a:cubicBezTo>
                    <a:pt x="376" y="11548"/>
                    <a:pt x="376" y="11548"/>
                    <a:pt x="376" y="11548"/>
                  </a:cubicBezTo>
                  <a:cubicBezTo>
                    <a:pt x="-126" y="11215"/>
                    <a:pt x="-126" y="10551"/>
                    <a:pt x="376" y="10219"/>
                  </a:cubicBezTo>
                  <a:cubicBezTo>
                    <a:pt x="15446" y="249"/>
                    <a:pt x="15446" y="249"/>
                    <a:pt x="15446" y="249"/>
                  </a:cubicBezTo>
                  <a:cubicBezTo>
                    <a:pt x="15948" y="-83"/>
                    <a:pt x="16953" y="-83"/>
                    <a:pt x="17455" y="249"/>
                  </a:cubicBezTo>
                  <a:cubicBezTo>
                    <a:pt x="20972" y="2575"/>
                    <a:pt x="20972" y="2575"/>
                    <a:pt x="20972" y="2575"/>
                  </a:cubicBezTo>
                  <a:cubicBezTo>
                    <a:pt x="21474" y="2908"/>
                    <a:pt x="21474" y="3240"/>
                    <a:pt x="20972" y="3572"/>
                  </a:cubicBezTo>
                  <a:lnTo>
                    <a:pt x="9921" y="1088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64" name="Shape 5664"/>
            <p:cNvSpPr/>
            <p:nvPr/>
          </p:nvSpPr>
          <p:spPr>
            <a:xfrm>
              <a:off x="8574186" y="771009"/>
              <a:ext cx="204776" cy="2078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900">
                  <a:solidFill>
                    <a:srgbClr val="000000"/>
                  </a:solidFill>
                  <a:latin typeface="Calibri"/>
                  <a:ea typeface="Calibri"/>
                  <a:cs typeface="Calibri"/>
                  <a:sym typeface="Calibri"/>
                </a:defRPr>
              </a:pPr>
              <a:endParaRPr/>
            </a:p>
          </p:txBody>
        </p:sp>
        <p:sp>
          <p:nvSpPr>
            <p:cNvPr id="5665" name="Shape 5665"/>
            <p:cNvSpPr/>
            <p:nvPr/>
          </p:nvSpPr>
          <p:spPr>
            <a:xfrm>
              <a:off x="0" y="1130917"/>
              <a:ext cx="242008"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20400"/>
                  </a:moveTo>
                  <a:cubicBezTo>
                    <a:pt x="21600" y="21300"/>
                    <a:pt x="21000" y="21600"/>
                    <a:pt x="20400" y="21600"/>
                  </a:cubicBezTo>
                  <a:cubicBezTo>
                    <a:pt x="8700" y="21600"/>
                    <a:pt x="8700" y="21600"/>
                    <a:pt x="8700" y="21600"/>
                  </a:cubicBezTo>
                  <a:cubicBezTo>
                    <a:pt x="8100" y="21600"/>
                    <a:pt x="7500" y="21300"/>
                    <a:pt x="7500" y="20400"/>
                  </a:cubicBezTo>
                  <a:cubicBezTo>
                    <a:pt x="7500" y="18600"/>
                    <a:pt x="7500" y="18600"/>
                    <a:pt x="7500" y="18600"/>
                  </a:cubicBezTo>
                  <a:cubicBezTo>
                    <a:pt x="1200" y="18600"/>
                    <a:pt x="1200" y="18600"/>
                    <a:pt x="1200" y="18600"/>
                  </a:cubicBezTo>
                  <a:cubicBezTo>
                    <a:pt x="300" y="18600"/>
                    <a:pt x="0" y="18000"/>
                    <a:pt x="0" y="17400"/>
                  </a:cubicBezTo>
                  <a:cubicBezTo>
                    <a:pt x="0" y="1200"/>
                    <a:pt x="0" y="1200"/>
                    <a:pt x="0" y="1200"/>
                  </a:cubicBezTo>
                  <a:cubicBezTo>
                    <a:pt x="0" y="600"/>
                    <a:pt x="300" y="0"/>
                    <a:pt x="1200" y="0"/>
                  </a:cubicBezTo>
                  <a:cubicBezTo>
                    <a:pt x="14100" y="0"/>
                    <a:pt x="14100" y="0"/>
                    <a:pt x="14100" y="0"/>
                  </a:cubicBezTo>
                  <a:cubicBezTo>
                    <a:pt x="14700" y="0"/>
                    <a:pt x="15300" y="600"/>
                    <a:pt x="15300" y="1200"/>
                  </a:cubicBezTo>
                  <a:cubicBezTo>
                    <a:pt x="15300" y="5100"/>
                    <a:pt x="15300" y="5100"/>
                    <a:pt x="15300" y="5100"/>
                  </a:cubicBezTo>
                  <a:cubicBezTo>
                    <a:pt x="15600" y="5400"/>
                    <a:pt x="15600" y="5400"/>
                    <a:pt x="15900" y="5400"/>
                  </a:cubicBezTo>
                  <a:cubicBezTo>
                    <a:pt x="20700" y="10500"/>
                    <a:pt x="20700" y="10500"/>
                    <a:pt x="20700" y="10500"/>
                  </a:cubicBezTo>
                  <a:cubicBezTo>
                    <a:pt x="21300" y="10800"/>
                    <a:pt x="21600" y="11700"/>
                    <a:pt x="21600" y="12300"/>
                  </a:cubicBezTo>
                  <a:lnTo>
                    <a:pt x="21600" y="20400"/>
                  </a:lnTo>
                  <a:close/>
                  <a:moveTo>
                    <a:pt x="12300" y="2100"/>
                  </a:moveTo>
                  <a:cubicBezTo>
                    <a:pt x="12300" y="1800"/>
                    <a:pt x="12000" y="1500"/>
                    <a:pt x="12000" y="1500"/>
                  </a:cubicBezTo>
                  <a:cubicBezTo>
                    <a:pt x="3300" y="1500"/>
                    <a:pt x="3300" y="1500"/>
                    <a:pt x="3300" y="1500"/>
                  </a:cubicBezTo>
                  <a:cubicBezTo>
                    <a:pt x="3300" y="1500"/>
                    <a:pt x="3000" y="1800"/>
                    <a:pt x="3000" y="2100"/>
                  </a:cubicBezTo>
                  <a:cubicBezTo>
                    <a:pt x="3000" y="2700"/>
                    <a:pt x="3000" y="2700"/>
                    <a:pt x="3000" y="2700"/>
                  </a:cubicBezTo>
                  <a:cubicBezTo>
                    <a:pt x="3000" y="3000"/>
                    <a:pt x="3300" y="3300"/>
                    <a:pt x="3300" y="3300"/>
                  </a:cubicBezTo>
                  <a:cubicBezTo>
                    <a:pt x="12000" y="3300"/>
                    <a:pt x="12000" y="3300"/>
                    <a:pt x="12000" y="3300"/>
                  </a:cubicBezTo>
                  <a:cubicBezTo>
                    <a:pt x="12000" y="3300"/>
                    <a:pt x="12300" y="3000"/>
                    <a:pt x="12300" y="2700"/>
                  </a:cubicBezTo>
                  <a:lnTo>
                    <a:pt x="12300" y="2100"/>
                  </a:lnTo>
                  <a:close/>
                  <a:moveTo>
                    <a:pt x="20100" y="20100"/>
                  </a:moveTo>
                  <a:cubicBezTo>
                    <a:pt x="20100" y="12300"/>
                    <a:pt x="20100" y="12300"/>
                    <a:pt x="20100" y="12300"/>
                  </a:cubicBezTo>
                  <a:cubicBezTo>
                    <a:pt x="15000" y="12300"/>
                    <a:pt x="15000" y="12300"/>
                    <a:pt x="15000" y="12300"/>
                  </a:cubicBezTo>
                  <a:cubicBezTo>
                    <a:pt x="14400" y="12300"/>
                    <a:pt x="13800" y="12000"/>
                    <a:pt x="13800" y="11400"/>
                  </a:cubicBezTo>
                  <a:cubicBezTo>
                    <a:pt x="13800" y="6300"/>
                    <a:pt x="13800" y="6300"/>
                    <a:pt x="13800" y="6300"/>
                  </a:cubicBezTo>
                  <a:cubicBezTo>
                    <a:pt x="9300" y="6300"/>
                    <a:pt x="9300" y="6300"/>
                    <a:pt x="9300" y="6300"/>
                  </a:cubicBezTo>
                  <a:cubicBezTo>
                    <a:pt x="9300" y="20100"/>
                    <a:pt x="9300" y="20100"/>
                    <a:pt x="9300" y="20100"/>
                  </a:cubicBezTo>
                  <a:lnTo>
                    <a:pt x="20100" y="20100"/>
                  </a:lnTo>
                  <a:close/>
                  <a:moveTo>
                    <a:pt x="18900" y="10800"/>
                  </a:moveTo>
                  <a:cubicBezTo>
                    <a:pt x="15300" y="7200"/>
                    <a:pt x="15300" y="7200"/>
                    <a:pt x="15300" y="7200"/>
                  </a:cubicBezTo>
                  <a:cubicBezTo>
                    <a:pt x="15300" y="10800"/>
                    <a:pt x="15300" y="10800"/>
                    <a:pt x="15300" y="10800"/>
                  </a:cubicBezTo>
                  <a:lnTo>
                    <a:pt x="18900" y="10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66" name="Shape 5666"/>
            <p:cNvSpPr/>
            <p:nvPr/>
          </p:nvSpPr>
          <p:spPr>
            <a:xfrm>
              <a:off x="420409" y="1147982"/>
              <a:ext cx="262176" cy="190814"/>
            </a:xfrm>
            <a:custGeom>
              <a:avLst/>
              <a:gdLst/>
              <a:ahLst/>
              <a:cxnLst>
                <a:cxn ang="0">
                  <a:pos x="wd2" y="hd2"/>
                </a:cxn>
                <a:cxn ang="5400000">
                  <a:pos x="wd2" y="hd2"/>
                </a:cxn>
                <a:cxn ang="10800000">
                  <a:pos x="wd2" y="hd2"/>
                </a:cxn>
                <a:cxn ang="16200000">
                  <a:pos x="wd2" y="hd2"/>
                </a:cxn>
              </a:cxnLst>
              <a:rect l="0" t="0" r="r" b="b"/>
              <a:pathLst>
                <a:path w="21600" h="21600" extrusionOk="0">
                  <a:moveTo>
                    <a:pt x="17169" y="21600"/>
                  </a:moveTo>
                  <a:cubicBezTo>
                    <a:pt x="4985" y="21600"/>
                    <a:pt x="4985" y="21600"/>
                    <a:pt x="4985" y="21600"/>
                  </a:cubicBezTo>
                  <a:cubicBezTo>
                    <a:pt x="2492" y="21600"/>
                    <a:pt x="0" y="18568"/>
                    <a:pt x="0" y="14779"/>
                  </a:cubicBezTo>
                  <a:cubicBezTo>
                    <a:pt x="0" y="12126"/>
                    <a:pt x="1385" y="9853"/>
                    <a:pt x="3046" y="8716"/>
                  </a:cubicBezTo>
                  <a:cubicBezTo>
                    <a:pt x="3046" y="8337"/>
                    <a:pt x="3046" y="8337"/>
                    <a:pt x="3046" y="7958"/>
                  </a:cubicBezTo>
                  <a:cubicBezTo>
                    <a:pt x="3046" y="3789"/>
                    <a:pt x="5538" y="0"/>
                    <a:pt x="8585" y="0"/>
                  </a:cubicBezTo>
                  <a:cubicBezTo>
                    <a:pt x="11077" y="0"/>
                    <a:pt x="13015" y="2274"/>
                    <a:pt x="13846" y="4926"/>
                  </a:cubicBezTo>
                  <a:cubicBezTo>
                    <a:pt x="14400" y="4547"/>
                    <a:pt x="15231" y="4168"/>
                    <a:pt x="15785" y="4168"/>
                  </a:cubicBezTo>
                  <a:cubicBezTo>
                    <a:pt x="17446" y="4168"/>
                    <a:pt x="18554" y="5684"/>
                    <a:pt x="18554" y="7958"/>
                  </a:cubicBezTo>
                  <a:cubicBezTo>
                    <a:pt x="18554" y="8716"/>
                    <a:pt x="18554" y="9474"/>
                    <a:pt x="18277" y="10232"/>
                  </a:cubicBezTo>
                  <a:cubicBezTo>
                    <a:pt x="20215" y="10611"/>
                    <a:pt x="21600" y="12884"/>
                    <a:pt x="21600" y="15916"/>
                  </a:cubicBezTo>
                  <a:cubicBezTo>
                    <a:pt x="21600" y="18947"/>
                    <a:pt x="19662" y="21600"/>
                    <a:pt x="17169" y="21600"/>
                  </a:cubicBezTo>
                  <a:close/>
                  <a:moveTo>
                    <a:pt x="14123" y="11747"/>
                  </a:moveTo>
                  <a:cubicBezTo>
                    <a:pt x="11631" y="11747"/>
                    <a:pt x="11631" y="11747"/>
                    <a:pt x="11631" y="11747"/>
                  </a:cubicBezTo>
                  <a:cubicBezTo>
                    <a:pt x="11631" y="6442"/>
                    <a:pt x="11631" y="6442"/>
                    <a:pt x="11631" y="6442"/>
                  </a:cubicBezTo>
                  <a:cubicBezTo>
                    <a:pt x="11631" y="6063"/>
                    <a:pt x="11354" y="6063"/>
                    <a:pt x="11077" y="6063"/>
                  </a:cubicBezTo>
                  <a:cubicBezTo>
                    <a:pt x="9138" y="6063"/>
                    <a:pt x="9138" y="6063"/>
                    <a:pt x="9138" y="6063"/>
                  </a:cubicBezTo>
                  <a:cubicBezTo>
                    <a:pt x="8862" y="6063"/>
                    <a:pt x="8585" y="6063"/>
                    <a:pt x="8585" y="6442"/>
                  </a:cubicBezTo>
                  <a:cubicBezTo>
                    <a:pt x="8585" y="11747"/>
                    <a:pt x="8585" y="11747"/>
                    <a:pt x="8585" y="11747"/>
                  </a:cubicBezTo>
                  <a:cubicBezTo>
                    <a:pt x="6092" y="11747"/>
                    <a:pt x="6092" y="11747"/>
                    <a:pt x="6092" y="11747"/>
                  </a:cubicBezTo>
                  <a:cubicBezTo>
                    <a:pt x="6092" y="11747"/>
                    <a:pt x="5815" y="12126"/>
                    <a:pt x="5815" y="12505"/>
                  </a:cubicBezTo>
                  <a:cubicBezTo>
                    <a:pt x="5815" y="12505"/>
                    <a:pt x="5815" y="12505"/>
                    <a:pt x="5815" y="12884"/>
                  </a:cubicBezTo>
                  <a:cubicBezTo>
                    <a:pt x="9969" y="18189"/>
                    <a:pt x="9969" y="18189"/>
                    <a:pt x="9969" y="18189"/>
                  </a:cubicBezTo>
                  <a:cubicBezTo>
                    <a:pt x="9969" y="18189"/>
                    <a:pt x="9969" y="18189"/>
                    <a:pt x="9969" y="18189"/>
                  </a:cubicBezTo>
                  <a:cubicBezTo>
                    <a:pt x="10246" y="18189"/>
                    <a:pt x="10246" y="18189"/>
                    <a:pt x="10246" y="18189"/>
                  </a:cubicBezTo>
                  <a:cubicBezTo>
                    <a:pt x="14123" y="12884"/>
                    <a:pt x="14123" y="12884"/>
                    <a:pt x="14123" y="12884"/>
                  </a:cubicBezTo>
                  <a:cubicBezTo>
                    <a:pt x="14400" y="12505"/>
                    <a:pt x="14400" y="12505"/>
                    <a:pt x="14400" y="12505"/>
                  </a:cubicBezTo>
                  <a:cubicBezTo>
                    <a:pt x="14400" y="12126"/>
                    <a:pt x="14123" y="11747"/>
                    <a:pt x="14123" y="1174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67" name="Shape 5667"/>
            <p:cNvSpPr/>
            <p:nvPr/>
          </p:nvSpPr>
          <p:spPr>
            <a:xfrm>
              <a:off x="902872" y="1147982"/>
              <a:ext cx="138069" cy="207879"/>
            </a:xfrm>
            <a:custGeom>
              <a:avLst/>
              <a:gdLst/>
              <a:ahLst/>
              <a:cxnLst>
                <a:cxn ang="0">
                  <a:pos x="wd2" y="hd2"/>
                </a:cxn>
                <a:cxn ang="5400000">
                  <a:pos x="wd2" y="hd2"/>
                </a:cxn>
                <a:cxn ang="10800000">
                  <a:pos x="wd2" y="hd2"/>
                </a:cxn>
                <a:cxn ang="16200000">
                  <a:pos x="wd2" y="hd2"/>
                </a:cxn>
              </a:cxnLst>
              <a:rect l="0" t="0" r="r" b="b"/>
              <a:pathLst>
                <a:path w="21600" h="21600" extrusionOk="0">
                  <a:moveTo>
                    <a:pt x="19493" y="6968"/>
                  </a:moveTo>
                  <a:cubicBezTo>
                    <a:pt x="19493" y="11845"/>
                    <a:pt x="14224" y="13239"/>
                    <a:pt x="10537" y="13935"/>
                  </a:cubicBezTo>
                  <a:cubicBezTo>
                    <a:pt x="6849" y="14632"/>
                    <a:pt x="5795" y="14981"/>
                    <a:pt x="5795" y="16374"/>
                  </a:cubicBezTo>
                  <a:cubicBezTo>
                    <a:pt x="5795" y="16723"/>
                    <a:pt x="5795" y="16723"/>
                    <a:pt x="5795" y="16723"/>
                  </a:cubicBezTo>
                  <a:cubicBezTo>
                    <a:pt x="7376" y="17071"/>
                    <a:pt x="7902" y="18116"/>
                    <a:pt x="7902" y="18813"/>
                  </a:cubicBezTo>
                  <a:cubicBezTo>
                    <a:pt x="7902" y="20555"/>
                    <a:pt x="6322" y="21600"/>
                    <a:pt x="3688" y="21600"/>
                  </a:cubicBezTo>
                  <a:cubicBezTo>
                    <a:pt x="1580" y="21600"/>
                    <a:pt x="0" y="20555"/>
                    <a:pt x="0" y="18813"/>
                  </a:cubicBezTo>
                  <a:cubicBezTo>
                    <a:pt x="0" y="18116"/>
                    <a:pt x="527" y="17071"/>
                    <a:pt x="2107" y="16723"/>
                  </a:cubicBezTo>
                  <a:cubicBezTo>
                    <a:pt x="2107" y="5226"/>
                    <a:pt x="2107" y="5226"/>
                    <a:pt x="2107" y="5226"/>
                  </a:cubicBezTo>
                  <a:cubicBezTo>
                    <a:pt x="527" y="4877"/>
                    <a:pt x="0" y="3832"/>
                    <a:pt x="0" y="2787"/>
                  </a:cubicBezTo>
                  <a:cubicBezTo>
                    <a:pt x="0" y="1394"/>
                    <a:pt x="1580" y="0"/>
                    <a:pt x="3688" y="0"/>
                  </a:cubicBezTo>
                  <a:cubicBezTo>
                    <a:pt x="6322" y="0"/>
                    <a:pt x="7902" y="1394"/>
                    <a:pt x="7902" y="2787"/>
                  </a:cubicBezTo>
                  <a:cubicBezTo>
                    <a:pt x="7902" y="3832"/>
                    <a:pt x="7376" y="4877"/>
                    <a:pt x="5795" y="5226"/>
                  </a:cubicBezTo>
                  <a:cubicBezTo>
                    <a:pt x="5795" y="12194"/>
                    <a:pt x="5795" y="12194"/>
                    <a:pt x="5795" y="12194"/>
                  </a:cubicBezTo>
                  <a:cubicBezTo>
                    <a:pt x="6849" y="11845"/>
                    <a:pt x="8429" y="11497"/>
                    <a:pt x="9483" y="11497"/>
                  </a:cubicBezTo>
                  <a:cubicBezTo>
                    <a:pt x="13171" y="10452"/>
                    <a:pt x="15278" y="9755"/>
                    <a:pt x="15278" y="6968"/>
                  </a:cubicBezTo>
                  <a:cubicBezTo>
                    <a:pt x="14224" y="6619"/>
                    <a:pt x="13171" y="5574"/>
                    <a:pt x="13171" y="4529"/>
                  </a:cubicBezTo>
                  <a:cubicBezTo>
                    <a:pt x="13171" y="3135"/>
                    <a:pt x="15278" y="2090"/>
                    <a:pt x="17385" y="2090"/>
                  </a:cubicBezTo>
                  <a:cubicBezTo>
                    <a:pt x="19493" y="2090"/>
                    <a:pt x="21600" y="3135"/>
                    <a:pt x="21600" y="4529"/>
                  </a:cubicBezTo>
                  <a:cubicBezTo>
                    <a:pt x="21600" y="5574"/>
                    <a:pt x="20546" y="6619"/>
                    <a:pt x="19493" y="6968"/>
                  </a:cubicBezTo>
                  <a:close/>
                  <a:moveTo>
                    <a:pt x="3688" y="1394"/>
                  </a:moveTo>
                  <a:cubicBezTo>
                    <a:pt x="2634" y="1394"/>
                    <a:pt x="2107" y="2090"/>
                    <a:pt x="2107" y="2787"/>
                  </a:cubicBezTo>
                  <a:cubicBezTo>
                    <a:pt x="2107" y="3484"/>
                    <a:pt x="2634" y="4181"/>
                    <a:pt x="3688" y="4181"/>
                  </a:cubicBezTo>
                  <a:cubicBezTo>
                    <a:pt x="5268" y="4181"/>
                    <a:pt x="5795" y="3484"/>
                    <a:pt x="5795" y="2787"/>
                  </a:cubicBezTo>
                  <a:cubicBezTo>
                    <a:pt x="5795" y="2090"/>
                    <a:pt x="5268" y="1394"/>
                    <a:pt x="3688" y="1394"/>
                  </a:cubicBezTo>
                  <a:close/>
                  <a:moveTo>
                    <a:pt x="3688" y="17768"/>
                  </a:moveTo>
                  <a:cubicBezTo>
                    <a:pt x="2634" y="17768"/>
                    <a:pt x="2107" y="18116"/>
                    <a:pt x="2107" y="18813"/>
                  </a:cubicBezTo>
                  <a:cubicBezTo>
                    <a:pt x="2107" y="19858"/>
                    <a:pt x="2634" y="20206"/>
                    <a:pt x="3688" y="20206"/>
                  </a:cubicBezTo>
                  <a:cubicBezTo>
                    <a:pt x="5268" y="20206"/>
                    <a:pt x="5795" y="19858"/>
                    <a:pt x="5795" y="18813"/>
                  </a:cubicBezTo>
                  <a:cubicBezTo>
                    <a:pt x="5795" y="18116"/>
                    <a:pt x="5268" y="17768"/>
                    <a:pt x="3688" y="17768"/>
                  </a:cubicBezTo>
                  <a:close/>
                  <a:moveTo>
                    <a:pt x="17385" y="3135"/>
                  </a:moveTo>
                  <a:cubicBezTo>
                    <a:pt x="16332" y="3135"/>
                    <a:pt x="15278" y="3832"/>
                    <a:pt x="15278" y="4529"/>
                  </a:cubicBezTo>
                  <a:cubicBezTo>
                    <a:pt x="15278" y="5226"/>
                    <a:pt x="16332" y="5923"/>
                    <a:pt x="17385" y="5923"/>
                  </a:cubicBezTo>
                  <a:cubicBezTo>
                    <a:pt x="18439" y="5923"/>
                    <a:pt x="19493" y="5226"/>
                    <a:pt x="19493" y="4529"/>
                  </a:cubicBezTo>
                  <a:cubicBezTo>
                    <a:pt x="19493" y="3832"/>
                    <a:pt x="18439" y="3135"/>
                    <a:pt x="17385" y="313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68" name="Shape 5668"/>
            <p:cNvSpPr/>
            <p:nvPr/>
          </p:nvSpPr>
          <p:spPr>
            <a:xfrm>
              <a:off x="1386886" y="1134020"/>
              <a:ext cx="262175" cy="238905"/>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69" name="Shape 5669"/>
            <p:cNvSpPr/>
            <p:nvPr/>
          </p:nvSpPr>
          <p:spPr>
            <a:xfrm>
              <a:off x="1870900" y="1168149"/>
              <a:ext cx="242008" cy="187712"/>
            </a:xfrm>
            <a:custGeom>
              <a:avLst/>
              <a:gdLst/>
              <a:ahLst/>
              <a:cxnLst>
                <a:cxn ang="0">
                  <a:pos x="wd2" y="hd2"/>
                </a:cxn>
                <a:cxn ang="5400000">
                  <a:pos x="wd2" y="hd2"/>
                </a:cxn>
                <a:cxn ang="10800000">
                  <a:pos x="wd2" y="hd2"/>
                </a:cxn>
                <a:cxn ang="16200000">
                  <a:pos x="wd2" y="hd2"/>
                </a:cxn>
              </a:cxnLst>
              <a:rect l="0" t="0" r="r" b="b"/>
              <a:pathLst>
                <a:path w="21600" h="21600" extrusionOk="0">
                  <a:moveTo>
                    <a:pt x="8700" y="15814"/>
                  </a:moveTo>
                  <a:cubicBezTo>
                    <a:pt x="7800" y="15814"/>
                    <a:pt x="7200" y="15429"/>
                    <a:pt x="6600" y="15429"/>
                  </a:cubicBezTo>
                  <a:cubicBezTo>
                    <a:pt x="5400" y="16200"/>
                    <a:pt x="4500" y="16971"/>
                    <a:pt x="3300" y="17357"/>
                  </a:cubicBezTo>
                  <a:cubicBezTo>
                    <a:pt x="2700" y="17357"/>
                    <a:pt x="2400" y="17743"/>
                    <a:pt x="2100" y="17743"/>
                  </a:cubicBezTo>
                  <a:cubicBezTo>
                    <a:pt x="2100" y="17743"/>
                    <a:pt x="2100" y="17743"/>
                    <a:pt x="2100" y="17743"/>
                  </a:cubicBezTo>
                  <a:cubicBezTo>
                    <a:pt x="1800" y="17743"/>
                    <a:pt x="1800" y="17357"/>
                    <a:pt x="1800" y="17357"/>
                  </a:cubicBezTo>
                  <a:cubicBezTo>
                    <a:pt x="1500" y="16971"/>
                    <a:pt x="1800" y="16586"/>
                    <a:pt x="1800" y="16586"/>
                  </a:cubicBezTo>
                  <a:cubicBezTo>
                    <a:pt x="2400" y="15814"/>
                    <a:pt x="3000" y="15429"/>
                    <a:pt x="3300" y="13886"/>
                  </a:cubicBezTo>
                  <a:cubicBezTo>
                    <a:pt x="1500" y="12343"/>
                    <a:pt x="0" y="10414"/>
                    <a:pt x="0" y="7714"/>
                  </a:cubicBezTo>
                  <a:cubicBezTo>
                    <a:pt x="0" y="3471"/>
                    <a:pt x="3900" y="0"/>
                    <a:pt x="8700" y="0"/>
                  </a:cubicBezTo>
                  <a:cubicBezTo>
                    <a:pt x="13200" y="0"/>
                    <a:pt x="17100" y="3471"/>
                    <a:pt x="17100" y="7714"/>
                  </a:cubicBezTo>
                  <a:cubicBezTo>
                    <a:pt x="17100" y="12343"/>
                    <a:pt x="13200" y="15814"/>
                    <a:pt x="8700" y="15814"/>
                  </a:cubicBezTo>
                  <a:close/>
                  <a:moveTo>
                    <a:pt x="18600" y="18129"/>
                  </a:moveTo>
                  <a:cubicBezTo>
                    <a:pt x="18900" y="19286"/>
                    <a:pt x="19500" y="19671"/>
                    <a:pt x="19800" y="20443"/>
                  </a:cubicBezTo>
                  <a:cubicBezTo>
                    <a:pt x="20100" y="20829"/>
                    <a:pt x="20100" y="20829"/>
                    <a:pt x="20100" y="21214"/>
                  </a:cubicBezTo>
                  <a:cubicBezTo>
                    <a:pt x="20100" y="21600"/>
                    <a:pt x="20100" y="21600"/>
                    <a:pt x="19800" y="21600"/>
                  </a:cubicBezTo>
                  <a:cubicBezTo>
                    <a:pt x="19500" y="21600"/>
                    <a:pt x="18900" y="21600"/>
                    <a:pt x="18600" y="21214"/>
                  </a:cubicBezTo>
                  <a:cubicBezTo>
                    <a:pt x="17400" y="20829"/>
                    <a:pt x="16500" y="20443"/>
                    <a:pt x="15300" y="19286"/>
                  </a:cubicBezTo>
                  <a:cubicBezTo>
                    <a:pt x="14700" y="19671"/>
                    <a:pt x="14100" y="19671"/>
                    <a:pt x="13200" y="19671"/>
                  </a:cubicBezTo>
                  <a:cubicBezTo>
                    <a:pt x="11100" y="19671"/>
                    <a:pt x="9000" y="18900"/>
                    <a:pt x="7500" y="17743"/>
                  </a:cubicBezTo>
                  <a:cubicBezTo>
                    <a:pt x="7800" y="17743"/>
                    <a:pt x="8400" y="17743"/>
                    <a:pt x="8700" y="17743"/>
                  </a:cubicBezTo>
                  <a:cubicBezTo>
                    <a:pt x="11100" y="17743"/>
                    <a:pt x="13800" y="16586"/>
                    <a:pt x="15600" y="15043"/>
                  </a:cubicBezTo>
                  <a:cubicBezTo>
                    <a:pt x="17400" y="13114"/>
                    <a:pt x="18600" y="10414"/>
                    <a:pt x="18600" y="7714"/>
                  </a:cubicBezTo>
                  <a:cubicBezTo>
                    <a:pt x="18600" y="6943"/>
                    <a:pt x="18600" y="6171"/>
                    <a:pt x="18300" y="5400"/>
                  </a:cubicBezTo>
                  <a:cubicBezTo>
                    <a:pt x="20400" y="6943"/>
                    <a:pt x="21600" y="9257"/>
                    <a:pt x="21600" y="11571"/>
                  </a:cubicBezTo>
                  <a:cubicBezTo>
                    <a:pt x="21600" y="14271"/>
                    <a:pt x="20400" y="16586"/>
                    <a:pt x="18600" y="1812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0" name="Shape 5670"/>
            <p:cNvSpPr/>
            <p:nvPr/>
          </p:nvSpPr>
          <p:spPr>
            <a:xfrm>
              <a:off x="2354914" y="1130917"/>
              <a:ext cx="240457"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6000"/>
                  </a:moveTo>
                  <a:cubicBezTo>
                    <a:pt x="21600" y="20400"/>
                    <a:pt x="21600" y="20400"/>
                    <a:pt x="21600" y="20400"/>
                  </a:cubicBezTo>
                  <a:cubicBezTo>
                    <a:pt x="21600" y="21300"/>
                    <a:pt x="21300" y="21600"/>
                    <a:pt x="20700" y="21600"/>
                  </a:cubicBezTo>
                  <a:cubicBezTo>
                    <a:pt x="9000" y="21600"/>
                    <a:pt x="9000" y="21600"/>
                    <a:pt x="9000" y="21600"/>
                  </a:cubicBezTo>
                  <a:cubicBezTo>
                    <a:pt x="8400" y="21600"/>
                    <a:pt x="7800" y="21300"/>
                    <a:pt x="7800" y="20400"/>
                  </a:cubicBezTo>
                  <a:cubicBezTo>
                    <a:pt x="7800" y="17100"/>
                    <a:pt x="7800" y="17100"/>
                    <a:pt x="7800" y="17100"/>
                  </a:cubicBezTo>
                  <a:cubicBezTo>
                    <a:pt x="1200" y="17100"/>
                    <a:pt x="1200" y="17100"/>
                    <a:pt x="1200" y="17100"/>
                  </a:cubicBezTo>
                  <a:cubicBezTo>
                    <a:pt x="600" y="17100"/>
                    <a:pt x="0" y="16500"/>
                    <a:pt x="0" y="15900"/>
                  </a:cubicBezTo>
                  <a:cubicBezTo>
                    <a:pt x="0" y="7800"/>
                    <a:pt x="0" y="7800"/>
                    <a:pt x="0" y="7800"/>
                  </a:cubicBezTo>
                  <a:cubicBezTo>
                    <a:pt x="0" y="7200"/>
                    <a:pt x="600" y="6300"/>
                    <a:pt x="900" y="5700"/>
                  </a:cubicBezTo>
                  <a:cubicBezTo>
                    <a:pt x="6000" y="900"/>
                    <a:pt x="6000" y="900"/>
                    <a:pt x="6000" y="900"/>
                  </a:cubicBezTo>
                  <a:cubicBezTo>
                    <a:pt x="6300" y="600"/>
                    <a:pt x="7200" y="0"/>
                    <a:pt x="7800" y="0"/>
                  </a:cubicBezTo>
                  <a:cubicBezTo>
                    <a:pt x="12900" y="0"/>
                    <a:pt x="12900" y="0"/>
                    <a:pt x="12900" y="0"/>
                  </a:cubicBezTo>
                  <a:cubicBezTo>
                    <a:pt x="13500" y="0"/>
                    <a:pt x="14100" y="600"/>
                    <a:pt x="14100" y="1200"/>
                  </a:cubicBezTo>
                  <a:cubicBezTo>
                    <a:pt x="14100" y="5100"/>
                    <a:pt x="14100" y="5100"/>
                    <a:pt x="14100" y="5100"/>
                  </a:cubicBezTo>
                  <a:cubicBezTo>
                    <a:pt x="14400" y="4800"/>
                    <a:pt x="15000" y="4800"/>
                    <a:pt x="15600" y="4800"/>
                  </a:cubicBezTo>
                  <a:cubicBezTo>
                    <a:pt x="20700" y="4800"/>
                    <a:pt x="20700" y="4800"/>
                    <a:pt x="20700" y="4800"/>
                  </a:cubicBezTo>
                  <a:cubicBezTo>
                    <a:pt x="21300" y="4800"/>
                    <a:pt x="21600" y="5100"/>
                    <a:pt x="21600" y="6000"/>
                  </a:cubicBezTo>
                  <a:close/>
                  <a:moveTo>
                    <a:pt x="12600" y="6600"/>
                  </a:moveTo>
                  <a:cubicBezTo>
                    <a:pt x="12600" y="1500"/>
                    <a:pt x="12600" y="1500"/>
                    <a:pt x="12600" y="1500"/>
                  </a:cubicBezTo>
                  <a:cubicBezTo>
                    <a:pt x="7800" y="1500"/>
                    <a:pt x="7800" y="1500"/>
                    <a:pt x="7800" y="1500"/>
                  </a:cubicBezTo>
                  <a:cubicBezTo>
                    <a:pt x="7800" y="6600"/>
                    <a:pt x="7800" y="6600"/>
                    <a:pt x="7800" y="6600"/>
                  </a:cubicBezTo>
                  <a:cubicBezTo>
                    <a:pt x="7800" y="7200"/>
                    <a:pt x="7200" y="7800"/>
                    <a:pt x="6600" y="7800"/>
                  </a:cubicBezTo>
                  <a:cubicBezTo>
                    <a:pt x="1800" y="7800"/>
                    <a:pt x="1800" y="7800"/>
                    <a:pt x="1800" y="7800"/>
                  </a:cubicBezTo>
                  <a:cubicBezTo>
                    <a:pt x="1800" y="15600"/>
                    <a:pt x="1800" y="15600"/>
                    <a:pt x="1800" y="15600"/>
                  </a:cubicBezTo>
                  <a:cubicBezTo>
                    <a:pt x="7800" y="15600"/>
                    <a:pt x="7800" y="15600"/>
                    <a:pt x="7800" y="15600"/>
                  </a:cubicBezTo>
                  <a:cubicBezTo>
                    <a:pt x="7800" y="12300"/>
                    <a:pt x="7800" y="12300"/>
                    <a:pt x="7800" y="12300"/>
                  </a:cubicBezTo>
                  <a:cubicBezTo>
                    <a:pt x="7800" y="11700"/>
                    <a:pt x="8100" y="10800"/>
                    <a:pt x="8700" y="10500"/>
                  </a:cubicBezTo>
                  <a:lnTo>
                    <a:pt x="12600" y="6600"/>
                  </a:lnTo>
                  <a:close/>
                  <a:moveTo>
                    <a:pt x="2700" y="6300"/>
                  </a:moveTo>
                  <a:cubicBezTo>
                    <a:pt x="6300" y="6300"/>
                    <a:pt x="6300" y="6300"/>
                    <a:pt x="6300" y="6300"/>
                  </a:cubicBezTo>
                  <a:cubicBezTo>
                    <a:pt x="6300" y="2700"/>
                    <a:pt x="6300" y="2700"/>
                    <a:pt x="6300" y="2700"/>
                  </a:cubicBezTo>
                  <a:lnTo>
                    <a:pt x="2700" y="6300"/>
                  </a:lnTo>
                  <a:close/>
                  <a:moveTo>
                    <a:pt x="20100" y="6300"/>
                  </a:moveTo>
                  <a:cubicBezTo>
                    <a:pt x="15600" y="6300"/>
                    <a:pt x="15600" y="6300"/>
                    <a:pt x="15600" y="6300"/>
                  </a:cubicBezTo>
                  <a:cubicBezTo>
                    <a:pt x="15600" y="11400"/>
                    <a:pt x="15600" y="11400"/>
                    <a:pt x="15600" y="11400"/>
                  </a:cubicBezTo>
                  <a:cubicBezTo>
                    <a:pt x="15600" y="12000"/>
                    <a:pt x="15000" y="12300"/>
                    <a:pt x="14400" y="12300"/>
                  </a:cubicBezTo>
                  <a:cubicBezTo>
                    <a:pt x="9300" y="12300"/>
                    <a:pt x="9300" y="12300"/>
                    <a:pt x="9300" y="12300"/>
                  </a:cubicBezTo>
                  <a:cubicBezTo>
                    <a:pt x="9300" y="20100"/>
                    <a:pt x="9300" y="20100"/>
                    <a:pt x="9300" y="20100"/>
                  </a:cubicBezTo>
                  <a:cubicBezTo>
                    <a:pt x="20100" y="20100"/>
                    <a:pt x="20100" y="20100"/>
                    <a:pt x="20100" y="20100"/>
                  </a:cubicBezTo>
                  <a:lnTo>
                    <a:pt x="20100" y="6300"/>
                  </a:lnTo>
                  <a:close/>
                  <a:moveTo>
                    <a:pt x="10500" y="10800"/>
                  </a:moveTo>
                  <a:cubicBezTo>
                    <a:pt x="14100" y="10800"/>
                    <a:pt x="14100" y="10800"/>
                    <a:pt x="14100" y="10800"/>
                  </a:cubicBezTo>
                  <a:cubicBezTo>
                    <a:pt x="14100" y="7200"/>
                    <a:pt x="14100" y="7200"/>
                    <a:pt x="14100" y="7200"/>
                  </a:cubicBezTo>
                  <a:lnTo>
                    <a:pt x="10500" y="10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1" name="Shape 5671"/>
            <p:cNvSpPr/>
            <p:nvPr/>
          </p:nvSpPr>
          <p:spPr>
            <a:xfrm>
              <a:off x="2837377" y="1147982"/>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1845"/>
                  </a:moveTo>
                  <a:cubicBezTo>
                    <a:pt x="21600" y="12194"/>
                    <a:pt x="21252" y="12542"/>
                    <a:pt x="20903" y="12542"/>
                  </a:cubicBezTo>
                  <a:cubicBezTo>
                    <a:pt x="18813" y="12542"/>
                    <a:pt x="18813" y="12542"/>
                    <a:pt x="18813" y="12542"/>
                  </a:cubicBezTo>
                  <a:cubicBezTo>
                    <a:pt x="18116" y="15677"/>
                    <a:pt x="15677" y="18116"/>
                    <a:pt x="12542" y="18813"/>
                  </a:cubicBezTo>
                  <a:cubicBezTo>
                    <a:pt x="12542" y="20903"/>
                    <a:pt x="12542" y="20903"/>
                    <a:pt x="12542" y="20903"/>
                  </a:cubicBezTo>
                  <a:cubicBezTo>
                    <a:pt x="12542" y="21252"/>
                    <a:pt x="12194" y="21600"/>
                    <a:pt x="11845" y="21600"/>
                  </a:cubicBezTo>
                  <a:cubicBezTo>
                    <a:pt x="10103" y="21600"/>
                    <a:pt x="10103" y="21600"/>
                    <a:pt x="10103" y="21600"/>
                  </a:cubicBezTo>
                  <a:cubicBezTo>
                    <a:pt x="9406" y="21600"/>
                    <a:pt x="9058" y="21252"/>
                    <a:pt x="9058" y="20903"/>
                  </a:cubicBezTo>
                  <a:cubicBezTo>
                    <a:pt x="9058" y="18813"/>
                    <a:pt x="9058" y="18813"/>
                    <a:pt x="9058" y="18813"/>
                  </a:cubicBezTo>
                  <a:cubicBezTo>
                    <a:pt x="6271" y="18116"/>
                    <a:pt x="3832" y="15677"/>
                    <a:pt x="3135" y="12542"/>
                  </a:cubicBezTo>
                  <a:cubicBezTo>
                    <a:pt x="1045" y="12542"/>
                    <a:pt x="1045" y="12542"/>
                    <a:pt x="1045" y="12542"/>
                  </a:cubicBezTo>
                  <a:cubicBezTo>
                    <a:pt x="697" y="12542"/>
                    <a:pt x="0" y="12194"/>
                    <a:pt x="0" y="11845"/>
                  </a:cubicBezTo>
                  <a:cubicBezTo>
                    <a:pt x="0" y="10103"/>
                    <a:pt x="0" y="10103"/>
                    <a:pt x="0" y="10103"/>
                  </a:cubicBezTo>
                  <a:cubicBezTo>
                    <a:pt x="0" y="9406"/>
                    <a:pt x="697" y="9058"/>
                    <a:pt x="1045" y="9058"/>
                  </a:cubicBezTo>
                  <a:cubicBezTo>
                    <a:pt x="3135" y="9058"/>
                    <a:pt x="3135" y="9058"/>
                    <a:pt x="3135" y="9058"/>
                  </a:cubicBezTo>
                  <a:cubicBezTo>
                    <a:pt x="3832" y="6271"/>
                    <a:pt x="6271" y="3832"/>
                    <a:pt x="9058" y="3135"/>
                  </a:cubicBezTo>
                  <a:cubicBezTo>
                    <a:pt x="9058" y="1045"/>
                    <a:pt x="9058" y="1045"/>
                    <a:pt x="9058" y="1045"/>
                  </a:cubicBezTo>
                  <a:cubicBezTo>
                    <a:pt x="9058" y="697"/>
                    <a:pt x="9406" y="0"/>
                    <a:pt x="10103" y="0"/>
                  </a:cubicBezTo>
                  <a:cubicBezTo>
                    <a:pt x="11845" y="0"/>
                    <a:pt x="11845" y="0"/>
                    <a:pt x="11845" y="0"/>
                  </a:cubicBezTo>
                  <a:cubicBezTo>
                    <a:pt x="12194" y="0"/>
                    <a:pt x="12542" y="697"/>
                    <a:pt x="12542" y="1045"/>
                  </a:cubicBezTo>
                  <a:cubicBezTo>
                    <a:pt x="12542" y="3135"/>
                    <a:pt x="12542" y="3135"/>
                    <a:pt x="12542" y="3135"/>
                  </a:cubicBezTo>
                  <a:cubicBezTo>
                    <a:pt x="15677" y="3832"/>
                    <a:pt x="18116" y="6271"/>
                    <a:pt x="18813" y="9058"/>
                  </a:cubicBezTo>
                  <a:cubicBezTo>
                    <a:pt x="20903" y="9058"/>
                    <a:pt x="20903" y="9058"/>
                    <a:pt x="20903" y="9058"/>
                  </a:cubicBezTo>
                  <a:cubicBezTo>
                    <a:pt x="21252" y="9058"/>
                    <a:pt x="21600" y="9406"/>
                    <a:pt x="21600" y="10103"/>
                  </a:cubicBezTo>
                  <a:lnTo>
                    <a:pt x="21600" y="11845"/>
                  </a:lnTo>
                  <a:close/>
                  <a:moveTo>
                    <a:pt x="15329" y="12542"/>
                  </a:moveTo>
                  <a:cubicBezTo>
                    <a:pt x="14981" y="12542"/>
                    <a:pt x="14632" y="12194"/>
                    <a:pt x="14632" y="11845"/>
                  </a:cubicBezTo>
                  <a:cubicBezTo>
                    <a:pt x="14632" y="10103"/>
                    <a:pt x="14632" y="10103"/>
                    <a:pt x="14632" y="10103"/>
                  </a:cubicBezTo>
                  <a:cubicBezTo>
                    <a:pt x="14632" y="9406"/>
                    <a:pt x="14981" y="9058"/>
                    <a:pt x="15329" y="9058"/>
                  </a:cubicBezTo>
                  <a:cubicBezTo>
                    <a:pt x="17071" y="9058"/>
                    <a:pt x="17071" y="9058"/>
                    <a:pt x="17071" y="9058"/>
                  </a:cubicBezTo>
                  <a:cubicBezTo>
                    <a:pt x="16374" y="6968"/>
                    <a:pt x="14632" y="5574"/>
                    <a:pt x="12542" y="4877"/>
                  </a:cubicBezTo>
                  <a:cubicBezTo>
                    <a:pt x="12542" y="6271"/>
                    <a:pt x="12542" y="6271"/>
                    <a:pt x="12542" y="6271"/>
                  </a:cubicBezTo>
                  <a:cubicBezTo>
                    <a:pt x="12542" y="6968"/>
                    <a:pt x="12194" y="7316"/>
                    <a:pt x="11845" y="7316"/>
                  </a:cubicBezTo>
                  <a:cubicBezTo>
                    <a:pt x="10103" y="7316"/>
                    <a:pt x="10103" y="7316"/>
                    <a:pt x="10103" y="7316"/>
                  </a:cubicBezTo>
                  <a:cubicBezTo>
                    <a:pt x="9406" y="7316"/>
                    <a:pt x="9058" y="6968"/>
                    <a:pt x="9058" y="6271"/>
                  </a:cubicBezTo>
                  <a:cubicBezTo>
                    <a:pt x="9058" y="4877"/>
                    <a:pt x="9058" y="4877"/>
                    <a:pt x="9058" y="4877"/>
                  </a:cubicBezTo>
                  <a:cubicBezTo>
                    <a:pt x="6968" y="5574"/>
                    <a:pt x="5574" y="6968"/>
                    <a:pt x="4877" y="9058"/>
                  </a:cubicBezTo>
                  <a:cubicBezTo>
                    <a:pt x="6271" y="9058"/>
                    <a:pt x="6271" y="9058"/>
                    <a:pt x="6271" y="9058"/>
                  </a:cubicBezTo>
                  <a:cubicBezTo>
                    <a:pt x="6968" y="9058"/>
                    <a:pt x="7316" y="9406"/>
                    <a:pt x="7316" y="10103"/>
                  </a:cubicBezTo>
                  <a:cubicBezTo>
                    <a:pt x="7316" y="11845"/>
                    <a:pt x="7316" y="11845"/>
                    <a:pt x="7316" y="11845"/>
                  </a:cubicBezTo>
                  <a:cubicBezTo>
                    <a:pt x="7316" y="12194"/>
                    <a:pt x="6968" y="12542"/>
                    <a:pt x="6271" y="12542"/>
                  </a:cubicBezTo>
                  <a:cubicBezTo>
                    <a:pt x="4877" y="12542"/>
                    <a:pt x="4877" y="12542"/>
                    <a:pt x="4877" y="12542"/>
                  </a:cubicBezTo>
                  <a:cubicBezTo>
                    <a:pt x="5574" y="14632"/>
                    <a:pt x="6968" y="16374"/>
                    <a:pt x="9058" y="17071"/>
                  </a:cubicBezTo>
                  <a:cubicBezTo>
                    <a:pt x="9058" y="15329"/>
                    <a:pt x="9058" y="15329"/>
                    <a:pt x="9058" y="15329"/>
                  </a:cubicBezTo>
                  <a:cubicBezTo>
                    <a:pt x="9058" y="14981"/>
                    <a:pt x="9406" y="14632"/>
                    <a:pt x="10103" y="14632"/>
                  </a:cubicBezTo>
                  <a:cubicBezTo>
                    <a:pt x="11845" y="14632"/>
                    <a:pt x="11845" y="14632"/>
                    <a:pt x="11845" y="14632"/>
                  </a:cubicBezTo>
                  <a:cubicBezTo>
                    <a:pt x="12194" y="14632"/>
                    <a:pt x="12542" y="14981"/>
                    <a:pt x="12542" y="15329"/>
                  </a:cubicBezTo>
                  <a:cubicBezTo>
                    <a:pt x="12542" y="17071"/>
                    <a:pt x="12542" y="17071"/>
                    <a:pt x="12542" y="17071"/>
                  </a:cubicBezTo>
                  <a:cubicBezTo>
                    <a:pt x="14632" y="16374"/>
                    <a:pt x="16374" y="14632"/>
                    <a:pt x="17071" y="12542"/>
                  </a:cubicBezTo>
                  <a:lnTo>
                    <a:pt x="15329" y="1254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2" name="Shape 5672"/>
            <p:cNvSpPr/>
            <p:nvPr/>
          </p:nvSpPr>
          <p:spPr>
            <a:xfrm>
              <a:off x="3323490" y="1168149"/>
              <a:ext cx="241045" cy="187712"/>
            </a:xfrm>
            <a:custGeom>
              <a:avLst/>
              <a:gdLst/>
              <a:ahLst/>
              <a:cxnLst>
                <a:cxn ang="0">
                  <a:pos x="wd2" y="hd2"/>
                </a:cxn>
                <a:cxn ang="5400000">
                  <a:pos x="wd2" y="hd2"/>
                </a:cxn>
                <a:cxn ang="10800000">
                  <a:pos x="wd2" y="hd2"/>
                </a:cxn>
                <a:cxn ang="16200000">
                  <a:pos x="wd2" y="hd2"/>
                </a:cxn>
              </a:cxnLst>
              <a:rect l="0" t="0" r="r" b="b"/>
              <a:pathLst>
                <a:path w="21242" h="21600" extrusionOk="0">
                  <a:moveTo>
                    <a:pt x="20823" y="16971"/>
                  </a:moveTo>
                  <a:cubicBezTo>
                    <a:pt x="21119" y="16971"/>
                    <a:pt x="21415" y="17357"/>
                    <a:pt x="21119" y="17743"/>
                  </a:cubicBezTo>
                  <a:cubicBezTo>
                    <a:pt x="21119" y="18129"/>
                    <a:pt x="21119" y="18514"/>
                    <a:pt x="20823" y="18514"/>
                  </a:cubicBezTo>
                  <a:cubicBezTo>
                    <a:pt x="19344" y="19671"/>
                    <a:pt x="19344" y="19671"/>
                    <a:pt x="19344" y="19671"/>
                  </a:cubicBezTo>
                  <a:cubicBezTo>
                    <a:pt x="19344" y="19671"/>
                    <a:pt x="19048" y="19671"/>
                    <a:pt x="19048" y="19671"/>
                  </a:cubicBezTo>
                  <a:cubicBezTo>
                    <a:pt x="18752" y="19671"/>
                    <a:pt x="18752" y="19671"/>
                    <a:pt x="18456" y="19671"/>
                  </a:cubicBezTo>
                  <a:cubicBezTo>
                    <a:pt x="10467" y="13500"/>
                    <a:pt x="10467" y="13500"/>
                    <a:pt x="10467" y="13500"/>
                  </a:cubicBezTo>
                  <a:cubicBezTo>
                    <a:pt x="8988" y="14657"/>
                    <a:pt x="8988" y="14657"/>
                    <a:pt x="8988" y="14657"/>
                  </a:cubicBezTo>
                  <a:cubicBezTo>
                    <a:pt x="8988" y="14657"/>
                    <a:pt x="8988" y="14657"/>
                    <a:pt x="8988" y="14657"/>
                  </a:cubicBezTo>
                  <a:cubicBezTo>
                    <a:pt x="8988" y="15043"/>
                    <a:pt x="8988" y="15814"/>
                    <a:pt x="8988" y="16200"/>
                  </a:cubicBezTo>
                  <a:cubicBezTo>
                    <a:pt x="8988" y="17743"/>
                    <a:pt x="8100" y="19286"/>
                    <a:pt x="6916" y="20443"/>
                  </a:cubicBezTo>
                  <a:cubicBezTo>
                    <a:pt x="5733" y="21214"/>
                    <a:pt x="4549" y="21600"/>
                    <a:pt x="3662" y="21600"/>
                  </a:cubicBezTo>
                  <a:cubicBezTo>
                    <a:pt x="2478" y="21600"/>
                    <a:pt x="1590" y="21214"/>
                    <a:pt x="999" y="20443"/>
                  </a:cubicBezTo>
                  <a:cubicBezTo>
                    <a:pt x="111" y="19671"/>
                    <a:pt x="-185" y="18514"/>
                    <a:pt x="111" y="17357"/>
                  </a:cubicBezTo>
                  <a:cubicBezTo>
                    <a:pt x="111" y="15814"/>
                    <a:pt x="999" y="14271"/>
                    <a:pt x="2182" y="13114"/>
                  </a:cubicBezTo>
                  <a:cubicBezTo>
                    <a:pt x="3070" y="12343"/>
                    <a:pt x="4253" y="11571"/>
                    <a:pt x="5437" y="11571"/>
                  </a:cubicBezTo>
                  <a:cubicBezTo>
                    <a:pt x="6029" y="11571"/>
                    <a:pt x="6620" y="11957"/>
                    <a:pt x="7212" y="12343"/>
                  </a:cubicBezTo>
                  <a:cubicBezTo>
                    <a:pt x="7212" y="11957"/>
                    <a:pt x="7508" y="11957"/>
                    <a:pt x="7508" y="11957"/>
                  </a:cubicBezTo>
                  <a:cubicBezTo>
                    <a:pt x="8988" y="10800"/>
                    <a:pt x="8988" y="10800"/>
                    <a:pt x="8988" y="10800"/>
                  </a:cubicBezTo>
                  <a:cubicBezTo>
                    <a:pt x="7508" y="9643"/>
                    <a:pt x="7508" y="9643"/>
                    <a:pt x="7508" y="9643"/>
                  </a:cubicBezTo>
                  <a:cubicBezTo>
                    <a:pt x="7508" y="9643"/>
                    <a:pt x="7212" y="9257"/>
                    <a:pt x="7212" y="9257"/>
                  </a:cubicBezTo>
                  <a:cubicBezTo>
                    <a:pt x="6620" y="9643"/>
                    <a:pt x="6029" y="9643"/>
                    <a:pt x="5437" y="9643"/>
                  </a:cubicBezTo>
                  <a:cubicBezTo>
                    <a:pt x="4253" y="9643"/>
                    <a:pt x="3070" y="9257"/>
                    <a:pt x="2182" y="8486"/>
                  </a:cubicBezTo>
                  <a:cubicBezTo>
                    <a:pt x="999" y="7329"/>
                    <a:pt x="111" y="5786"/>
                    <a:pt x="111" y="4243"/>
                  </a:cubicBezTo>
                  <a:cubicBezTo>
                    <a:pt x="-185" y="3086"/>
                    <a:pt x="111" y="1929"/>
                    <a:pt x="999" y="1157"/>
                  </a:cubicBezTo>
                  <a:cubicBezTo>
                    <a:pt x="1590" y="386"/>
                    <a:pt x="2478" y="0"/>
                    <a:pt x="3662" y="0"/>
                  </a:cubicBezTo>
                  <a:cubicBezTo>
                    <a:pt x="4549" y="0"/>
                    <a:pt x="5733" y="386"/>
                    <a:pt x="6916" y="1157"/>
                  </a:cubicBezTo>
                  <a:cubicBezTo>
                    <a:pt x="8100" y="2314"/>
                    <a:pt x="8988" y="3857"/>
                    <a:pt x="8988" y="5400"/>
                  </a:cubicBezTo>
                  <a:cubicBezTo>
                    <a:pt x="8988" y="5786"/>
                    <a:pt x="8988" y="6557"/>
                    <a:pt x="8988" y="6943"/>
                  </a:cubicBezTo>
                  <a:cubicBezTo>
                    <a:pt x="8988" y="6943"/>
                    <a:pt x="8988" y="6943"/>
                    <a:pt x="8988" y="6943"/>
                  </a:cubicBezTo>
                  <a:cubicBezTo>
                    <a:pt x="10467" y="8100"/>
                    <a:pt x="10467" y="8100"/>
                    <a:pt x="10467" y="8100"/>
                  </a:cubicBezTo>
                  <a:cubicBezTo>
                    <a:pt x="18456" y="1929"/>
                    <a:pt x="18456" y="1929"/>
                    <a:pt x="18456" y="1929"/>
                  </a:cubicBezTo>
                  <a:cubicBezTo>
                    <a:pt x="18752" y="1929"/>
                    <a:pt x="18752" y="1929"/>
                    <a:pt x="19048" y="1929"/>
                  </a:cubicBezTo>
                  <a:cubicBezTo>
                    <a:pt x="19048" y="1929"/>
                    <a:pt x="19344" y="1929"/>
                    <a:pt x="19344" y="1929"/>
                  </a:cubicBezTo>
                  <a:cubicBezTo>
                    <a:pt x="20823" y="3086"/>
                    <a:pt x="20823" y="3086"/>
                    <a:pt x="20823" y="3086"/>
                  </a:cubicBezTo>
                  <a:cubicBezTo>
                    <a:pt x="21119" y="3086"/>
                    <a:pt x="21119" y="3471"/>
                    <a:pt x="21119" y="3857"/>
                  </a:cubicBezTo>
                  <a:cubicBezTo>
                    <a:pt x="21415" y="3857"/>
                    <a:pt x="21119" y="4243"/>
                    <a:pt x="20823" y="4629"/>
                  </a:cubicBezTo>
                  <a:cubicBezTo>
                    <a:pt x="14905" y="10800"/>
                    <a:pt x="14905" y="10800"/>
                    <a:pt x="14905" y="10800"/>
                  </a:cubicBezTo>
                  <a:lnTo>
                    <a:pt x="20823" y="16971"/>
                  </a:lnTo>
                  <a:close/>
                  <a:moveTo>
                    <a:pt x="6916" y="14657"/>
                  </a:moveTo>
                  <a:cubicBezTo>
                    <a:pt x="6620" y="14271"/>
                    <a:pt x="6029" y="14271"/>
                    <a:pt x="5437" y="14271"/>
                  </a:cubicBezTo>
                  <a:cubicBezTo>
                    <a:pt x="4845" y="14271"/>
                    <a:pt x="3957" y="14657"/>
                    <a:pt x="3070" y="15043"/>
                  </a:cubicBezTo>
                  <a:cubicBezTo>
                    <a:pt x="1886" y="16200"/>
                    <a:pt x="1590" y="17743"/>
                    <a:pt x="2182" y="18514"/>
                  </a:cubicBezTo>
                  <a:cubicBezTo>
                    <a:pt x="2478" y="18900"/>
                    <a:pt x="3070" y="19286"/>
                    <a:pt x="3662" y="19286"/>
                  </a:cubicBezTo>
                  <a:cubicBezTo>
                    <a:pt x="4253" y="19286"/>
                    <a:pt x="5141" y="18900"/>
                    <a:pt x="5733" y="18129"/>
                  </a:cubicBezTo>
                  <a:cubicBezTo>
                    <a:pt x="7212" y="17357"/>
                    <a:pt x="7508" y="15814"/>
                    <a:pt x="6916" y="14657"/>
                  </a:cubicBezTo>
                  <a:close/>
                  <a:moveTo>
                    <a:pt x="5733" y="3086"/>
                  </a:moveTo>
                  <a:cubicBezTo>
                    <a:pt x="5141" y="2700"/>
                    <a:pt x="4253" y="2314"/>
                    <a:pt x="3662" y="2314"/>
                  </a:cubicBezTo>
                  <a:cubicBezTo>
                    <a:pt x="3070" y="2314"/>
                    <a:pt x="2478" y="2700"/>
                    <a:pt x="2182" y="2700"/>
                  </a:cubicBezTo>
                  <a:cubicBezTo>
                    <a:pt x="1590" y="3857"/>
                    <a:pt x="1886" y="5400"/>
                    <a:pt x="3070" y="6557"/>
                  </a:cubicBezTo>
                  <a:cubicBezTo>
                    <a:pt x="3957" y="6943"/>
                    <a:pt x="4845" y="7329"/>
                    <a:pt x="5437" y="7329"/>
                  </a:cubicBezTo>
                  <a:cubicBezTo>
                    <a:pt x="6029" y="7329"/>
                    <a:pt x="6620" y="6943"/>
                    <a:pt x="6916" y="6557"/>
                  </a:cubicBezTo>
                  <a:cubicBezTo>
                    <a:pt x="7508" y="5786"/>
                    <a:pt x="7212" y="4243"/>
                    <a:pt x="5733" y="3086"/>
                  </a:cubicBezTo>
                  <a:close/>
                  <a:moveTo>
                    <a:pt x="11651" y="12729"/>
                  </a:moveTo>
                  <a:cubicBezTo>
                    <a:pt x="20527" y="3857"/>
                    <a:pt x="20527" y="3857"/>
                    <a:pt x="20527" y="3857"/>
                  </a:cubicBezTo>
                  <a:cubicBezTo>
                    <a:pt x="19048" y="2700"/>
                    <a:pt x="19048" y="2700"/>
                    <a:pt x="19048" y="2700"/>
                  </a:cubicBezTo>
                  <a:cubicBezTo>
                    <a:pt x="9875" y="9643"/>
                    <a:pt x="9875" y="9643"/>
                    <a:pt x="9875" y="9643"/>
                  </a:cubicBezTo>
                  <a:cubicBezTo>
                    <a:pt x="9875" y="11186"/>
                    <a:pt x="9875" y="11186"/>
                    <a:pt x="9875" y="11186"/>
                  </a:cubicBezTo>
                  <a:cubicBezTo>
                    <a:pt x="7804" y="12729"/>
                    <a:pt x="7804" y="12729"/>
                    <a:pt x="7804" y="12729"/>
                  </a:cubicBezTo>
                  <a:cubicBezTo>
                    <a:pt x="8100" y="12729"/>
                    <a:pt x="8100" y="12729"/>
                    <a:pt x="8100" y="12729"/>
                  </a:cubicBezTo>
                  <a:cubicBezTo>
                    <a:pt x="8100" y="12729"/>
                    <a:pt x="8100" y="12729"/>
                    <a:pt x="8100" y="13114"/>
                  </a:cubicBezTo>
                  <a:cubicBezTo>
                    <a:pt x="8100" y="13114"/>
                    <a:pt x="8396" y="13114"/>
                    <a:pt x="8396" y="13500"/>
                  </a:cubicBezTo>
                  <a:cubicBezTo>
                    <a:pt x="8692" y="13886"/>
                    <a:pt x="8692" y="13886"/>
                    <a:pt x="8692" y="13886"/>
                  </a:cubicBezTo>
                  <a:cubicBezTo>
                    <a:pt x="10467" y="12343"/>
                    <a:pt x="10467" y="12343"/>
                    <a:pt x="10467" y="12343"/>
                  </a:cubicBezTo>
                  <a:lnTo>
                    <a:pt x="11651" y="12729"/>
                  </a:lnTo>
                  <a:close/>
                  <a:moveTo>
                    <a:pt x="8988" y="9643"/>
                  </a:moveTo>
                  <a:cubicBezTo>
                    <a:pt x="8988" y="9643"/>
                    <a:pt x="8988" y="9643"/>
                    <a:pt x="8988" y="9643"/>
                  </a:cubicBezTo>
                  <a:cubicBezTo>
                    <a:pt x="8988" y="9257"/>
                    <a:pt x="9283" y="8871"/>
                    <a:pt x="9579" y="8486"/>
                  </a:cubicBezTo>
                  <a:cubicBezTo>
                    <a:pt x="9579" y="8486"/>
                    <a:pt x="9579" y="8486"/>
                    <a:pt x="9579" y="8486"/>
                  </a:cubicBezTo>
                  <a:cubicBezTo>
                    <a:pt x="8692" y="7714"/>
                    <a:pt x="8692" y="7714"/>
                    <a:pt x="8692" y="7714"/>
                  </a:cubicBezTo>
                  <a:cubicBezTo>
                    <a:pt x="8396" y="8100"/>
                    <a:pt x="8396" y="8100"/>
                    <a:pt x="8396" y="8100"/>
                  </a:cubicBezTo>
                  <a:cubicBezTo>
                    <a:pt x="8396" y="8486"/>
                    <a:pt x="8100" y="8486"/>
                    <a:pt x="8100" y="8486"/>
                  </a:cubicBezTo>
                  <a:cubicBezTo>
                    <a:pt x="8100" y="8486"/>
                    <a:pt x="8100" y="8486"/>
                    <a:pt x="8100" y="8486"/>
                  </a:cubicBezTo>
                  <a:cubicBezTo>
                    <a:pt x="7804" y="8871"/>
                    <a:pt x="7804" y="8871"/>
                    <a:pt x="7804" y="8871"/>
                  </a:cubicBezTo>
                  <a:lnTo>
                    <a:pt x="8988" y="9643"/>
                  </a:lnTo>
                  <a:close/>
                  <a:moveTo>
                    <a:pt x="12242" y="10800"/>
                  </a:moveTo>
                  <a:cubicBezTo>
                    <a:pt x="12242" y="11186"/>
                    <a:pt x="11651" y="11571"/>
                    <a:pt x="11355" y="11571"/>
                  </a:cubicBezTo>
                  <a:cubicBezTo>
                    <a:pt x="11059" y="11571"/>
                    <a:pt x="10467" y="11186"/>
                    <a:pt x="10467" y="10800"/>
                  </a:cubicBezTo>
                  <a:cubicBezTo>
                    <a:pt x="10467" y="10029"/>
                    <a:pt x="11059" y="9643"/>
                    <a:pt x="11355" y="9643"/>
                  </a:cubicBezTo>
                  <a:cubicBezTo>
                    <a:pt x="11651" y="9643"/>
                    <a:pt x="12242" y="10029"/>
                    <a:pt x="12242" y="10800"/>
                  </a:cubicBezTo>
                  <a:close/>
                  <a:moveTo>
                    <a:pt x="20527" y="17743"/>
                  </a:moveTo>
                  <a:cubicBezTo>
                    <a:pt x="14314" y="11186"/>
                    <a:pt x="14314" y="11186"/>
                    <a:pt x="14314" y="11186"/>
                  </a:cubicBezTo>
                  <a:cubicBezTo>
                    <a:pt x="12242" y="13500"/>
                    <a:pt x="12242" y="13500"/>
                    <a:pt x="12242" y="13500"/>
                  </a:cubicBezTo>
                  <a:cubicBezTo>
                    <a:pt x="12242" y="13500"/>
                    <a:pt x="12242" y="13500"/>
                    <a:pt x="11947" y="13500"/>
                  </a:cubicBezTo>
                  <a:cubicBezTo>
                    <a:pt x="19048" y="18514"/>
                    <a:pt x="19048" y="18514"/>
                    <a:pt x="19048" y="18514"/>
                  </a:cubicBezTo>
                  <a:lnTo>
                    <a:pt x="20527" y="1774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3" name="Shape 5673"/>
            <p:cNvSpPr/>
            <p:nvPr/>
          </p:nvSpPr>
          <p:spPr>
            <a:xfrm>
              <a:off x="3805406" y="1147982"/>
              <a:ext cx="240456" cy="190814"/>
            </a:xfrm>
            <a:custGeom>
              <a:avLst/>
              <a:gdLst/>
              <a:ahLst/>
              <a:cxnLst>
                <a:cxn ang="0">
                  <a:pos x="wd2" y="hd2"/>
                </a:cxn>
                <a:cxn ang="5400000">
                  <a:pos x="wd2" y="hd2"/>
                </a:cxn>
                <a:cxn ang="10800000">
                  <a:pos x="wd2" y="hd2"/>
                </a:cxn>
                <a:cxn ang="16200000">
                  <a:pos x="wd2" y="hd2"/>
                </a:cxn>
              </a:cxnLst>
              <a:rect l="0" t="0" r="r" b="b"/>
              <a:pathLst>
                <a:path w="21600" h="21600" extrusionOk="0">
                  <a:moveTo>
                    <a:pt x="21600" y="3411"/>
                  </a:moveTo>
                  <a:cubicBezTo>
                    <a:pt x="21600" y="3789"/>
                    <a:pt x="21600" y="4168"/>
                    <a:pt x="21300" y="4168"/>
                  </a:cubicBezTo>
                  <a:cubicBezTo>
                    <a:pt x="600" y="4168"/>
                    <a:pt x="600" y="4168"/>
                    <a:pt x="600" y="4168"/>
                  </a:cubicBezTo>
                  <a:cubicBezTo>
                    <a:pt x="300" y="4168"/>
                    <a:pt x="0" y="3789"/>
                    <a:pt x="0" y="3411"/>
                  </a:cubicBezTo>
                  <a:cubicBezTo>
                    <a:pt x="0" y="758"/>
                    <a:pt x="0" y="758"/>
                    <a:pt x="0" y="758"/>
                  </a:cubicBezTo>
                  <a:cubicBezTo>
                    <a:pt x="0" y="379"/>
                    <a:pt x="300" y="0"/>
                    <a:pt x="600" y="0"/>
                  </a:cubicBezTo>
                  <a:cubicBezTo>
                    <a:pt x="21300" y="0"/>
                    <a:pt x="21300" y="0"/>
                    <a:pt x="21300" y="0"/>
                  </a:cubicBezTo>
                  <a:cubicBezTo>
                    <a:pt x="21600" y="0"/>
                    <a:pt x="21600" y="379"/>
                    <a:pt x="21600" y="758"/>
                  </a:cubicBezTo>
                  <a:lnTo>
                    <a:pt x="21600" y="3411"/>
                  </a:lnTo>
                  <a:close/>
                  <a:moveTo>
                    <a:pt x="21600" y="21221"/>
                  </a:moveTo>
                  <a:cubicBezTo>
                    <a:pt x="21600" y="21221"/>
                    <a:pt x="21600" y="21600"/>
                    <a:pt x="21300" y="21600"/>
                  </a:cubicBezTo>
                  <a:cubicBezTo>
                    <a:pt x="600" y="21600"/>
                    <a:pt x="600" y="21600"/>
                    <a:pt x="600" y="21600"/>
                  </a:cubicBezTo>
                  <a:cubicBezTo>
                    <a:pt x="300" y="21600"/>
                    <a:pt x="0" y="21221"/>
                    <a:pt x="0" y="21221"/>
                  </a:cubicBezTo>
                  <a:cubicBezTo>
                    <a:pt x="0" y="18189"/>
                    <a:pt x="0" y="18189"/>
                    <a:pt x="0" y="18189"/>
                  </a:cubicBezTo>
                  <a:cubicBezTo>
                    <a:pt x="0" y="17811"/>
                    <a:pt x="300" y="17811"/>
                    <a:pt x="600" y="17811"/>
                  </a:cubicBezTo>
                  <a:cubicBezTo>
                    <a:pt x="21300" y="17811"/>
                    <a:pt x="21300" y="17811"/>
                    <a:pt x="21300" y="17811"/>
                  </a:cubicBezTo>
                  <a:cubicBezTo>
                    <a:pt x="21600" y="17811"/>
                    <a:pt x="21600" y="17811"/>
                    <a:pt x="21600" y="18189"/>
                  </a:cubicBezTo>
                  <a:lnTo>
                    <a:pt x="21600" y="21221"/>
                  </a:lnTo>
                  <a:close/>
                  <a:moveTo>
                    <a:pt x="4800" y="15158"/>
                  </a:moveTo>
                  <a:cubicBezTo>
                    <a:pt x="4800" y="15537"/>
                    <a:pt x="4500" y="15916"/>
                    <a:pt x="4500" y="15916"/>
                  </a:cubicBezTo>
                  <a:cubicBezTo>
                    <a:pt x="4200" y="15916"/>
                    <a:pt x="4200" y="15537"/>
                    <a:pt x="4200" y="15537"/>
                  </a:cubicBezTo>
                  <a:cubicBezTo>
                    <a:pt x="600" y="11368"/>
                    <a:pt x="600" y="11368"/>
                    <a:pt x="600" y="11368"/>
                  </a:cubicBezTo>
                  <a:cubicBezTo>
                    <a:pt x="600" y="10989"/>
                    <a:pt x="600" y="10989"/>
                    <a:pt x="600" y="10989"/>
                  </a:cubicBezTo>
                  <a:cubicBezTo>
                    <a:pt x="600" y="10611"/>
                    <a:pt x="600" y="10611"/>
                    <a:pt x="600" y="10611"/>
                  </a:cubicBezTo>
                  <a:cubicBezTo>
                    <a:pt x="4200" y="6063"/>
                    <a:pt x="4200" y="6063"/>
                    <a:pt x="4200" y="6063"/>
                  </a:cubicBezTo>
                  <a:cubicBezTo>
                    <a:pt x="4200" y="6063"/>
                    <a:pt x="4200" y="6063"/>
                    <a:pt x="4500" y="6063"/>
                  </a:cubicBezTo>
                  <a:cubicBezTo>
                    <a:pt x="4500" y="6063"/>
                    <a:pt x="4800" y="6063"/>
                    <a:pt x="4800" y="6442"/>
                  </a:cubicBezTo>
                  <a:lnTo>
                    <a:pt x="4800" y="15158"/>
                  </a:lnTo>
                  <a:close/>
                  <a:moveTo>
                    <a:pt x="21600" y="9474"/>
                  </a:moveTo>
                  <a:cubicBezTo>
                    <a:pt x="21600" y="9853"/>
                    <a:pt x="21600" y="9853"/>
                    <a:pt x="21300" y="9853"/>
                  </a:cubicBezTo>
                  <a:cubicBezTo>
                    <a:pt x="8100" y="9853"/>
                    <a:pt x="8100" y="9853"/>
                    <a:pt x="8100" y="9853"/>
                  </a:cubicBezTo>
                  <a:cubicBezTo>
                    <a:pt x="8100" y="9853"/>
                    <a:pt x="7800" y="9853"/>
                    <a:pt x="7800" y="9474"/>
                  </a:cubicBezTo>
                  <a:cubicBezTo>
                    <a:pt x="7800" y="6442"/>
                    <a:pt x="7800" y="6442"/>
                    <a:pt x="7800" y="6442"/>
                  </a:cubicBezTo>
                  <a:cubicBezTo>
                    <a:pt x="7800" y="6063"/>
                    <a:pt x="8100" y="6063"/>
                    <a:pt x="8100" y="6063"/>
                  </a:cubicBezTo>
                  <a:cubicBezTo>
                    <a:pt x="21300" y="6063"/>
                    <a:pt x="21300" y="6063"/>
                    <a:pt x="21300" y="6063"/>
                  </a:cubicBezTo>
                  <a:cubicBezTo>
                    <a:pt x="21600" y="6063"/>
                    <a:pt x="21600" y="6063"/>
                    <a:pt x="21600" y="6442"/>
                  </a:cubicBezTo>
                  <a:lnTo>
                    <a:pt x="21600" y="9474"/>
                  </a:lnTo>
                  <a:close/>
                  <a:moveTo>
                    <a:pt x="21600" y="15158"/>
                  </a:moveTo>
                  <a:cubicBezTo>
                    <a:pt x="21600" y="15537"/>
                    <a:pt x="21600" y="15916"/>
                    <a:pt x="21300" y="15916"/>
                  </a:cubicBezTo>
                  <a:cubicBezTo>
                    <a:pt x="8100" y="15916"/>
                    <a:pt x="8100" y="15916"/>
                    <a:pt x="8100" y="15916"/>
                  </a:cubicBezTo>
                  <a:cubicBezTo>
                    <a:pt x="8100" y="15916"/>
                    <a:pt x="7800" y="15537"/>
                    <a:pt x="7800" y="15158"/>
                  </a:cubicBezTo>
                  <a:cubicBezTo>
                    <a:pt x="7800" y="12505"/>
                    <a:pt x="7800" y="12505"/>
                    <a:pt x="7800" y="12505"/>
                  </a:cubicBezTo>
                  <a:cubicBezTo>
                    <a:pt x="7800" y="12126"/>
                    <a:pt x="8100" y="11747"/>
                    <a:pt x="8100" y="11747"/>
                  </a:cubicBezTo>
                  <a:cubicBezTo>
                    <a:pt x="21300" y="11747"/>
                    <a:pt x="21300" y="11747"/>
                    <a:pt x="21300" y="11747"/>
                  </a:cubicBezTo>
                  <a:cubicBezTo>
                    <a:pt x="21600" y="11747"/>
                    <a:pt x="21600" y="12126"/>
                    <a:pt x="21600" y="12505"/>
                  </a:cubicBezTo>
                  <a:lnTo>
                    <a:pt x="21600" y="1515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4" name="Shape 5674"/>
            <p:cNvSpPr/>
            <p:nvPr/>
          </p:nvSpPr>
          <p:spPr>
            <a:xfrm>
              <a:off x="4287868" y="1171252"/>
              <a:ext cx="276138" cy="164441"/>
            </a:xfrm>
            <a:custGeom>
              <a:avLst/>
              <a:gdLst/>
              <a:ahLst/>
              <a:cxnLst>
                <a:cxn ang="0">
                  <a:pos x="wd2" y="hd2"/>
                </a:cxn>
                <a:cxn ang="5400000">
                  <a:pos x="wd2" y="hd2"/>
                </a:cxn>
                <a:cxn ang="10800000">
                  <a:pos x="wd2" y="hd2"/>
                </a:cxn>
                <a:cxn ang="16200000">
                  <a:pos x="wd2" y="hd2"/>
                </a:cxn>
              </a:cxnLst>
              <a:rect l="0" t="0" r="r" b="b"/>
              <a:pathLst>
                <a:path w="21600" h="21600" extrusionOk="0">
                  <a:moveTo>
                    <a:pt x="5582" y="0"/>
                  </a:moveTo>
                  <a:lnTo>
                    <a:pt x="5582" y="17321"/>
                  </a:lnTo>
                  <a:lnTo>
                    <a:pt x="0" y="17321"/>
                  </a:lnTo>
                  <a:lnTo>
                    <a:pt x="0" y="4891"/>
                  </a:lnTo>
                  <a:lnTo>
                    <a:pt x="3398" y="4891"/>
                  </a:lnTo>
                  <a:lnTo>
                    <a:pt x="3398" y="0"/>
                  </a:lnTo>
                  <a:lnTo>
                    <a:pt x="5582" y="0"/>
                  </a:lnTo>
                  <a:close/>
                  <a:moveTo>
                    <a:pt x="3398" y="7947"/>
                  </a:moveTo>
                  <a:lnTo>
                    <a:pt x="2184" y="7947"/>
                  </a:lnTo>
                  <a:lnTo>
                    <a:pt x="2184" y="14672"/>
                  </a:lnTo>
                  <a:lnTo>
                    <a:pt x="3398" y="14672"/>
                  </a:lnTo>
                  <a:lnTo>
                    <a:pt x="3398" y="7947"/>
                  </a:lnTo>
                  <a:close/>
                  <a:moveTo>
                    <a:pt x="6310" y="3464"/>
                  </a:moveTo>
                  <a:lnTo>
                    <a:pt x="8737" y="3464"/>
                  </a:lnTo>
                  <a:lnTo>
                    <a:pt x="8737" y="0"/>
                  </a:lnTo>
                  <a:lnTo>
                    <a:pt x="6310" y="0"/>
                  </a:lnTo>
                  <a:lnTo>
                    <a:pt x="6310" y="3464"/>
                  </a:lnTo>
                  <a:close/>
                  <a:moveTo>
                    <a:pt x="6310" y="17321"/>
                  </a:moveTo>
                  <a:lnTo>
                    <a:pt x="8737" y="17321"/>
                  </a:lnTo>
                  <a:lnTo>
                    <a:pt x="8737" y="4891"/>
                  </a:lnTo>
                  <a:lnTo>
                    <a:pt x="6310" y="4891"/>
                  </a:lnTo>
                  <a:lnTo>
                    <a:pt x="6310" y="17321"/>
                  </a:lnTo>
                  <a:close/>
                  <a:moveTo>
                    <a:pt x="15047" y="4891"/>
                  </a:moveTo>
                  <a:lnTo>
                    <a:pt x="15047" y="21600"/>
                  </a:lnTo>
                  <a:lnTo>
                    <a:pt x="9465" y="21600"/>
                  </a:lnTo>
                  <a:lnTo>
                    <a:pt x="9465" y="18543"/>
                  </a:lnTo>
                  <a:lnTo>
                    <a:pt x="12863" y="18543"/>
                  </a:lnTo>
                  <a:lnTo>
                    <a:pt x="12863" y="17321"/>
                  </a:lnTo>
                  <a:lnTo>
                    <a:pt x="9465" y="17321"/>
                  </a:lnTo>
                  <a:lnTo>
                    <a:pt x="9465" y="4891"/>
                  </a:lnTo>
                  <a:lnTo>
                    <a:pt x="15047" y="4891"/>
                  </a:lnTo>
                  <a:close/>
                  <a:moveTo>
                    <a:pt x="12863" y="7947"/>
                  </a:moveTo>
                  <a:lnTo>
                    <a:pt x="11649" y="7947"/>
                  </a:lnTo>
                  <a:lnTo>
                    <a:pt x="11649" y="14672"/>
                  </a:lnTo>
                  <a:lnTo>
                    <a:pt x="12863" y="14672"/>
                  </a:lnTo>
                  <a:lnTo>
                    <a:pt x="12863" y="7947"/>
                  </a:lnTo>
                  <a:close/>
                  <a:moveTo>
                    <a:pt x="21600" y="4891"/>
                  </a:moveTo>
                  <a:lnTo>
                    <a:pt x="21600" y="21600"/>
                  </a:lnTo>
                  <a:lnTo>
                    <a:pt x="16018" y="21600"/>
                  </a:lnTo>
                  <a:lnTo>
                    <a:pt x="16018" y="18543"/>
                  </a:lnTo>
                  <a:lnTo>
                    <a:pt x="19537" y="18543"/>
                  </a:lnTo>
                  <a:lnTo>
                    <a:pt x="19537" y="17321"/>
                  </a:lnTo>
                  <a:lnTo>
                    <a:pt x="16018" y="17321"/>
                  </a:lnTo>
                  <a:lnTo>
                    <a:pt x="16018" y="4891"/>
                  </a:lnTo>
                  <a:lnTo>
                    <a:pt x="21600" y="4891"/>
                  </a:lnTo>
                  <a:close/>
                  <a:moveTo>
                    <a:pt x="19537" y="7947"/>
                  </a:moveTo>
                  <a:lnTo>
                    <a:pt x="18202" y="7947"/>
                  </a:lnTo>
                  <a:lnTo>
                    <a:pt x="18202" y="14672"/>
                  </a:lnTo>
                  <a:lnTo>
                    <a:pt x="19537" y="14672"/>
                  </a:lnTo>
                  <a:lnTo>
                    <a:pt x="19537" y="794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5" name="Shape 5675"/>
            <p:cNvSpPr/>
            <p:nvPr/>
          </p:nvSpPr>
          <p:spPr>
            <a:xfrm>
              <a:off x="4771882" y="1147982"/>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9406"/>
                  </a:moveTo>
                  <a:cubicBezTo>
                    <a:pt x="6374" y="10800"/>
                    <a:pt x="1770" y="10452"/>
                    <a:pt x="1416" y="10452"/>
                  </a:cubicBezTo>
                  <a:cubicBezTo>
                    <a:pt x="1416" y="10800"/>
                    <a:pt x="1416" y="10800"/>
                    <a:pt x="1416" y="10800"/>
                  </a:cubicBezTo>
                  <a:cubicBezTo>
                    <a:pt x="1416" y="13239"/>
                    <a:pt x="2479" y="15329"/>
                    <a:pt x="3895" y="17071"/>
                  </a:cubicBezTo>
                  <a:cubicBezTo>
                    <a:pt x="6374" y="12542"/>
                    <a:pt x="11331" y="10800"/>
                    <a:pt x="11331" y="10800"/>
                  </a:cubicBezTo>
                  <a:cubicBezTo>
                    <a:pt x="11685" y="10800"/>
                    <a:pt x="11685" y="10800"/>
                    <a:pt x="11685" y="10800"/>
                  </a:cubicBezTo>
                  <a:cubicBezTo>
                    <a:pt x="11685" y="10452"/>
                    <a:pt x="11331" y="9755"/>
                    <a:pt x="10977" y="9406"/>
                  </a:cubicBezTo>
                  <a:close/>
                  <a:moveTo>
                    <a:pt x="6728" y="2439"/>
                  </a:moveTo>
                  <a:cubicBezTo>
                    <a:pt x="4249" y="3832"/>
                    <a:pt x="2479" y="6271"/>
                    <a:pt x="1770" y="9058"/>
                  </a:cubicBezTo>
                  <a:cubicBezTo>
                    <a:pt x="2125" y="9058"/>
                    <a:pt x="6020" y="9058"/>
                    <a:pt x="10269" y="8013"/>
                  </a:cubicBezTo>
                  <a:cubicBezTo>
                    <a:pt x="8852" y="5226"/>
                    <a:pt x="7082" y="2787"/>
                    <a:pt x="6728" y="2439"/>
                  </a:cubicBezTo>
                  <a:close/>
                  <a:moveTo>
                    <a:pt x="12393" y="12542"/>
                  </a:moveTo>
                  <a:cubicBezTo>
                    <a:pt x="12393" y="12542"/>
                    <a:pt x="12393" y="12542"/>
                    <a:pt x="12393" y="12542"/>
                  </a:cubicBezTo>
                  <a:cubicBezTo>
                    <a:pt x="12393" y="12542"/>
                    <a:pt x="6728" y="14284"/>
                    <a:pt x="4957" y="18116"/>
                  </a:cubicBezTo>
                  <a:cubicBezTo>
                    <a:pt x="4957" y="18116"/>
                    <a:pt x="4957" y="18116"/>
                    <a:pt x="4957" y="18116"/>
                  </a:cubicBezTo>
                  <a:cubicBezTo>
                    <a:pt x="6374" y="19161"/>
                    <a:pt x="8498" y="20206"/>
                    <a:pt x="10977" y="20206"/>
                  </a:cubicBezTo>
                  <a:cubicBezTo>
                    <a:pt x="12039" y="20206"/>
                    <a:pt x="13456" y="19858"/>
                    <a:pt x="14518" y="19510"/>
                  </a:cubicBezTo>
                  <a:cubicBezTo>
                    <a:pt x="14164" y="18465"/>
                    <a:pt x="13810" y="15677"/>
                    <a:pt x="12393" y="12542"/>
                  </a:cubicBezTo>
                  <a:close/>
                  <a:moveTo>
                    <a:pt x="8498" y="2090"/>
                  </a:moveTo>
                  <a:cubicBezTo>
                    <a:pt x="8498" y="2090"/>
                    <a:pt x="8498" y="2090"/>
                    <a:pt x="8498" y="2090"/>
                  </a:cubicBezTo>
                  <a:cubicBezTo>
                    <a:pt x="8498" y="2090"/>
                    <a:pt x="8498" y="2090"/>
                    <a:pt x="8498" y="2090"/>
                  </a:cubicBezTo>
                  <a:close/>
                  <a:moveTo>
                    <a:pt x="10977" y="1742"/>
                  </a:moveTo>
                  <a:cubicBezTo>
                    <a:pt x="9915" y="1742"/>
                    <a:pt x="9207" y="1742"/>
                    <a:pt x="8498" y="2090"/>
                  </a:cubicBezTo>
                  <a:cubicBezTo>
                    <a:pt x="8852" y="2090"/>
                    <a:pt x="10623" y="4529"/>
                    <a:pt x="12039" y="7316"/>
                  </a:cubicBezTo>
                  <a:cubicBezTo>
                    <a:pt x="15580" y="5923"/>
                    <a:pt x="16997" y="4181"/>
                    <a:pt x="16997" y="4181"/>
                  </a:cubicBezTo>
                  <a:cubicBezTo>
                    <a:pt x="15226" y="2439"/>
                    <a:pt x="13102" y="1742"/>
                    <a:pt x="10977" y="1742"/>
                  </a:cubicBezTo>
                  <a:close/>
                  <a:moveTo>
                    <a:pt x="18059" y="5226"/>
                  </a:moveTo>
                  <a:cubicBezTo>
                    <a:pt x="18059" y="5226"/>
                    <a:pt x="16643" y="7316"/>
                    <a:pt x="12748" y="8710"/>
                  </a:cubicBezTo>
                  <a:cubicBezTo>
                    <a:pt x="13102" y="9058"/>
                    <a:pt x="13102" y="9755"/>
                    <a:pt x="13456" y="10103"/>
                  </a:cubicBezTo>
                  <a:cubicBezTo>
                    <a:pt x="13456" y="10103"/>
                    <a:pt x="13456" y="10452"/>
                    <a:pt x="13810" y="10452"/>
                  </a:cubicBezTo>
                  <a:cubicBezTo>
                    <a:pt x="16997" y="10103"/>
                    <a:pt x="20184" y="10800"/>
                    <a:pt x="20184" y="10800"/>
                  </a:cubicBezTo>
                  <a:cubicBezTo>
                    <a:pt x="20184" y="8710"/>
                    <a:pt x="19475" y="6619"/>
                    <a:pt x="18059" y="5226"/>
                  </a:cubicBezTo>
                  <a:close/>
                  <a:moveTo>
                    <a:pt x="14164" y="11845"/>
                  </a:moveTo>
                  <a:cubicBezTo>
                    <a:pt x="15580" y="15329"/>
                    <a:pt x="15934" y="18116"/>
                    <a:pt x="15934" y="18465"/>
                  </a:cubicBezTo>
                  <a:cubicBezTo>
                    <a:pt x="18059" y="17071"/>
                    <a:pt x="19475" y="14981"/>
                    <a:pt x="20184" y="12194"/>
                  </a:cubicBezTo>
                  <a:cubicBezTo>
                    <a:pt x="19830" y="12194"/>
                    <a:pt x="17351" y="11497"/>
                    <a:pt x="14164" y="1184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6" name="Shape 5676"/>
            <p:cNvSpPr/>
            <p:nvPr/>
          </p:nvSpPr>
          <p:spPr>
            <a:xfrm>
              <a:off x="5257046" y="1165882"/>
              <a:ext cx="207870" cy="172914"/>
            </a:xfrm>
            <a:custGeom>
              <a:avLst/>
              <a:gdLst/>
              <a:ahLst/>
              <a:cxnLst>
                <a:cxn ang="0">
                  <a:pos x="wd2" y="hd2"/>
                </a:cxn>
                <a:cxn ang="5400000">
                  <a:pos x="wd2" y="hd2"/>
                </a:cxn>
                <a:cxn ang="10800000">
                  <a:pos x="wd2" y="hd2"/>
                </a:cxn>
                <a:cxn ang="16200000">
                  <a:pos x="wd2" y="hd2"/>
                </a:cxn>
              </a:cxnLst>
              <a:rect l="0" t="0" r="r" b="b"/>
              <a:pathLst>
                <a:path w="21282" h="21496" extrusionOk="0">
                  <a:moveTo>
                    <a:pt x="10168" y="311"/>
                  </a:moveTo>
                  <a:cubicBezTo>
                    <a:pt x="10511" y="-104"/>
                    <a:pt x="10853" y="-104"/>
                    <a:pt x="11196" y="311"/>
                  </a:cubicBezTo>
                  <a:cubicBezTo>
                    <a:pt x="21139" y="12358"/>
                    <a:pt x="21139" y="12358"/>
                    <a:pt x="21139" y="12358"/>
                  </a:cubicBezTo>
                  <a:cubicBezTo>
                    <a:pt x="21482" y="12773"/>
                    <a:pt x="21139" y="12773"/>
                    <a:pt x="20796" y="12773"/>
                  </a:cubicBezTo>
                  <a:cubicBezTo>
                    <a:pt x="568" y="12773"/>
                    <a:pt x="568" y="12773"/>
                    <a:pt x="568" y="12773"/>
                  </a:cubicBezTo>
                  <a:cubicBezTo>
                    <a:pt x="-118" y="12773"/>
                    <a:pt x="-118" y="12773"/>
                    <a:pt x="225" y="12358"/>
                  </a:cubicBezTo>
                  <a:lnTo>
                    <a:pt x="10168" y="311"/>
                  </a:lnTo>
                  <a:close/>
                  <a:moveTo>
                    <a:pt x="911" y="21496"/>
                  </a:moveTo>
                  <a:cubicBezTo>
                    <a:pt x="568" y="21496"/>
                    <a:pt x="225" y="21081"/>
                    <a:pt x="225" y="20250"/>
                  </a:cubicBezTo>
                  <a:cubicBezTo>
                    <a:pt x="225" y="16096"/>
                    <a:pt x="225" y="16096"/>
                    <a:pt x="225" y="16096"/>
                  </a:cubicBezTo>
                  <a:cubicBezTo>
                    <a:pt x="225" y="15681"/>
                    <a:pt x="568" y="15265"/>
                    <a:pt x="911" y="15265"/>
                  </a:cubicBezTo>
                  <a:cubicBezTo>
                    <a:pt x="20453" y="15265"/>
                    <a:pt x="20453" y="15265"/>
                    <a:pt x="20453" y="15265"/>
                  </a:cubicBezTo>
                  <a:cubicBezTo>
                    <a:pt x="20796" y="15265"/>
                    <a:pt x="21139" y="15681"/>
                    <a:pt x="21139" y="16096"/>
                  </a:cubicBezTo>
                  <a:cubicBezTo>
                    <a:pt x="21139" y="20250"/>
                    <a:pt x="21139" y="20250"/>
                    <a:pt x="21139" y="20250"/>
                  </a:cubicBezTo>
                  <a:cubicBezTo>
                    <a:pt x="21139" y="21081"/>
                    <a:pt x="20796" y="21496"/>
                    <a:pt x="20453" y="21496"/>
                  </a:cubicBezTo>
                  <a:lnTo>
                    <a:pt x="911" y="2149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7" name="Shape 5677"/>
            <p:cNvSpPr/>
            <p:nvPr/>
          </p:nvSpPr>
          <p:spPr>
            <a:xfrm>
              <a:off x="5738359" y="1168149"/>
              <a:ext cx="242008" cy="187712"/>
            </a:xfrm>
            <a:custGeom>
              <a:avLst/>
              <a:gdLst/>
              <a:ahLst/>
              <a:cxnLst>
                <a:cxn ang="0">
                  <a:pos x="wd2" y="hd2"/>
                </a:cxn>
                <a:cxn ang="5400000">
                  <a:pos x="wd2" y="hd2"/>
                </a:cxn>
                <a:cxn ang="10800000">
                  <a:pos x="wd2" y="hd2"/>
                </a:cxn>
                <a:cxn ang="16200000">
                  <a:pos x="wd2" y="hd2"/>
                </a:cxn>
              </a:cxnLst>
              <a:rect l="0" t="0" r="r" b="b"/>
              <a:pathLst>
                <a:path w="21600" h="21600" extrusionOk="0">
                  <a:moveTo>
                    <a:pt x="19800" y="6557"/>
                  </a:moveTo>
                  <a:cubicBezTo>
                    <a:pt x="17700" y="8100"/>
                    <a:pt x="15900" y="10029"/>
                    <a:pt x="14100" y="11571"/>
                  </a:cubicBezTo>
                  <a:cubicBezTo>
                    <a:pt x="13200" y="12343"/>
                    <a:pt x="12000" y="13886"/>
                    <a:pt x="11100" y="13886"/>
                  </a:cubicBezTo>
                  <a:cubicBezTo>
                    <a:pt x="10800" y="13886"/>
                    <a:pt x="10800" y="13886"/>
                    <a:pt x="10800" y="13886"/>
                  </a:cubicBezTo>
                  <a:cubicBezTo>
                    <a:pt x="10800" y="13886"/>
                    <a:pt x="10800" y="13886"/>
                    <a:pt x="10800" y="13886"/>
                  </a:cubicBezTo>
                  <a:cubicBezTo>
                    <a:pt x="9900" y="13886"/>
                    <a:pt x="8700" y="12343"/>
                    <a:pt x="7800" y="11571"/>
                  </a:cubicBezTo>
                  <a:cubicBezTo>
                    <a:pt x="6000" y="10029"/>
                    <a:pt x="4200" y="8100"/>
                    <a:pt x="2100" y="6557"/>
                  </a:cubicBezTo>
                  <a:cubicBezTo>
                    <a:pt x="1500" y="5786"/>
                    <a:pt x="0" y="4243"/>
                    <a:pt x="0" y="2700"/>
                  </a:cubicBezTo>
                  <a:cubicBezTo>
                    <a:pt x="0" y="1157"/>
                    <a:pt x="900" y="0"/>
                    <a:pt x="2100" y="0"/>
                  </a:cubicBezTo>
                  <a:cubicBezTo>
                    <a:pt x="19800" y="0"/>
                    <a:pt x="19800" y="0"/>
                    <a:pt x="19800" y="0"/>
                  </a:cubicBezTo>
                  <a:cubicBezTo>
                    <a:pt x="21000" y="0"/>
                    <a:pt x="21600" y="771"/>
                    <a:pt x="21600" y="2314"/>
                  </a:cubicBezTo>
                  <a:cubicBezTo>
                    <a:pt x="21600" y="4243"/>
                    <a:pt x="20700" y="5786"/>
                    <a:pt x="19800" y="6557"/>
                  </a:cubicBezTo>
                  <a:close/>
                  <a:moveTo>
                    <a:pt x="21600" y="19286"/>
                  </a:moveTo>
                  <a:cubicBezTo>
                    <a:pt x="21600" y="20443"/>
                    <a:pt x="21000" y="21600"/>
                    <a:pt x="19800" y="21600"/>
                  </a:cubicBezTo>
                  <a:cubicBezTo>
                    <a:pt x="2100" y="21600"/>
                    <a:pt x="2100" y="21600"/>
                    <a:pt x="2100" y="21600"/>
                  </a:cubicBezTo>
                  <a:cubicBezTo>
                    <a:pt x="900" y="21600"/>
                    <a:pt x="0" y="20443"/>
                    <a:pt x="0" y="19286"/>
                  </a:cubicBezTo>
                  <a:cubicBezTo>
                    <a:pt x="0" y="6943"/>
                    <a:pt x="0" y="6943"/>
                    <a:pt x="0" y="6943"/>
                  </a:cubicBezTo>
                  <a:cubicBezTo>
                    <a:pt x="600" y="7329"/>
                    <a:pt x="900" y="7714"/>
                    <a:pt x="1500" y="8100"/>
                  </a:cubicBezTo>
                  <a:cubicBezTo>
                    <a:pt x="3300" y="10029"/>
                    <a:pt x="5400" y="11571"/>
                    <a:pt x="7200" y="13500"/>
                  </a:cubicBezTo>
                  <a:cubicBezTo>
                    <a:pt x="8400" y="14657"/>
                    <a:pt x="9600" y="15814"/>
                    <a:pt x="10800" y="15814"/>
                  </a:cubicBezTo>
                  <a:cubicBezTo>
                    <a:pt x="10800" y="15814"/>
                    <a:pt x="10800" y="15814"/>
                    <a:pt x="10800" y="15814"/>
                  </a:cubicBezTo>
                  <a:cubicBezTo>
                    <a:pt x="11100" y="15814"/>
                    <a:pt x="11100" y="15814"/>
                    <a:pt x="11100" y="15814"/>
                  </a:cubicBezTo>
                  <a:cubicBezTo>
                    <a:pt x="12300" y="15814"/>
                    <a:pt x="13500" y="14657"/>
                    <a:pt x="14400" y="13500"/>
                  </a:cubicBezTo>
                  <a:cubicBezTo>
                    <a:pt x="16500" y="11571"/>
                    <a:pt x="18600" y="10029"/>
                    <a:pt x="20400" y="8100"/>
                  </a:cubicBezTo>
                  <a:cubicBezTo>
                    <a:pt x="21000" y="7714"/>
                    <a:pt x="21300" y="7329"/>
                    <a:pt x="21600" y="6943"/>
                  </a:cubicBezTo>
                  <a:lnTo>
                    <a:pt x="21600" y="1928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8" name="Shape 5678"/>
            <p:cNvSpPr/>
            <p:nvPr/>
          </p:nvSpPr>
          <p:spPr>
            <a:xfrm>
              <a:off x="6222374" y="1147982"/>
              <a:ext cx="136198" cy="190814"/>
            </a:xfrm>
            <a:custGeom>
              <a:avLst/>
              <a:gdLst/>
              <a:ahLst/>
              <a:cxnLst>
                <a:cxn ang="0">
                  <a:pos x="wd2" y="hd2"/>
                </a:cxn>
                <a:cxn ang="5400000">
                  <a:pos x="wd2" y="hd2"/>
                </a:cxn>
                <a:cxn ang="10800000">
                  <a:pos x="wd2" y="hd2"/>
                </a:cxn>
                <a:cxn ang="16200000">
                  <a:pos x="wd2" y="hd2"/>
                </a:cxn>
              </a:cxnLst>
              <a:rect l="0" t="0" r="r" b="b"/>
              <a:pathLst>
                <a:path w="21307" h="21600" extrusionOk="0">
                  <a:moveTo>
                    <a:pt x="21073" y="20463"/>
                  </a:moveTo>
                  <a:cubicBezTo>
                    <a:pt x="21600" y="20842"/>
                    <a:pt x="21073" y="20842"/>
                    <a:pt x="21073" y="21221"/>
                  </a:cubicBezTo>
                  <a:cubicBezTo>
                    <a:pt x="20546" y="21221"/>
                    <a:pt x="18966" y="21600"/>
                    <a:pt x="16332" y="21600"/>
                  </a:cubicBezTo>
                  <a:cubicBezTo>
                    <a:pt x="9483" y="21600"/>
                    <a:pt x="4215" y="18568"/>
                    <a:pt x="2634" y="14400"/>
                  </a:cubicBezTo>
                  <a:cubicBezTo>
                    <a:pt x="527" y="14400"/>
                    <a:pt x="527" y="14400"/>
                    <a:pt x="527" y="14400"/>
                  </a:cubicBezTo>
                  <a:cubicBezTo>
                    <a:pt x="0" y="14400"/>
                    <a:pt x="0" y="14021"/>
                    <a:pt x="0" y="13642"/>
                  </a:cubicBezTo>
                  <a:cubicBezTo>
                    <a:pt x="0" y="12126"/>
                    <a:pt x="0" y="12126"/>
                    <a:pt x="0" y="12126"/>
                  </a:cubicBezTo>
                  <a:cubicBezTo>
                    <a:pt x="0" y="11747"/>
                    <a:pt x="0" y="11747"/>
                    <a:pt x="527" y="11747"/>
                  </a:cubicBezTo>
                  <a:cubicBezTo>
                    <a:pt x="2107" y="11747"/>
                    <a:pt x="2107" y="11747"/>
                    <a:pt x="2107" y="11747"/>
                  </a:cubicBezTo>
                  <a:cubicBezTo>
                    <a:pt x="2107" y="10989"/>
                    <a:pt x="2107" y="10611"/>
                    <a:pt x="2107" y="9853"/>
                  </a:cubicBezTo>
                  <a:cubicBezTo>
                    <a:pt x="527" y="9853"/>
                    <a:pt x="527" y="9853"/>
                    <a:pt x="527" y="9853"/>
                  </a:cubicBezTo>
                  <a:cubicBezTo>
                    <a:pt x="0" y="9853"/>
                    <a:pt x="0" y="9853"/>
                    <a:pt x="0" y="9474"/>
                  </a:cubicBezTo>
                  <a:cubicBezTo>
                    <a:pt x="0" y="7579"/>
                    <a:pt x="0" y="7579"/>
                    <a:pt x="0" y="7579"/>
                  </a:cubicBezTo>
                  <a:cubicBezTo>
                    <a:pt x="0" y="7579"/>
                    <a:pt x="0" y="7200"/>
                    <a:pt x="527" y="7200"/>
                  </a:cubicBezTo>
                  <a:cubicBezTo>
                    <a:pt x="2634" y="7200"/>
                    <a:pt x="2634" y="7200"/>
                    <a:pt x="2634" y="7200"/>
                  </a:cubicBezTo>
                  <a:cubicBezTo>
                    <a:pt x="4741" y="3032"/>
                    <a:pt x="10010" y="0"/>
                    <a:pt x="16332" y="0"/>
                  </a:cubicBezTo>
                  <a:cubicBezTo>
                    <a:pt x="18439" y="0"/>
                    <a:pt x="20020" y="379"/>
                    <a:pt x="20546" y="379"/>
                  </a:cubicBezTo>
                  <a:cubicBezTo>
                    <a:pt x="20546" y="379"/>
                    <a:pt x="20546" y="758"/>
                    <a:pt x="20546" y="758"/>
                  </a:cubicBezTo>
                  <a:cubicBezTo>
                    <a:pt x="21073" y="758"/>
                    <a:pt x="21073" y="1137"/>
                    <a:pt x="21073" y="1137"/>
                  </a:cubicBezTo>
                  <a:cubicBezTo>
                    <a:pt x="20020" y="3411"/>
                    <a:pt x="20020" y="3411"/>
                    <a:pt x="20020" y="3411"/>
                  </a:cubicBezTo>
                  <a:cubicBezTo>
                    <a:pt x="20020" y="3789"/>
                    <a:pt x="19493" y="3789"/>
                    <a:pt x="18966" y="3789"/>
                  </a:cubicBezTo>
                  <a:cubicBezTo>
                    <a:pt x="18966" y="3789"/>
                    <a:pt x="17912" y="3789"/>
                    <a:pt x="16332" y="3789"/>
                  </a:cubicBezTo>
                  <a:cubicBezTo>
                    <a:pt x="12644" y="3789"/>
                    <a:pt x="9483" y="4926"/>
                    <a:pt x="8429" y="7200"/>
                  </a:cubicBezTo>
                  <a:cubicBezTo>
                    <a:pt x="17912" y="7200"/>
                    <a:pt x="17912" y="7200"/>
                    <a:pt x="17912" y="7200"/>
                  </a:cubicBezTo>
                  <a:cubicBezTo>
                    <a:pt x="18439" y="7200"/>
                    <a:pt x="18439" y="7200"/>
                    <a:pt x="18439" y="7579"/>
                  </a:cubicBezTo>
                  <a:cubicBezTo>
                    <a:pt x="18966" y="7579"/>
                    <a:pt x="18966" y="7579"/>
                    <a:pt x="18966" y="7958"/>
                  </a:cubicBezTo>
                  <a:cubicBezTo>
                    <a:pt x="18439" y="9474"/>
                    <a:pt x="18439" y="9474"/>
                    <a:pt x="18439" y="9474"/>
                  </a:cubicBezTo>
                  <a:cubicBezTo>
                    <a:pt x="18439" y="9853"/>
                    <a:pt x="17912" y="9853"/>
                    <a:pt x="17385" y="9853"/>
                  </a:cubicBezTo>
                  <a:cubicBezTo>
                    <a:pt x="7376" y="9853"/>
                    <a:pt x="7376" y="9853"/>
                    <a:pt x="7376" y="9853"/>
                  </a:cubicBezTo>
                  <a:cubicBezTo>
                    <a:pt x="7376" y="10611"/>
                    <a:pt x="7376" y="10989"/>
                    <a:pt x="7376" y="11747"/>
                  </a:cubicBezTo>
                  <a:cubicBezTo>
                    <a:pt x="16859" y="11747"/>
                    <a:pt x="16859" y="11747"/>
                    <a:pt x="16859" y="11747"/>
                  </a:cubicBezTo>
                  <a:cubicBezTo>
                    <a:pt x="17385" y="11747"/>
                    <a:pt x="17385" y="11747"/>
                    <a:pt x="17385" y="11747"/>
                  </a:cubicBezTo>
                  <a:cubicBezTo>
                    <a:pt x="17385" y="11747"/>
                    <a:pt x="17912" y="12126"/>
                    <a:pt x="17385" y="12126"/>
                  </a:cubicBezTo>
                  <a:cubicBezTo>
                    <a:pt x="17385" y="14021"/>
                    <a:pt x="17385" y="14021"/>
                    <a:pt x="17385" y="14021"/>
                  </a:cubicBezTo>
                  <a:cubicBezTo>
                    <a:pt x="16859" y="14021"/>
                    <a:pt x="16859" y="14400"/>
                    <a:pt x="16332" y="14400"/>
                  </a:cubicBezTo>
                  <a:cubicBezTo>
                    <a:pt x="8429" y="14400"/>
                    <a:pt x="8429" y="14400"/>
                    <a:pt x="8429" y="14400"/>
                  </a:cubicBezTo>
                  <a:cubicBezTo>
                    <a:pt x="9483" y="16674"/>
                    <a:pt x="12644" y="18189"/>
                    <a:pt x="16332" y="18189"/>
                  </a:cubicBezTo>
                  <a:cubicBezTo>
                    <a:pt x="17912" y="18189"/>
                    <a:pt x="19493" y="17811"/>
                    <a:pt x="19493" y="17811"/>
                  </a:cubicBezTo>
                  <a:cubicBezTo>
                    <a:pt x="20020" y="17811"/>
                    <a:pt x="20020" y="17811"/>
                    <a:pt x="20020" y="17811"/>
                  </a:cubicBezTo>
                  <a:cubicBezTo>
                    <a:pt x="20546" y="17811"/>
                    <a:pt x="20546" y="17811"/>
                    <a:pt x="20546" y="18189"/>
                  </a:cubicBezTo>
                  <a:lnTo>
                    <a:pt x="21073" y="2046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79" name="Shape 5679"/>
            <p:cNvSpPr/>
            <p:nvPr/>
          </p:nvSpPr>
          <p:spPr>
            <a:xfrm>
              <a:off x="6706387" y="1147982"/>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2890" y="4181"/>
                  </a:moveTo>
                  <a:cubicBezTo>
                    <a:pt x="12890" y="3832"/>
                    <a:pt x="12890" y="3832"/>
                    <a:pt x="12890" y="3832"/>
                  </a:cubicBezTo>
                  <a:cubicBezTo>
                    <a:pt x="12542" y="3832"/>
                    <a:pt x="12542" y="3832"/>
                    <a:pt x="12542" y="3832"/>
                  </a:cubicBezTo>
                  <a:cubicBezTo>
                    <a:pt x="9406" y="3832"/>
                    <a:pt x="9406" y="3832"/>
                    <a:pt x="9406" y="3832"/>
                  </a:cubicBezTo>
                  <a:cubicBezTo>
                    <a:pt x="9406" y="3832"/>
                    <a:pt x="9058" y="3832"/>
                    <a:pt x="9058" y="3832"/>
                  </a:cubicBezTo>
                  <a:cubicBezTo>
                    <a:pt x="9058" y="3832"/>
                    <a:pt x="9058" y="3832"/>
                    <a:pt x="9058" y="4181"/>
                  </a:cubicBezTo>
                  <a:cubicBezTo>
                    <a:pt x="9058" y="12890"/>
                    <a:pt x="9058" y="12890"/>
                    <a:pt x="9058" y="12890"/>
                  </a:cubicBezTo>
                  <a:cubicBezTo>
                    <a:pt x="9058" y="12890"/>
                    <a:pt x="9406" y="13239"/>
                    <a:pt x="9755" y="13239"/>
                  </a:cubicBezTo>
                  <a:cubicBezTo>
                    <a:pt x="12194" y="13239"/>
                    <a:pt x="12194" y="13239"/>
                    <a:pt x="12194" y="13239"/>
                  </a:cubicBezTo>
                  <a:cubicBezTo>
                    <a:pt x="12542" y="13239"/>
                    <a:pt x="12542" y="12890"/>
                    <a:pt x="12542" y="12890"/>
                  </a:cubicBezTo>
                  <a:lnTo>
                    <a:pt x="12890" y="4181"/>
                  </a:lnTo>
                  <a:close/>
                  <a:moveTo>
                    <a:pt x="12542" y="14981"/>
                  </a:moveTo>
                  <a:cubicBezTo>
                    <a:pt x="12542" y="14632"/>
                    <a:pt x="12542" y="14632"/>
                    <a:pt x="12194" y="14632"/>
                  </a:cubicBezTo>
                  <a:cubicBezTo>
                    <a:pt x="9755" y="14632"/>
                    <a:pt x="9755" y="14632"/>
                    <a:pt x="9755" y="14632"/>
                  </a:cubicBezTo>
                  <a:cubicBezTo>
                    <a:pt x="9406" y="14632"/>
                    <a:pt x="9058" y="14632"/>
                    <a:pt x="9058" y="14981"/>
                  </a:cubicBezTo>
                  <a:cubicBezTo>
                    <a:pt x="9058" y="17768"/>
                    <a:pt x="9058" y="17768"/>
                    <a:pt x="9058" y="17768"/>
                  </a:cubicBezTo>
                  <a:cubicBezTo>
                    <a:pt x="9058" y="17768"/>
                    <a:pt x="9406" y="18116"/>
                    <a:pt x="9755" y="18116"/>
                  </a:cubicBezTo>
                  <a:cubicBezTo>
                    <a:pt x="12194" y="18116"/>
                    <a:pt x="12194" y="18116"/>
                    <a:pt x="12194" y="18116"/>
                  </a:cubicBezTo>
                  <a:cubicBezTo>
                    <a:pt x="12542" y="18116"/>
                    <a:pt x="12542" y="17768"/>
                    <a:pt x="12542" y="17768"/>
                  </a:cubicBezTo>
                  <a:lnTo>
                    <a:pt x="12542" y="1498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0" name="Shape 5680"/>
            <p:cNvSpPr/>
            <p:nvPr/>
          </p:nvSpPr>
          <p:spPr>
            <a:xfrm>
              <a:off x="7190402" y="1147982"/>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8059" y="4529"/>
                  </a:moveTo>
                  <a:cubicBezTo>
                    <a:pt x="18059" y="4181"/>
                    <a:pt x="17705" y="3832"/>
                    <a:pt x="17351" y="3832"/>
                  </a:cubicBezTo>
                  <a:cubicBezTo>
                    <a:pt x="10269" y="3832"/>
                    <a:pt x="10269" y="3832"/>
                    <a:pt x="10269" y="3832"/>
                  </a:cubicBezTo>
                  <a:cubicBezTo>
                    <a:pt x="9915" y="3832"/>
                    <a:pt x="9561" y="3832"/>
                    <a:pt x="9561" y="4181"/>
                  </a:cubicBezTo>
                  <a:cubicBezTo>
                    <a:pt x="9561" y="4529"/>
                    <a:pt x="9561" y="4877"/>
                    <a:pt x="9915" y="5226"/>
                  </a:cubicBezTo>
                  <a:cubicBezTo>
                    <a:pt x="11685" y="7316"/>
                    <a:pt x="11685" y="7316"/>
                    <a:pt x="11685" y="7316"/>
                  </a:cubicBezTo>
                  <a:cubicBezTo>
                    <a:pt x="4249" y="14632"/>
                    <a:pt x="4249" y="14632"/>
                    <a:pt x="4249" y="14632"/>
                  </a:cubicBezTo>
                  <a:cubicBezTo>
                    <a:pt x="3895" y="14981"/>
                    <a:pt x="3895" y="15677"/>
                    <a:pt x="4249" y="16026"/>
                  </a:cubicBezTo>
                  <a:cubicBezTo>
                    <a:pt x="5666" y="17419"/>
                    <a:pt x="5666" y="17419"/>
                    <a:pt x="5666" y="17419"/>
                  </a:cubicBezTo>
                  <a:cubicBezTo>
                    <a:pt x="6020" y="17768"/>
                    <a:pt x="6728" y="17768"/>
                    <a:pt x="7082" y="17419"/>
                  </a:cubicBezTo>
                  <a:cubicBezTo>
                    <a:pt x="14518" y="10103"/>
                    <a:pt x="14518" y="10103"/>
                    <a:pt x="14518" y="10103"/>
                  </a:cubicBezTo>
                  <a:cubicBezTo>
                    <a:pt x="16643" y="11845"/>
                    <a:pt x="16643" y="11845"/>
                    <a:pt x="16643" y="11845"/>
                  </a:cubicBezTo>
                  <a:cubicBezTo>
                    <a:pt x="16643" y="12194"/>
                    <a:pt x="16997" y="12194"/>
                    <a:pt x="17351" y="12194"/>
                  </a:cubicBezTo>
                  <a:cubicBezTo>
                    <a:pt x="17351" y="12194"/>
                    <a:pt x="17351" y="12194"/>
                    <a:pt x="17705" y="12194"/>
                  </a:cubicBezTo>
                  <a:cubicBezTo>
                    <a:pt x="18059" y="12194"/>
                    <a:pt x="18059" y="11845"/>
                    <a:pt x="18059" y="11497"/>
                  </a:cubicBezTo>
                  <a:lnTo>
                    <a:pt x="18059" y="45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1" name="Shape 5681"/>
            <p:cNvSpPr/>
            <p:nvPr/>
          </p:nvSpPr>
          <p:spPr>
            <a:xfrm>
              <a:off x="7686826" y="1130917"/>
              <a:ext cx="117902" cy="224944"/>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2" name="Shape 5682"/>
            <p:cNvSpPr/>
            <p:nvPr/>
          </p:nvSpPr>
          <p:spPr>
            <a:xfrm>
              <a:off x="8156878" y="1130917"/>
              <a:ext cx="242008" cy="242008"/>
            </a:xfrm>
            <a:custGeom>
              <a:avLst/>
              <a:gdLst/>
              <a:ahLst/>
              <a:cxnLst>
                <a:cxn ang="0">
                  <a:pos x="wd2" y="hd2"/>
                </a:cxn>
                <a:cxn ang="5400000">
                  <a:pos x="wd2" y="hd2"/>
                </a:cxn>
                <a:cxn ang="10800000">
                  <a:pos x="wd2" y="hd2"/>
                </a:cxn>
                <a:cxn ang="16200000">
                  <a:pos x="wd2" y="hd2"/>
                </a:cxn>
              </a:cxnLst>
              <a:rect l="0" t="0" r="r" b="b"/>
              <a:pathLst>
                <a:path w="21600" h="21600" extrusionOk="0">
                  <a:moveTo>
                    <a:pt x="5400" y="6600"/>
                  </a:moveTo>
                  <a:cubicBezTo>
                    <a:pt x="5400" y="19800"/>
                    <a:pt x="5400" y="19800"/>
                    <a:pt x="5400" y="19800"/>
                  </a:cubicBezTo>
                  <a:cubicBezTo>
                    <a:pt x="5400" y="20700"/>
                    <a:pt x="4500" y="21600"/>
                    <a:pt x="3300" y="21600"/>
                  </a:cubicBezTo>
                  <a:cubicBezTo>
                    <a:pt x="1800" y="21600"/>
                    <a:pt x="1800" y="21600"/>
                    <a:pt x="1800" y="21600"/>
                  </a:cubicBezTo>
                  <a:cubicBezTo>
                    <a:pt x="900" y="21600"/>
                    <a:pt x="0" y="20700"/>
                    <a:pt x="0" y="19800"/>
                  </a:cubicBezTo>
                  <a:cubicBezTo>
                    <a:pt x="0" y="6600"/>
                    <a:pt x="0" y="6600"/>
                    <a:pt x="0" y="6600"/>
                  </a:cubicBezTo>
                  <a:cubicBezTo>
                    <a:pt x="0" y="5700"/>
                    <a:pt x="900" y="4800"/>
                    <a:pt x="1800" y="4800"/>
                  </a:cubicBezTo>
                  <a:cubicBezTo>
                    <a:pt x="3300" y="4800"/>
                    <a:pt x="3300" y="4800"/>
                    <a:pt x="3300" y="4800"/>
                  </a:cubicBezTo>
                  <a:cubicBezTo>
                    <a:pt x="4500" y="4800"/>
                    <a:pt x="5400" y="5700"/>
                    <a:pt x="5400" y="6600"/>
                  </a:cubicBezTo>
                  <a:close/>
                  <a:moveTo>
                    <a:pt x="21600" y="9300"/>
                  </a:moveTo>
                  <a:cubicBezTo>
                    <a:pt x="21600" y="18600"/>
                    <a:pt x="21600" y="18600"/>
                    <a:pt x="21600" y="18600"/>
                  </a:cubicBezTo>
                  <a:cubicBezTo>
                    <a:pt x="21600" y="20400"/>
                    <a:pt x="20100" y="21600"/>
                    <a:pt x="18300" y="21600"/>
                  </a:cubicBezTo>
                  <a:cubicBezTo>
                    <a:pt x="8100" y="21600"/>
                    <a:pt x="8100" y="21600"/>
                    <a:pt x="8100" y="21600"/>
                  </a:cubicBezTo>
                  <a:cubicBezTo>
                    <a:pt x="6900" y="21600"/>
                    <a:pt x="6000" y="20700"/>
                    <a:pt x="6000" y="19800"/>
                  </a:cubicBezTo>
                  <a:cubicBezTo>
                    <a:pt x="6000" y="1200"/>
                    <a:pt x="6000" y="1200"/>
                    <a:pt x="6000" y="1200"/>
                  </a:cubicBezTo>
                  <a:cubicBezTo>
                    <a:pt x="6000" y="600"/>
                    <a:pt x="6600" y="0"/>
                    <a:pt x="7200" y="0"/>
                  </a:cubicBezTo>
                  <a:cubicBezTo>
                    <a:pt x="15300" y="0"/>
                    <a:pt x="15300" y="0"/>
                    <a:pt x="15300" y="0"/>
                  </a:cubicBezTo>
                  <a:cubicBezTo>
                    <a:pt x="15900" y="0"/>
                    <a:pt x="16800" y="600"/>
                    <a:pt x="17400" y="900"/>
                  </a:cubicBezTo>
                  <a:cubicBezTo>
                    <a:pt x="19200" y="2700"/>
                    <a:pt x="19200" y="2700"/>
                    <a:pt x="19200" y="2700"/>
                  </a:cubicBezTo>
                  <a:cubicBezTo>
                    <a:pt x="19500" y="3300"/>
                    <a:pt x="20100" y="4200"/>
                    <a:pt x="20100" y="4800"/>
                  </a:cubicBezTo>
                  <a:cubicBezTo>
                    <a:pt x="20100" y="6600"/>
                    <a:pt x="20100" y="6600"/>
                    <a:pt x="20100" y="6600"/>
                  </a:cubicBezTo>
                  <a:cubicBezTo>
                    <a:pt x="21000" y="7200"/>
                    <a:pt x="21600" y="8100"/>
                    <a:pt x="21600" y="9300"/>
                  </a:cubicBezTo>
                  <a:close/>
                  <a:moveTo>
                    <a:pt x="18300" y="4800"/>
                  </a:moveTo>
                  <a:cubicBezTo>
                    <a:pt x="16500" y="4800"/>
                    <a:pt x="16500" y="4800"/>
                    <a:pt x="16500" y="4800"/>
                  </a:cubicBezTo>
                  <a:cubicBezTo>
                    <a:pt x="15900" y="4800"/>
                    <a:pt x="15300" y="4200"/>
                    <a:pt x="15300" y="3600"/>
                  </a:cubicBezTo>
                  <a:cubicBezTo>
                    <a:pt x="15300" y="1500"/>
                    <a:pt x="15300" y="1500"/>
                    <a:pt x="15300" y="1500"/>
                  </a:cubicBezTo>
                  <a:cubicBezTo>
                    <a:pt x="7500" y="1500"/>
                    <a:pt x="7500" y="1500"/>
                    <a:pt x="7500" y="1500"/>
                  </a:cubicBezTo>
                  <a:cubicBezTo>
                    <a:pt x="7500" y="7800"/>
                    <a:pt x="7500" y="7800"/>
                    <a:pt x="7500" y="7800"/>
                  </a:cubicBezTo>
                  <a:cubicBezTo>
                    <a:pt x="18300" y="7800"/>
                    <a:pt x="18300" y="7800"/>
                    <a:pt x="18300" y="7800"/>
                  </a:cubicBezTo>
                  <a:lnTo>
                    <a:pt x="18300" y="4800"/>
                  </a:lnTo>
                  <a:close/>
                  <a:moveTo>
                    <a:pt x="11100" y="10800"/>
                  </a:moveTo>
                  <a:cubicBezTo>
                    <a:pt x="11100" y="10800"/>
                    <a:pt x="10800" y="10500"/>
                    <a:pt x="10800" y="10500"/>
                  </a:cubicBezTo>
                  <a:cubicBezTo>
                    <a:pt x="9300" y="10500"/>
                    <a:pt x="9300" y="10500"/>
                    <a:pt x="9300" y="10500"/>
                  </a:cubicBezTo>
                  <a:cubicBezTo>
                    <a:pt x="9000" y="10500"/>
                    <a:pt x="8700" y="10800"/>
                    <a:pt x="8700" y="10800"/>
                  </a:cubicBezTo>
                  <a:cubicBezTo>
                    <a:pt x="8700" y="12300"/>
                    <a:pt x="8700" y="12300"/>
                    <a:pt x="8700" y="12300"/>
                  </a:cubicBezTo>
                  <a:cubicBezTo>
                    <a:pt x="8700" y="12600"/>
                    <a:pt x="9000" y="12900"/>
                    <a:pt x="9300" y="12900"/>
                  </a:cubicBezTo>
                  <a:cubicBezTo>
                    <a:pt x="10800" y="12900"/>
                    <a:pt x="10800" y="12900"/>
                    <a:pt x="10800" y="12900"/>
                  </a:cubicBezTo>
                  <a:cubicBezTo>
                    <a:pt x="10800" y="12900"/>
                    <a:pt x="11100" y="12600"/>
                    <a:pt x="11100" y="12300"/>
                  </a:cubicBezTo>
                  <a:lnTo>
                    <a:pt x="11100" y="10800"/>
                  </a:lnTo>
                  <a:close/>
                  <a:moveTo>
                    <a:pt x="11100" y="14100"/>
                  </a:moveTo>
                  <a:cubicBezTo>
                    <a:pt x="11100" y="13800"/>
                    <a:pt x="10800" y="13500"/>
                    <a:pt x="10800" y="13500"/>
                  </a:cubicBezTo>
                  <a:cubicBezTo>
                    <a:pt x="9300" y="13500"/>
                    <a:pt x="9300" y="13500"/>
                    <a:pt x="9300" y="13500"/>
                  </a:cubicBezTo>
                  <a:cubicBezTo>
                    <a:pt x="9000" y="13500"/>
                    <a:pt x="8700" y="13800"/>
                    <a:pt x="8700" y="14100"/>
                  </a:cubicBezTo>
                  <a:cubicBezTo>
                    <a:pt x="8700" y="15600"/>
                    <a:pt x="8700" y="15600"/>
                    <a:pt x="8700" y="15600"/>
                  </a:cubicBezTo>
                  <a:cubicBezTo>
                    <a:pt x="8700" y="15600"/>
                    <a:pt x="9000" y="15900"/>
                    <a:pt x="9300" y="15900"/>
                  </a:cubicBezTo>
                  <a:cubicBezTo>
                    <a:pt x="10800" y="15900"/>
                    <a:pt x="10800" y="15900"/>
                    <a:pt x="10800" y="15900"/>
                  </a:cubicBezTo>
                  <a:cubicBezTo>
                    <a:pt x="10800" y="15900"/>
                    <a:pt x="11100" y="15600"/>
                    <a:pt x="11100" y="15600"/>
                  </a:cubicBezTo>
                  <a:lnTo>
                    <a:pt x="11100" y="14100"/>
                  </a:lnTo>
                  <a:close/>
                  <a:moveTo>
                    <a:pt x="11100" y="17100"/>
                  </a:moveTo>
                  <a:cubicBezTo>
                    <a:pt x="11100" y="16800"/>
                    <a:pt x="10800" y="16800"/>
                    <a:pt x="10800" y="16800"/>
                  </a:cubicBezTo>
                  <a:cubicBezTo>
                    <a:pt x="9300" y="16800"/>
                    <a:pt x="9300" y="16800"/>
                    <a:pt x="9300" y="16800"/>
                  </a:cubicBezTo>
                  <a:cubicBezTo>
                    <a:pt x="9000" y="16800"/>
                    <a:pt x="8700" y="16800"/>
                    <a:pt x="8700" y="17100"/>
                  </a:cubicBezTo>
                  <a:cubicBezTo>
                    <a:pt x="8700" y="18600"/>
                    <a:pt x="8700" y="18600"/>
                    <a:pt x="8700" y="18600"/>
                  </a:cubicBezTo>
                  <a:cubicBezTo>
                    <a:pt x="8700" y="18900"/>
                    <a:pt x="9000" y="18900"/>
                    <a:pt x="9300" y="18900"/>
                  </a:cubicBezTo>
                  <a:cubicBezTo>
                    <a:pt x="10800" y="18900"/>
                    <a:pt x="10800" y="18900"/>
                    <a:pt x="10800" y="18900"/>
                  </a:cubicBezTo>
                  <a:cubicBezTo>
                    <a:pt x="10800" y="18900"/>
                    <a:pt x="11100" y="18900"/>
                    <a:pt x="11100" y="18600"/>
                  </a:cubicBezTo>
                  <a:lnTo>
                    <a:pt x="11100" y="17100"/>
                  </a:lnTo>
                  <a:close/>
                  <a:moveTo>
                    <a:pt x="14100" y="10800"/>
                  </a:moveTo>
                  <a:cubicBezTo>
                    <a:pt x="14100" y="10800"/>
                    <a:pt x="14100" y="10500"/>
                    <a:pt x="13800" y="10500"/>
                  </a:cubicBezTo>
                  <a:cubicBezTo>
                    <a:pt x="12300" y="10500"/>
                    <a:pt x="12300" y="10500"/>
                    <a:pt x="12300" y="10500"/>
                  </a:cubicBezTo>
                  <a:cubicBezTo>
                    <a:pt x="12000" y="10500"/>
                    <a:pt x="12000" y="10800"/>
                    <a:pt x="12000" y="10800"/>
                  </a:cubicBezTo>
                  <a:cubicBezTo>
                    <a:pt x="12000" y="12300"/>
                    <a:pt x="12000" y="12300"/>
                    <a:pt x="12000" y="12300"/>
                  </a:cubicBezTo>
                  <a:cubicBezTo>
                    <a:pt x="12000" y="12600"/>
                    <a:pt x="12000" y="12900"/>
                    <a:pt x="12300" y="12900"/>
                  </a:cubicBezTo>
                  <a:cubicBezTo>
                    <a:pt x="13800" y="12900"/>
                    <a:pt x="13800" y="12900"/>
                    <a:pt x="13800" y="12900"/>
                  </a:cubicBezTo>
                  <a:cubicBezTo>
                    <a:pt x="14100" y="12900"/>
                    <a:pt x="14100" y="12600"/>
                    <a:pt x="14100" y="12300"/>
                  </a:cubicBezTo>
                  <a:lnTo>
                    <a:pt x="14100" y="10800"/>
                  </a:lnTo>
                  <a:close/>
                  <a:moveTo>
                    <a:pt x="14100" y="14100"/>
                  </a:moveTo>
                  <a:cubicBezTo>
                    <a:pt x="14100" y="13800"/>
                    <a:pt x="14100" y="13500"/>
                    <a:pt x="13800" y="13500"/>
                  </a:cubicBezTo>
                  <a:cubicBezTo>
                    <a:pt x="12300" y="13500"/>
                    <a:pt x="12300" y="13500"/>
                    <a:pt x="12300" y="13500"/>
                  </a:cubicBezTo>
                  <a:cubicBezTo>
                    <a:pt x="12000" y="13500"/>
                    <a:pt x="12000" y="13800"/>
                    <a:pt x="12000" y="14100"/>
                  </a:cubicBezTo>
                  <a:cubicBezTo>
                    <a:pt x="12000" y="15600"/>
                    <a:pt x="12000" y="15600"/>
                    <a:pt x="12000" y="15600"/>
                  </a:cubicBezTo>
                  <a:cubicBezTo>
                    <a:pt x="12000" y="15600"/>
                    <a:pt x="12000" y="15900"/>
                    <a:pt x="12300" y="15900"/>
                  </a:cubicBezTo>
                  <a:cubicBezTo>
                    <a:pt x="13800" y="15900"/>
                    <a:pt x="13800" y="15900"/>
                    <a:pt x="13800" y="15900"/>
                  </a:cubicBezTo>
                  <a:cubicBezTo>
                    <a:pt x="14100" y="15900"/>
                    <a:pt x="14100" y="15600"/>
                    <a:pt x="14100" y="15600"/>
                  </a:cubicBezTo>
                  <a:lnTo>
                    <a:pt x="14100" y="14100"/>
                  </a:lnTo>
                  <a:close/>
                  <a:moveTo>
                    <a:pt x="14100" y="17100"/>
                  </a:moveTo>
                  <a:cubicBezTo>
                    <a:pt x="14100" y="16800"/>
                    <a:pt x="14100" y="16800"/>
                    <a:pt x="13800" y="16800"/>
                  </a:cubicBezTo>
                  <a:cubicBezTo>
                    <a:pt x="12300" y="16800"/>
                    <a:pt x="12300" y="16800"/>
                    <a:pt x="12300" y="16800"/>
                  </a:cubicBezTo>
                  <a:cubicBezTo>
                    <a:pt x="12000" y="16800"/>
                    <a:pt x="12000" y="16800"/>
                    <a:pt x="12000" y="17100"/>
                  </a:cubicBezTo>
                  <a:cubicBezTo>
                    <a:pt x="12000" y="18600"/>
                    <a:pt x="12000" y="18600"/>
                    <a:pt x="12000" y="18600"/>
                  </a:cubicBezTo>
                  <a:cubicBezTo>
                    <a:pt x="12000" y="18900"/>
                    <a:pt x="12000" y="18900"/>
                    <a:pt x="12300" y="18900"/>
                  </a:cubicBezTo>
                  <a:cubicBezTo>
                    <a:pt x="13800" y="18900"/>
                    <a:pt x="13800" y="18900"/>
                    <a:pt x="13800" y="18900"/>
                  </a:cubicBezTo>
                  <a:cubicBezTo>
                    <a:pt x="14100" y="18900"/>
                    <a:pt x="14100" y="18900"/>
                    <a:pt x="14100" y="18600"/>
                  </a:cubicBezTo>
                  <a:lnTo>
                    <a:pt x="14100" y="17100"/>
                  </a:lnTo>
                  <a:close/>
                  <a:moveTo>
                    <a:pt x="17400" y="10800"/>
                  </a:moveTo>
                  <a:cubicBezTo>
                    <a:pt x="17400" y="10800"/>
                    <a:pt x="17100" y="10500"/>
                    <a:pt x="16800" y="10500"/>
                  </a:cubicBezTo>
                  <a:cubicBezTo>
                    <a:pt x="15300" y="10500"/>
                    <a:pt x="15300" y="10500"/>
                    <a:pt x="15300" y="10500"/>
                  </a:cubicBezTo>
                  <a:cubicBezTo>
                    <a:pt x="15000" y="10500"/>
                    <a:pt x="15000" y="10800"/>
                    <a:pt x="15000" y="10800"/>
                  </a:cubicBezTo>
                  <a:cubicBezTo>
                    <a:pt x="15000" y="12300"/>
                    <a:pt x="15000" y="12300"/>
                    <a:pt x="15000" y="12300"/>
                  </a:cubicBezTo>
                  <a:cubicBezTo>
                    <a:pt x="15000" y="12600"/>
                    <a:pt x="15000" y="12900"/>
                    <a:pt x="15300" y="12900"/>
                  </a:cubicBezTo>
                  <a:cubicBezTo>
                    <a:pt x="16800" y="12900"/>
                    <a:pt x="16800" y="12900"/>
                    <a:pt x="16800" y="12900"/>
                  </a:cubicBezTo>
                  <a:cubicBezTo>
                    <a:pt x="17100" y="12900"/>
                    <a:pt x="17400" y="12600"/>
                    <a:pt x="17400" y="12300"/>
                  </a:cubicBezTo>
                  <a:lnTo>
                    <a:pt x="17400" y="10800"/>
                  </a:lnTo>
                  <a:close/>
                  <a:moveTo>
                    <a:pt x="17400" y="14100"/>
                  </a:moveTo>
                  <a:cubicBezTo>
                    <a:pt x="17400" y="13800"/>
                    <a:pt x="17100" y="13500"/>
                    <a:pt x="16800" y="13500"/>
                  </a:cubicBezTo>
                  <a:cubicBezTo>
                    <a:pt x="15300" y="13500"/>
                    <a:pt x="15300" y="13500"/>
                    <a:pt x="15300" y="13500"/>
                  </a:cubicBezTo>
                  <a:cubicBezTo>
                    <a:pt x="15000" y="13500"/>
                    <a:pt x="15000" y="13800"/>
                    <a:pt x="15000" y="14100"/>
                  </a:cubicBezTo>
                  <a:cubicBezTo>
                    <a:pt x="15000" y="15600"/>
                    <a:pt x="15000" y="15600"/>
                    <a:pt x="15000" y="15600"/>
                  </a:cubicBezTo>
                  <a:cubicBezTo>
                    <a:pt x="15000" y="15600"/>
                    <a:pt x="15000" y="15900"/>
                    <a:pt x="15300" y="15900"/>
                  </a:cubicBezTo>
                  <a:cubicBezTo>
                    <a:pt x="16800" y="15900"/>
                    <a:pt x="16800" y="15900"/>
                    <a:pt x="16800" y="15900"/>
                  </a:cubicBezTo>
                  <a:cubicBezTo>
                    <a:pt x="17100" y="15900"/>
                    <a:pt x="17400" y="15600"/>
                    <a:pt x="17400" y="15600"/>
                  </a:cubicBezTo>
                  <a:lnTo>
                    <a:pt x="17400" y="14100"/>
                  </a:lnTo>
                  <a:close/>
                  <a:moveTo>
                    <a:pt x="17400" y="17100"/>
                  </a:moveTo>
                  <a:cubicBezTo>
                    <a:pt x="17400" y="16800"/>
                    <a:pt x="17100" y="16800"/>
                    <a:pt x="16800" y="16800"/>
                  </a:cubicBezTo>
                  <a:cubicBezTo>
                    <a:pt x="15300" y="16800"/>
                    <a:pt x="15300" y="16800"/>
                    <a:pt x="15300" y="16800"/>
                  </a:cubicBezTo>
                  <a:cubicBezTo>
                    <a:pt x="15000" y="16800"/>
                    <a:pt x="15000" y="16800"/>
                    <a:pt x="15000" y="17100"/>
                  </a:cubicBezTo>
                  <a:cubicBezTo>
                    <a:pt x="15000" y="18600"/>
                    <a:pt x="15000" y="18600"/>
                    <a:pt x="15000" y="18600"/>
                  </a:cubicBezTo>
                  <a:cubicBezTo>
                    <a:pt x="15000" y="18900"/>
                    <a:pt x="15000" y="18900"/>
                    <a:pt x="15300" y="18900"/>
                  </a:cubicBezTo>
                  <a:cubicBezTo>
                    <a:pt x="16800" y="18900"/>
                    <a:pt x="16800" y="18900"/>
                    <a:pt x="16800" y="18900"/>
                  </a:cubicBezTo>
                  <a:cubicBezTo>
                    <a:pt x="17100" y="18900"/>
                    <a:pt x="17400" y="18900"/>
                    <a:pt x="17400" y="18600"/>
                  </a:cubicBezTo>
                  <a:lnTo>
                    <a:pt x="17400" y="171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3" name="Shape 5683"/>
            <p:cNvSpPr/>
            <p:nvPr/>
          </p:nvSpPr>
          <p:spPr>
            <a:xfrm>
              <a:off x="8574186" y="1130917"/>
              <a:ext cx="204776"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6600"/>
                  </a:moveTo>
                  <a:cubicBezTo>
                    <a:pt x="21600" y="20400"/>
                    <a:pt x="21600" y="20400"/>
                    <a:pt x="21600" y="20400"/>
                  </a:cubicBezTo>
                  <a:cubicBezTo>
                    <a:pt x="21600" y="21300"/>
                    <a:pt x="21246" y="21600"/>
                    <a:pt x="20538" y="21600"/>
                  </a:cubicBezTo>
                  <a:cubicBezTo>
                    <a:pt x="1416" y="21600"/>
                    <a:pt x="1416" y="21600"/>
                    <a:pt x="1416" y="21600"/>
                  </a:cubicBezTo>
                  <a:cubicBezTo>
                    <a:pt x="354" y="21600"/>
                    <a:pt x="0" y="21300"/>
                    <a:pt x="0" y="20400"/>
                  </a:cubicBezTo>
                  <a:cubicBezTo>
                    <a:pt x="0" y="1200"/>
                    <a:pt x="0" y="1200"/>
                    <a:pt x="0" y="1200"/>
                  </a:cubicBezTo>
                  <a:cubicBezTo>
                    <a:pt x="0" y="600"/>
                    <a:pt x="354" y="0"/>
                    <a:pt x="1416" y="0"/>
                  </a:cubicBezTo>
                  <a:cubicBezTo>
                    <a:pt x="14164" y="0"/>
                    <a:pt x="14164" y="0"/>
                    <a:pt x="14164" y="0"/>
                  </a:cubicBezTo>
                  <a:cubicBezTo>
                    <a:pt x="14872" y="0"/>
                    <a:pt x="15934" y="600"/>
                    <a:pt x="16289" y="900"/>
                  </a:cubicBezTo>
                  <a:cubicBezTo>
                    <a:pt x="20892" y="4800"/>
                    <a:pt x="20892" y="4800"/>
                    <a:pt x="20892" y="4800"/>
                  </a:cubicBezTo>
                  <a:cubicBezTo>
                    <a:pt x="21246" y="5100"/>
                    <a:pt x="21600" y="6000"/>
                    <a:pt x="21600" y="6600"/>
                  </a:cubicBezTo>
                  <a:close/>
                  <a:moveTo>
                    <a:pt x="19830" y="7800"/>
                  </a:moveTo>
                  <a:cubicBezTo>
                    <a:pt x="14164" y="7800"/>
                    <a:pt x="14164" y="7800"/>
                    <a:pt x="14164" y="7800"/>
                  </a:cubicBezTo>
                  <a:cubicBezTo>
                    <a:pt x="13102" y="7800"/>
                    <a:pt x="12748" y="7200"/>
                    <a:pt x="12748" y="6600"/>
                  </a:cubicBezTo>
                  <a:cubicBezTo>
                    <a:pt x="12748" y="1500"/>
                    <a:pt x="12748" y="1500"/>
                    <a:pt x="12748" y="1500"/>
                  </a:cubicBezTo>
                  <a:cubicBezTo>
                    <a:pt x="10977" y="1500"/>
                    <a:pt x="10977" y="1500"/>
                    <a:pt x="10977" y="1500"/>
                  </a:cubicBezTo>
                  <a:cubicBezTo>
                    <a:pt x="10977" y="3300"/>
                    <a:pt x="10977" y="3300"/>
                    <a:pt x="10977" y="3300"/>
                  </a:cubicBezTo>
                  <a:cubicBezTo>
                    <a:pt x="8852" y="3300"/>
                    <a:pt x="8852" y="3300"/>
                    <a:pt x="8852" y="3300"/>
                  </a:cubicBezTo>
                  <a:cubicBezTo>
                    <a:pt x="8852" y="1500"/>
                    <a:pt x="8852" y="1500"/>
                    <a:pt x="8852" y="1500"/>
                  </a:cubicBezTo>
                  <a:cubicBezTo>
                    <a:pt x="1770" y="1500"/>
                    <a:pt x="1770" y="1500"/>
                    <a:pt x="1770" y="1500"/>
                  </a:cubicBezTo>
                  <a:cubicBezTo>
                    <a:pt x="1770" y="20100"/>
                    <a:pt x="1770" y="20100"/>
                    <a:pt x="1770" y="20100"/>
                  </a:cubicBezTo>
                  <a:cubicBezTo>
                    <a:pt x="19830" y="20100"/>
                    <a:pt x="19830" y="20100"/>
                    <a:pt x="19830" y="20100"/>
                  </a:cubicBezTo>
                  <a:lnTo>
                    <a:pt x="19830" y="7800"/>
                  </a:lnTo>
                  <a:close/>
                  <a:moveTo>
                    <a:pt x="12393" y="15600"/>
                  </a:moveTo>
                  <a:cubicBezTo>
                    <a:pt x="12748" y="15900"/>
                    <a:pt x="12748" y="16200"/>
                    <a:pt x="12748" y="16200"/>
                  </a:cubicBezTo>
                  <a:cubicBezTo>
                    <a:pt x="12748" y="17700"/>
                    <a:pt x="10977" y="18600"/>
                    <a:pt x="8852" y="18600"/>
                  </a:cubicBezTo>
                  <a:cubicBezTo>
                    <a:pt x="7082" y="18600"/>
                    <a:pt x="5311" y="17700"/>
                    <a:pt x="5311" y="16200"/>
                  </a:cubicBezTo>
                  <a:cubicBezTo>
                    <a:pt x="5311" y="16200"/>
                    <a:pt x="5311" y="15900"/>
                    <a:pt x="5666" y="15600"/>
                  </a:cubicBezTo>
                  <a:cubicBezTo>
                    <a:pt x="5666" y="15600"/>
                    <a:pt x="5666" y="15000"/>
                    <a:pt x="7082" y="10800"/>
                  </a:cubicBezTo>
                  <a:cubicBezTo>
                    <a:pt x="7082" y="9300"/>
                    <a:pt x="7082" y="9300"/>
                    <a:pt x="7082" y="9300"/>
                  </a:cubicBezTo>
                  <a:cubicBezTo>
                    <a:pt x="8852" y="9300"/>
                    <a:pt x="8852" y="9300"/>
                    <a:pt x="8852" y="9300"/>
                  </a:cubicBezTo>
                  <a:cubicBezTo>
                    <a:pt x="8852" y="10800"/>
                    <a:pt x="8852" y="10800"/>
                    <a:pt x="8852" y="10800"/>
                  </a:cubicBezTo>
                  <a:cubicBezTo>
                    <a:pt x="10269" y="10800"/>
                    <a:pt x="10269" y="10800"/>
                    <a:pt x="10269" y="10800"/>
                  </a:cubicBezTo>
                  <a:cubicBezTo>
                    <a:pt x="10623" y="10800"/>
                    <a:pt x="10977" y="11100"/>
                    <a:pt x="10977" y="11400"/>
                  </a:cubicBezTo>
                  <a:cubicBezTo>
                    <a:pt x="12393" y="15000"/>
                    <a:pt x="12393" y="15600"/>
                    <a:pt x="12393" y="15600"/>
                  </a:cubicBezTo>
                  <a:close/>
                  <a:moveTo>
                    <a:pt x="8852" y="3300"/>
                  </a:moveTo>
                  <a:cubicBezTo>
                    <a:pt x="7082" y="3300"/>
                    <a:pt x="7082" y="3300"/>
                    <a:pt x="7082" y="3300"/>
                  </a:cubicBezTo>
                  <a:cubicBezTo>
                    <a:pt x="7082" y="4800"/>
                    <a:pt x="7082" y="4800"/>
                    <a:pt x="7082" y="4800"/>
                  </a:cubicBezTo>
                  <a:cubicBezTo>
                    <a:pt x="8852" y="4800"/>
                    <a:pt x="8852" y="4800"/>
                    <a:pt x="8852" y="4800"/>
                  </a:cubicBezTo>
                  <a:lnTo>
                    <a:pt x="8852" y="3300"/>
                  </a:lnTo>
                  <a:close/>
                  <a:moveTo>
                    <a:pt x="8852" y="6300"/>
                  </a:moveTo>
                  <a:cubicBezTo>
                    <a:pt x="7082" y="6300"/>
                    <a:pt x="7082" y="6300"/>
                    <a:pt x="7082" y="6300"/>
                  </a:cubicBezTo>
                  <a:cubicBezTo>
                    <a:pt x="7082" y="7800"/>
                    <a:pt x="7082" y="7800"/>
                    <a:pt x="7082" y="7800"/>
                  </a:cubicBezTo>
                  <a:cubicBezTo>
                    <a:pt x="8852" y="7800"/>
                    <a:pt x="8852" y="7800"/>
                    <a:pt x="8852" y="7800"/>
                  </a:cubicBezTo>
                  <a:lnTo>
                    <a:pt x="8852" y="6300"/>
                  </a:lnTo>
                  <a:close/>
                  <a:moveTo>
                    <a:pt x="10977" y="16200"/>
                  </a:moveTo>
                  <a:cubicBezTo>
                    <a:pt x="10977" y="15900"/>
                    <a:pt x="9915" y="15600"/>
                    <a:pt x="8852" y="15600"/>
                  </a:cubicBezTo>
                  <a:cubicBezTo>
                    <a:pt x="8144" y="15600"/>
                    <a:pt x="7082" y="15900"/>
                    <a:pt x="7082" y="16200"/>
                  </a:cubicBezTo>
                  <a:cubicBezTo>
                    <a:pt x="7082" y="16800"/>
                    <a:pt x="8144" y="17100"/>
                    <a:pt x="8852" y="17100"/>
                  </a:cubicBezTo>
                  <a:cubicBezTo>
                    <a:pt x="9915" y="17100"/>
                    <a:pt x="10977" y="16800"/>
                    <a:pt x="10977" y="16200"/>
                  </a:cubicBezTo>
                  <a:close/>
                  <a:moveTo>
                    <a:pt x="10977" y="4800"/>
                  </a:moveTo>
                  <a:cubicBezTo>
                    <a:pt x="8852" y="4800"/>
                    <a:pt x="8852" y="4800"/>
                    <a:pt x="8852" y="4800"/>
                  </a:cubicBezTo>
                  <a:cubicBezTo>
                    <a:pt x="8852" y="6300"/>
                    <a:pt x="8852" y="6300"/>
                    <a:pt x="8852" y="6300"/>
                  </a:cubicBezTo>
                  <a:cubicBezTo>
                    <a:pt x="10977" y="6300"/>
                    <a:pt x="10977" y="6300"/>
                    <a:pt x="10977" y="6300"/>
                  </a:cubicBezTo>
                  <a:lnTo>
                    <a:pt x="10977" y="4800"/>
                  </a:lnTo>
                  <a:close/>
                  <a:moveTo>
                    <a:pt x="10977" y="7800"/>
                  </a:moveTo>
                  <a:cubicBezTo>
                    <a:pt x="8852" y="7800"/>
                    <a:pt x="8852" y="7800"/>
                    <a:pt x="8852" y="7800"/>
                  </a:cubicBezTo>
                  <a:cubicBezTo>
                    <a:pt x="8852" y="9300"/>
                    <a:pt x="8852" y="9300"/>
                    <a:pt x="8852" y="9300"/>
                  </a:cubicBezTo>
                  <a:cubicBezTo>
                    <a:pt x="10977" y="9300"/>
                    <a:pt x="10977" y="9300"/>
                    <a:pt x="10977" y="9300"/>
                  </a:cubicBezTo>
                  <a:lnTo>
                    <a:pt x="10977" y="7800"/>
                  </a:lnTo>
                  <a:close/>
                  <a:moveTo>
                    <a:pt x="14518" y="6300"/>
                  </a:moveTo>
                  <a:cubicBezTo>
                    <a:pt x="19830" y="6300"/>
                    <a:pt x="19830" y="6300"/>
                    <a:pt x="19830" y="6300"/>
                  </a:cubicBezTo>
                  <a:cubicBezTo>
                    <a:pt x="19830" y="6000"/>
                    <a:pt x="19475" y="6000"/>
                    <a:pt x="19475" y="5700"/>
                  </a:cubicBezTo>
                  <a:cubicBezTo>
                    <a:pt x="15226" y="2100"/>
                    <a:pt x="15226" y="2100"/>
                    <a:pt x="15226" y="2100"/>
                  </a:cubicBezTo>
                  <a:cubicBezTo>
                    <a:pt x="14872" y="1800"/>
                    <a:pt x="14872" y="1800"/>
                    <a:pt x="14518" y="1800"/>
                  </a:cubicBezTo>
                  <a:lnTo>
                    <a:pt x="14518" y="63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4" name="Shape 5684"/>
            <p:cNvSpPr/>
            <p:nvPr/>
          </p:nvSpPr>
          <p:spPr>
            <a:xfrm>
              <a:off x="0" y="1507890"/>
              <a:ext cx="204776"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6600"/>
                  </a:moveTo>
                  <a:cubicBezTo>
                    <a:pt x="21600" y="20400"/>
                    <a:pt x="21600" y="20400"/>
                    <a:pt x="21600" y="20400"/>
                  </a:cubicBezTo>
                  <a:cubicBezTo>
                    <a:pt x="21600" y="21300"/>
                    <a:pt x="21246" y="21600"/>
                    <a:pt x="20538" y="21600"/>
                  </a:cubicBezTo>
                  <a:cubicBezTo>
                    <a:pt x="1416" y="21600"/>
                    <a:pt x="1416" y="21600"/>
                    <a:pt x="1416" y="21600"/>
                  </a:cubicBezTo>
                  <a:cubicBezTo>
                    <a:pt x="354" y="21600"/>
                    <a:pt x="0" y="21300"/>
                    <a:pt x="0" y="20400"/>
                  </a:cubicBezTo>
                  <a:cubicBezTo>
                    <a:pt x="0" y="1200"/>
                    <a:pt x="0" y="1200"/>
                    <a:pt x="0" y="1200"/>
                  </a:cubicBezTo>
                  <a:cubicBezTo>
                    <a:pt x="0" y="600"/>
                    <a:pt x="354" y="0"/>
                    <a:pt x="1416" y="0"/>
                  </a:cubicBezTo>
                  <a:cubicBezTo>
                    <a:pt x="14164" y="0"/>
                    <a:pt x="14164" y="0"/>
                    <a:pt x="14164" y="0"/>
                  </a:cubicBezTo>
                  <a:cubicBezTo>
                    <a:pt x="14872" y="0"/>
                    <a:pt x="15934" y="600"/>
                    <a:pt x="16289" y="900"/>
                  </a:cubicBezTo>
                  <a:cubicBezTo>
                    <a:pt x="20892" y="4800"/>
                    <a:pt x="20892" y="4800"/>
                    <a:pt x="20892" y="4800"/>
                  </a:cubicBezTo>
                  <a:cubicBezTo>
                    <a:pt x="21246" y="5100"/>
                    <a:pt x="21600" y="6000"/>
                    <a:pt x="21600" y="6600"/>
                  </a:cubicBezTo>
                  <a:close/>
                  <a:moveTo>
                    <a:pt x="19830" y="7800"/>
                  </a:moveTo>
                  <a:cubicBezTo>
                    <a:pt x="14164" y="7800"/>
                    <a:pt x="14164" y="7800"/>
                    <a:pt x="14164" y="7800"/>
                  </a:cubicBezTo>
                  <a:cubicBezTo>
                    <a:pt x="13102" y="7800"/>
                    <a:pt x="12748" y="7200"/>
                    <a:pt x="12748" y="6600"/>
                  </a:cubicBezTo>
                  <a:cubicBezTo>
                    <a:pt x="12748" y="1500"/>
                    <a:pt x="12748" y="1500"/>
                    <a:pt x="12748" y="1500"/>
                  </a:cubicBezTo>
                  <a:cubicBezTo>
                    <a:pt x="1770" y="1500"/>
                    <a:pt x="1770" y="1500"/>
                    <a:pt x="1770" y="1500"/>
                  </a:cubicBezTo>
                  <a:cubicBezTo>
                    <a:pt x="1770" y="20100"/>
                    <a:pt x="1770" y="20100"/>
                    <a:pt x="1770" y="20100"/>
                  </a:cubicBezTo>
                  <a:cubicBezTo>
                    <a:pt x="19830" y="20100"/>
                    <a:pt x="19830" y="20100"/>
                    <a:pt x="19830" y="20100"/>
                  </a:cubicBezTo>
                  <a:lnTo>
                    <a:pt x="19830" y="7800"/>
                  </a:lnTo>
                  <a:close/>
                  <a:moveTo>
                    <a:pt x="3541" y="10200"/>
                  </a:moveTo>
                  <a:cubicBezTo>
                    <a:pt x="3541" y="8700"/>
                    <a:pt x="4603" y="7800"/>
                    <a:pt x="6374" y="7800"/>
                  </a:cubicBezTo>
                  <a:cubicBezTo>
                    <a:pt x="7790" y="7800"/>
                    <a:pt x="8852" y="8700"/>
                    <a:pt x="8852" y="10200"/>
                  </a:cubicBezTo>
                  <a:cubicBezTo>
                    <a:pt x="8852" y="11400"/>
                    <a:pt x="7790" y="12300"/>
                    <a:pt x="6374" y="12300"/>
                  </a:cubicBezTo>
                  <a:cubicBezTo>
                    <a:pt x="4603" y="12300"/>
                    <a:pt x="3541" y="11400"/>
                    <a:pt x="3541" y="10200"/>
                  </a:cubicBezTo>
                  <a:close/>
                  <a:moveTo>
                    <a:pt x="18059" y="18600"/>
                  </a:moveTo>
                  <a:cubicBezTo>
                    <a:pt x="3541" y="18600"/>
                    <a:pt x="3541" y="18600"/>
                    <a:pt x="3541" y="18600"/>
                  </a:cubicBezTo>
                  <a:cubicBezTo>
                    <a:pt x="3541" y="16200"/>
                    <a:pt x="3541" y="16200"/>
                    <a:pt x="3541" y="16200"/>
                  </a:cubicBezTo>
                  <a:cubicBezTo>
                    <a:pt x="6374" y="14100"/>
                    <a:pt x="6374" y="14100"/>
                    <a:pt x="6374" y="14100"/>
                  </a:cubicBezTo>
                  <a:cubicBezTo>
                    <a:pt x="8144" y="15600"/>
                    <a:pt x="8144" y="15600"/>
                    <a:pt x="8144" y="15600"/>
                  </a:cubicBezTo>
                  <a:cubicBezTo>
                    <a:pt x="13456" y="10800"/>
                    <a:pt x="13456" y="10800"/>
                    <a:pt x="13456" y="10800"/>
                  </a:cubicBezTo>
                  <a:cubicBezTo>
                    <a:pt x="18059" y="14700"/>
                    <a:pt x="18059" y="14700"/>
                    <a:pt x="18059" y="14700"/>
                  </a:cubicBezTo>
                  <a:lnTo>
                    <a:pt x="18059" y="18600"/>
                  </a:lnTo>
                  <a:close/>
                  <a:moveTo>
                    <a:pt x="14518" y="6300"/>
                  </a:moveTo>
                  <a:cubicBezTo>
                    <a:pt x="19830" y="6300"/>
                    <a:pt x="19830" y="6300"/>
                    <a:pt x="19830" y="6300"/>
                  </a:cubicBezTo>
                  <a:cubicBezTo>
                    <a:pt x="19830" y="6000"/>
                    <a:pt x="19475" y="6000"/>
                    <a:pt x="19475" y="5700"/>
                  </a:cubicBezTo>
                  <a:cubicBezTo>
                    <a:pt x="15226" y="2100"/>
                    <a:pt x="15226" y="2100"/>
                    <a:pt x="15226" y="2100"/>
                  </a:cubicBezTo>
                  <a:cubicBezTo>
                    <a:pt x="14872" y="1800"/>
                    <a:pt x="14872" y="1800"/>
                    <a:pt x="14518" y="1800"/>
                  </a:cubicBezTo>
                  <a:lnTo>
                    <a:pt x="14518" y="63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5" name="Shape 5685"/>
            <p:cNvSpPr/>
            <p:nvPr/>
          </p:nvSpPr>
          <p:spPr>
            <a:xfrm>
              <a:off x="420409" y="1507890"/>
              <a:ext cx="204776"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7800"/>
                  </a:moveTo>
                  <a:cubicBezTo>
                    <a:pt x="21600" y="20400"/>
                    <a:pt x="21600" y="20400"/>
                    <a:pt x="21600" y="20400"/>
                  </a:cubicBezTo>
                  <a:cubicBezTo>
                    <a:pt x="21600" y="21300"/>
                    <a:pt x="21246" y="21600"/>
                    <a:pt x="20538" y="21600"/>
                  </a:cubicBezTo>
                  <a:cubicBezTo>
                    <a:pt x="1416" y="21600"/>
                    <a:pt x="1416" y="21600"/>
                    <a:pt x="1416" y="21600"/>
                  </a:cubicBezTo>
                  <a:cubicBezTo>
                    <a:pt x="354" y="21600"/>
                    <a:pt x="0" y="21300"/>
                    <a:pt x="0" y="20400"/>
                  </a:cubicBezTo>
                  <a:cubicBezTo>
                    <a:pt x="0" y="1200"/>
                    <a:pt x="0" y="1200"/>
                    <a:pt x="0" y="1200"/>
                  </a:cubicBezTo>
                  <a:cubicBezTo>
                    <a:pt x="0" y="600"/>
                    <a:pt x="354" y="0"/>
                    <a:pt x="1416" y="0"/>
                  </a:cubicBezTo>
                  <a:cubicBezTo>
                    <a:pt x="12748" y="0"/>
                    <a:pt x="12748" y="0"/>
                    <a:pt x="12748" y="0"/>
                  </a:cubicBezTo>
                  <a:cubicBezTo>
                    <a:pt x="12748" y="6600"/>
                    <a:pt x="12748" y="6600"/>
                    <a:pt x="12748" y="6600"/>
                  </a:cubicBezTo>
                  <a:cubicBezTo>
                    <a:pt x="12748" y="7200"/>
                    <a:pt x="13102" y="7800"/>
                    <a:pt x="14164" y="7800"/>
                  </a:cubicBezTo>
                  <a:lnTo>
                    <a:pt x="21600" y="7800"/>
                  </a:lnTo>
                  <a:close/>
                  <a:moveTo>
                    <a:pt x="16289" y="9600"/>
                  </a:moveTo>
                  <a:cubicBezTo>
                    <a:pt x="16289" y="9600"/>
                    <a:pt x="15934" y="9300"/>
                    <a:pt x="15934" y="9300"/>
                  </a:cubicBezTo>
                  <a:cubicBezTo>
                    <a:pt x="5666" y="9300"/>
                    <a:pt x="5666" y="9300"/>
                    <a:pt x="5666" y="9300"/>
                  </a:cubicBezTo>
                  <a:cubicBezTo>
                    <a:pt x="5666" y="9300"/>
                    <a:pt x="5311" y="9600"/>
                    <a:pt x="5311" y="9600"/>
                  </a:cubicBezTo>
                  <a:cubicBezTo>
                    <a:pt x="5311" y="10500"/>
                    <a:pt x="5311" y="10500"/>
                    <a:pt x="5311" y="10500"/>
                  </a:cubicBezTo>
                  <a:cubicBezTo>
                    <a:pt x="5311" y="10800"/>
                    <a:pt x="5666" y="10800"/>
                    <a:pt x="5666" y="10800"/>
                  </a:cubicBezTo>
                  <a:cubicBezTo>
                    <a:pt x="15934" y="10800"/>
                    <a:pt x="15934" y="10800"/>
                    <a:pt x="15934" y="10800"/>
                  </a:cubicBezTo>
                  <a:cubicBezTo>
                    <a:pt x="15934" y="10800"/>
                    <a:pt x="16289" y="10800"/>
                    <a:pt x="16289" y="10500"/>
                  </a:cubicBezTo>
                  <a:lnTo>
                    <a:pt x="16289" y="9600"/>
                  </a:lnTo>
                  <a:close/>
                  <a:moveTo>
                    <a:pt x="16289" y="12900"/>
                  </a:moveTo>
                  <a:cubicBezTo>
                    <a:pt x="16289" y="12600"/>
                    <a:pt x="15934" y="12300"/>
                    <a:pt x="15934" y="12300"/>
                  </a:cubicBezTo>
                  <a:cubicBezTo>
                    <a:pt x="5666" y="12300"/>
                    <a:pt x="5666" y="12300"/>
                    <a:pt x="5666" y="12300"/>
                  </a:cubicBezTo>
                  <a:cubicBezTo>
                    <a:pt x="5666" y="12300"/>
                    <a:pt x="5311" y="12600"/>
                    <a:pt x="5311" y="12900"/>
                  </a:cubicBezTo>
                  <a:cubicBezTo>
                    <a:pt x="5311" y="13500"/>
                    <a:pt x="5311" y="13500"/>
                    <a:pt x="5311" y="13500"/>
                  </a:cubicBezTo>
                  <a:cubicBezTo>
                    <a:pt x="5311" y="13800"/>
                    <a:pt x="5666" y="14100"/>
                    <a:pt x="5666" y="14100"/>
                  </a:cubicBezTo>
                  <a:cubicBezTo>
                    <a:pt x="15934" y="14100"/>
                    <a:pt x="15934" y="14100"/>
                    <a:pt x="15934" y="14100"/>
                  </a:cubicBezTo>
                  <a:cubicBezTo>
                    <a:pt x="15934" y="14100"/>
                    <a:pt x="16289" y="13800"/>
                    <a:pt x="16289" y="13500"/>
                  </a:cubicBezTo>
                  <a:lnTo>
                    <a:pt x="16289" y="12900"/>
                  </a:lnTo>
                  <a:close/>
                  <a:moveTo>
                    <a:pt x="16289" y="15900"/>
                  </a:moveTo>
                  <a:cubicBezTo>
                    <a:pt x="16289" y="15600"/>
                    <a:pt x="15934" y="15600"/>
                    <a:pt x="15934" y="15600"/>
                  </a:cubicBezTo>
                  <a:cubicBezTo>
                    <a:pt x="5666" y="15600"/>
                    <a:pt x="5666" y="15600"/>
                    <a:pt x="5666" y="15600"/>
                  </a:cubicBezTo>
                  <a:cubicBezTo>
                    <a:pt x="5666" y="15600"/>
                    <a:pt x="5311" y="15600"/>
                    <a:pt x="5311" y="15900"/>
                  </a:cubicBezTo>
                  <a:cubicBezTo>
                    <a:pt x="5311" y="16800"/>
                    <a:pt x="5311" y="16800"/>
                    <a:pt x="5311" y="16800"/>
                  </a:cubicBezTo>
                  <a:cubicBezTo>
                    <a:pt x="5311" y="16800"/>
                    <a:pt x="5666" y="17100"/>
                    <a:pt x="5666" y="17100"/>
                  </a:cubicBezTo>
                  <a:cubicBezTo>
                    <a:pt x="15934" y="17100"/>
                    <a:pt x="15934" y="17100"/>
                    <a:pt x="15934" y="17100"/>
                  </a:cubicBezTo>
                  <a:cubicBezTo>
                    <a:pt x="15934" y="17100"/>
                    <a:pt x="16289" y="16800"/>
                    <a:pt x="16289" y="16800"/>
                  </a:cubicBezTo>
                  <a:lnTo>
                    <a:pt x="16289" y="15900"/>
                  </a:lnTo>
                  <a:close/>
                  <a:moveTo>
                    <a:pt x="21246" y="6300"/>
                  </a:moveTo>
                  <a:cubicBezTo>
                    <a:pt x="14518" y="6300"/>
                    <a:pt x="14518" y="6300"/>
                    <a:pt x="14518" y="6300"/>
                  </a:cubicBezTo>
                  <a:cubicBezTo>
                    <a:pt x="14518" y="600"/>
                    <a:pt x="14518" y="600"/>
                    <a:pt x="14518" y="600"/>
                  </a:cubicBezTo>
                  <a:cubicBezTo>
                    <a:pt x="14518" y="600"/>
                    <a:pt x="14872" y="900"/>
                    <a:pt x="14872" y="900"/>
                  </a:cubicBezTo>
                  <a:cubicBezTo>
                    <a:pt x="20892" y="5700"/>
                    <a:pt x="20892" y="5700"/>
                    <a:pt x="20892" y="5700"/>
                  </a:cubicBezTo>
                  <a:cubicBezTo>
                    <a:pt x="20892" y="6000"/>
                    <a:pt x="20892" y="6000"/>
                    <a:pt x="21246" y="63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6" name="Shape 5686"/>
            <p:cNvSpPr/>
            <p:nvPr/>
          </p:nvSpPr>
          <p:spPr>
            <a:xfrm>
              <a:off x="902872" y="1507890"/>
              <a:ext cx="192366"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21300"/>
                  </a:moveTo>
                  <a:cubicBezTo>
                    <a:pt x="21600" y="21600"/>
                    <a:pt x="21221" y="21600"/>
                    <a:pt x="21221" y="21600"/>
                  </a:cubicBezTo>
                  <a:cubicBezTo>
                    <a:pt x="758" y="21600"/>
                    <a:pt x="758" y="21600"/>
                    <a:pt x="758" y="21600"/>
                  </a:cubicBezTo>
                  <a:cubicBezTo>
                    <a:pt x="379" y="21600"/>
                    <a:pt x="0" y="21600"/>
                    <a:pt x="0" y="21300"/>
                  </a:cubicBezTo>
                  <a:cubicBezTo>
                    <a:pt x="0" y="20400"/>
                    <a:pt x="0" y="20400"/>
                    <a:pt x="0" y="20400"/>
                  </a:cubicBezTo>
                  <a:cubicBezTo>
                    <a:pt x="0" y="20400"/>
                    <a:pt x="379" y="20100"/>
                    <a:pt x="758" y="20100"/>
                  </a:cubicBezTo>
                  <a:cubicBezTo>
                    <a:pt x="21221" y="20100"/>
                    <a:pt x="21221" y="20100"/>
                    <a:pt x="21221" y="20100"/>
                  </a:cubicBezTo>
                  <a:cubicBezTo>
                    <a:pt x="21221" y="20100"/>
                    <a:pt x="21600" y="20400"/>
                    <a:pt x="21600" y="20400"/>
                  </a:cubicBezTo>
                  <a:lnTo>
                    <a:pt x="21600" y="21300"/>
                  </a:lnTo>
                  <a:close/>
                  <a:moveTo>
                    <a:pt x="10989" y="15900"/>
                  </a:moveTo>
                  <a:cubicBezTo>
                    <a:pt x="10989" y="16800"/>
                    <a:pt x="11368" y="18000"/>
                    <a:pt x="11747" y="18600"/>
                  </a:cubicBezTo>
                  <a:cubicBezTo>
                    <a:pt x="11747" y="18600"/>
                    <a:pt x="11747" y="18600"/>
                    <a:pt x="11747" y="18600"/>
                  </a:cubicBezTo>
                  <a:cubicBezTo>
                    <a:pt x="11747" y="18600"/>
                    <a:pt x="11747" y="18600"/>
                    <a:pt x="11747" y="18600"/>
                  </a:cubicBezTo>
                  <a:cubicBezTo>
                    <a:pt x="7579" y="17100"/>
                    <a:pt x="4168" y="15000"/>
                    <a:pt x="4168" y="10800"/>
                  </a:cubicBezTo>
                  <a:cubicBezTo>
                    <a:pt x="4168" y="6300"/>
                    <a:pt x="10989" y="6000"/>
                    <a:pt x="10989" y="2700"/>
                  </a:cubicBezTo>
                  <a:cubicBezTo>
                    <a:pt x="10989" y="1800"/>
                    <a:pt x="10232" y="900"/>
                    <a:pt x="9853" y="0"/>
                  </a:cubicBezTo>
                  <a:cubicBezTo>
                    <a:pt x="9853" y="0"/>
                    <a:pt x="9853" y="0"/>
                    <a:pt x="9853" y="0"/>
                  </a:cubicBezTo>
                  <a:cubicBezTo>
                    <a:pt x="9853" y="0"/>
                    <a:pt x="9853" y="0"/>
                    <a:pt x="9853" y="0"/>
                  </a:cubicBezTo>
                  <a:cubicBezTo>
                    <a:pt x="14021" y="1500"/>
                    <a:pt x="17811" y="3600"/>
                    <a:pt x="17811" y="7800"/>
                  </a:cubicBezTo>
                  <a:cubicBezTo>
                    <a:pt x="17811" y="12300"/>
                    <a:pt x="10989" y="12900"/>
                    <a:pt x="10989" y="159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7" name="Shape 5687"/>
            <p:cNvSpPr/>
            <p:nvPr/>
          </p:nvSpPr>
          <p:spPr>
            <a:xfrm>
              <a:off x="1393091" y="1524954"/>
              <a:ext cx="235803" cy="207879"/>
            </a:xfrm>
            <a:custGeom>
              <a:avLst/>
              <a:gdLst/>
              <a:ahLst/>
              <a:cxnLst>
                <a:cxn ang="0">
                  <a:pos x="wd2" y="hd2"/>
                </a:cxn>
                <a:cxn ang="5400000">
                  <a:pos x="wd2" y="hd2"/>
                </a:cxn>
                <a:cxn ang="10800000">
                  <a:pos x="wd2" y="hd2"/>
                </a:cxn>
                <a:cxn ang="16200000">
                  <a:pos x="wd2" y="hd2"/>
                </a:cxn>
              </a:cxnLst>
              <a:rect l="0" t="0" r="r" b="b"/>
              <a:pathLst>
                <a:path w="21600" h="21600" extrusionOk="0">
                  <a:moveTo>
                    <a:pt x="2469" y="3484"/>
                  </a:moveTo>
                  <a:cubicBezTo>
                    <a:pt x="2469" y="21252"/>
                    <a:pt x="2469" y="21252"/>
                    <a:pt x="2469" y="21252"/>
                  </a:cubicBezTo>
                  <a:cubicBezTo>
                    <a:pt x="2469" y="21600"/>
                    <a:pt x="2160" y="21600"/>
                    <a:pt x="2160" y="21600"/>
                  </a:cubicBezTo>
                  <a:cubicBezTo>
                    <a:pt x="1234" y="21600"/>
                    <a:pt x="1234" y="21600"/>
                    <a:pt x="1234" y="21600"/>
                  </a:cubicBezTo>
                  <a:cubicBezTo>
                    <a:pt x="926" y="21600"/>
                    <a:pt x="926" y="21600"/>
                    <a:pt x="926" y="21252"/>
                  </a:cubicBezTo>
                  <a:cubicBezTo>
                    <a:pt x="926" y="3484"/>
                    <a:pt x="926" y="3484"/>
                    <a:pt x="926" y="3484"/>
                  </a:cubicBezTo>
                  <a:cubicBezTo>
                    <a:pt x="309" y="3135"/>
                    <a:pt x="0" y="2439"/>
                    <a:pt x="0" y="2090"/>
                  </a:cubicBezTo>
                  <a:cubicBezTo>
                    <a:pt x="0" y="1045"/>
                    <a:pt x="926" y="0"/>
                    <a:pt x="1543" y="0"/>
                  </a:cubicBezTo>
                  <a:cubicBezTo>
                    <a:pt x="2469" y="0"/>
                    <a:pt x="3394" y="1045"/>
                    <a:pt x="3394" y="2090"/>
                  </a:cubicBezTo>
                  <a:cubicBezTo>
                    <a:pt x="3394" y="2439"/>
                    <a:pt x="3086" y="3135"/>
                    <a:pt x="2469" y="3484"/>
                  </a:cubicBezTo>
                  <a:close/>
                  <a:moveTo>
                    <a:pt x="21600" y="13587"/>
                  </a:moveTo>
                  <a:cubicBezTo>
                    <a:pt x="21600" y="13935"/>
                    <a:pt x="21291" y="14284"/>
                    <a:pt x="20983" y="14284"/>
                  </a:cubicBezTo>
                  <a:cubicBezTo>
                    <a:pt x="20983" y="14284"/>
                    <a:pt x="20983" y="14284"/>
                    <a:pt x="20983" y="14284"/>
                  </a:cubicBezTo>
                  <a:cubicBezTo>
                    <a:pt x="20057" y="14981"/>
                    <a:pt x="18206" y="16026"/>
                    <a:pt x="16354" y="16026"/>
                  </a:cubicBezTo>
                  <a:cubicBezTo>
                    <a:pt x="15429" y="16026"/>
                    <a:pt x="14811" y="16026"/>
                    <a:pt x="14194" y="15677"/>
                  </a:cubicBezTo>
                  <a:cubicBezTo>
                    <a:pt x="13886" y="15329"/>
                    <a:pt x="13886" y="15329"/>
                    <a:pt x="13886" y="15329"/>
                  </a:cubicBezTo>
                  <a:cubicBezTo>
                    <a:pt x="12651" y="14632"/>
                    <a:pt x="11726" y="13935"/>
                    <a:pt x="10183" y="13935"/>
                  </a:cubicBezTo>
                  <a:cubicBezTo>
                    <a:pt x="8331" y="13935"/>
                    <a:pt x="5863" y="15329"/>
                    <a:pt x="4629" y="16026"/>
                  </a:cubicBezTo>
                  <a:cubicBezTo>
                    <a:pt x="4320" y="16374"/>
                    <a:pt x="4320" y="16374"/>
                    <a:pt x="4011" y="16374"/>
                  </a:cubicBezTo>
                  <a:cubicBezTo>
                    <a:pt x="4011" y="16374"/>
                    <a:pt x="3703" y="16374"/>
                    <a:pt x="3703" y="16026"/>
                  </a:cubicBezTo>
                  <a:cubicBezTo>
                    <a:pt x="3394" y="16026"/>
                    <a:pt x="3394" y="15677"/>
                    <a:pt x="3394" y="15329"/>
                  </a:cubicBezTo>
                  <a:cubicBezTo>
                    <a:pt x="3394" y="4877"/>
                    <a:pt x="3394" y="4877"/>
                    <a:pt x="3394" y="4877"/>
                  </a:cubicBezTo>
                  <a:cubicBezTo>
                    <a:pt x="3394" y="4529"/>
                    <a:pt x="3394" y="4529"/>
                    <a:pt x="3703" y="4181"/>
                  </a:cubicBezTo>
                  <a:cubicBezTo>
                    <a:pt x="4320" y="3832"/>
                    <a:pt x="7406" y="2090"/>
                    <a:pt x="9874" y="2090"/>
                  </a:cubicBezTo>
                  <a:cubicBezTo>
                    <a:pt x="12034" y="2090"/>
                    <a:pt x="13577" y="2787"/>
                    <a:pt x="15120" y="3484"/>
                  </a:cubicBezTo>
                  <a:cubicBezTo>
                    <a:pt x="15429" y="3832"/>
                    <a:pt x="15737" y="3832"/>
                    <a:pt x="16046" y="3832"/>
                  </a:cubicBezTo>
                  <a:cubicBezTo>
                    <a:pt x="17589" y="3832"/>
                    <a:pt x="19131" y="2787"/>
                    <a:pt x="20057" y="2439"/>
                  </a:cubicBezTo>
                  <a:cubicBezTo>
                    <a:pt x="20057" y="2090"/>
                    <a:pt x="20366" y="2090"/>
                    <a:pt x="20366" y="2090"/>
                  </a:cubicBezTo>
                  <a:cubicBezTo>
                    <a:pt x="20674" y="1742"/>
                    <a:pt x="20983" y="2090"/>
                    <a:pt x="20983" y="2090"/>
                  </a:cubicBezTo>
                  <a:cubicBezTo>
                    <a:pt x="21291" y="2090"/>
                    <a:pt x="21600" y="2439"/>
                    <a:pt x="21600" y="2787"/>
                  </a:cubicBezTo>
                  <a:lnTo>
                    <a:pt x="21600" y="13587"/>
                  </a:lnTo>
                  <a:close/>
                  <a:moveTo>
                    <a:pt x="20057" y="4529"/>
                  </a:moveTo>
                  <a:cubicBezTo>
                    <a:pt x="18823" y="4877"/>
                    <a:pt x="17589" y="5574"/>
                    <a:pt x="16046" y="5574"/>
                  </a:cubicBezTo>
                  <a:cubicBezTo>
                    <a:pt x="15429" y="5574"/>
                    <a:pt x="14811" y="5574"/>
                    <a:pt x="14194" y="5226"/>
                  </a:cubicBezTo>
                  <a:cubicBezTo>
                    <a:pt x="12960" y="4529"/>
                    <a:pt x="11726" y="3832"/>
                    <a:pt x="9874" y="3832"/>
                  </a:cubicBezTo>
                  <a:cubicBezTo>
                    <a:pt x="8331" y="3832"/>
                    <a:pt x="6171" y="4529"/>
                    <a:pt x="4937" y="5574"/>
                  </a:cubicBezTo>
                  <a:cubicBezTo>
                    <a:pt x="4937" y="13935"/>
                    <a:pt x="4937" y="13935"/>
                    <a:pt x="4937" y="13935"/>
                  </a:cubicBezTo>
                  <a:cubicBezTo>
                    <a:pt x="6480" y="12890"/>
                    <a:pt x="8640" y="12194"/>
                    <a:pt x="10183" y="12194"/>
                  </a:cubicBezTo>
                  <a:cubicBezTo>
                    <a:pt x="12034" y="12194"/>
                    <a:pt x="13269" y="12890"/>
                    <a:pt x="14811" y="13935"/>
                  </a:cubicBezTo>
                  <a:cubicBezTo>
                    <a:pt x="15120" y="13935"/>
                    <a:pt x="15120" y="13935"/>
                    <a:pt x="15120" y="13935"/>
                  </a:cubicBezTo>
                  <a:cubicBezTo>
                    <a:pt x="15429" y="14284"/>
                    <a:pt x="15737" y="14284"/>
                    <a:pt x="16354" y="14284"/>
                  </a:cubicBezTo>
                  <a:cubicBezTo>
                    <a:pt x="17589" y="14284"/>
                    <a:pt x="19131" y="13587"/>
                    <a:pt x="20057" y="12890"/>
                  </a:cubicBezTo>
                  <a:lnTo>
                    <a:pt x="20057" y="45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8" name="Shape 5688"/>
            <p:cNvSpPr/>
            <p:nvPr/>
          </p:nvSpPr>
          <p:spPr>
            <a:xfrm>
              <a:off x="1870900" y="1524954"/>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20206"/>
                  </a:moveTo>
                  <a:cubicBezTo>
                    <a:pt x="21600" y="20903"/>
                    <a:pt x="20903" y="21600"/>
                    <a:pt x="20206" y="21600"/>
                  </a:cubicBezTo>
                  <a:cubicBezTo>
                    <a:pt x="1394" y="21600"/>
                    <a:pt x="1394" y="21600"/>
                    <a:pt x="1394" y="21600"/>
                  </a:cubicBezTo>
                  <a:cubicBezTo>
                    <a:pt x="697" y="21600"/>
                    <a:pt x="0" y="20903"/>
                    <a:pt x="0" y="20206"/>
                  </a:cubicBezTo>
                  <a:cubicBezTo>
                    <a:pt x="0" y="1394"/>
                    <a:pt x="0" y="1394"/>
                    <a:pt x="0" y="1394"/>
                  </a:cubicBezTo>
                  <a:cubicBezTo>
                    <a:pt x="0" y="697"/>
                    <a:pt x="697" y="0"/>
                    <a:pt x="1394" y="0"/>
                  </a:cubicBezTo>
                  <a:cubicBezTo>
                    <a:pt x="14632" y="0"/>
                    <a:pt x="14632" y="0"/>
                    <a:pt x="14632" y="0"/>
                  </a:cubicBezTo>
                  <a:cubicBezTo>
                    <a:pt x="15329" y="0"/>
                    <a:pt x="16374" y="697"/>
                    <a:pt x="16723" y="1045"/>
                  </a:cubicBezTo>
                  <a:cubicBezTo>
                    <a:pt x="20555" y="4877"/>
                    <a:pt x="20555" y="4877"/>
                    <a:pt x="20555" y="4877"/>
                  </a:cubicBezTo>
                  <a:cubicBezTo>
                    <a:pt x="21252" y="5574"/>
                    <a:pt x="21600" y="6619"/>
                    <a:pt x="21600" y="7316"/>
                  </a:cubicBezTo>
                  <a:lnTo>
                    <a:pt x="21600" y="20206"/>
                  </a:lnTo>
                  <a:close/>
                  <a:moveTo>
                    <a:pt x="19858" y="19858"/>
                  </a:moveTo>
                  <a:cubicBezTo>
                    <a:pt x="19858" y="7316"/>
                    <a:pt x="19858" y="7316"/>
                    <a:pt x="19858" y="7316"/>
                  </a:cubicBezTo>
                  <a:cubicBezTo>
                    <a:pt x="19858" y="6968"/>
                    <a:pt x="19510" y="6619"/>
                    <a:pt x="19510" y="6271"/>
                  </a:cubicBezTo>
                  <a:cubicBezTo>
                    <a:pt x="15677" y="2439"/>
                    <a:pt x="15677" y="2439"/>
                    <a:pt x="15677" y="2439"/>
                  </a:cubicBezTo>
                  <a:cubicBezTo>
                    <a:pt x="15329" y="2090"/>
                    <a:pt x="14632" y="2090"/>
                    <a:pt x="14632" y="2090"/>
                  </a:cubicBezTo>
                  <a:cubicBezTo>
                    <a:pt x="14632" y="7665"/>
                    <a:pt x="14632" y="7665"/>
                    <a:pt x="14632" y="7665"/>
                  </a:cubicBezTo>
                  <a:cubicBezTo>
                    <a:pt x="14632" y="8361"/>
                    <a:pt x="13935" y="9058"/>
                    <a:pt x="13239" y="9058"/>
                  </a:cubicBezTo>
                  <a:cubicBezTo>
                    <a:pt x="5226" y="9058"/>
                    <a:pt x="5226" y="9058"/>
                    <a:pt x="5226" y="9058"/>
                  </a:cubicBezTo>
                  <a:cubicBezTo>
                    <a:pt x="4181" y="9058"/>
                    <a:pt x="3832" y="8361"/>
                    <a:pt x="3832" y="7665"/>
                  </a:cubicBezTo>
                  <a:cubicBezTo>
                    <a:pt x="3832" y="2090"/>
                    <a:pt x="3832" y="2090"/>
                    <a:pt x="3832" y="2090"/>
                  </a:cubicBezTo>
                  <a:cubicBezTo>
                    <a:pt x="2090" y="2090"/>
                    <a:pt x="2090" y="2090"/>
                    <a:pt x="2090" y="2090"/>
                  </a:cubicBezTo>
                  <a:cubicBezTo>
                    <a:pt x="2090" y="19858"/>
                    <a:pt x="2090" y="19858"/>
                    <a:pt x="2090" y="19858"/>
                  </a:cubicBezTo>
                  <a:cubicBezTo>
                    <a:pt x="3832" y="19858"/>
                    <a:pt x="3832" y="19858"/>
                    <a:pt x="3832" y="19858"/>
                  </a:cubicBezTo>
                  <a:cubicBezTo>
                    <a:pt x="3832" y="13935"/>
                    <a:pt x="3832" y="13935"/>
                    <a:pt x="3832" y="13935"/>
                  </a:cubicBezTo>
                  <a:cubicBezTo>
                    <a:pt x="3832" y="13239"/>
                    <a:pt x="4181" y="12542"/>
                    <a:pt x="5226" y="12542"/>
                  </a:cubicBezTo>
                  <a:cubicBezTo>
                    <a:pt x="16723" y="12542"/>
                    <a:pt x="16723" y="12542"/>
                    <a:pt x="16723" y="12542"/>
                  </a:cubicBezTo>
                  <a:cubicBezTo>
                    <a:pt x="17419" y="12542"/>
                    <a:pt x="18116" y="13239"/>
                    <a:pt x="18116" y="13935"/>
                  </a:cubicBezTo>
                  <a:cubicBezTo>
                    <a:pt x="18116" y="19858"/>
                    <a:pt x="18116" y="19858"/>
                    <a:pt x="18116" y="19858"/>
                  </a:cubicBezTo>
                  <a:lnTo>
                    <a:pt x="19858" y="19858"/>
                  </a:lnTo>
                  <a:close/>
                  <a:moveTo>
                    <a:pt x="16374" y="19858"/>
                  </a:moveTo>
                  <a:cubicBezTo>
                    <a:pt x="16374" y="14632"/>
                    <a:pt x="16374" y="14632"/>
                    <a:pt x="16374" y="14632"/>
                  </a:cubicBezTo>
                  <a:cubicBezTo>
                    <a:pt x="5574" y="14632"/>
                    <a:pt x="5574" y="14632"/>
                    <a:pt x="5574" y="14632"/>
                  </a:cubicBezTo>
                  <a:cubicBezTo>
                    <a:pt x="5574" y="19858"/>
                    <a:pt x="5574" y="19858"/>
                    <a:pt x="5574" y="19858"/>
                  </a:cubicBezTo>
                  <a:lnTo>
                    <a:pt x="16374" y="19858"/>
                  </a:lnTo>
                  <a:close/>
                  <a:moveTo>
                    <a:pt x="12542" y="2439"/>
                  </a:moveTo>
                  <a:cubicBezTo>
                    <a:pt x="12542" y="2090"/>
                    <a:pt x="12542" y="2090"/>
                    <a:pt x="12194" y="2090"/>
                  </a:cubicBezTo>
                  <a:cubicBezTo>
                    <a:pt x="9406" y="2090"/>
                    <a:pt x="9406" y="2090"/>
                    <a:pt x="9406" y="2090"/>
                  </a:cubicBezTo>
                  <a:cubicBezTo>
                    <a:pt x="9406" y="2090"/>
                    <a:pt x="9058" y="2090"/>
                    <a:pt x="9058" y="2439"/>
                  </a:cubicBezTo>
                  <a:cubicBezTo>
                    <a:pt x="9058" y="6968"/>
                    <a:pt x="9058" y="6968"/>
                    <a:pt x="9058" y="6968"/>
                  </a:cubicBezTo>
                  <a:cubicBezTo>
                    <a:pt x="9058" y="6968"/>
                    <a:pt x="9406" y="7316"/>
                    <a:pt x="9406" y="7316"/>
                  </a:cubicBezTo>
                  <a:cubicBezTo>
                    <a:pt x="12194" y="7316"/>
                    <a:pt x="12194" y="7316"/>
                    <a:pt x="12194" y="7316"/>
                  </a:cubicBezTo>
                  <a:cubicBezTo>
                    <a:pt x="12542" y="7316"/>
                    <a:pt x="12542" y="6968"/>
                    <a:pt x="12542" y="6968"/>
                  </a:cubicBezTo>
                  <a:lnTo>
                    <a:pt x="12542" y="243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89" name="Shape 5689"/>
            <p:cNvSpPr/>
            <p:nvPr/>
          </p:nvSpPr>
          <p:spPr>
            <a:xfrm>
              <a:off x="2354914" y="1524954"/>
              <a:ext cx="254419" cy="190815"/>
            </a:xfrm>
            <a:custGeom>
              <a:avLst/>
              <a:gdLst/>
              <a:ahLst/>
              <a:cxnLst>
                <a:cxn ang="0">
                  <a:pos x="wd2" y="hd2"/>
                </a:cxn>
                <a:cxn ang="5400000">
                  <a:pos x="wd2" y="hd2"/>
                </a:cxn>
                <a:cxn ang="10800000">
                  <a:pos x="wd2" y="hd2"/>
                </a:cxn>
                <a:cxn ang="16200000">
                  <a:pos x="wd2" y="hd2"/>
                </a:cxn>
              </a:cxnLst>
              <a:rect l="0" t="0" r="r" b="b"/>
              <a:pathLst>
                <a:path w="21600" h="21600" extrusionOk="0">
                  <a:moveTo>
                    <a:pt x="21316" y="14400"/>
                  </a:moveTo>
                  <a:cubicBezTo>
                    <a:pt x="17905" y="19705"/>
                    <a:pt x="17905" y="19705"/>
                    <a:pt x="17905" y="19705"/>
                  </a:cubicBezTo>
                  <a:cubicBezTo>
                    <a:pt x="17053" y="20842"/>
                    <a:pt x="15916" y="21600"/>
                    <a:pt x="14779" y="21600"/>
                  </a:cubicBezTo>
                  <a:cubicBezTo>
                    <a:pt x="2558" y="21600"/>
                    <a:pt x="2558" y="21600"/>
                    <a:pt x="2558" y="21600"/>
                  </a:cubicBezTo>
                  <a:cubicBezTo>
                    <a:pt x="1137" y="21600"/>
                    <a:pt x="0" y="20084"/>
                    <a:pt x="0" y="18189"/>
                  </a:cubicBezTo>
                  <a:cubicBezTo>
                    <a:pt x="0" y="3411"/>
                    <a:pt x="0" y="3411"/>
                    <a:pt x="0" y="3411"/>
                  </a:cubicBezTo>
                  <a:cubicBezTo>
                    <a:pt x="0" y="1895"/>
                    <a:pt x="1137" y="0"/>
                    <a:pt x="2558" y="0"/>
                  </a:cubicBezTo>
                  <a:cubicBezTo>
                    <a:pt x="6253" y="0"/>
                    <a:pt x="6253" y="0"/>
                    <a:pt x="6253" y="0"/>
                  </a:cubicBezTo>
                  <a:cubicBezTo>
                    <a:pt x="7674" y="0"/>
                    <a:pt x="8811" y="1895"/>
                    <a:pt x="8811" y="3411"/>
                  </a:cubicBezTo>
                  <a:cubicBezTo>
                    <a:pt x="8811" y="4168"/>
                    <a:pt x="8811" y="4168"/>
                    <a:pt x="8811" y="4168"/>
                  </a:cubicBezTo>
                  <a:cubicBezTo>
                    <a:pt x="14779" y="4168"/>
                    <a:pt x="14779" y="4168"/>
                    <a:pt x="14779" y="4168"/>
                  </a:cubicBezTo>
                  <a:cubicBezTo>
                    <a:pt x="16200" y="4168"/>
                    <a:pt x="17337" y="5684"/>
                    <a:pt x="17337" y="7579"/>
                  </a:cubicBezTo>
                  <a:cubicBezTo>
                    <a:pt x="17337" y="9853"/>
                    <a:pt x="17337" y="9853"/>
                    <a:pt x="17337" y="9853"/>
                  </a:cubicBezTo>
                  <a:cubicBezTo>
                    <a:pt x="19611" y="9853"/>
                    <a:pt x="19611" y="9853"/>
                    <a:pt x="19611" y="9853"/>
                  </a:cubicBezTo>
                  <a:cubicBezTo>
                    <a:pt x="20463" y="9853"/>
                    <a:pt x="21316" y="10232"/>
                    <a:pt x="21600" y="11368"/>
                  </a:cubicBezTo>
                  <a:cubicBezTo>
                    <a:pt x="21600" y="11747"/>
                    <a:pt x="21600" y="12126"/>
                    <a:pt x="21600" y="12505"/>
                  </a:cubicBezTo>
                  <a:cubicBezTo>
                    <a:pt x="21600" y="12884"/>
                    <a:pt x="21600" y="13642"/>
                    <a:pt x="21316" y="14400"/>
                  </a:cubicBezTo>
                  <a:close/>
                  <a:moveTo>
                    <a:pt x="15916" y="9853"/>
                  </a:moveTo>
                  <a:cubicBezTo>
                    <a:pt x="15916" y="7579"/>
                    <a:pt x="15916" y="7579"/>
                    <a:pt x="15916" y="7579"/>
                  </a:cubicBezTo>
                  <a:cubicBezTo>
                    <a:pt x="15916" y="6821"/>
                    <a:pt x="15632" y="6063"/>
                    <a:pt x="14779" y="6063"/>
                  </a:cubicBezTo>
                  <a:cubicBezTo>
                    <a:pt x="8242" y="6063"/>
                    <a:pt x="8242" y="6063"/>
                    <a:pt x="8242" y="6063"/>
                  </a:cubicBezTo>
                  <a:cubicBezTo>
                    <a:pt x="7674" y="6063"/>
                    <a:pt x="7105" y="5305"/>
                    <a:pt x="7105" y="4547"/>
                  </a:cubicBezTo>
                  <a:cubicBezTo>
                    <a:pt x="7105" y="3411"/>
                    <a:pt x="7105" y="3411"/>
                    <a:pt x="7105" y="3411"/>
                  </a:cubicBezTo>
                  <a:cubicBezTo>
                    <a:pt x="7105" y="2653"/>
                    <a:pt x="6821" y="2274"/>
                    <a:pt x="6253" y="2274"/>
                  </a:cubicBezTo>
                  <a:cubicBezTo>
                    <a:pt x="2558" y="2274"/>
                    <a:pt x="2558" y="2274"/>
                    <a:pt x="2558" y="2274"/>
                  </a:cubicBezTo>
                  <a:cubicBezTo>
                    <a:pt x="1989" y="2274"/>
                    <a:pt x="1421" y="2653"/>
                    <a:pt x="1421" y="3411"/>
                  </a:cubicBezTo>
                  <a:cubicBezTo>
                    <a:pt x="1421" y="16674"/>
                    <a:pt x="1421" y="16674"/>
                    <a:pt x="1421" y="16674"/>
                  </a:cubicBezTo>
                  <a:cubicBezTo>
                    <a:pt x="4263" y="11747"/>
                    <a:pt x="4263" y="11747"/>
                    <a:pt x="4263" y="11747"/>
                  </a:cubicBezTo>
                  <a:cubicBezTo>
                    <a:pt x="5116" y="10611"/>
                    <a:pt x="6253" y="9853"/>
                    <a:pt x="7105" y="9853"/>
                  </a:cubicBezTo>
                  <a:lnTo>
                    <a:pt x="15916" y="9853"/>
                  </a:lnTo>
                  <a:close/>
                  <a:moveTo>
                    <a:pt x="19611" y="11747"/>
                  </a:moveTo>
                  <a:cubicBezTo>
                    <a:pt x="7105" y="11747"/>
                    <a:pt x="7105" y="11747"/>
                    <a:pt x="7105" y="11747"/>
                  </a:cubicBezTo>
                  <a:cubicBezTo>
                    <a:pt x="6537" y="11747"/>
                    <a:pt x="5968" y="12505"/>
                    <a:pt x="5400" y="12884"/>
                  </a:cubicBezTo>
                  <a:cubicBezTo>
                    <a:pt x="1989" y="18568"/>
                    <a:pt x="1989" y="18568"/>
                    <a:pt x="1989" y="18568"/>
                  </a:cubicBezTo>
                  <a:cubicBezTo>
                    <a:pt x="1989" y="18568"/>
                    <a:pt x="1989" y="18947"/>
                    <a:pt x="1989" y="18947"/>
                  </a:cubicBezTo>
                  <a:cubicBezTo>
                    <a:pt x="1989" y="19705"/>
                    <a:pt x="2274" y="19705"/>
                    <a:pt x="2558" y="19705"/>
                  </a:cubicBezTo>
                  <a:cubicBezTo>
                    <a:pt x="14779" y="19705"/>
                    <a:pt x="14779" y="19705"/>
                    <a:pt x="14779" y="19705"/>
                  </a:cubicBezTo>
                  <a:cubicBezTo>
                    <a:pt x="15632" y="19705"/>
                    <a:pt x="16200" y="19326"/>
                    <a:pt x="16768" y="18568"/>
                  </a:cubicBezTo>
                  <a:cubicBezTo>
                    <a:pt x="20179" y="12884"/>
                    <a:pt x="20179" y="12884"/>
                    <a:pt x="20179" y="12884"/>
                  </a:cubicBezTo>
                  <a:cubicBezTo>
                    <a:pt x="20179" y="12884"/>
                    <a:pt x="20179" y="12505"/>
                    <a:pt x="20179" y="12505"/>
                  </a:cubicBezTo>
                  <a:cubicBezTo>
                    <a:pt x="20179" y="12126"/>
                    <a:pt x="19895" y="11747"/>
                    <a:pt x="19611" y="1174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0" name="Shape 5690"/>
            <p:cNvSpPr/>
            <p:nvPr/>
          </p:nvSpPr>
          <p:spPr>
            <a:xfrm>
              <a:off x="2837377" y="1524954"/>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2090"/>
                  </a:moveTo>
                  <a:cubicBezTo>
                    <a:pt x="5666" y="2090"/>
                    <a:pt x="1770" y="5923"/>
                    <a:pt x="1770" y="10800"/>
                  </a:cubicBezTo>
                  <a:cubicBezTo>
                    <a:pt x="1770" y="15677"/>
                    <a:pt x="5666" y="19858"/>
                    <a:pt x="10977" y="19858"/>
                  </a:cubicBezTo>
                  <a:cubicBezTo>
                    <a:pt x="15934" y="19858"/>
                    <a:pt x="19830" y="15677"/>
                    <a:pt x="19830" y="10800"/>
                  </a:cubicBezTo>
                  <a:cubicBezTo>
                    <a:pt x="19830" y="5923"/>
                    <a:pt x="15934" y="2090"/>
                    <a:pt x="10977" y="2090"/>
                  </a:cubicBezTo>
                  <a:close/>
                  <a:moveTo>
                    <a:pt x="7082" y="9058"/>
                  </a:moveTo>
                  <a:cubicBezTo>
                    <a:pt x="6020" y="9058"/>
                    <a:pt x="5311" y="8361"/>
                    <a:pt x="5311" y="7316"/>
                  </a:cubicBezTo>
                  <a:cubicBezTo>
                    <a:pt x="5311" y="6271"/>
                    <a:pt x="6020" y="5574"/>
                    <a:pt x="7082" y="5574"/>
                  </a:cubicBezTo>
                  <a:cubicBezTo>
                    <a:pt x="8144" y="5574"/>
                    <a:pt x="8852" y="6271"/>
                    <a:pt x="8852" y="7316"/>
                  </a:cubicBezTo>
                  <a:cubicBezTo>
                    <a:pt x="8852" y="8361"/>
                    <a:pt x="8144" y="9058"/>
                    <a:pt x="7082" y="9058"/>
                  </a:cubicBezTo>
                  <a:close/>
                  <a:moveTo>
                    <a:pt x="15580" y="16723"/>
                  </a:moveTo>
                  <a:cubicBezTo>
                    <a:pt x="14872" y="16723"/>
                    <a:pt x="14518" y="16723"/>
                    <a:pt x="14164" y="16026"/>
                  </a:cubicBezTo>
                  <a:cubicBezTo>
                    <a:pt x="13810" y="14632"/>
                    <a:pt x="12393" y="13587"/>
                    <a:pt x="10977" y="13587"/>
                  </a:cubicBezTo>
                  <a:cubicBezTo>
                    <a:pt x="9207" y="13587"/>
                    <a:pt x="7790" y="14632"/>
                    <a:pt x="7436" y="16026"/>
                  </a:cubicBezTo>
                  <a:cubicBezTo>
                    <a:pt x="7082" y="16723"/>
                    <a:pt x="6728" y="16723"/>
                    <a:pt x="6374" y="16723"/>
                  </a:cubicBezTo>
                  <a:cubicBezTo>
                    <a:pt x="5666" y="16374"/>
                    <a:pt x="5311" y="16026"/>
                    <a:pt x="5666" y="15677"/>
                  </a:cubicBezTo>
                  <a:cubicBezTo>
                    <a:pt x="6374" y="13239"/>
                    <a:pt x="8498" y="11845"/>
                    <a:pt x="10977" y="11845"/>
                  </a:cubicBezTo>
                  <a:cubicBezTo>
                    <a:pt x="13102" y="11845"/>
                    <a:pt x="15226" y="13239"/>
                    <a:pt x="15934" y="15677"/>
                  </a:cubicBezTo>
                  <a:cubicBezTo>
                    <a:pt x="16289" y="16026"/>
                    <a:pt x="15934" y="16374"/>
                    <a:pt x="15580" y="16723"/>
                  </a:cubicBezTo>
                  <a:close/>
                  <a:moveTo>
                    <a:pt x="14518" y="9058"/>
                  </a:moveTo>
                  <a:cubicBezTo>
                    <a:pt x="13456" y="9058"/>
                    <a:pt x="12748" y="8361"/>
                    <a:pt x="12748" y="7316"/>
                  </a:cubicBezTo>
                  <a:cubicBezTo>
                    <a:pt x="12748" y="6271"/>
                    <a:pt x="13456" y="5574"/>
                    <a:pt x="14518" y="5574"/>
                  </a:cubicBezTo>
                  <a:cubicBezTo>
                    <a:pt x="15580" y="5574"/>
                    <a:pt x="16289" y="6271"/>
                    <a:pt x="16289" y="7316"/>
                  </a:cubicBezTo>
                  <a:cubicBezTo>
                    <a:pt x="16289" y="8361"/>
                    <a:pt x="15580" y="9058"/>
                    <a:pt x="14518" y="905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1" name="Shape 5691"/>
            <p:cNvSpPr/>
            <p:nvPr/>
          </p:nvSpPr>
          <p:spPr>
            <a:xfrm>
              <a:off x="3321391" y="1524954"/>
              <a:ext cx="138069" cy="190815"/>
            </a:xfrm>
            <a:custGeom>
              <a:avLst/>
              <a:gdLst/>
              <a:ahLst/>
              <a:cxnLst>
                <a:cxn ang="0">
                  <a:pos x="wd2" y="hd2"/>
                </a:cxn>
                <a:cxn ang="5400000">
                  <a:pos x="wd2" y="hd2"/>
                </a:cxn>
                <a:cxn ang="10800000">
                  <a:pos x="wd2" y="hd2"/>
                </a:cxn>
                <a:cxn ang="16200000">
                  <a:pos x="wd2" y="hd2"/>
                </a:cxn>
              </a:cxnLst>
              <a:rect l="0" t="0" r="r" b="b"/>
              <a:pathLst>
                <a:path w="21600" h="21600" extrusionOk="0">
                  <a:moveTo>
                    <a:pt x="21600" y="21221"/>
                  </a:moveTo>
                  <a:cubicBezTo>
                    <a:pt x="21600" y="21221"/>
                    <a:pt x="21073" y="21600"/>
                    <a:pt x="20546" y="21600"/>
                  </a:cubicBezTo>
                  <a:cubicBezTo>
                    <a:pt x="527" y="21600"/>
                    <a:pt x="527" y="21600"/>
                    <a:pt x="527" y="21600"/>
                  </a:cubicBezTo>
                  <a:cubicBezTo>
                    <a:pt x="0" y="21600"/>
                    <a:pt x="0" y="21221"/>
                    <a:pt x="0" y="21221"/>
                  </a:cubicBezTo>
                  <a:cubicBezTo>
                    <a:pt x="0" y="18947"/>
                    <a:pt x="0" y="18947"/>
                    <a:pt x="0" y="18947"/>
                  </a:cubicBezTo>
                  <a:cubicBezTo>
                    <a:pt x="0" y="18568"/>
                    <a:pt x="0" y="18189"/>
                    <a:pt x="527" y="18189"/>
                  </a:cubicBezTo>
                  <a:cubicBezTo>
                    <a:pt x="2634" y="18189"/>
                    <a:pt x="2634" y="18189"/>
                    <a:pt x="2634" y="18189"/>
                  </a:cubicBezTo>
                  <a:cubicBezTo>
                    <a:pt x="2634" y="12505"/>
                    <a:pt x="2634" y="12505"/>
                    <a:pt x="2634" y="12505"/>
                  </a:cubicBezTo>
                  <a:cubicBezTo>
                    <a:pt x="527" y="12505"/>
                    <a:pt x="527" y="12505"/>
                    <a:pt x="527" y="12505"/>
                  </a:cubicBezTo>
                  <a:cubicBezTo>
                    <a:pt x="0" y="12505"/>
                    <a:pt x="0" y="12126"/>
                    <a:pt x="0" y="12126"/>
                  </a:cubicBezTo>
                  <a:cubicBezTo>
                    <a:pt x="0" y="9853"/>
                    <a:pt x="0" y="9853"/>
                    <a:pt x="0" y="9853"/>
                  </a:cubicBezTo>
                  <a:cubicBezTo>
                    <a:pt x="0" y="9853"/>
                    <a:pt x="0" y="9474"/>
                    <a:pt x="527" y="9474"/>
                  </a:cubicBezTo>
                  <a:cubicBezTo>
                    <a:pt x="2634" y="9474"/>
                    <a:pt x="2634" y="9474"/>
                    <a:pt x="2634" y="9474"/>
                  </a:cubicBezTo>
                  <a:cubicBezTo>
                    <a:pt x="2634" y="6063"/>
                    <a:pt x="2634" y="6063"/>
                    <a:pt x="2634" y="6063"/>
                  </a:cubicBezTo>
                  <a:cubicBezTo>
                    <a:pt x="2634" y="2653"/>
                    <a:pt x="6322" y="0"/>
                    <a:pt x="12117" y="0"/>
                  </a:cubicBezTo>
                  <a:cubicBezTo>
                    <a:pt x="16332" y="0"/>
                    <a:pt x="18966" y="1895"/>
                    <a:pt x="18966" y="1895"/>
                  </a:cubicBezTo>
                  <a:cubicBezTo>
                    <a:pt x="18966" y="2274"/>
                    <a:pt x="19493" y="2653"/>
                    <a:pt x="18966" y="2653"/>
                  </a:cubicBezTo>
                  <a:cubicBezTo>
                    <a:pt x="16859" y="4547"/>
                    <a:pt x="16859" y="4547"/>
                    <a:pt x="16859" y="4547"/>
                  </a:cubicBezTo>
                  <a:cubicBezTo>
                    <a:pt x="16859" y="4926"/>
                    <a:pt x="16332" y="4926"/>
                    <a:pt x="16332" y="4926"/>
                  </a:cubicBezTo>
                  <a:cubicBezTo>
                    <a:pt x="16332" y="4926"/>
                    <a:pt x="15805" y="4926"/>
                    <a:pt x="15805" y="4926"/>
                  </a:cubicBezTo>
                  <a:cubicBezTo>
                    <a:pt x="15805" y="4547"/>
                    <a:pt x="14224" y="3789"/>
                    <a:pt x="12117" y="3789"/>
                  </a:cubicBezTo>
                  <a:cubicBezTo>
                    <a:pt x="9483" y="3789"/>
                    <a:pt x="7902" y="4547"/>
                    <a:pt x="7902" y="6442"/>
                  </a:cubicBezTo>
                  <a:cubicBezTo>
                    <a:pt x="7902" y="9474"/>
                    <a:pt x="7902" y="9474"/>
                    <a:pt x="7902" y="9474"/>
                  </a:cubicBezTo>
                  <a:cubicBezTo>
                    <a:pt x="14224" y="9474"/>
                    <a:pt x="14224" y="9474"/>
                    <a:pt x="14224" y="9474"/>
                  </a:cubicBezTo>
                  <a:cubicBezTo>
                    <a:pt x="14751" y="9474"/>
                    <a:pt x="15278" y="9853"/>
                    <a:pt x="15278" y="9853"/>
                  </a:cubicBezTo>
                  <a:cubicBezTo>
                    <a:pt x="15278" y="12126"/>
                    <a:pt x="15278" y="12126"/>
                    <a:pt x="15278" y="12126"/>
                  </a:cubicBezTo>
                  <a:cubicBezTo>
                    <a:pt x="15278" y="12126"/>
                    <a:pt x="14751" y="12505"/>
                    <a:pt x="14224" y="12505"/>
                  </a:cubicBezTo>
                  <a:cubicBezTo>
                    <a:pt x="7902" y="12505"/>
                    <a:pt x="7902" y="12505"/>
                    <a:pt x="7902" y="12505"/>
                  </a:cubicBezTo>
                  <a:cubicBezTo>
                    <a:pt x="7902" y="18189"/>
                    <a:pt x="7902" y="18189"/>
                    <a:pt x="7902" y="18189"/>
                  </a:cubicBezTo>
                  <a:cubicBezTo>
                    <a:pt x="16859" y="18189"/>
                    <a:pt x="16859" y="18189"/>
                    <a:pt x="16859" y="18189"/>
                  </a:cubicBezTo>
                  <a:cubicBezTo>
                    <a:pt x="16859" y="15537"/>
                    <a:pt x="16859" y="15537"/>
                    <a:pt x="16859" y="15537"/>
                  </a:cubicBezTo>
                  <a:cubicBezTo>
                    <a:pt x="16859" y="15158"/>
                    <a:pt x="16859" y="15158"/>
                    <a:pt x="17385" y="15158"/>
                  </a:cubicBezTo>
                  <a:cubicBezTo>
                    <a:pt x="20546" y="15158"/>
                    <a:pt x="20546" y="15158"/>
                    <a:pt x="20546" y="15158"/>
                  </a:cubicBezTo>
                  <a:cubicBezTo>
                    <a:pt x="21073" y="15158"/>
                    <a:pt x="21600" y="15158"/>
                    <a:pt x="21600" y="15537"/>
                  </a:cubicBezTo>
                  <a:lnTo>
                    <a:pt x="21600" y="2122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2" name="Shape 5692"/>
            <p:cNvSpPr/>
            <p:nvPr/>
          </p:nvSpPr>
          <p:spPr>
            <a:xfrm>
              <a:off x="3805406" y="1534262"/>
              <a:ext cx="207878" cy="181507"/>
            </a:xfrm>
            <a:custGeom>
              <a:avLst/>
              <a:gdLst/>
              <a:ahLst/>
              <a:cxnLst>
                <a:cxn ang="0">
                  <a:pos x="wd2" y="hd2"/>
                </a:cxn>
                <a:cxn ang="5400000">
                  <a:pos x="wd2" y="hd2"/>
                </a:cxn>
                <a:cxn ang="10800000">
                  <a:pos x="wd2" y="hd2"/>
                </a:cxn>
                <a:cxn ang="16200000">
                  <a:pos x="wd2" y="hd2"/>
                </a:cxn>
              </a:cxnLst>
              <a:rect l="0" t="0" r="r" b="b"/>
              <a:pathLst>
                <a:path w="21600" h="21600" extrusionOk="0">
                  <a:moveTo>
                    <a:pt x="21600" y="12800"/>
                  </a:moveTo>
                  <a:cubicBezTo>
                    <a:pt x="21600" y="13200"/>
                    <a:pt x="21600" y="13200"/>
                    <a:pt x="21252" y="13200"/>
                  </a:cubicBezTo>
                  <a:cubicBezTo>
                    <a:pt x="19858" y="13200"/>
                    <a:pt x="19858" y="13200"/>
                    <a:pt x="19858" y="13200"/>
                  </a:cubicBezTo>
                  <a:cubicBezTo>
                    <a:pt x="19858" y="20000"/>
                    <a:pt x="19858" y="20000"/>
                    <a:pt x="19858" y="20000"/>
                  </a:cubicBezTo>
                  <a:cubicBezTo>
                    <a:pt x="19858" y="20800"/>
                    <a:pt x="19161" y="21600"/>
                    <a:pt x="18465" y="21600"/>
                  </a:cubicBezTo>
                  <a:cubicBezTo>
                    <a:pt x="3135" y="21600"/>
                    <a:pt x="3135" y="21600"/>
                    <a:pt x="3135" y="21600"/>
                  </a:cubicBezTo>
                  <a:cubicBezTo>
                    <a:pt x="2439" y="21600"/>
                    <a:pt x="2090" y="20800"/>
                    <a:pt x="2090" y="20000"/>
                  </a:cubicBezTo>
                  <a:cubicBezTo>
                    <a:pt x="2090" y="13200"/>
                    <a:pt x="2090" y="13200"/>
                    <a:pt x="2090" y="13200"/>
                  </a:cubicBezTo>
                  <a:cubicBezTo>
                    <a:pt x="697" y="13200"/>
                    <a:pt x="697" y="13200"/>
                    <a:pt x="697" y="13200"/>
                  </a:cubicBezTo>
                  <a:cubicBezTo>
                    <a:pt x="348" y="13200"/>
                    <a:pt x="0" y="13200"/>
                    <a:pt x="0" y="12800"/>
                  </a:cubicBezTo>
                  <a:cubicBezTo>
                    <a:pt x="0" y="7600"/>
                    <a:pt x="0" y="7600"/>
                    <a:pt x="0" y="7600"/>
                  </a:cubicBezTo>
                  <a:cubicBezTo>
                    <a:pt x="0" y="7600"/>
                    <a:pt x="348" y="7200"/>
                    <a:pt x="697" y="7200"/>
                  </a:cubicBezTo>
                  <a:cubicBezTo>
                    <a:pt x="6619" y="7200"/>
                    <a:pt x="6619" y="7200"/>
                    <a:pt x="6619" y="7200"/>
                  </a:cubicBezTo>
                  <a:cubicBezTo>
                    <a:pt x="4877" y="7200"/>
                    <a:pt x="3484" y="5600"/>
                    <a:pt x="3484" y="3600"/>
                  </a:cubicBezTo>
                  <a:cubicBezTo>
                    <a:pt x="3484" y="1600"/>
                    <a:pt x="4877" y="0"/>
                    <a:pt x="6619" y="0"/>
                  </a:cubicBezTo>
                  <a:cubicBezTo>
                    <a:pt x="7665" y="0"/>
                    <a:pt x="8710" y="400"/>
                    <a:pt x="9058" y="1200"/>
                  </a:cubicBezTo>
                  <a:cubicBezTo>
                    <a:pt x="10800" y="4000"/>
                    <a:pt x="10800" y="4000"/>
                    <a:pt x="10800" y="4000"/>
                  </a:cubicBezTo>
                  <a:cubicBezTo>
                    <a:pt x="12542" y="1200"/>
                    <a:pt x="12542" y="1200"/>
                    <a:pt x="12542" y="1200"/>
                  </a:cubicBezTo>
                  <a:cubicBezTo>
                    <a:pt x="13239" y="400"/>
                    <a:pt x="14284" y="0"/>
                    <a:pt x="14981" y="0"/>
                  </a:cubicBezTo>
                  <a:cubicBezTo>
                    <a:pt x="16723" y="0"/>
                    <a:pt x="18116" y="1600"/>
                    <a:pt x="18116" y="3600"/>
                  </a:cubicBezTo>
                  <a:cubicBezTo>
                    <a:pt x="18116" y="5600"/>
                    <a:pt x="16723" y="7200"/>
                    <a:pt x="14981" y="7200"/>
                  </a:cubicBezTo>
                  <a:cubicBezTo>
                    <a:pt x="21252" y="7200"/>
                    <a:pt x="21252" y="7200"/>
                    <a:pt x="21252" y="7200"/>
                  </a:cubicBezTo>
                  <a:cubicBezTo>
                    <a:pt x="21600" y="7200"/>
                    <a:pt x="21600" y="7600"/>
                    <a:pt x="21600" y="7600"/>
                  </a:cubicBezTo>
                  <a:lnTo>
                    <a:pt x="21600" y="12800"/>
                  </a:lnTo>
                  <a:close/>
                  <a:moveTo>
                    <a:pt x="9406" y="5200"/>
                  </a:moveTo>
                  <a:cubicBezTo>
                    <a:pt x="7665" y="2400"/>
                    <a:pt x="7665" y="2400"/>
                    <a:pt x="7665" y="2400"/>
                  </a:cubicBezTo>
                  <a:cubicBezTo>
                    <a:pt x="7665" y="2400"/>
                    <a:pt x="7316" y="2000"/>
                    <a:pt x="6619" y="2000"/>
                  </a:cubicBezTo>
                  <a:cubicBezTo>
                    <a:pt x="5923" y="2000"/>
                    <a:pt x="5574" y="2800"/>
                    <a:pt x="5574" y="3600"/>
                  </a:cubicBezTo>
                  <a:cubicBezTo>
                    <a:pt x="5574" y="4400"/>
                    <a:pt x="5923" y="5200"/>
                    <a:pt x="6619" y="5200"/>
                  </a:cubicBezTo>
                  <a:lnTo>
                    <a:pt x="9406" y="5200"/>
                  </a:lnTo>
                  <a:close/>
                  <a:moveTo>
                    <a:pt x="13239" y="18000"/>
                  </a:moveTo>
                  <a:cubicBezTo>
                    <a:pt x="13239" y="10400"/>
                    <a:pt x="13239" y="10400"/>
                    <a:pt x="13239" y="10400"/>
                  </a:cubicBezTo>
                  <a:cubicBezTo>
                    <a:pt x="13239" y="7200"/>
                    <a:pt x="13239" y="7200"/>
                    <a:pt x="13239" y="7200"/>
                  </a:cubicBezTo>
                  <a:cubicBezTo>
                    <a:pt x="8710" y="7200"/>
                    <a:pt x="8710" y="7200"/>
                    <a:pt x="8710" y="7200"/>
                  </a:cubicBezTo>
                  <a:cubicBezTo>
                    <a:pt x="8710" y="10400"/>
                    <a:pt x="8710" y="10400"/>
                    <a:pt x="8710" y="10400"/>
                  </a:cubicBezTo>
                  <a:cubicBezTo>
                    <a:pt x="8710" y="18000"/>
                    <a:pt x="8710" y="18000"/>
                    <a:pt x="8710" y="18000"/>
                  </a:cubicBezTo>
                  <a:cubicBezTo>
                    <a:pt x="8710" y="18800"/>
                    <a:pt x="8710" y="18800"/>
                    <a:pt x="8710" y="18800"/>
                  </a:cubicBezTo>
                  <a:cubicBezTo>
                    <a:pt x="8710" y="19200"/>
                    <a:pt x="9058" y="19600"/>
                    <a:pt x="9406" y="19600"/>
                  </a:cubicBezTo>
                  <a:cubicBezTo>
                    <a:pt x="12194" y="19600"/>
                    <a:pt x="12194" y="19600"/>
                    <a:pt x="12194" y="19600"/>
                  </a:cubicBezTo>
                  <a:cubicBezTo>
                    <a:pt x="12890" y="19600"/>
                    <a:pt x="13239" y="19200"/>
                    <a:pt x="13239" y="18800"/>
                  </a:cubicBezTo>
                  <a:lnTo>
                    <a:pt x="13239" y="18000"/>
                  </a:lnTo>
                  <a:close/>
                  <a:moveTo>
                    <a:pt x="14981" y="2000"/>
                  </a:moveTo>
                  <a:cubicBezTo>
                    <a:pt x="14632" y="2000"/>
                    <a:pt x="14284" y="2400"/>
                    <a:pt x="13935" y="2400"/>
                  </a:cubicBezTo>
                  <a:cubicBezTo>
                    <a:pt x="12194" y="5200"/>
                    <a:pt x="12194" y="5200"/>
                    <a:pt x="12194" y="5200"/>
                  </a:cubicBezTo>
                  <a:cubicBezTo>
                    <a:pt x="14981" y="5200"/>
                    <a:pt x="14981" y="5200"/>
                    <a:pt x="14981" y="5200"/>
                  </a:cubicBezTo>
                  <a:cubicBezTo>
                    <a:pt x="15677" y="5200"/>
                    <a:pt x="16374" y="4400"/>
                    <a:pt x="16374" y="3600"/>
                  </a:cubicBezTo>
                  <a:cubicBezTo>
                    <a:pt x="16374" y="2800"/>
                    <a:pt x="15677" y="2000"/>
                    <a:pt x="14981" y="20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3" name="Shape 5693"/>
            <p:cNvSpPr/>
            <p:nvPr/>
          </p:nvSpPr>
          <p:spPr>
            <a:xfrm>
              <a:off x="4287868" y="1545121"/>
              <a:ext cx="224944" cy="187712"/>
            </a:xfrm>
            <a:custGeom>
              <a:avLst/>
              <a:gdLst/>
              <a:ahLst/>
              <a:cxnLst>
                <a:cxn ang="0">
                  <a:pos x="wd2" y="hd2"/>
                </a:cxn>
                <a:cxn ang="5400000">
                  <a:pos x="wd2" y="hd2"/>
                </a:cxn>
                <a:cxn ang="10800000">
                  <a:pos x="wd2" y="hd2"/>
                </a:cxn>
                <a:cxn ang="16200000">
                  <a:pos x="wd2" y="hd2"/>
                </a:cxn>
              </a:cxnLst>
              <a:rect l="0" t="0" r="r" b="b"/>
              <a:pathLst>
                <a:path w="21600" h="21600" extrusionOk="0">
                  <a:moveTo>
                    <a:pt x="20633" y="16971"/>
                  </a:moveTo>
                  <a:cubicBezTo>
                    <a:pt x="19021" y="21214"/>
                    <a:pt x="14185" y="21600"/>
                    <a:pt x="10961" y="21600"/>
                  </a:cubicBezTo>
                  <a:cubicBezTo>
                    <a:pt x="7415" y="21600"/>
                    <a:pt x="2579" y="21214"/>
                    <a:pt x="645" y="16971"/>
                  </a:cubicBezTo>
                  <a:cubicBezTo>
                    <a:pt x="0" y="15429"/>
                    <a:pt x="0" y="13886"/>
                    <a:pt x="0" y="11957"/>
                  </a:cubicBezTo>
                  <a:cubicBezTo>
                    <a:pt x="0" y="9643"/>
                    <a:pt x="322" y="7714"/>
                    <a:pt x="1612" y="5786"/>
                  </a:cubicBezTo>
                  <a:cubicBezTo>
                    <a:pt x="1290" y="5014"/>
                    <a:pt x="1290" y="4243"/>
                    <a:pt x="1290" y="3086"/>
                  </a:cubicBezTo>
                  <a:cubicBezTo>
                    <a:pt x="1290" y="1929"/>
                    <a:pt x="1612" y="771"/>
                    <a:pt x="1934" y="0"/>
                  </a:cubicBezTo>
                  <a:cubicBezTo>
                    <a:pt x="4191" y="0"/>
                    <a:pt x="5481" y="771"/>
                    <a:pt x="6770" y="2314"/>
                  </a:cubicBezTo>
                  <a:cubicBezTo>
                    <a:pt x="8060" y="1929"/>
                    <a:pt x="9672" y="1929"/>
                    <a:pt x="10961" y="1929"/>
                  </a:cubicBezTo>
                  <a:cubicBezTo>
                    <a:pt x="12251" y="1929"/>
                    <a:pt x="13218" y="1929"/>
                    <a:pt x="14507" y="2314"/>
                  </a:cubicBezTo>
                  <a:cubicBezTo>
                    <a:pt x="16119" y="771"/>
                    <a:pt x="17409" y="0"/>
                    <a:pt x="19343" y="0"/>
                  </a:cubicBezTo>
                  <a:cubicBezTo>
                    <a:pt x="19988" y="771"/>
                    <a:pt x="19988" y="1929"/>
                    <a:pt x="19988" y="3086"/>
                  </a:cubicBezTo>
                  <a:cubicBezTo>
                    <a:pt x="19988" y="4243"/>
                    <a:pt x="19988" y="5014"/>
                    <a:pt x="19666" y="5786"/>
                  </a:cubicBezTo>
                  <a:cubicBezTo>
                    <a:pt x="20955" y="7714"/>
                    <a:pt x="21600" y="9643"/>
                    <a:pt x="21600" y="11957"/>
                  </a:cubicBezTo>
                  <a:cubicBezTo>
                    <a:pt x="21600" y="13886"/>
                    <a:pt x="21278" y="15429"/>
                    <a:pt x="20633" y="16971"/>
                  </a:cubicBezTo>
                  <a:close/>
                  <a:moveTo>
                    <a:pt x="15152" y="10414"/>
                  </a:moveTo>
                  <a:cubicBezTo>
                    <a:pt x="14507" y="10414"/>
                    <a:pt x="13540" y="10414"/>
                    <a:pt x="12573" y="10414"/>
                  </a:cubicBezTo>
                  <a:cubicBezTo>
                    <a:pt x="11928" y="10800"/>
                    <a:pt x="11284" y="10800"/>
                    <a:pt x="10639" y="10800"/>
                  </a:cubicBezTo>
                  <a:cubicBezTo>
                    <a:pt x="9994" y="10800"/>
                    <a:pt x="9349" y="10800"/>
                    <a:pt x="8704" y="10414"/>
                  </a:cubicBezTo>
                  <a:cubicBezTo>
                    <a:pt x="7737" y="10414"/>
                    <a:pt x="7093" y="10414"/>
                    <a:pt x="6125" y="10414"/>
                  </a:cubicBezTo>
                  <a:cubicBezTo>
                    <a:pt x="3869" y="10414"/>
                    <a:pt x="2901" y="12343"/>
                    <a:pt x="2901" y="14657"/>
                  </a:cubicBezTo>
                  <a:cubicBezTo>
                    <a:pt x="2901" y="19286"/>
                    <a:pt x="6448" y="20057"/>
                    <a:pt x="9672" y="20057"/>
                  </a:cubicBezTo>
                  <a:cubicBezTo>
                    <a:pt x="11928" y="20057"/>
                    <a:pt x="11928" y="20057"/>
                    <a:pt x="11928" y="20057"/>
                  </a:cubicBezTo>
                  <a:cubicBezTo>
                    <a:pt x="14830" y="20057"/>
                    <a:pt x="18699" y="19286"/>
                    <a:pt x="18699" y="14657"/>
                  </a:cubicBezTo>
                  <a:cubicBezTo>
                    <a:pt x="18699" y="12343"/>
                    <a:pt x="17409" y="10414"/>
                    <a:pt x="15152" y="10414"/>
                  </a:cubicBezTo>
                  <a:close/>
                  <a:moveTo>
                    <a:pt x="6448" y="17743"/>
                  </a:moveTo>
                  <a:cubicBezTo>
                    <a:pt x="5481" y="17743"/>
                    <a:pt x="4836" y="15814"/>
                    <a:pt x="4836" y="14657"/>
                  </a:cubicBezTo>
                  <a:cubicBezTo>
                    <a:pt x="4836" y="13500"/>
                    <a:pt x="5481" y="11571"/>
                    <a:pt x="6448" y="11571"/>
                  </a:cubicBezTo>
                  <a:cubicBezTo>
                    <a:pt x="7737" y="11571"/>
                    <a:pt x="8060" y="13500"/>
                    <a:pt x="8060" y="14657"/>
                  </a:cubicBezTo>
                  <a:cubicBezTo>
                    <a:pt x="8060" y="15814"/>
                    <a:pt x="7737" y="17743"/>
                    <a:pt x="6448" y="17743"/>
                  </a:cubicBezTo>
                  <a:close/>
                  <a:moveTo>
                    <a:pt x="14830" y="17743"/>
                  </a:moveTo>
                  <a:cubicBezTo>
                    <a:pt x="13540" y="17743"/>
                    <a:pt x="13218" y="15814"/>
                    <a:pt x="13218" y="14657"/>
                  </a:cubicBezTo>
                  <a:cubicBezTo>
                    <a:pt x="13218" y="13500"/>
                    <a:pt x="13540" y="11571"/>
                    <a:pt x="14830" y="11571"/>
                  </a:cubicBezTo>
                  <a:cubicBezTo>
                    <a:pt x="16119" y="11571"/>
                    <a:pt x="16442" y="13500"/>
                    <a:pt x="16442" y="14657"/>
                  </a:cubicBezTo>
                  <a:cubicBezTo>
                    <a:pt x="16442" y="15814"/>
                    <a:pt x="16119" y="17743"/>
                    <a:pt x="14830" y="1774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4" name="Shape 5694"/>
            <p:cNvSpPr/>
            <p:nvPr/>
          </p:nvSpPr>
          <p:spPr>
            <a:xfrm>
              <a:off x="4771882" y="1524954"/>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4284" y="7665"/>
                  </a:moveTo>
                  <a:cubicBezTo>
                    <a:pt x="14632" y="7665"/>
                    <a:pt x="14632" y="7316"/>
                    <a:pt x="14632" y="7316"/>
                  </a:cubicBezTo>
                  <a:cubicBezTo>
                    <a:pt x="14632" y="7316"/>
                    <a:pt x="14632" y="7316"/>
                    <a:pt x="14981" y="7316"/>
                  </a:cubicBezTo>
                  <a:cubicBezTo>
                    <a:pt x="14981" y="6968"/>
                    <a:pt x="15329" y="6968"/>
                    <a:pt x="15677" y="6968"/>
                  </a:cubicBezTo>
                  <a:cubicBezTo>
                    <a:pt x="16026" y="6968"/>
                    <a:pt x="16026" y="6968"/>
                    <a:pt x="16374" y="7316"/>
                  </a:cubicBezTo>
                  <a:cubicBezTo>
                    <a:pt x="16374" y="6968"/>
                    <a:pt x="16723" y="6968"/>
                    <a:pt x="16723" y="6968"/>
                  </a:cubicBezTo>
                  <a:cubicBezTo>
                    <a:pt x="16723" y="6619"/>
                    <a:pt x="17071" y="6619"/>
                    <a:pt x="17071" y="6619"/>
                  </a:cubicBezTo>
                  <a:cubicBezTo>
                    <a:pt x="17071" y="6619"/>
                    <a:pt x="17071" y="6271"/>
                    <a:pt x="17071" y="6271"/>
                  </a:cubicBezTo>
                  <a:cubicBezTo>
                    <a:pt x="17071" y="6271"/>
                    <a:pt x="16723" y="6271"/>
                    <a:pt x="16723" y="5923"/>
                  </a:cubicBezTo>
                  <a:cubicBezTo>
                    <a:pt x="16723" y="5923"/>
                    <a:pt x="16723" y="5923"/>
                    <a:pt x="16723" y="5923"/>
                  </a:cubicBezTo>
                  <a:cubicBezTo>
                    <a:pt x="16723" y="5923"/>
                    <a:pt x="16374" y="5923"/>
                    <a:pt x="16374" y="5923"/>
                  </a:cubicBezTo>
                  <a:cubicBezTo>
                    <a:pt x="16026" y="5923"/>
                    <a:pt x="16026" y="5574"/>
                    <a:pt x="16026" y="5574"/>
                  </a:cubicBezTo>
                  <a:cubicBezTo>
                    <a:pt x="16026" y="5226"/>
                    <a:pt x="15677" y="5226"/>
                    <a:pt x="15677" y="5226"/>
                  </a:cubicBezTo>
                  <a:cubicBezTo>
                    <a:pt x="15677" y="5226"/>
                    <a:pt x="15677" y="4877"/>
                    <a:pt x="15677" y="4877"/>
                  </a:cubicBezTo>
                  <a:cubicBezTo>
                    <a:pt x="15329" y="4877"/>
                    <a:pt x="15329" y="5226"/>
                    <a:pt x="15329" y="5226"/>
                  </a:cubicBezTo>
                  <a:cubicBezTo>
                    <a:pt x="14981" y="5226"/>
                    <a:pt x="14981" y="5226"/>
                    <a:pt x="14981" y="5226"/>
                  </a:cubicBezTo>
                  <a:cubicBezTo>
                    <a:pt x="14981" y="5226"/>
                    <a:pt x="14981" y="5226"/>
                    <a:pt x="14632" y="5226"/>
                  </a:cubicBezTo>
                  <a:cubicBezTo>
                    <a:pt x="14981" y="5226"/>
                    <a:pt x="14632" y="5226"/>
                    <a:pt x="14632" y="5226"/>
                  </a:cubicBezTo>
                  <a:cubicBezTo>
                    <a:pt x="14632" y="4877"/>
                    <a:pt x="14632" y="4877"/>
                    <a:pt x="14632" y="4877"/>
                  </a:cubicBezTo>
                  <a:cubicBezTo>
                    <a:pt x="14632" y="4877"/>
                    <a:pt x="14632" y="4877"/>
                    <a:pt x="14632" y="4877"/>
                  </a:cubicBezTo>
                  <a:cubicBezTo>
                    <a:pt x="14632" y="4529"/>
                    <a:pt x="14284" y="4529"/>
                    <a:pt x="13935" y="4529"/>
                  </a:cubicBezTo>
                  <a:cubicBezTo>
                    <a:pt x="13935" y="4181"/>
                    <a:pt x="13239" y="4181"/>
                    <a:pt x="13239" y="4181"/>
                  </a:cubicBezTo>
                  <a:cubicBezTo>
                    <a:pt x="12890" y="4529"/>
                    <a:pt x="13239" y="4529"/>
                    <a:pt x="13239" y="4877"/>
                  </a:cubicBezTo>
                  <a:cubicBezTo>
                    <a:pt x="13239" y="4877"/>
                    <a:pt x="12890" y="4877"/>
                    <a:pt x="12890" y="5226"/>
                  </a:cubicBezTo>
                  <a:cubicBezTo>
                    <a:pt x="12890" y="5226"/>
                    <a:pt x="13239" y="5226"/>
                    <a:pt x="13239" y="5574"/>
                  </a:cubicBezTo>
                  <a:cubicBezTo>
                    <a:pt x="13239" y="5923"/>
                    <a:pt x="12890" y="5923"/>
                    <a:pt x="12890" y="5923"/>
                  </a:cubicBezTo>
                  <a:cubicBezTo>
                    <a:pt x="12890" y="6271"/>
                    <a:pt x="12890" y="6271"/>
                    <a:pt x="12890" y="6619"/>
                  </a:cubicBezTo>
                  <a:cubicBezTo>
                    <a:pt x="13239" y="6619"/>
                    <a:pt x="12890" y="6619"/>
                    <a:pt x="12890" y="6619"/>
                  </a:cubicBezTo>
                  <a:cubicBezTo>
                    <a:pt x="12542" y="6968"/>
                    <a:pt x="12194" y="6619"/>
                    <a:pt x="12194" y="6271"/>
                  </a:cubicBezTo>
                  <a:cubicBezTo>
                    <a:pt x="12194" y="6271"/>
                    <a:pt x="12194" y="5923"/>
                    <a:pt x="11845" y="5923"/>
                  </a:cubicBezTo>
                  <a:cubicBezTo>
                    <a:pt x="11845" y="5923"/>
                    <a:pt x="11497" y="5923"/>
                    <a:pt x="11497" y="5923"/>
                  </a:cubicBezTo>
                  <a:cubicBezTo>
                    <a:pt x="11497" y="5574"/>
                    <a:pt x="11148" y="5574"/>
                    <a:pt x="11148" y="5574"/>
                  </a:cubicBezTo>
                  <a:cubicBezTo>
                    <a:pt x="10800" y="5574"/>
                    <a:pt x="10452" y="5574"/>
                    <a:pt x="10103" y="5574"/>
                  </a:cubicBezTo>
                  <a:cubicBezTo>
                    <a:pt x="10452" y="5574"/>
                    <a:pt x="10103" y="5226"/>
                    <a:pt x="10103" y="5226"/>
                  </a:cubicBezTo>
                  <a:cubicBezTo>
                    <a:pt x="10103" y="4877"/>
                    <a:pt x="10103" y="4877"/>
                    <a:pt x="10103" y="4877"/>
                  </a:cubicBezTo>
                  <a:cubicBezTo>
                    <a:pt x="10103" y="4529"/>
                    <a:pt x="10103" y="4529"/>
                    <a:pt x="10103" y="4529"/>
                  </a:cubicBezTo>
                  <a:cubicBezTo>
                    <a:pt x="10103" y="4181"/>
                    <a:pt x="10452" y="3832"/>
                    <a:pt x="10452" y="3832"/>
                  </a:cubicBezTo>
                  <a:cubicBezTo>
                    <a:pt x="10800" y="4181"/>
                    <a:pt x="10800" y="4181"/>
                    <a:pt x="11148" y="3832"/>
                  </a:cubicBezTo>
                  <a:cubicBezTo>
                    <a:pt x="11148" y="3832"/>
                    <a:pt x="11148" y="3484"/>
                    <a:pt x="11497" y="3484"/>
                  </a:cubicBezTo>
                  <a:cubicBezTo>
                    <a:pt x="11497" y="3135"/>
                    <a:pt x="11845" y="3484"/>
                    <a:pt x="12194" y="3484"/>
                  </a:cubicBezTo>
                  <a:cubicBezTo>
                    <a:pt x="12194" y="3484"/>
                    <a:pt x="12194" y="3135"/>
                    <a:pt x="12194" y="3135"/>
                  </a:cubicBezTo>
                  <a:cubicBezTo>
                    <a:pt x="12194" y="3135"/>
                    <a:pt x="12194" y="2787"/>
                    <a:pt x="12194" y="2787"/>
                  </a:cubicBezTo>
                  <a:cubicBezTo>
                    <a:pt x="11845" y="2439"/>
                    <a:pt x="11497" y="2787"/>
                    <a:pt x="11845" y="2787"/>
                  </a:cubicBezTo>
                  <a:cubicBezTo>
                    <a:pt x="11845" y="2787"/>
                    <a:pt x="11497" y="3484"/>
                    <a:pt x="11148" y="3135"/>
                  </a:cubicBezTo>
                  <a:cubicBezTo>
                    <a:pt x="11148" y="3135"/>
                    <a:pt x="11148" y="2787"/>
                    <a:pt x="10800" y="2787"/>
                  </a:cubicBezTo>
                  <a:cubicBezTo>
                    <a:pt x="10800" y="2787"/>
                    <a:pt x="10800" y="2787"/>
                    <a:pt x="10800" y="3135"/>
                  </a:cubicBezTo>
                  <a:cubicBezTo>
                    <a:pt x="10800" y="2787"/>
                    <a:pt x="10452" y="2787"/>
                    <a:pt x="10103" y="2787"/>
                  </a:cubicBezTo>
                  <a:cubicBezTo>
                    <a:pt x="10452" y="2439"/>
                    <a:pt x="10103" y="2439"/>
                    <a:pt x="10103" y="2439"/>
                  </a:cubicBezTo>
                  <a:cubicBezTo>
                    <a:pt x="10103" y="2090"/>
                    <a:pt x="9755" y="2090"/>
                    <a:pt x="9406" y="2090"/>
                  </a:cubicBezTo>
                  <a:cubicBezTo>
                    <a:pt x="9406" y="2439"/>
                    <a:pt x="9755" y="2787"/>
                    <a:pt x="10103" y="2787"/>
                  </a:cubicBezTo>
                  <a:cubicBezTo>
                    <a:pt x="10103" y="2787"/>
                    <a:pt x="10103" y="2787"/>
                    <a:pt x="10103" y="2787"/>
                  </a:cubicBezTo>
                  <a:cubicBezTo>
                    <a:pt x="10103" y="2787"/>
                    <a:pt x="9755" y="3135"/>
                    <a:pt x="9755" y="3135"/>
                  </a:cubicBezTo>
                  <a:cubicBezTo>
                    <a:pt x="9755" y="3135"/>
                    <a:pt x="9755" y="3484"/>
                    <a:pt x="9755" y="3484"/>
                  </a:cubicBezTo>
                  <a:cubicBezTo>
                    <a:pt x="9406" y="3484"/>
                    <a:pt x="9406" y="3135"/>
                    <a:pt x="9406" y="3135"/>
                  </a:cubicBezTo>
                  <a:cubicBezTo>
                    <a:pt x="9755" y="3135"/>
                    <a:pt x="9058" y="3135"/>
                    <a:pt x="9058" y="3135"/>
                  </a:cubicBezTo>
                  <a:cubicBezTo>
                    <a:pt x="8710" y="3135"/>
                    <a:pt x="8361" y="3135"/>
                    <a:pt x="8361" y="3135"/>
                  </a:cubicBezTo>
                  <a:cubicBezTo>
                    <a:pt x="8361" y="2787"/>
                    <a:pt x="8361" y="2439"/>
                    <a:pt x="8361" y="2787"/>
                  </a:cubicBezTo>
                  <a:cubicBezTo>
                    <a:pt x="8361" y="2439"/>
                    <a:pt x="8013" y="2439"/>
                    <a:pt x="8013" y="2439"/>
                  </a:cubicBezTo>
                  <a:cubicBezTo>
                    <a:pt x="7665" y="2439"/>
                    <a:pt x="7316" y="2787"/>
                    <a:pt x="6619" y="3135"/>
                  </a:cubicBezTo>
                  <a:cubicBezTo>
                    <a:pt x="6619" y="3135"/>
                    <a:pt x="6968" y="3135"/>
                    <a:pt x="6968" y="3135"/>
                  </a:cubicBezTo>
                  <a:cubicBezTo>
                    <a:pt x="6968" y="2787"/>
                    <a:pt x="6968" y="2787"/>
                    <a:pt x="7316" y="2787"/>
                  </a:cubicBezTo>
                  <a:cubicBezTo>
                    <a:pt x="7316" y="2787"/>
                    <a:pt x="7665" y="2439"/>
                    <a:pt x="7665" y="2787"/>
                  </a:cubicBezTo>
                  <a:cubicBezTo>
                    <a:pt x="7665" y="2787"/>
                    <a:pt x="8013" y="2787"/>
                    <a:pt x="8013" y="2787"/>
                  </a:cubicBezTo>
                  <a:cubicBezTo>
                    <a:pt x="8013" y="2787"/>
                    <a:pt x="8013" y="2787"/>
                    <a:pt x="8013" y="3135"/>
                  </a:cubicBezTo>
                  <a:cubicBezTo>
                    <a:pt x="8013" y="2787"/>
                    <a:pt x="8013" y="3135"/>
                    <a:pt x="7665" y="3135"/>
                  </a:cubicBezTo>
                  <a:cubicBezTo>
                    <a:pt x="7665" y="3135"/>
                    <a:pt x="7316" y="3135"/>
                    <a:pt x="7316" y="3135"/>
                  </a:cubicBezTo>
                  <a:cubicBezTo>
                    <a:pt x="7316" y="3135"/>
                    <a:pt x="7665" y="3484"/>
                    <a:pt x="7665" y="3484"/>
                  </a:cubicBezTo>
                  <a:cubicBezTo>
                    <a:pt x="7316" y="3135"/>
                    <a:pt x="7316" y="3135"/>
                    <a:pt x="6968" y="3135"/>
                  </a:cubicBezTo>
                  <a:cubicBezTo>
                    <a:pt x="6968" y="3135"/>
                    <a:pt x="6619" y="3135"/>
                    <a:pt x="6619" y="3135"/>
                  </a:cubicBezTo>
                  <a:cubicBezTo>
                    <a:pt x="5226" y="3832"/>
                    <a:pt x="4181" y="4877"/>
                    <a:pt x="3484" y="6271"/>
                  </a:cubicBezTo>
                  <a:cubicBezTo>
                    <a:pt x="3484" y="6271"/>
                    <a:pt x="3484" y="6271"/>
                    <a:pt x="3484" y="6271"/>
                  </a:cubicBezTo>
                  <a:cubicBezTo>
                    <a:pt x="3484" y="6271"/>
                    <a:pt x="3484" y="6619"/>
                    <a:pt x="3832" y="6619"/>
                  </a:cubicBezTo>
                  <a:cubicBezTo>
                    <a:pt x="3832" y="6619"/>
                    <a:pt x="3832" y="6619"/>
                    <a:pt x="3832" y="6619"/>
                  </a:cubicBezTo>
                  <a:cubicBezTo>
                    <a:pt x="3832" y="6619"/>
                    <a:pt x="4529" y="6968"/>
                    <a:pt x="4529" y="7316"/>
                  </a:cubicBezTo>
                  <a:cubicBezTo>
                    <a:pt x="4529" y="7316"/>
                    <a:pt x="4529" y="7316"/>
                    <a:pt x="4877" y="7316"/>
                  </a:cubicBezTo>
                  <a:cubicBezTo>
                    <a:pt x="4877" y="7665"/>
                    <a:pt x="4529" y="7665"/>
                    <a:pt x="4529" y="7665"/>
                  </a:cubicBezTo>
                  <a:cubicBezTo>
                    <a:pt x="4529" y="7665"/>
                    <a:pt x="4181" y="7316"/>
                    <a:pt x="4181" y="7665"/>
                  </a:cubicBezTo>
                  <a:cubicBezTo>
                    <a:pt x="4181" y="7665"/>
                    <a:pt x="4181" y="8013"/>
                    <a:pt x="4529" y="8013"/>
                  </a:cubicBezTo>
                  <a:cubicBezTo>
                    <a:pt x="4181" y="8013"/>
                    <a:pt x="4181" y="8710"/>
                    <a:pt x="4181" y="9058"/>
                  </a:cubicBezTo>
                  <a:cubicBezTo>
                    <a:pt x="4181" y="9058"/>
                    <a:pt x="4181" y="9058"/>
                    <a:pt x="4181" y="9058"/>
                  </a:cubicBezTo>
                  <a:cubicBezTo>
                    <a:pt x="4181" y="9058"/>
                    <a:pt x="4529" y="9755"/>
                    <a:pt x="4529" y="9755"/>
                  </a:cubicBezTo>
                  <a:cubicBezTo>
                    <a:pt x="4529" y="9755"/>
                    <a:pt x="4877" y="10452"/>
                    <a:pt x="5226" y="10452"/>
                  </a:cubicBezTo>
                  <a:cubicBezTo>
                    <a:pt x="5226" y="10452"/>
                    <a:pt x="5574" y="10800"/>
                    <a:pt x="5574" y="10800"/>
                  </a:cubicBezTo>
                  <a:cubicBezTo>
                    <a:pt x="5923" y="11148"/>
                    <a:pt x="5923" y="11497"/>
                    <a:pt x="5923" y="11497"/>
                  </a:cubicBezTo>
                  <a:cubicBezTo>
                    <a:pt x="5923" y="11845"/>
                    <a:pt x="6271" y="11845"/>
                    <a:pt x="6271" y="12194"/>
                  </a:cubicBezTo>
                  <a:cubicBezTo>
                    <a:pt x="6271" y="12194"/>
                    <a:pt x="6271" y="12194"/>
                    <a:pt x="6271" y="12194"/>
                  </a:cubicBezTo>
                  <a:cubicBezTo>
                    <a:pt x="6271" y="12194"/>
                    <a:pt x="6619" y="12194"/>
                    <a:pt x="6619" y="12542"/>
                  </a:cubicBezTo>
                  <a:cubicBezTo>
                    <a:pt x="6619" y="12542"/>
                    <a:pt x="6619" y="12890"/>
                    <a:pt x="6619" y="12890"/>
                  </a:cubicBezTo>
                  <a:cubicBezTo>
                    <a:pt x="6968" y="12542"/>
                    <a:pt x="6619" y="12194"/>
                    <a:pt x="6271" y="11845"/>
                  </a:cubicBezTo>
                  <a:cubicBezTo>
                    <a:pt x="6271" y="11845"/>
                    <a:pt x="6271" y="11845"/>
                    <a:pt x="6271" y="11497"/>
                  </a:cubicBezTo>
                  <a:cubicBezTo>
                    <a:pt x="6271" y="11497"/>
                    <a:pt x="6271" y="11148"/>
                    <a:pt x="5923" y="11148"/>
                  </a:cubicBezTo>
                  <a:cubicBezTo>
                    <a:pt x="6271" y="11148"/>
                    <a:pt x="6271" y="11148"/>
                    <a:pt x="6271" y="11497"/>
                  </a:cubicBezTo>
                  <a:cubicBezTo>
                    <a:pt x="6271" y="11497"/>
                    <a:pt x="6968" y="12194"/>
                    <a:pt x="6968" y="12194"/>
                  </a:cubicBezTo>
                  <a:cubicBezTo>
                    <a:pt x="6968" y="12194"/>
                    <a:pt x="7316" y="12890"/>
                    <a:pt x="7316" y="12890"/>
                  </a:cubicBezTo>
                  <a:cubicBezTo>
                    <a:pt x="7316" y="12890"/>
                    <a:pt x="7665" y="12890"/>
                    <a:pt x="7665" y="13239"/>
                  </a:cubicBezTo>
                  <a:cubicBezTo>
                    <a:pt x="7665" y="13239"/>
                    <a:pt x="7665" y="13587"/>
                    <a:pt x="8013" y="13935"/>
                  </a:cubicBezTo>
                  <a:cubicBezTo>
                    <a:pt x="8013" y="14284"/>
                    <a:pt x="8361" y="14284"/>
                    <a:pt x="8710" y="14284"/>
                  </a:cubicBezTo>
                  <a:cubicBezTo>
                    <a:pt x="8710" y="14632"/>
                    <a:pt x="9058" y="14632"/>
                    <a:pt x="9058" y="14632"/>
                  </a:cubicBezTo>
                  <a:cubicBezTo>
                    <a:pt x="9406" y="14981"/>
                    <a:pt x="9406" y="14632"/>
                    <a:pt x="9755" y="14632"/>
                  </a:cubicBezTo>
                  <a:cubicBezTo>
                    <a:pt x="10103" y="14632"/>
                    <a:pt x="10103" y="14981"/>
                    <a:pt x="10452" y="15329"/>
                  </a:cubicBezTo>
                  <a:cubicBezTo>
                    <a:pt x="10800" y="15329"/>
                    <a:pt x="11148" y="15329"/>
                    <a:pt x="11148" y="15329"/>
                  </a:cubicBezTo>
                  <a:cubicBezTo>
                    <a:pt x="11148" y="15329"/>
                    <a:pt x="11497" y="16026"/>
                    <a:pt x="11497" y="16026"/>
                  </a:cubicBezTo>
                  <a:cubicBezTo>
                    <a:pt x="11845" y="16026"/>
                    <a:pt x="11845" y="16374"/>
                    <a:pt x="12194" y="16374"/>
                  </a:cubicBezTo>
                  <a:cubicBezTo>
                    <a:pt x="12194" y="16374"/>
                    <a:pt x="12194" y="16374"/>
                    <a:pt x="12194" y="16374"/>
                  </a:cubicBezTo>
                  <a:cubicBezTo>
                    <a:pt x="12194" y="16374"/>
                    <a:pt x="12542" y="16723"/>
                    <a:pt x="12542" y="16723"/>
                  </a:cubicBezTo>
                  <a:cubicBezTo>
                    <a:pt x="12542" y="16723"/>
                    <a:pt x="12542" y="16374"/>
                    <a:pt x="12542" y="16374"/>
                  </a:cubicBezTo>
                  <a:cubicBezTo>
                    <a:pt x="12542" y="16374"/>
                    <a:pt x="12194" y="16374"/>
                    <a:pt x="11845" y="16026"/>
                  </a:cubicBezTo>
                  <a:cubicBezTo>
                    <a:pt x="11845" y="16026"/>
                    <a:pt x="11845" y="15677"/>
                    <a:pt x="11845" y="15677"/>
                  </a:cubicBezTo>
                  <a:cubicBezTo>
                    <a:pt x="12194" y="15677"/>
                    <a:pt x="12194" y="15329"/>
                    <a:pt x="11845" y="14981"/>
                  </a:cubicBezTo>
                  <a:cubicBezTo>
                    <a:pt x="11845" y="14981"/>
                    <a:pt x="11845" y="14981"/>
                    <a:pt x="11845" y="14632"/>
                  </a:cubicBezTo>
                  <a:cubicBezTo>
                    <a:pt x="11497" y="14981"/>
                    <a:pt x="11497" y="14632"/>
                    <a:pt x="11148" y="14632"/>
                  </a:cubicBezTo>
                  <a:cubicBezTo>
                    <a:pt x="11148" y="14632"/>
                    <a:pt x="11148" y="14632"/>
                    <a:pt x="11148" y="14632"/>
                  </a:cubicBezTo>
                  <a:cubicBezTo>
                    <a:pt x="11148" y="14632"/>
                    <a:pt x="11148" y="14981"/>
                    <a:pt x="11148" y="14632"/>
                  </a:cubicBezTo>
                  <a:cubicBezTo>
                    <a:pt x="11148" y="14632"/>
                    <a:pt x="11148" y="14284"/>
                    <a:pt x="11148" y="14284"/>
                  </a:cubicBezTo>
                  <a:cubicBezTo>
                    <a:pt x="11148" y="13935"/>
                    <a:pt x="11497" y="13587"/>
                    <a:pt x="11148" y="13587"/>
                  </a:cubicBezTo>
                  <a:cubicBezTo>
                    <a:pt x="10800" y="13587"/>
                    <a:pt x="10800" y="13587"/>
                    <a:pt x="10800" y="13935"/>
                  </a:cubicBezTo>
                  <a:cubicBezTo>
                    <a:pt x="10452" y="13935"/>
                    <a:pt x="10452" y="13935"/>
                    <a:pt x="10452" y="14284"/>
                  </a:cubicBezTo>
                  <a:cubicBezTo>
                    <a:pt x="10452" y="14284"/>
                    <a:pt x="9755" y="14284"/>
                    <a:pt x="9755" y="14284"/>
                  </a:cubicBezTo>
                  <a:cubicBezTo>
                    <a:pt x="9406" y="13935"/>
                    <a:pt x="9406" y="13587"/>
                    <a:pt x="9406" y="13239"/>
                  </a:cubicBezTo>
                  <a:cubicBezTo>
                    <a:pt x="9406" y="12890"/>
                    <a:pt x="9406" y="12542"/>
                    <a:pt x="9406" y="12194"/>
                  </a:cubicBezTo>
                  <a:cubicBezTo>
                    <a:pt x="9406" y="12194"/>
                    <a:pt x="9406" y="11845"/>
                    <a:pt x="9406" y="11845"/>
                  </a:cubicBezTo>
                  <a:cubicBezTo>
                    <a:pt x="9755" y="11845"/>
                    <a:pt x="9755" y="11845"/>
                    <a:pt x="9755" y="11845"/>
                  </a:cubicBezTo>
                  <a:cubicBezTo>
                    <a:pt x="9755" y="11845"/>
                    <a:pt x="9755" y="11845"/>
                    <a:pt x="9755" y="11845"/>
                  </a:cubicBezTo>
                  <a:cubicBezTo>
                    <a:pt x="9755" y="11845"/>
                    <a:pt x="10103" y="11497"/>
                    <a:pt x="10452" y="11845"/>
                  </a:cubicBezTo>
                  <a:cubicBezTo>
                    <a:pt x="10452" y="11845"/>
                    <a:pt x="10800" y="11845"/>
                    <a:pt x="10800" y="11497"/>
                  </a:cubicBezTo>
                  <a:cubicBezTo>
                    <a:pt x="10800" y="11497"/>
                    <a:pt x="10800" y="11497"/>
                    <a:pt x="10800" y="11497"/>
                  </a:cubicBezTo>
                  <a:cubicBezTo>
                    <a:pt x="10800" y="11497"/>
                    <a:pt x="10800" y="11497"/>
                    <a:pt x="11148" y="11497"/>
                  </a:cubicBezTo>
                  <a:cubicBezTo>
                    <a:pt x="11148" y="11497"/>
                    <a:pt x="11497" y="11497"/>
                    <a:pt x="11497" y="11497"/>
                  </a:cubicBezTo>
                  <a:cubicBezTo>
                    <a:pt x="11845" y="11845"/>
                    <a:pt x="11845" y="11845"/>
                    <a:pt x="11845" y="11497"/>
                  </a:cubicBezTo>
                  <a:cubicBezTo>
                    <a:pt x="12194" y="11845"/>
                    <a:pt x="12194" y="11845"/>
                    <a:pt x="12194" y="11845"/>
                  </a:cubicBezTo>
                  <a:cubicBezTo>
                    <a:pt x="12194" y="12194"/>
                    <a:pt x="12194" y="12542"/>
                    <a:pt x="12542" y="12542"/>
                  </a:cubicBezTo>
                  <a:cubicBezTo>
                    <a:pt x="12542" y="12890"/>
                    <a:pt x="12542" y="12194"/>
                    <a:pt x="12542" y="12194"/>
                  </a:cubicBezTo>
                  <a:cubicBezTo>
                    <a:pt x="12542" y="12194"/>
                    <a:pt x="12542" y="11497"/>
                    <a:pt x="12542" y="11497"/>
                  </a:cubicBezTo>
                  <a:cubicBezTo>
                    <a:pt x="12194" y="11497"/>
                    <a:pt x="12194" y="11148"/>
                    <a:pt x="12542" y="10800"/>
                  </a:cubicBezTo>
                  <a:cubicBezTo>
                    <a:pt x="12542" y="10800"/>
                    <a:pt x="12890" y="10800"/>
                    <a:pt x="12890" y="10800"/>
                  </a:cubicBezTo>
                  <a:cubicBezTo>
                    <a:pt x="13239" y="10452"/>
                    <a:pt x="13239" y="10452"/>
                    <a:pt x="13239" y="10103"/>
                  </a:cubicBezTo>
                  <a:cubicBezTo>
                    <a:pt x="13239" y="10103"/>
                    <a:pt x="13239" y="10103"/>
                    <a:pt x="13239" y="10103"/>
                  </a:cubicBezTo>
                  <a:cubicBezTo>
                    <a:pt x="13239" y="10103"/>
                    <a:pt x="13239" y="9755"/>
                    <a:pt x="13239" y="10103"/>
                  </a:cubicBezTo>
                  <a:cubicBezTo>
                    <a:pt x="13239" y="9755"/>
                    <a:pt x="13239" y="9755"/>
                    <a:pt x="13239" y="9755"/>
                  </a:cubicBezTo>
                  <a:cubicBezTo>
                    <a:pt x="13239" y="9755"/>
                    <a:pt x="13239" y="9406"/>
                    <a:pt x="13239" y="9406"/>
                  </a:cubicBezTo>
                  <a:cubicBezTo>
                    <a:pt x="13587" y="9755"/>
                    <a:pt x="13935" y="9406"/>
                    <a:pt x="13587" y="9058"/>
                  </a:cubicBezTo>
                  <a:cubicBezTo>
                    <a:pt x="13935" y="9058"/>
                    <a:pt x="14284" y="9058"/>
                    <a:pt x="14284" y="9058"/>
                  </a:cubicBezTo>
                  <a:cubicBezTo>
                    <a:pt x="14284" y="9058"/>
                    <a:pt x="14284" y="8710"/>
                    <a:pt x="14284" y="8710"/>
                  </a:cubicBezTo>
                  <a:cubicBezTo>
                    <a:pt x="14632" y="8361"/>
                    <a:pt x="14632" y="8361"/>
                    <a:pt x="14632" y="8361"/>
                  </a:cubicBezTo>
                  <a:cubicBezTo>
                    <a:pt x="14632" y="8361"/>
                    <a:pt x="14981" y="8361"/>
                    <a:pt x="14981" y="8013"/>
                  </a:cubicBezTo>
                  <a:cubicBezTo>
                    <a:pt x="15329" y="8361"/>
                    <a:pt x="15677" y="8013"/>
                    <a:pt x="15329" y="7665"/>
                  </a:cubicBezTo>
                  <a:cubicBezTo>
                    <a:pt x="15329" y="7665"/>
                    <a:pt x="15329" y="7665"/>
                    <a:pt x="14981" y="7665"/>
                  </a:cubicBezTo>
                  <a:cubicBezTo>
                    <a:pt x="15329" y="7665"/>
                    <a:pt x="15329" y="7665"/>
                    <a:pt x="15329" y="7665"/>
                  </a:cubicBezTo>
                  <a:cubicBezTo>
                    <a:pt x="15677" y="7316"/>
                    <a:pt x="15329" y="7316"/>
                    <a:pt x="15329" y="7316"/>
                  </a:cubicBezTo>
                  <a:cubicBezTo>
                    <a:pt x="14981" y="7316"/>
                    <a:pt x="14981" y="7316"/>
                    <a:pt x="14632" y="7316"/>
                  </a:cubicBezTo>
                  <a:cubicBezTo>
                    <a:pt x="14632" y="7665"/>
                    <a:pt x="14632" y="7665"/>
                    <a:pt x="14284" y="7665"/>
                  </a:cubicBezTo>
                  <a:close/>
                  <a:moveTo>
                    <a:pt x="17419" y="17071"/>
                  </a:moveTo>
                  <a:cubicBezTo>
                    <a:pt x="17419" y="17071"/>
                    <a:pt x="17071" y="17071"/>
                    <a:pt x="17071" y="17071"/>
                  </a:cubicBezTo>
                  <a:cubicBezTo>
                    <a:pt x="17071" y="17071"/>
                    <a:pt x="16723" y="16723"/>
                    <a:pt x="16723" y="16723"/>
                  </a:cubicBezTo>
                  <a:cubicBezTo>
                    <a:pt x="16723" y="16723"/>
                    <a:pt x="16374" y="16374"/>
                    <a:pt x="16374" y="16374"/>
                  </a:cubicBezTo>
                  <a:cubicBezTo>
                    <a:pt x="16026" y="16026"/>
                    <a:pt x="16026" y="16026"/>
                    <a:pt x="15677" y="16026"/>
                  </a:cubicBezTo>
                  <a:cubicBezTo>
                    <a:pt x="15677" y="16026"/>
                    <a:pt x="15329" y="16374"/>
                    <a:pt x="15329" y="16374"/>
                  </a:cubicBezTo>
                  <a:cubicBezTo>
                    <a:pt x="15329" y="16026"/>
                    <a:pt x="14981" y="16026"/>
                    <a:pt x="14981" y="16026"/>
                  </a:cubicBezTo>
                  <a:cubicBezTo>
                    <a:pt x="14632" y="16026"/>
                    <a:pt x="14632" y="15677"/>
                    <a:pt x="14284" y="16026"/>
                  </a:cubicBezTo>
                  <a:cubicBezTo>
                    <a:pt x="14284" y="16026"/>
                    <a:pt x="14284" y="16026"/>
                    <a:pt x="14284" y="16374"/>
                  </a:cubicBezTo>
                  <a:cubicBezTo>
                    <a:pt x="13935" y="16026"/>
                    <a:pt x="14284" y="16026"/>
                    <a:pt x="14284" y="15677"/>
                  </a:cubicBezTo>
                  <a:cubicBezTo>
                    <a:pt x="13935" y="15677"/>
                    <a:pt x="13587" y="16026"/>
                    <a:pt x="13587" y="16026"/>
                  </a:cubicBezTo>
                  <a:cubicBezTo>
                    <a:pt x="13587" y="16026"/>
                    <a:pt x="13587" y="16026"/>
                    <a:pt x="13239" y="16026"/>
                  </a:cubicBezTo>
                  <a:cubicBezTo>
                    <a:pt x="13239" y="16374"/>
                    <a:pt x="13239" y="16374"/>
                    <a:pt x="13239" y="16374"/>
                  </a:cubicBezTo>
                  <a:cubicBezTo>
                    <a:pt x="13239" y="16374"/>
                    <a:pt x="12890" y="16374"/>
                    <a:pt x="12890" y="16374"/>
                  </a:cubicBezTo>
                  <a:cubicBezTo>
                    <a:pt x="12890" y="16723"/>
                    <a:pt x="12890" y="17071"/>
                    <a:pt x="12890" y="17419"/>
                  </a:cubicBezTo>
                  <a:cubicBezTo>
                    <a:pt x="13239" y="17419"/>
                    <a:pt x="12890" y="17768"/>
                    <a:pt x="12890" y="18116"/>
                  </a:cubicBezTo>
                  <a:cubicBezTo>
                    <a:pt x="12890" y="18116"/>
                    <a:pt x="12542" y="18465"/>
                    <a:pt x="12542" y="18465"/>
                  </a:cubicBezTo>
                  <a:cubicBezTo>
                    <a:pt x="12542" y="18813"/>
                    <a:pt x="12542" y="18813"/>
                    <a:pt x="12542" y="18813"/>
                  </a:cubicBezTo>
                  <a:cubicBezTo>
                    <a:pt x="12542" y="19161"/>
                    <a:pt x="12542" y="19161"/>
                    <a:pt x="12542" y="19510"/>
                  </a:cubicBezTo>
                  <a:cubicBezTo>
                    <a:pt x="12542" y="19510"/>
                    <a:pt x="12542" y="19510"/>
                    <a:pt x="12542" y="19858"/>
                  </a:cubicBezTo>
                  <a:cubicBezTo>
                    <a:pt x="14284" y="19510"/>
                    <a:pt x="16026" y="18465"/>
                    <a:pt x="17419" y="1707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5" name="Shape 5695"/>
            <p:cNvSpPr/>
            <p:nvPr/>
          </p:nvSpPr>
          <p:spPr>
            <a:xfrm>
              <a:off x="5269221" y="1507890"/>
              <a:ext cx="211849" cy="224943"/>
            </a:xfrm>
            <a:custGeom>
              <a:avLst/>
              <a:gdLst/>
              <a:ahLst/>
              <a:cxnLst>
                <a:cxn ang="0">
                  <a:pos x="wd2" y="hd2"/>
                </a:cxn>
                <a:cxn ang="5400000">
                  <a:pos x="wd2" y="hd2"/>
                </a:cxn>
                <a:cxn ang="10800000">
                  <a:pos x="wd2" y="hd2"/>
                </a:cxn>
                <a:cxn ang="16200000">
                  <a:pos x="wd2" y="hd2"/>
                </a:cxn>
              </a:cxnLst>
              <a:rect l="0" t="0" r="r" b="b"/>
              <a:pathLst>
                <a:path w="18908" h="21600" extrusionOk="0">
                  <a:moveTo>
                    <a:pt x="5642" y="15152"/>
                  </a:moveTo>
                  <a:cubicBezTo>
                    <a:pt x="4742" y="11284"/>
                    <a:pt x="1142" y="9349"/>
                    <a:pt x="1142" y="9349"/>
                  </a:cubicBezTo>
                  <a:cubicBezTo>
                    <a:pt x="242" y="8704"/>
                    <a:pt x="-358" y="7415"/>
                    <a:pt x="242" y="6125"/>
                  </a:cubicBezTo>
                  <a:cubicBezTo>
                    <a:pt x="842" y="5158"/>
                    <a:pt x="2042" y="4836"/>
                    <a:pt x="2942" y="5481"/>
                  </a:cubicBezTo>
                  <a:cubicBezTo>
                    <a:pt x="3242" y="5481"/>
                    <a:pt x="4442" y="6125"/>
                    <a:pt x="5942" y="7737"/>
                  </a:cubicBezTo>
                  <a:cubicBezTo>
                    <a:pt x="6542" y="9349"/>
                    <a:pt x="7142" y="12573"/>
                    <a:pt x="5642" y="15152"/>
                  </a:cubicBezTo>
                  <a:close/>
                  <a:moveTo>
                    <a:pt x="9542" y="18376"/>
                  </a:moveTo>
                  <a:cubicBezTo>
                    <a:pt x="9242" y="18699"/>
                    <a:pt x="8342" y="19021"/>
                    <a:pt x="7742" y="19021"/>
                  </a:cubicBezTo>
                  <a:cubicBezTo>
                    <a:pt x="7442" y="19021"/>
                    <a:pt x="7142" y="19021"/>
                    <a:pt x="6542" y="18699"/>
                  </a:cubicBezTo>
                  <a:cubicBezTo>
                    <a:pt x="5642" y="18054"/>
                    <a:pt x="5642" y="16764"/>
                    <a:pt x="6242" y="15797"/>
                  </a:cubicBezTo>
                  <a:cubicBezTo>
                    <a:pt x="8642" y="11928"/>
                    <a:pt x="6242" y="6125"/>
                    <a:pt x="6242" y="5803"/>
                  </a:cubicBezTo>
                  <a:cubicBezTo>
                    <a:pt x="5642" y="4836"/>
                    <a:pt x="5942" y="3546"/>
                    <a:pt x="7142" y="2901"/>
                  </a:cubicBezTo>
                  <a:cubicBezTo>
                    <a:pt x="7442" y="2901"/>
                    <a:pt x="7742" y="2901"/>
                    <a:pt x="8042" y="2901"/>
                  </a:cubicBezTo>
                  <a:cubicBezTo>
                    <a:pt x="8642" y="2901"/>
                    <a:pt x="9542" y="3224"/>
                    <a:pt x="9842" y="3869"/>
                  </a:cubicBezTo>
                  <a:cubicBezTo>
                    <a:pt x="9842" y="4191"/>
                    <a:pt x="13442" y="12251"/>
                    <a:pt x="9542" y="18376"/>
                  </a:cubicBezTo>
                  <a:close/>
                  <a:moveTo>
                    <a:pt x="12842" y="16764"/>
                  </a:moveTo>
                  <a:cubicBezTo>
                    <a:pt x="12842" y="15475"/>
                    <a:pt x="12542" y="14507"/>
                    <a:pt x="11942" y="13540"/>
                  </a:cubicBezTo>
                  <a:cubicBezTo>
                    <a:pt x="12242" y="11928"/>
                    <a:pt x="12242" y="10316"/>
                    <a:pt x="11942" y="8704"/>
                  </a:cubicBezTo>
                  <a:cubicBezTo>
                    <a:pt x="11642" y="6770"/>
                    <a:pt x="11342" y="5158"/>
                    <a:pt x="10742" y="4513"/>
                  </a:cubicBezTo>
                  <a:cubicBezTo>
                    <a:pt x="11642" y="5158"/>
                    <a:pt x="12542" y="5803"/>
                    <a:pt x="13442" y="7093"/>
                  </a:cubicBezTo>
                  <a:cubicBezTo>
                    <a:pt x="13442" y="7415"/>
                    <a:pt x="13442" y="7737"/>
                    <a:pt x="13742" y="8060"/>
                  </a:cubicBezTo>
                  <a:cubicBezTo>
                    <a:pt x="13742" y="9672"/>
                    <a:pt x="13742" y="11284"/>
                    <a:pt x="13742" y="12573"/>
                  </a:cubicBezTo>
                  <a:cubicBezTo>
                    <a:pt x="13442" y="13863"/>
                    <a:pt x="13142" y="15475"/>
                    <a:pt x="12842" y="16764"/>
                  </a:cubicBezTo>
                  <a:close/>
                  <a:moveTo>
                    <a:pt x="17042" y="20310"/>
                  </a:moveTo>
                  <a:cubicBezTo>
                    <a:pt x="16442" y="21278"/>
                    <a:pt x="15842" y="21600"/>
                    <a:pt x="14942" y="21600"/>
                  </a:cubicBezTo>
                  <a:cubicBezTo>
                    <a:pt x="14642" y="21600"/>
                    <a:pt x="14342" y="21600"/>
                    <a:pt x="14042" y="21278"/>
                  </a:cubicBezTo>
                  <a:cubicBezTo>
                    <a:pt x="13142" y="20955"/>
                    <a:pt x="12542" y="19666"/>
                    <a:pt x="13142" y="18376"/>
                  </a:cubicBezTo>
                  <a:cubicBezTo>
                    <a:pt x="16442" y="10316"/>
                    <a:pt x="13142" y="3546"/>
                    <a:pt x="13142" y="3546"/>
                  </a:cubicBezTo>
                  <a:cubicBezTo>
                    <a:pt x="12542" y="2257"/>
                    <a:pt x="13142" y="967"/>
                    <a:pt x="14042" y="322"/>
                  </a:cubicBezTo>
                  <a:cubicBezTo>
                    <a:pt x="14342" y="322"/>
                    <a:pt x="14642" y="0"/>
                    <a:pt x="14942" y="0"/>
                  </a:cubicBezTo>
                  <a:cubicBezTo>
                    <a:pt x="15842" y="0"/>
                    <a:pt x="16742" y="645"/>
                    <a:pt x="17042" y="1290"/>
                  </a:cubicBezTo>
                  <a:cubicBezTo>
                    <a:pt x="17042" y="1612"/>
                    <a:pt x="21242" y="10316"/>
                    <a:pt x="17042" y="2031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6" name="Shape 5696"/>
            <p:cNvSpPr/>
            <p:nvPr/>
          </p:nvSpPr>
          <p:spPr>
            <a:xfrm>
              <a:off x="5738359" y="1524954"/>
              <a:ext cx="204777"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6643" y="3832"/>
                  </a:moveTo>
                  <a:cubicBezTo>
                    <a:pt x="14518" y="3832"/>
                    <a:pt x="14518" y="3832"/>
                    <a:pt x="14518" y="3832"/>
                  </a:cubicBezTo>
                  <a:cubicBezTo>
                    <a:pt x="13102" y="6271"/>
                    <a:pt x="11685" y="8361"/>
                    <a:pt x="10977" y="10800"/>
                  </a:cubicBezTo>
                  <a:cubicBezTo>
                    <a:pt x="10623" y="10800"/>
                    <a:pt x="10623" y="10800"/>
                    <a:pt x="10623" y="10800"/>
                  </a:cubicBezTo>
                  <a:cubicBezTo>
                    <a:pt x="9561" y="8710"/>
                    <a:pt x="8498" y="6271"/>
                    <a:pt x="7436" y="3832"/>
                  </a:cubicBezTo>
                  <a:cubicBezTo>
                    <a:pt x="5311" y="3832"/>
                    <a:pt x="5311" y="3832"/>
                    <a:pt x="5311" y="3832"/>
                  </a:cubicBezTo>
                  <a:cubicBezTo>
                    <a:pt x="9915" y="12194"/>
                    <a:pt x="9915" y="12194"/>
                    <a:pt x="9915" y="12194"/>
                  </a:cubicBezTo>
                  <a:cubicBezTo>
                    <a:pt x="9915" y="18465"/>
                    <a:pt x="9915" y="18465"/>
                    <a:pt x="9915" y="18465"/>
                  </a:cubicBezTo>
                  <a:cubicBezTo>
                    <a:pt x="11685" y="18465"/>
                    <a:pt x="11685" y="18465"/>
                    <a:pt x="11685" y="18465"/>
                  </a:cubicBezTo>
                  <a:cubicBezTo>
                    <a:pt x="11685" y="12194"/>
                    <a:pt x="11685" y="12194"/>
                    <a:pt x="11685" y="12194"/>
                  </a:cubicBezTo>
                  <a:lnTo>
                    <a:pt x="16643" y="383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7" name="Shape 5697"/>
            <p:cNvSpPr/>
            <p:nvPr/>
          </p:nvSpPr>
          <p:spPr>
            <a:xfrm>
              <a:off x="6222374" y="1507890"/>
              <a:ext cx="207878" cy="242008"/>
            </a:xfrm>
            <a:custGeom>
              <a:avLst/>
              <a:gdLst/>
              <a:ahLst/>
              <a:cxnLst>
                <a:cxn ang="0">
                  <a:pos x="wd2" y="hd2"/>
                </a:cxn>
                <a:cxn ang="5400000">
                  <a:pos x="wd2" y="hd2"/>
                </a:cxn>
                <a:cxn ang="10800000">
                  <a:pos x="wd2" y="hd2"/>
                </a:cxn>
                <a:cxn ang="16200000">
                  <a:pos x="wd2" y="hd2"/>
                </a:cxn>
              </a:cxnLst>
              <a:rect l="0" t="0" r="r" b="b"/>
              <a:pathLst>
                <a:path w="21600" h="21600" extrusionOk="0">
                  <a:moveTo>
                    <a:pt x="20555" y="14100"/>
                  </a:moveTo>
                  <a:cubicBezTo>
                    <a:pt x="20555" y="14700"/>
                    <a:pt x="19858" y="15900"/>
                    <a:pt x="19858" y="16800"/>
                  </a:cubicBezTo>
                  <a:cubicBezTo>
                    <a:pt x="19858" y="20100"/>
                    <a:pt x="19858" y="20100"/>
                    <a:pt x="19858" y="20100"/>
                  </a:cubicBezTo>
                  <a:cubicBezTo>
                    <a:pt x="19858" y="21000"/>
                    <a:pt x="19161" y="21600"/>
                    <a:pt x="18116" y="21600"/>
                  </a:cubicBezTo>
                  <a:cubicBezTo>
                    <a:pt x="9058" y="21600"/>
                    <a:pt x="9058" y="21600"/>
                    <a:pt x="9058" y="21600"/>
                  </a:cubicBezTo>
                  <a:cubicBezTo>
                    <a:pt x="8013" y="21600"/>
                    <a:pt x="7316" y="21000"/>
                    <a:pt x="7316" y="20100"/>
                  </a:cubicBezTo>
                  <a:cubicBezTo>
                    <a:pt x="7316" y="16800"/>
                    <a:pt x="7316" y="16800"/>
                    <a:pt x="7316" y="16800"/>
                  </a:cubicBezTo>
                  <a:cubicBezTo>
                    <a:pt x="7316" y="16200"/>
                    <a:pt x="6271" y="15300"/>
                    <a:pt x="5574" y="15000"/>
                  </a:cubicBezTo>
                  <a:cubicBezTo>
                    <a:pt x="5226" y="14400"/>
                    <a:pt x="4529" y="14100"/>
                    <a:pt x="3832" y="13800"/>
                  </a:cubicBezTo>
                  <a:cubicBezTo>
                    <a:pt x="2439" y="12900"/>
                    <a:pt x="0" y="12600"/>
                    <a:pt x="0" y="10800"/>
                  </a:cubicBezTo>
                  <a:cubicBezTo>
                    <a:pt x="0" y="9000"/>
                    <a:pt x="1394" y="7500"/>
                    <a:pt x="3832" y="7500"/>
                  </a:cubicBezTo>
                  <a:cubicBezTo>
                    <a:pt x="4529" y="7500"/>
                    <a:pt x="4877" y="7500"/>
                    <a:pt x="5574" y="7800"/>
                  </a:cubicBezTo>
                  <a:cubicBezTo>
                    <a:pt x="5574" y="3300"/>
                    <a:pt x="5574" y="3300"/>
                    <a:pt x="5574" y="3300"/>
                  </a:cubicBezTo>
                  <a:cubicBezTo>
                    <a:pt x="5574" y="1500"/>
                    <a:pt x="7316" y="0"/>
                    <a:pt x="9058" y="0"/>
                  </a:cubicBezTo>
                  <a:cubicBezTo>
                    <a:pt x="11148" y="0"/>
                    <a:pt x="12542" y="1500"/>
                    <a:pt x="12542" y="3300"/>
                  </a:cubicBezTo>
                  <a:cubicBezTo>
                    <a:pt x="12542" y="5100"/>
                    <a:pt x="12542" y="5100"/>
                    <a:pt x="12542" y="5100"/>
                  </a:cubicBezTo>
                  <a:cubicBezTo>
                    <a:pt x="13239" y="5400"/>
                    <a:pt x="13935" y="5400"/>
                    <a:pt x="14284" y="5700"/>
                  </a:cubicBezTo>
                  <a:cubicBezTo>
                    <a:pt x="14632" y="5700"/>
                    <a:pt x="14632" y="5700"/>
                    <a:pt x="14981" y="5700"/>
                  </a:cubicBezTo>
                  <a:cubicBezTo>
                    <a:pt x="16026" y="5700"/>
                    <a:pt x="16723" y="6000"/>
                    <a:pt x="17419" y="6300"/>
                  </a:cubicBezTo>
                  <a:cubicBezTo>
                    <a:pt x="20206" y="6300"/>
                    <a:pt x="21600" y="7800"/>
                    <a:pt x="21600" y="10200"/>
                  </a:cubicBezTo>
                  <a:cubicBezTo>
                    <a:pt x="21600" y="11400"/>
                    <a:pt x="21252" y="12600"/>
                    <a:pt x="20555" y="14100"/>
                  </a:cubicBezTo>
                  <a:close/>
                  <a:moveTo>
                    <a:pt x="17419" y="7800"/>
                  </a:moveTo>
                  <a:cubicBezTo>
                    <a:pt x="17419" y="7800"/>
                    <a:pt x="17071" y="7800"/>
                    <a:pt x="16723" y="7800"/>
                  </a:cubicBezTo>
                  <a:cubicBezTo>
                    <a:pt x="16374" y="7500"/>
                    <a:pt x="15677" y="7200"/>
                    <a:pt x="14981" y="7200"/>
                  </a:cubicBezTo>
                  <a:cubicBezTo>
                    <a:pt x="14632" y="7200"/>
                    <a:pt x="14284" y="7200"/>
                    <a:pt x="13935" y="7500"/>
                  </a:cubicBezTo>
                  <a:cubicBezTo>
                    <a:pt x="13587" y="6900"/>
                    <a:pt x="12890" y="6600"/>
                    <a:pt x="12194" y="6600"/>
                  </a:cubicBezTo>
                  <a:cubicBezTo>
                    <a:pt x="11845" y="6600"/>
                    <a:pt x="11148" y="6900"/>
                    <a:pt x="10800" y="7200"/>
                  </a:cubicBezTo>
                  <a:cubicBezTo>
                    <a:pt x="10800" y="3300"/>
                    <a:pt x="10800" y="3300"/>
                    <a:pt x="10800" y="3300"/>
                  </a:cubicBezTo>
                  <a:cubicBezTo>
                    <a:pt x="10800" y="2400"/>
                    <a:pt x="10103" y="1500"/>
                    <a:pt x="9058" y="1500"/>
                  </a:cubicBezTo>
                  <a:cubicBezTo>
                    <a:pt x="8013" y="1500"/>
                    <a:pt x="7316" y="2400"/>
                    <a:pt x="7316" y="3300"/>
                  </a:cubicBezTo>
                  <a:cubicBezTo>
                    <a:pt x="7316" y="10200"/>
                    <a:pt x="7316" y="10200"/>
                    <a:pt x="7316" y="10200"/>
                  </a:cubicBezTo>
                  <a:cubicBezTo>
                    <a:pt x="6619" y="10200"/>
                    <a:pt x="5574" y="9000"/>
                    <a:pt x="3832" y="9000"/>
                  </a:cubicBezTo>
                  <a:cubicBezTo>
                    <a:pt x="2439" y="9000"/>
                    <a:pt x="2090" y="9900"/>
                    <a:pt x="2090" y="10800"/>
                  </a:cubicBezTo>
                  <a:cubicBezTo>
                    <a:pt x="2090" y="11100"/>
                    <a:pt x="3484" y="11700"/>
                    <a:pt x="3832" y="12000"/>
                  </a:cubicBezTo>
                  <a:cubicBezTo>
                    <a:pt x="4181" y="12000"/>
                    <a:pt x="4529" y="12300"/>
                    <a:pt x="4877" y="12300"/>
                  </a:cubicBezTo>
                  <a:cubicBezTo>
                    <a:pt x="5574" y="12900"/>
                    <a:pt x="6271" y="13200"/>
                    <a:pt x="6968" y="13800"/>
                  </a:cubicBezTo>
                  <a:cubicBezTo>
                    <a:pt x="8013" y="14400"/>
                    <a:pt x="9058" y="15300"/>
                    <a:pt x="9058" y="16800"/>
                  </a:cubicBezTo>
                  <a:cubicBezTo>
                    <a:pt x="9058" y="17100"/>
                    <a:pt x="9058" y="17100"/>
                    <a:pt x="9058" y="17100"/>
                  </a:cubicBezTo>
                  <a:cubicBezTo>
                    <a:pt x="18116" y="17100"/>
                    <a:pt x="18116" y="17100"/>
                    <a:pt x="18116" y="17100"/>
                  </a:cubicBezTo>
                  <a:cubicBezTo>
                    <a:pt x="18116" y="16800"/>
                    <a:pt x="18116" y="16800"/>
                    <a:pt x="18116" y="16800"/>
                  </a:cubicBezTo>
                  <a:cubicBezTo>
                    <a:pt x="18116" y="14700"/>
                    <a:pt x="19858" y="12600"/>
                    <a:pt x="19858" y="10200"/>
                  </a:cubicBezTo>
                  <a:cubicBezTo>
                    <a:pt x="19858" y="8700"/>
                    <a:pt x="19161" y="7800"/>
                    <a:pt x="17419" y="7800"/>
                  </a:cubicBezTo>
                  <a:close/>
                  <a:moveTo>
                    <a:pt x="17071" y="18600"/>
                  </a:moveTo>
                  <a:cubicBezTo>
                    <a:pt x="16723" y="18600"/>
                    <a:pt x="16374" y="18900"/>
                    <a:pt x="16374" y="19500"/>
                  </a:cubicBezTo>
                  <a:cubicBezTo>
                    <a:pt x="16374" y="19800"/>
                    <a:pt x="16723" y="20100"/>
                    <a:pt x="17071" y="20100"/>
                  </a:cubicBezTo>
                  <a:cubicBezTo>
                    <a:pt x="17768" y="20100"/>
                    <a:pt x="18116" y="19800"/>
                    <a:pt x="18116" y="19500"/>
                  </a:cubicBezTo>
                  <a:cubicBezTo>
                    <a:pt x="18116" y="18900"/>
                    <a:pt x="17768" y="18600"/>
                    <a:pt x="17071" y="18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8" name="Shape 5698"/>
            <p:cNvSpPr/>
            <p:nvPr/>
          </p:nvSpPr>
          <p:spPr>
            <a:xfrm>
              <a:off x="6706387" y="1524954"/>
              <a:ext cx="242008" cy="207879"/>
            </a:xfrm>
            <a:custGeom>
              <a:avLst/>
              <a:gdLst/>
              <a:ahLst/>
              <a:cxnLst>
                <a:cxn ang="0">
                  <a:pos x="wd2" y="hd2"/>
                </a:cxn>
                <a:cxn ang="5400000">
                  <a:pos x="wd2" y="hd2"/>
                </a:cxn>
                <a:cxn ang="10800000">
                  <a:pos x="wd2" y="hd2"/>
                </a:cxn>
                <a:cxn ang="16200000">
                  <a:pos x="wd2" y="hd2"/>
                </a:cxn>
              </a:cxnLst>
              <a:rect l="0" t="0" r="r" b="b"/>
              <a:pathLst>
                <a:path w="21600" h="21600" extrusionOk="0">
                  <a:moveTo>
                    <a:pt x="10500" y="21252"/>
                  </a:moveTo>
                  <a:cubicBezTo>
                    <a:pt x="3000" y="12890"/>
                    <a:pt x="3000" y="12890"/>
                    <a:pt x="3000" y="12890"/>
                  </a:cubicBezTo>
                  <a:cubicBezTo>
                    <a:pt x="2700" y="12890"/>
                    <a:pt x="0" y="10103"/>
                    <a:pt x="0" y="6619"/>
                  </a:cubicBezTo>
                  <a:cubicBezTo>
                    <a:pt x="0" y="2439"/>
                    <a:pt x="2400" y="0"/>
                    <a:pt x="6000" y="0"/>
                  </a:cubicBezTo>
                  <a:cubicBezTo>
                    <a:pt x="8100" y="0"/>
                    <a:pt x="9900" y="2090"/>
                    <a:pt x="10800" y="3135"/>
                  </a:cubicBezTo>
                  <a:cubicBezTo>
                    <a:pt x="12000" y="2090"/>
                    <a:pt x="13800" y="0"/>
                    <a:pt x="15900" y="0"/>
                  </a:cubicBezTo>
                  <a:cubicBezTo>
                    <a:pt x="19500" y="0"/>
                    <a:pt x="21600" y="2439"/>
                    <a:pt x="21600" y="6619"/>
                  </a:cubicBezTo>
                  <a:cubicBezTo>
                    <a:pt x="21600" y="10103"/>
                    <a:pt x="19200" y="12890"/>
                    <a:pt x="18900" y="12890"/>
                  </a:cubicBezTo>
                  <a:cubicBezTo>
                    <a:pt x="11400" y="21252"/>
                    <a:pt x="11400" y="21252"/>
                    <a:pt x="11400" y="21252"/>
                  </a:cubicBezTo>
                  <a:cubicBezTo>
                    <a:pt x="11400" y="21600"/>
                    <a:pt x="11100" y="21600"/>
                    <a:pt x="10800" y="21600"/>
                  </a:cubicBezTo>
                  <a:cubicBezTo>
                    <a:pt x="10800" y="21600"/>
                    <a:pt x="10500" y="21600"/>
                    <a:pt x="10500" y="2125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699" name="Shape 5699"/>
            <p:cNvSpPr/>
            <p:nvPr/>
          </p:nvSpPr>
          <p:spPr>
            <a:xfrm>
              <a:off x="7190402" y="1507890"/>
              <a:ext cx="190814"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21000"/>
                  </a:moveTo>
                  <a:cubicBezTo>
                    <a:pt x="21600" y="21300"/>
                    <a:pt x="21221" y="21600"/>
                    <a:pt x="20463" y="21600"/>
                  </a:cubicBezTo>
                  <a:cubicBezTo>
                    <a:pt x="1137" y="21600"/>
                    <a:pt x="1137" y="21600"/>
                    <a:pt x="1137" y="21600"/>
                  </a:cubicBezTo>
                  <a:cubicBezTo>
                    <a:pt x="758" y="21600"/>
                    <a:pt x="0" y="21300"/>
                    <a:pt x="0" y="21000"/>
                  </a:cubicBezTo>
                  <a:cubicBezTo>
                    <a:pt x="0" y="5400"/>
                    <a:pt x="0" y="5400"/>
                    <a:pt x="0" y="5400"/>
                  </a:cubicBezTo>
                  <a:cubicBezTo>
                    <a:pt x="0" y="5100"/>
                    <a:pt x="758" y="4800"/>
                    <a:pt x="1137" y="4800"/>
                  </a:cubicBezTo>
                  <a:cubicBezTo>
                    <a:pt x="6063" y="4800"/>
                    <a:pt x="6063" y="4800"/>
                    <a:pt x="6063" y="4800"/>
                  </a:cubicBezTo>
                  <a:cubicBezTo>
                    <a:pt x="6063" y="1200"/>
                    <a:pt x="6063" y="1200"/>
                    <a:pt x="6063" y="1200"/>
                  </a:cubicBezTo>
                  <a:cubicBezTo>
                    <a:pt x="6063" y="600"/>
                    <a:pt x="6821" y="0"/>
                    <a:pt x="7579" y="0"/>
                  </a:cubicBezTo>
                  <a:cubicBezTo>
                    <a:pt x="14400" y="0"/>
                    <a:pt x="14400" y="0"/>
                    <a:pt x="14400" y="0"/>
                  </a:cubicBezTo>
                  <a:cubicBezTo>
                    <a:pt x="15158" y="0"/>
                    <a:pt x="15916" y="600"/>
                    <a:pt x="15916" y="1200"/>
                  </a:cubicBezTo>
                  <a:cubicBezTo>
                    <a:pt x="15916" y="4800"/>
                    <a:pt x="15916" y="4800"/>
                    <a:pt x="15916" y="4800"/>
                  </a:cubicBezTo>
                  <a:cubicBezTo>
                    <a:pt x="20463" y="4800"/>
                    <a:pt x="20463" y="4800"/>
                    <a:pt x="20463" y="4800"/>
                  </a:cubicBezTo>
                  <a:cubicBezTo>
                    <a:pt x="21221" y="4800"/>
                    <a:pt x="21600" y="5100"/>
                    <a:pt x="21600" y="5400"/>
                  </a:cubicBezTo>
                  <a:lnTo>
                    <a:pt x="21600" y="21000"/>
                  </a:lnTo>
                  <a:close/>
                  <a:moveTo>
                    <a:pt x="19705" y="20100"/>
                  </a:moveTo>
                  <a:cubicBezTo>
                    <a:pt x="19705" y="6300"/>
                    <a:pt x="19705" y="6300"/>
                    <a:pt x="19705" y="6300"/>
                  </a:cubicBezTo>
                  <a:cubicBezTo>
                    <a:pt x="15916" y="6300"/>
                    <a:pt x="15916" y="6300"/>
                    <a:pt x="15916" y="6300"/>
                  </a:cubicBezTo>
                  <a:cubicBezTo>
                    <a:pt x="15916" y="6600"/>
                    <a:pt x="15916" y="6600"/>
                    <a:pt x="15916" y="6600"/>
                  </a:cubicBezTo>
                  <a:cubicBezTo>
                    <a:pt x="15916" y="7200"/>
                    <a:pt x="15158" y="7800"/>
                    <a:pt x="14400" y="7800"/>
                  </a:cubicBezTo>
                  <a:cubicBezTo>
                    <a:pt x="7579" y="7800"/>
                    <a:pt x="7579" y="7800"/>
                    <a:pt x="7579" y="7800"/>
                  </a:cubicBezTo>
                  <a:cubicBezTo>
                    <a:pt x="6821" y="7800"/>
                    <a:pt x="6063" y="7200"/>
                    <a:pt x="6063" y="6600"/>
                  </a:cubicBezTo>
                  <a:cubicBezTo>
                    <a:pt x="6063" y="6300"/>
                    <a:pt x="6063" y="6300"/>
                    <a:pt x="6063" y="6300"/>
                  </a:cubicBezTo>
                  <a:cubicBezTo>
                    <a:pt x="2274" y="6300"/>
                    <a:pt x="2274" y="6300"/>
                    <a:pt x="2274" y="6300"/>
                  </a:cubicBezTo>
                  <a:cubicBezTo>
                    <a:pt x="2274" y="20100"/>
                    <a:pt x="2274" y="20100"/>
                    <a:pt x="2274" y="20100"/>
                  </a:cubicBezTo>
                  <a:cubicBezTo>
                    <a:pt x="7958" y="20100"/>
                    <a:pt x="7958" y="20100"/>
                    <a:pt x="7958" y="20100"/>
                  </a:cubicBezTo>
                  <a:cubicBezTo>
                    <a:pt x="7958" y="17400"/>
                    <a:pt x="7958" y="17400"/>
                    <a:pt x="7958" y="17400"/>
                  </a:cubicBezTo>
                  <a:cubicBezTo>
                    <a:pt x="7958" y="17100"/>
                    <a:pt x="8337" y="17100"/>
                    <a:pt x="8337" y="17100"/>
                  </a:cubicBezTo>
                  <a:cubicBezTo>
                    <a:pt x="13263" y="17100"/>
                    <a:pt x="13263" y="17100"/>
                    <a:pt x="13263" y="17100"/>
                  </a:cubicBezTo>
                  <a:cubicBezTo>
                    <a:pt x="13642" y="17100"/>
                    <a:pt x="13642" y="17100"/>
                    <a:pt x="13642" y="17400"/>
                  </a:cubicBezTo>
                  <a:cubicBezTo>
                    <a:pt x="13642" y="20100"/>
                    <a:pt x="13642" y="20100"/>
                    <a:pt x="13642" y="20100"/>
                  </a:cubicBezTo>
                  <a:lnTo>
                    <a:pt x="19705" y="20100"/>
                  </a:lnTo>
                  <a:close/>
                  <a:moveTo>
                    <a:pt x="6063" y="10500"/>
                  </a:moveTo>
                  <a:cubicBezTo>
                    <a:pt x="6063" y="10800"/>
                    <a:pt x="5684" y="10800"/>
                    <a:pt x="5684" y="10800"/>
                  </a:cubicBezTo>
                  <a:cubicBezTo>
                    <a:pt x="4547" y="10800"/>
                    <a:pt x="4547" y="10800"/>
                    <a:pt x="4547" y="10800"/>
                  </a:cubicBezTo>
                  <a:cubicBezTo>
                    <a:pt x="4168" y="10800"/>
                    <a:pt x="4168" y="10800"/>
                    <a:pt x="4168" y="10500"/>
                  </a:cubicBezTo>
                  <a:cubicBezTo>
                    <a:pt x="4168" y="9600"/>
                    <a:pt x="4168" y="9600"/>
                    <a:pt x="4168" y="9600"/>
                  </a:cubicBezTo>
                  <a:cubicBezTo>
                    <a:pt x="4168" y="9600"/>
                    <a:pt x="4168" y="9300"/>
                    <a:pt x="4547" y="9300"/>
                  </a:cubicBezTo>
                  <a:cubicBezTo>
                    <a:pt x="5684" y="9300"/>
                    <a:pt x="5684" y="9300"/>
                    <a:pt x="5684" y="9300"/>
                  </a:cubicBezTo>
                  <a:cubicBezTo>
                    <a:pt x="5684" y="9300"/>
                    <a:pt x="6063" y="9600"/>
                    <a:pt x="6063" y="9600"/>
                  </a:cubicBezTo>
                  <a:lnTo>
                    <a:pt x="6063" y="10500"/>
                  </a:lnTo>
                  <a:close/>
                  <a:moveTo>
                    <a:pt x="6063" y="13500"/>
                  </a:moveTo>
                  <a:cubicBezTo>
                    <a:pt x="6063" y="13800"/>
                    <a:pt x="5684" y="14100"/>
                    <a:pt x="5684" y="14100"/>
                  </a:cubicBezTo>
                  <a:cubicBezTo>
                    <a:pt x="4547" y="14100"/>
                    <a:pt x="4547" y="14100"/>
                    <a:pt x="4547" y="14100"/>
                  </a:cubicBezTo>
                  <a:cubicBezTo>
                    <a:pt x="4168" y="14100"/>
                    <a:pt x="4168" y="13800"/>
                    <a:pt x="4168" y="13500"/>
                  </a:cubicBezTo>
                  <a:cubicBezTo>
                    <a:pt x="4168" y="12900"/>
                    <a:pt x="4168" y="12900"/>
                    <a:pt x="4168" y="12900"/>
                  </a:cubicBezTo>
                  <a:cubicBezTo>
                    <a:pt x="4168" y="12600"/>
                    <a:pt x="4168" y="12300"/>
                    <a:pt x="4547" y="12300"/>
                  </a:cubicBezTo>
                  <a:cubicBezTo>
                    <a:pt x="5684" y="12300"/>
                    <a:pt x="5684" y="12300"/>
                    <a:pt x="5684" y="12300"/>
                  </a:cubicBezTo>
                  <a:cubicBezTo>
                    <a:pt x="5684" y="12300"/>
                    <a:pt x="6063" y="12600"/>
                    <a:pt x="6063" y="12900"/>
                  </a:cubicBezTo>
                  <a:lnTo>
                    <a:pt x="6063" y="13500"/>
                  </a:lnTo>
                  <a:close/>
                  <a:moveTo>
                    <a:pt x="6063" y="16800"/>
                  </a:moveTo>
                  <a:cubicBezTo>
                    <a:pt x="6063" y="16800"/>
                    <a:pt x="5684" y="17100"/>
                    <a:pt x="5684" y="17100"/>
                  </a:cubicBezTo>
                  <a:cubicBezTo>
                    <a:pt x="4547" y="17100"/>
                    <a:pt x="4547" y="17100"/>
                    <a:pt x="4547" y="17100"/>
                  </a:cubicBezTo>
                  <a:cubicBezTo>
                    <a:pt x="4168" y="17100"/>
                    <a:pt x="4168" y="16800"/>
                    <a:pt x="4168" y="16800"/>
                  </a:cubicBezTo>
                  <a:cubicBezTo>
                    <a:pt x="4168" y="15900"/>
                    <a:pt x="4168" y="15900"/>
                    <a:pt x="4168" y="15900"/>
                  </a:cubicBezTo>
                  <a:cubicBezTo>
                    <a:pt x="4168" y="15600"/>
                    <a:pt x="4168" y="15600"/>
                    <a:pt x="4547" y="15600"/>
                  </a:cubicBezTo>
                  <a:cubicBezTo>
                    <a:pt x="5684" y="15600"/>
                    <a:pt x="5684" y="15600"/>
                    <a:pt x="5684" y="15600"/>
                  </a:cubicBezTo>
                  <a:cubicBezTo>
                    <a:pt x="5684" y="15600"/>
                    <a:pt x="6063" y="15600"/>
                    <a:pt x="6063" y="15900"/>
                  </a:cubicBezTo>
                  <a:lnTo>
                    <a:pt x="6063" y="16800"/>
                  </a:lnTo>
                  <a:close/>
                  <a:moveTo>
                    <a:pt x="13642" y="2100"/>
                  </a:moveTo>
                  <a:cubicBezTo>
                    <a:pt x="13642" y="1800"/>
                    <a:pt x="13642" y="1500"/>
                    <a:pt x="13263" y="1500"/>
                  </a:cubicBezTo>
                  <a:cubicBezTo>
                    <a:pt x="12505" y="1500"/>
                    <a:pt x="12505" y="1500"/>
                    <a:pt x="12505" y="1500"/>
                  </a:cubicBezTo>
                  <a:cubicBezTo>
                    <a:pt x="12126" y="1500"/>
                    <a:pt x="11747" y="1800"/>
                    <a:pt x="11747" y="2100"/>
                  </a:cubicBezTo>
                  <a:cubicBezTo>
                    <a:pt x="11747" y="3300"/>
                    <a:pt x="11747" y="3300"/>
                    <a:pt x="11747" y="3300"/>
                  </a:cubicBezTo>
                  <a:cubicBezTo>
                    <a:pt x="9853" y="3300"/>
                    <a:pt x="9853" y="3300"/>
                    <a:pt x="9853" y="3300"/>
                  </a:cubicBezTo>
                  <a:cubicBezTo>
                    <a:pt x="9853" y="2100"/>
                    <a:pt x="9853" y="2100"/>
                    <a:pt x="9853" y="2100"/>
                  </a:cubicBezTo>
                  <a:cubicBezTo>
                    <a:pt x="9853" y="1800"/>
                    <a:pt x="9853" y="1500"/>
                    <a:pt x="9474" y="1500"/>
                  </a:cubicBezTo>
                  <a:cubicBezTo>
                    <a:pt x="8337" y="1500"/>
                    <a:pt x="8337" y="1500"/>
                    <a:pt x="8337" y="1500"/>
                  </a:cubicBezTo>
                  <a:cubicBezTo>
                    <a:pt x="8337" y="1500"/>
                    <a:pt x="7958" y="1800"/>
                    <a:pt x="7958" y="2100"/>
                  </a:cubicBezTo>
                  <a:cubicBezTo>
                    <a:pt x="7958" y="6000"/>
                    <a:pt x="7958" y="6000"/>
                    <a:pt x="7958" y="6000"/>
                  </a:cubicBezTo>
                  <a:cubicBezTo>
                    <a:pt x="7958" y="6000"/>
                    <a:pt x="8337" y="6300"/>
                    <a:pt x="8337" y="6300"/>
                  </a:cubicBezTo>
                  <a:cubicBezTo>
                    <a:pt x="9474" y="6300"/>
                    <a:pt x="9474" y="6300"/>
                    <a:pt x="9474" y="6300"/>
                  </a:cubicBezTo>
                  <a:cubicBezTo>
                    <a:pt x="9853" y="6300"/>
                    <a:pt x="9853" y="6000"/>
                    <a:pt x="9853" y="6000"/>
                  </a:cubicBezTo>
                  <a:cubicBezTo>
                    <a:pt x="9853" y="4800"/>
                    <a:pt x="9853" y="4800"/>
                    <a:pt x="9853" y="4800"/>
                  </a:cubicBezTo>
                  <a:cubicBezTo>
                    <a:pt x="11747" y="4800"/>
                    <a:pt x="11747" y="4800"/>
                    <a:pt x="11747" y="4800"/>
                  </a:cubicBezTo>
                  <a:cubicBezTo>
                    <a:pt x="11747" y="6000"/>
                    <a:pt x="11747" y="6000"/>
                    <a:pt x="11747" y="6000"/>
                  </a:cubicBezTo>
                  <a:cubicBezTo>
                    <a:pt x="11747" y="6000"/>
                    <a:pt x="12126" y="6300"/>
                    <a:pt x="12505" y="6300"/>
                  </a:cubicBezTo>
                  <a:cubicBezTo>
                    <a:pt x="13263" y="6300"/>
                    <a:pt x="13263" y="6300"/>
                    <a:pt x="13263" y="6300"/>
                  </a:cubicBezTo>
                  <a:cubicBezTo>
                    <a:pt x="13642" y="6300"/>
                    <a:pt x="13642" y="6000"/>
                    <a:pt x="13642" y="6000"/>
                  </a:cubicBezTo>
                  <a:lnTo>
                    <a:pt x="13642" y="2100"/>
                  </a:lnTo>
                  <a:close/>
                  <a:moveTo>
                    <a:pt x="9853" y="10500"/>
                  </a:moveTo>
                  <a:cubicBezTo>
                    <a:pt x="9853" y="10800"/>
                    <a:pt x="9853" y="10800"/>
                    <a:pt x="9474" y="10800"/>
                  </a:cubicBezTo>
                  <a:cubicBezTo>
                    <a:pt x="8337" y="10800"/>
                    <a:pt x="8337" y="10800"/>
                    <a:pt x="8337" y="10800"/>
                  </a:cubicBezTo>
                  <a:cubicBezTo>
                    <a:pt x="8337" y="10800"/>
                    <a:pt x="7958" y="10800"/>
                    <a:pt x="7958" y="10500"/>
                  </a:cubicBezTo>
                  <a:cubicBezTo>
                    <a:pt x="7958" y="9600"/>
                    <a:pt x="7958" y="9600"/>
                    <a:pt x="7958" y="9600"/>
                  </a:cubicBezTo>
                  <a:cubicBezTo>
                    <a:pt x="7958" y="9600"/>
                    <a:pt x="8337" y="9300"/>
                    <a:pt x="8337" y="9300"/>
                  </a:cubicBezTo>
                  <a:cubicBezTo>
                    <a:pt x="9474" y="9300"/>
                    <a:pt x="9474" y="9300"/>
                    <a:pt x="9474" y="9300"/>
                  </a:cubicBezTo>
                  <a:cubicBezTo>
                    <a:pt x="9853" y="9300"/>
                    <a:pt x="9853" y="9600"/>
                    <a:pt x="9853" y="9600"/>
                  </a:cubicBezTo>
                  <a:lnTo>
                    <a:pt x="9853" y="10500"/>
                  </a:lnTo>
                  <a:close/>
                  <a:moveTo>
                    <a:pt x="9853" y="13500"/>
                  </a:moveTo>
                  <a:cubicBezTo>
                    <a:pt x="9853" y="13800"/>
                    <a:pt x="9853" y="14100"/>
                    <a:pt x="9474" y="14100"/>
                  </a:cubicBezTo>
                  <a:cubicBezTo>
                    <a:pt x="8337" y="14100"/>
                    <a:pt x="8337" y="14100"/>
                    <a:pt x="8337" y="14100"/>
                  </a:cubicBezTo>
                  <a:cubicBezTo>
                    <a:pt x="8337" y="14100"/>
                    <a:pt x="7958" y="13800"/>
                    <a:pt x="7958" y="13500"/>
                  </a:cubicBezTo>
                  <a:cubicBezTo>
                    <a:pt x="7958" y="12900"/>
                    <a:pt x="7958" y="12900"/>
                    <a:pt x="7958" y="12900"/>
                  </a:cubicBezTo>
                  <a:cubicBezTo>
                    <a:pt x="7958" y="12600"/>
                    <a:pt x="8337" y="12300"/>
                    <a:pt x="8337" y="12300"/>
                  </a:cubicBezTo>
                  <a:cubicBezTo>
                    <a:pt x="9474" y="12300"/>
                    <a:pt x="9474" y="12300"/>
                    <a:pt x="9474" y="12300"/>
                  </a:cubicBezTo>
                  <a:cubicBezTo>
                    <a:pt x="9853" y="12300"/>
                    <a:pt x="9853" y="12600"/>
                    <a:pt x="9853" y="12900"/>
                  </a:cubicBezTo>
                  <a:lnTo>
                    <a:pt x="9853" y="13500"/>
                  </a:lnTo>
                  <a:close/>
                  <a:moveTo>
                    <a:pt x="13642" y="10500"/>
                  </a:moveTo>
                  <a:cubicBezTo>
                    <a:pt x="13642" y="10800"/>
                    <a:pt x="13642" y="10800"/>
                    <a:pt x="13263" y="10800"/>
                  </a:cubicBezTo>
                  <a:cubicBezTo>
                    <a:pt x="12505" y="10800"/>
                    <a:pt x="12505" y="10800"/>
                    <a:pt x="12505" y="10800"/>
                  </a:cubicBezTo>
                  <a:cubicBezTo>
                    <a:pt x="12126" y="10800"/>
                    <a:pt x="11747" y="10800"/>
                    <a:pt x="11747" y="10500"/>
                  </a:cubicBezTo>
                  <a:cubicBezTo>
                    <a:pt x="11747" y="9600"/>
                    <a:pt x="11747" y="9600"/>
                    <a:pt x="11747" y="9600"/>
                  </a:cubicBezTo>
                  <a:cubicBezTo>
                    <a:pt x="11747" y="9600"/>
                    <a:pt x="12126" y="9300"/>
                    <a:pt x="12505" y="9300"/>
                  </a:cubicBezTo>
                  <a:cubicBezTo>
                    <a:pt x="13263" y="9300"/>
                    <a:pt x="13263" y="9300"/>
                    <a:pt x="13263" y="9300"/>
                  </a:cubicBezTo>
                  <a:cubicBezTo>
                    <a:pt x="13642" y="9300"/>
                    <a:pt x="13642" y="9600"/>
                    <a:pt x="13642" y="9600"/>
                  </a:cubicBezTo>
                  <a:lnTo>
                    <a:pt x="13642" y="10500"/>
                  </a:lnTo>
                  <a:close/>
                  <a:moveTo>
                    <a:pt x="13642" y="13500"/>
                  </a:moveTo>
                  <a:cubicBezTo>
                    <a:pt x="13642" y="13800"/>
                    <a:pt x="13642" y="14100"/>
                    <a:pt x="13263" y="14100"/>
                  </a:cubicBezTo>
                  <a:cubicBezTo>
                    <a:pt x="12505" y="14100"/>
                    <a:pt x="12505" y="14100"/>
                    <a:pt x="12505" y="14100"/>
                  </a:cubicBezTo>
                  <a:cubicBezTo>
                    <a:pt x="12126" y="14100"/>
                    <a:pt x="11747" y="13800"/>
                    <a:pt x="11747" y="13500"/>
                  </a:cubicBezTo>
                  <a:cubicBezTo>
                    <a:pt x="11747" y="12900"/>
                    <a:pt x="11747" y="12900"/>
                    <a:pt x="11747" y="12900"/>
                  </a:cubicBezTo>
                  <a:cubicBezTo>
                    <a:pt x="11747" y="12600"/>
                    <a:pt x="12126" y="12300"/>
                    <a:pt x="12505" y="12300"/>
                  </a:cubicBezTo>
                  <a:cubicBezTo>
                    <a:pt x="13263" y="12300"/>
                    <a:pt x="13263" y="12300"/>
                    <a:pt x="13263" y="12300"/>
                  </a:cubicBezTo>
                  <a:cubicBezTo>
                    <a:pt x="13642" y="12300"/>
                    <a:pt x="13642" y="12600"/>
                    <a:pt x="13642" y="12900"/>
                  </a:cubicBezTo>
                  <a:lnTo>
                    <a:pt x="13642" y="13500"/>
                  </a:lnTo>
                  <a:close/>
                  <a:moveTo>
                    <a:pt x="17811" y="10500"/>
                  </a:moveTo>
                  <a:cubicBezTo>
                    <a:pt x="17811" y="10800"/>
                    <a:pt x="17432" y="10800"/>
                    <a:pt x="17053" y="10800"/>
                  </a:cubicBezTo>
                  <a:cubicBezTo>
                    <a:pt x="16295" y="10800"/>
                    <a:pt x="16295" y="10800"/>
                    <a:pt x="16295" y="10800"/>
                  </a:cubicBezTo>
                  <a:cubicBezTo>
                    <a:pt x="15916" y="10800"/>
                    <a:pt x="15916" y="10800"/>
                    <a:pt x="15916" y="10500"/>
                  </a:cubicBezTo>
                  <a:cubicBezTo>
                    <a:pt x="15916" y="9600"/>
                    <a:pt x="15916" y="9600"/>
                    <a:pt x="15916" y="9600"/>
                  </a:cubicBezTo>
                  <a:cubicBezTo>
                    <a:pt x="15916" y="9600"/>
                    <a:pt x="15916" y="9300"/>
                    <a:pt x="16295" y="9300"/>
                  </a:cubicBezTo>
                  <a:cubicBezTo>
                    <a:pt x="17053" y="9300"/>
                    <a:pt x="17053" y="9300"/>
                    <a:pt x="17053" y="9300"/>
                  </a:cubicBezTo>
                  <a:cubicBezTo>
                    <a:pt x="17432" y="9300"/>
                    <a:pt x="17811" y="9600"/>
                    <a:pt x="17811" y="9600"/>
                  </a:cubicBezTo>
                  <a:lnTo>
                    <a:pt x="17811" y="10500"/>
                  </a:lnTo>
                  <a:close/>
                  <a:moveTo>
                    <a:pt x="17811" y="13500"/>
                  </a:moveTo>
                  <a:cubicBezTo>
                    <a:pt x="17811" y="13800"/>
                    <a:pt x="17432" y="14100"/>
                    <a:pt x="17053" y="14100"/>
                  </a:cubicBezTo>
                  <a:cubicBezTo>
                    <a:pt x="16295" y="14100"/>
                    <a:pt x="16295" y="14100"/>
                    <a:pt x="16295" y="14100"/>
                  </a:cubicBezTo>
                  <a:cubicBezTo>
                    <a:pt x="15916" y="14100"/>
                    <a:pt x="15916" y="13800"/>
                    <a:pt x="15916" y="13500"/>
                  </a:cubicBezTo>
                  <a:cubicBezTo>
                    <a:pt x="15916" y="12900"/>
                    <a:pt x="15916" y="12900"/>
                    <a:pt x="15916" y="12900"/>
                  </a:cubicBezTo>
                  <a:cubicBezTo>
                    <a:pt x="15916" y="12600"/>
                    <a:pt x="15916" y="12300"/>
                    <a:pt x="16295" y="12300"/>
                  </a:cubicBezTo>
                  <a:cubicBezTo>
                    <a:pt x="17053" y="12300"/>
                    <a:pt x="17053" y="12300"/>
                    <a:pt x="17053" y="12300"/>
                  </a:cubicBezTo>
                  <a:cubicBezTo>
                    <a:pt x="17432" y="12300"/>
                    <a:pt x="17811" y="12600"/>
                    <a:pt x="17811" y="12900"/>
                  </a:cubicBezTo>
                  <a:lnTo>
                    <a:pt x="17811" y="13500"/>
                  </a:lnTo>
                  <a:close/>
                  <a:moveTo>
                    <a:pt x="17811" y="16800"/>
                  </a:moveTo>
                  <a:cubicBezTo>
                    <a:pt x="17811" y="16800"/>
                    <a:pt x="17432" y="17100"/>
                    <a:pt x="17053" y="17100"/>
                  </a:cubicBezTo>
                  <a:cubicBezTo>
                    <a:pt x="16295" y="17100"/>
                    <a:pt x="16295" y="17100"/>
                    <a:pt x="16295" y="17100"/>
                  </a:cubicBezTo>
                  <a:cubicBezTo>
                    <a:pt x="15916" y="17100"/>
                    <a:pt x="15916" y="16800"/>
                    <a:pt x="15916" y="16800"/>
                  </a:cubicBezTo>
                  <a:cubicBezTo>
                    <a:pt x="15916" y="15900"/>
                    <a:pt x="15916" y="15900"/>
                    <a:pt x="15916" y="15900"/>
                  </a:cubicBezTo>
                  <a:cubicBezTo>
                    <a:pt x="15916" y="15600"/>
                    <a:pt x="15916" y="15600"/>
                    <a:pt x="16295" y="15600"/>
                  </a:cubicBezTo>
                  <a:cubicBezTo>
                    <a:pt x="17053" y="15600"/>
                    <a:pt x="17053" y="15600"/>
                    <a:pt x="17053" y="15600"/>
                  </a:cubicBezTo>
                  <a:cubicBezTo>
                    <a:pt x="17432" y="15600"/>
                    <a:pt x="17811" y="15600"/>
                    <a:pt x="17811" y="15900"/>
                  </a:cubicBezTo>
                  <a:lnTo>
                    <a:pt x="17811" y="168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0" name="Shape 5700"/>
            <p:cNvSpPr/>
            <p:nvPr/>
          </p:nvSpPr>
          <p:spPr>
            <a:xfrm>
              <a:off x="7672864" y="1545121"/>
              <a:ext cx="207879" cy="170647"/>
            </a:xfrm>
            <a:custGeom>
              <a:avLst/>
              <a:gdLst/>
              <a:ahLst/>
              <a:cxnLst>
                <a:cxn ang="0">
                  <a:pos x="wd2" y="hd2"/>
                </a:cxn>
                <a:cxn ang="5400000">
                  <a:pos x="wd2" y="hd2"/>
                </a:cxn>
                <a:cxn ang="10800000">
                  <a:pos x="wd2" y="hd2"/>
                </a:cxn>
                <a:cxn ang="16200000">
                  <a:pos x="wd2" y="hd2"/>
                </a:cxn>
              </a:cxnLst>
              <a:rect l="0" t="0" r="r" b="b"/>
              <a:pathLst>
                <a:path w="21600" h="21600" extrusionOk="0">
                  <a:moveTo>
                    <a:pt x="21600" y="20329"/>
                  </a:moveTo>
                  <a:cubicBezTo>
                    <a:pt x="21600" y="21176"/>
                    <a:pt x="21252" y="21600"/>
                    <a:pt x="20903" y="21600"/>
                  </a:cubicBezTo>
                  <a:cubicBezTo>
                    <a:pt x="1045" y="21600"/>
                    <a:pt x="1045" y="21600"/>
                    <a:pt x="1045" y="21600"/>
                  </a:cubicBezTo>
                  <a:cubicBezTo>
                    <a:pt x="697" y="21600"/>
                    <a:pt x="0" y="21176"/>
                    <a:pt x="0" y="20329"/>
                  </a:cubicBezTo>
                  <a:cubicBezTo>
                    <a:pt x="0" y="12282"/>
                    <a:pt x="0" y="12282"/>
                    <a:pt x="0" y="12282"/>
                  </a:cubicBezTo>
                  <a:cubicBezTo>
                    <a:pt x="0" y="11859"/>
                    <a:pt x="348" y="10588"/>
                    <a:pt x="348" y="10165"/>
                  </a:cubicBezTo>
                  <a:cubicBezTo>
                    <a:pt x="3832" y="847"/>
                    <a:pt x="3832" y="847"/>
                    <a:pt x="3832" y="847"/>
                  </a:cubicBezTo>
                  <a:cubicBezTo>
                    <a:pt x="4181" y="424"/>
                    <a:pt x="4529" y="0"/>
                    <a:pt x="5226" y="0"/>
                  </a:cubicBezTo>
                  <a:cubicBezTo>
                    <a:pt x="16723" y="0"/>
                    <a:pt x="16723" y="0"/>
                    <a:pt x="16723" y="0"/>
                  </a:cubicBezTo>
                  <a:cubicBezTo>
                    <a:pt x="17071" y="0"/>
                    <a:pt x="17768" y="424"/>
                    <a:pt x="18116" y="847"/>
                  </a:cubicBezTo>
                  <a:cubicBezTo>
                    <a:pt x="21252" y="10165"/>
                    <a:pt x="21252" y="10165"/>
                    <a:pt x="21252" y="10165"/>
                  </a:cubicBezTo>
                  <a:cubicBezTo>
                    <a:pt x="21600" y="10588"/>
                    <a:pt x="21600" y="11859"/>
                    <a:pt x="21600" y="12282"/>
                  </a:cubicBezTo>
                  <a:lnTo>
                    <a:pt x="21600" y="20329"/>
                  </a:lnTo>
                  <a:close/>
                  <a:moveTo>
                    <a:pt x="18813" y="11859"/>
                  </a:moveTo>
                  <a:cubicBezTo>
                    <a:pt x="18813" y="11859"/>
                    <a:pt x="18813" y="11435"/>
                    <a:pt x="18813" y="11435"/>
                  </a:cubicBezTo>
                  <a:cubicBezTo>
                    <a:pt x="16026" y="2965"/>
                    <a:pt x="16026" y="2965"/>
                    <a:pt x="16026" y="2965"/>
                  </a:cubicBezTo>
                  <a:cubicBezTo>
                    <a:pt x="5923" y="2965"/>
                    <a:pt x="5923" y="2965"/>
                    <a:pt x="5923" y="2965"/>
                  </a:cubicBezTo>
                  <a:cubicBezTo>
                    <a:pt x="3135" y="11435"/>
                    <a:pt x="3135" y="11435"/>
                    <a:pt x="3135" y="11435"/>
                  </a:cubicBezTo>
                  <a:cubicBezTo>
                    <a:pt x="3135" y="11435"/>
                    <a:pt x="2787" y="11859"/>
                    <a:pt x="2787" y="11859"/>
                  </a:cubicBezTo>
                  <a:cubicBezTo>
                    <a:pt x="7316" y="11859"/>
                    <a:pt x="7316" y="11859"/>
                    <a:pt x="7316" y="11859"/>
                  </a:cubicBezTo>
                  <a:cubicBezTo>
                    <a:pt x="8710" y="15247"/>
                    <a:pt x="8710" y="15247"/>
                    <a:pt x="8710" y="15247"/>
                  </a:cubicBezTo>
                  <a:cubicBezTo>
                    <a:pt x="13239" y="15247"/>
                    <a:pt x="13239" y="15247"/>
                    <a:pt x="13239" y="15247"/>
                  </a:cubicBezTo>
                  <a:cubicBezTo>
                    <a:pt x="14632" y="11859"/>
                    <a:pt x="14632" y="11859"/>
                    <a:pt x="14632" y="11859"/>
                  </a:cubicBezTo>
                  <a:lnTo>
                    <a:pt x="18813" y="1185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1" name="Shape 5701"/>
            <p:cNvSpPr/>
            <p:nvPr/>
          </p:nvSpPr>
          <p:spPr>
            <a:xfrm>
              <a:off x="8156878" y="1524954"/>
              <a:ext cx="121005" cy="190815"/>
            </a:xfrm>
            <a:custGeom>
              <a:avLst/>
              <a:gdLst/>
              <a:ahLst/>
              <a:cxnLst>
                <a:cxn ang="0">
                  <a:pos x="wd2" y="hd2"/>
                </a:cxn>
                <a:cxn ang="5400000">
                  <a:pos x="wd2" y="hd2"/>
                </a:cxn>
                <a:cxn ang="10800000">
                  <a:pos x="wd2" y="hd2"/>
                </a:cxn>
                <a:cxn ang="16200000">
                  <a:pos x="wd2" y="hd2"/>
                </a:cxn>
              </a:cxnLst>
              <a:rect l="0" t="0" r="r" b="b"/>
              <a:pathLst>
                <a:path w="21600" h="21600" extrusionOk="0">
                  <a:moveTo>
                    <a:pt x="21600" y="6821"/>
                  </a:moveTo>
                  <a:cubicBezTo>
                    <a:pt x="21600" y="7200"/>
                    <a:pt x="21000" y="7579"/>
                    <a:pt x="21000" y="7579"/>
                  </a:cubicBezTo>
                  <a:cubicBezTo>
                    <a:pt x="16800" y="7579"/>
                    <a:pt x="16800" y="7579"/>
                    <a:pt x="16800" y="7579"/>
                  </a:cubicBezTo>
                  <a:cubicBezTo>
                    <a:pt x="16200" y="10232"/>
                    <a:pt x="12600" y="12126"/>
                    <a:pt x="7200" y="12505"/>
                  </a:cubicBezTo>
                  <a:cubicBezTo>
                    <a:pt x="10800" y="15158"/>
                    <a:pt x="14400" y="17811"/>
                    <a:pt x="18000" y="20842"/>
                  </a:cubicBezTo>
                  <a:cubicBezTo>
                    <a:pt x="18000" y="20842"/>
                    <a:pt x="18000" y="21221"/>
                    <a:pt x="18000" y="21221"/>
                  </a:cubicBezTo>
                  <a:cubicBezTo>
                    <a:pt x="18000" y="21600"/>
                    <a:pt x="17400" y="21600"/>
                    <a:pt x="17400" y="21600"/>
                  </a:cubicBezTo>
                  <a:cubicBezTo>
                    <a:pt x="12600" y="21600"/>
                    <a:pt x="12600" y="21600"/>
                    <a:pt x="12600" y="21600"/>
                  </a:cubicBezTo>
                  <a:cubicBezTo>
                    <a:pt x="12600" y="21600"/>
                    <a:pt x="12000" y="21600"/>
                    <a:pt x="12000" y="21600"/>
                  </a:cubicBezTo>
                  <a:cubicBezTo>
                    <a:pt x="8400" y="18568"/>
                    <a:pt x="4800" y="15916"/>
                    <a:pt x="0" y="12884"/>
                  </a:cubicBezTo>
                  <a:cubicBezTo>
                    <a:pt x="0" y="12505"/>
                    <a:pt x="0" y="12505"/>
                    <a:pt x="0" y="12505"/>
                  </a:cubicBezTo>
                  <a:cubicBezTo>
                    <a:pt x="0" y="10611"/>
                    <a:pt x="0" y="10611"/>
                    <a:pt x="0" y="10611"/>
                  </a:cubicBezTo>
                  <a:cubicBezTo>
                    <a:pt x="0" y="10232"/>
                    <a:pt x="0" y="9853"/>
                    <a:pt x="600" y="9853"/>
                  </a:cubicBezTo>
                  <a:cubicBezTo>
                    <a:pt x="3600" y="9853"/>
                    <a:pt x="3600" y="9853"/>
                    <a:pt x="3600" y="9853"/>
                  </a:cubicBezTo>
                  <a:cubicBezTo>
                    <a:pt x="7800" y="9853"/>
                    <a:pt x="10200" y="9095"/>
                    <a:pt x="10800" y="7579"/>
                  </a:cubicBezTo>
                  <a:cubicBezTo>
                    <a:pt x="600" y="7579"/>
                    <a:pt x="600" y="7579"/>
                    <a:pt x="600" y="7579"/>
                  </a:cubicBezTo>
                  <a:cubicBezTo>
                    <a:pt x="0" y="7579"/>
                    <a:pt x="0" y="7200"/>
                    <a:pt x="0" y="6821"/>
                  </a:cubicBezTo>
                  <a:cubicBezTo>
                    <a:pt x="0" y="5305"/>
                    <a:pt x="0" y="5305"/>
                    <a:pt x="0" y="5305"/>
                  </a:cubicBezTo>
                  <a:cubicBezTo>
                    <a:pt x="0" y="4926"/>
                    <a:pt x="0" y="4926"/>
                    <a:pt x="600" y="4926"/>
                  </a:cubicBezTo>
                  <a:cubicBezTo>
                    <a:pt x="10800" y="4926"/>
                    <a:pt x="10800" y="4926"/>
                    <a:pt x="10800" y="4926"/>
                  </a:cubicBezTo>
                  <a:cubicBezTo>
                    <a:pt x="9600" y="3789"/>
                    <a:pt x="7200" y="3032"/>
                    <a:pt x="4200" y="3032"/>
                  </a:cubicBezTo>
                  <a:cubicBezTo>
                    <a:pt x="600" y="3032"/>
                    <a:pt x="600" y="3032"/>
                    <a:pt x="600" y="3032"/>
                  </a:cubicBezTo>
                  <a:cubicBezTo>
                    <a:pt x="0" y="3032"/>
                    <a:pt x="0" y="3032"/>
                    <a:pt x="0" y="2653"/>
                  </a:cubicBezTo>
                  <a:cubicBezTo>
                    <a:pt x="0" y="758"/>
                    <a:pt x="0" y="758"/>
                    <a:pt x="0" y="758"/>
                  </a:cubicBezTo>
                  <a:cubicBezTo>
                    <a:pt x="0" y="379"/>
                    <a:pt x="0" y="0"/>
                    <a:pt x="600" y="0"/>
                  </a:cubicBezTo>
                  <a:cubicBezTo>
                    <a:pt x="20400" y="0"/>
                    <a:pt x="20400" y="0"/>
                    <a:pt x="20400" y="0"/>
                  </a:cubicBezTo>
                  <a:cubicBezTo>
                    <a:pt x="21000" y="0"/>
                    <a:pt x="21600" y="379"/>
                    <a:pt x="21600" y="758"/>
                  </a:cubicBezTo>
                  <a:cubicBezTo>
                    <a:pt x="21600" y="2274"/>
                    <a:pt x="21600" y="2274"/>
                    <a:pt x="21600" y="2274"/>
                  </a:cubicBezTo>
                  <a:cubicBezTo>
                    <a:pt x="21600" y="2653"/>
                    <a:pt x="21000" y="2653"/>
                    <a:pt x="20400" y="2653"/>
                  </a:cubicBezTo>
                  <a:cubicBezTo>
                    <a:pt x="15000" y="2653"/>
                    <a:pt x="15000" y="2653"/>
                    <a:pt x="15000" y="2653"/>
                  </a:cubicBezTo>
                  <a:cubicBezTo>
                    <a:pt x="15600" y="3411"/>
                    <a:pt x="16200" y="4168"/>
                    <a:pt x="16800" y="4926"/>
                  </a:cubicBezTo>
                  <a:cubicBezTo>
                    <a:pt x="21000" y="4926"/>
                    <a:pt x="21000" y="4926"/>
                    <a:pt x="21000" y="4926"/>
                  </a:cubicBezTo>
                  <a:cubicBezTo>
                    <a:pt x="21000" y="4926"/>
                    <a:pt x="21600" y="4926"/>
                    <a:pt x="21600" y="5305"/>
                  </a:cubicBezTo>
                  <a:lnTo>
                    <a:pt x="21600" y="682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2" name="Shape 5702"/>
            <p:cNvSpPr/>
            <p:nvPr/>
          </p:nvSpPr>
          <p:spPr>
            <a:xfrm>
              <a:off x="8574186" y="1524954"/>
              <a:ext cx="141172" cy="207879"/>
            </a:xfrm>
            <a:custGeom>
              <a:avLst/>
              <a:gdLst/>
              <a:ahLst/>
              <a:cxnLst>
                <a:cxn ang="0">
                  <a:pos x="wd2" y="hd2"/>
                </a:cxn>
                <a:cxn ang="5400000">
                  <a:pos x="wd2" y="hd2"/>
                </a:cxn>
                <a:cxn ang="10800000">
                  <a:pos x="wd2" y="hd2"/>
                </a:cxn>
                <a:cxn ang="16200000">
                  <a:pos x="wd2" y="hd2"/>
                </a:cxn>
              </a:cxnLst>
              <a:rect l="0" t="0" r="r" b="b"/>
              <a:pathLst>
                <a:path w="21600" h="21600" extrusionOk="0">
                  <a:moveTo>
                    <a:pt x="514" y="20555"/>
                  </a:moveTo>
                  <a:cubicBezTo>
                    <a:pt x="2057" y="20206"/>
                    <a:pt x="3600" y="20206"/>
                    <a:pt x="4629" y="19510"/>
                  </a:cubicBezTo>
                  <a:cubicBezTo>
                    <a:pt x="5143" y="19161"/>
                    <a:pt x="5143" y="18813"/>
                    <a:pt x="5657" y="18116"/>
                  </a:cubicBezTo>
                  <a:cubicBezTo>
                    <a:pt x="5657" y="17071"/>
                    <a:pt x="10286" y="3484"/>
                    <a:pt x="10286" y="2439"/>
                  </a:cubicBezTo>
                  <a:cubicBezTo>
                    <a:pt x="10286" y="2090"/>
                    <a:pt x="10286" y="2090"/>
                    <a:pt x="10286" y="2090"/>
                  </a:cubicBezTo>
                  <a:cubicBezTo>
                    <a:pt x="9257" y="1742"/>
                    <a:pt x="7714" y="1742"/>
                    <a:pt x="6171" y="1742"/>
                  </a:cubicBezTo>
                  <a:cubicBezTo>
                    <a:pt x="6686" y="0"/>
                    <a:pt x="6686" y="0"/>
                    <a:pt x="6686" y="0"/>
                  </a:cubicBezTo>
                  <a:cubicBezTo>
                    <a:pt x="9257" y="348"/>
                    <a:pt x="12343" y="348"/>
                    <a:pt x="14914" y="348"/>
                  </a:cubicBezTo>
                  <a:cubicBezTo>
                    <a:pt x="16971" y="348"/>
                    <a:pt x="19029" y="348"/>
                    <a:pt x="21600" y="0"/>
                  </a:cubicBezTo>
                  <a:cubicBezTo>
                    <a:pt x="21086" y="697"/>
                    <a:pt x="21086" y="1045"/>
                    <a:pt x="21086" y="1394"/>
                  </a:cubicBezTo>
                  <a:cubicBezTo>
                    <a:pt x="19543" y="1742"/>
                    <a:pt x="18000" y="1742"/>
                    <a:pt x="16457" y="2439"/>
                  </a:cubicBezTo>
                  <a:cubicBezTo>
                    <a:pt x="16457" y="3135"/>
                    <a:pt x="15943" y="3832"/>
                    <a:pt x="15943" y="4529"/>
                  </a:cubicBezTo>
                  <a:cubicBezTo>
                    <a:pt x="14914" y="8361"/>
                    <a:pt x="13371" y="11845"/>
                    <a:pt x="12343" y="15329"/>
                  </a:cubicBezTo>
                  <a:cubicBezTo>
                    <a:pt x="12343" y="16026"/>
                    <a:pt x="11314" y="18813"/>
                    <a:pt x="11314" y="19510"/>
                  </a:cubicBezTo>
                  <a:cubicBezTo>
                    <a:pt x="11314" y="19858"/>
                    <a:pt x="11314" y="19858"/>
                    <a:pt x="11314" y="19858"/>
                  </a:cubicBezTo>
                  <a:cubicBezTo>
                    <a:pt x="12857" y="19858"/>
                    <a:pt x="13886" y="20206"/>
                    <a:pt x="15429" y="20206"/>
                  </a:cubicBezTo>
                  <a:cubicBezTo>
                    <a:pt x="14914" y="20555"/>
                    <a:pt x="14914" y="21252"/>
                    <a:pt x="14914" y="21600"/>
                  </a:cubicBezTo>
                  <a:cubicBezTo>
                    <a:pt x="14400" y="21600"/>
                    <a:pt x="13886" y="21600"/>
                    <a:pt x="13371" y="21600"/>
                  </a:cubicBezTo>
                  <a:cubicBezTo>
                    <a:pt x="12343" y="21600"/>
                    <a:pt x="11314" y="21252"/>
                    <a:pt x="9771" y="21252"/>
                  </a:cubicBezTo>
                  <a:cubicBezTo>
                    <a:pt x="8743" y="21252"/>
                    <a:pt x="7200" y="21252"/>
                    <a:pt x="5657" y="21252"/>
                  </a:cubicBezTo>
                  <a:cubicBezTo>
                    <a:pt x="4114" y="21252"/>
                    <a:pt x="2057" y="21600"/>
                    <a:pt x="0" y="21600"/>
                  </a:cubicBezTo>
                  <a:lnTo>
                    <a:pt x="514" y="2055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3" name="Shape 5703"/>
            <p:cNvSpPr/>
            <p:nvPr/>
          </p:nvSpPr>
          <p:spPr>
            <a:xfrm>
              <a:off x="0" y="1901927"/>
              <a:ext cx="224943" cy="215635"/>
            </a:xfrm>
            <a:custGeom>
              <a:avLst/>
              <a:gdLst/>
              <a:ahLst/>
              <a:cxnLst>
                <a:cxn ang="0">
                  <a:pos x="wd2" y="hd2"/>
                </a:cxn>
                <a:cxn ang="5400000">
                  <a:pos x="wd2" y="hd2"/>
                </a:cxn>
                <a:cxn ang="10800000">
                  <a:pos x="wd2" y="hd2"/>
                </a:cxn>
                <a:cxn ang="16200000">
                  <a:pos x="wd2" y="hd2"/>
                </a:cxn>
              </a:cxnLst>
              <a:rect l="0" t="0" r="r" b="b"/>
              <a:pathLst>
                <a:path w="21600" h="21600" extrusionOk="0">
                  <a:moveTo>
                    <a:pt x="20310" y="16538"/>
                  </a:moveTo>
                  <a:cubicBezTo>
                    <a:pt x="19988" y="16538"/>
                    <a:pt x="18699" y="15188"/>
                    <a:pt x="18699" y="14850"/>
                  </a:cubicBezTo>
                  <a:cubicBezTo>
                    <a:pt x="17409" y="16200"/>
                    <a:pt x="17409" y="16200"/>
                    <a:pt x="17409" y="16200"/>
                  </a:cubicBezTo>
                  <a:cubicBezTo>
                    <a:pt x="20310" y="19238"/>
                    <a:pt x="20310" y="19238"/>
                    <a:pt x="20310" y="19238"/>
                  </a:cubicBezTo>
                  <a:cubicBezTo>
                    <a:pt x="20310" y="19575"/>
                    <a:pt x="20633" y="19913"/>
                    <a:pt x="20633" y="20250"/>
                  </a:cubicBezTo>
                  <a:cubicBezTo>
                    <a:pt x="20633" y="20925"/>
                    <a:pt x="19666" y="21600"/>
                    <a:pt x="19021" y="21600"/>
                  </a:cubicBezTo>
                  <a:cubicBezTo>
                    <a:pt x="18699" y="21600"/>
                    <a:pt x="18376" y="21600"/>
                    <a:pt x="18054" y="21263"/>
                  </a:cubicBezTo>
                  <a:cubicBezTo>
                    <a:pt x="9349" y="12150"/>
                    <a:pt x="9349" y="12150"/>
                    <a:pt x="9349" y="12150"/>
                  </a:cubicBezTo>
                  <a:cubicBezTo>
                    <a:pt x="8060" y="13163"/>
                    <a:pt x="6448" y="14175"/>
                    <a:pt x="4836" y="14175"/>
                  </a:cubicBezTo>
                  <a:cubicBezTo>
                    <a:pt x="1934" y="14175"/>
                    <a:pt x="0" y="12150"/>
                    <a:pt x="0" y="9112"/>
                  </a:cubicBezTo>
                  <a:cubicBezTo>
                    <a:pt x="0" y="4725"/>
                    <a:pt x="4191" y="0"/>
                    <a:pt x="8382" y="0"/>
                  </a:cubicBezTo>
                  <a:cubicBezTo>
                    <a:pt x="11284" y="0"/>
                    <a:pt x="13218" y="2025"/>
                    <a:pt x="13218" y="5062"/>
                  </a:cubicBezTo>
                  <a:cubicBezTo>
                    <a:pt x="13218" y="7087"/>
                    <a:pt x="12573" y="8775"/>
                    <a:pt x="11606" y="10125"/>
                  </a:cubicBezTo>
                  <a:cubicBezTo>
                    <a:pt x="16119" y="14850"/>
                    <a:pt x="16119" y="14850"/>
                    <a:pt x="16119" y="14850"/>
                  </a:cubicBezTo>
                  <a:cubicBezTo>
                    <a:pt x="17409" y="13500"/>
                    <a:pt x="17409" y="13500"/>
                    <a:pt x="17409" y="13500"/>
                  </a:cubicBezTo>
                  <a:cubicBezTo>
                    <a:pt x="17087" y="13163"/>
                    <a:pt x="15797" y="12150"/>
                    <a:pt x="15797" y="11813"/>
                  </a:cubicBezTo>
                  <a:cubicBezTo>
                    <a:pt x="15797" y="11475"/>
                    <a:pt x="17087" y="10462"/>
                    <a:pt x="17409" y="10462"/>
                  </a:cubicBezTo>
                  <a:cubicBezTo>
                    <a:pt x="17409" y="10462"/>
                    <a:pt x="17409" y="10462"/>
                    <a:pt x="17731" y="10462"/>
                  </a:cubicBezTo>
                  <a:cubicBezTo>
                    <a:pt x="18054" y="10800"/>
                    <a:pt x="21600" y="14513"/>
                    <a:pt x="21600" y="14850"/>
                  </a:cubicBezTo>
                  <a:cubicBezTo>
                    <a:pt x="21600" y="15188"/>
                    <a:pt x="20633" y="16538"/>
                    <a:pt x="20310" y="16538"/>
                  </a:cubicBezTo>
                  <a:close/>
                  <a:moveTo>
                    <a:pt x="8060" y="2700"/>
                  </a:moveTo>
                  <a:cubicBezTo>
                    <a:pt x="6770" y="2700"/>
                    <a:pt x="5803" y="4050"/>
                    <a:pt x="5803" y="5400"/>
                  </a:cubicBezTo>
                  <a:cubicBezTo>
                    <a:pt x="5803" y="5737"/>
                    <a:pt x="5803" y="6075"/>
                    <a:pt x="6125" y="6412"/>
                  </a:cubicBezTo>
                  <a:cubicBezTo>
                    <a:pt x="5481" y="6412"/>
                    <a:pt x="5158" y="6075"/>
                    <a:pt x="4836" y="6075"/>
                  </a:cubicBezTo>
                  <a:cubicBezTo>
                    <a:pt x="3546" y="6075"/>
                    <a:pt x="2257" y="7425"/>
                    <a:pt x="2257" y="8775"/>
                  </a:cubicBezTo>
                  <a:cubicBezTo>
                    <a:pt x="2257" y="10125"/>
                    <a:pt x="3546" y="11475"/>
                    <a:pt x="4836" y="11475"/>
                  </a:cubicBezTo>
                  <a:cubicBezTo>
                    <a:pt x="6125" y="11475"/>
                    <a:pt x="7415" y="10125"/>
                    <a:pt x="7415" y="8775"/>
                  </a:cubicBezTo>
                  <a:cubicBezTo>
                    <a:pt x="7415" y="8437"/>
                    <a:pt x="7415" y="8100"/>
                    <a:pt x="7093" y="7762"/>
                  </a:cubicBezTo>
                  <a:cubicBezTo>
                    <a:pt x="7415" y="7762"/>
                    <a:pt x="7737" y="8100"/>
                    <a:pt x="8060" y="8100"/>
                  </a:cubicBezTo>
                  <a:cubicBezTo>
                    <a:pt x="9672" y="8100"/>
                    <a:pt x="10639" y="6750"/>
                    <a:pt x="10639" y="5400"/>
                  </a:cubicBezTo>
                  <a:cubicBezTo>
                    <a:pt x="10639" y="4050"/>
                    <a:pt x="9672" y="2700"/>
                    <a:pt x="8060" y="27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4" name="Shape 5704"/>
            <p:cNvSpPr/>
            <p:nvPr/>
          </p:nvSpPr>
          <p:spPr>
            <a:xfrm>
              <a:off x="420409" y="1922094"/>
              <a:ext cx="257522" cy="170647"/>
            </a:xfrm>
            <a:custGeom>
              <a:avLst/>
              <a:gdLst/>
              <a:ahLst/>
              <a:cxnLst>
                <a:cxn ang="0">
                  <a:pos x="wd2" y="hd2"/>
                </a:cxn>
                <a:cxn ang="5400000">
                  <a:pos x="wd2" y="hd2"/>
                </a:cxn>
                <a:cxn ang="10800000">
                  <a:pos x="wd2" y="hd2"/>
                </a:cxn>
                <a:cxn ang="16200000">
                  <a:pos x="wd2" y="hd2"/>
                </a:cxn>
              </a:cxnLst>
              <a:rect l="0" t="0" r="r" b="b"/>
              <a:pathLst>
                <a:path w="21600" h="21600" extrusionOk="0">
                  <a:moveTo>
                    <a:pt x="21600" y="18212"/>
                  </a:moveTo>
                  <a:cubicBezTo>
                    <a:pt x="21600" y="19906"/>
                    <a:pt x="21600" y="19906"/>
                    <a:pt x="21600" y="19906"/>
                  </a:cubicBezTo>
                  <a:cubicBezTo>
                    <a:pt x="21600" y="20753"/>
                    <a:pt x="20758" y="21600"/>
                    <a:pt x="19636" y="21600"/>
                  </a:cubicBezTo>
                  <a:cubicBezTo>
                    <a:pt x="1683" y="21600"/>
                    <a:pt x="1683" y="21600"/>
                    <a:pt x="1683" y="21600"/>
                  </a:cubicBezTo>
                  <a:cubicBezTo>
                    <a:pt x="842" y="21600"/>
                    <a:pt x="0" y="20753"/>
                    <a:pt x="0" y="19906"/>
                  </a:cubicBezTo>
                  <a:cubicBezTo>
                    <a:pt x="0" y="18212"/>
                    <a:pt x="0" y="18212"/>
                    <a:pt x="0" y="18212"/>
                  </a:cubicBezTo>
                  <a:cubicBezTo>
                    <a:pt x="1683" y="18212"/>
                    <a:pt x="1683" y="18212"/>
                    <a:pt x="1683" y="18212"/>
                  </a:cubicBezTo>
                  <a:cubicBezTo>
                    <a:pt x="19636" y="18212"/>
                    <a:pt x="19636" y="18212"/>
                    <a:pt x="19636" y="18212"/>
                  </a:cubicBezTo>
                  <a:lnTo>
                    <a:pt x="21600" y="18212"/>
                  </a:lnTo>
                  <a:close/>
                  <a:moveTo>
                    <a:pt x="2805" y="14400"/>
                  </a:moveTo>
                  <a:cubicBezTo>
                    <a:pt x="2805" y="2541"/>
                    <a:pt x="2805" y="2541"/>
                    <a:pt x="2805" y="2541"/>
                  </a:cubicBezTo>
                  <a:cubicBezTo>
                    <a:pt x="2805" y="847"/>
                    <a:pt x="3647" y="0"/>
                    <a:pt x="4488" y="0"/>
                  </a:cubicBezTo>
                  <a:cubicBezTo>
                    <a:pt x="16831" y="0"/>
                    <a:pt x="16831" y="0"/>
                    <a:pt x="16831" y="0"/>
                  </a:cubicBezTo>
                  <a:cubicBezTo>
                    <a:pt x="17953" y="0"/>
                    <a:pt x="18795" y="847"/>
                    <a:pt x="18795" y="2541"/>
                  </a:cubicBezTo>
                  <a:cubicBezTo>
                    <a:pt x="18795" y="14400"/>
                    <a:pt x="18795" y="14400"/>
                    <a:pt x="18795" y="14400"/>
                  </a:cubicBezTo>
                  <a:cubicBezTo>
                    <a:pt x="18795" y="16094"/>
                    <a:pt x="17953" y="17365"/>
                    <a:pt x="16831" y="17365"/>
                  </a:cubicBezTo>
                  <a:cubicBezTo>
                    <a:pt x="4488" y="17365"/>
                    <a:pt x="4488" y="17365"/>
                    <a:pt x="4488" y="17365"/>
                  </a:cubicBezTo>
                  <a:cubicBezTo>
                    <a:pt x="3647" y="17365"/>
                    <a:pt x="2805" y="16094"/>
                    <a:pt x="2805" y="14400"/>
                  </a:cubicBezTo>
                  <a:close/>
                  <a:moveTo>
                    <a:pt x="4208" y="14400"/>
                  </a:moveTo>
                  <a:cubicBezTo>
                    <a:pt x="4208" y="14824"/>
                    <a:pt x="4488" y="15247"/>
                    <a:pt x="4488" y="15247"/>
                  </a:cubicBezTo>
                  <a:cubicBezTo>
                    <a:pt x="16831" y="15247"/>
                    <a:pt x="16831" y="15247"/>
                    <a:pt x="16831" y="15247"/>
                  </a:cubicBezTo>
                  <a:cubicBezTo>
                    <a:pt x="17112" y="15247"/>
                    <a:pt x="17112" y="14824"/>
                    <a:pt x="17112" y="14400"/>
                  </a:cubicBezTo>
                  <a:cubicBezTo>
                    <a:pt x="17112" y="2541"/>
                    <a:pt x="17112" y="2541"/>
                    <a:pt x="17112" y="2541"/>
                  </a:cubicBezTo>
                  <a:cubicBezTo>
                    <a:pt x="17112" y="2118"/>
                    <a:pt x="17112" y="2118"/>
                    <a:pt x="16831" y="2118"/>
                  </a:cubicBezTo>
                  <a:cubicBezTo>
                    <a:pt x="4488" y="2118"/>
                    <a:pt x="4488" y="2118"/>
                    <a:pt x="4488" y="2118"/>
                  </a:cubicBezTo>
                  <a:cubicBezTo>
                    <a:pt x="4488" y="2118"/>
                    <a:pt x="4208" y="2118"/>
                    <a:pt x="4208" y="2541"/>
                  </a:cubicBezTo>
                  <a:lnTo>
                    <a:pt x="4208" y="14400"/>
                  </a:lnTo>
                  <a:close/>
                  <a:moveTo>
                    <a:pt x="11782" y="19906"/>
                  </a:moveTo>
                  <a:cubicBezTo>
                    <a:pt x="11782" y="19482"/>
                    <a:pt x="11782" y="19482"/>
                    <a:pt x="11782" y="19482"/>
                  </a:cubicBezTo>
                  <a:cubicBezTo>
                    <a:pt x="9818" y="19482"/>
                    <a:pt x="9818" y="19482"/>
                    <a:pt x="9818" y="19482"/>
                  </a:cubicBezTo>
                  <a:cubicBezTo>
                    <a:pt x="9818" y="19482"/>
                    <a:pt x="9538" y="19482"/>
                    <a:pt x="9538" y="19906"/>
                  </a:cubicBezTo>
                  <a:cubicBezTo>
                    <a:pt x="9538" y="19906"/>
                    <a:pt x="9818" y="19906"/>
                    <a:pt x="9818" y="19906"/>
                  </a:cubicBezTo>
                  <a:cubicBezTo>
                    <a:pt x="11782" y="19906"/>
                    <a:pt x="11782" y="19906"/>
                    <a:pt x="11782" y="19906"/>
                  </a:cubicBezTo>
                  <a:cubicBezTo>
                    <a:pt x="11782" y="19906"/>
                    <a:pt x="11782" y="19906"/>
                    <a:pt x="11782" y="1990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5" name="Shape 5705"/>
            <p:cNvSpPr/>
            <p:nvPr/>
          </p:nvSpPr>
          <p:spPr>
            <a:xfrm>
              <a:off x="910629" y="1891067"/>
              <a:ext cx="234251" cy="232700"/>
            </a:xfrm>
            <a:custGeom>
              <a:avLst/>
              <a:gdLst/>
              <a:ahLst/>
              <a:cxnLst>
                <a:cxn ang="0">
                  <a:pos x="wd2" y="hd2"/>
                </a:cxn>
                <a:cxn ang="5400000">
                  <a:pos x="wd2" y="hd2"/>
                </a:cxn>
                <a:cxn ang="10800000">
                  <a:pos x="wd2" y="hd2"/>
                </a:cxn>
                <a:cxn ang="16200000">
                  <a:pos x="wd2" y="hd2"/>
                </a:cxn>
              </a:cxnLst>
              <a:rect l="0" t="0" r="r" b="b"/>
              <a:pathLst>
                <a:path w="21600" h="21600" extrusionOk="0">
                  <a:moveTo>
                    <a:pt x="20983" y="20035"/>
                  </a:moveTo>
                  <a:cubicBezTo>
                    <a:pt x="19749" y="21287"/>
                    <a:pt x="19749" y="21287"/>
                    <a:pt x="19749" y="21287"/>
                  </a:cubicBezTo>
                  <a:cubicBezTo>
                    <a:pt x="19440" y="21600"/>
                    <a:pt x="19131" y="21600"/>
                    <a:pt x="18514" y="21600"/>
                  </a:cubicBezTo>
                  <a:cubicBezTo>
                    <a:pt x="18206" y="21600"/>
                    <a:pt x="17589" y="21600"/>
                    <a:pt x="17589" y="21287"/>
                  </a:cubicBezTo>
                  <a:cubicBezTo>
                    <a:pt x="12960" y="16591"/>
                    <a:pt x="12960" y="16591"/>
                    <a:pt x="12960" y="16591"/>
                  </a:cubicBezTo>
                  <a:cubicBezTo>
                    <a:pt x="12651" y="16278"/>
                    <a:pt x="12343" y="15965"/>
                    <a:pt x="12343" y="15652"/>
                  </a:cubicBezTo>
                  <a:cubicBezTo>
                    <a:pt x="12343" y="15026"/>
                    <a:pt x="12651" y="14713"/>
                    <a:pt x="12960" y="14400"/>
                  </a:cubicBezTo>
                  <a:cubicBezTo>
                    <a:pt x="9874" y="11270"/>
                    <a:pt x="9874" y="11270"/>
                    <a:pt x="9874" y="11270"/>
                  </a:cubicBezTo>
                  <a:cubicBezTo>
                    <a:pt x="8331" y="12835"/>
                    <a:pt x="8331" y="12835"/>
                    <a:pt x="8331" y="12835"/>
                  </a:cubicBezTo>
                  <a:cubicBezTo>
                    <a:pt x="8023" y="12835"/>
                    <a:pt x="8023" y="12835"/>
                    <a:pt x="7714" y="12835"/>
                  </a:cubicBezTo>
                  <a:cubicBezTo>
                    <a:pt x="7714" y="12835"/>
                    <a:pt x="7406" y="12835"/>
                    <a:pt x="7406" y="12835"/>
                  </a:cubicBezTo>
                  <a:cubicBezTo>
                    <a:pt x="7714" y="13148"/>
                    <a:pt x="8023" y="13461"/>
                    <a:pt x="8023" y="14087"/>
                  </a:cubicBezTo>
                  <a:cubicBezTo>
                    <a:pt x="8023" y="14400"/>
                    <a:pt x="8023" y="14713"/>
                    <a:pt x="7714" y="14713"/>
                  </a:cubicBezTo>
                  <a:cubicBezTo>
                    <a:pt x="7406" y="15339"/>
                    <a:pt x="6789" y="15965"/>
                    <a:pt x="6171" y="15965"/>
                  </a:cubicBezTo>
                  <a:cubicBezTo>
                    <a:pt x="5863" y="15965"/>
                    <a:pt x="5554" y="15652"/>
                    <a:pt x="5554" y="15652"/>
                  </a:cubicBezTo>
                  <a:cubicBezTo>
                    <a:pt x="309" y="10330"/>
                    <a:pt x="309" y="10330"/>
                    <a:pt x="309" y="10330"/>
                  </a:cubicBezTo>
                  <a:cubicBezTo>
                    <a:pt x="0" y="10017"/>
                    <a:pt x="0" y="9704"/>
                    <a:pt x="0" y="9391"/>
                  </a:cubicBezTo>
                  <a:cubicBezTo>
                    <a:pt x="0" y="8765"/>
                    <a:pt x="617" y="8452"/>
                    <a:pt x="926" y="7826"/>
                  </a:cubicBezTo>
                  <a:cubicBezTo>
                    <a:pt x="1234" y="7826"/>
                    <a:pt x="1543" y="7513"/>
                    <a:pt x="1851" y="7513"/>
                  </a:cubicBezTo>
                  <a:cubicBezTo>
                    <a:pt x="2469" y="7513"/>
                    <a:pt x="2777" y="7826"/>
                    <a:pt x="3086" y="8452"/>
                  </a:cubicBezTo>
                  <a:cubicBezTo>
                    <a:pt x="3086" y="8139"/>
                    <a:pt x="3086" y="8139"/>
                    <a:pt x="3086" y="7826"/>
                  </a:cubicBezTo>
                  <a:cubicBezTo>
                    <a:pt x="3086" y="7826"/>
                    <a:pt x="3086" y="7513"/>
                    <a:pt x="3086" y="7513"/>
                  </a:cubicBezTo>
                  <a:cubicBezTo>
                    <a:pt x="7406" y="3130"/>
                    <a:pt x="7406" y="3130"/>
                    <a:pt x="7406" y="3130"/>
                  </a:cubicBezTo>
                  <a:cubicBezTo>
                    <a:pt x="7406" y="3130"/>
                    <a:pt x="7714" y="2817"/>
                    <a:pt x="7714" y="2817"/>
                  </a:cubicBezTo>
                  <a:cubicBezTo>
                    <a:pt x="8023" y="2817"/>
                    <a:pt x="8023" y="3130"/>
                    <a:pt x="8331" y="3130"/>
                  </a:cubicBezTo>
                  <a:cubicBezTo>
                    <a:pt x="8023" y="2817"/>
                    <a:pt x="7714" y="2504"/>
                    <a:pt x="7714" y="1878"/>
                  </a:cubicBezTo>
                  <a:cubicBezTo>
                    <a:pt x="7714" y="1565"/>
                    <a:pt x="7714" y="1252"/>
                    <a:pt x="8023" y="939"/>
                  </a:cubicBezTo>
                  <a:cubicBezTo>
                    <a:pt x="8331" y="626"/>
                    <a:pt x="8640" y="0"/>
                    <a:pt x="9566" y="0"/>
                  </a:cubicBezTo>
                  <a:cubicBezTo>
                    <a:pt x="9874" y="0"/>
                    <a:pt x="10183" y="0"/>
                    <a:pt x="10183" y="313"/>
                  </a:cubicBezTo>
                  <a:cubicBezTo>
                    <a:pt x="15429" y="5322"/>
                    <a:pt x="15429" y="5322"/>
                    <a:pt x="15429" y="5322"/>
                  </a:cubicBezTo>
                  <a:cubicBezTo>
                    <a:pt x="15429" y="5635"/>
                    <a:pt x="15737" y="5948"/>
                    <a:pt x="15737" y="6261"/>
                  </a:cubicBezTo>
                  <a:cubicBezTo>
                    <a:pt x="15737" y="6887"/>
                    <a:pt x="15120" y="7513"/>
                    <a:pt x="14503" y="7826"/>
                  </a:cubicBezTo>
                  <a:cubicBezTo>
                    <a:pt x="14503" y="8139"/>
                    <a:pt x="14194" y="8139"/>
                    <a:pt x="13886" y="8139"/>
                  </a:cubicBezTo>
                  <a:cubicBezTo>
                    <a:pt x="13269" y="8139"/>
                    <a:pt x="12960" y="7826"/>
                    <a:pt x="12651" y="7513"/>
                  </a:cubicBezTo>
                  <a:cubicBezTo>
                    <a:pt x="12651" y="7513"/>
                    <a:pt x="12651" y="7826"/>
                    <a:pt x="12651" y="7826"/>
                  </a:cubicBezTo>
                  <a:cubicBezTo>
                    <a:pt x="12651" y="8139"/>
                    <a:pt x="12651" y="8139"/>
                    <a:pt x="12651" y="8452"/>
                  </a:cubicBezTo>
                  <a:cubicBezTo>
                    <a:pt x="11109" y="10017"/>
                    <a:pt x="11109" y="10017"/>
                    <a:pt x="11109" y="10017"/>
                  </a:cubicBezTo>
                  <a:cubicBezTo>
                    <a:pt x="14194" y="13148"/>
                    <a:pt x="14194" y="13148"/>
                    <a:pt x="14194" y="13148"/>
                  </a:cubicBezTo>
                  <a:cubicBezTo>
                    <a:pt x="14503" y="12835"/>
                    <a:pt x="14811" y="12522"/>
                    <a:pt x="15429" y="12522"/>
                  </a:cubicBezTo>
                  <a:cubicBezTo>
                    <a:pt x="15737" y="12522"/>
                    <a:pt x="16354" y="12835"/>
                    <a:pt x="16663" y="13148"/>
                  </a:cubicBezTo>
                  <a:cubicBezTo>
                    <a:pt x="20983" y="17530"/>
                    <a:pt x="20983" y="17530"/>
                    <a:pt x="20983" y="17530"/>
                  </a:cubicBezTo>
                  <a:cubicBezTo>
                    <a:pt x="21291" y="17843"/>
                    <a:pt x="21600" y="18470"/>
                    <a:pt x="21600" y="18783"/>
                  </a:cubicBezTo>
                  <a:cubicBezTo>
                    <a:pt x="21600" y="19096"/>
                    <a:pt x="21291" y="19722"/>
                    <a:pt x="20983" y="2003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6" name="Shape 5706"/>
            <p:cNvSpPr/>
            <p:nvPr/>
          </p:nvSpPr>
          <p:spPr>
            <a:xfrm>
              <a:off x="1386886" y="1901927"/>
              <a:ext cx="141172" cy="207878"/>
            </a:xfrm>
            <a:custGeom>
              <a:avLst/>
              <a:gdLst/>
              <a:ahLst/>
              <a:cxnLst>
                <a:cxn ang="0">
                  <a:pos x="wd2" y="hd2"/>
                </a:cxn>
                <a:cxn ang="5400000">
                  <a:pos x="wd2" y="hd2"/>
                </a:cxn>
                <a:cxn ang="10800000">
                  <a:pos x="wd2" y="hd2"/>
                </a:cxn>
                <a:cxn ang="16200000">
                  <a:pos x="wd2" y="hd2"/>
                </a:cxn>
              </a:cxnLst>
              <a:rect l="0" t="0" r="r" b="b"/>
              <a:pathLst>
                <a:path w="21600" h="21600" extrusionOk="0">
                  <a:moveTo>
                    <a:pt x="19029" y="10103"/>
                  </a:moveTo>
                  <a:cubicBezTo>
                    <a:pt x="18000" y="11148"/>
                    <a:pt x="15943" y="12890"/>
                    <a:pt x="15943" y="14284"/>
                  </a:cubicBezTo>
                  <a:cubicBezTo>
                    <a:pt x="16457" y="14632"/>
                    <a:pt x="16971" y="14981"/>
                    <a:pt x="16971" y="15329"/>
                  </a:cubicBezTo>
                  <a:cubicBezTo>
                    <a:pt x="16971" y="15677"/>
                    <a:pt x="16457" y="16026"/>
                    <a:pt x="16457" y="16374"/>
                  </a:cubicBezTo>
                  <a:cubicBezTo>
                    <a:pt x="16457" y="16374"/>
                    <a:pt x="16971" y="16723"/>
                    <a:pt x="16971" y="17071"/>
                  </a:cubicBezTo>
                  <a:cubicBezTo>
                    <a:pt x="16971" y="17768"/>
                    <a:pt x="16457" y="18116"/>
                    <a:pt x="15943" y="18465"/>
                  </a:cubicBezTo>
                  <a:cubicBezTo>
                    <a:pt x="15943" y="18465"/>
                    <a:pt x="15943" y="18813"/>
                    <a:pt x="15943" y="18813"/>
                  </a:cubicBezTo>
                  <a:cubicBezTo>
                    <a:pt x="15943" y="19858"/>
                    <a:pt x="14914" y="20206"/>
                    <a:pt x="13886" y="20206"/>
                  </a:cubicBezTo>
                  <a:cubicBezTo>
                    <a:pt x="13371" y="21252"/>
                    <a:pt x="12343" y="21600"/>
                    <a:pt x="10800" y="21600"/>
                  </a:cubicBezTo>
                  <a:cubicBezTo>
                    <a:pt x="9771" y="21600"/>
                    <a:pt x="8229" y="21252"/>
                    <a:pt x="7714" y="20206"/>
                  </a:cubicBezTo>
                  <a:cubicBezTo>
                    <a:pt x="6686" y="20206"/>
                    <a:pt x="5657" y="19858"/>
                    <a:pt x="5657" y="18813"/>
                  </a:cubicBezTo>
                  <a:cubicBezTo>
                    <a:pt x="5657" y="18813"/>
                    <a:pt x="5657" y="18465"/>
                    <a:pt x="5657" y="18465"/>
                  </a:cubicBezTo>
                  <a:cubicBezTo>
                    <a:pt x="5143" y="18116"/>
                    <a:pt x="4629" y="17768"/>
                    <a:pt x="4629" y="17071"/>
                  </a:cubicBezTo>
                  <a:cubicBezTo>
                    <a:pt x="4629" y="16723"/>
                    <a:pt x="5143" y="16374"/>
                    <a:pt x="5143" y="16374"/>
                  </a:cubicBezTo>
                  <a:cubicBezTo>
                    <a:pt x="5143" y="16026"/>
                    <a:pt x="4629" y="15677"/>
                    <a:pt x="4629" y="15329"/>
                  </a:cubicBezTo>
                  <a:cubicBezTo>
                    <a:pt x="4629" y="14981"/>
                    <a:pt x="5143" y="14632"/>
                    <a:pt x="5657" y="14284"/>
                  </a:cubicBezTo>
                  <a:cubicBezTo>
                    <a:pt x="5657" y="12890"/>
                    <a:pt x="3600" y="11148"/>
                    <a:pt x="2571" y="10103"/>
                  </a:cubicBezTo>
                  <a:cubicBezTo>
                    <a:pt x="1029" y="9058"/>
                    <a:pt x="0" y="8013"/>
                    <a:pt x="0" y="6271"/>
                  </a:cubicBezTo>
                  <a:cubicBezTo>
                    <a:pt x="0" y="2787"/>
                    <a:pt x="5657" y="0"/>
                    <a:pt x="10800" y="0"/>
                  </a:cubicBezTo>
                  <a:cubicBezTo>
                    <a:pt x="15943" y="0"/>
                    <a:pt x="21600" y="2787"/>
                    <a:pt x="21600" y="6271"/>
                  </a:cubicBezTo>
                  <a:cubicBezTo>
                    <a:pt x="21600" y="8013"/>
                    <a:pt x="20571" y="9058"/>
                    <a:pt x="19029" y="10103"/>
                  </a:cubicBezTo>
                  <a:close/>
                  <a:moveTo>
                    <a:pt x="10800" y="2090"/>
                  </a:moveTo>
                  <a:cubicBezTo>
                    <a:pt x="7200" y="2090"/>
                    <a:pt x="3086" y="3484"/>
                    <a:pt x="3086" y="6271"/>
                  </a:cubicBezTo>
                  <a:cubicBezTo>
                    <a:pt x="3086" y="7316"/>
                    <a:pt x="3600" y="8361"/>
                    <a:pt x="4114" y="9058"/>
                  </a:cubicBezTo>
                  <a:cubicBezTo>
                    <a:pt x="4629" y="9406"/>
                    <a:pt x="5143" y="9406"/>
                    <a:pt x="5657" y="9755"/>
                  </a:cubicBezTo>
                  <a:cubicBezTo>
                    <a:pt x="7200" y="11148"/>
                    <a:pt x="8229" y="12542"/>
                    <a:pt x="8229" y="13935"/>
                  </a:cubicBezTo>
                  <a:cubicBezTo>
                    <a:pt x="13371" y="13935"/>
                    <a:pt x="13371" y="13935"/>
                    <a:pt x="13371" y="13935"/>
                  </a:cubicBezTo>
                  <a:cubicBezTo>
                    <a:pt x="13371" y="12542"/>
                    <a:pt x="14400" y="11148"/>
                    <a:pt x="15943" y="9755"/>
                  </a:cubicBezTo>
                  <a:cubicBezTo>
                    <a:pt x="16457" y="9406"/>
                    <a:pt x="16971" y="9406"/>
                    <a:pt x="17486" y="9058"/>
                  </a:cubicBezTo>
                  <a:cubicBezTo>
                    <a:pt x="18000" y="8361"/>
                    <a:pt x="18514" y="7316"/>
                    <a:pt x="18514" y="6271"/>
                  </a:cubicBezTo>
                  <a:cubicBezTo>
                    <a:pt x="18514" y="3484"/>
                    <a:pt x="14400" y="2090"/>
                    <a:pt x="10800" y="2090"/>
                  </a:cubicBezTo>
                  <a:close/>
                  <a:moveTo>
                    <a:pt x="14914" y="6968"/>
                  </a:moveTo>
                  <a:cubicBezTo>
                    <a:pt x="14400" y="6968"/>
                    <a:pt x="13886" y="6619"/>
                    <a:pt x="13886" y="6271"/>
                  </a:cubicBezTo>
                  <a:cubicBezTo>
                    <a:pt x="13886" y="5574"/>
                    <a:pt x="11829" y="5226"/>
                    <a:pt x="10800" y="5226"/>
                  </a:cubicBezTo>
                  <a:cubicBezTo>
                    <a:pt x="10286" y="5226"/>
                    <a:pt x="10286" y="4877"/>
                    <a:pt x="10286" y="4529"/>
                  </a:cubicBezTo>
                  <a:cubicBezTo>
                    <a:pt x="10286" y="4529"/>
                    <a:pt x="10286" y="4181"/>
                    <a:pt x="10800" y="4181"/>
                  </a:cubicBezTo>
                  <a:cubicBezTo>
                    <a:pt x="12857" y="4181"/>
                    <a:pt x="15429" y="4877"/>
                    <a:pt x="15429" y="6271"/>
                  </a:cubicBezTo>
                  <a:cubicBezTo>
                    <a:pt x="15429" y="6619"/>
                    <a:pt x="14914" y="6968"/>
                    <a:pt x="14914" y="696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7" name="Shape 5707"/>
            <p:cNvSpPr/>
            <p:nvPr/>
          </p:nvSpPr>
          <p:spPr>
            <a:xfrm>
              <a:off x="1870900" y="1901927"/>
              <a:ext cx="207879" cy="207878"/>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5226" y="3832"/>
                  </a:moveTo>
                  <a:cubicBezTo>
                    <a:pt x="4181" y="3832"/>
                    <a:pt x="3135" y="4529"/>
                    <a:pt x="3135" y="5574"/>
                  </a:cubicBezTo>
                  <a:cubicBezTo>
                    <a:pt x="3135" y="6271"/>
                    <a:pt x="3832" y="6968"/>
                    <a:pt x="5226" y="6968"/>
                  </a:cubicBezTo>
                  <a:cubicBezTo>
                    <a:pt x="5226" y="6968"/>
                    <a:pt x="5226" y="6968"/>
                    <a:pt x="5226" y="6968"/>
                  </a:cubicBezTo>
                  <a:cubicBezTo>
                    <a:pt x="6271" y="6968"/>
                    <a:pt x="6968" y="6271"/>
                    <a:pt x="6968" y="5574"/>
                  </a:cubicBezTo>
                  <a:cubicBezTo>
                    <a:pt x="6968" y="4529"/>
                    <a:pt x="6271" y="3832"/>
                    <a:pt x="5226" y="3832"/>
                  </a:cubicBezTo>
                  <a:close/>
                  <a:moveTo>
                    <a:pt x="6619" y="18116"/>
                  </a:moveTo>
                  <a:cubicBezTo>
                    <a:pt x="6619" y="8361"/>
                    <a:pt x="6619" y="8361"/>
                    <a:pt x="6619" y="8361"/>
                  </a:cubicBezTo>
                  <a:cubicBezTo>
                    <a:pt x="3484" y="8361"/>
                    <a:pt x="3484" y="8361"/>
                    <a:pt x="3484" y="8361"/>
                  </a:cubicBezTo>
                  <a:cubicBezTo>
                    <a:pt x="3484" y="18116"/>
                    <a:pt x="3484" y="18116"/>
                    <a:pt x="3484" y="18116"/>
                  </a:cubicBezTo>
                  <a:lnTo>
                    <a:pt x="6619" y="18116"/>
                  </a:lnTo>
                  <a:close/>
                  <a:moveTo>
                    <a:pt x="18465" y="18116"/>
                  </a:moveTo>
                  <a:cubicBezTo>
                    <a:pt x="18465" y="12542"/>
                    <a:pt x="18465" y="12542"/>
                    <a:pt x="18465" y="12542"/>
                  </a:cubicBezTo>
                  <a:cubicBezTo>
                    <a:pt x="18465" y="9755"/>
                    <a:pt x="16723" y="8361"/>
                    <a:pt x="14632" y="8361"/>
                  </a:cubicBezTo>
                  <a:cubicBezTo>
                    <a:pt x="12890" y="8361"/>
                    <a:pt x="12194" y="9058"/>
                    <a:pt x="11845" y="9755"/>
                  </a:cubicBezTo>
                  <a:cubicBezTo>
                    <a:pt x="11845" y="9755"/>
                    <a:pt x="11845" y="9755"/>
                    <a:pt x="11845" y="9755"/>
                  </a:cubicBezTo>
                  <a:cubicBezTo>
                    <a:pt x="11845" y="8361"/>
                    <a:pt x="11845" y="8361"/>
                    <a:pt x="11845" y="8361"/>
                  </a:cubicBezTo>
                  <a:cubicBezTo>
                    <a:pt x="8361" y="8361"/>
                    <a:pt x="8361" y="8361"/>
                    <a:pt x="8361" y="8361"/>
                  </a:cubicBezTo>
                  <a:cubicBezTo>
                    <a:pt x="8361" y="8361"/>
                    <a:pt x="8361" y="9406"/>
                    <a:pt x="8361" y="18116"/>
                  </a:cubicBezTo>
                  <a:cubicBezTo>
                    <a:pt x="11845" y="18116"/>
                    <a:pt x="11845" y="18116"/>
                    <a:pt x="11845" y="18116"/>
                  </a:cubicBezTo>
                  <a:cubicBezTo>
                    <a:pt x="11845" y="12890"/>
                    <a:pt x="11845" y="12890"/>
                    <a:pt x="11845" y="12890"/>
                  </a:cubicBezTo>
                  <a:cubicBezTo>
                    <a:pt x="11845" y="12542"/>
                    <a:pt x="11845" y="12194"/>
                    <a:pt x="11845" y="11845"/>
                  </a:cubicBezTo>
                  <a:cubicBezTo>
                    <a:pt x="12194" y="11497"/>
                    <a:pt x="12542" y="10800"/>
                    <a:pt x="13587" y="10800"/>
                  </a:cubicBezTo>
                  <a:cubicBezTo>
                    <a:pt x="14632" y="10800"/>
                    <a:pt x="14981" y="11497"/>
                    <a:pt x="14981" y="12890"/>
                  </a:cubicBezTo>
                  <a:cubicBezTo>
                    <a:pt x="14981" y="18116"/>
                    <a:pt x="14981" y="18116"/>
                    <a:pt x="14981" y="18116"/>
                  </a:cubicBezTo>
                  <a:lnTo>
                    <a:pt x="18465" y="1811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8" name="Shape 5708"/>
            <p:cNvSpPr/>
            <p:nvPr/>
          </p:nvSpPr>
          <p:spPr>
            <a:xfrm>
              <a:off x="2358017" y="1887965"/>
              <a:ext cx="237354" cy="238905"/>
            </a:xfrm>
            <a:custGeom>
              <a:avLst/>
              <a:gdLst/>
              <a:ahLst/>
              <a:cxnLst>
                <a:cxn ang="0">
                  <a:pos x="wd2" y="hd2"/>
                </a:cxn>
                <a:cxn ang="5400000">
                  <a:pos x="wd2" y="hd2"/>
                </a:cxn>
                <a:cxn ang="10800000">
                  <a:pos x="wd2" y="hd2"/>
                </a:cxn>
                <a:cxn ang="16200000">
                  <a:pos x="wd2" y="hd2"/>
                </a:cxn>
              </a:cxnLst>
              <a:rect l="0" t="0" r="r" b="b"/>
              <a:pathLst>
                <a:path w="21600" h="21600" extrusionOk="0">
                  <a:moveTo>
                    <a:pt x="4563" y="13994"/>
                  </a:moveTo>
                  <a:cubicBezTo>
                    <a:pt x="0" y="13994"/>
                    <a:pt x="0" y="13994"/>
                    <a:pt x="0" y="13994"/>
                  </a:cubicBezTo>
                  <a:cubicBezTo>
                    <a:pt x="0" y="13690"/>
                    <a:pt x="0" y="13386"/>
                    <a:pt x="0" y="13082"/>
                  </a:cubicBezTo>
                  <a:cubicBezTo>
                    <a:pt x="0" y="10952"/>
                    <a:pt x="2738" y="10648"/>
                    <a:pt x="2738" y="9431"/>
                  </a:cubicBezTo>
                  <a:cubicBezTo>
                    <a:pt x="2738" y="9127"/>
                    <a:pt x="2434" y="8823"/>
                    <a:pt x="2130" y="8823"/>
                  </a:cubicBezTo>
                  <a:cubicBezTo>
                    <a:pt x="1825" y="8823"/>
                    <a:pt x="1217" y="9431"/>
                    <a:pt x="1217" y="9735"/>
                  </a:cubicBezTo>
                  <a:cubicBezTo>
                    <a:pt x="0" y="8823"/>
                    <a:pt x="0" y="8823"/>
                    <a:pt x="0" y="8823"/>
                  </a:cubicBezTo>
                  <a:cubicBezTo>
                    <a:pt x="608" y="8214"/>
                    <a:pt x="1217" y="7606"/>
                    <a:pt x="2130" y="7606"/>
                  </a:cubicBezTo>
                  <a:cubicBezTo>
                    <a:pt x="3346" y="7606"/>
                    <a:pt x="4259" y="8214"/>
                    <a:pt x="4259" y="9431"/>
                  </a:cubicBezTo>
                  <a:cubicBezTo>
                    <a:pt x="4259" y="11256"/>
                    <a:pt x="1825" y="11561"/>
                    <a:pt x="1825" y="12777"/>
                  </a:cubicBezTo>
                  <a:cubicBezTo>
                    <a:pt x="3346" y="12777"/>
                    <a:pt x="3346" y="12777"/>
                    <a:pt x="3346" y="12777"/>
                  </a:cubicBezTo>
                  <a:cubicBezTo>
                    <a:pt x="3346" y="11865"/>
                    <a:pt x="3346" y="11865"/>
                    <a:pt x="3346" y="11865"/>
                  </a:cubicBezTo>
                  <a:cubicBezTo>
                    <a:pt x="4563" y="11865"/>
                    <a:pt x="4563" y="11865"/>
                    <a:pt x="4563" y="11865"/>
                  </a:cubicBezTo>
                  <a:lnTo>
                    <a:pt x="4563" y="13994"/>
                  </a:lnTo>
                  <a:close/>
                  <a:moveTo>
                    <a:pt x="2130" y="21600"/>
                  </a:moveTo>
                  <a:cubicBezTo>
                    <a:pt x="1521" y="21600"/>
                    <a:pt x="608" y="21296"/>
                    <a:pt x="0" y="20992"/>
                  </a:cubicBezTo>
                  <a:cubicBezTo>
                    <a:pt x="913" y="19775"/>
                    <a:pt x="913" y="19775"/>
                    <a:pt x="913" y="19775"/>
                  </a:cubicBezTo>
                  <a:cubicBezTo>
                    <a:pt x="1217" y="20079"/>
                    <a:pt x="1521" y="20383"/>
                    <a:pt x="2130" y="20383"/>
                  </a:cubicBezTo>
                  <a:cubicBezTo>
                    <a:pt x="2434" y="20383"/>
                    <a:pt x="3042" y="20079"/>
                    <a:pt x="3042" y="19775"/>
                  </a:cubicBezTo>
                  <a:cubicBezTo>
                    <a:pt x="3042" y="18862"/>
                    <a:pt x="2130" y="18862"/>
                    <a:pt x="1521" y="18862"/>
                  </a:cubicBezTo>
                  <a:cubicBezTo>
                    <a:pt x="1217" y="18254"/>
                    <a:pt x="1217" y="18254"/>
                    <a:pt x="1217" y="18254"/>
                  </a:cubicBezTo>
                  <a:cubicBezTo>
                    <a:pt x="1825" y="17645"/>
                    <a:pt x="2130" y="17037"/>
                    <a:pt x="2738" y="16732"/>
                  </a:cubicBezTo>
                  <a:cubicBezTo>
                    <a:pt x="2738" y="16732"/>
                    <a:pt x="2738" y="16732"/>
                    <a:pt x="2738" y="16732"/>
                  </a:cubicBezTo>
                  <a:cubicBezTo>
                    <a:pt x="2434" y="16732"/>
                    <a:pt x="1825" y="16732"/>
                    <a:pt x="1521" y="16732"/>
                  </a:cubicBezTo>
                  <a:cubicBezTo>
                    <a:pt x="1521" y="17341"/>
                    <a:pt x="1521" y="17341"/>
                    <a:pt x="1521" y="17341"/>
                  </a:cubicBezTo>
                  <a:cubicBezTo>
                    <a:pt x="304" y="17341"/>
                    <a:pt x="304" y="17341"/>
                    <a:pt x="304" y="17341"/>
                  </a:cubicBezTo>
                  <a:cubicBezTo>
                    <a:pt x="304" y="15515"/>
                    <a:pt x="304" y="15515"/>
                    <a:pt x="304" y="15515"/>
                  </a:cubicBezTo>
                  <a:cubicBezTo>
                    <a:pt x="4259" y="15515"/>
                    <a:pt x="4259" y="15515"/>
                    <a:pt x="4259" y="15515"/>
                  </a:cubicBezTo>
                  <a:cubicBezTo>
                    <a:pt x="4259" y="16428"/>
                    <a:pt x="4259" y="16428"/>
                    <a:pt x="4259" y="16428"/>
                  </a:cubicBezTo>
                  <a:cubicBezTo>
                    <a:pt x="3042" y="17949"/>
                    <a:pt x="3042" y="17949"/>
                    <a:pt x="3042" y="17949"/>
                  </a:cubicBezTo>
                  <a:cubicBezTo>
                    <a:pt x="3955" y="18254"/>
                    <a:pt x="4563" y="18862"/>
                    <a:pt x="4563" y="19470"/>
                  </a:cubicBezTo>
                  <a:cubicBezTo>
                    <a:pt x="4563" y="20992"/>
                    <a:pt x="3346" y="21600"/>
                    <a:pt x="2130" y="21600"/>
                  </a:cubicBezTo>
                  <a:close/>
                  <a:moveTo>
                    <a:pt x="4563" y="6085"/>
                  </a:moveTo>
                  <a:cubicBezTo>
                    <a:pt x="304" y="6085"/>
                    <a:pt x="304" y="6085"/>
                    <a:pt x="304" y="6085"/>
                  </a:cubicBezTo>
                  <a:cubicBezTo>
                    <a:pt x="304" y="4868"/>
                    <a:pt x="304" y="4868"/>
                    <a:pt x="304" y="4868"/>
                  </a:cubicBezTo>
                  <a:cubicBezTo>
                    <a:pt x="1825" y="4868"/>
                    <a:pt x="1825" y="4868"/>
                    <a:pt x="1825" y="4868"/>
                  </a:cubicBezTo>
                  <a:cubicBezTo>
                    <a:pt x="1825" y="3955"/>
                    <a:pt x="1825" y="2738"/>
                    <a:pt x="1825" y="1825"/>
                  </a:cubicBezTo>
                  <a:cubicBezTo>
                    <a:pt x="1825" y="1825"/>
                    <a:pt x="1825" y="1825"/>
                    <a:pt x="1825" y="1825"/>
                  </a:cubicBezTo>
                  <a:cubicBezTo>
                    <a:pt x="1825" y="1825"/>
                    <a:pt x="1825" y="1825"/>
                    <a:pt x="1825" y="1825"/>
                  </a:cubicBezTo>
                  <a:cubicBezTo>
                    <a:pt x="1521" y="2130"/>
                    <a:pt x="1217" y="2130"/>
                    <a:pt x="1217" y="2434"/>
                  </a:cubicBezTo>
                  <a:cubicBezTo>
                    <a:pt x="304" y="1521"/>
                    <a:pt x="304" y="1521"/>
                    <a:pt x="304" y="1521"/>
                  </a:cubicBezTo>
                  <a:cubicBezTo>
                    <a:pt x="1825" y="0"/>
                    <a:pt x="1825" y="0"/>
                    <a:pt x="1825" y="0"/>
                  </a:cubicBezTo>
                  <a:cubicBezTo>
                    <a:pt x="3346" y="0"/>
                    <a:pt x="3346" y="0"/>
                    <a:pt x="3346" y="0"/>
                  </a:cubicBezTo>
                  <a:cubicBezTo>
                    <a:pt x="3346" y="4868"/>
                    <a:pt x="3346" y="4868"/>
                    <a:pt x="3346" y="4868"/>
                  </a:cubicBezTo>
                  <a:cubicBezTo>
                    <a:pt x="4563" y="4868"/>
                    <a:pt x="4563" y="4868"/>
                    <a:pt x="4563" y="4868"/>
                  </a:cubicBezTo>
                  <a:lnTo>
                    <a:pt x="4563" y="6085"/>
                  </a:lnTo>
                  <a:close/>
                  <a:moveTo>
                    <a:pt x="21600" y="5780"/>
                  </a:moveTo>
                  <a:cubicBezTo>
                    <a:pt x="21600" y="5780"/>
                    <a:pt x="21600" y="6085"/>
                    <a:pt x="21296" y="6085"/>
                  </a:cubicBezTo>
                  <a:cubicBezTo>
                    <a:pt x="6389" y="6085"/>
                    <a:pt x="6389" y="6085"/>
                    <a:pt x="6389" y="6085"/>
                  </a:cubicBezTo>
                  <a:cubicBezTo>
                    <a:pt x="6389" y="6085"/>
                    <a:pt x="6085" y="5780"/>
                    <a:pt x="6085" y="5780"/>
                  </a:cubicBezTo>
                  <a:cubicBezTo>
                    <a:pt x="6085" y="3346"/>
                    <a:pt x="6085" y="3346"/>
                    <a:pt x="6085" y="3346"/>
                  </a:cubicBezTo>
                  <a:cubicBezTo>
                    <a:pt x="6085" y="3042"/>
                    <a:pt x="6389" y="3042"/>
                    <a:pt x="6389" y="3042"/>
                  </a:cubicBezTo>
                  <a:cubicBezTo>
                    <a:pt x="21296" y="3042"/>
                    <a:pt x="21296" y="3042"/>
                    <a:pt x="21296" y="3042"/>
                  </a:cubicBezTo>
                  <a:cubicBezTo>
                    <a:pt x="21600" y="3042"/>
                    <a:pt x="21600" y="3042"/>
                    <a:pt x="21600" y="3346"/>
                  </a:cubicBezTo>
                  <a:lnTo>
                    <a:pt x="21600" y="5780"/>
                  </a:lnTo>
                  <a:close/>
                  <a:moveTo>
                    <a:pt x="21600" y="11865"/>
                  </a:moveTo>
                  <a:cubicBezTo>
                    <a:pt x="21600" y="12169"/>
                    <a:pt x="21600" y="12169"/>
                    <a:pt x="21296" y="12169"/>
                  </a:cubicBezTo>
                  <a:cubicBezTo>
                    <a:pt x="6389" y="12169"/>
                    <a:pt x="6389" y="12169"/>
                    <a:pt x="6389" y="12169"/>
                  </a:cubicBezTo>
                  <a:cubicBezTo>
                    <a:pt x="6389" y="12169"/>
                    <a:pt x="6085" y="12169"/>
                    <a:pt x="6085" y="11865"/>
                  </a:cubicBezTo>
                  <a:cubicBezTo>
                    <a:pt x="6085" y="9431"/>
                    <a:pt x="6085" y="9431"/>
                    <a:pt x="6085" y="9431"/>
                  </a:cubicBezTo>
                  <a:cubicBezTo>
                    <a:pt x="6085" y="9431"/>
                    <a:pt x="6389" y="9127"/>
                    <a:pt x="6389" y="9127"/>
                  </a:cubicBezTo>
                  <a:cubicBezTo>
                    <a:pt x="21296" y="9127"/>
                    <a:pt x="21296" y="9127"/>
                    <a:pt x="21296" y="9127"/>
                  </a:cubicBezTo>
                  <a:cubicBezTo>
                    <a:pt x="21600" y="9127"/>
                    <a:pt x="21600" y="9431"/>
                    <a:pt x="21600" y="9431"/>
                  </a:cubicBezTo>
                  <a:lnTo>
                    <a:pt x="21600" y="11865"/>
                  </a:lnTo>
                  <a:close/>
                  <a:moveTo>
                    <a:pt x="21600" y="18254"/>
                  </a:moveTo>
                  <a:cubicBezTo>
                    <a:pt x="21600" y="18254"/>
                    <a:pt x="21600" y="18558"/>
                    <a:pt x="21296" y="18558"/>
                  </a:cubicBezTo>
                  <a:cubicBezTo>
                    <a:pt x="6389" y="18558"/>
                    <a:pt x="6389" y="18558"/>
                    <a:pt x="6389" y="18558"/>
                  </a:cubicBezTo>
                  <a:cubicBezTo>
                    <a:pt x="6389" y="18558"/>
                    <a:pt x="6085" y="18254"/>
                    <a:pt x="6085" y="18254"/>
                  </a:cubicBezTo>
                  <a:cubicBezTo>
                    <a:pt x="6085" y="15820"/>
                    <a:pt x="6085" y="15820"/>
                    <a:pt x="6085" y="15820"/>
                  </a:cubicBezTo>
                  <a:cubicBezTo>
                    <a:pt x="6085" y="15515"/>
                    <a:pt x="6389" y="15515"/>
                    <a:pt x="6389" y="15515"/>
                  </a:cubicBezTo>
                  <a:cubicBezTo>
                    <a:pt x="21296" y="15515"/>
                    <a:pt x="21296" y="15515"/>
                    <a:pt x="21296" y="15515"/>
                  </a:cubicBezTo>
                  <a:cubicBezTo>
                    <a:pt x="21600" y="15515"/>
                    <a:pt x="21600" y="15515"/>
                    <a:pt x="21600" y="15820"/>
                  </a:cubicBezTo>
                  <a:lnTo>
                    <a:pt x="21600" y="1825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09" name="Shape 5709"/>
            <p:cNvSpPr/>
            <p:nvPr/>
          </p:nvSpPr>
          <p:spPr>
            <a:xfrm>
              <a:off x="2837377" y="1884862"/>
              <a:ext cx="103102" cy="235803"/>
            </a:xfrm>
            <a:custGeom>
              <a:avLst/>
              <a:gdLst/>
              <a:ahLst/>
              <a:cxnLst>
                <a:cxn ang="0">
                  <a:pos x="wd2" y="hd2"/>
                </a:cxn>
                <a:cxn ang="5400000">
                  <a:pos x="wd2" y="hd2"/>
                </a:cxn>
                <a:cxn ang="10800000">
                  <a:pos x="wd2" y="hd2"/>
                </a:cxn>
                <a:cxn ang="16200000">
                  <a:pos x="wd2" y="hd2"/>
                </a:cxn>
              </a:cxnLst>
              <a:rect l="0" t="0" r="r" b="b"/>
              <a:pathLst>
                <a:path w="21426" h="21600" extrusionOk="0">
                  <a:moveTo>
                    <a:pt x="20903" y="16663"/>
                  </a:moveTo>
                  <a:cubicBezTo>
                    <a:pt x="11148" y="21291"/>
                    <a:pt x="11148" y="21291"/>
                    <a:pt x="11148" y="21291"/>
                  </a:cubicBezTo>
                  <a:cubicBezTo>
                    <a:pt x="11148" y="21600"/>
                    <a:pt x="11148" y="21600"/>
                    <a:pt x="10452" y="21600"/>
                  </a:cubicBezTo>
                  <a:cubicBezTo>
                    <a:pt x="10452" y="21600"/>
                    <a:pt x="10452" y="21600"/>
                    <a:pt x="9755" y="21291"/>
                  </a:cubicBezTo>
                  <a:cubicBezTo>
                    <a:pt x="0" y="16663"/>
                    <a:pt x="0" y="16663"/>
                    <a:pt x="0" y="16663"/>
                  </a:cubicBezTo>
                  <a:cubicBezTo>
                    <a:pt x="0" y="16354"/>
                    <a:pt x="0" y="16354"/>
                    <a:pt x="0" y="16046"/>
                  </a:cubicBezTo>
                  <a:cubicBezTo>
                    <a:pt x="0" y="16046"/>
                    <a:pt x="697" y="16046"/>
                    <a:pt x="697" y="16046"/>
                  </a:cubicBezTo>
                  <a:cubicBezTo>
                    <a:pt x="6968" y="16046"/>
                    <a:pt x="6968" y="16046"/>
                    <a:pt x="6968" y="16046"/>
                  </a:cubicBezTo>
                  <a:cubicBezTo>
                    <a:pt x="6968" y="617"/>
                    <a:pt x="6968" y="617"/>
                    <a:pt x="6968" y="617"/>
                  </a:cubicBezTo>
                  <a:cubicBezTo>
                    <a:pt x="6968" y="309"/>
                    <a:pt x="7665" y="0"/>
                    <a:pt x="7665" y="0"/>
                  </a:cubicBezTo>
                  <a:cubicBezTo>
                    <a:pt x="13239" y="0"/>
                    <a:pt x="13239" y="0"/>
                    <a:pt x="13239" y="0"/>
                  </a:cubicBezTo>
                  <a:cubicBezTo>
                    <a:pt x="13935" y="0"/>
                    <a:pt x="13935" y="309"/>
                    <a:pt x="13935" y="617"/>
                  </a:cubicBezTo>
                  <a:cubicBezTo>
                    <a:pt x="13935" y="16046"/>
                    <a:pt x="13935" y="16046"/>
                    <a:pt x="13935" y="16046"/>
                  </a:cubicBezTo>
                  <a:cubicBezTo>
                    <a:pt x="20206" y="16046"/>
                    <a:pt x="20206" y="16046"/>
                    <a:pt x="20206" y="16046"/>
                  </a:cubicBezTo>
                  <a:cubicBezTo>
                    <a:pt x="20903" y="16046"/>
                    <a:pt x="20903" y="16046"/>
                    <a:pt x="20903" y="16046"/>
                  </a:cubicBezTo>
                  <a:cubicBezTo>
                    <a:pt x="21600" y="16354"/>
                    <a:pt x="21600" y="16354"/>
                    <a:pt x="20903" y="1666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0" name="Shape 5710"/>
            <p:cNvSpPr/>
            <p:nvPr/>
          </p:nvSpPr>
          <p:spPr>
            <a:xfrm>
              <a:off x="3327597" y="1884862"/>
              <a:ext cx="218738" cy="221841"/>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1" name="Shape 5711"/>
            <p:cNvSpPr/>
            <p:nvPr/>
          </p:nvSpPr>
          <p:spPr>
            <a:xfrm>
              <a:off x="3806240" y="1894170"/>
              <a:ext cx="239622" cy="215636"/>
            </a:xfrm>
            <a:custGeom>
              <a:avLst/>
              <a:gdLst/>
              <a:ahLst/>
              <a:cxnLst>
                <a:cxn ang="0">
                  <a:pos x="wd2" y="hd2"/>
                </a:cxn>
                <a:cxn ang="5400000">
                  <a:pos x="wd2" y="hd2"/>
                </a:cxn>
                <a:cxn ang="10800000">
                  <a:pos x="wd2" y="hd2"/>
                </a:cxn>
                <a:cxn ang="16200000">
                  <a:pos x="wd2" y="hd2"/>
                </a:cxn>
              </a:cxnLst>
              <a:rect l="0" t="0" r="r" b="b"/>
              <a:pathLst>
                <a:path w="21525" h="21600" extrusionOk="0">
                  <a:moveTo>
                    <a:pt x="7425" y="14850"/>
                  </a:moveTo>
                  <a:cubicBezTo>
                    <a:pt x="7425" y="15188"/>
                    <a:pt x="7425" y="15525"/>
                    <a:pt x="7125" y="15525"/>
                  </a:cubicBezTo>
                  <a:cubicBezTo>
                    <a:pt x="7125" y="15525"/>
                    <a:pt x="6825" y="15525"/>
                    <a:pt x="6825" y="15525"/>
                  </a:cubicBezTo>
                  <a:cubicBezTo>
                    <a:pt x="6525" y="15525"/>
                    <a:pt x="6525" y="15525"/>
                    <a:pt x="6225" y="15188"/>
                  </a:cubicBezTo>
                  <a:cubicBezTo>
                    <a:pt x="225" y="8437"/>
                    <a:pt x="225" y="8437"/>
                    <a:pt x="225" y="8437"/>
                  </a:cubicBezTo>
                  <a:cubicBezTo>
                    <a:pt x="-75" y="8100"/>
                    <a:pt x="-75" y="7425"/>
                    <a:pt x="225" y="7087"/>
                  </a:cubicBezTo>
                  <a:cubicBezTo>
                    <a:pt x="6225" y="337"/>
                    <a:pt x="6225" y="337"/>
                    <a:pt x="6225" y="337"/>
                  </a:cubicBezTo>
                  <a:cubicBezTo>
                    <a:pt x="6525" y="0"/>
                    <a:pt x="6825" y="0"/>
                    <a:pt x="7125" y="0"/>
                  </a:cubicBezTo>
                  <a:cubicBezTo>
                    <a:pt x="7425" y="0"/>
                    <a:pt x="7425" y="337"/>
                    <a:pt x="7425" y="675"/>
                  </a:cubicBezTo>
                  <a:cubicBezTo>
                    <a:pt x="7425" y="1687"/>
                    <a:pt x="7425" y="1687"/>
                    <a:pt x="7425" y="1687"/>
                  </a:cubicBezTo>
                  <a:cubicBezTo>
                    <a:pt x="2925" y="7087"/>
                    <a:pt x="2925" y="7087"/>
                    <a:pt x="2925" y="7087"/>
                  </a:cubicBezTo>
                  <a:cubicBezTo>
                    <a:pt x="2625" y="7425"/>
                    <a:pt x="2625" y="8100"/>
                    <a:pt x="2925" y="8437"/>
                  </a:cubicBezTo>
                  <a:cubicBezTo>
                    <a:pt x="7425" y="13838"/>
                    <a:pt x="7425" y="13838"/>
                    <a:pt x="7425" y="13838"/>
                  </a:cubicBezTo>
                  <a:lnTo>
                    <a:pt x="7425" y="14850"/>
                  </a:lnTo>
                  <a:close/>
                  <a:moveTo>
                    <a:pt x="19425" y="21263"/>
                  </a:moveTo>
                  <a:cubicBezTo>
                    <a:pt x="19425" y="21600"/>
                    <a:pt x="19125" y="21600"/>
                    <a:pt x="19125" y="21600"/>
                  </a:cubicBezTo>
                  <a:cubicBezTo>
                    <a:pt x="19125" y="21600"/>
                    <a:pt x="19125" y="21600"/>
                    <a:pt x="19125" y="21600"/>
                  </a:cubicBezTo>
                  <a:cubicBezTo>
                    <a:pt x="18825" y="21600"/>
                    <a:pt x="18825" y="21263"/>
                    <a:pt x="18825" y="21263"/>
                  </a:cubicBezTo>
                  <a:cubicBezTo>
                    <a:pt x="19125" y="17550"/>
                    <a:pt x="18825" y="15188"/>
                    <a:pt x="17325" y="13500"/>
                  </a:cubicBezTo>
                  <a:cubicBezTo>
                    <a:pt x="16425" y="12150"/>
                    <a:pt x="14925" y="11475"/>
                    <a:pt x="12225" y="11138"/>
                  </a:cubicBezTo>
                  <a:cubicBezTo>
                    <a:pt x="12225" y="14850"/>
                    <a:pt x="12225" y="14850"/>
                    <a:pt x="12225" y="14850"/>
                  </a:cubicBezTo>
                  <a:cubicBezTo>
                    <a:pt x="12225" y="15188"/>
                    <a:pt x="11925" y="15525"/>
                    <a:pt x="11625" y="15525"/>
                  </a:cubicBezTo>
                  <a:cubicBezTo>
                    <a:pt x="11625" y="15525"/>
                    <a:pt x="11625" y="15525"/>
                    <a:pt x="11325" y="15525"/>
                  </a:cubicBezTo>
                  <a:cubicBezTo>
                    <a:pt x="11325" y="15525"/>
                    <a:pt x="11025" y="15525"/>
                    <a:pt x="11025" y="15188"/>
                  </a:cubicBezTo>
                  <a:cubicBezTo>
                    <a:pt x="4725" y="8437"/>
                    <a:pt x="4725" y="8437"/>
                    <a:pt x="4725" y="8437"/>
                  </a:cubicBezTo>
                  <a:cubicBezTo>
                    <a:pt x="4425" y="8100"/>
                    <a:pt x="4425" y="7425"/>
                    <a:pt x="4725" y="7087"/>
                  </a:cubicBezTo>
                  <a:cubicBezTo>
                    <a:pt x="11025" y="337"/>
                    <a:pt x="11025" y="337"/>
                    <a:pt x="11025" y="337"/>
                  </a:cubicBezTo>
                  <a:cubicBezTo>
                    <a:pt x="11025" y="0"/>
                    <a:pt x="11325" y="0"/>
                    <a:pt x="11625" y="0"/>
                  </a:cubicBezTo>
                  <a:cubicBezTo>
                    <a:pt x="11925" y="0"/>
                    <a:pt x="12225" y="337"/>
                    <a:pt x="12225" y="675"/>
                  </a:cubicBezTo>
                  <a:cubicBezTo>
                    <a:pt x="12225" y="4387"/>
                    <a:pt x="12225" y="4387"/>
                    <a:pt x="12225" y="4387"/>
                  </a:cubicBezTo>
                  <a:cubicBezTo>
                    <a:pt x="15525" y="4725"/>
                    <a:pt x="17925" y="5737"/>
                    <a:pt x="19425" y="7425"/>
                  </a:cubicBezTo>
                  <a:cubicBezTo>
                    <a:pt x="21225" y="9450"/>
                    <a:pt x="21525" y="12488"/>
                    <a:pt x="21525" y="14175"/>
                  </a:cubicBezTo>
                  <a:cubicBezTo>
                    <a:pt x="21525" y="17213"/>
                    <a:pt x="19425" y="21263"/>
                    <a:pt x="19425" y="2126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2" name="Shape 5712"/>
            <p:cNvSpPr/>
            <p:nvPr/>
          </p:nvSpPr>
          <p:spPr>
            <a:xfrm>
              <a:off x="4287868" y="1901927"/>
              <a:ext cx="204777" cy="207878"/>
            </a:xfrm>
            <a:custGeom>
              <a:avLst/>
              <a:gdLst/>
              <a:ahLst/>
              <a:cxnLst>
                <a:cxn ang="0">
                  <a:pos x="wd2" y="hd2"/>
                </a:cxn>
                <a:cxn ang="5400000">
                  <a:pos x="wd2" y="hd2"/>
                </a:cxn>
                <a:cxn ang="10800000">
                  <a:pos x="wd2" y="hd2"/>
                </a:cxn>
                <a:cxn ang="16200000">
                  <a:pos x="wd2" y="hd2"/>
                </a:cxn>
              </a:cxnLst>
              <a:rect l="0" t="0" r="r" b="b"/>
              <a:pathLst>
                <a:path w="21600" h="21600" extrusionOk="0">
                  <a:moveTo>
                    <a:pt x="21600" y="18465"/>
                  </a:moveTo>
                  <a:cubicBezTo>
                    <a:pt x="21600" y="20206"/>
                    <a:pt x="20184" y="21600"/>
                    <a:pt x="18413" y="21600"/>
                  </a:cubicBezTo>
                  <a:cubicBezTo>
                    <a:pt x="3187" y="21600"/>
                    <a:pt x="3187" y="21600"/>
                    <a:pt x="3187" y="21600"/>
                  </a:cubicBezTo>
                  <a:cubicBezTo>
                    <a:pt x="1416" y="21600"/>
                    <a:pt x="0" y="20206"/>
                    <a:pt x="0" y="18465"/>
                  </a:cubicBezTo>
                  <a:cubicBezTo>
                    <a:pt x="0" y="3484"/>
                    <a:pt x="0" y="3484"/>
                    <a:pt x="0" y="3484"/>
                  </a:cubicBezTo>
                  <a:cubicBezTo>
                    <a:pt x="0" y="1742"/>
                    <a:pt x="1416" y="0"/>
                    <a:pt x="3187" y="0"/>
                  </a:cubicBezTo>
                  <a:cubicBezTo>
                    <a:pt x="18413" y="0"/>
                    <a:pt x="18413" y="0"/>
                    <a:pt x="18413" y="0"/>
                  </a:cubicBezTo>
                  <a:cubicBezTo>
                    <a:pt x="20184" y="0"/>
                    <a:pt x="21600" y="1742"/>
                    <a:pt x="21600" y="3484"/>
                  </a:cubicBezTo>
                  <a:lnTo>
                    <a:pt x="21600" y="18465"/>
                  </a:lnTo>
                  <a:close/>
                  <a:moveTo>
                    <a:pt x="11685" y="9755"/>
                  </a:moveTo>
                  <a:cubicBezTo>
                    <a:pt x="11685" y="8710"/>
                    <a:pt x="10977" y="8361"/>
                    <a:pt x="9915" y="8361"/>
                  </a:cubicBezTo>
                  <a:cubicBezTo>
                    <a:pt x="8144" y="8361"/>
                    <a:pt x="8144" y="8361"/>
                    <a:pt x="8144" y="8361"/>
                  </a:cubicBezTo>
                  <a:cubicBezTo>
                    <a:pt x="7436" y="8361"/>
                    <a:pt x="7082" y="8361"/>
                    <a:pt x="6728" y="9058"/>
                  </a:cubicBezTo>
                  <a:cubicBezTo>
                    <a:pt x="6374" y="8361"/>
                    <a:pt x="6020" y="8361"/>
                    <a:pt x="5311" y="8361"/>
                  </a:cubicBezTo>
                  <a:cubicBezTo>
                    <a:pt x="3541" y="8361"/>
                    <a:pt x="3541" y="8361"/>
                    <a:pt x="3541" y="8361"/>
                  </a:cubicBezTo>
                  <a:cubicBezTo>
                    <a:pt x="2479" y="8361"/>
                    <a:pt x="1770" y="8710"/>
                    <a:pt x="1770" y="9755"/>
                  </a:cubicBezTo>
                  <a:cubicBezTo>
                    <a:pt x="1770" y="13239"/>
                    <a:pt x="1770" y="13239"/>
                    <a:pt x="1770" y="13239"/>
                  </a:cubicBezTo>
                  <a:cubicBezTo>
                    <a:pt x="1770" y="13587"/>
                    <a:pt x="1770" y="13587"/>
                    <a:pt x="2125" y="13587"/>
                  </a:cubicBezTo>
                  <a:cubicBezTo>
                    <a:pt x="2833" y="13587"/>
                    <a:pt x="2833" y="13587"/>
                    <a:pt x="2833" y="13587"/>
                  </a:cubicBezTo>
                  <a:cubicBezTo>
                    <a:pt x="3187" y="13587"/>
                    <a:pt x="3187" y="13587"/>
                    <a:pt x="3187" y="13239"/>
                  </a:cubicBezTo>
                  <a:cubicBezTo>
                    <a:pt x="3187" y="10103"/>
                    <a:pt x="3187" y="10103"/>
                    <a:pt x="3187" y="10103"/>
                  </a:cubicBezTo>
                  <a:cubicBezTo>
                    <a:pt x="3187" y="9755"/>
                    <a:pt x="3541" y="9406"/>
                    <a:pt x="3895" y="9406"/>
                  </a:cubicBezTo>
                  <a:cubicBezTo>
                    <a:pt x="5311" y="9406"/>
                    <a:pt x="5311" y="9406"/>
                    <a:pt x="5311" y="9406"/>
                  </a:cubicBezTo>
                  <a:cubicBezTo>
                    <a:pt x="5666" y="9406"/>
                    <a:pt x="6020" y="9755"/>
                    <a:pt x="6020" y="10103"/>
                  </a:cubicBezTo>
                  <a:cubicBezTo>
                    <a:pt x="6020" y="13239"/>
                    <a:pt x="6020" y="13239"/>
                    <a:pt x="6020" y="13239"/>
                  </a:cubicBezTo>
                  <a:cubicBezTo>
                    <a:pt x="6020" y="13587"/>
                    <a:pt x="6020" y="13587"/>
                    <a:pt x="6374" y="13587"/>
                  </a:cubicBezTo>
                  <a:cubicBezTo>
                    <a:pt x="7082" y="13587"/>
                    <a:pt x="7082" y="13587"/>
                    <a:pt x="7082" y="13587"/>
                  </a:cubicBezTo>
                  <a:cubicBezTo>
                    <a:pt x="7082" y="13587"/>
                    <a:pt x="7436" y="13587"/>
                    <a:pt x="7436" y="13239"/>
                  </a:cubicBezTo>
                  <a:cubicBezTo>
                    <a:pt x="7436" y="10103"/>
                    <a:pt x="7436" y="10103"/>
                    <a:pt x="7436" y="10103"/>
                  </a:cubicBezTo>
                  <a:cubicBezTo>
                    <a:pt x="7436" y="9755"/>
                    <a:pt x="7790" y="9406"/>
                    <a:pt x="8144" y="9406"/>
                  </a:cubicBezTo>
                  <a:cubicBezTo>
                    <a:pt x="9561" y="9406"/>
                    <a:pt x="9561" y="9406"/>
                    <a:pt x="9561" y="9406"/>
                  </a:cubicBezTo>
                  <a:cubicBezTo>
                    <a:pt x="9915" y="9406"/>
                    <a:pt x="10269" y="9755"/>
                    <a:pt x="10269" y="10103"/>
                  </a:cubicBezTo>
                  <a:cubicBezTo>
                    <a:pt x="10269" y="13239"/>
                    <a:pt x="10269" y="13239"/>
                    <a:pt x="10269" y="13239"/>
                  </a:cubicBezTo>
                  <a:cubicBezTo>
                    <a:pt x="10269" y="13587"/>
                    <a:pt x="10269" y="13587"/>
                    <a:pt x="10623" y="13587"/>
                  </a:cubicBezTo>
                  <a:cubicBezTo>
                    <a:pt x="11331" y="13587"/>
                    <a:pt x="11331" y="13587"/>
                    <a:pt x="11331" y="13587"/>
                  </a:cubicBezTo>
                  <a:cubicBezTo>
                    <a:pt x="11331" y="13587"/>
                    <a:pt x="11685" y="13587"/>
                    <a:pt x="11685" y="13239"/>
                  </a:cubicBezTo>
                  <a:lnTo>
                    <a:pt x="11685" y="9755"/>
                  </a:lnTo>
                  <a:close/>
                  <a:moveTo>
                    <a:pt x="19830" y="9755"/>
                  </a:moveTo>
                  <a:cubicBezTo>
                    <a:pt x="19830" y="8710"/>
                    <a:pt x="19121" y="8361"/>
                    <a:pt x="18413" y="8361"/>
                  </a:cubicBezTo>
                  <a:cubicBezTo>
                    <a:pt x="14518" y="8361"/>
                    <a:pt x="14518" y="8361"/>
                    <a:pt x="14518" y="8361"/>
                  </a:cubicBezTo>
                  <a:cubicBezTo>
                    <a:pt x="13456" y="8361"/>
                    <a:pt x="12748" y="8710"/>
                    <a:pt x="12748" y="9755"/>
                  </a:cubicBezTo>
                  <a:cubicBezTo>
                    <a:pt x="12748" y="15677"/>
                    <a:pt x="12748" y="15677"/>
                    <a:pt x="12748" y="15677"/>
                  </a:cubicBezTo>
                  <a:cubicBezTo>
                    <a:pt x="12748" y="15677"/>
                    <a:pt x="13102" y="16026"/>
                    <a:pt x="13102" y="16026"/>
                  </a:cubicBezTo>
                  <a:cubicBezTo>
                    <a:pt x="13810" y="16026"/>
                    <a:pt x="13810" y="16026"/>
                    <a:pt x="13810" y="16026"/>
                  </a:cubicBezTo>
                  <a:cubicBezTo>
                    <a:pt x="14164" y="16026"/>
                    <a:pt x="14164" y="15677"/>
                    <a:pt x="14164" y="15677"/>
                  </a:cubicBezTo>
                  <a:cubicBezTo>
                    <a:pt x="14164" y="13239"/>
                    <a:pt x="14164" y="13239"/>
                    <a:pt x="14164" y="13239"/>
                  </a:cubicBezTo>
                  <a:cubicBezTo>
                    <a:pt x="14518" y="13587"/>
                    <a:pt x="14872" y="13587"/>
                    <a:pt x="15580" y="13587"/>
                  </a:cubicBezTo>
                  <a:cubicBezTo>
                    <a:pt x="18413" y="13587"/>
                    <a:pt x="18413" y="13587"/>
                    <a:pt x="18413" y="13587"/>
                  </a:cubicBezTo>
                  <a:cubicBezTo>
                    <a:pt x="19121" y="13587"/>
                    <a:pt x="19830" y="12890"/>
                    <a:pt x="19830" y="12194"/>
                  </a:cubicBezTo>
                  <a:lnTo>
                    <a:pt x="19830" y="9755"/>
                  </a:lnTo>
                  <a:close/>
                  <a:moveTo>
                    <a:pt x="18413" y="11845"/>
                  </a:moveTo>
                  <a:cubicBezTo>
                    <a:pt x="18413" y="12194"/>
                    <a:pt x="18413" y="12542"/>
                    <a:pt x="17705" y="12542"/>
                  </a:cubicBezTo>
                  <a:cubicBezTo>
                    <a:pt x="14872" y="12542"/>
                    <a:pt x="14872" y="12542"/>
                    <a:pt x="14872" y="12542"/>
                  </a:cubicBezTo>
                  <a:cubicBezTo>
                    <a:pt x="14518" y="12542"/>
                    <a:pt x="14164" y="12194"/>
                    <a:pt x="14164" y="11845"/>
                  </a:cubicBezTo>
                  <a:cubicBezTo>
                    <a:pt x="14164" y="10103"/>
                    <a:pt x="14164" y="10103"/>
                    <a:pt x="14164" y="10103"/>
                  </a:cubicBezTo>
                  <a:cubicBezTo>
                    <a:pt x="14164" y="9755"/>
                    <a:pt x="14518" y="9406"/>
                    <a:pt x="14872" y="9406"/>
                  </a:cubicBezTo>
                  <a:cubicBezTo>
                    <a:pt x="17705" y="9406"/>
                    <a:pt x="17705" y="9406"/>
                    <a:pt x="17705" y="9406"/>
                  </a:cubicBezTo>
                  <a:cubicBezTo>
                    <a:pt x="18413" y="9406"/>
                    <a:pt x="18413" y="9755"/>
                    <a:pt x="18413" y="10103"/>
                  </a:cubicBezTo>
                  <a:lnTo>
                    <a:pt x="18413" y="1184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3" name="Shape 5713"/>
            <p:cNvSpPr/>
            <p:nvPr/>
          </p:nvSpPr>
          <p:spPr>
            <a:xfrm>
              <a:off x="4772721" y="1884862"/>
              <a:ext cx="186035" cy="224944"/>
            </a:xfrm>
            <a:custGeom>
              <a:avLst/>
              <a:gdLst/>
              <a:ahLst/>
              <a:cxnLst>
                <a:cxn ang="0">
                  <a:pos x="wd2" y="hd2"/>
                </a:cxn>
                <a:cxn ang="5400000">
                  <a:pos x="wd2" y="hd2"/>
                </a:cxn>
                <a:cxn ang="10800000">
                  <a:pos x="wd2" y="hd2"/>
                </a:cxn>
                <a:cxn ang="16200000">
                  <a:pos x="wd2" y="hd2"/>
                </a:cxn>
              </a:cxnLst>
              <a:rect l="0" t="0" r="r" b="b"/>
              <a:pathLst>
                <a:path w="21407" h="21600" extrusionOk="0">
                  <a:moveTo>
                    <a:pt x="15718" y="9349"/>
                  </a:moveTo>
                  <a:cubicBezTo>
                    <a:pt x="15718" y="10961"/>
                    <a:pt x="15718" y="10961"/>
                    <a:pt x="15718" y="10961"/>
                  </a:cubicBezTo>
                  <a:cubicBezTo>
                    <a:pt x="15718" y="13218"/>
                    <a:pt x="13404" y="15152"/>
                    <a:pt x="10704" y="15152"/>
                  </a:cubicBezTo>
                  <a:cubicBezTo>
                    <a:pt x="10318" y="15152"/>
                    <a:pt x="9547" y="14830"/>
                    <a:pt x="9161" y="14830"/>
                  </a:cubicBezTo>
                  <a:cubicBezTo>
                    <a:pt x="7618" y="16119"/>
                    <a:pt x="7618" y="16119"/>
                    <a:pt x="7618" y="16119"/>
                  </a:cubicBezTo>
                  <a:cubicBezTo>
                    <a:pt x="8390" y="16442"/>
                    <a:pt x="9547" y="16764"/>
                    <a:pt x="10704" y="16764"/>
                  </a:cubicBezTo>
                  <a:cubicBezTo>
                    <a:pt x="14561" y="16764"/>
                    <a:pt x="17647" y="14185"/>
                    <a:pt x="17647" y="10961"/>
                  </a:cubicBezTo>
                  <a:cubicBezTo>
                    <a:pt x="17647" y="9349"/>
                    <a:pt x="17647" y="9349"/>
                    <a:pt x="17647" y="9349"/>
                  </a:cubicBezTo>
                  <a:cubicBezTo>
                    <a:pt x="17647" y="8704"/>
                    <a:pt x="18033" y="8382"/>
                    <a:pt x="18804" y="8382"/>
                  </a:cubicBezTo>
                  <a:cubicBezTo>
                    <a:pt x="19190" y="8382"/>
                    <a:pt x="19575" y="8704"/>
                    <a:pt x="19575" y="9349"/>
                  </a:cubicBezTo>
                  <a:cubicBezTo>
                    <a:pt x="19575" y="10961"/>
                    <a:pt x="19575" y="10961"/>
                    <a:pt x="19575" y="10961"/>
                  </a:cubicBezTo>
                  <a:cubicBezTo>
                    <a:pt x="19575" y="14830"/>
                    <a:pt x="16104" y="17731"/>
                    <a:pt x="11861" y="18376"/>
                  </a:cubicBezTo>
                  <a:cubicBezTo>
                    <a:pt x="11861" y="19988"/>
                    <a:pt x="11861" y="19988"/>
                    <a:pt x="11861" y="19988"/>
                  </a:cubicBezTo>
                  <a:cubicBezTo>
                    <a:pt x="15718" y="19988"/>
                    <a:pt x="15718" y="19988"/>
                    <a:pt x="15718" y="19988"/>
                  </a:cubicBezTo>
                  <a:cubicBezTo>
                    <a:pt x="16104" y="19988"/>
                    <a:pt x="16490" y="20310"/>
                    <a:pt x="16490" y="20955"/>
                  </a:cubicBezTo>
                  <a:cubicBezTo>
                    <a:pt x="16490" y="21278"/>
                    <a:pt x="16104" y="21600"/>
                    <a:pt x="15718" y="21600"/>
                  </a:cubicBezTo>
                  <a:cubicBezTo>
                    <a:pt x="5690" y="21600"/>
                    <a:pt x="5690" y="21600"/>
                    <a:pt x="5690" y="21600"/>
                  </a:cubicBezTo>
                  <a:cubicBezTo>
                    <a:pt x="5304" y="21600"/>
                    <a:pt x="4918" y="21278"/>
                    <a:pt x="4918" y="20955"/>
                  </a:cubicBezTo>
                  <a:cubicBezTo>
                    <a:pt x="4918" y="20310"/>
                    <a:pt x="5304" y="19988"/>
                    <a:pt x="5690" y="19988"/>
                  </a:cubicBezTo>
                  <a:cubicBezTo>
                    <a:pt x="9547" y="19988"/>
                    <a:pt x="9547" y="19988"/>
                    <a:pt x="9547" y="19988"/>
                  </a:cubicBezTo>
                  <a:cubicBezTo>
                    <a:pt x="9547" y="18376"/>
                    <a:pt x="9547" y="18376"/>
                    <a:pt x="9547" y="18376"/>
                  </a:cubicBezTo>
                  <a:cubicBezTo>
                    <a:pt x="8390" y="18054"/>
                    <a:pt x="7233" y="17731"/>
                    <a:pt x="6075" y="17087"/>
                  </a:cubicBezTo>
                  <a:cubicBezTo>
                    <a:pt x="2218" y="20633"/>
                    <a:pt x="2218" y="20633"/>
                    <a:pt x="2218" y="20633"/>
                  </a:cubicBezTo>
                  <a:cubicBezTo>
                    <a:pt x="1833" y="20633"/>
                    <a:pt x="1447" y="20633"/>
                    <a:pt x="1447" y="20633"/>
                  </a:cubicBezTo>
                  <a:cubicBezTo>
                    <a:pt x="290" y="19343"/>
                    <a:pt x="290" y="19343"/>
                    <a:pt x="290" y="19343"/>
                  </a:cubicBezTo>
                  <a:cubicBezTo>
                    <a:pt x="-96" y="19343"/>
                    <a:pt x="-96" y="19021"/>
                    <a:pt x="290" y="19021"/>
                  </a:cubicBezTo>
                  <a:cubicBezTo>
                    <a:pt x="19190" y="2901"/>
                    <a:pt x="19190" y="2901"/>
                    <a:pt x="19190" y="2901"/>
                  </a:cubicBezTo>
                  <a:cubicBezTo>
                    <a:pt x="19575" y="2579"/>
                    <a:pt x="19961" y="2579"/>
                    <a:pt x="19961" y="2901"/>
                  </a:cubicBezTo>
                  <a:cubicBezTo>
                    <a:pt x="21118" y="3869"/>
                    <a:pt x="21118" y="3869"/>
                    <a:pt x="21118" y="3869"/>
                  </a:cubicBezTo>
                  <a:cubicBezTo>
                    <a:pt x="21504" y="4191"/>
                    <a:pt x="21504" y="4513"/>
                    <a:pt x="21118" y="4513"/>
                  </a:cubicBezTo>
                  <a:lnTo>
                    <a:pt x="15718" y="9349"/>
                  </a:lnTo>
                  <a:close/>
                  <a:moveTo>
                    <a:pt x="2604" y="13540"/>
                  </a:moveTo>
                  <a:cubicBezTo>
                    <a:pt x="2218" y="12896"/>
                    <a:pt x="1833" y="11928"/>
                    <a:pt x="1833" y="10961"/>
                  </a:cubicBezTo>
                  <a:cubicBezTo>
                    <a:pt x="1833" y="9349"/>
                    <a:pt x="1833" y="9349"/>
                    <a:pt x="1833" y="9349"/>
                  </a:cubicBezTo>
                  <a:cubicBezTo>
                    <a:pt x="1833" y="8704"/>
                    <a:pt x="2218" y="8382"/>
                    <a:pt x="2604" y="8382"/>
                  </a:cubicBezTo>
                  <a:cubicBezTo>
                    <a:pt x="3375" y="8382"/>
                    <a:pt x="3761" y="8704"/>
                    <a:pt x="3761" y="9349"/>
                  </a:cubicBezTo>
                  <a:cubicBezTo>
                    <a:pt x="3761" y="10961"/>
                    <a:pt x="3761" y="10961"/>
                    <a:pt x="3761" y="10961"/>
                  </a:cubicBezTo>
                  <a:cubicBezTo>
                    <a:pt x="3761" y="11284"/>
                    <a:pt x="3761" y="11928"/>
                    <a:pt x="4147" y="12251"/>
                  </a:cubicBezTo>
                  <a:lnTo>
                    <a:pt x="2604" y="13540"/>
                  </a:lnTo>
                  <a:close/>
                  <a:moveTo>
                    <a:pt x="5690" y="10961"/>
                  </a:moveTo>
                  <a:cubicBezTo>
                    <a:pt x="5690" y="4191"/>
                    <a:pt x="5690" y="4191"/>
                    <a:pt x="5690" y="4191"/>
                  </a:cubicBezTo>
                  <a:cubicBezTo>
                    <a:pt x="5690" y="1934"/>
                    <a:pt x="8004" y="0"/>
                    <a:pt x="10704" y="0"/>
                  </a:cubicBezTo>
                  <a:cubicBezTo>
                    <a:pt x="13018" y="0"/>
                    <a:pt x="14561" y="1290"/>
                    <a:pt x="15333" y="2901"/>
                  </a:cubicBezTo>
                  <a:lnTo>
                    <a:pt x="5690" y="1096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4" name="Shape 5714"/>
            <p:cNvSpPr/>
            <p:nvPr/>
          </p:nvSpPr>
          <p:spPr>
            <a:xfrm>
              <a:off x="5255897" y="1901927"/>
              <a:ext cx="187711" cy="190814"/>
            </a:xfrm>
            <a:custGeom>
              <a:avLst/>
              <a:gdLst/>
              <a:ahLst/>
              <a:cxnLst>
                <a:cxn ang="0">
                  <a:pos x="wd2" y="hd2"/>
                </a:cxn>
                <a:cxn ang="5400000">
                  <a:pos x="wd2" y="hd2"/>
                </a:cxn>
                <a:cxn ang="10800000">
                  <a:pos x="wd2" y="hd2"/>
                </a:cxn>
                <a:cxn ang="16200000">
                  <a:pos x="wd2" y="hd2"/>
                </a:cxn>
              </a:cxnLst>
              <a:rect l="0" t="0" r="r" b="b"/>
              <a:pathLst>
                <a:path w="21600" h="21600" extrusionOk="0">
                  <a:moveTo>
                    <a:pt x="21600" y="17053"/>
                  </a:moveTo>
                  <a:cubicBezTo>
                    <a:pt x="21600" y="19705"/>
                    <a:pt x="19671" y="21600"/>
                    <a:pt x="17357" y="21600"/>
                  </a:cubicBezTo>
                  <a:cubicBezTo>
                    <a:pt x="4243" y="21600"/>
                    <a:pt x="4243" y="21600"/>
                    <a:pt x="4243" y="21600"/>
                  </a:cubicBezTo>
                  <a:cubicBezTo>
                    <a:pt x="1929" y="21600"/>
                    <a:pt x="0" y="19705"/>
                    <a:pt x="0" y="17053"/>
                  </a:cubicBezTo>
                  <a:cubicBezTo>
                    <a:pt x="0" y="4547"/>
                    <a:pt x="0" y="4547"/>
                    <a:pt x="0" y="4547"/>
                  </a:cubicBezTo>
                  <a:cubicBezTo>
                    <a:pt x="0" y="2274"/>
                    <a:pt x="1929" y="0"/>
                    <a:pt x="4243" y="0"/>
                  </a:cubicBezTo>
                  <a:cubicBezTo>
                    <a:pt x="17357" y="0"/>
                    <a:pt x="17357" y="0"/>
                    <a:pt x="17357" y="0"/>
                  </a:cubicBezTo>
                  <a:cubicBezTo>
                    <a:pt x="19671" y="0"/>
                    <a:pt x="21600" y="2274"/>
                    <a:pt x="21600" y="4547"/>
                  </a:cubicBezTo>
                  <a:lnTo>
                    <a:pt x="21600" y="17053"/>
                  </a:lnTo>
                  <a:close/>
                  <a:moveTo>
                    <a:pt x="19671" y="4547"/>
                  </a:moveTo>
                  <a:cubicBezTo>
                    <a:pt x="19671" y="3032"/>
                    <a:pt x="18514" y="2274"/>
                    <a:pt x="17357" y="2274"/>
                  </a:cubicBezTo>
                  <a:cubicBezTo>
                    <a:pt x="4243" y="2274"/>
                    <a:pt x="4243" y="2274"/>
                    <a:pt x="4243" y="2274"/>
                  </a:cubicBezTo>
                  <a:cubicBezTo>
                    <a:pt x="3086" y="2274"/>
                    <a:pt x="1929" y="3032"/>
                    <a:pt x="1929" y="4547"/>
                  </a:cubicBezTo>
                  <a:cubicBezTo>
                    <a:pt x="1929" y="17053"/>
                    <a:pt x="1929" y="17053"/>
                    <a:pt x="1929" y="17053"/>
                  </a:cubicBezTo>
                  <a:cubicBezTo>
                    <a:pt x="1929" y="18568"/>
                    <a:pt x="3086" y="19705"/>
                    <a:pt x="4243" y="19705"/>
                  </a:cubicBezTo>
                  <a:cubicBezTo>
                    <a:pt x="17357" y="19705"/>
                    <a:pt x="17357" y="19705"/>
                    <a:pt x="17357" y="19705"/>
                  </a:cubicBezTo>
                  <a:cubicBezTo>
                    <a:pt x="18514" y="19705"/>
                    <a:pt x="19671" y="18568"/>
                    <a:pt x="19671" y="17053"/>
                  </a:cubicBezTo>
                  <a:lnTo>
                    <a:pt x="19671" y="4547"/>
                  </a:lnTo>
                  <a:close/>
                  <a:moveTo>
                    <a:pt x="17743" y="11368"/>
                  </a:moveTo>
                  <a:cubicBezTo>
                    <a:pt x="17743" y="11747"/>
                    <a:pt x="17357" y="11747"/>
                    <a:pt x="17357" y="11747"/>
                  </a:cubicBezTo>
                  <a:cubicBezTo>
                    <a:pt x="4243" y="11747"/>
                    <a:pt x="4243" y="11747"/>
                    <a:pt x="4243" y="11747"/>
                  </a:cubicBezTo>
                  <a:cubicBezTo>
                    <a:pt x="4243" y="11747"/>
                    <a:pt x="3857" y="11747"/>
                    <a:pt x="3857" y="11368"/>
                  </a:cubicBezTo>
                  <a:cubicBezTo>
                    <a:pt x="3857" y="10232"/>
                    <a:pt x="3857" y="10232"/>
                    <a:pt x="3857" y="10232"/>
                  </a:cubicBezTo>
                  <a:cubicBezTo>
                    <a:pt x="3857" y="10232"/>
                    <a:pt x="4243" y="9853"/>
                    <a:pt x="4243" y="9853"/>
                  </a:cubicBezTo>
                  <a:cubicBezTo>
                    <a:pt x="17357" y="9853"/>
                    <a:pt x="17357" y="9853"/>
                    <a:pt x="17357" y="9853"/>
                  </a:cubicBezTo>
                  <a:cubicBezTo>
                    <a:pt x="17357" y="9853"/>
                    <a:pt x="17743" y="10232"/>
                    <a:pt x="17743" y="10232"/>
                  </a:cubicBezTo>
                  <a:lnTo>
                    <a:pt x="17743" y="1136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5" name="Shape 5715"/>
            <p:cNvSpPr/>
            <p:nvPr/>
          </p:nvSpPr>
          <p:spPr>
            <a:xfrm>
              <a:off x="5738359" y="1901927"/>
              <a:ext cx="198571" cy="207878"/>
            </a:xfrm>
            <a:custGeom>
              <a:avLst/>
              <a:gdLst/>
              <a:ahLst/>
              <a:cxnLst>
                <a:cxn ang="0">
                  <a:pos x="wd2" y="hd2"/>
                </a:cxn>
                <a:cxn ang="5400000">
                  <a:pos x="wd2" y="hd2"/>
                </a:cxn>
                <a:cxn ang="10800000">
                  <a:pos x="wd2" y="hd2"/>
                </a:cxn>
                <a:cxn ang="16200000">
                  <a:pos x="wd2" y="hd2"/>
                </a:cxn>
              </a:cxnLst>
              <a:rect l="0" t="0" r="r" b="b"/>
              <a:pathLst>
                <a:path w="21600" h="21600" extrusionOk="0">
                  <a:moveTo>
                    <a:pt x="11349" y="21600"/>
                  </a:moveTo>
                  <a:cubicBezTo>
                    <a:pt x="5125" y="21600"/>
                    <a:pt x="0" y="16723"/>
                    <a:pt x="0" y="10800"/>
                  </a:cubicBezTo>
                  <a:cubicBezTo>
                    <a:pt x="0" y="5226"/>
                    <a:pt x="4759" y="348"/>
                    <a:pt x="10617" y="0"/>
                  </a:cubicBezTo>
                  <a:cubicBezTo>
                    <a:pt x="11349" y="0"/>
                    <a:pt x="11349" y="348"/>
                    <a:pt x="11715" y="697"/>
                  </a:cubicBezTo>
                  <a:cubicBezTo>
                    <a:pt x="11715" y="1045"/>
                    <a:pt x="11715" y="1394"/>
                    <a:pt x="11349" y="1742"/>
                  </a:cubicBezTo>
                  <a:cubicBezTo>
                    <a:pt x="9885" y="3135"/>
                    <a:pt x="8786" y="5226"/>
                    <a:pt x="8786" y="7316"/>
                  </a:cubicBezTo>
                  <a:cubicBezTo>
                    <a:pt x="8786" y="11497"/>
                    <a:pt x="12447" y="14981"/>
                    <a:pt x="16841" y="14981"/>
                  </a:cubicBezTo>
                  <a:cubicBezTo>
                    <a:pt x="17939" y="14981"/>
                    <a:pt x="19037" y="14632"/>
                    <a:pt x="20136" y="14284"/>
                  </a:cubicBezTo>
                  <a:cubicBezTo>
                    <a:pt x="20502" y="13935"/>
                    <a:pt x="20868" y="14284"/>
                    <a:pt x="21234" y="14284"/>
                  </a:cubicBezTo>
                  <a:cubicBezTo>
                    <a:pt x="21600" y="14632"/>
                    <a:pt x="21600" y="14981"/>
                    <a:pt x="21600" y="15329"/>
                  </a:cubicBezTo>
                  <a:cubicBezTo>
                    <a:pt x="19769" y="19161"/>
                    <a:pt x="15742" y="21600"/>
                    <a:pt x="11349" y="21600"/>
                  </a:cubicBezTo>
                  <a:close/>
                  <a:moveTo>
                    <a:pt x="16841" y="16723"/>
                  </a:moveTo>
                  <a:cubicBezTo>
                    <a:pt x="11349" y="16723"/>
                    <a:pt x="6956" y="12542"/>
                    <a:pt x="6956" y="7316"/>
                  </a:cubicBezTo>
                  <a:cubicBezTo>
                    <a:pt x="6956" y="5574"/>
                    <a:pt x="7688" y="3832"/>
                    <a:pt x="8420" y="2439"/>
                  </a:cubicBezTo>
                  <a:cubicBezTo>
                    <a:pt x="4759" y="3484"/>
                    <a:pt x="1831" y="6968"/>
                    <a:pt x="1831" y="10800"/>
                  </a:cubicBezTo>
                  <a:cubicBezTo>
                    <a:pt x="1831" y="15677"/>
                    <a:pt x="5858" y="19858"/>
                    <a:pt x="11349" y="19858"/>
                  </a:cubicBezTo>
                  <a:cubicBezTo>
                    <a:pt x="13912" y="19858"/>
                    <a:pt x="16841" y="18465"/>
                    <a:pt x="18305" y="16723"/>
                  </a:cubicBezTo>
                  <a:cubicBezTo>
                    <a:pt x="17939" y="16723"/>
                    <a:pt x="17573" y="16723"/>
                    <a:pt x="16841" y="1672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6" name="Shape 5716"/>
            <p:cNvSpPr/>
            <p:nvPr/>
          </p:nvSpPr>
          <p:spPr>
            <a:xfrm>
              <a:off x="6222374" y="1901927"/>
              <a:ext cx="276137" cy="190814"/>
            </a:xfrm>
            <a:custGeom>
              <a:avLst/>
              <a:gdLst/>
              <a:ahLst/>
              <a:cxnLst>
                <a:cxn ang="0">
                  <a:pos x="wd2" y="hd2"/>
                </a:cxn>
                <a:cxn ang="5400000">
                  <a:pos x="wd2" y="hd2"/>
                </a:cxn>
                <a:cxn ang="10800000">
                  <a:pos x="wd2" y="hd2"/>
                </a:cxn>
                <a:cxn ang="16200000">
                  <a:pos x="wd2" y="hd2"/>
                </a:cxn>
              </a:cxnLst>
              <a:rect l="0" t="0" r="r" b="b"/>
              <a:pathLst>
                <a:path w="21600" h="21600" extrusionOk="0">
                  <a:moveTo>
                    <a:pt x="21600" y="18568"/>
                  </a:moveTo>
                  <a:cubicBezTo>
                    <a:pt x="21600" y="20463"/>
                    <a:pt x="20810" y="21600"/>
                    <a:pt x="19493" y="21600"/>
                  </a:cubicBezTo>
                  <a:cubicBezTo>
                    <a:pt x="1844" y="21600"/>
                    <a:pt x="1844" y="21600"/>
                    <a:pt x="1844" y="21600"/>
                  </a:cubicBezTo>
                  <a:cubicBezTo>
                    <a:pt x="790" y="21600"/>
                    <a:pt x="0" y="20463"/>
                    <a:pt x="0" y="18568"/>
                  </a:cubicBezTo>
                  <a:cubicBezTo>
                    <a:pt x="0" y="2274"/>
                    <a:pt x="0" y="2274"/>
                    <a:pt x="0" y="2274"/>
                  </a:cubicBezTo>
                  <a:cubicBezTo>
                    <a:pt x="2634" y="2274"/>
                    <a:pt x="2634" y="2274"/>
                    <a:pt x="2634" y="2274"/>
                  </a:cubicBezTo>
                  <a:cubicBezTo>
                    <a:pt x="2634" y="0"/>
                    <a:pt x="2634" y="0"/>
                    <a:pt x="2634" y="0"/>
                  </a:cubicBezTo>
                  <a:cubicBezTo>
                    <a:pt x="21600" y="0"/>
                    <a:pt x="21600" y="0"/>
                    <a:pt x="21600" y="0"/>
                  </a:cubicBezTo>
                  <a:lnTo>
                    <a:pt x="21600" y="18568"/>
                  </a:lnTo>
                  <a:close/>
                  <a:moveTo>
                    <a:pt x="2634" y="4168"/>
                  </a:moveTo>
                  <a:cubicBezTo>
                    <a:pt x="1317" y="4168"/>
                    <a:pt x="1317" y="4168"/>
                    <a:pt x="1317" y="4168"/>
                  </a:cubicBezTo>
                  <a:cubicBezTo>
                    <a:pt x="1317" y="18568"/>
                    <a:pt x="1317" y="18568"/>
                    <a:pt x="1317" y="18568"/>
                  </a:cubicBezTo>
                  <a:cubicBezTo>
                    <a:pt x="1317" y="19326"/>
                    <a:pt x="1580" y="19705"/>
                    <a:pt x="1844" y="19705"/>
                  </a:cubicBezTo>
                  <a:cubicBezTo>
                    <a:pt x="2371" y="19705"/>
                    <a:pt x="2634" y="19326"/>
                    <a:pt x="2634" y="18568"/>
                  </a:cubicBezTo>
                  <a:lnTo>
                    <a:pt x="2634" y="4168"/>
                  </a:lnTo>
                  <a:close/>
                  <a:moveTo>
                    <a:pt x="20283" y="2274"/>
                  </a:moveTo>
                  <a:cubicBezTo>
                    <a:pt x="3951" y="2274"/>
                    <a:pt x="3951" y="2274"/>
                    <a:pt x="3951" y="2274"/>
                  </a:cubicBezTo>
                  <a:cubicBezTo>
                    <a:pt x="3951" y="18568"/>
                    <a:pt x="3951" y="18568"/>
                    <a:pt x="3951" y="18568"/>
                  </a:cubicBezTo>
                  <a:cubicBezTo>
                    <a:pt x="3951" y="18947"/>
                    <a:pt x="3951" y="19326"/>
                    <a:pt x="3951" y="19705"/>
                  </a:cubicBezTo>
                  <a:cubicBezTo>
                    <a:pt x="19493" y="19705"/>
                    <a:pt x="19493" y="19705"/>
                    <a:pt x="19493" y="19705"/>
                  </a:cubicBezTo>
                  <a:cubicBezTo>
                    <a:pt x="20020" y="19705"/>
                    <a:pt x="20283" y="19326"/>
                    <a:pt x="20283" y="18568"/>
                  </a:cubicBezTo>
                  <a:lnTo>
                    <a:pt x="20283" y="2274"/>
                  </a:lnTo>
                  <a:close/>
                  <a:moveTo>
                    <a:pt x="12117" y="13642"/>
                  </a:moveTo>
                  <a:cubicBezTo>
                    <a:pt x="5268" y="13642"/>
                    <a:pt x="5268" y="13642"/>
                    <a:pt x="5268" y="13642"/>
                  </a:cubicBezTo>
                  <a:cubicBezTo>
                    <a:pt x="5268" y="4168"/>
                    <a:pt x="5268" y="4168"/>
                    <a:pt x="5268" y="4168"/>
                  </a:cubicBezTo>
                  <a:cubicBezTo>
                    <a:pt x="12117" y="4168"/>
                    <a:pt x="12117" y="4168"/>
                    <a:pt x="12117" y="4168"/>
                  </a:cubicBezTo>
                  <a:lnTo>
                    <a:pt x="12117" y="13642"/>
                  </a:lnTo>
                  <a:close/>
                  <a:moveTo>
                    <a:pt x="12117" y="17811"/>
                  </a:moveTo>
                  <a:cubicBezTo>
                    <a:pt x="5268" y="17811"/>
                    <a:pt x="5268" y="17811"/>
                    <a:pt x="5268" y="17811"/>
                  </a:cubicBezTo>
                  <a:cubicBezTo>
                    <a:pt x="5268" y="15916"/>
                    <a:pt x="5268" y="15916"/>
                    <a:pt x="5268" y="15916"/>
                  </a:cubicBezTo>
                  <a:cubicBezTo>
                    <a:pt x="12117" y="15916"/>
                    <a:pt x="12117" y="15916"/>
                    <a:pt x="12117" y="15916"/>
                  </a:cubicBezTo>
                  <a:lnTo>
                    <a:pt x="12117" y="17811"/>
                  </a:lnTo>
                  <a:close/>
                  <a:moveTo>
                    <a:pt x="6585" y="6063"/>
                  </a:moveTo>
                  <a:cubicBezTo>
                    <a:pt x="6585" y="11747"/>
                    <a:pt x="6585" y="11747"/>
                    <a:pt x="6585" y="11747"/>
                  </a:cubicBezTo>
                  <a:cubicBezTo>
                    <a:pt x="10800" y="11747"/>
                    <a:pt x="10800" y="11747"/>
                    <a:pt x="10800" y="11747"/>
                  </a:cubicBezTo>
                  <a:cubicBezTo>
                    <a:pt x="10800" y="6063"/>
                    <a:pt x="10800" y="6063"/>
                    <a:pt x="10800" y="6063"/>
                  </a:cubicBezTo>
                  <a:lnTo>
                    <a:pt x="6585" y="6063"/>
                  </a:lnTo>
                  <a:close/>
                  <a:moveTo>
                    <a:pt x="18966" y="6063"/>
                  </a:moveTo>
                  <a:cubicBezTo>
                    <a:pt x="13434" y="6063"/>
                    <a:pt x="13434" y="6063"/>
                    <a:pt x="13434" y="6063"/>
                  </a:cubicBezTo>
                  <a:cubicBezTo>
                    <a:pt x="13434" y="4168"/>
                    <a:pt x="13434" y="4168"/>
                    <a:pt x="13434" y="4168"/>
                  </a:cubicBezTo>
                  <a:cubicBezTo>
                    <a:pt x="18966" y="4168"/>
                    <a:pt x="18966" y="4168"/>
                    <a:pt x="18966" y="4168"/>
                  </a:cubicBezTo>
                  <a:lnTo>
                    <a:pt x="18966" y="6063"/>
                  </a:lnTo>
                  <a:close/>
                  <a:moveTo>
                    <a:pt x="18966" y="9853"/>
                  </a:moveTo>
                  <a:cubicBezTo>
                    <a:pt x="13434" y="9853"/>
                    <a:pt x="13434" y="9853"/>
                    <a:pt x="13434" y="9853"/>
                  </a:cubicBezTo>
                  <a:cubicBezTo>
                    <a:pt x="13434" y="7958"/>
                    <a:pt x="13434" y="7958"/>
                    <a:pt x="13434" y="7958"/>
                  </a:cubicBezTo>
                  <a:cubicBezTo>
                    <a:pt x="18966" y="7958"/>
                    <a:pt x="18966" y="7958"/>
                    <a:pt x="18966" y="7958"/>
                  </a:cubicBezTo>
                  <a:lnTo>
                    <a:pt x="18966" y="9853"/>
                  </a:lnTo>
                  <a:close/>
                  <a:moveTo>
                    <a:pt x="18966" y="13642"/>
                  </a:moveTo>
                  <a:cubicBezTo>
                    <a:pt x="13434" y="13642"/>
                    <a:pt x="13434" y="13642"/>
                    <a:pt x="13434" y="13642"/>
                  </a:cubicBezTo>
                  <a:cubicBezTo>
                    <a:pt x="13434" y="11747"/>
                    <a:pt x="13434" y="11747"/>
                    <a:pt x="13434" y="11747"/>
                  </a:cubicBezTo>
                  <a:cubicBezTo>
                    <a:pt x="18966" y="11747"/>
                    <a:pt x="18966" y="11747"/>
                    <a:pt x="18966" y="11747"/>
                  </a:cubicBezTo>
                  <a:lnTo>
                    <a:pt x="18966" y="13642"/>
                  </a:lnTo>
                  <a:close/>
                  <a:moveTo>
                    <a:pt x="18966" y="17811"/>
                  </a:moveTo>
                  <a:cubicBezTo>
                    <a:pt x="13434" y="17811"/>
                    <a:pt x="13434" y="17811"/>
                    <a:pt x="13434" y="17811"/>
                  </a:cubicBezTo>
                  <a:cubicBezTo>
                    <a:pt x="13434" y="15916"/>
                    <a:pt x="13434" y="15916"/>
                    <a:pt x="13434" y="15916"/>
                  </a:cubicBezTo>
                  <a:cubicBezTo>
                    <a:pt x="18966" y="15916"/>
                    <a:pt x="18966" y="15916"/>
                    <a:pt x="18966" y="15916"/>
                  </a:cubicBezTo>
                  <a:lnTo>
                    <a:pt x="18966" y="1781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7" name="Shape 5717"/>
            <p:cNvSpPr/>
            <p:nvPr/>
          </p:nvSpPr>
          <p:spPr>
            <a:xfrm>
              <a:off x="6706387" y="1884862"/>
              <a:ext cx="242008" cy="242008"/>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8" name="Shape 5718"/>
            <p:cNvSpPr/>
            <p:nvPr/>
          </p:nvSpPr>
          <p:spPr>
            <a:xfrm>
              <a:off x="7193504" y="1901927"/>
              <a:ext cx="167544" cy="207878"/>
            </a:xfrm>
            <a:custGeom>
              <a:avLst/>
              <a:gdLst/>
              <a:ahLst/>
              <a:cxnLst>
                <a:cxn ang="0">
                  <a:pos x="wd2" y="hd2"/>
                </a:cxn>
                <a:cxn ang="5400000">
                  <a:pos x="wd2" y="hd2"/>
                </a:cxn>
                <a:cxn ang="10800000">
                  <a:pos x="wd2" y="hd2"/>
                </a:cxn>
                <a:cxn ang="16200000">
                  <a:pos x="wd2" y="hd2"/>
                </a:cxn>
              </a:cxnLst>
              <a:rect l="0" t="0" r="r" b="b"/>
              <a:pathLst>
                <a:path w="21600" h="21600" extrusionOk="0">
                  <a:moveTo>
                    <a:pt x="21600" y="2090"/>
                  </a:moveTo>
                  <a:cubicBezTo>
                    <a:pt x="21600" y="2439"/>
                    <a:pt x="21168" y="3484"/>
                    <a:pt x="20736" y="3484"/>
                  </a:cubicBezTo>
                  <a:cubicBezTo>
                    <a:pt x="20304" y="3484"/>
                    <a:pt x="19872" y="3135"/>
                    <a:pt x="19440" y="3484"/>
                  </a:cubicBezTo>
                  <a:cubicBezTo>
                    <a:pt x="19440" y="3484"/>
                    <a:pt x="19008" y="3484"/>
                    <a:pt x="19008" y="3832"/>
                  </a:cubicBezTo>
                  <a:cubicBezTo>
                    <a:pt x="19008" y="4181"/>
                    <a:pt x="19008" y="4529"/>
                    <a:pt x="19008" y="4529"/>
                  </a:cubicBezTo>
                  <a:cubicBezTo>
                    <a:pt x="19008" y="20903"/>
                    <a:pt x="19008" y="20903"/>
                    <a:pt x="19008" y="20903"/>
                  </a:cubicBezTo>
                  <a:cubicBezTo>
                    <a:pt x="19008" y="21252"/>
                    <a:pt x="18576" y="21600"/>
                    <a:pt x="18144" y="21600"/>
                  </a:cubicBezTo>
                  <a:cubicBezTo>
                    <a:pt x="15984" y="21600"/>
                    <a:pt x="15984" y="21600"/>
                    <a:pt x="15984" y="21600"/>
                  </a:cubicBezTo>
                  <a:cubicBezTo>
                    <a:pt x="15552" y="21600"/>
                    <a:pt x="15120" y="21252"/>
                    <a:pt x="15120" y="20903"/>
                  </a:cubicBezTo>
                  <a:cubicBezTo>
                    <a:pt x="15120" y="3832"/>
                    <a:pt x="15120" y="3832"/>
                    <a:pt x="15120" y="3832"/>
                  </a:cubicBezTo>
                  <a:cubicBezTo>
                    <a:pt x="12528" y="3832"/>
                    <a:pt x="12528" y="3832"/>
                    <a:pt x="12528" y="3832"/>
                  </a:cubicBezTo>
                  <a:cubicBezTo>
                    <a:pt x="12528" y="20903"/>
                    <a:pt x="12528" y="20903"/>
                    <a:pt x="12528" y="20903"/>
                  </a:cubicBezTo>
                  <a:cubicBezTo>
                    <a:pt x="12528" y="21252"/>
                    <a:pt x="12096" y="21600"/>
                    <a:pt x="11664" y="21600"/>
                  </a:cubicBezTo>
                  <a:cubicBezTo>
                    <a:pt x="9504" y="21600"/>
                    <a:pt x="9504" y="21600"/>
                    <a:pt x="9504" y="21600"/>
                  </a:cubicBezTo>
                  <a:cubicBezTo>
                    <a:pt x="9072" y="21600"/>
                    <a:pt x="8640" y="21252"/>
                    <a:pt x="8640" y="20903"/>
                  </a:cubicBezTo>
                  <a:cubicBezTo>
                    <a:pt x="8640" y="13935"/>
                    <a:pt x="8640" y="13935"/>
                    <a:pt x="8640" y="13935"/>
                  </a:cubicBezTo>
                  <a:cubicBezTo>
                    <a:pt x="6912" y="13587"/>
                    <a:pt x="5616" y="13587"/>
                    <a:pt x="4320" y="12890"/>
                  </a:cubicBezTo>
                  <a:cubicBezTo>
                    <a:pt x="3024" y="12542"/>
                    <a:pt x="1728" y="11497"/>
                    <a:pt x="864" y="10452"/>
                  </a:cubicBezTo>
                  <a:cubicBezTo>
                    <a:pt x="432" y="9406"/>
                    <a:pt x="0" y="8361"/>
                    <a:pt x="0" y="6968"/>
                  </a:cubicBezTo>
                  <a:cubicBezTo>
                    <a:pt x="0" y="5226"/>
                    <a:pt x="432" y="3832"/>
                    <a:pt x="1296" y="2787"/>
                  </a:cubicBezTo>
                  <a:cubicBezTo>
                    <a:pt x="2592" y="1742"/>
                    <a:pt x="3456" y="1045"/>
                    <a:pt x="5184" y="697"/>
                  </a:cubicBezTo>
                  <a:cubicBezTo>
                    <a:pt x="6480" y="348"/>
                    <a:pt x="9072" y="0"/>
                    <a:pt x="12096" y="0"/>
                  </a:cubicBezTo>
                  <a:cubicBezTo>
                    <a:pt x="20736" y="0"/>
                    <a:pt x="20736" y="0"/>
                    <a:pt x="20736" y="0"/>
                  </a:cubicBezTo>
                  <a:cubicBezTo>
                    <a:pt x="21168" y="0"/>
                    <a:pt x="21600" y="697"/>
                    <a:pt x="21600" y="1045"/>
                  </a:cubicBezTo>
                  <a:lnTo>
                    <a:pt x="21600" y="209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19" name="Shape 5719"/>
            <p:cNvSpPr/>
            <p:nvPr/>
          </p:nvSpPr>
          <p:spPr>
            <a:xfrm>
              <a:off x="7683724" y="1884862"/>
              <a:ext cx="221841" cy="224944"/>
            </a:xfrm>
            <a:custGeom>
              <a:avLst/>
              <a:gdLst/>
              <a:ahLst/>
              <a:cxnLst>
                <a:cxn ang="0">
                  <a:pos x="wd2" y="hd2"/>
                </a:cxn>
                <a:cxn ang="5400000">
                  <a:pos x="wd2" y="hd2"/>
                </a:cxn>
                <a:cxn ang="10800000">
                  <a:pos x="wd2" y="hd2"/>
                </a:cxn>
                <a:cxn ang="16200000">
                  <a:pos x="wd2" y="hd2"/>
                </a:cxn>
              </a:cxnLst>
              <a:rect l="0" t="0" r="r" b="b"/>
              <a:pathLst>
                <a:path w="21600" h="21600" extrusionOk="0">
                  <a:moveTo>
                    <a:pt x="16036" y="10961"/>
                  </a:moveTo>
                  <a:cubicBezTo>
                    <a:pt x="14073" y="12573"/>
                    <a:pt x="10800" y="13218"/>
                    <a:pt x="8182" y="13218"/>
                  </a:cubicBezTo>
                  <a:cubicBezTo>
                    <a:pt x="7200" y="13218"/>
                    <a:pt x="7200" y="13218"/>
                    <a:pt x="7200" y="13218"/>
                  </a:cubicBezTo>
                  <a:cubicBezTo>
                    <a:pt x="6873" y="13218"/>
                    <a:pt x="6218" y="13540"/>
                    <a:pt x="6218" y="14185"/>
                  </a:cubicBezTo>
                  <a:cubicBezTo>
                    <a:pt x="5236" y="18054"/>
                    <a:pt x="5236" y="18054"/>
                    <a:pt x="5236" y="18054"/>
                  </a:cubicBezTo>
                  <a:cubicBezTo>
                    <a:pt x="4909" y="18699"/>
                    <a:pt x="4255" y="19343"/>
                    <a:pt x="3600" y="19343"/>
                  </a:cubicBezTo>
                  <a:cubicBezTo>
                    <a:pt x="982" y="19343"/>
                    <a:pt x="982" y="19343"/>
                    <a:pt x="982" y="19343"/>
                  </a:cubicBezTo>
                  <a:cubicBezTo>
                    <a:pt x="327" y="19343"/>
                    <a:pt x="0" y="19021"/>
                    <a:pt x="0" y="18376"/>
                  </a:cubicBezTo>
                  <a:cubicBezTo>
                    <a:pt x="0" y="18376"/>
                    <a:pt x="0" y="18054"/>
                    <a:pt x="0" y="18054"/>
                  </a:cubicBezTo>
                  <a:cubicBezTo>
                    <a:pt x="3927" y="1290"/>
                    <a:pt x="3927" y="1290"/>
                    <a:pt x="3927" y="1290"/>
                  </a:cubicBezTo>
                  <a:cubicBezTo>
                    <a:pt x="3927" y="645"/>
                    <a:pt x="4582" y="0"/>
                    <a:pt x="5236" y="0"/>
                  </a:cubicBezTo>
                  <a:cubicBezTo>
                    <a:pt x="11127" y="0"/>
                    <a:pt x="11127" y="0"/>
                    <a:pt x="11127" y="0"/>
                  </a:cubicBezTo>
                  <a:cubicBezTo>
                    <a:pt x="15055" y="0"/>
                    <a:pt x="18982" y="645"/>
                    <a:pt x="18982" y="5481"/>
                  </a:cubicBezTo>
                  <a:cubicBezTo>
                    <a:pt x="18982" y="7737"/>
                    <a:pt x="18000" y="9672"/>
                    <a:pt x="16036" y="10961"/>
                  </a:cubicBezTo>
                  <a:close/>
                  <a:moveTo>
                    <a:pt x="18655" y="13540"/>
                  </a:moveTo>
                  <a:cubicBezTo>
                    <a:pt x="16364" y="15152"/>
                    <a:pt x="13418" y="15475"/>
                    <a:pt x="10473" y="15475"/>
                  </a:cubicBezTo>
                  <a:cubicBezTo>
                    <a:pt x="9818" y="15475"/>
                    <a:pt x="9818" y="15475"/>
                    <a:pt x="9818" y="15475"/>
                  </a:cubicBezTo>
                  <a:cubicBezTo>
                    <a:pt x="9164" y="15475"/>
                    <a:pt x="8509" y="15797"/>
                    <a:pt x="8509" y="16442"/>
                  </a:cubicBezTo>
                  <a:cubicBezTo>
                    <a:pt x="7527" y="20633"/>
                    <a:pt x="7527" y="20633"/>
                    <a:pt x="7527" y="20633"/>
                  </a:cubicBezTo>
                  <a:cubicBezTo>
                    <a:pt x="7527" y="21278"/>
                    <a:pt x="6873" y="21600"/>
                    <a:pt x="6218" y="21600"/>
                  </a:cubicBezTo>
                  <a:cubicBezTo>
                    <a:pt x="3273" y="21600"/>
                    <a:pt x="3273" y="21600"/>
                    <a:pt x="3273" y="21600"/>
                  </a:cubicBezTo>
                  <a:cubicBezTo>
                    <a:pt x="2945" y="21600"/>
                    <a:pt x="2291" y="21278"/>
                    <a:pt x="2291" y="20633"/>
                  </a:cubicBezTo>
                  <a:cubicBezTo>
                    <a:pt x="2291" y="20310"/>
                    <a:pt x="2291" y="20310"/>
                    <a:pt x="2618" y="19988"/>
                  </a:cubicBezTo>
                  <a:cubicBezTo>
                    <a:pt x="4582" y="19988"/>
                    <a:pt x="4582" y="19988"/>
                    <a:pt x="4582" y="19988"/>
                  </a:cubicBezTo>
                  <a:cubicBezTo>
                    <a:pt x="5236" y="19988"/>
                    <a:pt x="5564" y="19343"/>
                    <a:pt x="5891" y="18699"/>
                  </a:cubicBezTo>
                  <a:cubicBezTo>
                    <a:pt x="6873" y="14830"/>
                    <a:pt x="6873" y="14830"/>
                    <a:pt x="6873" y="14830"/>
                  </a:cubicBezTo>
                  <a:cubicBezTo>
                    <a:pt x="6873" y="14185"/>
                    <a:pt x="7527" y="13863"/>
                    <a:pt x="8182" y="13863"/>
                  </a:cubicBezTo>
                  <a:cubicBezTo>
                    <a:pt x="8836" y="13863"/>
                    <a:pt x="8836" y="13863"/>
                    <a:pt x="8836" y="13863"/>
                  </a:cubicBezTo>
                  <a:cubicBezTo>
                    <a:pt x="11782" y="13863"/>
                    <a:pt x="14727" y="13218"/>
                    <a:pt x="17018" y="11606"/>
                  </a:cubicBezTo>
                  <a:cubicBezTo>
                    <a:pt x="18655" y="10316"/>
                    <a:pt x="19636" y="8382"/>
                    <a:pt x="19636" y="6125"/>
                  </a:cubicBezTo>
                  <a:cubicBezTo>
                    <a:pt x="19636" y="5158"/>
                    <a:pt x="19636" y="4191"/>
                    <a:pt x="18982" y="3546"/>
                  </a:cubicBezTo>
                  <a:cubicBezTo>
                    <a:pt x="20945" y="4513"/>
                    <a:pt x="21600" y="6125"/>
                    <a:pt x="21600" y="7737"/>
                  </a:cubicBezTo>
                  <a:cubicBezTo>
                    <a:pt x="21600" y="10316"/>
                    <a:pt x="20618" y="11928"/>
                    <a:pt x="18655" y="13540"/>
                  </a:cubicBezTo>
                  <a:close/>
                  <a:moveTo>
                    <a:pt x="10473" y="3869"/>
                  </a:moveTo>
                  <a:cubicBezTo>
                    <a:pt x="9491" y="3869"/>
                    <a:pt x="9491" y="3869"/>
                    <a:pt x="9491" y="3869"/>
                  </a:cubicBezTo>
                  <a:cubicBezTo>
                    <a:pt x="8836" y="3869"/>
                    <a:pt x="8509" y="4191"/>
                    <a:pt x="8182" y="4836"/>
                  </a:cubicBezTo>
                  <a:cubicBezTo>
                    <a:pt x="7527" y="8382"/>
                    <a:pt x="7527" y="8382"/>
                    <a:pt x="7527" y="8382"/>
                  </a:cubicBezTo>
                  <a:cubicBezTo>
                    <a:pt x="7527" y="8382"/>
                    <a:pt x="7527" y="8382"/>
                    <a:pt x="7527" y="8704"/>
                  </a:cubicBezTo>
                  <a:cubicBezTo>
                    <a:pt x="7527" y="9027"/>
                    <a:pt x="7855" y="9349"/>
                    <a:pt x="8182" y="9349"/>
                  </a:cubicBezTo>
                  <a:cubicBezTo>
                    <a:pt x="8836" y="9349"/>
                    <a:pt x="8836" y="9349"/>
                    <a:pt x="8836" y="9349"/>
                  </a:cubicBezTo>
                  <a:cubicBezTo>
                    <a:pt x="11127" y="9349"/>
                    <a:pt x="13418" y="8382"/>
                    <a:pt x="13418" y="5803"/>
                  </a:cubicBezTo>
                  <a:cubicBezTo>
                    <a:pt x="13418" y="4191"/>
                    <a:pt x="11782" y="3869"/>
                    <a:pt x="10473" y="386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0" name="Shape 5720"/>
            <p:cNvSpPr/>
            <p:nvPr/>
          </p:nvSpPr>
          <p:spPr>
            <a:xfrm>
              <a:off x="8156878" y="1901927"/>
              <a:ext cx="190815" cy="190814"/>
            </a:xfrm>
            <a:custGeom>
              <a:avLst/>
              <a:gdLst/>
              <a:ahLst/>
              <a:cxnLst>
                <a:cxn ang="0">
                  <a:pos x="wd2" y="hd2"/>
                </a:cxn>
                <a:cxn ang="5400000">
                  <a:pos x="wd2" y="hd2"/>
                </a:cxn>
                <a:cxn ang="10800000">
                  <a:pos x="wd2" y="hd2"/>
                </a:cxn>
                <a:cxn ang="16200000">
                  <a:pos x="wd2" y="hd2"/>
                </a:cxn>
              </a:cxnLst>
              <a:rect l="0" t="0" r="r" b="b"/>
              <a:pathLst>
                <a:path w="21600" h="21600" extrusionOk="0">
                  <a:moveTo>
                    <a:pt x="21221" y="19326"/>
                  </a:moveTo>
                  <a:cubicBezTo>
                    <a:pt x="20842" y="20084"/>
                    <a:pt x="20084" y="20463"/>
                    <a:pt x="19326" y="20842"/>
                  </a:cubicBezTo>
                  <a:cubicBezTo>
                    <a:pt x="18568" y="21221"/>
                    <a:pt x="17432" y="21600"/>
                    <a:pt x="16295" y="21600"/>
                  </a:cubicBezTo>
                  <a:cubicBezTo>
                    <a:pt x="15158" y="21600"/>
                    <a:pt x="13642" y="20842"/>
                    <a:pt x="12505" y="20463"/>
                  </a:cubicBezTo>
                  <a:cubicBezTo>
                    <a:pt x="11368" y="20084"/>
                    <a:pt x="10611" y="19705"/>
                    <a:pt x="9853" y="19326"/>
                  </a:cubicBezTo>
                  <a:cubicBezTo>
                    <a:pt x="7200" y="17811"/>
                    <a:pt x="4168" y="14400"/>
                    <a:pt x="2653" y="12126"/>
                  </a:cubicBezTo>
                  <a:cubicBezTo>
                    <a:pt x="1895" y="10989"/>
                    <a:pt x="1516" y="10232"/>
                    <a:pt x="1137" y="9474"/>
                  </a:cubicBezTo>
                  <a:cubicBezTo>
                    <a:pt x="758" y="7958"/>
                    <a:pt x="0" y="6821"/>
                    <a:pt x="0" y="5305"/>
                  </a:cubicBezTo>
                  <a:cubicBezTo>
                    <a:pt x="0" y="4168"/>
                    <a:pt x="379" y="3411"/>
                    <a:pt x="1137" y="2653"/>
                  </a:cubicBezTo>
                  <a:cubicBezTo>
                    <a:pt x="1516" y="1895"/>
                    <a:pt x="1895" y="1137"/>
                    <a:pt x="2653" y="758"/>
                  </a:cubicBezTo>
                  <a:cubicBezTo>
                    <a:pt x="3032" y="379"/>
                    <a:pt x="4168" y="0"/>
                    <a:pt x="4547" y="0"/>
                  </a:cubicBezTo>
                  <a:cubicBezTo>
                    <a:pt x="4926" y="0"/>
                    <a:pt x="4926" y="0"/>
                    <a:pt x="4926" y="379"/>
                  </a:cubicBezTo>
                  <a:cubicBezTo>
                    <a:pt x="5305" y="379"/>
                    <a:pt x="5684" y="1137"/>
                    <a:pt x="5684" y="1516"/>
                  </a:cubicBezTo>
                  <a:cubicBezTo>
                    <a:pt x="6442" y="2274"/>
                    <a:pt x="6821" y="3032"/>
                    <a:pt x="7200" y="3789"/>
                  </a:cubicBezTo>
                  <a:cubicBezTo>
                    <a:pt x="7579" y="4547"/>
                    <a:pt x="7958" y="4926"/>
                    <a:pt x="7958" y="5305"/>
                  </a:cubicBezTo>
                  <a:cubicBezTo>
                    <a:pt x="7958" y="6442"/>
                    <a:pt x="5305" y="7579"/>
                    <a:pt x="5305" y="8337"/>
                  </a:cubicBezTo>
                  <a:cubicBezTo>
                    <a:pt x="5305" y="8716"/>
                    <a:pt x="5684" y="9474"/>
                    <a:pt x="5684" y="9853"/>
                  </a:cubicBezTo>
                  <a:cubicBezTo>
                    <a:pt x="7200" y="12505"/>
                    <a:pt x="9095" y="14400"/>
                    <a:pt x="12126" y="15916"/>
                  </a:cubicBezTo>
                  <a:cubicBezTo>
                    <a:pt x="12505" y="16295"/>
                    <a:pt x="12884" y="16674"/>
                    <a:pt x="13263" y="16674"/>
                  </a:cubicBezTo>
                  <a:cubicBezTo>
                    <a:pt x="14021" y="16674"/>
                    <a:pt x="15537" y="13642"/>
                    <a:pt x="16295" y="13642"/>
                  </a:cubicBezTo>
                  <a:cubicBezTo>
                    <a:pt x="17053" y="13642"/>
                    <a:pt x="17432" y="14400"/>
                    <a:pt x="17811" y="14400"/>
                  </a:cubicBezTo>
                  <a:cubicBezTo>
                    <a:pt x="18568" y="15158"/>
                    <a:pt x="19705" y="15537"/>
                    <a:pt x="20463" y="15916"/>
                  </a:cubicBezTo>
                  <a:cubicBezTo>
                    <a:pt x="20842" y="16295"/>
                    <a:pt x="21600" y="16295"/>
                    <a:pt x="21600" y="16674"/>
                  </a:cubicBezTo>
                  <a:cubicBezTo>
                    <a:pt x="21600" y="17053"/>
                    <a:pt x="21600" y="17053"/>
                    <a:pt x="21600" y="17053"/>
                  </a:cubicBezTo>
                  <a:cubicBezTo>
                    <a:pt x="21600" y="17811"/>
                    <a:pt x="21221" y="18568"/>
                    <a:pt x="21221" y="1932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1" name="Shape 5721"/>
            <p:cNvSpPr/>
            <p:nvPr/>
          </p:nvSpPr>
          <p:spPr>
            <a:xfrm>
              <a:off x="8574186" y="1884862"/>
              <a:ext cx="231149" cy="224944"/>
            </a:xfrm>
            <a:custGeom>
              <a:avLst/>
              <a:gdLst/>
              <a:ahLst/>
              <a:cxnLst>
                <a:cxn ang="0">
                  <a:pos x="wd2" y="hd2"/>
                </a:cxn>
                <a:cxn ang="5400000">
                  <a:pos x="wd2" y="hd2"/>
                </a:cxn>
                <a:cxn ang="10800000">
                  <a:pos x="wd2" y="hd2"/>
                </a:cxn>
                <a:cxn ang="16200000">
                  <a:pos x="wd2" y="hd2"/>
                </a:cxn>
              </a:cxnLst>
              <a:rect l="0" t="0" r="r" b="b"/>
              <a:pathLst>
                <a:path w="21600" h="21600" extrusionOk="0">
                  <a:moveTo>
                    <a:pt x="16591" y="18699"/>
                  </a:moveTo>
                  <a:cubicBezTo>
                    <a:pt x="14713" y="20633"/>
                    <a:pt x="12209" y="21600"/>
                    <a:pt x="9704" y="21600"/>
                  </a:cubicBezTo>
                  <a:cubicBezTo>
                    <a:pt x="4383" y="21600"/>
                    <a:pt x="0" y="17087"/>
                    <a:pt x="0" y="11606"/>
                  </a:cubicBezTo>
                  <a:cubicBezTo>
                    <a:pt x="0" y="6125"/>
                    <a:pt x="4383" y="1612"/>
                    <a:pt x="9704" y="1612"/>
                  </a:cubicBezTo>
                  <a:cubicBezTo>
                    <a:pt x="9704" y="11606"/>
                    <a:pt x="9704" y="11606"/>
                    <a:pt x="9704" y="11606"/>
                  </a:cubicBezTo>
                  <a:lnTo>
                    <a:pt x="16591" y="18699"/>
                  </a:lnTo>
                  <a:close/>
                  <a:moveTo>
                    <a:pt x="11270" y="9994"/>
                  </a:moveTo>
                  <a:cubicBezTo>
                    <a:pt x="11270" y="0"/>
                    <a:pt x="11270" y="0"/>
                    <a:pt x="11270" y="0"/>
                  </a:cubicBezTo>
                  <a:cubicBezTo>
                    <a:pt x="16591" y="0"/>
                    <a:pt x="20974" y="4513"/>
                    <a:pt x="20974" y="9994"/>
                  </a:cubicBezTo>
                  <a:lnTo>
                    <a:pt x="11270" y="9994"/>
                  </a:lnTo>
                  <a:close/>
                  <a:moveTo>
                    <a:pt x="21600" y="11606"/>
                  </a:moveTo>
                  <a:cubicBezTo>
                    <a:pt x="21600" y="14507"/>
                    <a:pt x="20661" y="17087"/>
                    <a:pt x="18783" y="18699"/>
                  </a:cubicBezTo>
                  <a:cubicBezTo>
                    <a:pt x="11896" y="11606"/>
                    <a:pt x="11896" y="11606"/>
                    <a:pt x="11896" y="11606"/>
                  </a:cubicBezTo>
                  <a:lnTo>
                    <a:pt x="21600" y="11606"/>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2" name="Shape 5722"/>
            <p:cNvSpPr/>
            <p:nvPr/>
          </p:nvSpPr>
          <p:spPr>
            <a:xfrm>
              <a:off x="0" y="2278899"/>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3" name="Shape 5723"/>
            <p:cNvSpPr/>
            <p:nvPr/>
          </p:nvSpPr>
          <p:spPr>
            <a:xfrm>
              <a:off x="420409" y="2278899"/>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0800" y="3135"/>
                  </a:moveTo>
                  <a:cubicBezTo>
                    <a:pt x="6619" y="3135"/>
                    <a:pt x="3135" y="6619"/>
                    <a:pt x="3135" y="10800"/>
                  </a:cubicBezTo>
                  <a:cubicBezTo>
                    <a:pt x="3135" y="14981"/>
                    <a:pt x="6619" y="18465"/>
                    <a:pt x="10800" y="18465"/>
                  </a:cubicBezTo>
                  <a:cubicBezTo>
                    <a:pt x="14981" y="18465"/>
                    <a:pt x="18465" y="14981"/>
                    <a:pt x="18465" y="10800"/>
                  </a:cubicBezTo>
                  <a:cubicBezTo>
                    <a:pt x="18465" y="6619"/>
                    <a:pt x="14981" y="3135"/>
                    <a:pt x="10800" y="3135"/>
                  </a:cubicBezTo>
                  <a:close/>
                  <a:moveTo>
                    <a:pt x="16374" y="11845"/>
                  </a:moveTo>
                  <a:cubicBezTo>
                    <a:pt x="8710" y="16026"/>
                    <a:pt x="8710" y="16026"/>
                    <a:pt x="8710" y="16026"/>
                  </a:cubicBezTo>
                  <a:cubicBezTo>
                    <a:pt x="8361" y="16374"/>
                    <a:pt x="8361" y="16374"/>
                    <a:pt x="8361" y="16374"/>
                  </a:cubicBezTo>
                  <a:cubicBezTo>
                    <a:pt x="8013" y="16374"/>
                    <a:pt x="8013" y="16374"/>
                    <a:pt x="7665" y="16026"/>
                  </a:cubicBezTo>
                  <a:cubicBezTo>
                    <a:pt x="7665" y="16026"/>
                    <a:pt x="7316" y="15677"/>
                    <a:pt x="7316" y="15329"/>
                  </a:cubicBezTo>
                  <a:cubicBezTo>
                    <a:pt x="7316" y="6271"/>
                    <a:pt x="7316" y="6271"/>
                    <a:pt x="7316" y="6271"/>
                  </a:cubicBezTo>
                  <a:cubicBezTo>
                    <a:pt x="7316" y="6271"/>
                    <a:pt x="7665" y="5923"/>
                    <a:pt x="7665" y="5574"/>
                  </a:cubicBezTo>
                  <a:cubicBezTo>
                    <a:pt x="8013" y="5574"/>
                    <a:pt x="8361" y="5574"/>
                    <a:pt x="8710" y="5574"/>
                  </a:cubicBezTo>
                  <a:cubicBezTo>
                    <a:pt x="16374" y="10103"/>
                    <a:pt x="16374" y="10103"/>
                    <a:pt x="16374" y="10103"/>
                  </a:cubicBezTo>
                  <a:cubicBezTo>
                    <a:pt x="16723" y="10452"/>
                    <a:pt x="16723" y="10452"/>
                    <a:pt x="16723" y="10800"/>
                  </a:cubicBezTo>
                  <a:cubicBezTo>
                    <a:pt x="16723" y="11148"/>
                    <a:pt x="16723" y="11497"/>
                    <a:pt x="16374" y="1184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4" name="Shape 5724"/>
            <p:cNvSpPr/>
            <p:nvPr/>
          </p:nvSpPr>
          <p:spPr>
            <a:xfrm>
              <a:off x="902872" y="2278899"/>
              <a:ext cx="209430"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8116" y="10103"/>
                  </a:moveTo>
                  <a:cubicBezTo>
                    <a:pt x="18116" y="9406"/>
                    <a:pt x="17768" y="9058"/>
                    <a:pt x="17071" y="9058"/>
                  </a:cubicBezTo>
                  <a:cubicBezTo>
                    <a:pt x="12542" y="9058"/>
                    <a:pt x="12542" y="9058"/>
                    <a:pt x="12542" y="9058"/>
                  </a:cubicBezTo>
                  <a:cubicBezTo>
                    <a:pt x="12542" y="4529"/>
                    <a:pt x="12542" y="4529"/>
                    <a:pt x="12542" y="4529"/>
                  </a:cubicBezTo>
                  <a:cubicBezTo>
                    <a:pt x="12542" y="4181"/>
                    <a:pt x="12194" y="3832"/>
                    <a:pt x="11845" y="3832"/>
                  </a:cubicBezTo>
                  <a:cubicBezTo>
                    <a:pt x="10103" y="3832"/>
                    <a:pt x="10103" y="3832"/>
                    <a:pt x="10103" y="3832"/>
                  </a:cubicBezTo>
                  <a:cubicBezTo>
                    <a:pt x="9406" y="3832"/>
                    <a:pt x="9058" y="4181"/>
                    <a:pt x="9058" y="4529"/>
                  </a:cubicBezTo>
                  <a:cubicBezTo>
                    <a:pt x="9058" y="9058"/>
                    <a:pt x="9058" y="9058"/>
                    <a:pt x="9058" y="9058"/>
                  </a:cubicBezTo>
                  <a:cubicBezTo>
                    <a:pt x="4529" y="9058"/>
                    <a:pt x="4529" y="9058"/>
                    <a:pt x="4529" y="9058"/>
                  </a:cubicBezTo>
                  <a:cubicBezTo>
                    <a:pt x="4181" y="9058"/>
                    <a:pt x="3832" y="9406"/>
                    <a:pt x="3832" y="10103"/>
                  </a:cubicBezTo>
                  <a:cubicBezTo>
                    <a:pt x="3832" y="11845"/>
                    <a:pt x="3832" y="11845"/>
                    <a:pt x="3832" y="11845"/>
                  </a:cubicBezTo>
                  <a:cubicBezTo>
                    <a:pt x="3832" y="12194"/>
                    <a:pt x="4181" y="12542"/>
                    <a:pt x="4529" y="12542"/>
                  </a:cubicBezTo>
                  <a:cubicBezTo>
                    <a:pt x="9058" y="12542"/>
                    <a:pt x="9058" y="12542"/>
                    <a:pt x="9058" y="12542"/>
                  </a:cubicBezTo>
                  <a:cubicBezTo>
                    <a:pt x="9058" y="17071"/>
                    <a:pt x="9058" y="17071"/>
                    <a:pt x="9058" y="17071"/>
                  </a:cubicBezTo>
                  <a:cubicBezTo>
                    <a:pt x="9058" y="17768"/>
                    <a:pt x="9406" y="18116"/>
                    <a:pt x="10103" y="18116"/>
                  </a:cubicBezTo>
                  <a:cubicBezTo>
                    <a:pt x="11845" y="18116"/>
                    <a:pt x="11845" y="18116"/>
                    <a:pt x="11845" y="18116"/>
                  </a:cubicBezTo>
                  <a:cubicBezTo>
                    <a:pt x="12194" y="18116"/>
                    <a:pt x="12542" y="17768"/>
                    <a:pt x="12542" y="17071"/>
                  </a:cubicBezTo>
                  <a:cubicBezTo>
                    <a:pt x="12542" y="12542"/>
                    <a:pt x="12542" y="12542"/>
                    <a:pt x="12542" y="12542"/>
                  </a:cubicBezTo>
                  <a:cubicBezTo>
                    <a:pt x="17071" y="12542"/>
                    <a:pt x="17071" y="12542"/>
                    <a:pt x="17071" y="12542"/>
                  </a:cubicBezTo>
                  <a:cubicBezTo>
                    <a:pt x="17768" y="12542"/>
                    <a:pt x="18116" y="12194"/>
                    <a:pt x="18116" y="11845"/>
                  </a:cubicBezTo>
                  <a:lnTo>
                    <a:pt x="18116" y="10103"/>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5" name="Shape 5725"/>
            <p:cNvSpPr/>
            <p:nvPr/>
          </p:nvSpPr>
          <p:spPr>
            <a:xfrm>
              <a:off x="1386886" y="2261835"/>
              <a:ext cx="224944" cy="212533"/>
            </a:xfrm>
            <a:custGeom>
              <a:avLst/>
              <a:gdLst/>
              <a:ahLst/>
              <a:cxnLst>
                <a:cxn ang="0">
                  <a:pos x="wd2" y="hd2"/>
                </a:cxn>
                <a:cxn ang="5400000">
                  <a:pos x="wd2" y="hd2"/>
                </a:cxn>
                <a:cxn ang="10800000">
                  <a:pos x="wd2" y="hd2"/>
                </a:cxn>
                <a:cxn ang="16200000">
                  <a:pos x="wd2" y="hd2"/>
                </a:cxn>
              </a:cxnLst>
              <a:rect l="0" t="0" r="r" b="b"/>
              <a:pathLst>
                <a:path w="21600" h="21600" extrusionOk="0">
                  <a:moveTo>
                    <a:pt x="19343" y="17829"/>
                  </a:moveTo>
                  <a:cubicBezTo>
                    <a:pt x="17731" y="17829"/>
                    <a:pt x="17409" y="16457"/>
                    <a:pt x="15797" y="16457"/>
                  </a:cubicBezTo>
                  <a:cubicBezTo>
                    <a:pt x="14830" y="16457"/>
                    <a:pt x="14507" y="17143"/>
                    <a:pt x="14507" y="18171"/>
                  </a:cubicBezTo>
                  <a:cubicBezTo>
                    <a:pt x="14507" y="19200"/>
                    <a:pt x="14830" y="20229"/>
                    <a:pt x="14830" y="21257"/>
                  </a:cubicBezTo>
                  <a:cubicBezTo>
                    <a:pt x="14830" y="21257"/>
                    <a:pt x="14830" y="21257"/>
                    <a:pt x="14830" y="21257"/>
                  </a:cubicBezTo>
                  <a:cubicBezTo>
                    <a:pt x="14830" y="21257"/>
                    <a:pt x="14507" y="21257"/>
                    <a:pt x="14507" y="21257"/>
                  </a:cubicBezTo>
                  <a:cubicBezTo>
                    <a:pt x="13218" y="21257"/>
                    <a:pt x="11606" y="21600"/>
                    <a:pt x="10316" y="21600"/>
                  </a:cubicBezTo>
                  <a:cubicBezTo>
                    <a:pt x="9349" y="21600"/>
                    <a:pt x="8382" y="21257"/>
                    <a:pt x="8382" y="20229"/>
                  </a:cubicBezTo>
                  <a:cubicBezTo>
                    <a:pt x="8382" y="18514"/>
                    <a:pt x="9994" y="18171"/>
                    <a:pt x="9994" y="16457"/>
                  </a:cubicBezTo>
                  <a:cubicBezTo>
                    <a:pt x="9994" y="15086"/>
                    <a:pt x="8704" y="14057"/>
                    <a:pt x="7415" y="14057"/>
                  </a:cubicBezTo>
                  <a:cubicBezTo>
                    <a:pt x="6125" y="14057"/>
                    <a:pt x="4836" y="15086"/>
                    <a:pt x="4836" y="16457"/>
                  </a:cubicBezTo>
                  <a:cubicBezTo>
                    <a:pt x="4836" y="18171"/>
                    <a:pt x="6125" y="19200"/>
                    <a:pt x="6125" y="19886"/>
                  </a:cubicBezTo>
                  <a:cubicBezTo>
                    <a:pt x="6125" y="20571"/>
                    <a:pt x="5803" y="20914"/>
                    <a:pt x="5481" y="21257"/>
                  </a:cubicBezTo>
                  <a:cubicBezTo>
                    <a:pt x="5158" y="21600"/>
                    <a:pt x="4513" y="21600"/>
                    <a:pt x="4191" y="21600"/>
                  </a:cubicBezTo>
                  <a:cubicBezTo>
                    <a:pt x="2901" y="21600"/>
                    <a:pt x="1934" y="21600"/>
                    <a:pt x="967" y="21257"/>
                  </a:cubicBezTo>
                  <a:cubicBezTo>
                    <a:pt x="645" y="21257"/>
                    <a:pt x="322" y="21257"/>
                    <a:pt x="0" y="21257"/>
                  </a:cubicBezTo>
                  <a:cubicBezTo>
                    <a:pt x="0" y="21257"/>
                    <a:pt x="0" y="21257"/>
                    <a:pt x="0" y="21257"/>
                  </a:cubicBezTo>
                  <a:cubicBezTo>
                    <a:pt x="0" y="21257"/>
                    <a:pt x="0" y="21257"/>
                    <a:pt x="0" y="21257"/>
                  </a:cubicBezTo>
                  <a:cubicBezTo>
                    <a:pt x="0" y="7200"/>
                    <a:pt x="0" y="7200"/>
                    <a:pt x="0" y="7200"/>
                  </a:cubicBezTo>
                  <a:cubicBezTo>
                    <a:pt x="0" y="7200"/>
                    <a:pt x="645" y="7200"/>
                    <a:pt x="967" y="7200"/>
                  </a:cubicBezTo>
                  <a:cubicBezTo>
                    <a:pt x="1934" y="7543"/>
                    <a:pt x="2901" y="7543"/>
                    <a:pt x="4191" y="7543"/>
                  </a:cubicBezTo>
                  <a:cubicBezTo>
                    <a:pt x="4513" y="7543"/>
                    <a:pt x="5158" y="7543"/>
                    <a:pt x="5481" y="7200"/>
                  </a:cubicBezTo>
                  <a:cubicBezTo>
                    <a:pt x="5803" y="6857"/>
                    <a:pt x="6125" y="6514"/>
                    <a:pt x="6125" y="5829"/>
                  </a:cubicBezTo>
                  <a:cubicBezTo>
                    <a:pt x="6125" y="5143"/>
                    <a:pt x="4836" y="4114"/>
                    <a:pt x="4836" y="2400"/>
                  </a:cubicBezTo>
                  <a:cubicBezTo>
                    <a:pt x="4836" y="1029"/>
                    <a:pt x="6125" y="0"/>
                    <a:pt x="7415" y="0"/>
                  </a:cubicBezTo>
                  <a:cubicBezTo>
                    <a:pt x="8704" y="0"/>
                    <a:pt x="9994" y="1029"/>
                    <a:pt x="9994" y="2400"/>
                  </a:cubicBezTo>
                  <a:cubicBezTo>
                    <a:pt x="9994" y="4114"/>
                    <a:pt x="8382" y="4457"/>
                    <a:pt x="8382" y="6171"/>
                  </a:cubicBezTo>
                  <a:cubicBezTo>
                    <a:pt x="8382" y="7200"/>
                    <a:pt x="9349" y="7543"/>
                    <a:pt x="10316" y="7543"/>
                  </a:cubicBezTo>
                  <a:cubicBezTo>
                    <a:pt x="11928" y="7543"/>
                    <a:pt x="13218" y="7200"/>
                    <a:pt x="14830" y="7200"/>
                  </a:cubicBezTo>
                  <a:cubicBezTo>
                    <a:pt x="14830" y="7200"/>
                    <a:pt x="14830" y="7200"/>
                    <a:pt x="14830" y="7200"/>
                  </a:cubicBezTo>
                  <a:cubicBezTo>
                    <a:pt x="14830" y="7200"/>
                    <a:pt x="14830" y="7886"/>
                    <a:pt x="14830" y="8229"/>
                  </a:cubicBezTo>
                  <a:cubicBezTo>
                    <a:pt x="14507" y="9257"/>
                    <a:pt x="14507" y="10286"/>
                    <a:pt x="14507" y="11657"/>
                  </a:cubicBezTo>
                  <a:cubicBezTo>
                    <a:pt x="14507" y="12000"/>
                    <a:pt x="14507" y="12686"/>
                    <a:pt x="14830" y="13029"/>
                  </a:cubicBezTo>
                  <a:cubicBezTo>
                    <a:pt x="15152" y="13371"/>
                    <a:pt x="15475" y="13714"/>
                    <a:pt x="16119" y="13714"/>
                  </a:cubicBezTo>
                  <a:cubicBezTo>
                    <a:pt x="16764" y="13714"/>
                    <a:pt x="17731" y="12343"/>
                    <a:pt x="19343" y="12343"/>
                  </a:cubicBezTo>
                  <a:cubicBezTo>
                    <a:pt x="20633" y="12343"/>
                    <a:pt x="21600" y="13714"/>
                    <a:pt x="21600" y="15086"/>
                  </a:cubicBezTo>
                  <a:cubicBezTo>
                    <a:pt x="21600" y="16800"/>
                    <a:pt x="20633" y="17829"/>
                    <a:pt x="19343" y="1782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6" name="Shape 5726"/>
            <p:cNvSpPr/>
            <p:nvPr/>
          </p:nvSpPr>
          <p:spPr>
            <a:xfrm>
              <a:off x="1870900" y="2278899"/>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1148" y="3832"/>
                  </a:moveTo>
                  <a:cubicBezTo>
                    <a:pt x="9058" y="3832"/>
                    <a:pt x="7316" y="4877"/>
                    <a:pt x="5923" y="6619"/>
                  </a:cubicBezTo>
                  <a:cubicBezTo>
                    <a:pt x="5923" y="6968"/>
                    <a:pt x="5923" y="7316"/>
                    <a:pt x="6271" y="7316"/>
                  </a:cubicBezTo>
                  <a:cubicBezTo>
                    <a:pt x="8013" y="8710"/>
                    <a:pt x="8013" y="8710"/>
                    <a:pt x="8013" y="8710"/>
                  </a:cubicBezTo>
                  <a:cubicBezTo>
                    <a:pt x="8013" y="8710"/>
                    <a:pt x="8013" y="8710"/>
                    <a:pt x="8361" y="8710"/>
                  </a:cubicBezTo>
                  <a:cubicBezTo>
                    <a:pt x="8361" y="8710"/>
                    <a:pt x="8361" y="8710"/>
                    <a:pt x="8710" y="8710"/>
                  </a:cubicBezTo>
                  <a:cubicBezTo>
                    <a:pt x="9406" y="7665"/>
                    <a:pt x="9406" y="7665"/>
                    <a:pt x="9755" y="7316"/>
                  </a:cubicBezTo>
                  <a:cubicBezTo>
                    <a:pt x="10103" y="7316"/>
                    <a:pt x="10452" y="6968"/>
                    <a:pt x="11148" y="6968"/>
                  </a:cubicBezTo>
                  <a:cubicBezTo>
                    <a:pt x="11845" y="6968"/>
                    <a:pt x="12542" y="7665"/>
                    <a:pt x="12542" y="8361"/>
                  </a:cubicBezTo>
                  <a:cubicBezTo>
                    <a:pt x="12542" y="9058"/>
                    <a:pt x="12194" y="9406"/>
                    <a:pt x="11497" y="9755"/>
                  </a:cubicBezTo>
                  <a:cubicBezTo>
                    <a:pt x="10452" y="10103"/>
                    <a:pt x="9058" y="11148"/>
                    <a:pt x="9058" y="12542"/>
                  </a:cubicBezTo>
                  <a:cubicBezTo>
                    <a:pt x="9058" y="13239"/>
                    <a:pt x="9058" y="13239"/>
                    <a:pt x="9058" y="13239"/>
                  </a:cubicBezTo>
                  <a:cubicBezTo>
                    <a:pt x="9058" y="13239"/>
                    <a:pt x="9406" y="13587"/>
                    <a:pt x="9406" y="13587"/>
                  </a:cubicBezTo>
                  <a:cubicBezTo>
                    <a:pt x="12194" y="13587"/>
                    <a:pt x="12194" y="13587"/>
                    <a:pt x="12194" y="13587"/>
                  </a:cubicBezTo>
                  <a:cubicBezTo>
                    <a:pt x="12542" y="13587"/>
                    <a:pt x="12542" y="13239"/>
                    <a:pt x="12542" y="13239"/>
                  </a:cubicBezTo>
                  <a:cubicBezTo>
                    <a:pt x="12542" y="12890"/>
                    <a:pt x="13239" y="12194"/>
                    <a:pt x="13935" y="11845"/>
                  </a:cubicBezTo>
                  <a:cubicBezTo>
                    <a:pt x="14981" y="11148"/>
                    <a:pt x="16374" y="10452"/>
                    <a:pt x="16374" y="8361"/>
                  </a:cubicBezTo>
                  <a:cubicBezTo>
                    <a:pt x="16374" y="5574"/>
                    <a:pt x="13587" y="3832"/>
                    <a:pt x="11148" y="3832"/>
                  </a:cubicBezTo>
                  <a:close/>
                  <a:moveTo>
                    <a:pt x="12542" y="14981"/>
                  </a:moveTo>
                  <a:cubicBezTo>
                    <a:pt x="12542" y="14632"/>
                    <a:pt x="12542" y="14632"/>
                    <a:pt x="12194" y="14632"/>
                  </a:cubicBezTo>
                  <a:cubicBezTo>
                    <a:pt x="9406" y="14632"/>
                    <a:pt x="9406" y="14632"/>
                    <a:pt x="9406" y="14632"/>
                  </a:cubicBezTo>
                  <a:cubicBezTo>
                    <a:pt x="9406" y="14632"/>
                    <a:pt x="9058" y="14632"/>
                    <a:pt x="9058" y="14981"/>
                  </a:cubicBezTo>
                  <a:cubicBezTo>
                    <a:pt x="9058" y="17768"/>
                    <a:pt x="9058" y="17768"/>
                    <a:pt x="9058" y="17768"/>
                  </a:cubicBezTo>
                  <a:cubicBezTo>
                    <a:pt x="9058" y="17768"/>
                    <a:pt x="9406" y="18116"/>
                    <a:pt x="9406" y="18116"/>
                  </a:cubicBezTo>
                  <a:cubicBezTo>
                    <a:pt x="12194" y="18116"/>
                    <a:pt x="12194" y="18116"/>
                    <a:pt x="12194" y="18116"/>
                  </a:cubicBezTo>
                  <a:cubicBezTo>
                    <a:pt x="12542" y="18116"/>
                    <a:pt x="12542" y="17768"/>
                    <a:pt x="12542" y="17768"/>
                  </a:cubicBezTo>
                  <a:lnTo>
                    <a:pt x="12542" y="1498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7" name="Shape 5727"/>
            <p:cNvSpPr/>
            <p:nvPr/>
          </p:nvSpPr>
          <p:spPr>
            <a:xfrm>
              <a:off x="2354914" y="2268040"/>
              <a:ext cx="240457" cy="215635"/>
            </a:xfrm>
            <a:custGeom>
              <a:avLst/>
              <a:gdLst/>
              <a:ahLst/>
              <a:cxnLst>
                <a:cxn ang="0">
                  <a:pos x="wd2" y="hd2"/>
                </a:cxn>
                <a:cxn ang="5400000">
                  <a:pos x="wd2" y="hd2"/>
                </a:cxn>
                <a:cxn ang="10800000">
                  <a:pos x="wd2" y="hd2"/>
                </a:cxn>
                <a:cxn ang="16200000">
                  <a:pos x="wd2" y="hd2"/>
                </a:cxn>
              </a:cxnLst>
              <a:rect l="0" t="0" r="r" b="b"/>
              <a:pathLst>
                <a:path w="21600" h="21600" extrusionOk="0">
                  <a:moveTo>
                    <a:pt x="21600" y="5062"/>
                  </a:moveTo>
                  <a:cubicBezTo>
                    <a:pt x="17700" y="9450"/>
                    <a:pt x="17700" y="9450"/>
                    <a:pt x="17700" y="9450"/>
                  </a:cubicBezTo>
                  <a:cubicBezTo>
                    <a:pt x="17700" y="9450"/>
                    <a:pt x="17700" y="9450"/>
                    <a:pt x="17400" y="9450"/>
                  </a:cubicBezTo>
                  <a:cubicBezTo>
                    <a:pt x="17400" y="9450"/>
                    <a:pt x="17100" y="9112"/>
                    <a:pt x="17100" y="9112"/>
                  </a:cubicBezTo>
                  <a:cubicBezTo>
                    <a:pt x="17100" y="6412"/>
                    <a:pt x="17100" y="6412"/>
                    <a:pt x="17100" y="6412"/>
                  </a:cubicBezTo>
                  <a:cubicBezTo>
                    <a:pt x="14100" y="6412"/>
                    <a:pt x="14100" y="6412"/>
                    <a:pt x="14100" y="6412"/>
                  </a:cubicBezTo>
                  <a:cubicBezTo>
                    <a:pt x="12300" y="6412"/>
                    <a:pt x="11700" y="7762"/>
                    <a:pt x="11100" y="9112"/>
                  </a:cubicBezTo>
                  <a:cubicBezTo>
                    <a:pt x="10500" y="9787"/>
                    <a:pt x="10200" y="10462"/>
                    <a:pt x="9900" y="11475"/>
                  </a:cubicBezTo>
                  <a:cubicBezTo>
                    <a:pt x="8700" y="14850"/>
                    <a:pt x="7200" y="18563"/>
                    <a:pt x="3300" y="18563"/>
                  </a:cubicBezTo>
                  <a:cubicBezTo>
                    <a:pt x="600" y="18563"/>
                    <a:pt x="600" y="18563"/>
                    <a:pt x="600" y="18563"/>
                  </a:cubicBezTo>
                  <a:cubicBezTo>
                    <a:pt x="300" y="18563"/>
                    <a:pt x="0" y="18225"/>
                    <a:pt x="0" y="18225"/>
                  </a:cubicBezTo>
                  <a:cubicBezTo>
                    <a:pt x="0" y="15525"/>
                    <a:pt x="0" y="15525"/>
                    <a:pt x="0" y="15525"/>
                  </a:cubicBezTo>
                  <a:cubicBezTo>
                    <a:pt x="0" y="15188"/>
                    <a:pt x="300" y="15188"/>
                    <a:pt x="600" y="15188"/>
                  </a:cubicBezTo>
                  <a:cubicBezTo>
                    <a:pt x="3300" y="15188"/>
                    <a:pt x="3300" y="15188"/>
                    <a:pt x="3300" y="15188"/>
                  </a:cubicBezTo>
                  <a:cubicBezTo>
                    <a:pt x="4800" y="15188"/>
                    <a:pt x="5700" y="13838"/>
                    <a:pt x="6300" y="12488"/>
                  </a:cubicBezTo>
                  <a:cubicBezTo>
                    <a:pt x="6600" y="11475"/>
                    <a:pt x="6900" y="10800"/>
                    <a:pt x="7200" y="10125"/>
                  </a:cubicBezTo>
                  <a:cubicBezTo>
                    <a:pt x="8400" y="6412"/>
                    <a:pt x="10200" y="3037"/>
                    <a:pt x="14100" y="3037"/>
                  </a:cubicBezTo>
                  <a:cubicBezTo>
                    <a:pt x="17100" y="3037"/>
                    <a:pt x="17100" y="3037"/>
                    <a:pt x="17100" y="3037"/>
                  </a:cubicBezTo>
                  <a:cubicBezTo>
                    <a:pt x="17100" y="337"/>
                    <a:pt x="17100" y="337"/>
                    <a:pt x="17100" y="337"/>
                  </a:cubicBezTo>
                  <a:cubicBezTo>
                    <a:pt x="17100" y="0"/>
                    <a:pt x="17400" y="0"/>
                    <a:pt x="17400" y="0"/>
                  </a:cubicBezTo>
                  <a:cubicBezTo>
                    <a:pt x="17700" y="0"/>
                    <a:pt x="17700" y="0"/>
                    <a:pt x="17700" y="0"/>
                  </a:cubicBezTo>
                  <a:cubicBezTo>
                    <a:pt x="21600" y="4387"/>
                    <a:pt x="21600" y="4387"/>
                    <a:pt x="21600" y="4387"/>
                  </a:cubicBezTo>
                  <a:cubicBezTo>
                    <a:pt x="21600" y="4387"/>
                    <a:pt x="21600" y="4387"/>
                    <a:pt x="21600" y="4725"/>
                  </a:cubicBezTo>
                  <a:cubicBezTo>
                    <a:pt x="21600" y="4725"/>
                    <a:pt x="21600" y="4725"/>
                    <a:pt x="21600" y="5062"/>
                  </a:cubicBezTo>
                  <a:close/>
                  <a:moveTo>
                    <a:pt x="6600" y="9787"/>
                  </a:moveTo>
                  <a:cubicBezTo>
                    <a:pt x="5700" y="8100"/>
                    <a:pt x="5100" y="6412"/>
                    <a:pt x="3300" y="6412"/>
                  </a:cubicBezTo>
                  <a:cubicBezTo>
                    <a:pt x="600" y="6412"/>
                    <a:pt x="600" y="6412"/>
                    <a:pt x="600" y="6412"/>
                  </a:cubicBezTo>
                  <a:cubicBezTo>
                    <a:pt x="300" y="6412"/>
                    <a:pt x="0" y="6075"/>
                    <a:pt x="0" y="6075"/>
                  </a:cubicBezTo>
                  <a:cubicBezTo>
                    <a:pt x="0" y="3375"/>
                    <a:pt x="0" y="3375"/>
                    <a:pt x="0" y="3375"/>
                  </a:cubicBezTo>
                  <a:cubicBezTo>
                    <a:pt x="0" y="3037"/>
                    <a:pt x="300" y="3037"/>
                    <a:pt x="600" y="3037"/>
                  </a:cubicBezTo>
                  <a:cubicBezTo>
                    <a:pt x="3300" y="3037"/>
                    <a:pt x="3300" y="3037"/>
                    <a:pt x="3300" y="3037"/>
                  </a:cubicBezTo>
                  <a:cubicBezTo>
                    <a:pt x="5400" y="3037"/>
                    <a:pt x="6900" y="4050"/>
                    <a:pt x="8100" y="6075"/>
                  </a:cubicBezTo>
                  <a:cubicBezTo>
                    <a:pt x="7500" y="7087"/>
                    <a:pt x="6900" y="8437"/>
                    <a:pt x="6600" y="9787"/>
                  </a:cubicBezTo>
                  <a:close/>
                  <a:moveTo>
                    <a:pt x="21600" y="17213"/>
                  </a:moveTo>
                  <a:cubicBezTo>
                    <a:pt x="17700" y="21263"/>
                    <a:pt x="17700" y="21263"/>
                    <a:pt x="17700" y="21263"/>
                  </a:cubicBezTo>
                  <a:cubicBezTo>
                    <a:pt x="17700" y="21600"/>
                    <a:pt x="17700" y="21600"/>
                    <a:pt x="17400" y="21600"/>
                  </a:cubicBezTo>
                  <a:cubicBezTo>
                    <a:pt x="17400" y="21600"/>
                    <a:pt x="17100" y="21263"/>
                    <a:pt x="17100" y="21263"/>
                  </a:cubicBezTo>
                  <a:cubicBezTo>
                    <a:pt x="17100" y="18563"/>
                    <a:pt x="17100" y="18563"/>
                    <a:pt x="17100" y="18563"/>
                  </a:cubicBezTo>
                  <a:cubicBezTo>
                    <a:pt x="13500" y="18563"/>
                    <a:pt x="11400" y="18900"/>
                    <a:pt x="9000" y="15525"/>
                  </a:cubicBezTo>
                  <a:cubicBezTo>
                    <a:pt x="9900" y="14175"/>
                    <a:pt x="10200" y="13163"/>
                    <a:pt x="10800" y="11813"/>
                  </a:cubicBezTo>
                  <a:cubicBezTo>
                    <a:pt x="11400" y="13500"/>
                    <a:pt x="12300" y="15188"/>
                    <a:pt x="14100" y="15188"/>
                  </a:cubicBezTo>
                  <a:cubicBezTo>
                    <a:pt x="17100" y="15188"/>
                    <a:pt x="17100" y="15188"/>
                    <a:pt x="17100" y="15188"/>
                  </a:cubicBezTo>
                  <a:cubicBezTo>
                    <a:pt x="17100" y="12488"/>
                    <a:pt x="17100" y="12488"/>
                    <a:pt x="17100" y="12488"/>
                  </a:cubicBezTo>
                  <a:cubicBezTo>
                    <a:pt x="17100" y="12150"/>
                    <a:pt x="17400" y="12150"/>
                    <a:pt x="17400" y="12150"/>
                  </a:cubicBezTo>
                  <a:cubicBezTo>
                    <a:pt x="17700" y="12150"/>
                    <a:pt x="17700" y="12150"/>
                    <a:pt x="17700" y="12150"/>
                  </a:cubicBezTo>
                  <a:cubicBezTo>
                    <a:pt x="21600" y="16538"/>
                    <a:pt x="21600" y="16538"/>
                    <a:pt x="21600" y="16538"/>
                  </a:cubicBezTo>
                  <a:cubicBezTo>
                    <a:pt x="21600" y="16538"/>
                    <a:pt x="21600" y="16538"/>
                    <a:pt x="21600" y="16875"/>
                  </a:cubicBezTo>
                  <a:cubicBezTo>
                    <a:pt x="21600" y="16875"/>
                    <a:pt x="21600" y="16875"/>
                    <a:pt x="21600" y="17213"/>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8" name="Shape 5728"/>
            <p:cNvSpPr/>
            <p:nvPr/>
          </p:nvSpPr>
          <p:spPr>
            <a:xfrm>
              <a:off x="2837377" y="2278899"/>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4529"/>
                  </a:moveTo>
                  <a:cubicBezTo>
                    <a:pt x="21600" y="17071"/>
                    <a:pt x="21600" y="17071"/>
                    <a:pt x="21600" y="17071"/>
                  </a:cubicBezTo>
                  <a:cubicBezTo>
                    <a:pt x="21600" y="19510"/>
                    <a:pt x="19830" y="21600"/>
                    <a:pt x="17351" y="21600"/>
                  </a:cubicBezTo>
                  <a:cubicBezTo>
                    <a:pt x="4603" y="21600"/>
                    <a:pt x="4603" y="21600"/>
                    <a:pt x="4603" y="21600"/>
                  </a:cubicBezTo>
                  <a:cubicBezTo>
                    <a:pt x="2125" y="21600"/>
                    <a:pt x="0" y="19510"/>
                    <a:pt x="0" y="17071"/>
                  </a:cubicBezTo>
                  <a:cubicBezTo>
                    <a:pt x="0" y="4529"/>
                    <a:pt x="0" y="4529"/>
                    <a:pt x="0" y="4529"/>
                  </a:cubicBezTo>
                  <a:cubicBezTo>
                    <a:pt x="0" y="2090"/>
                    <a:pt x="2125" y="0"/>
                    <a:pt x="4603" y="0"/>
                  </a:cubicBezTo>
                  <a:cubicBezTo>
                    <a:pt x="17351" y="0"/>
                    <a:pt x="17351" y="0"/>
                    <a:pt x="17351" y="0"/>
                  </a:cubicBezTo>
                  <a:cubicBezTo>
                    <a:pt x="19830" y="0"/>
                    <a:pt x="21600" y="2090"/>
                    <a:pt x="21600" y="4529"/>
                  </a:cubicBezTo>
                  <a:close/>
                  <a:moveTo>
                    <a:pt x="19830" y="9755"/>
                  </a:moveTo>
                  <a:cubicBezTo>
                    <a:pt x="19830" y="9058"/>
                    <a:pt x="19121" y="8013"/>
                    <a:pt x="18059" y="8013"/>
                  </a:cubicBezTo>
                  <a:cubicBezTo>
                    <a:pt x="17351" y="8013"/>
                    <a:pt x="16997" y="8361"/>
                    <a:pt x="16643" y="8710"/>
                  </a:cubicBezTo>
                  <a:cubicBezTo>
                    <a:pt x="15226" y="8013"/>
                    <a:pt x="13456" y="7316"/>
                    <a:pt x="11331" y="7316"/>
                  </a:cubicBezTo>
                  <a:cubicBezTo>
                    <a:pt x="12393" y="3484"/>
                    <a:pt x="12393" y="3484"/>
                    <a:pt x="12393" y="3484"/>
                  </a:cubicBezTo>
                  <a:cubicBezTo>
                    <a:pt x="15580" y="4181"/>
                    <a:pt x="15580" y="4181"/>
                    <a:pt x="15580" y="4181"/>
                  </a:cubicBezTo>
                  <a:cubicBezTo>
                    <a:pt x="15580" y="5226"/>
                    <a:pt x="16289" y="5923"/>
                    <a:pt x="17351" y="5923"/>
                  </a:cubicBezTo>
                  <a:cubicBezTo>
                    <a:pt x="18059" y="5923"/>
                    <a:pt x="18767" y="5226"/>
                    <a:pt x="18767" y="4181"/>
                  </a:cubicBezTo>
                  <a:cubicBezTo>
                    <a:pt x="18767" y="3135"/>
                    <a:pt x="18059" y="2439"/>
                    <a:pt x="17351" y="2439"/>
                  </a:cubicBezTo>
                  <a:cubicBezTo>
                    <a:pt x="16643" y="2439"/>
                    <a:pt x="15934" y="2787"/>
                    <a:pt x="15580" y="3484"/>
                  </a:cubicBezTo>
                  <a:cubicBezTo>
                    <a:pt x="12393" y="2787"/>
                    <a:pt x="12393" y="2787"/>
                    <a:pt x="12393" y="2787"/>
                  </a:cubicBezTo>
                  <a:cubicBezTo>
                    <a:pt x="12039" y="2787"/>
                    <a:pt x="12039" y="2787"/>
                    <a:pt x="12039" y="3135"/>
                  </a:cubicBezTo>
                  <a:cubicBezTo>
                    <a:pt x="10623" y="7316"/>
                    <a:pt x="10623" y="7316"/>
                    <a:pt x="10623" y="7316"/>
                  </a:cubicBezTo>
                  <a:cubicBezTo>
                    <a:pt x="8498" y="7316"/>
                    <a:pt x="6728" y="8013"/>
                    <a:pt x="5311" y="8710"/>
                  </a:cubicBezTo>
                  <a:cubicBezTo>
                    <a:pt x="4957" y="8361"/>
                    <a:pt x="4249" y="8361"/>
                    <a:pt x="3895" y="8361"/>
                  </a:cubicBezTo>
                  <a:cubicBezTo>
                    <a:pt x="2833" y="8361"/>
                    <a:pt x="2125" y="9058"/>
                    <a:pt x="2125" y="10103"/>
                  </a:cubicBezTo>
                  <a:cubicBezTo>
                    <a:pt x="2125" y="10800"/>
                    <a:pt x="2479" y="11148"/>
                    <a:pt x="3187" y="11497"/>
                  </a:cubicBezTo>
                  <a:cubicBezTo>
                    <a:pt x="3187" y="11845"/>
                    <a:pt x="3187" y="12194"/>
                    <a:pt x="3187" y="12194"/>
                  </a:cubicBezTo>
                  <a:cubicBezTo>
                    <a:pt x="3187" y="14981"/>
                    <a:pt x="6728" y="17419"/>
                    <a:pt x="10977" y="17419"/>
                  </a:cubicBezTo>
                  <a:cubicBezTo>
                    <a:pt x="15226" y="17419"/>
                    <a:pt x="18767" y="14981"/>
                    <a:pt x="18767" y="12194"/>
                  </a:cubicBezTo>
                  <a:cubicBezTo>
                    <a:pt x="18767" y="12194"/>
                    <a:pt x="18767" y="11845"/>
                    <a:pt x="18767" y="11497"/>
                  </a:cubicBezTo>
                  <a:cubicBezTo>
                    <a:pt x="19475" y="11148"/>
                    <a:pt x="19830" y="10800"/>
                    <a:pt x="19830" y="9755"/>
                  </a:cubicBezTo>
                  <a:close/>
                  <a:moveTo>
                    <a:pt x="8144" y="12542"/>
                  </a:moveTo>
                  <a:cubicBezTo>
                    <a:pt x="7436" y="12542"/>
                    <a:pt x="7082" y="11845"/>
                    <a:pt x="7082" y="11148"/>
                  </a:cubicBezTo>
                  <a:cubicBezTo>
                    <a:pt x="7082" y="10452"/>
                    <a:pt x="7436" y="10103"/>
                    <a:pt x="8144" y="10103"/>
                  </a:cubicBezTo>
                  <a:cubicBezTo>
                    <a:pt x="8852" y="10103"/>
                    <a:pt x="9561" y="10452"/>
                    <a:pt x="9561" y="11148"/>
                  </a:cubicBezTo>
                  <a:cubicBezTo>
                    <a:pt x="9561" y="11845"/>
                    <a:pt x="8852" y="12542"/>
                    <a:pt x="8144" y="12542"/>
                  </a:cubicBezTo>
                  <a:close/>
                  <a:moveTo>
                    <a:pt x="13810" y="14284"/>
                  </a:moveTo>
                  <a:cubicBezTo>
                    <a:pt x="14164" y="14632"/>
                    <a:pt x="14164" y="14632"/>
                    <a:pt x="13810" y="14981"/>
                  </a:cubicBezTo>
                  <a:cubicBezTo>
                    <a:pt x="13456" y="15329"/>
                    <a:pt x="12393" y="15677"/>
                    <a:pt x="10977" y="15677"/>
                  </a:cubicBezTo>
                  <a:cubicBezTo>
                    <a:pt x="10977" y="15677"/>
                    <a:pt x="10977" y="15677"/>
                    <a:pt x="10977" y="15677"/>
                  </a:cubicBezTo>
                  <a:cubicBezTo>
                    <a:pt x="10977" y="15677"/>
                    <a:pt x="10977" y="15677"/>
                    <a:pt x="10977" y="15677"/>
                  </a:cubicBezTo>
                  <a:cubicBezTo>
                    <a:pt x="9561" y="15677"/>
                    <a:pt x="8498" y="15329"/>
                    <a:pt x="8144" y="14981"/>
                  </a:cubicBezTo>
                  <a:cubicBezTo>
                    <a:pt x="7790" y="14632"/>
                    <a:pt x="7790" y="14632"/>
                    <a:pt x="8144" y="14284"/>
                  </a:cubicBezTo>
                  <a:cubicBezTo>
                    <a:pt x="8144" y="14284"/>
                    <a:pt x="8498" y="14284"/>
                    <a:pt x="8498" y="14284"/>
                  </a:cubicBezTo>
                  <a:cubicBezTo>
                    <a:pt x="8852" y="14981"/>
                    <a:pt x="9915" y="14981"/>
                    <a:pt x="10977" y="14981"/>
                  </a:cubicBezTo>
                  <a:cubicBezTo>
                    <a:pt x="10977" y="14981"/>
                    <a:pt x="10977" y="14981"/>
                    <a:pt x="10977" y="14981"/>
                  </a:cubicBezTo>
                  <a:cubicBezTo>
                    <a:pt x="10977" y="14981"/>
                    <a:pt x="10977" y="14981"/>
                    <a:pt x="10977" y="14981"/>
                  </a:cubicBezTo>
                  <a:cubicBezTo>
                    <a:pt x="12039" y="14981"/>
                    <a:pt x="13102" y="14981"/>
                    <a:pt x="13456" y="14284"/>
                  </a:cubicBezTo>
                  <a:cubicBezTo>
                    <a:pt x="13456" y="14284"/>
                    <a:pt x="13810" y="14284"/>
                    <a:pt x="13810" y="14284"/>
                  </a:cubicBezTo>
                  <a:close/>
                  <a:moveTo>
                    <a:pt x="14872" y="11148"/>
                  </a:moveTo>
                  <a:cubicBezTo>
                    <a:pt x="14872" y="11845"/>
                    <a:pt x="14518" y="12542"/>
                    <a:pt x="13810" y="12542"/>
                  </a:cubicBezTo>
                  <a:cubicBezTo>
                    <a:pt x="13102" y="12542"/>
                    <a:pt x="12393" y="11845"/>
                    <a:pt x="12393" y="11148"/>
                  </a:cubicBezTo>
                  <a:cubicBezTo>
                    <a:pt x="12393" y="10452"/>
                    <a:pt x="13102" y="10103"/>
                    <a:pt x="13810" y="10103"/>
                  </a:cubicBezTo>
                  <a:cubicBezTo>
                    <a:pt x="14518" y="10103"/>
                    <a:pt x="14872" y="10452"/>
                    <a:pt x="14872" y="11148"/>
                  </a:cubicBezTo>
                  <a:close/>
                  <a:moveTo>
                    <a:pt x="16289" y="4181"/>
                  </a:moveTo>
                  <a:cubicBezTo>
                    <a:pt x="16289" y="3484"/>
                    <a:pt x="16643" y="3135"/>
                    <a:pt x="17351" y="3135"/>
                  </a:cubicBezTo>
                  <a:cubicBezTo>
                    <a:pt x="17705" y="3135"/>
                    <a:pt x="18059" y="3484"/>
                    <a:pt x="18059" y="4181"/>
                  </a:cubicBezTo>
                  <a:cubicBezTo>
                    <a:pt x="18059" y="4877"/>
                    <a:pt x="17705" y="5226"/>
                    <a:pt x="17351" y="5226"/>
                  </a:cubicBezTo>
                  <a:cubicBezTo>
                    <a:pt x="16643" y="5226"/>
                    <a:pt x="16289" y="4877"/>
                    <a:pt x="16289" y="418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29" name="Shape 5729"/>
            <p:cNvSpPr/>
            <p:nvPr/>
          </p:nvSpPr>
          <p:spPr>
            <a:xfrm>
              <a:off x="3321391" y="2299067"/>
              <a:ext cx="207879" cy="170647"/>
            </a:xfrm>
            <a:custGeom>
              <a:avLst/>
              <a:gdLst/>
              <a:ahLst/>
              <a:cxnLst>
                <a:cxn ang="0">
                  <a:pos x="wd2" y="hd2"/>
                </a:cxn>
                <a:cxn ang="5400000">
                  <a:pos x="wd2" y="hd2"/>
                </a:cxn>
                <a:cxn ang="10800000">
                  <a:pos x="wd2" y="hd2"/>
                </a:cxn>
                <a:cxn ang="16200000">
                  <a:pos x="wd2" y="hd2"/>
                </a:cxn>
              </a:cxnLst>
              <a:rect l="0" t="0" r="r" b="b"/>
              <a:pathLst>
                <a:path w="21600" h="21600" extrusionOk="0">
                  <a:moveTo>
                    <a:pt x="21600" y="2965"/>
                  </a:moveTo>
                  <a:cubicBezTo>
                    <a:pt x="21600" y="3812"/>
                    <a:pt x="21252" y="4235"/>
                    <a:pt x="20903" y="4235"/>
                  </a:cubicBezTo>
                  <a:cubicBezTo>
                    <a:pt x="1045" y="4235"/>
                    <a:pt x="1045" y="4235"/>
                    <a:pt x="1045" y="4235"/>
                  </a:cubicBezTo>
                  <a:cubicBezTo>
                    <a:pt x="697" y="4235"/>
                    <a:pt x="0" y="3812"/>
                    <a:pt x="0" y="2965"/>
                  </a:cubicBezTo>
                  <a:cubicBezTo>
                    <a:pt x="0" y="847"/>
                    <a:pt x="0" y="847"/>
                    <a:pt x="0" y="847"/>
                  </a:cubicBezTo>
                  <a:cubicBezTo>
                    <a:pt x="0" y="424"/>
                    <a:pt x="697" y="0"/>
                    <a:pt x="1045" y="0"/>
                  </a:cubicBezTo>
                  <a:cubicBezTo>
                    <a:pt x="20903" y="0"/>
                    <a:pt x="20903" y="0"/>
                    <a:pt x="20903" y="0"/>
                  </a:cubicBezTo>
                  <a:cubicBezTo>
                    <a:pt x="21252" y="0"/>
                    <a:pt x="21600" y="424"/>
                    <a:pt x="21600" y="847"/>
                  </a:cubicBezTo>
                  <a:lnTo>
                    <a:pt x="21600" y="2965"/>
                  </a:lnTo>
                  <a:close/>
                  <a:moveTo>
                    <a:pt x="21600" y="11859"/>
                  </a:moveTo>
                  <a:cubicBezTo>
                    <a:pt x="21600" y="12282"/>
                    <a:pt x="21252" y="12706"/>
                    <a:pt x="20903" y="12706"/>
                  </a:cubicBezTo>
                  <a:cubicBezTo>
                    <a:pt x="1045" y="12706"/>
                    <a:pt x="1045" y="12706"/>
                    <a:pt x="1045" y="12706"/>
                  </a:cubicBezTo>
                  <a:cubicBezTo>
                    <a:pt x="697" y="12706"/>
                    <a:pt x="0" y="12282"/>
                    <a:pt x="0" y="11859"/>
                  </a:cubicBezTo>
                  <a:cubicBezTo>
                    <a:pt x="0" y="9741"/>
                    <a:pt x="0" y="9741"/>
                    <a:pt x="0" y="9741"/>
                  </a:cubicBezTo>
                  <a:cubicBezTo>
                    <a:pt x="0" y="8894"/>
                    <a:pt x="697" y="8471"/>
                    <a:pt x="1045" y="8471"/>
                  </a:cubicBezTo>
                  <a:cubicBezTo>
                    <a:pt x="20903" y="8471"/>
                    <a:pt x="20903" y="8471"/>
                    <a:pt x="20903" y="8471"/>
                  </a:cubicBezTo>
                  <a:cubicBezTo>
                    <a:pt x="21252" y="8471"/>
                    <a:pt x="21600" y="8894"/>
                    <a:pt x="21600" y="9741"/>
                  </a:cubicBezTo>
                  <a:lnTo>
                    <a:pt x="21600" y="11859"/>
                  </a:lnTo>
                  <a:close/>
                  <a:moveTo>
                    <a:pt x="21600" y="20329"/>
                  </a:moveTo>
                  <a:cubicBezTo>
                    <a:pt x="21600" y="21176"/>
                    <a:pt x="21252" y="21600"/>
                    <a:pt x="20903" y="21600"/>
                  </a:cubicBezTo>
                  <a:cubicBezTo>
                    <a:pt x="1045" y="21600"/>
                    <a:pt x="1045" y="21600"/>
                    <a:pt x="1045" y="21600"/>
                  </a:cubicBezTo>
                  <a:cubicBezTo>
                    <a:pt x="697" y="21600"/>
                    <a:pt x="0" y="21176"/>
                    <a:pt x="0" y="20329"/>
                  </a:cubicBezTo>
                  <a:cubicBezTo>
                    <a:pt x="0" y="18212"/>
                    <a:pt x="0" y="18212"/>
                    <a:pt x="0" y="18212"/>
                  </a:cubicBezTo>
                  <a:cubicBezTo>
                    <a:pt x="0" y="17788"/>
                    <a:pt x="697" y="17365"/>
                    <a:pt x="1045" y="17365"/>
                  </a:cubicBezTo>
                  <a:cubicBezTo>
                    <a:pt x="20903" y="17365"/>
                    <a:pt x="20903" y="17365"/>
                    <a:pt x="20903" y="17365"/>
                  </a:cubicBezTo>
                  <a:cubicBezTo>
                    <a:pt x="21252" y="17365"/>
                    <a:pt x="21600" y="17788"/>
                    <a:pt x="21600" y="18212"/>
                  </a:cubicBezTo>
                  <a:lnTo>
                    <a:pt x="21600" y="2032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0" name="Shape 5730"/>
            <p:cNvSpPr/>
            <p:nvPr/>
          </p:nvSpPr>
          <p:spPr>
            <a:xfrm>
              <a:off x="3805406" y="2316131"/>
              <a:ext cx="260624" cy="153583"/>
            </a:xfrm>
            <a:custGeom>
              <a:avLst/>
              <a:gdLst/>
              <a:ahLst/>
              <a:cxnLst>
                <a:cxn ang="0">
                  <a:pos x="wd2" y="hd2"/>
                </a:cxn>
                <a:cxn ang="5400000">
                  <a:pos x="wd2" y="hd2"/>
                </a:cxn>
                <a:cxn ang="10800000">
                  <a:pos x="wd2" y="hd2"/>
                </a:cxn>
                <a:cxn ang="16200000">
                  <a:pos x="wd2" y="hd2"/>
                </a:cxn>
              </a:cxnLst>
              <a:rect l="0" t="0" r="r" b="b"/>
              <a:pathLst>
                <a:path w="21600" h="21600" extrusionOk="0">
                  <a:moveTo>
                    <a:pt x="14123" y="21600"/>
                  </a:moveTo>
                  <a:cubicBezTo>
                    <a:pt x="3323" y="21600"/>
                    <a:pt x="3323" y="21600"/>
                    <a:pt x="3323" y="21600"/>
                  </a:cubicBezTo>
                  <a:cubicBezTo>
                    <a:pt x="3046" y="21600"/>
                    <a:pt x="3046" y="20661"/>
                    <a:pt x="3046" y="20191"/>
                  </a:cubicBezTo>
                  <a:cubicBezTo>
                    <a:pt x="3046" y="17374"/>
                    <a:pt x="3046" y="17374"/>
                    <a:pt x="3046" y="17374"/>
                  </a:cubicBezTo>
                  <a:cubicBezTo>
                    <a:pt x="3046" y="9391"/>
                    <a:pt x="3046" y="9391"/>
                    <a:pt x="3046" y="9391"/>
                  </a:cubicBezTo>
                  <a:cubicBezTo>
                    <a:pt x="831" y="9391"/>
                    <a:pt x="831" y="9391"/>
                    <a:pt x="831" y="9391"/>
                  </a:cubicBezTo>
                  <a:cubicBezTo>
                    <a:pt x="554" y="9391"/>
                    <a:pt x="0" y="8922"/>
                    <a:pt x="0" y="8452"/>
                  </a:cubicBezTo>
                  <a:cubicBezTo>
                    <a:pt x="0" y="7983"/>
                    <a:pt x="277" y="7983"/>
                    <a:pt x="277" y="7513"/>
                  </a:cubicBezTo>
                  <a:cubicBezTo>
                    <a:pt x="3877" y="470"/>
                    <a:pt x="3877" y="470"/>
                    <a:pt x="3877" y="470"/>
                  </a:cubicBezTo>
                  <a:cubicBezTo>
                    <a:pt x="3877" y="0"/>
                    <a:pt x="4154" y="0"/>
                    <a:pt x="4431" y="0"/>
                  </a:cubicBezTo>
                  <a:cubicBezTo>
                    <a:pt x="4708" y="0"/>
                    <a:pt x="4708" y="0"/>
                    <a:pt x="4985" y="470"/>
                  </a:cubicBezTo>
                  <a:cubicBezTo>
                    <a:pt x="8585" y="7513"/>
                    <a:pt x="8585" y="7513"/>
                    <a:pt x="8585" y="7513"/>
                  </a:cubicBezTo>
                  <a:cubicBezTo>
                    <a:pt x="8585" y="7983"/>
                    <a:pt x="8585" y="7983"/>
                    <a:pt x="8585" y="8452"/>
                  </a:cubicBezTo>
                  <a:cubicBezTo>
                    <a:pt x="8585" y="8922"/>
                    <a:pt x="8308" y="9391"/>
                    <a:pt x="8031" y="9391"/>
                  </a:cubicBezTo>
                  <a:cubicBezTo>
                    <a:pt x="5815" y="9391"/>
                    <a:pt x="5815" y="9391"/>
                    <a:pt x="5815" y="9391"/>
                  </a:cubicBezTo>
                  <a:cubicBezTo>
                    <a:pt x="5815" y="16904"/>
                    <a:pt x="5815" y="16904"/>
                    <a:pt x="5815" y="16904"/>
                  </a:cubicBezTo>
                  <a:cubicBezTo>
                    <a:pt x="12185" y="16904"/>
                    <a:pt x="12185" y="16904"/>
                    <a:pt x="12185" y="16904"/>
                  </a:cubicBezTo>
                  <a:cubicBezTo>
                    <a:pt x="12462" y="16904"/>
                    <a:pt x="12462" y="16904"/>
                    <a:pt x="12462" y="16904"/>
                  </a:cubicBezTo>
                  <a:cubicBezTo>
                    <a:pt x="14400" y="20661"/>
                    <a:pt x="14400" y="20661"/>
                    <a:pt x="14400" y="20661"/>
                  </a:cubicBezTo>
                  <a:cubicBezTo>
                    <a:pt x="14400" y="20661"/>
                    <a:pt x="14400" y="20661"/>
                    <a:pt x="14400" y="21130"/>
                  </a:cubicBezTo>
                  <a:cubicBezTo>
                    <a:pt x="14400" y="21130"/>
                    <a:pt x="14123" y="21600"/>
                    <a:pt x="14123" y="21600"/>
                  </a:cubicBezTo>
                  <a:close/>
                  <a:moveTo>
                    <a:pt x="21323" y="14087"/>
                  </a:moveTo>
                  <a:cubicBezTo>
                    <a:pt x="17723" y="21130"/>
                    <a:pt x="17723" y="21130"/>
                    <a:pt x="17723" y="21130"/>
                  </a:cubicBezTo>
                  <a:cubicBezTo>
                    <a:pt x="17723" y="21600"/>
                    <a:pt x="17446" y="21600"/>
                    <a:pt x="17169" y="21600"/>
                  </a:cubicBezTo>
                  <a:cubicBezTo>
                    <a:pt x="16892" y="21600"/>
                    <a:pt x="16892" y="21600"/>
                    <a:pt x="16615" y="21130"/>
                  </a:cubicBezTo>
                  <a:cubicBezTo>
                    <a:pt x="13015" y="14087"/>
                    <a:pt x="13015" y="14087"/>
                    <a:pt x="13015" y="14087"/>
                  </a:cubicBezTo>
                  <a:cubicBezTo>
                    <a:pt x="13015" y="13617"/>
                    <a:pt x="13015" y="13617"/>
                    <a:pt x="13015" y="13148"/>
                  </a:cubicBezTo>
                  <a:cubicBezTo>
                    <a:pt x="13015" y="12678"/>
                    <a:pt x="13292" y="11739"/>
                    <a:pt x="13569" y="11739"/>
                  </a:cubicBezTo>
                  <a:cubicBezTo>
                    <a:pt x="15785" y="11739"/>
                    <a:pt x="15785" y="11739"/>
                    <a:pt x="15785" y="11739"/>
                  </a:cubicBezTo>
                  <a:cubicBezTo>
                    <a:pt x="15785" y="4696"/>
                    <a:pt x="15785" y="4696"/>
                    <a:pt x="15785" y="4696"/>
                  </a:cubicBezTo>
                  <a:cubicBezTo>
                    <a:pt x="9415" y="4696"/>
                    <a:pt x="9415" y="4696"/>
                    <a:pt x="9415" y="4696"/>
                  </a:cubicBezTo>
                  <a:cubicBezTo>
                    <a:pt x="9415" y="4696"/>
                    <a:pt x="9138" y="4696"/>
                    <a:pt x="9138" y="4696"/>
                  </a:cubicBezTo>
                  <a:cubicBezTo>
                    <a:pt x="7200" y="939"/>
                    <a:pt x="7200" y="939"/>
                    <a:pt x="7200" y="939"/>
                  </a:cubicBezTo>
                  <a:cubicBezTo>
                    <a:pt x="7200" y="939"/>
                    <a:pt x="7200" y="470"/>
                    <a:pt x="7200" y="470"/>
                  </a:cubicBezTo>
                  <a:cubicBezTo>
                    <a:pt x="7200" y="0"/>
                    <a:pt x="7477" y="0"/>
                    <a:pt x="7477" y="0"/>
                  </a:cubicBezTo>
                  <a:cubicBezTo>
                    <a:pt x="18277" y="0"/>
                    <a:pt x="18277" y="0"/>
                    <a:pt x="18277" y="0"/>
                  </a:cubicBezTo>
                  <a:cubicBezTo>
                    <a:pt x="18831" y="0"/>
                    <a:pt x="18554" y="470"/>
                    <a:pt x="18554" y="939"/>
                  </a:cubicBezTo>
                  <a:cubicBezTo>
                    <a:pt x="18554" y="4226"/>
                    <a:pt x="18554" y="4226"/>
                    <a:pt x="18554" y="4226"/>
                  </a:cubicBezTo>
                  <a:cubicBezTo>
                    <a:pt x="18554" y="11739"/>
                    <a:pt x="18554" y="11739"/>
                    <a:pt x="18554" y="11739"/>
                  </a:cubicBezTo>
                  <a:cubicBezTo>
                    <a:pt x="20769" y="11739"/>
                    <a:pt x="20769" y="11739"/>
                    <a:pt x="20769" y="11739"/>
                  </a:cubicBezTo>
                  <a:cubicBezTo>
                    <a:pt x="21046" y="11739"/>
                    <a:pt x="21600" y="12678"/>
                    <a:pt x="21600" y="13148"/>
                  </a:cubicBezTo>
                  <a:cubicBezTo>
                    <a:pt x="21600" y="13617"/>
                    <a:pt x="21323" y="13617"/>
                    <a:pt x="21323" y="14087"/>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1" name="Shape 5731"/>
            <p:cNvSpPr/>
            <p:nvPr/>
          </p:nvSpPr>
          <p:spPr>
            <a:xfrm>
              <a:off x="4287868" y="2278899"/>
              <a:ext cx="209431" cy="20787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7665" y="21600"/>
                    <a:pt x="4529" y="20206"/>
                    <a:pt x="2787" y="17768"/>
                  </a:cubicBezTo>
                  <a:cubicBezTo>
                    <a:pt x="2439" y="17419"/>
                    <a:pt x="2439" y="17419"/>
                    <a:pt x="2787" y="17071"/>
                  </a:cubicBezTo>
                  <a:cubicBezTo>
                    <a:pt x="4529" y="15329"/>
                    <a:pt x="4529" y="15329"/>
                    <a:pt x="4529" y="15329"/>
                  </a:cubicBezTo>
                  <a:cubicBezTo>
                    <a:pt x="4529" y="15329"/>
                    <a:pt x="4877" y="14981"/>
                    <a:pt x="4877" y="14981"/>
                  </a:cubicBezTo>
                  <a:cubicBezTo>
                    <a:pt x="5226" y="14981"/>
                    <a:pt x="5226" y="15329"/>
                    <a:pt x="5226" y="15329"/>
                  </a:cubicBezTo>
                  <a:cubicBezTo>
                    <a:pt x="6619" y="17071"/>
                    <a:pt x="8710" y="18116"/>
                    <a:pt x="10800" y="18116"/>
                  </a:cubicBezTo>
                  <a:cubicBezTo>
                    <a:pt x="14981" y="18116"/>
                    <a:pt x="18116" y="14981"/>
                    <a:pt x="18116" y="10800"/>
                  </a:cubicBezTo>
                  <a:cubicBezTo>
                    <a:pt x="18116" y="6968"/>
                    <a:pt x="14981" y="3832"/>
                    <a:pt x="10800" y="3832"/>
                  </a:cubicBezTo>
                  <a:cubicBezTo>
                    <a:pt x="9058" y="3832"/>
                    <a:pt x="7316" y="4529"/>
                    <a:pt x="5923" y="5574"/>
                  </a:cubicBezTo>
                  <a:cubicBezTo>
                    <a:pt x="8013" y="7665"/>
                    <a:pt x="8013" y="7665"/>
                    <a:pt x="8013" y="7665"/>
                  </a:cubicBezTo>
                  <a:cubicBezTo>
                    <a:pt x="8361" y="8013"/>
                    <a:pt x="8361" y="8361"/>
                    <a:pt x="8013" y="8710"/>
                  </a:cubicBezTo>
                  <a:cubicBezTo>
                    <a:pt x="8013" y="9058"/>
                    <a:pt x="7665" y="9058"/>
                    <a:pt x="7316" y="9058"/>
                  </a:cubicBezTo>
                  <a:cubicBezTo>
                    <a:pt x="1045" y="9058"/>
                    <a:pt x="1045" y="9058"/>
                    <a:pt x="1045" y="9058"/>
                  </a:cubicBezTo>
                  <a:cubicBezTo>
                    <a:pt x="697" y="9058"/>
                    <a:pt x="0" y="8710"/>
                    <a:pt x="0" y="8361"/>
                  </a:cubicBezTo>
                  <a:cubicBezTo>
                    <a:pt x="0" y="2090"/>
                    <a:pt x="0" y="2090"/>
                    <a:pt x="0" y="2090"/>
                  </a:cubicBezTo>
                  <a:cubicBezTo>
                    <a:pt x="0" y="1742"/>
                    <a:pt x="348" y="1394"/>
                    <a:pt x="697" y="1045"/>
                  </a:cubicBezTo>
                  <a:cubicBezTo>
                    <a:pt x="1045" y="1045"/>
                    <a:pt x="1394" y="1045"/>
                    <a:pt x="1742" y="1394"/>
                  </a:cubicBezTo>
                  <a:cubicBezTo>
                    <a:pt x="3484" y="3135"/>
                    <a:pt x="3484" y="3135"/>
                    <a:pt x="3484" y="3135"/>
                  </a:cubicBezTo>
                  <a:cubicBezTo>
                    <a:pt x="5574" y="1394"/>
                    <a:pt x="8013" y="0"/>
                    <a:pt x="10800" y="0"/>
                  </a:cubicBezTo>
                  <a:cubicBezTo>
                    <a:pt x="16723" y="0"/>
                    <a:pt x="21600" y="4877"/>
                    <a:pt x="21600" y="10800"/>
                  </a:cubicBezTo>
                  <a:cubicBezTo>
                    <a:pt x="21600" y="16723"/>
                    <a:pt x="16723" y="21600"/>
                    <a:pt x="1080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2" name="Shape 5732"/>
            <p:cNvSpPr/>
            <p:nvPr/>
          </p:nvSpPr>
          <p:spPr>
            <a:xfrm>
              <a:off x="4771882" y="2278899"/>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3" name="Shape 5733"/>
            <p:cNvSpPr/>
            <p:nvPr/>
          </p:nvSpPr>
          <p:spPr>
            <a:xfrm>
              <a:off x="5255897" y="2278899"/>
              <a:ext cx="224943" cy="224944"/>
            </a:xfrm>
            <a:custGeom>
              <a:avLst/>
              <a:gdLst/>
              <a:ahLst/>
              <a:cxnLst>
                <a:cxn ang="0">
                  <a:pos x="wd2" y="hd2"/>
                </a:cxn>
                <a:cxn ang="5400000">
                  <a:pos x="wd2" y="hd2"/>
                </a:cxn>
                <a:cxn ang="10800000">
                  <a:pos x="wd2" y="hd2"/>
                </a:cxn>
                <a:cxn ang="16200000">
                  <a:pos x="wd2" y="hd2"/>
                </a:cxn>
              </a:cxnLst>
              <a:rect l="0" t="0" r="r" b="b"/>
              <a:pathLst>
                <a:path w="21600" h="21600" extrusionOk="0">
                  <a:moveTo>
                    <a:pt x="19988" y="21600"/>
                  </a:moveTo>
                  <a:cubicBezTo>
                    <a:pt x="19666" y="21600"/>
                    <a:pt x="19021" y="21600"/>
                    <a:pt x="19021" y="21278"/>
                  </a:cubicBezTo>
                  <a:cubicBezTo>
                    <a:pt x="14507" y="16764"/>
                    <a:pt x="14507" y="16764"/>
                    <a:pt x="14507" y="16764"/>
                  </a:cubicBezTo>
                  <a:cubicBezTo>
                    <a:pt x="12896" y="17731"/>
                    <a:pt x="10961" y="18376"/>
                    <a:pt x="9349" y="18376"/>
                  </a:cubicBezTo>
                  <a:cubicBezTo>
                    <a:pt x="4191" y="18376"/>
                    <a:pt x="0" y="14185"/>
                    <a:pt x="0" y="9349"/>
                  </a:cubicBezTo>
                  <a:cubicBezTo>
                    <a:pt x="0" y="4191"/>
                    <a:pt x="4191" y="0"/>
                    <a:pt x="9349" y="0"/>
                  </a:cubicBezTo>
                  <a:cubicBezTo>
                    <a:pt x="14185" y="0"/>
                    <a:pt x="18376" y="4191"/>
                    <a:pt x="18376" y="9349"/>
                  </a:cubicBezTo>
                  <a:cubicBezTo>
                    <a:pt x="18376" y="10961"/>
                    <a:pt x="17731" y="12896"/>
                    <a:pt x="16764" y="14507"/>
                  </a:cubicBezTo>
                  <a:cubicBezTo>
                    <a:pt x="21278" y="19021"/>
                    <a:pt x="21278" y="19021"/>
                    <a:pt x="21278" y="19021"/>
                  </a:cubicBezTo>
                  <a:cubicBezTo>
                    <a:pt x="21600" y="19021"/>
                    <a:pt x="21600" y="19666"/>
                    <a:pt x="21600" y="19988"/>
                  </a:cubicBezTo>
                  <a:cubicBezTo>
                    <a:pt x="21600" y="20955"/>
                    <a:pt x="20955" y="21600"/>
                    <a:pt x="19988" y="21600"/>
                  </a:cubicBezTo>
                  <a:close/>
                  <a:moveTo>
                    <a:pt x="9349" y="3546"/>
                  </a:moveTo>
                  <a:cubicBezTo>
                    <a:pt x="6125" y="3546"/>
                    <a:pt x="3546" y="6125"/>
                    <a:pt x="3546" y="9349"/>
                  </a:cubicBezTo>
                  <a:cubicBezTo>
                    <a:pt x="3546" y="12573"/>
                    <a:pt x="6125" y="15152"/>
                    <a:pt x="9349" y="15152"/>
                  </a:cubicBezTo>
                  <a:cubicBezTo>
                    <a:pt x="12573" y="15152"/>
                    <a:pt x="15152" y="12573"/>
                    <a:pt x="15152" y="9349"/>
                  </a:cubicBezTo>
                  <a:cubicBezTo>
                    <a:pt x="15152" y="6125"/>
                    <a:pt x="12573" y="3546"/>
                    <a:pt x="9349" y="3546"/>
                  </a:cubicBezTo>
                  <a:close/>
                  <a:moveTo>
                    <a:pt x="13540" y="9672"/>
                  </a:moveTo>
                  <a:cubicBezTo>
                    <a:pt x="13540" y="9994"/>
                    <a:pt x="13218" y="9994"/>
                    <a:pt x="12896" y="9994"/>
                  </a:cubicBezTo>
                  <a:cubicBezTo>
                    <a:pt x="9994" y="9994"/>
                    <a:pt x="9994" y="9994"/>
                    <a:pt x="9994" y="9994"/>
                  </a:cubicBezTo>
                  <a:cubicBezTo>
                    <a:pt x="9994" y="12896"/>
                    <a:pt x="9994" y="12896"/>
                    <a:pt x="9994" y="12896"/>
                  </a:cubicBezTo>
                  <a:cubicBezTo>
                    <a:pt x="9994" y="13218"/>
                    <a:pt x="9994" y="13540"/>
                    <a:pt x="9672" y="13540"/>
                  </a:cubicBezTo>
                  <a:cubicBezTo>
                    <a:pt x="8704" y="13540"/>
                    <a:pt x="8704" y="13540"/>
                    <a:pt x="8704" y="13540"/>
                  </a:cubicBezTo>
                  <a:cubicBezTo>
                    <a:pt x="8704" y="13540"/>
                    <a:pt x="8382" y="13218"/>
                    <a:pt x="8382" y="12896"/>
                  </a:cubicBezTo>
                  <a:cubicBezTo>
                    <a:pt x="8382" y="9994"/>
                    <a:pt x="8382" y="9994"/>
                    <a:pt x="8382" y="9994"/>
                  </a:cubicBezTo>
                  <a:cubicBezTo>
                    <a:pt x="5481" y="9994"/>
                    <a:pt x="5481" y="9994"/>
                    <a:pt x="5481" y="9994"/>
                  </a:cubicBezTo>
                  <a:cubicBezTo>
                    <a:pt x="5481" y="9994"/>
                    <a:pt x="5158" y="9994"/>
                    <a:pt x="5158" y="9672"/>
                  </a:cubicBezTo>
                  <a:cubicBezTo>
                    <a:pt x="5158" y="8704"/>
                    <a:pt x="5158" y="8704"/>
                    <a:pt x="5158" y="8704"/>
                  </a:cubicBezTo>
                  <a:cubicBezTo>
                    <a:pt x="5158" y="8704"/>
                    <a:pt x="5481" y="8382"/>
                    <a:pt x="5481" y="8382"/>
                  </a:cubicBezTo>
                  <a:cubicBezTo>
                    <a:pt x="8382" y="8382"/>
                    <a:pt x="8382" y="8382"/>
                    <a:pt x="8382" y="8382"/>
                  </a:cubicBezTo>
                  <a:cubicBezTo>
                    <a:pt x="8382" y="5481"/>
                    <a:pt x="8382" y="5481"/>
                    <a:pt x="8382" y="5481"/>
                  </a:cubicBezTo>
                  <a:cubicBezTo>
                    <a:pt x="8382" y="5158"/>
                    <a:pt x="8704" y="5158"/>
                    <a:pt x="8704" y="5158"/>
                  </a:cubicBezTo>
                  <a:cubicBezTo>
                    <a:pt x="9672" y="5158"/>
                    <a:pt x="9672" y="5158"/>
                    <a:pt x="9672" y="5158"/>
                  </a:cubicBezTo>
                  <a:cubicBezTo>
                    <a:pt x="9994" y="5158"/>
                    <a:pt x="9994" y="5158"/>
                    <a:pt x="9994" y="5481"/>
                  </a:cubicBezTo>
                  <a:cubicBezTo>
                    <a:pt x="9994" y="8382"/>
                    <a:pt x="9994" y="8382"/>
                    <a:pt x="9994" y="8382"/>
                  </a:cubicBezTo>
                  <a:cubicBezTo>
                    <a:pt x="12896" y="8382"/>
                    <a:pt x="12896" y="8382"/>
                    <a:pt x="12896" y="8382"/>
                  </a:cubicBezTo>
                  <a:cubicBezTo>
                    <a:pt x="13218" y="8382"/>
                    <a:pt x="13540" y="8704"/>
                    <a:pt x="13540" y="8704"/>
                  </a:cubicBezTo>
                  <a:lnTo>
                    <a:pt x="13540" y="967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4" name="Shape 5734"/>
            <p:cNvSpPr/>
            <p:nvPr/>
          </p:nvSpPr>
          <p:spPr>
            <a:xfrm>
              <a:off x="5738359" y="2278899"/>
              <a:ext cx="204777"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7071"/>
                  </a:moveTo>
                  <a:cubicBezTo>
                    <a:pt x="21600" y="19510"/>
                    <a:pt x="19830" y="21600"/>
                    <a:pt x="17351" y="21600"/>
                  </a:cubicBezTo>
                  <a:cubicBezTo>
                    <a:pt x="14518" y="21600"/>
                    <a:pt x="12748" y="19510"/>
                    <a:pt x="12748" y="17071"/>
                  </a:cubicBezTo>
                  <a:cubicBezTo>
                    <a:pt x="12748" y="17071"/>
                    <a:pt x="12748" y="16723"/>
                    <a:pt x="12748" y="16723"/>
                  </a:cubicBezTo>
                  <a:cubicBezTo>
                    <a:pt x="7436" y="14284"/>
                    <a:pt x="7436" y="14284"/>
                    <a:pt x="7436" y="14284"/>
                  </a:cubicBezTo>
                  <a:cubicBezTo>
                    <a:pt x="6728" y="14981"/>
                    <a:pt x="5666" y="15329"/>
                    <a:pt x="4603" y="15329"/>
                  </a:cubicBezTo>
                  <a:cubicBezTo>
                    <a:pt x="2125" y="15329"/>
                    <a:pt x="0" y="13239"/>
                    <a:pt x="0" y="10800"/>
                  </a:cubicBezTo>
                  <a:cubicBezTo>
                    <a:pt x="0" y="8361"/>
                    <a:pt x="2125" y="6271"/>
                    <a:pt x="4603" y="6271"/>
                  </a:cubicBezTo>
                  <a:cubicBezTo>
                    <a:pt x="5666" y="6271"/>
                    <a:pt x="6728" y="6968"/>
                    <a:pt x="7436" y="7665"/>
                  </a:cubicBezTo>
                  <a:cubicBezTo>
                    <a:pt x="12748" y="5226"/>
                    <a:pt x="12748" y="5226"/>
                    <a:pt x="12748" y="5226"/>
                  </a:cubicBezTo>
                  <a:cubicBezTo>
                    <a:pt x="12748" y="4877"/>
                    <a:pt x="12748" y="4877"/>
                    <a:pt x="12748" y="4529"/>
                  </a:cubicBezTo>
                  <a:cubicBezTo>
                    <a:pt x="12748" y="2090"/>
                    <a:pt x="14518" y="0"/>
                    <a:pt x="17351" y="0"/>
                  </a:cubicBezTo>
                  <a:cubicBezTo>
                    <a:pt x="19830" y="0"/>
                    <a:pt x="21600" y="2090"/>
                    <a:pt x="21600" y="4529"/>
                  </a:cubicBezTo>
                  <a:cubicBezTo>
                    <a:pt x="21600" y="6968"/>
                    <a:pt x="19830" y="9058"/>
                    <a:pt x="17351" y="9058"/>
                  </a:cubicBezTo>
                  <a:cubicBezTo>
                    <a:pt x="15934" y="9058"/>
                    <a:pt x="14872" y="8710"/>
                    <a:pt x="14164" y="8013"/>
                  </a:cubicBezTo>
                  <a:cubicBezTo>
                    <a:pt x="8852" y="10452"/>
                    <a:pt x="8852" y="10452"/>
                    <a:pt x="8852" y="10452"/>
                  </a:cubicBezTo>
                  <a:cubicBezTo>
                    <a:pt x="8852" y="10452"/>
                    <a:pt x="8852" y="10800"/>
                    <a:pt x="8852" y="10800"/>
                  </a:cubicBezTo>
                  <a:cubicBezTo>
                    <a:pt x="8852" y="11148"/>
                    <a:pt x="8852" y="11148"/>
                    <a:pt x="8852" y="11497"/>
                  </a:cubicBezTo>
                  <a:cubicBezTo>
                    <a:pt x="14164" y="13935"/>
                    <a:pt x="14164" y="13935"/>
                    <a:pt x="14164" y="13935"/>
                  </a:cubicBezTo>
                  <a:cubicBezTo>
                    <a:pt x="14872" y="13239"/>
                    <a:pt x="15934" y="12542"/>
                    <a:pt x="17351" y="12542"/>
                  </a:cubicBezTo>
                  <a:cubicBezTo>
                    <a:pt x="19830" y="12542"/>
                    <a:pt x="21600" y="14632"/>
                    <a:pt x="21600" y="1707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5" name="Shape 5735"/>
            <p:cNvSpPr/>
            <p:nvPr/>
          </p:nvSpPr>
          <p:spPr>
            <a:xfrm>
              <a:off x="6222374" y="2278899"/>
              <a:ext cx="184609" cy="190815"/>
            </a:xfrm>
            <a:custGeom>
              <a:avLst/>
              <a:gdLst/>
              <a:ahLst/>
              <a:cxnLst>
                <a:cxn ang="0">
                  <a:pos x="wd2" y="hd2"/>
                </a:cxn>
                <a:cxn ang="5400000">
                  <a:pos x="wd2" y="hd2"/>
                </a:cxn>
                <a:cxn ang="10800000">
                  <a:pos x="wd2" y="hd2"/>
                </a:cxn>
                <a:cxn ang="16200000">
                  <a:pos x="wd2" y="hd2"/>
                </a:cxn>
              </a:cxnLst>
              <a:rect l="0" t="0" r="r" b="b"/>
              <a:pathLst>
                <a:path w="21600" h="21600" extrusionOk="0">
                  <a:moveTo>
                    <a:pt x="15709" y="15158"/>
                  </a:moveTo>
                  <a:cubicBezTo>
                    <a:pt x="15709" y="15537"/>
                    <a:pt x="15316" y="15916"/>
                    <a:pt x="14924" y="15916"/>
                  </a:cubicBezTo>
                  <a:cubicBezTo>
                    <a:pt x="12567" y="15916"/>
                    <a:pt x="12567" y="15916"/>
                    <a:pt x="12567" y="15916"/>
                  </a:cubicBezTo>
                  <a:cubicBezTo>
                    <a:pt x="12175" y="15916"/>
                    <a:pt x="12175" y="15537"/>
                    <a:pt x="12175" y="15158"/>
                  </a:cubicBezTo>
                  <a:cubicBezTo>
                    <a:pt x="12175" y="7579"/>
                    <a:pt x="12175" y="7579"/>
                    <a:pt x="12175" y="7579"/>
                  </a:cubicBezTo>
                  <a:cubicBezTo>
                    <a:pt x="12175" y="5305"/>
                    <a:pt x="10211" y="3411"/>
                    <a:pt x="7855" y="3411"/>
                  </a:cubicBezTo>
                  <a:cubicBezTo>
                    <a:pt x="3535" y="3411"/>
                    <a:pt x="3535" y="3411"/>
                    <a:pt x="3535" y="3411"/>
                  </a:cubicBezTo>
                  <a:cubicBezTo>
                    <a:pt x="3535" y="21221"/>
                    <a:pt x="3535" y="21221"/>
                    <a:pt x="3535" y="21221"/>
                  </a:cubicBezTo>
                  <a:cubicBezTo>
                    <a:pt x="3535" y="21221"/>
                    <a:pt x="3142" y="21600"/>
                    <a:pt x="2749" y="21600"/>
                  </a:cubicBezTo>
                  <a:cubicBezTo>
                    <a:pt x="393" y="21600"/>
                    <a:pt x="393" y="21600"/>
                    <a:pt x="393" y="21600"/>
                  </a:cubicBezTo>
                  <a:cubicBezTo>
                    <a:pt x="0" y="21600"/>
                    <a:pt x="0" y="21221"/>
                    <a:pt x="0" y="21221"/>
                  </a:cubicBezTo>
                  <a:cubicBezTo>
                    <a:pt x="0" y="758"/>
                    <a:pt x="0" y="758"/>
                    <a:pt x="0" y="758"/>
                  </a:cubicBezTo>
                  <a:cubicBezTo>
                    <a:pt x="0" y="379"/>
                    <a:pt x="0" y="0"/>
                    <a:pt x="393" y="0"/>
                  </a:cubicBezTo>
                  <a:cubicBezTo>
                    <a:pt x="7855" y="0"/>
                    <a:pt x="7855" y="0"/>
                    <a:pt x="7855" y="0"/>
                  </a:cubicBezTo>
                  <a:cubicBezTo>
                    <a:pt x="12175" y="0"/>
                    <a:pt x="15709" y="3411"/>
                    <a:pt x="15709" y="7579"/>
                  </a:cubicBezTo>
                  <a:lnTo>
                    <a:pt x="15709" y="15158"/>
                  </a:lnTo>
                  <a:close/>
                  <a:moveTo>
                    <a:pt x="21600" y="14021"/>
                  </a:moveTo>
                  <a:cubicBezTo>
                    <a:pt x="21600" y="18189"/>
                    <a:pt x="18065" y="21600"/>
                    <a:pt x="13745" y="21600"/>
                  </a:cubicBezTo>
                  <a:cubicBezTo>
                    <a:pt x="6284" y="21600"/>
                    <a:pt x="6284" y="21600"/>
                    <a:pt x="6284" y="21600"/>
                  </a:cubicBezTo>
                  <a:cubicBezTo>
                    <a:pt x="6284" y="21600"/>
                    <a:pt x="5891" y="21221"/>
                    <a:pt x="5891" y="21221"/>
                  </a:cubicBezTo>
                  <a:cubicBezTo>
                    <a:pt x="5891" y="6442"/>
                    <a:pt x="5891" y="6442"/>
                    <a:pt x="5891" y="6442"/>
                  </a:cubicBezTo>
                  <a:cubicBezTo>
                    <a:pt x="5891" y="6063"/>
                    <a:pt x="6284" y="6063"/>
                    <a:pt x="6284" y="6063"/>
                  </a:cubicBezTo>
                  <a:cubicBezTo>
                    <a:pt x="9033" y="6063"/>
                    <a:pt x="9033" y="6063"/>
                    <a:pt x="9033" y="6063"/>
                  </a:cubicBezTo>
                  <a:cubicBezTo>
                    <a:pt x="9425" y="6063"/>
                    <a:pt x="9425" y="6063"/>
                    <a:pt x="9425" y="6442"/>
                  </a:cubicBezTo>
                  <a:cubicBezTo>
                    <a:pt x="9425" y="18189"/>
                    <a:pt x="9425" y="18189"/>
                    <a:pt x="9425" y="18189"/>
                  </a:cubicBezTo>
                  <a:cubicBezTo>
                    <a:pt x="13745" y="18189"/>
                    <a:pt x="13745" y="18189"/>
                    <a:pt x="13745" y="18189"/>
                  </a:cubicBezTo>
                  <a:cubicBezTo>
                    <a:pt x="16102" y="18189"/>
                    <a:pt x="18065" y="16295"/>
                    <a:pt x="18065" y="14021"/>
                  </a:cubicBezTo>
                  <a:cubicBezTo>
                    <a:pt x="18065" y="758"/>
                    <a:pt x="18065" y="758"/>
                    <a:pt x="18065" y="758"/>
                  </a:cubicBezTo>
                  <a:cubicBezTo>
                    <a:pt x="18065" y="379"/>
                    <a:pt x="18458" y="0"/>
                    <a:pt x="18458" y="0"/>
                  </a:cubicBezTo>
                  <a:cubicBezTo>
                    <a:pt x="21207" y="0"/>
                    <a:pt x="21207" y="0"/>
                    <a:pt x="21207" y="0"/>
                  </a:cubicBezTo>
                  <a:cubicBezTo>
                    <a:pt x="21207" y="0"/>
                    <a:pt x="21600" y="379"/>
                    <a:pt x="21600" y="758"/>
                  </a:cubicBezTo>
                  <a:lnTo>
                    <a:pt x="21600" y="1402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6" name="Shape 5736"/>
            <p:cNvSpPr/>
            <p:nvPr/>
          </p:nvSpPr>
          <p:spPr>
            <a:xfrm>
              <a:off x="6706387" y="2299067"/>
              <a:ext cx="207879" cy="170647"/>
            </a:xfrm>
            <a:custGeom>
              <a:avLst/>
              <a:gdLst/>
              <a:ahLst/>
              <a:cxnLst>
                <a:cxn ang="0">
                  <a:pos x="wd2" y="hd2"/>
                </a:cxn>
                <a:cxn ang="5400000">
                  <a:pos x="wd2" y="hd2"/>
                </a:cxn>
                <a:cxn ang="10800000">
                  <a:pos x="wd2" y="hd2"/>
                </a:cxn>
                <a:cxn ang="16200000">
                  <a:pos x="wd2" y="hd2"/>
                </a:cxn>
              </a:cxnLst>
              <a:rect l="0" t="0" r="r" b="b"/>
              <a:pathLst>
                <a:path w="21600" h="21600" extrusionOk="0">
                  <a:moveTo>
                    <a:pt x="16374" y="11435"/>
                  </a:moveTo>
                  <a:cubicBezTo>
                    <a:pt x="8710" y="20753"/>
                    <a:pt x="8710" y="20753"/>
                    <a:pt x="8710" y="20753"/>
                  </a:cubicBezTo>
                  <a:cubicBezTo>
                    <a:pt x="8710" y="20753"/>
                    <a:pt x="8361" y="21176"/>
                    <a:pt x="8361" y="21176"/>
                  </a:cubicBezTo>
                  <a:cubicBezTo>
                    <a:pt x="7665" y="21176"/>
                    <a:pt x="7316" y="20753"/>
                    <a:pt x="7316" y="19906"/>
                  </a:cubicBezTo>
                  <a:cubicBezTo>
                    <a:pt x="7316" y="15247"/>
                    <a:pt x="7316" y="15247"/>
                    <a:pt x="7316" y="15247"/>
                  </a:cubicBezTo>
                  <a:cubicBezTo>
                    <a:pt x="1045" y="15247"/>
                    <a:pt x="1045" y="15247"/>
                    <a:pt x="1045" y="15247"/>
                  </a:cubicBezTo>
                  <a:cubicBezTo>
                    <a:pt x="697" y="15247"/>
                    <a:pt x="0" y="14400"/>
                    <a:pt x="0" y="13976"/>
                  </a:cubicBezTo>
                  <a:cubicBezTo>
                    <a:pt x="0" y="7624"/>
                    <a:pt x="0" y="7624"/>
                    <a:pt x="0" y="7624"/>
                  </a:cubicBezTo>
                  <a:cubicBezTo>
                    <a:pt x="0" y="6776"/>
                    <a:pt x="697" y="6353"/>
                    <a:pt x="1045" y="6353"/>
                  </a:cubicBezTo>
                  <a:cubicBezTo>
                    <a:pt x="7316" y="6353"/>
                    <a:pt x="7316" y="6353"/>
                    <a:pt x="7316" y="6353"/>
                  </a:cubicBezTo>
                  <a:cubicBezTo>
                    <a:pt x="7316" y="1271"/>
                    <a:pt x="7316" y="1271"/>
                    <a:pt x="7316" y="1271"/>
                  </a:cubicBezTo>
                  <a:cubicBezTo>
                    <a:pt x="7316" y="847"/>
                    <a:pt x="7665" y="424"/>
                    <a:pt x="8361" y="424"/>
                  </a:cubicBezTo>
                  <a:cubicBezTo>
                    <a:pt x="8361" y="424"/>
                    <a:pt x="8710" y="424"/>
                    <a:pt x="8710" y="847"/>
                  </a:cubicBezTo>
                  <a:cubicBezTo>
                    <a:pt x="16374" y="9741"/>
                    <a:pt x="16374" y="9741"/>
                    <a:pt x="16374" y="9741"/>
                  </a:cubicBezTo>
                  <a:cubicBezTo>
                    <a:pt x="16723" y="10165"/>
                    <a:pt x="16723" y="10588"/>
                    <a:pt x="16723" y="10588"/>
                  </a:cubicBezTo>
                  <a:cubicBezTo>
                    <a:pt x="16723" y="11012"/>
                    <a:pt x="16723" y="11435"/>
                    <a:pt x="16374" y="11435"/>
                  </a:cubicBezTo>
                  <a:close/>
                  <a:moveTo>
                    <a:pt x="21600" y="16518"/>
                  </a:moveTo>
                  <a:cubicBezTo>
                    <a:pt x="21600" y="19482"/>
                    <a:pt x="19858" y="21600"/>
                    <a:pt x="17768" y="21600"/>
                  </a:cubicBezTo>
                  <a:cubicBezTo>
                    <a:pt x="13239" y="21600"/>
                    <a:pt x="13239" y="21600"/>
                    <a:pt x="13239" y="21600"/>
                  </a:cubicBezTo>
                  <a:cubicBezTo>
                    <a:pt x="12890" y="21600"/>
                    <a:pt x="12542" y="21176"/>
                    <a:pt x="12542" y="21176"/>
                  </a:cubicBezTo>
                  <a:cubicBezTo>
                    <a:pt x="12542" y="20753"/>
                    <a:pt x="12542" y="19482"/>
                    <a:pt x="13239" y="19482"/>
                  </a:cubicBezTo>
                  <a:cubicBezTo>
                    <a:pt x="17768" y="19482"/>
                    <a:pt x="17768" y="19482"/>
                    <a:pt x="17768" y="19482"/>
                  </a:cubicBezTo>
                  <a:cubicBezTo>
                    <a:pt x="18813" y="19482"/>
                    <a:pt x="19858" y="18212"/>
                    <a:pt x="19858" y="16518"/>
                  </a:cubicBezTo>
                  <a:cubicBezTo>
                    <a:pt x="19858" y="4659"/>
                    <a:pt x="19858" y="4659"/>
                    <a:pt x="19858" y="4659"/>
                  </a:cubicBezTo>
                  <a:cubicBezTo>
                    <a:pt x="19858" y="3388"/>
                    <a:pt x="18813" y="2118"/>
                    <a:pt x="17768" y="2118"/>
                  </a:cubicBezTo>
                  <a:cubicBezTo>
                    <a:pt x="13587" y="2118"/>
                    <a:pt x="13587" y="2118"/>
                    <a:pt x="13587" y="2118"/>
                  </a:cubicBezTo>
                  <a:cubicBezTo>
                    <a:pt x="13239" y="2118"/>
                    <a:pt x="12542" y="2118"/>
                    <a:pt x="12542" y="1271"/>
                  </a:cubicBezTo>
                  <a:cubicBezTo>
                    <a:pt x="12542" y="847"/>
                    <a:pt x="12542" y="0"/>
                    <a:pt x="13239" y="0"/>
                  </a:cubicBezTo>
                  <a:cubicBezTo>
                    <a:pt x="17768" y="0"/>
                    <a:pt x="17768" y="0"/>
                    <a:pt x="17768" y="0"/>
                  </a:cubicBezTo>
                  <a:cubicBezTo>
                    <a:pt x="19858" y="0"/>
                    <a:pt x="21600" y="2118"/>
                    <a:pt x="21600" y="4659"/>
                  </a:cubicBezTo>
                  <a:lnTo>
                    <a:pt x="21600" y="1651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7" name="Shape 5737"/>
            <p:cNvSpPr/>
            <p:nvPr/>
          </p:nvSpPr>
          <p:spPr>
            <a:xfrm>
              <a:off x="7672864" y="2278899"/>
              <a:ext cx="204777" cy="207879"/>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2090"/>
                  </a:moveTo>
                  <a:cubicBezTo>
                    <a:pt x="5666" y="2090"/>
                    <a:pt x="1770" y="5923"/>
                    <a:pt x="1770" y="10800"/>
                  </a:cubicBezTo>
                  <a:cubicBezTo>
                    <a:pt x="1770" y="15677"/>
                    <a:pt x="5666" y="19858"/>
                    <a:pt x="10977" y="19858"/>
                  </a:cubicBezTo>
                  <a:cubicBezTo>
                    <a:pt x="15934" y="19858"/>
                    <a:pt x="19830" y="15677"/>
                    <a:pt x="19830" y="10800"/>
                  </a:cubicBezTo>
                  <a:cubicBezTo>
                    <a:pt x="19830" y="5923"/>
                    <a:pt x="15934" y="2090"/>
                    <a:pt x="10977" y="2090"/>
                  </a:cubicBezTo>
                  <a:close/>
                  <a:moveTo>
                    <a:pt x="7082" y="9058"/>
                  </a:moveTo>
                  <a:cubicBezTo>
                    <a:pt x="6020" y="9058"/>
                    <a:pt x="5311" y="8361"/>
                    <a:pt x="5311" y="7316"/>
                  </a:cubicBezTo>
                  <a:cubicBezTo>
                    <a:pt x="5311" y="6271"/>
                    <a:pt x="6020" y="5574"/>
                    <a:pt x="7082" y="5574"/>
                  </a:cubicBezTo>
                  <a:cubicBezTo>
                    <a:pt x="8144" y="5574"/>
                    <a:pt x="8852" y="6271"/>
                    <a:pt x="8852" y="7316"/>
                  </a:cubicBezTo>
                  <a:cubicBezTo>
                    <a:pt x="8852" y="8361"/>
                    <a:pt x="8144" y="9058"/>
                    <a:pt x="7082" y="9058"/>
                  </a:cubicBezTo>
                  <a:close/>
                  <a:moveTo>
                    <a:pt x="10977" y="17071"/>
                  </a:moveTo>
                  <a:cubicBezTo>
                    <a:pt x="8498" y="17071"/>
                    <a:pt x="6374" y="15677"/>
                    <a:pt x="5666" y="13239"/>
                  </a:cubicBezTo>
                  <a:cubicBezTo>
                    <a:pt x="5311" y="12890"/>
                    <a:pt x="5666" y="12542"/>
                    <a:pt x="6374" y="12194"/>
                  </a:cubicBezTo>
                  <a:cubicBezTo>
                    <a:pt x="6728" y="12194"/>
                    <a:pt x="7082" y="12542"/>
                    <a:pt x="7436" y="12890"/>
                  </a:cubicBezTo>
                  <a:cubicBezTo>
                    <a:pt x="7790" y="14284"/>
                    <a:pt x="9207" y="15329"/>
                    <a:pt x="10977" y="15329"/>
                  </a:cubicBezTo>
                  <a:cubicBezTo>
                    <a:pt x="12393" y="15329"/>
                    <a:pt x="13810" y="14284"/>
                    <a:pt x="14164" y="12890"/>
                  </a:cubicBezTo>
                  <a:cubicBezTo>
                    <a:pt x="14518" y="12542"/>
                    <a:pt x="14872" y="12194"/>
                    <a:pt x="15580" y="12194"/>
                  </a:cubicBezTo>
                  <a:cubicBezTo>
                    <a:pt x="15934" y="12542"/>
                    <a:pt x="16289" y="12890"/>
                    <a:pt x="15934" y="13239"/>
                  </a:cubicBezTo>
                  <a:cubicBezTo>
                    <a:pt x="15226" y="15677"/>
                    <a:pt x="13102" y="17071"/>
                    <a:pt x="10977" y="17071"/>
                  </a:cubicBezTo>
                  <a:close/>
                  <a:moveTo>
                    <a:pt x="14518" y="9058"/>
                  </a:moveTo>
                  <a:cubicBezTo>
                    <a:pt x="13456" y="9058"/>
                    <a:pt x="12748" y="8361"/>
                    <a:pt x="12748" y="7316"/>
                  </a:cubicBezTo>
                  <a:cubicBezTo>
                    <a:pt x="12748" y="6271"/>
                    <a:pt x="13456" y="5574"/>
                    <a:pt x="14518" y="5574"/>
                  </a:cubicBezTo>
                  <a:cubicBezTo>
                    <a:pt x="15580" y="5574"/>
                    <a:pt x="16289" y="6271"/>
                    <a:pt x="16289" y="7316"/>
                  </a:cubicBezTo>
                  <a:cubicBezTo>
                    <a:pt x="16289" y="8361"/>
                    <a:pt x="15580" y="9058"/>
                    <a:pt x="14518" y="905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8" name="Shape 5738"/>
            <p:cNvSpPr/>
            <p:nvPr/>
          </p:nvSpPr>
          <p:spPr>
            <a:xfrm>
              <a:off x="8159981" y="2261835"/>
              <a:ext cx="218738" cy="242008"/>
            </a:xfrm>
            <a:custGeom>
              <a:avLst/>
              <a:gdLst/>
              <a:ahLst/>
              <a:cxnLst>
                <a:cxn ang="0">
                  <a:pos x="wd2" y="hd2"/>
                </a:cxn>
                <a:cxn ang="5400000">
                  <a:pos x="wd2" y="hd2"/>
                </a:cxn>
                <a:cxn ang="10800000">
                  <a:pos x="wd2" y="hd2"/>
                </a:cxn>
                <a:cxn ang="16200000">
                  <a:pos x="wd2" y="hd2"/>
                </a:cxn>
              </a:cxnLst>
              <a:rect l="0" t="0" r="r" b="b"/>
              <a:pathLst>
                <a:path w="21600" h="21600" extrusionOk="0">
                  <a:moveTo>
                    <a:pt x="9305" y="17700"/>
                  </a:moveTo>
                  <a:cubicBezTo>
                    <a:pt x="4985" y="21600"/>
                    <a:pt x="4985" y="21600"/>
                    <a:pt x="4985" y="21600"/>
                  </a:cubicBezTo>
                  <a:cubicBezTo>
                    <a:pt x="4985" y="21600"/>
                    <a:pt x="4985" y="21600"/>
                    <a:pt x="4652" y="21600"/>
                  </a:cubicBezTo>
                  <a:cubicBezTo>
                    <a:pt x="4652" y="21600"/>
                    <a:pt x="4652" y="21600"/>
                    <a:pt x="4320" y="21600"/>
                  </a:cubicBezTo>
                  <a:cubicBezTo>
                    <a:pt x="0" y="17700"/>
                    <a:pt x="0" y="17700"/>
                    <a:pt x="0" y="17700"/>
                  </a:cubicBezTo>
                  <a:cubicBezTo>
                    <a:pt x="0" y="17700"/>
                    <a:pt x="0" y="17400"/>
                    <a:pt x="0" y="17400"/>
                  </a:cubicBezTo>
                  <a:cubicBezTo>
                    <a:pt x="0" y="17100"/>
                    <a:pt x="332" y="17100"/>
                    <a:pt x="332" y="17100"/>
                  </a:cubicBezTo>
                  <a:cubicBezTo>
                    <a:pt x="2991" y="17100"/>
                    <a:pt x="2991" y="17100"/>
                    <a:pt x="2991" y="17100"/>
                  </a:cubicBezTo>
                  <a:cubicBezTo>
                    <a:pt x="2991" y="600"/>
                    <a:pt x="2991" y="600"/>
                    <a:pt x="2991" y="600"/>
                  </a:cubicBezTo>
                  <a:cubicBezTo>
                    <a:pt x="2991" y="300"/>
                    <a:pt x="3323" y="0"/>
                    <a:pt x="3323" y="0"/>
                  </a:cubicBezTo>
                  <a:cubicBezTo>
                    <a:pt x="5982" y="0"/>
                    <a:pt x="5982" y="0"/>
                    <a:pt x="5982" y="0"/>
                  </a:cubicBezTo>
                  <a:cubicBezTo>
                    <a:pt x="6314" y="0"/>
                    <a:pt x="6314" y="300"/>
                    <a:pt x="6314" y="600"/>
                  </a:cubicBezTo>
                  <a:cubicBezTo>
                    <a:pt x="6314" y="17100"/>
                    <a:pt x="6314" y="17100"/>
                    <a:pt x="6314" y="17100"/>
                  </a:cubicBezTo>
                  <a:cubicBezTo>
                    <a:pt x="8972" y="17100"/>
                    <a:pt x="8972" y="17100"/>
                    <a:pt x="8972" y="17100"/>
                  </a:cubicBezTo>
                  <a:cubicBezTo>
                    <a:pt x="9305" y="17100"/>
                    <a:pt x="9305" y="17100"/>
                    <a:pt x="9305" y="17400"/>
                  </a:cubicBezTo>
                  <a:cubicBezTo>
                    <a:pt x="9305" y="17700"/>
                    <a:pt x="9305" y="17700"/>
                    <a:pt x="9305" y="17700"/>
                  </a:cubicBezTo>
                  <a:close/>
                  <a:moveTo>
                    <a:pt x="21600" y="21600"/>
                  </a:moveTo>
                  <a:cubicBezTo>
                    <a:pt x="17945" y="21600"/>
                    <a:pt x="17945" y="21600"/>
                    <a:pt x="17945" y="21600"/>
                  </a:cubicBezTo>
                  <a:cubicBezTo>
                    <a:pt x="17945" y="20400"/>
                    <a:pt x="17945" y="20400"/>
                    <a:pt x="17945" y="20400"/>
                  </a:cubicBezTo>
                  <a:cubicBezTo>
                    <a:pt x="18942" y="20400"/>
                    <a:pt x="18942" y="20400"/>
                    <a:pt x="18942" y="20400"/>
                  </a:cubicBezTo>
                  <a:cubicBezTo>
                    <a:pt x="18277" y="18600"/>
                    <a:pt x="18277" y="18600"/>
                    <a:pt x="18277" y="18600"/>
                  </a:cubicBezTo>
                  <a:cubicBezTo>
                    <a:pt x="14954" y="18600"/>
                    <a:pt x="14954" y="18600"/>
                    <a:pt x="14954" y="18600"/>
                  </a:cubicBezTo>
                  <a:cubicBezTo>
                    <a:pt x="14289" y="20400"/>
                    <a:pt x="14289" y="20400"/>
                    <a:pt x="14289" y="20400"/>
                  </a:cubicBezTo>
                  <a:cubicBezTo>
                    <a:pt x="15286" y="20400"/>
                    <a:pt x="15286" y="20400"/>
                    <a:pt x="15286" y="20400"/>
                  </a:cubicBezTo>
                  <a:cubicBezTo>
                    <a:pt x="15286" y="21600"/>
                    <a:pt x="15286" y="21600"/>
                    <a:pt x="15286" y="21600"/>
                  </a:cubicBezTo>
                  <a:cubicBezTo>
                    <a:pt x="11631" y="21600"/>
                    <a:pt x="11631" y="21600"/>
                    <a:pt x="11631" y="21600"/>
                  </a:cubicBezTo>
                  <a:cubicBezTo>
                    <a:pt x="11631" y="20400"/>
                    <a:pt x="11631" y="20400"/>
                    <a:pt x="11631" y="20400"/>
                  </a:cubicBezTo>
                  <a:cubicBezTo>
                    <a:pt x="12628" y="20400"/>
                    <a:pt x="12628" y="20400"/>
                    <a:pt x="12628" y="20400"/>
                  </a:cubicBezTo>
                  <a:cubicBezTo>
                    <a:pt x="15618" y="12300"/>
                    <a:pt x="15618" y="12300"/>
                    <a:pt x="15618" y="12300"/>
                  </a:cubicBezTo>
                  <a:cubicBezTo>
                    <a:pt x="17612" y="12300"/>
                    <a:pt x="17612" y="12300"/>
                    <a:pt x="17612" y="12300"/>
                  </a:cubicBezTo>
                  <a:cubicBezTo>
                    <a:pt x="20935" y="20400"/>
                    <a:pt x="20935" y="20400"/>
                    <a:pt x="20935" y="20400"/>
                  </a:cubicBezTo>
                  <a:cubicBezTo>
                    <a:pt x="21600" y="20400"/>
                    <a:pt x="21600" y="20400"/>
                    <a:pt x="21600" y="20400"/>
                  </a:cubicBezTo>
                  <a:lnTo>
                    <a:pt x="21600" y="21600"/>
                  </a:lnTo>
                  <a:close/>
                  <a:moveTo>
                    <a:pt x="20603" y="9300"/>
                  </a:moveTo>
                  <a:cubicBezTo>
                    <a:pt x="12628" y="9300"/>
                    <a:pt x="12628" y="9300"/>
                    <a:pt x="12628" y="9300"/>
                  </a:cubicBezTo>
                  <a:cubicBezTo>
                    <a:pt x="12628" y="8400"/>
                    <a:pt x="12628" y="8400"/>
                    <a:pt x="12628" y="8400"/>
                  </a:cubicBezTo>
                  <a:cubicBezTo>
                    <a:pt x="17612" y="1800"/>
                    <a:pt x="17612" y="1800"/>
                    <a:pt x="17612" y="1800"/>
                  </a:cubicBezTo>
                  <a:cubicBezTo>
                    <a:pt x="17945" y="1800"/>
                    <a:pt x="17945" y="1500"/>
                    <a:pt x="17945" y="1500"/>
                  </a:cubicBezTo>
                  <a:cubicBezTo>
                    <a:pt x="18277" y="1500"/>
                    <a:pt x="18277" y="1500"/>
                    <a:pt x="18277" y="1500"/>
                  </a:cubicBezTo>
                  <a:cubicBezTo>
                    <a:pt x="18277" y="1500"/>
                    <a:pt x="18277" y="1500"/>
                    <a:pt x="18277" y="1500"/>
                  </a:cubicBezTo>
                  <a:cubicBezTo>
                    <a:pt x="17945" y="1500"/>
                    <a:pt x="17945" y="1500"/>
                    <a:pt x="17945" y="1500"/>
                  </a:cubicBezTo>
                  <a:cubicBezTo>
                    <a:pt x="17945" y="1500"/>
                    <a:pt x="17612" y="1500"/>
                    <a:pt x="17612" y="1500"/>
                  </a:cubicBezTo>
                  <a:cubicBezTo>
                    <a:pt x="14289" y="1500"/>
                    <a:pt x="14289" y="1500"/>
                    <a:pt x="14289" y="1500"/>
                  </a:cubicBezTo>
                  <a:cubicBezTo>
                    <a:pt x="14289" y="3000"/>
                    <a:pt x="14289" y="3000"/>
                    <a:pt x="14289" y="3000"/>
                  </a:cubicBezTo>
                  <a:cubicBezTo>
                    <a:pt x="12960" y="3000"/>
                    <a:pt x="12960" y="3000"/>
                    <a:pt x="12960" y="3000"/>
                  </a:cubicBezTo>
                  <a:cubicBezTo>
                    <a:pt x="12960" y="0"/>
                    <a:pt x="12960" y="0"/>
                    <a:pt x="12960" y="0"/>
                  </a:cubicBezTo>
                  <a:cubicBezTo>
                    <a:pt x="20271" y="0"/>
                    <a:pt x="20271" y="0"/>
                    <a:pt x="20271" y="0"/>
                  </a:cubicBezTo>
                  <a:cubicBezTo>
                    <a:pt x="20271" y="1200"/>
                    <a:pt x="20271" y="1200"/>
                    <a:pt x="20271" y="1200"/>
                  </a:cubicBezTo>
                  <a:cubicBezTo>
                    <a:pt x="15618" y="7500"/>
                    <a:pt x="15618" y="7500"/>
                    <a:pt x="15618" y="7500"/>
                  </a:cubicBezTo>
                  <a:cubicBezTo>
                    <a:pt x="15286" y="7800"/>
                    <a:pt x="15286" y="7800"/>
                    <a:pt x="15286" y="7800"/>
                  </a:cubicBezTo>
                  <a:cubicBezTo>
                    <a:pt x="14954" y="8100"/>
                    <a:pt x="14954" y="8100"/>
                    <a:pt x="14954" y="8100"/>
                  </a:cubicBezTo>
                  <a:cubicBezTo>
                    <a:pt x="14954" y="8100"/>
                    <a:pt x="14954" y="8100"/>
                    <a:pt x="14954" y="8100"/>
                  </a:cubicBezTo>
                  <a:cubicBezTo>
                    <a:pt x="15286" y="8100"/>
                    <a:pt x="15286" y="8100"/>
                    <a:pt x="15286" y="8100"/>
                  </a:cubicBezTo>
                  <a:cubicBezTo>
                    <a:pt x="15286" y="8100"/>
                    <a:pt x="15618" y="8100"/>
                    <a:pt x="15618" y="8100"/>
                  </a:cubicBezTo>
                  <a:cubicBezTo>
                    <a:pt x="18942" y="8100"/>
                    <a:pt x="18942" y="8100"/>
                    <a:pt x="18942" y="8100"/>
                  </a:cubicBezTo>
                  <a:cubicBezTo>
                    <a:pt x="18942" y="6600"/>
                    <a:pt x="18942" y="6600"/>
                    <a:pt x="18942" y="6600"/>
                  </a:cubicBezTo>
                  <a:cubicBezTo>
                    <a:pt x="20603" y="6600"/>
                    <a:pt x="20603" y="6600"/>
                    <a:pt x="20603" y="6600"/>
                  </a:cubicBezTo>
                  <a:lnTo>
                    <a:pt x="20603" y="9300"/>
                  </a:lnTo>
                  <a:close/>
                  <a:moveTo>
                    <a:pt x="17945" y="17400"/>
                  </a:moveTo>
                  <a:cubicBezTo>
                    <a:pt x="16948" y="14700"/>
                    <a:pt x="16948" y="14700"/>
                    <a:pt x="16948" y="14700"/>
                  </a:cubicBezTo>
                  <a:cubicBezTo>
                    <a:pt x="16615" y="14100"/>
                    <a:pt x="16615" y="14100"/>
                    <a:pt x="16615" y="14100"/>
                  </a:cubicBezTo>
                  <a:cubicBezTo>
                    <a:pt x="16615" y="14100"/>
                    <a:pt x="16615" y="14100"/>
                    <a:pt x="16615" y="13800"/>
                  </a:cubicBezTo>
                  <a:cubicBezTo>
                    <a:pt x="16615" y="13800"/>
                    <a:pt x="16615" y="13800"/>
                    <a:pt x="16615" y="13800"/>
                  </a:cubicBezTo>
                  <a:cubicBezTo>
                    <a:pt x="16615" y="14100"/>
                    <a:pt x="16615" y="14100"/>
                    <a:pt x="16615" y="14100"/>
                  </a:cubicBezTo>
                  <a:cubicBezTo>
                    <a:pt x="16615" y="14400"/>
                    <a:pt x="16615" y="14400"/>
                    <a:pt x="16615" y="14700"/>
                  </a:cubicBezTo>
                  <a:cubicBezTo>
                    <a:pt x="15618" y="17400"/>
                    <a:pt x="15618" y="17400"/>
                    <a:pt x="15618" y="17400"/>
                  </a:cubicBezTo>
                  <a:lnTo>
                    <a:pt x="17945" y="1740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39" name="Shape 5739"/>
            <p:cNvSpPr/>
            <p:nvPr/>
          </p:nvSpPr>
          <p:spPr>
            <a:xfrm>
              <a:off x="8574186" y="2288207"/>
              <a:ext cx="141172" cy="77568"/>
            </a:xfrm>
            <a:custGeom>
              <a:avLst/>
              <a:gdLst/>
              <a:ahLst/>
              <a:cxnLst>
                <a:cxn ang="0">
                  <a:pos x="wd2" y="hd2"/>
                </a:cxn>
                <a:cxn ang="5400000">
                  <a:pos x="wd2" y="hd2"/>
                </a:cxn>
                <a:cxn ang="10800000">
                  <a:pos x="wd2" y="hd2"/>
                </a:cxn>
                <a:cxn ang="16200000">
                  <a:pos x="wd2" y="hd2"/>
                </a:cxn>
              </a:cxnLst>
              <a:rect l="0" t="0" r="r" b="b"/>
              <a:pathLst>
                <a:path w="21600" h="21600" extrusionOk="0">
                  <a:moveTo>
                    <a:pt x="20057" y="21600"/>
                  </a:moveTo>
                  <a:cubicBezTo>
                    <a:pt x="1543" y="21600"/>
                    <a:pt x="1543" y="21600"/>
                    <a:pt x="1543" y="21600"/>
                  </a:cubicBezTo>
                  <a:cubicBezTo>
                    <a:pt x="1029" y="21600"/>
                    <a:pt x="0" y="20661"/>
                    <a:pt x="0" y="19722"/>
                  </a:cubicBezTo>
                  <a:cubicBezTo>
                    <a:pt x="0" y="18783"/>
                    <a:pt x="514" y="17843"/>
                    <a:pt x="514" y="17843"/>
                  </a:cubicBezTo>
                  <a:cubicBezTo>
                    <a:pt x="9771" y="939"/>
                    <a:pt x="9771" y="939"/>
                    <a:pt x="9771" y="939"/>
                  </a:cubicBezTo>
                  <a:cubicBezTo>
                    <a:pt x="10286" y="0"/>
                    <a:pt x="10286" y="0"/>
                    <a:pt x="10800" y="0"/>
                  </a:cubicBezTo>
                  <a:cubicBezTo>
                    <a:pt x="11314" y="0"/>
                    <a:pt x="11314" y="0"/>
                    <a:pt x="11829" y="939"/>
                  </a:cubicBezTo>
                  <a:cubicBezTo>
                    <a:pt x="21086" y="17843"/>
                    <a:pt x="21086" y="17843"/>
                    <a:pt x="21086" y="17843"/>
                  </a:cubicBezTo>
                  <a:cubicBezTo>
                    <a:pt x="21086" y="17843"/>
                    <a:pt x="21600" y="18783"/>
                    <a:pt x="21600" y="19722"/>
                  </a:cubicBezTo>
                  <a:cubicBezTo>
                    <a:pt x="21600" y="20661"/>
                    <a:pt x="20571" y="21600"/>
                    <a:pt x="20057"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0" name="Shape 5740"/>
            <p:cNvSpPr/>
            <p:nvPr/>
          </p:nvSpPr>
          <p:spPr>
            <a:xfrm>
              <a:off x="0" y="2665180"/>
              <a:ext cx="138069" cy="77567"/>
            </a:xfrm>
            <a:custGeom>
              <a:avLst/>
              <a:gdLst/>
              <a:ahLst/>
              <a:cxnLst>
                <a:cxn ang="0">
                  <a:pos x="wd2" y="hd2"/>
                </a:cxn>
                <a:cxn ang="5400000">
                  <a:pos x="wd2" y="hd2"/>
                </a:cxn>
                <a:cxn ang="10800000">
                  <a:pos x="wd2" y="hd2"/>
                </a:cxn>
                <a:cxn ang="16200000">
                  <a:pos x="wd2" y="hd2"/>
                </a:cxn>
              </a:cxnLst>
              <a:rect l="0" t="0" r="r" b="b"/>
              <a:pathLst>
                <a:path w="21600" h="21600" extrusionOk="0">
                  <a:moveTo>
                    <a:pt x="20020" y="21600"/>
                  </a:moveTo>
                  <a:cubicBezTo>
                    <a:pt x="1054" y="21600"/>
                    <a:pt x="1054" y="21600"/>
                    <a:pt x="1054" y="21600"/>
                  </a:cubicBezTo>
                  <a:cubicBezTo>
                    <a:pt x="527" y="21600"/>
                    <a:pt x="0" y="20661"/>
                    <a:pt x="0" y="19722"/>
                  </a:cubicBezTo>
                  <a:cubicBezTo>
                    <a:pt x="0" y="18783"/>
                    <a:pt x="0" y="17843"/>
                    <a:pt x="527" y="17843"/>
                  </a:cubicBezTo>
                  <a:cubicBezTo>
                    <a:pt x="10010" y="939"/>
                    <a:pt x="10010" y="939"/>
                    <a:pt x="10010" y="939"/>
                  </a:cubicBezTo>
                  <a:cubicBezTo>
                    <a:pt x="10010" y="0"/>
                    <a:pt x="10537" y="0"/>
                    <a:pt x="10537" y="0"/>
                  </a:cubicBezTo>
                  <a:cubicBezTo>
                    <a:pt x="11063" y="0"/>
                    <a:pt x="11590" y="0"/>
                    <a:pt x="11590" y="939"/>
                  </a:cubicBezTo>
                  <a:cubicBezTo>
                    <a:pt x="21073" y="17843"/>
                    <a:pt x="21073" y="17843"/>
                    <a:pt x="21073" y="17843"/>
                  </a:cubicBezTo>
                  <a:cubicBezTo>
                    <a:pt x="21600" y="17843"/>
                    <a:pt x="21600" y="18783"/>
                    <a:pt x="21600" y="19722"/>
                  </a:cubicBezTo>
                  <a:cubicBezTo>
                    <a:pt x="21600" y="20661"/>
                    <a:pt x="21073" y="21600"/>
                    <a:pt x="2002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1" name="Shape 5741"/>
            <p:cNvSpPr/>
            <p:nvPr/>
          </p:nvSpPr>
          <p:spPr>
            <a:xfrm>
              <a:off x="423512" y="2676039"/>
              <a:ext cx="164442" cy="204776"/>
            </a:xfrm>
            <a:custGeom>
              <a:avLst/>
              <a:gdLst/>
              <a:ahLst/>
              <a:cxnLst>
                <a:cxn ang="0">
                  <a:pos x="wd2" y="hd2"/>
                </a:cxn>
                <a:cxn ang="5400000">
                  <a:pos x="wd2" y="hd2"/>
                </a:cxn>
                <a:cxn ang="10800000">
                  <a:pos x="wd2" y="hd2"/>
                </a:cxn>
                <a:cxn ang="16200000">
                  <a:pos x="wd2" y="hd2"/>
                </a:cxn>
              </a:cxnLst>
              <a:rect l="0" t="0" r="r" b="b"/>
              <a:pathLst>
                <a:path w="21600" h="21600" extrusionOk="0">
                  <a:moveTo>
                    <a:pt x="21600" y="3541"/>
                  </a:moveTo>
                  <a:cubicBezTo>
                    <a:pt x="0" y="3541"/>
                    <a:pt x="0" y="3541"/>
                    <a:pt x="0" y="3541"/>
                  </a:cubicBezTo>
                  <a:cubicBezTo>
                    <a:pt x="0" y="2833"/>
                    <a:pt x="0" y="2833"/>
                    <a:pt x="0" y="2833"/>
                  </a:cubicBezTo>
                  <a:cubicBezTo>
                    <a:pt x="0" y="1062"/>
                    <a:pt x="1322" y="0"/>
                    <a:pt x="3086" y="0"/>
                  </a:cubicBezTo>
                  <a:cubicBezTo>
                    <a:pt x="18073" y="0"/>
                    <a:pt x="18073" y="0"/>
                    <a:pt x="18073" y="0"/>
                  </a:cubicBezTo>
                  <a:cubicBezTo>
                    <a:pt x="20278" y="0"/>
                    <a:pt x="21600" y="1062"/>
                    <a:pt x="21600" y="2833"/>
                  </a:cubicBezTo>
                  <a:lnTo>
                    <a:pt x="21600" y="3541"/>
                  </a:lnTo>
                  <a:close/>
                  <a:moveTo>
                    <a:pt x="21600" y="8498"/>
                  </a:moveTo>
                  <a:cubicBezTo>
                    <a:pt x="0" y="8498"/>
                    <a:pt x="0" y="8498"/>
                    <a:pt x="0" y="8498"/>
                  </a:cubicBezTo>
                  <a:cubicBezTo>
                    <a:pt x="0" y="4603"/>
                    <a:pt x="0" y="4603"/>
                    <a:pt x="0" y="4603"/>
                  </a:cubicBezTo>
                  <a:cubicBezTo>
                    <a:pt x="21600" y="4603"/>
                    <a:pt x="21600" y="4603"/>
                    <a:pt x="21600" y="4603"/>
                  </a:cubicBezTo>
                  <a:lnTo>
                    <a:pt x="21600" y="8498"/>
                  </a:lnTo>
                  <a:close/>
                  <a:moveTo>
                    <a:pt x="21600" y="13102"/>
                  </a:moveTo>
                  <a:cubicBezTo>
                    <a:pt x="0" y="13102"/>
                    <a:pt x="0" y="13102"/>
                    <a:pt x="0" y="13102"/>
                  </a:cubicBezTo>
                  <a:cubicBezTo>
                    <a:pt x="0" y="9561"/>
                    <a:pt x="0" y="9561"/>
                    <a:pt x="0" y="9561"/>
                  </a:cubicBezTo>
                  <a:cubicBezTo>
                    <a:pt x="21600" y="9561"/>
                    <a:pt x="21600" y="9561"/>
                    <a:pt x="21600" y="9561"/>
                  </a:cubicBezTo>
                  <a:lnTo>
                    <a:pt x="21600" y="13102"/>
                  </a:lnTo>
                  <a:close/>
                  <a:moveTo>
                    <a:pt x="21600" y="14872"/>
                  </a:moveTo>
                  <a:cubicBezTo>
                    <a:pt x="21600" y="16643"/>
                    <a:pt x="20278" y="17705"/>
                    <a:pt x="18073" y="17705"/>
                  </a:cubicBezTo>
                  <a:cubicBezTo>
                    <a:pt x="17192" y="17705"/>
                    <a:pt x="17192" y="17705"/>
                    <a:pt x="17192" y="17705"/>
                  </a:cubicBezTo>
                  <a:cubicBezTo>
                    <a:pt x="12784" y="21600"/>
                    <a:pt x="12784" y="21600"/>
                    <a:pt x="12784" y="21600"/>
                  </a:cubicBezTo>
                  <a:cubicBezTo>
                    <a:pt x="12784" y="17705"/>
                    <a:pt x="12784" y="17705"/>
                    <a:pt x="12784" y="17705"/>
                  </a:cubicBezTo>
                  <a:cubicBezTo>
                    <a:pt x="3086" y="17705"/>
                    <a:pt x="3086" y="17705"/>
                    <a:pt x="3086" y="17705"/>
                  </a:cubicBezTo>
                  <a:cubicBezTo>
                    <a:pt x="1322" y="17705"/>
                    <a:pt x="0" y="16643"/>
                    <a:pt x="0" y="14872"/>
                  </a:cubicBezTo>
                  <a:cubicBezTo>
                    <a:pt x="0" y="14164"/>
                    <a:pt x="0" y="14164"/>
                    <a:pt x="0" y="14164"/>
                  </a:cubicBezTo>
                  <a:cubicBezTo>
                    <a:pt x="21600" y="14164"/>
                    <a:pt x="21600" y="14164"/>
                    <a:pt x="21600" y="14164"/>
                  </a:cubicBezTo>
                  <a:lnTo>
                    <a:pt x="21600" y="1487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2" name="Shape 5742"/>
            <p:cNvSpPr/>
            <p:nvPr/>
          </p:nvSpPr>
          <p:spPr>
            <a:xfrm>
              <a:off x="902872" y="2655872"/>
              <a:ext cx="242008" cy="207879"/>
            </a:xfrm>
            <a:custGeom>
              <a:avLst/>
              <a:gdLst/>
              <a:ahLst/>
              <a:cxnLst>
                <a:cxn ang="0">
                  <a:pos x="wd2" y="hd2"/>
                </a:cxn>
                <a:cxn ang="5400000">
                  <a:pos x="wd2" y="hd2"/>
                </a:cxn>
                <a:cxn ang="10800000">
                  <a:pos x="wd2" y="hd2"/>
                </a:cxn>
                <a:cxn ang="16200000">
                  <a:pos x="wd2" y="hd2"/>
                </a:cxn>
              </a:cxnLst>
              <a:rect l="0" t="0" r="r" b="b"/>
              <a:pathLst>
                <a:path w="21600" h="21600" extrusionOk="0">
                  <a:moveTo>
                    <a:pt x="15900" y="12890"/>
                  </a:moveTo>
                  <a:cubicBezTo>
                    <a:pt x="10800" y="17419"/>
                    <a:pt x="10800" y="17419"/>
                    <a:pt x="10800" y="17419"/>
                  </a:cubicBezTo>
                  <a:cubicBezTo>
                    <a:pt x="10500" y="19858"/>
                    <a:pt x="8700" y="21600"/>
                    <a:pt x="6600" y="21600"/>
                  </a:cubicBezTo>
                  <a:cubicBezTo>
                    <a:pt x="4800" y="21600"/>
                    <a:pt x="3000" y="20206"/>
                    <a:pt x="2700" y="17768"/>
                  </a:cubicBezTo>
                  <a:cubicBezTo>
                    <a:pt x="0" y="16723"/>
                    <a:pt x="0" y="16723"/>
                    <a:pt x="0" y="16723"/>
                  </a:cubicBezTo>
                  <a:cubicBezTo>
                    <a:pt x="0" y="10452"/>
                    <a:pt x="0" y="10452"/>
                    <a:pt x="0" y="10452"/>
                  </a:cubicBezTo>
                  <a:cubicBezTo>
                    <a:pt x="4500" y="12890"/>
                    <a:pt x="4500" y="12890"/>
                    <a:pt x="4500" y="12890"/>
                  </a:cubicBezTo>
                  <a:cubicBezTo>
                    <a:pt x="5100" y="12542"/>
                    <a:pt x="6000" y="12194"/>
                    <a:pt x="6600" y="12194"/>
                  </a:cubicBezTo>
                  <a:cubicBezTo>
                    <a:pt x="6900" y="12194"/>
                    <a:pt x="6900" y="12194"/>
                    <a:pt x="7200" y="12194"/>
                  </a:cubicBezTo>
                  <a:cubicBezTo>
                    <a:pt x="10500" y="6619"/>
                    <a:pt x="10500" y="6619"/>
                    <a:pt x="10500" y="6619"/>
                  </a:cubicBezTo>
                  <a:cubicBezTo>
                    <a:pt x="10500" y="3135"/>
                    <a:pt x="12900" y="0"/>
                    <a:pt x="15900" y="0"/>
                  </a:cubicBezTo>
                  <a:cubicBezTo>
                    <a:pt x="19200" y="0"/>
                    <a:pt x="21600" y="3135"/>
                    <a:pt x="21600" y="6619"/>
                  </a:cubicBezTo>
                  <a:cubicBezTo>
                    <a:pt x="21600" y="10103"/>
                    <a:pt x="19200" y="12890"/>
                    <a:pt x="15900" y="12890"/>
                  </a:cubicBezTo>
                  <a:close/>
                  <a:moveTo>
                    <a:pt x="6600" y="13239"/>
                  </a:moveTo>
                  <a:cubicBezTo>
                    <a:pt x="6600" y="13239"/>
                    <a:pt x="6300" y="13587"/>
                    <a:pt x="6000" y="13587"/>
                  </a:cubicBezTo>
                  <a:cubicBezTo>
                    <a:pt x="7200" y="13935"/>
                    <a:pt x="7200" y="13935"/>
                    <a:pt x="7200" y="13935"/>
                  </a:cubicBezTo>
                  <a:cubicBezTo>
                    <a:pt x="8400" y="14632"/>
                    <a:pt x="9000" y="16374"/>
                    <a:pt x="8700" y="17768"/>
                  </a:cubicBezTo>
                  <a:cubicBezTo>
                    <a:pt x="8100" y="19161"/>
                    <a:pt x="6600" y="19858"/>
                    <a:pt x="5400" y="19161"/>
                  </a:cubicBezTo>
                  <a:cubicBezTo>
                    <a:pt x="5100" y="19161"/>
                    <a:pt x="4500" y="18813"/>
                    <a:pt x="3900" y="18465"/>
                  </a:cubicBezTo>
                  <a:cubicBezTo>
                    <a:pt x="4500" y="19510"/>
                    <a:pt x="5400" y="20555"/>
                    <a:pt x="6600" y="20555"/>
                  </a:cubicBezTo>
                  <a:cubicBezTo>
                    <a:pt x="8400" y="20555"/>
                    <a:pt x="9600" y="18813"/>
                    <a:pt x="9600" y="16723"/>
                  </a:cubicBezTo>
                  <a:cubicBezTo>
                    <a:pt x="9600" y="14981"/>
                    <a:pt x="8400" y="13239"/>
                    <a:pt x="6600" y="13239"/>
                  </a:cubicBezTo>
                  <a:close/>
                  <a:moveTo>
                    <a:pt x="15900" y="2090"/>
                  </a:moveTo>
                  <a:cubicBezTo>
                    <a:pt x="14100" y="2090"/>
                    <a:pt x="12300" y="4181"/>
                    <a:pt x="12300" y="6619"/>
                  </a:cubicBezTo>
                  <a:cubicBezTo>
                    <a:pt x="12300" y="9058"/>
                    <a:pt x="14100" y="10800"/>
                    <a:pt x="15900" y="10800"/>
                  </a:cubicBezTo>
                  <a:cubicBezTo>
                    <a:pt x="18000" y="10800"/>
                    <a:pt x="19800" y="9058"/>
                    <a:pt x="19800" y="6619"/>
                  </a:cubicBezTo>
                  <a:cubicBezTo>
                    <a:pt x="19800" y="4181"/>
                    <a:pt x="18000" y="2090"/>
                    <a:pt x="15900" y="2090"/>
                  </a:cubicBezTo>
                  <a:close/>
                  <a:moveTo>
                    <a:pt x="15900" y="9755"/>
                  </a:moveTo>
                  <a:cubicBezTo>
                    <a:pt x="14400" y="9755"/>
                    <a:pt x="13200" y="8361"/>
                    <a:pt x="13200" y="6619"/>
                  </a:cubicBezTo>
                  <a:cubicBezTo>
                    <a:pt x="13200" y="4529"/>
                    <a:pt x="14400" y="3135"/>
                    <a:pt x="15900" y="3135"/>
                  </a:cubicBezTo>
                  <a:cubicBezTo>
                    <a:pt x="17700" y="3135"/>
                    <a:pt x="18900" y="4529"/>
                    <a:pt x="18900" y="6619"/>
                  </a:cubicBezTo>
                  <a:cubicBezTo>
                    <a:pt x="18900" y="8361"/>
                    <a:pt x="17700" y="9755"/>
                    <a:pt x="15900" y="9755"/>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3" name="Shape 5743"/>
            <p:cNvSpPr/>
            <p:nvPr/>
          </p:nvSpPr>
          <p:spPr>
            <a:xfrm>
              <a:off x="1386886" y="2655872"/>
              <a:ext cx="192366" cy="207879"/>
            </a:xfrm>
            <a:custGeom>
              <a:avLst/>
              <a:gdLst/>
              <a:ahLst/>
              <a:cxnLst>
                <a:cxn ang="0">
                  <a:pos x="wd2" y="hd2"/>
                </a:cxn>
                <a:cxn ang="5400000">
                  <a:pos x="wd2" y="hd2"/>
                </a:cxn>
                <a:cxn ang="10800000">
                  <a:pos x="wd2" y="hd2"/>
                </a:cxn>
                <a:cxn ang="16200000">
                  <a:pos x="wd2" y="hd2"/>
                </a:cxn>
              </a:cxnLst>
              <a:rect l="0" t="0" r="r" b="b"/>
              <a:pathLst>
                <a:path w="21600" h="21600" extrusionOk="0">
                  <a:moveTo>
                    <a:pt x="19705" y="10800"/>
                  </a:moveTo>
                  <a:cubicBezTo>
                    <a:pt x="19705" y="16374"/>
                    <a:pt x="19705" y="16374"/>
                    <a:pt x="19705" y="16374"/>
                  </a:cubicBezTo>
                  <a:cubicBezTo>
                    <a:pt x="19705" y="19161"/>
                    <a:pt x="16674" y="21600"/>
                    <a:pt x="12884" y="21600"/>
                  </a:cubicBezTo>
                  <a:cubicBezTo>
                    <a:pt x="9095" y="21600"/>
                    <a:pt x="6063" y="19161"/>
                    <a:pt x="6063" y="16374"/>
                  </a:cubicBezTo>
                  <a:cubicBezTo>
                    <a:pt x="6063" y="14284"/>
                    <a:pt x="6063" y="14284"/>
                    <a:pt x="6063" y="14284"/>
                  </a:cubicBezTo>
                  <a:cubicBezTo>
                    <a:pt x="2653" y="13935"/>
                    <a:pt x="0" y="11845"/>
                    <a:pt x="0" y="9058"/>
                  </a:cubicBezTo>
                  <a:cubicBezTo>
                    <a:pt x="0" y="2090"/>
                    <a:pt x="0" y="2090"/>
                    <a:pt x="0" y="2090"/>
                  </a:cubicBezTo>
                  <a:cubicBezTo>
                    <a:pt x="0" y="1394"/>
                    <a:pt x="758" y="1045"/>
                    <a:pt x="1137" y="1045"/>
                  </a:cubicBezTo>
                  <a:cubicBezTo>
                    <a:pt x="1137" y="1045"/>
                    <a:pt x="1137" y="1045"/>
                    <a:pt x="1516" y="1045"/>
                  </a:cubicBezTo>
                  <a:cubicBezTo>
                    <a:pt x="1895" y="697"/>
                    <a:pt x="2274" y="0"/>
                    <a:pt x="3032" y="0"/>
                  </a:cubicBezTo>
                  <a:cubicBezTo>
                    <a:pt x="4168" y="0"/>
                    <a:pt x="4926" y="1045"/>
                    <a:pt x="4926" y="2090"/>
                  </a:cubicBezTo>
                  <a:cubicBezTo>
                    <a:pt x="4926" y="2787"/>
                    <a:pt x="4168" y="3832"/>
                    <a:pt x="3032" y="3832"/>
                  </a:cubicBezTo>
                  <a:cubicBezTo>
                    <a:pt x="2653" y="3832"/>
                    <a:pt x="2274" y="3484"/>
                    <a:pt x="2274" y="3484"/>
                  </a:cubicBezTo>
                  <a:cubicBezTo>
                    <a:pt x="2274" y="9058"/>
                    <a:pt x="2274" y="9058"/>
                    <a:pt x="2274" y="9058"/>
                  </a:cubicBezTo>
                  <a:cubicBezTo>
                    <a:pt x="2274" y="11148"/>
                    <a:pt x="4168" y="12542"/>
                    <a:pt x="6821" y="12542"/>
                  </a:cubicBezTo>
                  <a:cubicBezTo>
                    <a:pt x="9853" y="12542"/>
                    <a:pt x="11747" y="11148"/>
                    <a:pt x="11747" y="9058"/>
                  </a:cubicBezTo>
                  <a:cubicBezTo>
                    <a:pt x="11747" y="3484"/>
                    <a:pt x="11747" y="3484"/>
                    <a:pt x="11747" y="3484"/>
                  </a:cubicBezTo>
                  <a:cubicBezTo>
                    <a:pt x="11747" y="3484"/>
                    <a:pt x="11368" y="3832"/>
                    <a:pt x="10989" y="3832"/>
                  </a:cubicBezTo>
                  <a:cubicBezTo>
                    <a:pt x="9853" y="3832"/>
                    <a:pt x="9095" y="2787"/>
                    <a:pt x="9095" y="2090"/>
                  </a:cubicBezTo>
                  <a:cubicBezTo>
                    <a:pt x="9095" y="1045"/>
                    <a:pt x="9853" y="0"/>
                    <a:pt x="10989" y="0"/>
                  </a:cubicBezTo>
                  <a:cubicBezTo>
                    <a:pt x="11747" y="0"/>
                    <a:pt x="12126" y="697"/>
                    <a:pt x="12505" y="1045"/>
                  </a:cubicBezTo>
                  <a:cubicBezTo>
                    <a:pt x="12505" y="1045"/>
                    <a:pt x="12884" y="1045"/>
                    <a:pt x="12884" y="1045"/>
                  </a:cubicBezTo>
                  <a:cubicBezTo>
                    <a:pt x="13263" y="1045"/>
                    <a:pt x="13642" y="1394"/>
                    <a:pt x="13642" y="2090"/>
                  </a:cubicBezTo>
                  <a:cubicBezTo>
                    <a:pt x="13642" y="9058"/>
                    <a:pt x="13642" y="9058"/>
                    <a:pt x="13642" y="9058"/>
                  </a:cubicBezTo>
                  <a:cubicBezTo>
                    <a:pt x="13642" y="11845"/>
                    <a:pt x="11368" y="13935"/>
                    <a:pt x="7958" y="14284"/>
                  </a:cubicBezTo>
                  <a:cubicBezTo>
                    <a:pt x="7958" y="16374"/>
                    <a:pt x="7958" y="16374"/>
                    <a:pt x="7958" y="16374"/>
                  </a:cubicBezTo>
                  <a:cubicBezTo>
                    <a:pt x="7958" y="18116"/>
                    <a:pt x="10232" y="19858"/>
                    <a:pt x="12884" y="19858"/>
                  </a:cubicBezTo>
                  <a:cubicBezTo>
                    <a:pt x="15537" y="19858"/>
                    <a:pt x="17811" y="18116"/>
                    <a:pt x="17811" y="16374"/>
                  </a:cubicBezTo>
                  <a:cubicBezTo>
                    <a:pt x="17811" y="10800"/>
                    <a:pt x="17811" y="10800"/>
                    <a:pt x="17811" y="10800"/>
                  </a:cubicBezTo>
                  <a:cubicBezTo>
                    <a:pt x="16674" y="10452"/>
                    <a:pt x="15916" y="9406"/>
                    <a:pt x="15916" y="8361"/>
                  </a:cubicBezTo>
                  <a:cubicBezTo>
                    <a:pt x="15916" y="6619"/>
                    <a:pt x="17053" y="5574"/>
                    <a:pt x="18568" y="5574"/>
                  </a:cubicBezTo>
                  <a:cubicBezTo>
                    <a:pt x="20463" y="5574"/>
                    <a:pt x="21600" y="6619"/>
                    <a:pt x="21600" y="8361"/>
                  </a:cubicBezTo>
                  <a:cubicBezTo>
                    <a:pt x="21600" y="9406"/>
                    <a:pt x="20842" y="10452"/>
                    <a:pt x="19705" y="10800"/>
                  </a:cubicBezTo>
                  <a:close/>
                  <a:moveTo>
                    <a:pt x="18568" y="7316"/>
                  </a:moveTo>
                  <a:cubicBezTo>
                    <a:pt x="18189" y="7316"/>
                    <a:pt x="17811" y="7665"/>
                    <a:pt x="17811" y="8361"/>
                  </a:cubicBezTo>
                  <a:cubicBezTo>
                    <a:pt x="17811" y="8710"/>
                    <a:pt x="18189" y="9058"/>
                    <a:pt x="18568" y="9058"/>
                  </a:cubicBezTo>
                  <a:cubicBezTo>
                    <a:pt x="19326" y="9058"/>
                    <a:pt x="19705" y="8710"/>
                    <a:pt x="19705" y="8361"/>
                  </a:cubicBezTo>
                  <a:cubicBezTo>
                    <a:pt x="19705" y="7665"/>
                    <a:pt x="19326" y="7316"/>
                    <a:pt x="18568" y="7316"/>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4" name="Shape 5744"/>
            <p:cNvSpPr/>
            <p:nvPr/>
          </p:nvSpPr>
          <p:spPr>
            <a:xfrm>
              <a:off x="1870900" y="2655872"/>
              <a:ext cx="204776" cy="207879"/>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3456" y="9755"/>
                  </a:moveTo>
                  <a:cubicBezTo>
                    <a:pt x="13456" y="8710"/>
                    <a:pt x="13456" y="8710"/>
                    <a:pt x="13456" y="8710"/>
                  </a:cubicBezTo>
                  <a:cubicBezTo>
                    <a:pt x="13456" y="7316"/>
                    <a:pt x="12393" y="6271"/>
                    <a:pt x="10623" y="6271"/>
                  </a:cubicBezTo>
                  <a:cubicBezTo>
                    <a:pt x="9207" y="6271"/>
                    <a:pt x="7790" y="7316"/>
                    <a:pt x="7790" y="8710"/>
                  </a:cubicBezTo>
                  <a:cubicBezTo>
                    <a:pt x="7790" y="12890"/>
                    <a:pt x="7790" y="12890"/>
                    <a:pt x="7790" y="12890"/>
                  </a:cubicBezTo>
                  <a:cubicBezTo>
                    <a:pt x="7790" y="13239"/>
                    <a:pt x="7790" y="13587"/>
                    <a:pt x="7436" y="13587"/>
                  </a:cubicBezTo>
                  <a:cubicBezTo>
                    <a:pt x="6728" y="13587"/>
                    <a:pt x="6728" y="13239"/>
                    <a:pt x="6728" y="12890"/>
                  </a:cubicBezTo>
                  <a:cubicBezTo>
                    <a:pt x="6728" y="11148"/>
                    <a:pt x="6728" y="11148"/>
                    <a:pt x="6728" y="11148"/>
                  </a:cubicBezTo>
                  <a:cubicBezTo>
                    <a:pt x="4603" y="11148"/>
                    <a:pt x="4603" y="11148"/>
                    <a:pt x="4603" y="11148"/>
                  </a:cubicBezTo>
                  <a:cubicBezTo>
                    <a:pt x="4603" y="12890"/>
                    <a:pt x="4603" y="12890"/>
                    <a:pt x="4603" y="12890"/>
                  </a:cubicBezTo>
                  <a:cubicBezTo>
                    <a:pt x="4603" y="14284"/>
                    <a:pt x="5666" y="15677"/>
                    <a:pt x="7436" y="15677"/>
                  </a:cubicBezTo>
                  <a:cubicBezTo>
                    <a:pt x="8852" y="15677"/>
                    <a:pt x="9915" y="14284"/>
                    <a:pt x="9915" y="12890"/>
                  </a:cubicBezTo>
                  <a:cubicBezTo>
                    <a:pt x="9915" y="9058"/>
                    <a:pt x="9915" y="9058"/>
                    <a:pt x="9915" y="9058"/>
                  </a:cubicBezTo>
                  <a:cubicBezTo>
                    <a:pt x="9915" y="8710"/>
                    <a:pt x="10269" y="8361"/>
                    <a:pt x="10623" y="8361"/>
                  </a:cubicBezTo>
                  <a:cubicBezTo>
                    <a:pt x="10977" y="8361"/>
                    <a:pt x="11331" y="8710"/>
                    <a:pt x="11331" y="9058"/>
                  </a:cubicBezTo>
                  <a:cubicBezTo>
                    <a:pt x="11331" y="9755"/>
                    <a:pt x="11331" y="9755"/>
                    <a:pt x="11331" y="9755"/>
                  </a:cubicBezTo>
                  <a:cubicBezTo>
                    <a:pt x="12393" y="10103"/>
                    <a:pt x="12393" y="10103"/>
                    <a:pt x="12393" y="10103"/>
                  </a:cubicBezTo>
                  <a:lnTo>
                    <a:pt x="13456" y="9755"/>
                  </a:lnTo>
                  <a:close/>
                  <a:moveTo>
                    <a:pt x="16997" y="11148"/>
                  </a:moveTo>
                  <a:cubicBezTo>
                    <a:pt x="14872" y="11148"/>
                    <a:pt x="14872" y="11148"/>
                    <a:pt x="14872" y="11148"/>
                  </a:cubicBezTo>
                  <a:cubicBezTo>
                    <a:pt x="14872" y="12890"/>
                    <a:pt x="14872" y="12890"/>
                    <a:pt x="14872" y="12890"/>
                  </a:cubicBezTo>
                  <a:cubicBezTo>
                    <a:pt x="14872" y="13239"/>
                    <a:pt x="14518" y="13587"/>
                    <a:pt x="14164" y="13587"/>
                  </a:cubicBezTo>
                  <a:cubicBezTo>
                    <a:pt x="13810" y="13587"/>
                    <a:pt x="13456" y="13239"/>
                    <a:pt x="13456" y="12890"/>
                  </a:cubicBezTo>
                  <a:cubicBezTo>
                    <a:pt x="13456" y="11148"/>
                    <a:pt x="13456" y="11148"/>
                    <a:pt x="13456" y="11148"/>
                  </a:cubicBezTo>
                  <a:cubicBezTo>
                    <a:pt x="12393" y="11497"/>
                    <a:pt x="12393" y="11497"/>
                    <a:pt x="12393" y="11497"/>
                  </a:cubicBezTo>
                  <a:cubicBezTo>
                    <a:pt x="11331" y="11148"/>
                    <a:pt x="11331" y="11148"/>
                    <a:pt x="11331" y="11148"/>
                  </a:cubicBezTo>
                  <a:cubicBezTo>
                    <a:pt x="11331" y="12890"/>
                    <a:pt x="11331" y="12890"/>
                    <a:pt x="11331" y="12890"/>
                  </a:cubicBezTo>
                  <a:cubicBezTo>
                    <a:pt x="11331" y="14284"/>
                    <a:pt x="12748" y="15677"/>
                    <a:pt x="14164" y="15677"/>
                  </a:cubicBezTo>
                  <a:cubicBezTo>
                    <a:pt x="15580" y="15677"/>
                    <a:pt x="16997" y="14284"/>
                    <a:pt x="16997" y="12890"/>
                  </a:cubicBezTo>
                  <a:cubicBezTo>
                    <a:pt x="16997" y="12890"/>
                    <a:pt x="16997" y="12890"/>
                    <a:pt x="16997" y="1114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5" name="Shape 5745"/>
            <p:cNvSpPr/>
            <p:nvPr/>
          </p:nvSpPr>
          <p:spPr>
            <a:xfrm>
              <a:off x="2354914" y="2658974"/>
              <a:ext cx="204776" cy="187712"/>
            </a:xfrm>
            <a:custGeom>
              <a:avLst/>
              <a:gdLst/>
              <a:ahLst/>
              <a:cxnLst>
                <a:cxn ang="0">
                  <a:pos x="wd2" y="hd2"/>
                </a:cxn>
                <a:cxn ang="5400000">
                  <a:pos x="wd2" y="hd2"/>
                </a:cxn>
                <a:cxn ang="10800000">
                  <a:pos x="wd2" y="hd2"/>
                </a:cxn>
                <a:cxn ang="16200000">
                  <a:pos x="wd2" y="hd2"/>
                </a:cxn>
              </a:cxnLst>
              <a:rect l="0" t="0" r="r" b="b"/>
              <a:pathLst>
                <a:path w="21600" h="21600" extrusionOk="0">
                  <a:moveTo>
                    <a:pt x="12748" y="21600"/>
                  </a:moveTo>
                  <a:cubicBezTo>
                    <a:pt x="9207" y="21600"/>
                    <a:pt x="9207" y="21600"/>
                    <a:pt x="9207" y="21600"/>
                  </a:cubicBezTo>
                  <a:cubicBezTo>
                    <a:pt x="6728" y="17743"/>
                    <a:pt x="6728" y="17743"/>
                    <a:pt x="6728" y="17743"/>
                  </a:cubicBezTo>
                  <a:cubicBezTo>
                    <a:pt x="6374" y="16971"/>
                    <a:pt x="6374" y="16971"/>
                    <a:pt x="6374" y="16971"/>
                  </a:cubicBezTo>
                  <a:cubicBezTo>
                    <a:pt x="6374" y="16971"/>
                    <a:pt x="6374" y="16971"/>
                    <a:pt x="6374" y="16586"/>
                  </a:cubicBezTo>
                  <a:cubicBezTo>
                    <a:pt x="6374" y="16586"/>
                    <a:pt x="6374" y="16586"/>
                    <a:pt x="6374" y="16586"/>
                  </a:cubicBezTo>
                  <a:cubicBezTo>
                    <a:pt x="6374" y="16971"/>
                    <a:pt x="6374" y="16971"/>
                    <a:pt x="6374" y="16971"/>
                  </a:cubicBezTo>
                  <a:cubicBezTo>
                    <a:pt x="6020" y="17357"/>
                    <a:pt x="6020" y="17357"/>
                    <a:pt x="6020" y="17743"/>
                  </a:cubicBezTo>
                  <a:cubicBezTo>
                    <a:pt x="3541" y="21600"/>
                    <a:pt x="3541" y="21600"/>
                    <a:pt x="3541" y="21600"/>
                  </a:cubicBezTo>
                  <a:cubicBezTo>
                    <a:pt x="0" y="21600"/>
                    <a:pt x="0" y="21600"/>
                    <a:pt x="0" y="21600"/>
                  </a:cubicBezTo>
                  <a:cubicBezTo>
                    <a:pt x="0" y="18900"/>
                    <a:pt x="0" y="18900"/>
                    <a:pt x="0" y="18900"/>
                  </a:cubicBezTo>
                  <a:cubicBezTo>
                    <a:pt x="1770" y="18900"/>
                    <a:pt x="1770" y="18900"/>
                    <a:pt x="1770" y="18900"/>
                  </a:cubicBezTo>
                  <a:cubicBezTo>
                    <a:pt x="4603" y="14657"/>
                    <a:pt x="4603" y="14657"/>
                    <a:pt x="4603" y="14657"/>
                  </a:cubicBezTo>
                  <a:cubicBezTo>
                    <a:pt x="2125" y="10414"/>
                    <a:pt x="2125" y="10414"/>
                    <a:pt x="2125" y="10414"/>
                  </a:cubicBezTo>
                  <a:cubicBezTo>
                    <a:pt x="0" y="10414"/>
                    <a:pt x="0" y="10414"/>
                    <a:pt x="0" y="10414"/>
                  </a:cubicBezTo>
                  <a:cubicBezTo>
                    <a:pt x="0" y="7714"/>
                    <a:pt x="0" y="7714"/>
                    <a:pt x="0" y="7714"/>
                  </a:cubicBezTo>
                  <a:cubicBezTo>
                    <a:pt x="3895" y="7714"/>
                    <a:pt x="3895" y="7714"/>
                    <a:pt x="3895" y="7714"/>
                  </a:cubicBezTo>
                  <a:cubicBezTo>
                    <a:pt x="6020" y="11186"/>
                    <a:pt x="6020" y="11186"/>
                    <a:pt x="6020" y="11186"/>
                  </a:cubicBezTo>
                  <a:cubicBezTo>
                    <a:pt x="6020" y="11571"/>
                    <a:pt x="6020" y="11571"/>
                    <a:pt x="6374" y="11957"/>
                  </a:cubicBezTo>
                  <a:cubicBezTo>
                    <a:pt x="6374" y="11957"/>
                    <a:pt x="6374" y="11957"/>
                    <a:pt x="6374" y="12343"/>
                  </a:cubicBezTo>
                  <a:cubicBezTo>
                    <a:pt x="6374" y="12343"/>
                    <a:pt x="6374" y="12343"/>
                    <a:pt x="6374" y="12343"/>
                  </a:cubicBezTo>
                  <a:cubicBezTo>
                    <a:pt x="6374" y="11957"/>
                    <a:pt x="6374" y="11957"/>
                    <a:pt x="6728" y="11957"/>
                  </a:cubicBezTo>
                  <a:cubicBezTo>
                    <a:pt x="7082" y="11186"/>
                    <a:pt x="7082" y="11186"/>
                    <a:pt x="7082" y="11186"/>
                  </a:cubicBezTo>
                  <a:cubicBezTo>
                    <a:pt x="8852" y="7714"/>
                    <a:pt x="8852" y="7714"/>
                    <a:pt x="8852" y="7714"/>
                  </a:cubicBezTo>
                  <a:cubicBezTo>
                    <a:pt x="12748" y="7714"/>
                    <a:pt x="12748" y="7714"/>
                    <a:pt x="12748" y="7714"/>
                  </a:cubicBezTo>
                  <a:cubicBezTo>
                    <a:pt x="12748" y="10414"/>
                    <a:pt x="12748" y="10414"/>
                    <a:pt x="12748" y="10414"/>
                  </a:cubicBezTo>
                  <a:cubicBezTo>
                    <a:pt x="10977" y="10414"/>
                    <a:pt x="10977" y="10414"/>
                    <a:pt x="10977" y="10414"/>
                  </a:cubicBezTo>
                  <a:cubicBezTo>
                    <a:pt x="8144" y="14271"/>
                    <a:pt x="8144" y="14271"/>
                    <a:pt x="8144" y="14271"/>
                  </a:cubicBezTo>
                  <a:cubicBezTo>
                    <a:pt x="10977" y="18900"/>
                    <a:pt x="10977" y="18900"/>
                    <a:pt x="10977" y="18900"/>
                  </a:cubicBezTo>
                  <a:cubicBezTo>
                    <a:pt x="12748" y="18900"/>
                    <a:pt x="12748" y="18900"/>
                    <a:pt x="12748" y="18900"/>
                  </a:cubicBezTo>
                  <a:lnTo>
                    <a:pt x="12748" y="21600"/>
                  </a:lnTo>
                  <a:close/>
                  <a:moveTo>
                    <a:pt x="21600" y="11571"/>
                  </a:moveTo>
                  <a:cubicBezTo>
                    <a:pt x="14518" y="11571"/>
                    <a:pt x="14518" y="11571"/>
                    <a:pt x="14518" y="11571"/>
                  </a:cubicBezTo>
                  <a:cubicBezTo>
                    <a:pt x="14518" y="11186"/>
                    <a:pt x="14518" y="11186"/>
                    <a:pt x="14518" y="11186"/>
                  </a:cubicBezTo>
                  <a:cubicBezTo>
                    <a:pt x="14518" y="11186"/>
                    <a:pt x="14164" y="10800"/>
                    <a:pt x="14164" y="10414"/>
                  </a:cubicBezTo>
                  <a:cubicBezTo>
                    <a:pt x="14164" y="6171"/>
                    <a:pt x="19121" y="5786"/>
                    <a:pt x="19121" y="3857"/>
                  </a:cubicBezTo>
                  <a:cubicBezTo>
                    <a:pt x="19121" y="3086"/>
                    <a:pt x="18767" y="2314"/>
                    <a:pt x="17705" y="2314"/>
                  </a:cubicBezTo>
                  <a:cubicBezTo>
                    <a:pt x="17351" y="2314"/>
                    <a:pt x="16997" y="2700"/>
                    <a:pt x="16643" y="3086"/>
                  </a:cubicBezTo>
                  <a:cubicBezTo>
                    <a:pt x="16289" y="3086"/>
                    <a:pt x="16289" y="3471"/>
                    <a:pt x="15934" y="3471"/>
                  </a:cubicBezTo>
                  <a:cubicBezTo>
                    <a:pt x="14518" y="2314"/>
                    <a:pt x="14518" y="2314"/>
                    <a:pt x="14518" y="2314"/>
                  </a:cubicBezTo>
                  <a:cubicBezTo>
                    <a:pt x="14872" y="1929"/>
                    <a:pt x="14872" y="1543"/>
                    <a:pt x="15226" y="1157"/>
                  </a:cubicBezTo>
                  <a:cubicBezTo>
                    <a:pt x="15934" y="771"/>
                    <a:pt x="16997" y="0"/>
                    <a:pt x="18059" y="0"/>
                  </a:cubicBezTo>
                  <a:cubicBezTo>
                    <a:pt x="20184" y="0"/>
                    <a:pt x="21600" y="1543"/>
                    <a:pt x="21600" y="3471"/>
                  </a:cubicBezTo>
                  <a:cubicBezTo>
                    <a:pt x="21600" y="7329"/>
                    <a:pt x="16997" y="7329"/>
                    <a:pt x="16643" y="9643"/>
                  </a:cubicBezTo>
                  <a:cubicBezTo>
                    <a:pt x="19830" y="9643"/>
                    <a:pt x="19830" y="9643"/>
                    <a:pt x="19830" y="9643"/>
                  </a:cubicBezTo>
                  <a:cubicBezTo>
                    <a:pt x="19830" y="8486"/>
                    <a:pt x="19830" y="8486"/>
                    <a:pt x="19830" y="8486"/>
                  </a:cubicBezTo>
                  <a:cubicBezTo>
                    <a:pt x="21600" y="8486"/>
                    <a:pt x="21600" y="8486"/>
                    <a:pt x="21600" y="8486"/>
                  </a:cubicBezTo>
                  <a:lnTo>
                    <a:pt x="21600" y="11571"/>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6" name="Shape 5746"/>
            <p:cNvSpPr/>
            <p:nvPr/>
          </p:nvSpPr>
          <p:spPr>
            <a:xfrm>
              <a:off x="2837377" y="2676039"/>
              <a:ext cx="242008" cy="187712"/>
            </a:xfrm>
            <a:custGeom>
              <a:avLst/>
              <a:gdLst/>
              <a:ahLst/>
              <a:cxnLst>
                <a:cxn ang="0">
                  <a:pos x="wd2" y="hd2"/>
                </a:cxn>
                <a:cxn ang="5400000">
                  <a:pos x="wd2" y="hd2"/>
                </a:cxn>
                <a:cxn ang="10800000">
                  <a:pos x="wd2" y="hd2"/>
                </a:cxn>
                <a:cxn ang="16200000">
                  <a:pos x="wd2" y="hd2"/>
                </a:cxn>
              </a:cxnLst>
              <a:rect l="0" t="0" r="r" b="b"/>
              <a:pathLst>
                <a:path w="21600" h="21600" extrusionOk="0">
                  <a:moveTo>
                    <a:pt x="20100" y="21214"/>
                  </a:moveTo>
                  <a:cubicBezTo>
                    <a:pt x="19800" y="21600"/>
                    <a:pt x="19800" y="21600"/>
                    <a:pt x="19500" y="21600"/>
                  </a:cubicBezTo>
                  <a:cubicBezTo>
                    <a:pt x="2400" y="21600"/>
                    <a:pt x="2400" y="21600"/>
                    <a:pt x="2400" y="21600"/>
                  </a:cubicBezTo>
                  <a:cubicBezTo>
                    <a:pt x="2100" y="21600"/>
                    <a:pt x="2100" y="21600"/>
                    <a:pt x="1800" y="21214"/>
                  </a:cubicBezTo>
                  <a:cubicBezTo>
                    <a:pt x="600" y="18900"/>
                    <a:pt x="0" y="16200"/>
                    <a:pt x="0" y="13886"/>
                  </a:cubicBezTo>
                  <a:cubicBezTo>
                    <a:pt x="0" y="6171"/>
                    <a:pt x="5100" y="0"/>
                    <a:pt x="10800" y="0"/>
                  </a:cubicBezTo>
                  <a:cubicBezTo>
                    <a:pt x="16800" y="0"/>
                    <a:pt x="21600" y="6171"/>
                    <a:pt x="21600" y="13886"/>
                  </a:cubicBezTo>
                  <a:cubicBezTo>
                    <a:pt x="21600" y="16200"/>
                    <a:pt x="21000" y="18900"/>
                    <a:pt x="20100" y="21214"/>
                  </a:cubicBezTo>
                  <a:close/>
                  <a:moveTo>
                    <a:pt x="3300" y="11571"/>
                  </a:moveTo>
                  <a:cubicBezTo>
                    <a:pt x="2400" y="11571"/>
                    <a:pt x="1800" y="12729"/>
                    <a:pt x="1800" y="13886"/>
                  </a:cubicBezTo>
                  <a:cubicBezTo>
                    <a:pt x="1800" y="14657"/>
                    <a:pt x="2400" y="15814"/>
                    <a:pt x="3300" y="15814"/>
                  </a:cubicBezTo>
                  <a:cubicBezTo>
                    <a:pt x="4200" y="15814"/>
                    <a:pt x="4800" y="14657"/>
                    <a:pt x="4800" y="13886"/>
                  </a:cubicBezTo>
                  <a:cubicBezTo>
                    <a:pt x="4800" y="12729"/>
                    <a:pt x="4200" y="11571"/>
                    <a:pt x="3300" y="11571"/>
                  </a:cubicBezTo>
                  <a:close/>
                  <a:moveTo>
                    <a:pt x="5400" y="4629"/>
                  </a:moveTo>
                  <a:cubicBezTo>
                    <a:pt x="4800" y="4629"/>
                    <a:pt x="3900" y="5786"/>
                    <a:pt x="3900" y="6943"/>
                  </a:cubicBezTo>
                  <a:cubicBezTo>
                    <a:pt x="3900" y="7714"/>
                    <a:pt x="4800" y="8871"/>
                    <a:pt x="5400" y="8871"/>
                  </a:cubicBezTo>
                  <a:cubicBezTo>
                    <a:pt x="6300" y="8871"/>
                    <a:pt x="7200" y="7714"/>
                    <a:pt x="7200" y="6943"/>
                  </a:cubicBezTo>
                  <a:cubicBezTo>
                    <a:pt x="7200" y="5786"/>
                    <a:pt x="6300" y="4629"/>
                    <a:pt x="5400" y="4629"/>
                  </a:cubicBezTo>
                  <a:close/>
                  <a:moveTo>
                    <a:pt x="13500" y="8486"/>
                  </a:moveTo>
                  <a:cubicBezTo>
                    <a:pt x="13500" y="7714"/>
                    <a:pt x="13200" y="7329"/>
                    <a:pt x="12900" y="6943"/>
                  </a:cubicBezTo>
                  <a:cubicBezTo>
                    <a:pt x="12600" y="6943"/>
                    <a:pt x="12000" y="7329"/>
                    <a:pt x="12000" y="7714"/>
                  </a:cubicBezTo>
                  <a:cubicBezTo>
                    <a:pt x="10800" y="13886"/>
                    <a:pt x="10800" y="13886"/>
                    <a:pt x="10800" y="13886"/>
                  </a:cubicBezTo>
                  <a:cubicBezTo>
                    <a:pt x="9900" y="13886"/>
                    <a:pt x="9000" y="14657"/>
                    <a:pt x="8700" y="15814"/>
                  </a:cubicBezTo>
                  <a:cubicBezTo>
                    <a:pt x="8400" y="17357"/>
                    <a:pt x="9000" y="19286"/>
                    <a:pt x="10200" y="19671"/>
                  </a:cubicBezTo>
                  <a:cubicBezTo>
                    <a:pt x="11700" y="20057"/>
                    <a:pt x="12900" y="18900"/>
                    <a:pt x="13200" y="17357"/>
                  </a:cubicBezTo>
                  <a:cubicBezTo>
                    <a:pt x="13500" y="16200"/>
                    <a:pt x="12900" y="15043"/>
                    <a:pt x="12300" y="14271"/>
                  </a:cubicBezTo>
                  <a:lnTo>
                    <a:pt x="13500" y="8486"/>
                  </a:lnTo>
                  <a:close/>
                  <a:moveTo>
                    <a:pt x="10800" y="1929"/>
                  </a:moveTo>
                  <a:cubicBezTo>
                    <a:pt x="10200" y="1929"/>
                    <a:pt x="9300" y="2700"/>
                    <a:pt x="9300" y="3857"/>
                  </a:cubicBezTo>
                  <a:cubicBezTo>
                    <a:pt x="9300" y="5014"/>
                    <a:pt x="10200" y="5786"/>
                    <a:pt x="10800" y="5786"/>
                  </a:cubicBezTo>
                  <a:cubicBezTo>
                    <a:pt x="11700" y="5786"/>
                    <a:pt x="12600" y="5014"/>
                    <a:pt x="12600" y="3857"/>
                  </a:cubicBezTo>
                  <a:cubicBezTo>
                    <a:pt x="12600" y="2700"/>
                    <a:pt x="11700" y="1929"/>
                    <a:pt x="10800" y="1929"/>
                  </a:cubicBezTo>
                  <a:close/>
                  <a:moveTo>
                    <a:pt x="16200" y="4629"/>
                  </a:moveTo>
                  <a:cubicBezTo>
                    <a:pt x="15600" y="4629"/>
                    <a:pt x="14700" y="5786"/>
                    <a:pt x="14700" y="6943"/>
                  </a:cubicBezTo>
                  <a:cubicBezTo>
                    <a:pt x="14700" y="7714"/>
                    <a:pt x="15600" y="8871"/>
                    <a:pt x="16200" y="8871"/>
                  </a:cubicBezTo>
                  <a:cubicBezTo>
                    <a:pt x="17100" y="8871"/>
                    <a:pt x="18000" y="7714"/>
                    <a:pt x="18000" y="6943"/>
                  </a:cubicBezTo>
                  <a:cubicBezTo>
                    <a:pt x="18000" y="5786"/>
                    <a:pt x="17100" y="4629"/>
                    <a:pt x="16200" y="4629"/>
                  </a:cubicBezTo>
                  <a:close/>
                  <a:moveTo>
                    <a:pt x="18600" y="11571"/>
                  </a:moveTo>
                  <a:cubicBezTo>
                    <a:pt x="17700" y="11571"/>
                    <a:pt x="17100" y="12729"/>
                    <a:pt x="17100" y="13886"/>
                  </a:cubicBezTo>
                  <a:cubicBezTo>
                    <a:pt x="17100" y="14657"/>
                    <a:pt x="17700" y="15814"/>
                    <a:pt x="18600" y="15814"/>
                  </a:cubicBezTo>
                  <a:cubicBezTo>
                    <a:pt x="19500" y="15814"/>
                    <a:pt x="20100" y="14657"/>
                    <a:pt x="20100" y="13886"/>
                  </a:cubicBezTo>
                  <a:cubicBezTo>
                    <a:pt x="20100" y="12729"/>
                    <a:pt x="19500" y="11571"/>
                    <a:pt x="18600" y="11571"/>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7" name="Shape 5747"/>
            <p:cNvSpPr/>
            <p:nvPr/>
          </p:nvSpPr>
          <p:spPr>
            <a:xfrm>
              <a:off x="3321391" y="2638807"/>
              <a:ext cx="274586" cy="242008"/>
            </a:xfrm>
            <a:custGeom>
              <a:avLst/>
              <a:gdLst/>
              <a:ahLst/>
              <a:cxnLst>
                <a:cxn ang="0">
                  <a:pos x="wd2" y="hd2"/>
                </a:cxn>
                <a:cxn ang="5400000">
                  <a:pos x="wd2" y="hd2"/>
                </a:cxn>
                <a:cxn ang="10800000">
                  <a:pos x="wd2" y="hd2"/>
                </a:cxn>
                <a:cxn ang="16200000">
                  <a:pos x="wd2" y="hd2"/>
                </a:cxn>
              </a:cxnLst>
              <a:rect l="0" t="0" r="r" b="b"/>
              <a:pathLst>
                <a:path w="21600" h="21600" extrusionOk="0">
                  <a:moveTo>
                    <a:pt x="21600" y="13500"/>
                  </a:moveTo>
                  <a:cubicBezTo>
                    <a:pt x="21600" y="18300"/>
                    <a:pt x="21600" y="18300"/>
                    <a:pt x="21600" y="18300"/>
                  </a:cubicBezTo>
                  <a:cubicBezTo>
                    <a:pt x="21600" y="18300"/>
                    <a:pt x="21337" y="18600"/>
                    <a:pt x="21337" y="18600"/>
                  </a:cubicBezTo>
                  <a:cubicBezTo>
                    <a:pt x="20283" y="18600"/>
                    <a:pt x="20283" y="18600"/>
                    <a:pt x="20283" y="18600"/>
                  </a:cubicBezTo>
                  <a:cubicBezTo>
                    <a:pt x="20283" y="19500"/>
                    <a:pt x="20283" y="19500"/>
                    <a:pt x="20283" y="19500"/>
                  </a:cubicBezTo>
                  <a:cubicBezTo>
                    <a:pt x="20283" y="20700"/>
                    <a:pt x="19229" y="21600"/>
                    <a:pt x="18176" y="21600"/>
                  </a:cubicBezTo>
                  <a:cubicBezTo>
                    <a:pt x="17122" y="21600"/>
                    <a:pt x="16068" y="20700"/>
                    <a:pt x="16068" y="19500"/>
                  </a:cubicBezTo>
                  <a:cubicBezTo>
                    <a:pt x="16068" y="18600"/>
                    <a:pt x="16068" y="18600"/>
                    <a:pt x="16068" y="18600"/>
                  </a:cubicBezTo>
                  <a:cubicBezTo>
                    <a:pt x="5268" y="18600"/>
                    <a:pt x="5268" y="18600"/>
                    <a:pt x="5268" y="18600"/>
                  </a:cubicBezTo>
                  <a:cubicBezTo>
                    <a:pt x="5268" y="19500"/>
                    <a:pt x="5268" y="19500"/>
                    <a:pt x="5268" y="19500"/>
                  </a:cubicBezTo>
                  <a:cubicBezTo>
                    <a:pt x="5268" y="20700"/>
                    <a:pt x="4478" y="21600"/>
                    <a:pt x="3424" y="21600"/>
                  </a:cubicBezTo>
                  <a:cubicBezTo>
                    <a:pt x="2107" y="21600"/>
                    <a:pt x="1317" y="20700"/>
                    <a:pt x="1317" y="19500"/>
                  </a:cubicBezTo>
                  <a:cubicBezTo>
                    <a:pt x="1317" y="18600"/>
                    <a:pt x="1317" y="18600"/>
                    <a:pt x="1317" y="18600"/>
                  </a:cubicBezTo>
                  <a:cubicBezTo>
                    <a:pt x="263" y="18600"/>
                    <a:pt x="263" y="18600"/>
                    <a:pt x="263" y="18600"/>
                  </a:cubicBezTo>
                  <a:cubicBezTo>
                    <a:pt x="0" y="18600"/>
                    <a:pt x="0" y="18300"/>
                    <a:pt x="0" y="18300"/>
                  </a:cubicBezTo>
                  <a:cubicBezTo>
                    <a:pt x="0" y="13500"/>
                    <a:pt x="0" y="13500"/>
                    <a:pt x="0" y="13500"/>
                  </a:cubicBezTo>
                  <a:cubicBezTo>
                    <a:pt x="0" y="12000"/>
                    <a:pt x="1054" y="10800"/>
                    <a:pt x="2371" y="10800"/>
                  </a:cubicBezTo>
                  <a:cubicBezTo>
                    <a:pt x="2634" y="10800"/>
                    <a:pt x="2634" y="10800"/>
                    <a:pt x="2634" y="10800"/>
                  </a:cubicBezTo>
                  <a:cubicBezTo>
                    <a:pt x="3688" y="5700"/>
                    <a:pt x="3688" y="5700"/>
                    <a:pt x="3688" y="5700"/>
                  </a:cubicBezTo>
                  <a:cubicBezTo>
                    <a:pt x="3951" y="4200"/>
                    <a:pt x="5268" y="3300"/>
                    <a:pt x="6585" y="3300"/>
                  </a:cubicBezTo>
                  <a:cubicBezTo>
                    <a:pt x="8166" y="3300"/>
                    <a:pt x="8166" y="3300"/>
                    <a:pt x="8166" y="3300"/>
                  </a:cubicBezTo>
                  <a:cubicBezTo>
                    <a:pt x="8166" y="600"/>
                    <a:pt x="8166" y="600"/>
                    <a:pt x="8166" y="600"/>
                  </a:cubicBezTo>
                  <a:cubicBezTo>
                    <a:pt x="8166" y="300"/>
                    <a:pt x="8166" y="0"/>
                    <a:pt x="8429" y="0"/>
                  </a:cubicBezTo>
                  <a:cubicBezTo>
                    <a:pt x="13171" y="0"/>
                    <a:pt x="13171" y="0"/>
                    <a:pt x="13171" y="0"/>
                  </a:cubicBezTo>
                  <a:cubicBezTo>
                    <a:pt x="13434" y="0"/>
                    <a:pt x="13434" y="300"/>
                    <a:pt x="13434" y="600"/>
                  </a:cubicBezTo>
                  <a:cubicBezTo>
                    <a:pt x="13434" y="3300"/>
                    <a:pt x="13434" y="3300"/>
                    <a:pt x="13434" y="3300"/>
                  </a:cubicBezTo>
                  <a:cubicBezTo>
                    <a:pt x="14751" y="3300"/>
                    <a:pt x="14751" y="3300"/>
                    <a:pt x="14751" y="3300"/>
                  </a:cubicBezTo>
                  <a:cubicBezTo>
                    <a:pt x="16332" y="3300"/>
                    <a:pt x="17385" y="4200"/>
                    <a:pt x="17912" y="5700"/>
                  </a:cubicBezTo>
                  <a:cubicBezTo>
                    <a:pt x="18966" y="10800"/>
                    <a:pt x="18966" y="10800"/>
                    <a:pt x="18966" y="10800"/>
                  </a:cubicBezTo>
                  <a:cubicBezTo>
                    <a:pt x="19229" y="10800"/>
                    <a:pt x="19229" y="10800"/>
                    <a:pt x="19229" y="10800"/>
                  </a:cubicBezTo>
                  <a:cubicBezTo>
                    <a:pt x="20546" y="10800"/>
                    <a:pt x="21600" y="12000"/>
                    <a:pt x="21600" y="13500"/>
                  </a:cubicBezTo>
                  <a:close/>
                  <a:moveTo>
                    <a:pt x="5005" y="14700"/>
                  </a:moveTo>
                  <a:cubicBezTo>
                    <a:pt x="5005" y="13800"/>
                    <a:pt x="4215" y="12900"/>
                    <a:pt x="3424" y="12900"/>
                  </a:cubicBezTo>
                  <a:cubicBezTo>
                    <a:pt x="2371" y="12900"/>
                    <a:pt x="1580" y="13800"/>
                    <a:pt x="1580" y="14700"/>
                  </a:cubicBezTo>
                  <a:cubicBezTo>
                    <a:pt x="1580" y="15900"/>
                    <a:pt x="2371" y="16800"/>
                    <a:pt x="3424" y="16800"/>
                  </a:cubicBezTo>
                  <a:cubicBezTo>
                    <a:pt x="4215" y="16800"/>
                    <a:pt x="5005" y="15900"/>
                    <a:pt x="5005" y="14700"/>
                  </a:cubicBezTo>
                  <a:close/>
                  <a:moveTo>
                    <a:pt x="16068" y="10800"/>
                  </a:moveTo>
                  <a:cubicBezTo>
                    <a:pt x="15278" y="6600"/>
                    <a:pt x="15278" y="6600"/>
                    <a:pt x="15278" y="6600"/>
                  </a:cubicBezTo>
                  <a:cubicBezTo>
                    <a:pt x="15278" y="6600"/>
                    <a:pt x="15015" y="6300"/>
                    <a:pt x="14751" y="6300"/>
                  </a:cubicBezTo>
                  <a:cubicBezTo>
                    <a:pt x="6585" y="6300"/>
                    <a:pt x="6585" y="6300"/>
                    <a:pt x="6585" y="6300"/>
                  </a:cubicBezTo>
                  <a:cubicBezTo>
                    <a:pt x="6585" y="6300"/>
                    <a:pt x="6322" y="6600"/>
                    <a:pt x="6322" y="6600"/>
                  </a:cubicBezTo>
                  <a:cubicBezTo>
                    <a:pt x="5268" y="10800"/>
                    <a:pt x="5268" y="10800"/>
                    <a:pt x="5268" y="10800"/>
                  </a:cubicBezTo>
                  <a:lnTo>
                    <a:pt x="16068" y="10800"/>
                  </a:lnTo>
                  <a:close/>
                  <a:moveTo>
                    <a:pt x="20020" y="14700"/>
                  </a:moveTo>
                  <a:cubicBezTo>
                    <a:pt x="20020" y="13800"/>
                    <a:pt x="19229" y="12900"/>
                    <a:pt x="18176" y="12900"/>
                  </a:cubicBezTo>
                  <a:cubicBezTo>
                    <a:pt x="17385" y="12900"/>
                    <a:pt x="16595" y="13800"/>
                    <a:pt x="16595" y="14700"/>
                  </a:cubicBezTo>
                  <a:cubicBezTo>
                    <a:pt x="16595" y="15900"/>
                    <a:pt x="17385" y="16800"/>
                    <a:pt x="18176" y="16800"/>
                  </a:cubicBezTo>
                  <a:cubicBezTo>
                    <a:pt x="19229" y="16800"/>
                    <a:pt x="20020" y="15900"/>
                    <a:pt x="20020" y="147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8" name="Shape 5748"/>
            <p:cNvSpPr/>
            <p:nvPr/>
          </p:nvSpPr>
          <p:spPr>
            <a:xfrm>
              <a:off x="3805406" y="2655872"/>
              <a:ext cx="207878" cy="224943"/>
            </a:xfrm>
            <a:custGeom>
              <a:avLst/>
              <a:gdLst/>
              <a:ahLst/>
              <a:cxnLst>
                <a:cxn ang="0">
                  <a:pos x="wd2" y="hd2"/>
                </a:cxn>
                <a:cxn ang="5400000">
                  <a:pos x="wd2" y="hd2"/>
                </a:cxn>
                <a:cxn ang="10800000">
                  <a:pos x="wd2" y="hd2"/>
                </a:cxn>
                <a:cxn ang="16200000">
                  <a:pos x="wd2" y="hd2"/>
                </a:cxn>
              </a:cxnLst>
              <a:rect l="0" t="0" r="r" b="b"/>
              <a:pathLst>
                <a:path w="21600" h="21600" extrusionOk="0">
                  <a:moveTo>
                    <a:pt x="2090" y="645"/>
                  </a:moveTo>
                  <a:cubicBezTo>
                    <a:pt x="2090" y="645"/>
                    <a:pt x="4877" y="645"/>
                    <a:pt x="4877" y="645"/>
                  </a:cubicBezTo>
                  <a:cubicBezTo>
                    <a:pt x="6271" y="645"/>
                    <a:pt x="7316" y="645"/>
                    <a:pt x="8710" y="645"/>
                  </a:cubicBezTo>
                  <a:cubicBezTo>
                    <a:pt x="12542" y="645"/>
                    <a:pt x="16026" y="322"/>
                    <a:pt x="19858" y="645"/>
                  </a:cubicBezTo>
                  <a:cubicBezTo>
                    <a:pt x="20206" y="645"/>
                    <a:pt x="20555" y="322"/>
                    <a:pt x="20555" y="0"/>
                  </a:cubicBezTo>
                  <a:cubicBezTo>
                    <a:pt x="21252" y="0"/>
                    <a:pt x="21252" y="0"/>
                    <a:pt x="21252" y="0"/>
                  </a:cubicBezTo>
                  <a:cubicBezTo>
                    <a:pt x="21252" y="0"/>
                    <a:pt x="21600" y="0"/>
                    <a:pt x="21600" y="0"/>
                  </a:cubicBezTo>
                  <a:cubicBezTo>
                    <a:pt x="21600" y="1612"/>
                    <a:pt x="21600" y="2901"/>
                    <a:pt x="21600" y="4513"/>
                  </a:cubicBezTo>
                  <a:cubicBezTo>
                    <a:pt x="21600" y="4836"/>
                    <a:pt x="21600" y="5481"/>
                    <a:pt x="21600" y="5803"/>
                  </a:cubicBezTo>
                  <a:cubicBezTo>
                    <a:pt x="21252" y="6125"/>
                    <a:pt x="20903" y="6125"/>
                    <a:pt x="20555" y="6125"/>
                  </a:cubicBezTo>
                  <a:cubicBezTo>
                    <a:pt x="20206" y="5481"/>
                    <a:pt x="20206" y="5158"/>
                    <a:pt x="19858" y="4513"/>
                  </a:cubicBezTo>
                  <a:cubicBezTo>
                    <a:pt x="19858" y="4191"/>
                    <a:pt x="19510" y="2579"/>
                    <a:pt x="19510" y="2579"/>
                  </a:cubicBezTo>
                  <a:cubicBezTo>
                    <a:pt x="19161" y="2257"/>
                    <a:pt x="19161" y="2257"/>
                    <a:pt x="19161" y="2257"/>
                  </a:cubicBezTo>
                  <a:cubicBezTo>
                    <a:pt x="18813" y="2257"/>
                    <a:pt x="18116" y="2257"/>
                    <a:pt x="18116" y="2257"/>
                  </a:cubicBezTo>
                  <a:cubicBezTo>
                    <a:pt x="16374" y="2257"/>
                    <a:pt x="14284" y="2257"/>
                    <a:pt x="12890" y="2257"/>
                  </a:cubicBezTo>
                  <a:cubicBezTo>
                    <a:pt x="12542" y="2901"/>
                    <a:pt x="12542" y="3546"/>
                    <a:pt x="12542" y="4191"/>
                  </a:cubicBezTo>
                  <a:cubicBezTo>
                    <a:pt x="12542" y="6125"/>
                    <a:pt x="12542" y="6125"/>
                    <a:pt x="12542" y="6125"/>
                  </a:cubicBezTo>
                  <a:cubicBezTo>
                    <a:pt x="12542" y="5481"/>
                    <a:pt x="12542" y="5481"/>
                    <a:pt x="12542" y="5481"/>
                  </a:cubicBezTo>
                  <a:cubicBezTo>
                    <a:pt x="12542" y="7415"/>
                    <a:pt x="12542" y="9672"/>
                    <a:pt x="12542" y="11606"/>
                  </a:cubicBezTo>
                  <a:cubicBezTo>
                    <a:pt x="12542" y="12573"/>
                    <a:pt x="12542" y="13540"/>
                    <a:pt x="12890" y="14507"/>
                  </a:cubicBezTo>
                  <a:cubicBezTo>
                    <a:pt x="13935" y="15152"/>
                    <a:pt x="14981" y="15152"/>
                    <a:pt x="16374" y="15797"/>
                  </a:cubicBezTo>
                  <a:cubicBezTo>
                    <a:pt x="16374" y="15797"/>
                    <a:pt x="16374" y="16119"/>
                    <a:pt x="16374" y="16442"/>
                  </a:cubicBezTo>
                  <a:cubicBezTo>
                    <a:pt x="16374" y="16442"/>
                    <a:pt x="16374" y="16442"/>
                    <a:pt x="16374" y="16764"/>
                  </a:cubicBezTo>
                  <a:cubicBezTo>
                    <a:pt x="15677" y="16764"/>
                    <a:pt x="15677" y="16764"/>
                    <a:pt x="15677" y="16764"/>
                  </a:cubicBezTo>
                  <a:cubicBezTo>
                    <a:pt x="13935" y="16764"/>
                    <a:pt x="11845" y="16442"/>
                    <a:pt x="9755" y="16442"/>
                  </a:cubicBezTo>
                  <a:cubicBezTo>
                    <a:pt x="8361" y="16442"/>
                    <a:pt x="6968" y="16764"/>
                    <a:pt x="5574" y="16764"/>
                  </a:cubicBezTo>
                  <a:cubicBezTo>
                    <a:pt x="5574" y="16442"/>
                    <a:pt x="5574" y="16119"/>
                    <a:pt x="5574" y="16119"/>
                  </a:cubicBezTo>
                  <a:cubicBezTo>
                    <a:pt x="5574" y="15797"/>
                    <a:pt x="5574" y="15797"/>
                    <a:pt x="5574" y="15797"/>
                  </a:cubicBezTo>
                  <a:cubicBezTo>
                    <a:pt x="5923" y="15152"/>
                    <a:pt x="8013" y="15152"/>
                    <a:pt x="8710" y="14507"/>
                  </a:cubicBezTo>
                  <a:cubicBezTo>
                    <a:pt x="9058" y="13863"/>
                    <a:pt x="9058" y="7737"/>
                    <a:pt x="9058" y="6770"/>
                  </a:cubicBezTo>
                  <a:cubicBezTo>
                    <a:pt x="9058" y="6448"/>
                    <a:pt x="9058" y="6125"/>
                    <a:pt x="9058" y="6125"/>
                  </a:cubicBezTo>
                  <a:cubicBezTo>
                    <a:pt x="9058" y="5481"/>
                    <a:pt x="9058" y="2579"/>
                    <a:pt x="9058" y="2257"/>
                  </a:cubicBezTo>
                  <a:cubicBezTo>
                    <a:pt x="8710" y="2257"/>
                    <a:pt x="6968" y="2257"/>
                    <a:pt x="6619" y="2257"/>
                  </a:cubicBezTo>
                  <a:cubicBezTo>
                    <a:pt x="5923" y="2257"/>
                    <a:pt x="2787" y="2579"/>
                    <a:pt x="2439" y="2579"/>
                  </a:cubicBezTo>
                  <a:cubicBezTo>
                    <a:pt x="1742" y="2901"/>
                    <a:pt x="1742" y="5481"/>
                    <a:pt x="1045" y="5803"/>
                  </a:cubicBezTo>
                  <a:cubicBezTo>
                    <a:pt x="697" y="5481"/>
                    <a:pt x="348" y="5481"/>
                    <a:pt x="0" y="5158"/>
                  </a:cubicBezTo>
                  <a:cubicBezTo>
                    <a:pt x="0" y="322"/>
                    <a:pt x="0" y="322"/>
                    <a:pt x="0" y="322"/>
                  </a:cubicBezTo>
                  <a:cubicBezTo>
                    <a:pt x="1394" y="0"/>
                    <a:pt x="1394" y="0"/>
                    <a:pt x="1394" y="0"/>
                  </a:cubicBezTo>
                  <a:lnTo>
                    <a:pt x="2090" y="645"/>
                  </a:lnTo>
                  <a:close/>
                  <a:moveTo>
                    <a:pt x="21252" y="18699"/>
                  </a:moveTo>
                  <a:cubicBezTo>
                    <a:pt x="21600" y="18699"/>
                    <a:pt x="21600" y="19021"/>
                    <a:pt x="21600" y="19343"/>
                  </a:cubicBezTo>
                  <a:cubicBezTo>
                    <a:pt x="21600" y="19343"/>
                    <a:pt x="21600" y="19666"/>
                    <a:pt x="21252" y="19988"/>
                  </a:cubicBezTo>
                  <a:cubicBezTo>
                    <a:pt x="20903" y="19988"/>
                    <a:pt x="18813" y="21600"/>
                    <a:pt x="18465" y="21600"/>
                  </a:cubicBezTo>
                  <a:cubicBezTo>
                    <a:pt x="17768" y="21600"/>
                    <a:pt x="18116" y="20310"/>
                    <a:pt x="18116" y="19988"/>
                  </a:cubicBezTo>
                  <a:cubicBezTo>
                    <a:pt x="3832" y="19988"/>
                    <a:pt x="3832" y="19988"/>
                    <a:pt x="3832" y="19988"/>
                  </a:cubicBezTo>
                  <a:cubicBezTo>
                    <a:pt x="3832" y="20310"/>
                    <a:pt x="3832" y="21600"/>
                    <a:pt x="3484" y="21600"/>
                  </a:cubicBezTo>
                  <a:cubicBezTo>
                    <a:pt x="2787" y="21600"/>
                    <a:pt x="1045" y="19988"/>
                    <a:pt x="697" y="19988"/>
                  </a:cubicBezTo>
                  <a:cubicBezTo>
                    <a:pt x="348" y="19666"/>
                    <a:pt x="348" y="19343"/>
                    <a:pt x="348" y="19343"/>
                  </a:cubicBezTo>
                  <a:cubicBezTo>
                    <a:pt x="348" y="19021"/>
                    <a:pt x="348" y="18699"/>
                    <a:pt x="697" y="18699"/>
                  </a:cubicBezTo>
                  <a:cubicBezTo>
                    <a:pt x="1045" y="18376"/>
                    <a:pt x="2787" y="16764"/>
                    <a:pt x="3484" y="16764"/>
                  </a:cubicBezTo>
                  <a:cubicBezTo>
                    <a:pt x="3832" y="16764"/>
                    <a:pt x="3832" y="18054"/>
                    <a:pt x="3832" y="18376"/>
                  </a:cubicBezTo>
                  <a:cubicBezTo>
                    <a:pt x="18116" y="18376"/>
                    <a:pt x="18116" y="18376"/>
                    <a:pt x="18116" y="18376"/>
                  </a:cubicBezTo>
                  <a:cubicBezTo>
                    <a:pt x="18116" y="18054"/>
                    <a:pt x="17768" y="16764"/>
                    <a:pt x="18465" y="16764"/>
                  </a:cubicBezTo>
                  <a:cubicBezTo>
                    <a:pt x="18813" y="16764"/>
                    <a:pt x="20903" y="18376"/>
                    <a:pt x="21252" y="18699"/>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49" name="Shape 5749"/>
            <p:cNvSpPr/>
            <p:nvPr/>
          </p:nvSpPr>
          <p:spPr>
            <a:xfrm>
              <a:off x="4287868" y="2655872"/>
              <a:ext cx="158237" cy="224943"/>
            </a:xfrm>
            <a:custGeom>
              <a:avLst/>
              <a:gdLst/>
              <a:ahLst/>
              <a:cxnLst>
                <a:cxn ang="0">
                  <a:pos x="wd2" y="hd2"/>
                </a:cxn>
                <a:cxn ang="5400000">
                  <a:pos x="wd2" y="hd2"/>
                </a:cxn>
                <a:cxn ang="10800000">
                  <a:pos x="wd2" y="hd2"/>
                </a:cxn>
                <a:cxn ang="16200000">
                  <a:pos x="wd2" y="hd2"/>
                </a:cxn>
              </a:cxnLst>
              <a:rect l="0" t="0" r="r" b="b"/>
              <a:pathLst>
                <a:path w="21600" h="21600" extrusionOk="0">
                  <a:moveTo>
                    <a:pt x="20221" y="15152"/>
                  </a:moveTo>
                  <a:cubicBezTo>
                    <a:pt x="12409" y="15152"/>
                    <a:pt x="12409" y="15152"/>
                    <a:pt x="12409" y="15152"/>
                  </a:cubicBezTo>
                  <a:cubicBezTo>
                    <a:pt x="11489" y="21278"/>
                    <a:pt x="11489" y="21278"/>
                    <a:pt x="11489" y="21278"/>
                  </a:cubicBezTo>
                  <a:cubicBezTo>
                    <a:pt x="11489" y="21600"/>
                    <a:pt x="11030" y="21600"/>
                    <a:pt x="11030" y="21600"/>
                  </a:cubicBezTo>
                  <a:cubicBezTo>
                    <a:pt x="11030" y="21600"/>
                    <a:pt x="11030" y="21600"/>
                    <a:pt x="11030" y="21600"/>
                  </a:cubicBezTo>
                  <a:cubicBezTo>
                    <a:pt x="10570" y="21600"/>
                    <a:pt x="10111" y="21600"/>
                    <a:pt x="10111" y="21278"/>
                  </a:cubicBezTo>
                  <a:cubicBezTo>
                    <a:pt x="8732" y="15152"/>
                    <a:pt x="8732" y="15152"/>
                    <a:pt x="8732" y="15152"/>
                  </a:cubicBezTo>
                  <a:cubicBezTo>
                    <a:pt x="1379" y="15152"/>
                    <a:pt x="1379" y="15152"/>
                    <a:pt x="1379" y="15152"/>
                  </a:cubicBezTo>
                  <a:cubicBezTo>
                    <a:pt x="919" y="15152"/>
                    <a:pt x="0" y="14830"/>
                    <a:pt x="0" y="14185"/>
                  </a:cubicBezTo>
                  <a:cubicBezTo>
                    <a:pt x="0" y="12251"/>
                    <a:pt x="2298" y="9994"/>
                    <a:pt x="5055" y="9994"/>
                  </a:cubicBezTo>
                  <a:cubicBezTo>
                    <a:pt x="5055" y="3546"/>
                    <a:pt x="5055" y="3546"/>
                    <a:pt x="5055" y="3546"/>
                  </a:cubicBezTo>
                  <a:cubicBezTo>
                    <a:pt x="3677" y="3546"/>
                    <a:pt x="2757" y="2579"/>
                    <a:pt x="2757" y="1934"/>
                  </a:cubicBezTo>
                  <a:cubicBezTo>
                    <a:pt x="2757" y="967"/>
                    <a:pt x="3677" y="0"/>
                    <a:pt x="5055" y="0"/>
                  </a:cubicBezTo>
                  <a:cubicBezTo>
                    <a:pt x="16545" y="0"/>
                    <a:pt x="16545" y="0"/>
                    <a:pt x="16545" y="0"/>
                  </a:cubicBezTo>
                  <a:cubicBezTo>
                    <a:pt x="17923" y="0"/>
                    <a:pt x="19302" y="967"/>
                    <a:pt x="19302" y="1934"/>
                  </a:cubicBezTo>
                  <a:cubicBezTo>
                    <a:pt x="19302" y="2579"/>
                    <a:pt x="17923" y="3546"/>
                    <a:pt x="16545" y="3546"/>
                  </a:cubicBezTo>
                  <a:cubicBezTo>
                    <a:pt x="16545" y="9994"/>
                    <a:pt x="16545" y="9994"/>
                    <a:pt x="16545" y="9994"/>
                  </a:cubicBezTo>
                  <a:cubicBezTo>
                    <a:pt x="19302" y="9994"/>
                    <a:pt x="21600" y="12251"/>
                    <a:pt x="21600" y="14185"/>
                  </a:cubicBezTo>
                  <a:cubicBezTo>
                    <a:pt x="21600" y="14830"/>
                    <a:pt x="21140" y="15152"/>
                    <a:pt x="20221" y="15152"/>
                  </a:cubicBezTo>
                  <a:close/>
                  <a:moveTo>
                    <a:pt x="9191" y="3869"/>
                  </a:moveTo>
                  <a:cubicBezTo>
                    <a:pt x="9191" y="3546"/>
                    <a:pt x="8732" y="3546"/>
                    <a:pt x="8272" y="3546"/>
                  </a:cubicBezTo>
                  <a:cubicBezTo>
                    <a:pt x="8272" y="3546"/>
                    <a:pt x="7813" y="3546"/>
                    <a:pt x="7813" y="3869"/>
                  </a:cubicBezTo>
                  <a:cubicBezTo>
                    <a:pt x="7813" y="9672"/>
                    <a:pt x="7813" y="9672"/>
                    <a:pt x="7813" y="9672"/>
                  </a:cubicBezTo>
                  <a:cubicBezTo>
                    <a:pt x="7813" y="9994"/>
                    <a:pt x="8272" y="9994"/>
                    <a:pt x="8272" y="9994"/>
                  </a:cubicBezTo>
                  <a:cubicBezTo>
                    <a:pt x="8732" y="9994"/>
                    <a:pt x="9191" y="9994"/>
                    <a:pt x="9191" y="9672"/>
                  </a:cubicBezTo>
                  <a:lnTo>
                    <a:pt x="9191" y="3869"/>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0" name="Shape 5750"/>
            <p:cNvSpPr/>
            <p:nvPr/>
          </p:nvSpPr>
          <p:spPr>
            <a:xfrm>
              <a:off x="4771882" y="2655872"/>
              <a:ext cx="215636" cy="207879"/>
            </a:xfrm>
            <a:custGeom>
              <a:avLst/>
              <a:gdLst/>
              <a:ahLst/>
              <a:cxnLst>
                <a:cxn ang="0">
                  <a:pos x="wd2" y="hd2"/>
                </a:cxn>
                <a:cxn ang="5400000">
                  <a:pos x="wd2" y="hd2"/>
                </a:cxn>
                <a:cxn ang="10800000">
                  <a:pos x="wd2" y="hd2"/>
                </a:cxn>
                <a:cxn ang="16200000">
                  <a:pos x="wd2" y="hd2"/>
                </a:cxn>
              </a:cxnLst>
              <a:rect l="0" t="0" r="r" b="b"/>
              <a:pathLst>
                <a:path w="21600" h="21600" extrusionOk="0">
                  <a:moveTo>
                    <a:pt x="5400" y="18813"/>
                  </a:moveTo>
                  <a:cubicBezTo>
                    <a:pt x="5400" y="19510"/>
                    <a:pt x="5062" y="19858"/>
                    <a:pt x="4725" y="19858"/>
                  </a:cubicBezTo>
                  <a:cubicBezTo>
                    <a:pt x="675" y="19858"/>
                    <a:pt x="675" y="19858"/>
                    <a:pt x="675" y="19858"/>
                  </a:cubicBezTo>
                  <a:cubicBezTo>
                    <a:pt x="337" y="19858"/>
                    <a:pt x="0" y="19510"/>
                    <a:pt x="0" y="18813"/>
                  </a:cubicBezTo>
                  <a:cubicBezTo>
                    <a:pt x="0" y="10103"/>
                    <a:pt x="0" y="10103"/>
                    <a:pt x="0" y="10103"/>
                  </a:cubicBezTo>
                  <a:cubicBezTo>
                    <a:pt x="0" y="9406"/>
                    <a:pt x="337" y="9058"/>
                    <a:pt x="675" y="9058"/>
                  </a:cubicBezTo>
                  <a:cubicBezTo>
                    <a:pt x="4725" y="9058"/>
                    <a:pt x="4725" y="9058"/>
                    <a:pt x="4725" y="9058"/>
                  </a:cubicBezTo>
                  <a:cubicBezTo>
                    <a:pt x="5062" y="9058"/>
                    <a:pt x="5400" y="9406"/>
                    <a:pt x="5400" y="10103"/>
                  </a:cubicBezTo>
                  <a:lnTo>
                    <a:pt x="5400" y="18813"/>
                  </a:lnTo>
                  <a:close/>
                  <a:moveTo>
                    <a:pt x="2362" y="16374"/>
                  </a:moveTo>
                  <a:cubicBezTo>
                    <a:pt x="2025" y="16374"/>
                    <a:pt x="1687" y="16723"/>
                    <a:pt x="1687" y="17071"/>
                  </a:cubicBezTo>
                  <a:cubicBezTo>
                    <a:pt x="1687" y="17768"/>
                    <a:pt x="2025" y="18116"/>
                    <a:pt x="2362" y="18116"/>
                  </a:cubicBezTo>
                  <a:cubicBezTo>
                    <a:pt x="3037" y="18116"/>
                    <a:pt x="3375" y="17768"/>
                    <a:pt x="3375" y="17071"/>
                  </a:cubicBezTo>
                  <a:cubicBezTo>
                    <a:pt x="3375" y="16723"/>
                    <a:pt x="3037" y="16374"/>
                    <a:pt x="2362" y="16374"/>
                  </a:cubicBezTo>
                  <a:close/>
                  <a:moveTo>
                    <a:pt x="20925" y="12194"/>
                  </a:moveTo>
                  <a:cubicBezTo>
                    <a:pt x="20925" y="12542"/>
                    <a:pt x="20925" y="12890"/>
                    <a:pt x="20925" y="13239"/>
                  </a:cubicBezTo>
                  <a:cubicBezTo>
                    <a:pt x="20925" y="13935"/>
                    <a:pt x="20925" y="14632"/>
                    <a:pt x="20588" y="14981"/>
                  </a:cubicBezTo>
                  <a:cubicBezTo>
                    <a:pt x="20588" y="15677"/>
                    <a:pt x="20588" y="16026"/>
                    <a:pt x="20588" y="16723"/>
                  </a:cubicBezTo>
                  <a:cubicBezTo>
                    <a:pt x="20250" y="17071"/>
                    <a:pt x="20250" y="17768"/>
                    <a:pt x="19913" y="18116"/>
                  </a:cubicBezTo>
                  <a:cubicBezTo>
                    <a:pt x="19913" y="19161"/>
                    <a:pt x="19575" y="19858"/>
                    <a:pt x="19238" y="20555"/>
                  </a:cubicBezTo>
                  <a:cubicBezTo>
                    <a:pt x="18563" y="21252"/>
                    <a:pt x="17550" y="21600"/>
                    <a:pt x="16538" y="21600"/>
                  </a:cubicBezTo>
                  <a:cubicBezTo>
                    <a:pt x="16200" y="21600"/>
                    <a:pt x="16200" y="21600"/>
                    <a:pt x="15863" y="21600"/>
                  </a:cubicBezTo>
                  <a:cubicBezTo>
                    <a:pt x="14850" y="21600"/>
                    <a:pt x="14850" y="21600"/>
                    <a:pt x="14850" y="21600"/>
                  </a:cubicBezTo>
                  <a:cubicBezTo>
                    <a:pt x="14513" y="21600"/>
                    <a:pt x="14513" y="21600"/>
                    <a:pt x="14513" y="21600"/>
                  </a:cubicBezTo>
                  <a:cubicBezTo>
                    <a:pt x="12825" y="21600"/>
                    <a:pt x="10800" y="20903"/>
                    <a:pt x="9450" y="20555"/>
                  </a:cubicBezTo>
                  <a:cubicBezTo>
                    <a:pt x="8437" y="20206"/>
                    <a:pt x="7762" y="19858"/>
                    <a:pt x="7425" y="19858"/>
                  </a:cubicBezTo>
                  <a:cubicBezTo>
                    <a:pt x="6750" y="19858"/>
                    <a:pt x="6412" y="19510"/>
                    <a:pt x="6412" y="18813"/>
                  </a:cubicBezTo>
                  <a:cubicBezTo>
                    <a:pt x="6412" y="10103"/>
                    <a:pt x="6412" y="10103"/>
                    <a:pt x="6412" y="10103"/>
                  </a:cubicBezTo>
                  <a:cubicBezTo>
                    <a:pt x="6412" y="9406"/>
                    <a:pt x="6750" y="9058"/>
                    <a:pt x="7087" y="9058"/>
                  </a:cubicBezTo>
                  <a:cubicBezTo>
                    <a:pt x="7762" y="9058"/>
                    <a:pt x="9112" y="7316"/>
                    <a:pt x="9787" y="6619"/>
                  </a:cubicBezTo>
                  <a:cubicBezTo>
                    <a:pt x="10125" y="5923"/>
                    <a:pt x="10462" y="5226"/>
                    <a:pt x="11138" y="4877"/>
                  </a:cubicBezTo>
                  <a:cubicBezTo>
                    <a:pt x="11475" y="4529"/>
                    <a:pt x="11813" y="3484"/>
                    <a:pt x="11813" y="2787"/>
                  </a:cubicBezTo>
                  <a:cubicBezTo>
                    <a:pt x="12150" y="1742"/>
                    <a:pt x="12150" y="1045"/>
                    <a:pt x="12825" y="348"/>
                  </a:cubicBezTo>
                  <a:cubicBezTo>
                    <a:pt x="12825" y="348"/>
                    <a:pt x="13163" y="0"/>
                    <a:pt x="13500" y="0"/>
                  </a:cubicBezTo>
                  <a:cubicBezTo>
                    <a:pt x="16538" y="0"/>
                    <a:pt x="16538" y="2787"/>
                    <a:pt x="16538" y="3832"/>
                  </a:cubicBezTo>
                  <a:cubicBezTo>
                    <a:pt x="16538" y="4877"/>
                    <a:pt x="15863" y="5574"/>
                    <a:pt x="15525" y="6271"/>
                  </a:cubicBezTo>
                  <a:cubicBezTo>
                    <a:pt x="15525" y="6619"/>
                    <a:pt x="15525" y="6968"/>
                    <a:pt x="15188" y="7316"/>
                  </a:cubicBezTo>
                  <a:cubicBezTo>
                    <a:pt x="18900" y="7316"/>
                    <a:pt x="18900" y="7316"/>
                    <a:pt x="18900" y="7316"/>
                  </a:cubicBezTo>
                  <a:cubicBezTo>
                    <a:pt x="20250" y="7316"/>
                    <a:pt x="21600" y="8710"/>
                    <a:pt x="21600" y="10103"/>
                  </a:cubicBezTo>
                  <a:cubicBezTo>
                    <a:pt x="21600" y="10800"/>
                    <a:pt x="21263" y="11497"/>
                    <a:pt x="20925" y="1219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1" name="Shape 5751"/>
            <p:cNvSpPr/>
            <p:nvPr/>
          </p:nvSpPr>
          <p:spPr>
            <a:xfrm>
              <a:off x="5255897" y="2655872"/>
              <a:ext cx="207878" cy="20787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0800" y="3135"/>
                  </a:moveTo>
                  <a:cubicBezTo>
                    <a:pt x="6619" y="3135"/>
                    <a:pt x="3135" y="6619"/>
                    <a:pt x="3135" y="10800"/>
                  </a:cubicBezTo>
                  <a:cubicBezTo>
                    <a:pt x="3135" y="14981"/>
                    <a:pt x="6619" y="18465"/>
                    <a:pt x="10800" y="18465"/>
                  </a:cubicBezTo>
                  <a:cubicBezTo>
                    <a:pt x="14981" y="18465"/>
                    <a:pt x="18465" y="14981"/>
                    <a:pt x="18465" y="10800"/>
                  </a:cubicBezTo>
                  <a:cubicBezTo>
                    <a:pt x="18465" y="6619"/>
                    <a:pt x="14981" y="3135"/>
                    <a:pt x="10800" y="3135"/>
                  </a:cubicBezTo>
                  <a:close/>
                  <a:moveTo>
                    <a:pt x="13587" y="15677"/>
                  </a:moveTo>
                  <a:cubicBezTo>
                    <a:pt x="13239" y="15677"/>
                    <a:pt x="12890" y="15677"/>
                    <a:pt x="12890" y="15677"/>
                  </a:cubicBezTo>
                  <a:cubicBezTo>
                    <a:pt x="10800" y="13587"/>
                    <a:pt x="10800" y="13587"/>
                    <a:pt x="10800" y="13587"/>
                  </a:cubicBezTo>
                  <a:cubicBezTo>
                    <a:pt x="9058" y="15677"/>
                    <a:pt x="9058" y="15677"/>
                    <a:pt x="9058" y="15677"/>
                  </a:cubicBezTo>
                  <a:cubicBezTo>
                    <a:pt x="8710" y="15677"/>
                    <a:pt x="8361" y="15677"/>
                    <a:pt x="8361" y="15677"/>
                  </a:cubicBezTo>
                  <a:cubicBezTo>
                    <a:pt x="6271" y="13587"/>
                    <a:pt x="6271" y="13587"/>
                    <a:pt x="6271" y="13587"/>
                  </a:cubicBezTo>
                  <a:cubicBezTo>
                    <a:pt x="6271" y="13239"/>
                    <a:pt x="6271" y="12890"/>
                    <a:pt x="6271" y="12890"/>
                  </a:cubicBezTo>
                  <a:cubicBezTo>
                    <a:pt x="8361" y="10800"/>
                    <a:pt x="8361" y="10800"/>
                    <a:pt x="8361" y="10800"/>
                  </a:cubicBezTo>
                  <a:cubicBezTo>
                    <a:pt x="6271" y="9058"/>
                    <a:pt x="6271" y="9058"/>
                    <a:pt x="6271" y="9058"/>
                  </a:cubicBezTo>
                  <a:cubicBezTo>
                    <a:pt x="6271" y="8710"/>
                    <a:pt x="6271" y="8361"/>
                    <a:pt x="6271" y="8361"/>
                  </a:cubicBezTo>
                  <a:cubicBezTo>
                    <a:pt x="8361" y="6271"/>
                    <a:pt x="8361" y="6271"/>
                    <a:pt x="8361" y="6271"/>
                  </a:cubicBezTo>
                  <a:cubicBezTo>
                    <a:pt x="8361" y="6271"/>
                    <a:pt x="8710" y="6271"/>
                    <a:pt x="9058" y="6271"/>
                  </a:cubicBezTo>
                  <a:cubicBezTo>
                    <a:pt x="10800" y="8361"/>
                    <a:pt x="10800" y="8361"/>
                    <a:pt x="10800" y="8361"/>
                  </a:cubicBezTo>
                  <a:cubicBezTo>
                    <a:pt x="12890" y="6271"/>
                    <a:pt x="12890" y="6271"/>
                    <a:pt x="12890" y="6271"/>
                  </a:cubicBezTo>
                  <a:cubicBezTo>
                    <a:pt x="12890" y="6271"/>
                    <a:pt x="13239" y="6271"/>
                    <a:pt x="13587" y="6271"/>
                  </a:cubicBezTo>
                  <a:cubicBezTo>
                    <a:pt x="15677" y="8361"/>
                    <a:pt x="15677" y="8361"/>
                    <a:pt x="15677" y="8361"/>
                  </a:cubicBezTo>
                  <a:cubicBezTo>
                    <a:pt x="15677" y="8361"/>
                    <a:pt x="15677" y="8710"/>
                    <a:pt x="15677" y="9058"/>
                  </a:cubicBezTo>
                  <a:cubicBezTo>
                    <a:pt x="13587" y="10800"/>
                    <a:pt x="13587" y="10800"/>
                    <a:pt x="13587" y="10800"/>
                  </a:cubicBezTo>
                  <a:cubicBezTo>
                    <a:pt x="15677" y="12890"/>
                    <a:pt x="15677" y="12890"/>
                    <a:pt x="15677" y="12890"/>
                  </a:cubicBezTo>
                  <a:cubicBezTo>
                    <a:pt x="15677" y="12890"/>
                    <a:pt x="15677" y="13239"/>
                    <a:pt x="15677" y="13587"/>
                  </a:cubicBezTo>
                  <a:lnTo>
                    <a:pt x="13587" y="15677"/>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2" name="Shape 5752"/>
            <p:cNvSpPr/>
            <p:nvPr/>
          </p:nvSpPr>
          <p:spPr>
            <a:xfrm>
              <a:off x="5738359" y="2676039"/>
              <a:ext cx="276138" cy="170647"/>
            </a:xfrm>
            <a:custGeom>
              <a:avLst/>
              <a:gdLst/>
              <a:ahLst/>
              <a:cxnLst>
                <a:cxn ang="0">
                  <a:pos x="wd2" y="hd2"/>
                </a:cxn>
                <a:cxn ang="5400000">
                  <a:pos x="wd2" y="hd2"/>
                </a:cxn>
                <a:cxn ang="10800000">
                  <a:pos x="wd2" y="hd2"/>
                </a:cxn>
                <a:cxn ang="16200000">
                  <a:pos x="wd2" y="hd2"/>
                </a:cxn>
              </a:cxnLst>
              <a:rect l="0" t="0" r="r" b="b"/>
              <a:pathLst>
                <a:path w="21600" h="21600" extrusionOk="0">
                  <a:moveTo>
                    <a:pt x="14751" y="21600"/>
                  </a:moveTo>
                  <a:cubicBezTo>
                    <a:pt x="6585" y="21600"/>
                    <a:pt x="6585" y="21600"/>
                    <a:pt x="6585" y="21600"/>
                  </a:cubicBezTo>
                  <a:cubicBezTo>
                    <a:pt x="2898" y="21600"/>
                    <a:pt x="0" y="16518"/>
                    <a:pt x="0" y="10588"/>
                  </a:cubicBezTo>
                  <a:cubicBezTo>
                    <a:pt x="0" y="4659"/>
                    <a:pt x="2898" y="0"/>
                    <a:pt x="6585" y="0"/>
                  </a:cubicBezTo>
                  <a:cubicBezTo>
                    <a:pt x="14751" y="0"/>
                    <a:pt x="14751" y="0"/>
                    <a:pt x="14751" y="0"/>
                  </a:cubicBezTo>
                  <a:cubicBezTo>
                    <a:pt x="18439" y="0"/>
                    <a:pt x="21600" y="4659"/>
                    <a:pt x="21600" y="10588"/>
                  </a:cubicBezTo>
                  <a:cubicBezTo>
                    <a:pt x="21600" y="16518"/>
                    <a:pt x="18439" y="21600"/>
                    <a:pt x="14751" y="21600"/>
                  </a:cubicBezTo>
                  <a:close/>
                  <a:moveTo>
                    <a:pt x="6585" y="2118"/>
                  </a:moveTo>
                  <a:cubicBezTo>
                    <a:pt x="3688" y="2118"/>
                    <a:pt x="1317" y="5929"/>
                    <a:pt x="1317" y="10588"/>
                  </a:cubicBezTo>
                  <a:cubicBezTo>
                    <a:pt x="1317" y="15671"/>
                    <a:pt x="3688" y="19482"/>
                    <a:pt x="6585" y="19482"/>
                  </a:cubicBezTo>
                  <a:cubicBezTo>
                    <a:pt x="9746" y="19482"/>
                    <a:pt x="12117" y="15671"/>
                    <a:pt x="12117" y="10588"/>
                  </a:cubicBezTo>
                  <a:cubicBezTo>
                    <a:pt x="12117" y="5929"/>
                    <a:pt x="9746" y="2118"/>
                    <a:pt x="6585" y="2118"/>
                  </a:cubicBezTo>
                  <a:close/>
                  <a:moveTo>
                    <a:pt x="14751" y="2118"/>
                  </a:moveTo>
                  <a:cubicBezTo>
                    <a:pt x="10800" y="2118"/>
                    <a:pt x="10800" y="2118"/>
                    <a:pt x="10800" y="2118"/>
                  </a:cubicBezTo>
                  <a:cubicBezTo>
                    <a:pt x="12380" y="3812"/>
                    <a:pt x="13434" y="7200"/>
                    <a:pt x="13434" y="10588"/>
                  </a:cubicBezTo>
                  <a:cubicBezTo>
                    <a:pt x="13434" y="14400"/>
                    <a:pt x="12380" y="17365"/>
                    <a:pt x="10800" y="19482"/>
                  </a:cubicBezTo>
                  <a:cubicBezTo>
                    <a:pt x="14751" y="19482"/>
                    <a:pt x="14751" y="19482"/>
                    <a:pt x="14751" y="19482"/>
                  </a:cubicBezTo>
                  <a:cubicBezTo>
                    <a:pt x="17912" y="19482"/>
                    <a:pt x="20283" y="15671"/>
                    <a:pt x="20283" y="10588"/>
                  </a:cubicBezTo>
                  <a:cubicBezTo>
                    <a:pt x="20283" y="5929"/>
                    <a:pt x="17912" y="2118"/>
                    <a:pt x="14751" y="211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3" name="Shape 5753"/>
            <p:cNvSpPr/>
            <p:nvPr/>
          </p:nvSpPr>
          <p:spPr>
            <a:xfrm>
              <a:off x="6222374" y="2655872"/>
              <a:ext cx="187711"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5226"/>
                  </a:moveTo>
                  <a:cubicBezTo>
                    <a:pt x="21600" y="5226"/>
                    <a:pt x="21600" y="5574"/>
                    <a:pt x="21214" y="5574"/>
                  </a:cubicBezTo>
                  <a:cubicBezTo>
                    <a:pt x="19671" y="5574"/>
                    <a:pt x="19671" y="5574"/>
                    <a:pt x="19671" y="5574"/>
                  </a:cubicBezTo>
                  <a:cubicBezTo>
                    <a:pt x="19671" y="18813"/>
                    <a:pt x="19671" y="18813"/>
                    <a:pt x="19671" y="18813"/>
                  </a:cubicBezTo>
                  <a:cubicBezTo>
                    <a:pt x="19671" y="20206"/>
                    <a:pt x="18514" y="21600"/>
                    <a:pt x="17357" y="21600"/>
                  </a:cubicBezTo>
                  <a:cubicBezTo>
                    <a:pt x="4243" y="21600"/>
                    <a:pt x="4243" y="21600"/>
                    <a:pt x="4243" y="21600"/>
                  </a:cubicBezTo>
                  <a:cubicBezTo>
                    <a:pt x="3086" y="21600"/>
                    <a:pt x="1929" y="20555"/>
                    <a:pt x="1929" y="18813"/>
                  </a:cubicBezTo>
                  <a:cubicBezTo>
                    <a:pt x="1929" y="5574"/>
                    <a:pt x="1929" y="5574"/>
                    <a:pt x="1929" y="5574"/>
                  </a:cubicBezTo>
                  <a:cubicBezTo>
                    <a:pt x="386" y="5574"/>
                    <a:pt x="386" y="5574"/>
                    <a:pt x="386" y="5574"/>
                  </a:cubicBezTo>
                  <a:cubicBezTo>
                    <a:pt x="0" y="5574"/>
                    <a:pt x="0" y="5226"/>
                    <a:pt x="0" y="5226"/>
                  </a:cubicBezTo>
                  <a:cubicBezTo>
                    <a:pt x="0" y="4181"/>
                    <a:pt x="0" y="4181"/>
                    <a:pt x="0" y="4181"/>
                  </a:cubicBezTo>
                  <a:cubicBezTo>
                    <a:pt x="0" y="3832"/>
                    <a:pt x="0" y="3832"/>
                    <a:pt x="386" y="3832"/>
                  </a:cubicBezTo>
                  <a:cubicBezTo>
                    <a:pt x="5014" y="3832"/>
                    <a:pt x="5014" y="3832"/>
                    <a:pt x="5014" y="3832"/>
                  </a:cubicBezTo>
                  <a:cubicBezTo>
                    <a:pt x="6171" y="1394"/>
                    <a:pt x="6171" y="1394"/>
                    <a:pt x="6171" y="1394"/>
                  </a:cubicBezTo>
                  <a:cubicBezTo>
                    <a:pt x="6557" y="697"/>
                    <a:pt x="7329" y="0"/>
                    <a:pt x="8486" y="0"/>
                  </a:cubicBezTo>
                  <a:cubicBezTo>
                    <a:pt x="13114" y="0"/>
                    <a:pt x="13114" y="0"/>
                    <a:pt x="13114" y="0"/>
                  </a:cubicBezTo>
                  <a:cubicBezTo>
                    <a:pt x="14271" y="0"/>
                    <a:pt x="15043" y="697"/>
                    <a:pt x="15429" y="1394"/>
                  </a:cubicBezTo>
                  <a:cubicBezTo>
                    <a:pt x="16586" y="3832"/>
                    <a:pt x="16586" y="3832"/>
                    <a:pt x="16586" y="3832"/>
                  </a:cubicBezTo>
                  <a:cubicBezTo>
                    <a:pt x="21214" y="3832"/>
                    <a:pt x="21214" y="3832"/>
                    <a:pt x="21214" y="3832"/>
                  </a:cubicBezTo>
                  <a:cubicBezTo>
                    <a:pt x="21600" y="3832"/>
                    <a:pt x="21600" y="3832"/>
                    <a:pt x="21600" y="4181"/>
                  </a:cubicBezTo>
                  <a:lnTo>
                    <a:pt x="21600" y="5226"/>
                  </a:lnTo>
                  <a:close/>
                  <a:moveTo>
                    <a:pt x="7714" y="7665"/>
                  </a:moveTo>
                  <a:cubicBezTo>
                    <a:pt x="7714" y="7665"/>
                    <a:pt x="7714" y="7316"/>
                    <a:pt x="7329" y="7316"/>
                  </a:cubicBezTo>
                  <a:cubicBezTo>
                    <a:pt x="6171" y="7316"/>
                    <a:pt x="6171" y="7316"/>
                    <a:pt x="6171" y="7316"/>
                  </a:cubicBezTo>
                  <a:cubicBezTo>
                    <a:pt x="6171" y="7316"/>
                    <a:pt x="5786" y="7665"/>
                    <a:pt x="5786" y="7665"/>
                  </a:cubicBezTo>
                  <a:cubicBezTo>
                    <a:pt x="5786" y="17768"/>
                    <a:pt x="5786" y="17768"/>
                    <a:pt x="5786" y="17768"/>
                  </a:cubicBezTo>
                  <a:cubicBezTo>
                    <a:pt x="5786" y="17768"/>
                    <a:pt x="6171" y="18116"/>
                    <a:pt x="6171" y="18116"/>
                  </a:cubicBezTo>
                  <a:cubicBezTo>
                    <a:pt x="7329" y="18116"/>
                    <a:pt x="7329" y="18116"/>
                    <a:pt x="7329" y="18116"/>
                  </a:cubicBezTo>
                  <a:cubicBezTo>
                    <a:pt x="7714" y="18116"/>
                    <a:pt x="7714" y="17768"/>
                    <a:pt x="7714" y="17768"/>
                  </a:cubicBezTo>
                  <a:lnTo>
                    <a:pt x="7714" y="7665"/>
                  </a:lnTo>
                  <a:close/>
                  <a:moveTo>
                    <a:pt x="14271" y="3832"/>
                  </a:moveTo>
                  <a:cubicBezTo>
                    <a:pt x="13500" y="2090"/>
                    <a:pt x="13500" y="2090"/>
                    <a:pt x="13500" y="2090"/>
                  </a:cubicBezTo>
                  <a:cubicBezTo>
                    <a:pt x="13500" y="2090"/>
                    <a:pt x="13500" y="2090"/>
                    <a:pt x="13114" y="2090"/>
                  </a:cubicBezTo>
                  <a:cubicBezTo>
                    <a:pt x="8486" y="2090"/>
                    <a:pt x="8486" y="2090"/>
                    <a:pt x="8486" y="2090"/>
                  </a:cubicBezTo>
                  <a:cubicBezTo>
                    <a:pt x="8100" y="2090"/>
                    <a:pt x="8100" y="2090"/>
                    <a:pt x="8100" y="2090"/>
                  </a:cubicBezTo>
                  <a:cubicBezTo>
                    <a:pt x="7329" y="3832"/>
                    <a:pt x="7329" y="3832"/>
                    <a:pt x="7329" y="3832"/>
                  </a:cubicBezTo>
                  <a:lnTo>
                    <a:pt x="14271" y="3832"/>
                  </a:lnTo>
                  <a:close/>
                  <a:moveTo>
                    <a:pt x="11957" y="7665"/>
                  </a:moveTo>
                  <a:cubicBezTo>
                    <a:pt x="11957" y="7665"/>
                    <a:pt x="11571" y="7316"/>
                    <a:pt x="11186" y="7316"/>
                  </a:cubicBezTo>
                  <a:cubicBezTo>
                    <a:pt x="10414" y="7316"/>
                    <a:pt x="10414" y="7316"/>
                    <a:pt x="10414" y="7316"/>
                  </a:cubicBezTo>
                  <a:cubicBezTo>
                    <a:pt x="10029" y="7316"/>
                    <a:pt x="9643" y="7665"/>
                    <a:pt x="9643" y="7665"/>
                  </a:cubicBezTo>
                  <a:cubicBezTo>
                    <a:pt x="9643" y="17768"/>
                    <a:pt x="9643" y="17768"/>
                    <a:pt x="9643" y="17768"/>
                  </a:cubicBezTo>
                  <a:cubicBezTo>
                    <a:pt x="9643" y="17768"/>
                    <a:pt x="10029" y="18116"/>
                    <a:pt x="10414" y="18116"/>
                  </a:cubicBezTo>
                  <a:cubicBezTo>
                    <a:pt x="11186" y="18116"/>
                    <a:pt x="11186" y="18116"/>
                    <a:pt x="11186" y="18116"/>
                  </a:cubicBezTo>
                  <a:cubicBezTo>
                    <a:pt x="11571" y="18116"/>
                    <a:pt x="11957" y="17768"/>
                    <a:pt x="11957" y="17768"/>
                  </a:cubicBezTo>
                  <a:lnTo>
                    <a:pt x="11957" y="7665"/>
                  </a:lnTo>
                  <a:close/>
                  <a:moveTo>
                    <a:pt x="15814" y="7665"/>
                  </a:moveTo>
                  <a:cubicBezTo>
                    <a:pt x="15814" y="7665"/>
                    <a:pt x="15429" y="7316"/>
                    <a:pt x="15429" y="7316"/>
                  </a:cubicBezTo>
                  <a:cubicBezTo>
                    <a:pt x="14271" y="7316"/>
                    <a:pt x="14271" y="7316"/>
                    <a:pt x="14271" y="7316"/>
                  </a:cubicBezTo>
                  <a:cubicBezTo>
                    <a:pt x="13886" y="7316"/>
                    <a:pt x="13886" y="7665"/>
                    <a:pt x="13886" y="7665"/>
                  </a:cubicBezTo>
                  <a:cubicBezTo>
                    <a:pt x="13886" y="17768"/>
                    <a:pt x="13886" y="17768"/>
                    <a:pt x="13886" y="17768"/>
                  </a:cubicBezTo>
                  <a:cubicBezTo>
                    <a:pt x="13886" y="17768"/>
                    <a:pt x="13886" y="18116"/>
                    <a:pt x="14271" y="18116"/>
                  </a:cubicBezTo>
                  <a:cubicBezTo>
                    <a:pt x="15429" y="18116"/>
                    <a:pt x="15429" y="18116"/>
                    <a:pt x="15429" y="18116"/>
                  </a:cubicBezTo>
                  <a:cubicBezTo>
                    <a:pt x="15429" y="18116"/>
                    <a:pt x="15814" y="17768"/>
                    <a:pt x="15814" y="17768"/>
                  </a:cubicBezTo>
                  <a:lnTo>
                    <a:pt x="15814" y="766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4" name="Shape 5754"/>
            <p:cNvSpPr/>
            <p:nvPr/>
          </p:nvSpPr>
          <p:spPr>
            <a:xfrm>
              <a:off x="6706387" y="2655872"/>
              <a:ext cx="224943"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6968"/>
                  </a:moveTo>
                  <a:cubicBezTo>
                    <a:pt x="21600" y="9406"/>
                    <a:pt x="18699" y="12542"/>
                    <a:pt x="14830" y="12542"/>
                  </a:cubicBezTo>
                  <a:cubicBezTo>
                    <a:pt x="14185" y="13239"/>
                    <a:pt x="13540" y="13935"/>
                    <a:pt x="13540" y="13935"/>
                  </a:cubicBezTo>
                  <a:cubicBezTo>
                    <a:pt x="12896" y="14632"/>
                    <a:pt x="12573" y="15329"/>
                    <a:pt x="12573" y="16374"/>
                  </a:cubicBezTo>
                  <a:cubicBezTo>
                    <a:pt x="12573" y="17071"/>
                    <a:pt x="12896" y="18116"/>
                    <a:pt x="14185" y="18116"/>
                  </a:cubicBezTo>
                  <a:cubicBezTo>
                    <a:pt x="15475" y="18116"/>
                    <a:pt x="16764" y="18813"/>
                    <a:pt x="16764" y="20206"/>
                  </a:cubicBezTo>
                  <a:cubicBezTo>
                    <a:pt x="16764" y="21252"/>
                    <a:pt x="16764" y="21252"/>
                    <a:pt x="16764" y="21252"/>
                  </a:cubicBezTo>
                  <a:cubicBezTo>
                    <a:pt x="16764" y="21600"/>
                    <a:pt x="16442" y="21600"/>
                    <a:pt x="16442" y="21600"/>
                  </a:cubicBezTo>
                  <a:cubicBezTo>
                    <a:pt x="5481" y="21600"/>
                    <a:pt x="5481" y="21600"/>
                    <a:pt x="5481" y="21600"/>
                  </a:cubicBezTo>
                  <a:cubicBezTo>
                    <a:pt x="5158" y="21600"/>
                    <a:pt x="5158" y="21600"/>
                    <a:pt x="5158" y="21252"/>
                  </a:cubicBezTo>
                  <a:cubicBezTo>
                    <a:pt x="5158" y="20206"/>
                    <a:pt x="5158" y="20206"/>
                    <a:pt x="5158" y="20206"/>
                  </a:cubicBezTo>
                  <a:cubicBezTo>
                    <a:pt x="5158" y="18813"/>
                    <a:pt x="6448" y="18116"/>
                    <a:pt x="7737" y="18116"/>
                  </a:cubicBezTo>
                  <a:cubicBezTo>
                    <a:pt x="8704" y="18116"/>
                    <a:pt x="9349" y="17071"/>
                    <a:pt x="9349" y="16374"/>
                  </a:cubicBezTo>
                  <a:cubicBezTo>
                    <a:pt x="9349" y="15329"/>
                    <a:pt x="9027" y="14632"/>
                    <a:pt x="8382" y="13935"/>
                  </a:cubicBezTo>
                  <a:cubicBezTo>
                    <a:pt x="8060" y="13935"/>
                    <a:pt x="7737" y="13239"/>
                    <a:pt x="7093" y="12542"/>
                  </a:cubicBezTo>
                  <a:cubicBezTo>
                    <a:pt x="3224" y="12542"/>
                    <a:pt x="0" y="9406"/>
                    <a:pt x="0" y="6968"/>
                  </a:cubicBezTo>
                  <a:cubicBezTo>
                    <a:pt x="0" y="5226"/>
                    <a:pt x="0" y="5226"/>
                    <a:pt x="0" y="5226"/>
                  </a:cubicBezTo>
                  <a:cubicBezTo>
                    <a:pt x="0" y="4181"/>
                    <a:pt x="645" y="3832"/>
                    <a:pt x="1290" y="3832"/>
                  </a:cubicBezTo>
                  <a:cubicBezTo>
                    <a:pt x="5158" y="3832"/>
                    <a:pt x="5158" y="3832"/>
                    <a:pt x="5158" y="3832"/>
                  </a:cubicBezTo>
                  <a:cubicBezTo>
                    <a:pt x="5158" y="2439"/>
                    <a:pt x="5158" y="2439"/>
                    <a:pt x="5158" y="2439"/>
                  </a:cubicBezTo>
                  <a:cubicBezTo>
                    <a:pt x="5158" y="1045"/>
                    <a:pt x="6125" y="0"/>
                    <a:pt x="7093" y="0"/>
                  </a:cubicBezTo>
                  <a:cubicBezTo>
                    <a:pt x="14507" y="0"/>
                    <a:pt x="14507" y="0"/>
                    <a:pt x="14507" y="0"/>
                  </a:cubicBezTo>
                  <a:cubicBezTo>
                    <a:pt x="15797" y="0"/>
                    <a:pt x="16764" y="1045"/>
                    <a:pt x="16764" y="2439"/>
                  </a:cubicBezTo>
                  <a:cubicBezTo>
                    <a:pt x="16764" y="3832"/>
                    <a:pt x="16764" y="3832"/>
                    <a:pt x="16764" y="3832"/>
                  </a:cubicBezTo>
                  <a:cubicBezTo>
                    <a:pt x="20310" y="3832"/>
                    <a:pt x="20310" y="3832"/>
                    <a:pt x="20310" y="3832"/>
                  </a:cubicBezTo>
                  <a:cubicBezTo>
                    <a:pt x="21278" y="3832"/>
                    <a:pt x="21600" y="4181"/>
                    <a:pt x="21600" y="5226"/>
                  </a:cubicBezTo>
                  <a:lnTo>
                    <a:pt x="21600" y="6968"/>
                  </a:lnTo>
                  <a:close/>
                  <a:moveTo>
                    <a:pt x="5158" y="5574"/>
                  </a:moveTo>
                  <a:cubicBezTo>
                    <a:pt x="1934" y="5574"/>
                    <a:pt x="1934" y="5574"/>
                    <a:pt x="1934" y="5574"/>
                  </a:cubicBezTo>
                  <a:cubicBezTo>
                    <a:pt x="1934" y="6968"/>
                    <a:pt x="1934" y="6968"/>
                    <a:pt x="1934" y="6968"/>
                  </a:cubicBezTo>
                  <a:cubicBezTo>
                    <a:pt x="1934" y="8361"/>
                    <a:pt x="3546" y="10103"/>
                    <a:pt x="6125" y="10800"/>
                  </a:cubicBezTo>
                  <a:cubicBezTo>
                    <a:pt x="5481" y="9406"/>
                    <a:pt x="5158" y="7665"/>
                    <a:pt x="5158" y="5574"/>
                  </a:cubicBezTo>
                  <a:close/>
                  <a:moveTo>
                    <a:pt x="19988" y="5574"/>
                  </a:moveTo>
                  <a:cubicBezTo>
                    <a:pt x="16764" y="5574"/>
                    <a:pt x="16764" y="5574"/>
                    <a:pt x="16764" y="5574"/>
                  </a:cubicBezTo>
                  <a:cubicBezTo>
                    <a:pt x="16764" y="7665"/>
                    <a:pt x="16442" y="9406"/>
                    <a:pt x="15797" y="10800"/>
                  </a:cubicBezTo>
                  <a:cubicBezTo>
                    <a:pt x="18376" y="10103"/>
                    <a:pt x="19988" y="8361"/>
                    <a:pt x="19988" y="6968"/>
                  </a:cubicBezTo>
                  <a:lnTo>
                    <a:pt x="19988" y="5574"/>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5" name="Shape 5755"/>
            <p:cNvSpPr/>
            <p:nvPr/>
          </p:nvSpPr>
          <p:spPr>
            <a:xfrm>
              <a:off x="7196607" y="2638807"/>
              <a:ext cx="130312" cy="224944"/>
            </a:xfrm>
            <a:custGeom>
              <a:avLst/>
              <a:gdLst/>
              <a:ahLst/>
              <a:cxnLst>
                <a:cxn ang="0">
                  <a:pos x="wd2" y="hd2"/>
                </a:cxn>
                <a:cxn ang="5400000">
                  <a:pos x="wd2" y="hd2"/>
                </a:cxn>
                <a:cxn ang="10800000">
                  <a:pos x="wd2" y="hd2"/>
                </a:cxn>
                <a:cxn ang="16200000">
                  <a:pos x="wd2" y="hd2"/>
                </a:cxn>
              </a:cxnLst>
              <a:rect l="0" t="0" r="r" b="b"/>
              <a:pathLst>
                <a:path w="21600" h="21600" extrusionOk="0">
                  <a:moveTo>
                    <a:pt x="21600" y="20310"/>
                  </a:moveTo>
                  <a:cubicBezTo>
                    <a:pt x="21046" y="20955"/>
                    <a:pt x="17723" y="21600"/>
                    <a:pt x="14954" y="21600"/>
                  </a:cubicBezTo>
                  <a:cubicBezTo>
                    <a:pt x="7200" y="21600"/>
                    <a:pt x="3877" y="18376"/>
                    <a:pt x="3877" y="15797"/>
                  </a:cubicBezTo>
                  <a:cubicBezTo>
                    <a:pt x="3877" y="8704"/>
                    <a:pt x="3877" y="8704"/>
                    <a:pt x="3877" y="8704"/>
                  </a:cubicBezTo>
                  <a:cubicBezTo>
                    <a:pt x="0" y="8704"/>
                    <a:pt x="0" y="8704"/>
                    <a:pt x="0" y="8704"/>
                  </a:cubicBezTo>
                  <a:cubicBezTo>
                    <a:pt x="0" y="6125"/>
                    <a:pt x="0" y="6125"/>
                    <a:pt x="0" y="6125"/>
                  </a:cubicBezTo>
                  <a:cubicBezTo>
                    <a:pt x="6092" y="4836"/>
                    <a:pt x="7200" y="1934"/>
                    <a:pt x="7754" y="322"/>
                  </a:cubicBezTo>
                  <a:cubicBezTo>
                    <a:pt x="7754" y="0"/>
                    <a:pt x="7754" y="0"/>
                    <a:pt x="7754" y="0"/>
                  </a:cubicBezTo>
                  <a:cubicBezTo>
                    <a:pt x="7754" y="0"/>
                    <a:pt x="7754" y="0"/>
                    <a:pt x="13292" y="0"/>
                  </a:cubicBezTo>
                  <a:cubicBezTo>
                    <a:pt x="13292" y="5481"/>
                    <a:pt x="13292" y="5481"/>
                    <a:pt x="13292" y="5481"/>
                  </a:cubicBezTo>
                  <a:cubicBezTo>
                    <a:pt x="20492" y="5481"/>
                    <a:pt x="20492" y="5481"/>
                    <a:pt x="20492" y="5481"/>
                  </a:cubicBezTo>
                  <a:cubicBezTo>
                    <a:pt x="20492" y="8704"/>
                    <a:pt x="20492" y="8704"/>
                    <a:pt x="20492" y="8704"/>
                  </a:cubicBezTo>
                  <a:cubicBezTo>
                    <a:pt x="13292" y="8704"/>
                    <a:pt x="13292" y="8704"/>
                    <a:pt x="13292" y="8704"/>
                  </a:cubicBezTo>
                  <a:cubicBezTo>
                    <a:pt x="13292" y="15475"/>
                    <a:pt x="13292" y="15475"/>
                    <a:pt x="13292" y="15475"/>
                  </a:cubicBezTo>
                  <a:cubicBezTo>
                    <a:pt x="13292" y="16442"/>
                    <a:pt x="13846" y="17731"/>
                    <a:pt x="16615" y="17731"/>
                  </a:cubicBezTo>
                  <a:cubicBezTo>
                    <a:pt x="17723" y="17731"/>
                    <a:pt x="18831" y="17409"/>
                    <a:pt x="19938" y="17409"/>
                  </a:cubicBezTo>
                  <a:lnTo>
                    <a:pt x="21600" y="2031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6" name="Shape 5756"/>
            <p:cNvSpPr/>
            <p:nvPr/>
          </p:nvSpPr>
          <p:spPr>
            <a:xfrm>
              <a:off x="7680621" y="2676039"/>
              <a:ext cx="214084" cy="170647"/>
            </a:xfrm>
            <a:custGeom>
              <a:avLst/>
              <a:gdLst/>
              <a:ahLst/>
              <a:cxnLst>
                <a:cxn ang="0">
                  <a:pos x="wd2" y="hd2"/>
                </a:cxn>
                <a:cxn ang="5400000">
                  <a:pos x="wd2" y="hd2"/>
                </a:cxn>
                <a:cxn ang="10800000">
                  <a:pos x="wd2" y="hd2"/>
                </a:cxn>
                <a:cxn ang="16200000">
                  <a:pos x="wd2" y="hd2"/>
                </a:cxn>
              </a:cxnLst>
              <a:rect l="0" t="0" r="r" b="b"/>
              <a:pathLst>
                <a:path w="21600" h="21600" extrusionOk="0">
                  <a:moveTo>
                    <a:pt x="19237" y="5082"/>
                  </a:moveTo>
                  <a:cubicBezTo>
                    <a:pt x="19237" y="5506"/>
                    <a:pt x="19237" y="5929"/>
                    <a:pt x="19237" y="5929"/>
                  </a:cubicBezTo>
                  <a:cubicBezTo>
                    <a:pt x="19237" y="13129"/>
                    <a:pt x="14850" y="21600"/>
                    <a:pt x="6750" y="21600"/>
                  </a:cubicBezTo>
                  <a:cubicBezTo>
                    <a:pt x="4388" y="21600"/>
                    <a:pt x="2025" y="20753"/>
                    <a:pt x="0" y="19059"/>
                  </a:cubicBezTo>
                  <a:cubicBezTo>
                    <a:pt x="338" y="19059"/>
                    <a:pt x="675" y="19059"/>
                    <a:pt x="1013" y="19059"/>
                  </a:cubicBezTo>
                  <a:cubicBezTo>
                    <a:pt x="3038" y="19059"/>
                    <a:pt x="5063" y="18212"/>
                    <a:pt x="6413" y="16941"/>
                  </a:cubicBezTo>
                  <a:cubicBezTo>
                    <a:pt x="4725" y="16941"/>
                    <a:pt x="3038" y="15247"/>
                    <a:pt x="2363" y="13129"/>
                  </a:cubicBezTo>
                  <a:cubicBezTo>
                    <a:pt x="2700" y="13129"/>
                    <a:pt x="3038" y="13129"/>
                    <a:pt x="3375" y="13129"/>
                  </a:cubicBezTo>
                  <a:cubicBezTo>
                    <a:pt x="3713" y="13129"/>
                    <a:pt x="4050" y="13129"/>
                    <a:pt x="4388" y="13129"/>
                  </a:cubicBezTo>
                  <a:cubicBezTo>
                    <a:pt x="2363" y="12282"/>
                    <a:pt x="1013" y="10165"/>
                    <a:pt x="1013" y="7624"/>
                  </a:cubicBezTo>
                  <a:cubicBezTo>
                    <a:pt x="1013" y="7624"/>
                    <a:pt x="1013" y="7624"/>
                    <a:pt x="1013" y="7624"/>
                  </a:cubicBezTo>
                  <a:cubicBezTo>
                    <a:pt x="1688" y="8047"/>
                    <a:pt x="2363" y="8047"/>
                    <a:pt x="3038" y="8047"/>
                  </a:cubicBezTo>
                  <a:cubicBezTo>
                    <a:pt x="1688" y="7200"/>
                    <a:pt x="1013" y="5506"/>
                    <a:pt x="1013" y="3812"/>
                  </a:cubicBezTo>
                  <a:cubicBezTo>
                    <a:pt x="1013" y="2541"/>
                    <a:pt x="1350" y="1694"/>
                    <a:pt x="1688" y="847"/>
                  </a:cubicBezTo>
                  <a:cubicBezTo>
                    <a:pt x="3713" y="4235"/>
                    <a:pt x="7088" y="6353"/>
                    <a:pt x="10463" y="6776"/>
                  </a:cubicBezTo>
                  <a:cubicBezTo>
                    <a:pt x="10463" y="6353"/>
                    <a:pt x="10463" y="5929"/>
                    <a:pt x="10463" y="5506"/>
                  </a:cubicBezTo>
                  <a:cubicBezTo>
                    <a:pt x="10463" y="2118"/>
                    <a:pt x="12487" y="0"/>
                    <a:pt x="14850" y="0"/>
                  </a:cubicBezTo>
                  <a:cubicBezTo>
                    <a:pt x="16200" y="0"/>
                    <a:pt x="17212" y="424"/>
                    <a:pt x="18225" y="1694"/>
                  </a:cubicBezTo>
                  <a:cubicBezTo>
                    <a:pt x="18900" y="1271"/>
                    <a:pt x="19912" y="847"/>
                    <a:pt x="20925" y="424"/>
                  </a:cubicBezTo>
                  <a:cubicBezTo>
                    <a:pt x="20587" y="1694"/>
                    <a:pt x="19912" y="2541"/>
                    <a:pt x="18900" y="3388"/>
                  </a:cubicBezTo>
                  <a:cubicBezTo>
                    <a:pt x="19912" y="2965"/>
                    <a:pt x="20587" y="2965"/>
                    <a:pt x="21600" y="2541"/>
                  </a:cubicBezTo>
                  <a:cubicBezTo>
                    <a:pt x="20925" y="3388"/>
                    <a:pt x="20250" y="4659"/>
                    <a:pt x="19237" y="5082"/>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7" name="Shape 5757"/>
            <p:cNvSpPr/>
            <p:nvPr/>
          </p:nvSpPr>
          <p:spPr>
            <a:xfrm>
              <a:off x="8156878" y="2655872"/>
              <a:ext cx="207879" cy="20787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7665" y="21600"/>
                    <a:pt x="4529" y="20206"/>
                    <a:pt x="2787" y="17768"/>
                  </a:cubicBezTo>
                  <a:cubicBezTo>
                    <a:pt x="2439" y="17419"/>
                    <a:pt x="2439" y="17419"/>
                    <a:pt x="2787" y="17071"/>
                  </a:cubicBezTo>
                  <a:cubicBezTo>
                    <a:pt x="4529" y="15329"/>
                    <a:pt x="4529" y="15329"/>
                    <a:pt x="4529" y="15329"/>
                  </a:cubicBezTo>
                  <a:cubicBezTo>
                    <a:pt x="4529" y="15329"/>
                    <a:pt x="4877" y="14981"/>
                    <a:pt x="4877" y="14981"/>
                  </a:cubicBezTo>
                  <a:cubicBezTo>
                    <a:pt x="5226" y="14981"/>
                    <a:pt x="5226" y="15329"/>
                    <a:pt x="5226" y="15329"/>
                  </a:cubicBezTo>
                  <a:cubicBezTo>
                    <a:pt x="6619" y="17071"/>
                    <a:pt x="8710" y="18116"/>
                    <a:pt x="10800" y="18116"/>
                  </a:cubicBezTo>
                  <a:cubicBezTo>
                    <a:pt x="14981" y="18116"/>
                    <a:pt x="18116" y="14981"/>
                    <a:pt x="18116" y="10800"/>
                  </a:cubicBezTo>
                  <a:cubicBezTo>
                    <a:pt x="18116" y="6968"/>
                    <a:pt x="14981" y="3832"/>
                    <a:pt x="10800" y="3832"/>
                  </a:cubicBezTo>
                  <a:cubicBezTo>
                    <a:pt x="9058" y="3832"/>
                    <a:pt x="7316" y="4529"/>
                    <a:pt x="5923" y="5574"/>
                  </a:cubicBezTo>
                  <a:cubicBezTo>
                    <a:pt x="8013" y="7665"/>
                    <a:pt x="8013" y="7665"/>
                    <a:pt x="8013" y="7665"/>
                  </a:cubicBezTo>
                  <a:cubicBezTo>
                    <a:pt x="8361" y="8013"/>
                    <a:pt x="8361" y="8361"/>
                    <a:pt x="8013" y="8710"/>
                  </a:cubicBezTo>
                  <a:cubicBezTo>
                    <a:pt x="8013" y="9058"/>
                    <a:pt x="7665" y="9058"/>
                    <a:pt x="7316" y="9058"/>
                  </a:cubicBezTo>
                  <a:cubicBezTo>
                    <a:pt x="1045" y="9058"/>
                    <a:pt x="1045" y="9058"/>
                    <a:pt x="1045" y="9058"/>
                  </a:cubicBezTo>
                  <a:cubicBezTo>
                    <a:pt x="697" y="9058"/>
                    <a:pt x="0" y="8710"/>
                    <a:pt x="0" y="8361"/>
                  </a:cubicBezTo>
                  <a:cubicBezTo>
                    <a:pt x="0" y="2090"/>
                    <a:pt x="0" y="2090"/>
                    <a:pt x="0" y="2090"/>
                  </a:cubicBezTo>
                  <a:cubicBezTo>
                    <a:pt x="0" y="1742"/>
                    <a:pt x="348" y="1394"/>
                    <a:pt x="697" y="1045"/>
                  </a:cubicBezTo>
                  <a:cubicBezTo>
                    <a:pt x="1045" y="1045"/>
                    <a:pt x="1394" y="1045"/>
                    <a:pt x="1742" y="1394"/>
                  </a:cubicBezTo>
                  <a:cubicBezTo>
                    <a:pt x="3484" y="3135"/>
                    <a:pt x="3484" y="3135"/>
                    <a:pt x="3484" y="3135"/>
                  </a:cubicBezTo>
                  <a:cubicBezTo>
                    <a:pt x="5574" y="1394"/>
                    <a:pt x="8013" y="0"/>
                    <a:pt x="10800" y="0"/>
                  </a:cubicBezTo>
                  <a:cubicBezTo>
                    <a:pt x="16723" y="0"/>
                    <a:pt x="21600" y="4877"/>
                    <a:pt x="21600" y="10800"/>
                  </a:cubicBezTo>
                  <a:cubicBezTo>
                    <a:pt x="21600" y="16723"/>
                    <a:pt x="16723" y="21600"/>
                    <a:pt x="10800" y="216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8" name="Shape 5758"/>
            <p:cNvSpPr/>
            <p:nvPr/>
          </p:nvSpPr>
          <p:spPr>
            <a:xfrm>
              <a:off x="8574186" y="2638807"/>
              <a:ext cx="153583" cy="207879"/>
            </a:xfrm>
            <a:custGeom>
              <a:avLst/>
              <a:gdLst/>
              <a:ahLst/>
              <a:cxnLst>
                <a:cxn ang="0">
                  <a:pos x="wd2" y="hd2"/>
                </a:cxn>
                <a:cxn ang="5400000">
                  <a:pos x="wd2" y="hd2"/>
                </a:cxn>
                <a:cxn ang="10800000">
                  <a:pos x="wd2" y="hd2"/>
                </a:cxn>
                <a:cxn ang="16200000">
                  <a:pos x="wd2" y="hd2"/>
                </a:cxn>
              </a:cxnLst>
              <a:rect l="0" t="0" r="r" b="b"/>
              <a:pathLst>
                <a:path w="21600" h="21600" extrusionOk="0">
                  <a:moveTo>
                    <a:pt x="21600" y="12194"/>
                  </a:moveTo>
                  <a:cubicBezTo>
                    <a:pt x="21600" y="20206"/>
                    <a:pt x="21600" y="20206"/>
                    <a:pt x="21600" y="20206"/>
                  </a:cubicBezTo>
                  <a:cubicBezTo>
                    <a:pt x="21600" y="20903"/>
                    <a:pt x="20661" y="21600"/>
                    <a:pt x="19722" y="21600"/>
                  </a:cubicBezTo>
                  <a:cubicBezTo>
                    <a:pt x="1878" y="21600"/>
                    <a:pt x="1878" y="21600"/>
                    <a:pt x="1878" y="21600"/>
                  </a:cubicBezTo>
                  <a:cubicBezTo>
                    <a:pt x="470" y="21600"/>
                    <a:pt x="0" y="20903"/>
                    <a:pt x="0" y="20206"/>
                  </a:cubicBezTo>
                  <a:cubicBezTo>
                    <a:pt x="0" y="12194"/>
                    <a:pt x="0" y="12194"/>
                    <a:pt x="0" y="12194"/>
                  </a:cubicBezTo>
                  <a:cubicBezTo>
                    <a:pt x="0" y="11497"/>
                    <a:pt x="470" y="10800"/>
                    <a:pt x="1878" y="10800"/>
                  </a:cubicBezTo>
                  <a:cubicBezTo>
                    <a:pt x="2348" y="10800"/>
                    <a:pt x="2348" y="10800"/>
                    <a:pt x="2348" y="10800"/>
                  </a:cubicBezTo>
                  <a:cubicBezTo>
                    <a:pt x="2348" y="6271"/>
                    <a:pt x="2348" y="6271"/>
                    <a:pt x="2348" y="6271"/>
                  </a:cubicBezTo>
                  <a:cubicBezTo>
                    <a:pt x="2348" y="2787"/>
                    <a:pt x="6104" y="0"/>
                    <a:pt x="10800" y="0"/>
                  </a:cubicBezTo>
                  <a:cubicBezTo>
                    <a:pt x="15496" y="0"/>
                    <a:pt x="19252" y="2787"/>
                    <a:pt x="19252" y="6271"/>
                  </a:cubicBezTo>
                  <a:cubicBezTo>
                    <a:pt x="19252" y="6968"/>
                    <a:pt x="18783" y="7316"/>
                    <a:pt x="17843" y="7316"/>
                  </a:cubicBezTo>
                  <a:cubicBezTo>
                    <a:pt x="16904" y="7316"/>
                    <a:pt x="16904" y="7316"/>
                    <a:pt x="16904" y="7316"/>
                  </a:cubicBezTo>
                  <a:cubicBezTo>
                    <a:pt x="15965" y="7316"/>
                    <a:pt x="15496" y="6968"/>
                    <a:pt x="15496" y="6271"/>
                  </a:cubicBezTo>
                  <a:cubicBezTo>
                    <a:pt x="15496" y="4529"/>
                    <a:pt x="13617" y="2787"/>
                    <a:pt x="10800" y="2787"/>
                  </a:cubicBezTo>
                  <a:cubicBezTo>
                    <a:pt x="7983" y="2787"/>
                    <a:pt x="6104" y="4529"/>
                    <a:pt x="6104" y="6271"/>
                  </a:cubicBezTo>
                  <a:cubicBezTo>
                    <a:pt x="6104" y="10800"/>
                    <a:pt x="6104" y="10800"/>
                    <a:pt x="6104" y="10800"/>
                  </a:cubicBezTo>
                  <a:cubicBezTo>
                    <a:pt x="19722" y="10800"/>
                    <a:pt x="19722" y="10800"/>
                    <a:pt x="19722" y="10800"/>
                  </a:cubicBezTo>
                  <a:cubicBezTo>
                    <a:pt x="20661" y="10800"/>
                    <a:pt x="21600" y="11497"/>
                    <a:pt x="21600" y="1219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59" name="Shape 5759"/>
            <p:cNvSpPr/>
            <p:nvPr/>
          </p:nvSpPr>
          <p:spPr>
            <a:xfrm>
              <a:off x="46539" y="0"/>
              <a:ext cx="187712" cy="207878"/>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60" name="Shape 5760"/>
            <p:cNvSpPr/>
            <p:nvPr/>
          </p:nvSpPr>
          <p:spPr>
            <a:xfrm>
              <a:off x="457641" y="0"/>
              <a:ext cx="204776" cy="207878"/>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7351" y="5574"/>
                  </a:moveTo>
                  <a:cubicBezTo>
                    <a:pt x="16997" y="4877"/>
                    <a:pt x="15580" y="4529"/>
                    <a:pt x="14872" y="4877"/>
                  </a:cubicBezTo>
                  <a:cubicBezTo>
                    <a:pt x="14164" y="4877"/>
                    <a:pt x="11685" y="5923"/>
                    <a:pt x="10977" y="8361"/>
                  </a:cubicBezTo>
                  <a:cubicBezTo>
                    <a:pt x="12393" y="8361"/>
                    <a:pt x="13102" y="8361"/>
                    <a:pt x="13102" y="10103"/>
                  </a:cubicBezTo>
                  <a:cubicBezTo>
                    <a:pt x="13102" y="10452"/>
                    <a:pt x="12748" y="11148"/>
                    <a:pt x="12393" y="11845"/>
                  </a:cubicBezTo>
                  <a:cubicBezTo>
                    <a:pt x="11685" y="12890"/>
                    <a:pt x="10977" y="14284"/>
                    <a:pt x="9915" y="13239"/>
                  </a:cubicBezTo>
                  <a:cubicBezTo>
                    <a:pt x="9207" y="12194"/>
                    <a:pt x="9207" y="10452"/>
                    <a:pt x="8852" y="9058"/>
                  </a:cubicBezTo>
                  <a:cubicBezTo>
                    <a:pt x="8852" y="8361"/>
                    <a:pt x="8498" y="7316"/>
                    <a:pt x="8498" y="6619"/>
                  </a:cubicBezTo>
                  <a:cubicBezTo>
                    <a:pt x="8144" y="6271"/>
                    <a:pt x="7790" y="5226"/>
                    <a:pt x="7082" y="5226"/>
                  </a:cubicBezTo>
                  <a:cubicBezTo>
                    <a:pt x="6728" y="5226"/>
                    <a:pt x="6020" y="5226"/>
                    <a:pt x="5311" y="5574"/>
                  </a:cubicBezTo>
                  <a:cubicBezTo>
                    <a:pt x="3895" y="6271"/>
                    <a:pt x="3187" y="7665"/>
                    <a:pt x="1770" y="8361"/>
                  </a:cubicBezTo>
                  <a:cubicBezTo>
                    <a:pt x="1770" y="8710"/>
                    <a:pt x="1770" y="8710"/>
                    <a:pt x="1770" y="8710"/>
                  </a:cubicBezTo>
                  <a:cubicBezTo>
                    <a:pt x="2125" y="8710"/>
                    <a:pt x="2125" y="9058"/>
                    <a:pt x="2479" y="9058"/>
                  </a:cubicBezTo>
                  <a:cubicBezTo>
                    <a:pt x="3187" y="9406"/>
                    <a:pt x="3895" y="8361"/>
                    <a:pt x="4603" y="9406"/>
                  </a:cubicBezTo>
                  <a:cubicBezTo>
                    <a:pt x="4957" y="10103"/>
                    <a:pt x="4957" y="10452"/>
                    <a:pt x="5311" y="11148"/>
                  </a:cubicBezTo>
                  <a:cubicBezTo>
                    <a:pt x="5666" y="11845"/>
                    <a:pt x="5666" y="12890"/>
                    <a:pt x="6020" y="13935"/>
                  </a:cubicBezTo>
                  <a:cubicBezTo>
                    <a:pt x="6374" y="15329"/>
                    <a:pt x="6728" y="17768"/>
                    <a:pt x="8144" y="18116"/>
                  </a:cubicBezTo>
                  <a:cubicBezTo>
                    <a:pt x="8852" y="18465"/>
                    <a:pt x="9915" y="18116"/>
                    <a:pt x="10623" y="17768"/>
                  </a:cubicBezTo>
                  <a:cubicBezTo>
                    <a:pt x="12039" y="17071"/>
                    <a:pt x="13102" y="15677"/>
                    <a:pt x="14164" y="14632"/>
                  </a:cubicBezTo>
                  <a:cubicBezTo>
                    <a:pt x="16289" y="11497"/>
                    <a:pt x="17705" y="8361"/>
                    <a:pt x="17705" y="7316"/>
                  </a:cubicBezTo>
                  <a:cubicBezTo>
                    <a:pt x="17705" y="6619"/>
                    <a:pt x="17705" y="5923"/>
                    <a:pt x="17351" y="5574"/>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61" name="Shape 5761"/>
            <p:cNvSpPr/>
            <p:nvPr/>
          </p:nvSpPr>
          <p:spPr>
            <a:xfrm>
              <a:off x="6265811" y="744637"/>
              <a:ext cx="105491" cy="164441"/>
            </a:xfrm>
            <a:custGeom>
              <a:avLst/>
              <a:gdLst/>
              <a:ahLst/>
              <a:cxnLst>
                <a:cxn ang="0">
                  <a:pos x="wd2" y="hd2"/>
                </a:cxn>
                <a:cxn ang="5400000">
                  <a:pos x="wd2" y="hd2"/>
                </a:cxn>
                <a:cxn ang="10800000">
                  <a:pos x="wd2" y="hd2"/>
                </a:cxn>
                <a:cxn ang="16200000">
                  <a:pos x="wd2" y="hd2"/>
                </a:cxn>
              </a:cxnLst>
              <a:rect l="0" t="0" r="r" b="b"/>
              <a:pathLst>
                <a:path w="21600" h="21600" extrusionOk="0">
                  <a:moveTo>
                    <a:pt x="21600" y="20278"/>
                  </a:moveTo>
                  <a:cubicBezTo>
                    <a:pt x="21600" y="21159"/>
                    <a:pt x="20903" y="21600"/>
                    <a:pt x="20206" y="21600"/>
                  </a:cubicBezTo>
                  <a:cubicBezTo>
                    <a:pt x="19510" y="21600"/>
                    <a:pt x="18813" y="21159"/>
                    <a:pt x="18813" y="21159"/>
                  </a:cubicBezTo>
                  <a:cubicBezTo>
                    <a:pt x="9755" y="15429"/>
                    <a:pt x="9755" y="15429"/>
                    <a:pt x="9755" y="15429"/>
                  </a:cubicBezTo>
                  <a:cubicBezTo>
                    <a:pt x="2090" y="15429"/>
                    <a:pt x="2090" y="15429"/>
                    <a:pt x="2090" y="15429"/>
                  </a:cubicBezTo>
                  <a:cubicBezTo>
                    <a:pt x="1394" y="15429"/>
                    <a:pt x="0" y="14547"/>
                    <a:pt x="0" y="14106"/>
                  </a:cubicBezTo>
                  <a:cubicBezTo>
                    <a:pt x="0" y="7494"/>
                    <a:pt x="0" y="7494"/>
                    <a:pt x="0" y="7494"/>
                  </a:cubicBezTo>
                  <a:cubicBezTo>
                    <a:pt x="0" y="6612"/>
                    <a:pt x="1394" y="6171"/>
                    <a:pt x="2090" y="6171"/>
                  </a:cubicBezTo>
                  <a:cubicBezTo>
                    <a:pt x="9755" y="6171"/>
                    <a:pt x="9755" y="6171"/>
                    <a:pt x="9755" y="6171"/>
                  </a:cubicBezTo>
                  <a:cubicBezTo>
                    <a:pt x="18813" y="441"/>
                    <a:pt x="18813" y="441"/>
                    <a:pt x="18813" y="441"/>
                  </a:cubicBezTo>
                  <a:cubicBezTo>
                    <a:pt x="18813" y="0"/>
                    <a:pt x="19510" y="0"/>
                    <a:pt x="20206" y="0"/>
                  </a:cubicBezTo>
                  <a:cubicBezTo>
                    <a:pt x="20903" y="0"/>
                    <a:pt x="21600" y="441"/>
                    <a:pt x="21600" y="882"/>
                  </a:cubicBezTo>
                  <a:lnTo>
                    <a:pt x="21600" y="20278"/>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5762" name="Shape 5762"/>
            <p:cNvSpPr/>
            <p:nvPr/>
          </p:nvSpPr>
          <p:spPr>
            <a:xfrm>
              <a:off x="7159375" y="2312526"/>
              <a:ext cx="241638" cy="194420"/>
            </a:xfrm>
            <a:custGeom>
              <a:avLst/>
              <a:gdLst/>
              <a:ahLst/>
              <a:cxnLst>
                <a:cxn ang="0">
                  <a:pos x="wd2" y="hd2"/>
                </a:cxn>
                <a:cxn ang="5400000">
                  <a:pos x="wd2" y="hd2"/>
                </a:cxn>
                <a:cxn ang="10800000">
                  <a:pos x="wd2" y="hd2"/>
                </a:cxn>
                <a:cxn ang="16200000">
                  <a:pos x="wd2" y="hd2"/>
                </a:cxn>
              </a:cxnLst>
              <a:rect l="0" t="0" r="r" b="b"/>
              <a:pathLst>
                <a:path w="21294" h="21148" extrusionOk="0">
                  <a:moveTo>
                    <a:pt x="8877" y="21148"/>
                  </a:moveTo>
                  <a:cubicBezTo>
                    <a:pt x="4438" y="21148"/>
                    <a:pt x="0" y="18585"/>
                    <a:pt x="0" y="14192"/>
                  </a:cubicBezTo>
                  <a:cubicBezTo>
                    <a:pt x="0" y="11995"/>
                    <a:pt x="1184" y="9433"/>
                    <a:pt x="2959" y="6870"/>
                  </a:cubicBezTo>
                  <a:cubicBezTo>
                    <a:pt x="5918" y="3575"/>
                    <a:pt x="8877" y="2111"/>
                    <a:pt x="10060" y="3575"/>
                  </a:cubicBezTo>
                  <a:cubicBezTo>
                    <a:pt x="10652" y="4307"/>
                    <a:pt x="10652" y="5406"/>
                    <a:pt x="10356" y="6504"/>
                  </a:cubicBezTo>
                  <a:cubicBezTo>
                    <a:pt x="10060" y="7236"/>
                    <a:pt x="10948" y="6870"/>
                    <a:pt x="10948" y="6870"/>
                  </a:cubicBezTo>
                  <a:cubicBezTo>
                    <a:pt x="13019" y="5772"/>
                    <a:pt x="14795" y="5772"/>
                    <a:pt x="15682" y="6870"/>
                  </a:cubicBezTo>
                  <a:cubicBezTo>
                    <a:pt x="15978" y="7602"/>
                    <a:pt x="15978" y="8334"/>
                    <a:pt x="15682" y="9433"/>
                  </a:cubicBezTo>
                  <a:cubicBezTo>
                    <a:pt x="15386" y="10165"/>
                    <a:pt x="15682" y="10165"/>
                    <a:pt x="15978" y="10165"/>
                  </a:cubicBezTo>
                  <a:cubicBezTo>
                    <a:pt x="17162" y="10531"/>
                    <a:pt x="18641" y="11995"/>
                    <a:pt x="18641" y="13826"/>
                  </a:cubicBezTo>
                  <a:cubicBezTo>
                    <a:pt x="18641" y="17121"/>
                    <a:pt x="14795" y="21148"/>
                    <a:pt x="8877" y="21148"/>
                  </a:cubicBezTo>
                  <a:close/>
                  <a:moveTo>
                    <a:pt x="7989" y="9433"/>
                  </a:moveTo>
                  <a:cubicBezTo>
                    <a:pt x="4438" y="9799"/>
                    <a:pt x="1775" y="12362"/>
                    <a:pt x="2071" y="15290"/>
                  </a:cubicBezTo>
                  <a:cubicBezTo>
                    <a:pt x="2367" y="18219"/>
                    <a:pt x="5326" y="20050"/>
                    <a:pt x="8877" y="19684"/>
                  </a:cubicBezTo>
                  <a:cubicBezTo>
                    <a:pt x="12427" y="19317"/>
                    <a:pt x="15090" y="16755"/>
                    <a:pt x="14795" y="13826"/>
                  </a:cubicBezTo>
                  <a:cubicBezTo>
                    <a:pt x="14499" y="10897"/>
                    <a:pt x="11540" y="9067"/>
                    <a:pt x="7989" y="9433"/>
                  </a:cubicBezTo>
                  <a:close/>
                  <a:moveTo>
                    <a:pt x="6510" y="18585"/>
                  </a:moveTo>
                  <a:cubicBezTo>
                    <a:pt x="5030" y="17853"/>
                    <a:pt x="4142" y="15656"/>
                    <a:pt x="5030" y="13826"/>
                  </a:cubicBezTo>
                  <a:cubicBezTo>
                    <a:pt x="5622" y="11995"/>
                    <a:pt x="7693" y="10897"/>
                    <a:pt x="9173" y="11629"/>
                  </a:cubicBezTo>
                  <a:cubicBezTo>
                    <a:pt x="10948" y="11995"/>
                    <a:pt x="11836" y="14192"/>
                    <a:pt x="11244" y="16023"/>
                  </a:cubicBezTo>
                  <a:cubicBezTo>
                    <a:pt x="10356" y="18219"/>
                    <a:pt x="8285" y="19317"/>
                    <a:pt x="6510" y="18585"/>
                  </a:cubicBezTo>
                  <a:close/>
                  <a:moveTo>
                    <a:pt x="7693" y="14558"/>
                  </a:moveTo>
                  <a:cubicBezTo>
                    <a:pt x="7101" y="14192"/>
                    <a:pt x="6214" y="14558"/>
                    <a:pt x="5918" y="15290"/>
                  </a:cubicBezTo>
                  <a:cubicBezTo>
                    <a:pt x="5622" y="16023"/>
                    <a:pt x="5918" y="16755"/>
                    <a:pt x="6214" y="17121"/>
                  </a:cubicBezTo>
                  <a:cubicBezTo>
                    <a:pt x="6805" y="17487"/>
                    <a:pt x="7693" y="17121"/>
                    <a:pt x="7989" y="16389"/>
                  </a:cubicBezTo>
                  <a:cubicBezTo>
                    <a:pt x="8285" y="15656"/>
                    <a:pt x="7989" y="14924"/>
                    <a:pt x="7693" y="14558"/>
                  </a:cubicBezTo>
                  <a:close/>
                  <a:moveTo>
                    <a:pt x="8877" y="13826"/>
                  </a:moveTo>
                  <a:cubicBezTo>
                    <a:pt x="8581" y="13826"/>
                    <a:pt x="8285" y="13826"/>
                    <a:pt x="8285" y="14192"/>
                  </a:cubicBezTo>
                  <a:cubicBezTo>
                    <a:pt x="8285" y="14558"/>
                    <a:pt x="8285" y="14558"/>
                    <a:pt x="8581" y="14924"/>
                  </a:cubicBezTo>
                  <a:cubicBezTo>
                    <a:pt x="8581" y="14924"/>
                    <a:pt x="8877" y="14924"/>
                    <a:pt x="9173" y="14558"/>
                  </a:cubicBezTo>
                  <a:cubicBezTo>
                    <a:pt x="9173" y="14192"/>
                    <a:pt x="9173" y="13826"/>
                    <a:pt x="8877" y="13826"/>
                  </a:cubicBezTo>
                  <a:close/>
                  <a:moveTo>
                    <a:pt x="21008" y="9067"/>
                  </a:moveTo>
                  <a:cubicBezTo>
                    <a:pt x="20712" y="9799"/>
                    <a:pt x="20416" y="9799"/>
                    <a:pt x="19825" y="9799"/>
                  </a:cubicBezTo>
                  <a:cubicBezTo>
                    <a:pt x="19529" y="9433"/>
                    <a:pt x="19233" y="9067"/>
                    <a:pt x="19529" y="8334"/>
                  </a:cubicBezTo>
                  <a:cubicBezTo>
                    <a:pt x="19825" y="6870"/>
                    <a:pt x="19529" y="5040"/>
                    <a:pt x="18641" y="3575"/>
                  </a:cubicBezTo>
                  <a:cubicBezTo>
                    <a:pt x="17458" y="2111"/>
                    <a:pt x="15978" y="1745"/>
                    <a:pt x="14795" y="2111"/>
                  </a:cubicBezTo>
                  <a:cubicBezTo>
                    <a:pt x="14203" y="2111"/>
                    <a:pt x="13907" y="1745"/>
                    <a:pt x="13907" y="1379"/>
                  </a:cubicBezTo>
                  <a:cubicBezTo>
                    <a:pt x="13611" y="646"/>
                    <a:pt x="13907" y="280"/>
                    <a:pt x="14499" y="280"/>
                  </a:cubicBezTo>
                  <a:cubicBezTo>
                    <a:pt x="16274" y="-452"/>
                    <a:pt x="18345" y="280"/>
                    <a:pt x="19825" y="2111"/>
                  </a:cubicBezTo>
                  <a:cubicBezTo>
                    <a:pt x="21304" y="4307"/>
                    <a:pt x="21600" y="6870"/>
                    <a:pt x="21008" y="9067"/>
                  </a:cubicBezTo>
                  <a:close/>
                  <a:moveTo>
                    <a:pt x="18049" y="7968"/>
                  </a:moveTo>
                  <a:cubicBezTo>
                    <a:pt x="18049" y="8334"/>
                    <a:pt x="17753" y="8701"/>
                    <a:pt x="17458" y="8701"/>
                  </a:cubicBezTo>
                  <a:cubicBezTo>
                    <a:pt x="16866" y="8334"/>
                    <a:pt x="16866" y="7968"/>
                    <a:pt x="16866" y="7602"/>
                  </a:cubicBezTo>
                  <a:cubicBezTo>
                    <a:pt x="16866" y="6870"/>
                    <a:pt x="16866" y="6138"/>
                    <a:pt x="16570" y="5772"/>
                  </a:cubicBezTo>
                  <a:cubicBezTo>
                    <a:pt x="16274" y="5406"/>
                    <a:pt x="15682" y="5040"/>
                    <a:pt x="15386" y="5406"/>
                  </a:cubicBezTo>
                  <a:cubicBezTo>
                    <a:pt x="14795" y="5406"/>
                    <a:pt x="14499" y="5040"/>
                    <a:pt x="14499" y="4673"/>
                  </a:cubicBezTo>
                  <a:cubicBezTo>
                    <a:pt x="14499" y="4307"/>
                    <a:pt x="14499" y="3575"/>
                    <a:pt x="15090" y="3575"/>
                  </a:cubicBezTo>
                  <a:cubicBezTo>
                    <a:pt x="15978" y="3209"/>
                    <a:pt x="16866" y="3575"/>
                    <a:pt x="17753" y="4673"/>
                  </a:cubicBezTo>
                  <a:cubicBezTo>
                    <a:pt x="18345" y="5772"/>
                    <a:pt x="18345" y="6870"/>
                    <a:pt x="18049" y="7968"/>
                  </a:cubicBez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27" name="Shape 327"/>
          <p:cNvSpPr>
            <a:spLocks noGrp="1"/>
          </p:cNvSpPr>
          <p:nvPr>
            <p:ph type="body" idx="1"/>
          </p:nvPr>
        </p:nvSpPr>
        <p:spPr>
          <a:xfrm>
            <a:off x="594685" y="4786893"/>
            <a:ext cx="2719882" cy="3906359"/>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28" name="Shape 32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11</a:t>
            </a:fld>
            <a:endParaRPr sz="2600">
              <a:solidFill>
                <a:srgbClr val="3F454D"/>
              </a:solidFill>
            </a:endParaRPr>
          </a:p>
        </p:txBody>
      </p:sp>
      <p:sp>
        <p:nvSpPr>
          <p:cNvPr id="329" name="Shape 329"/>
          <p:cNvSpPr/>
          <p:nvPr/>
        </p:nvSpPr>
        <p:spPr>
          <a:xfrm>
            <a:off x="572873" y="2829905"/>
            <a:ext cx="2653173" cy="883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30" name="Shape 330"/>
          <p:cNvSpPr/>
          <p:nvPr/>
        </p:nvSpPr>
        <p:spPr>
          <a:xfrm>
            <a:off x="579078" y="3782340"/>
            <a:ext cx="2719881" cy="93573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
        <p:nvSpPr>
          <p:cNvPr id="331" name="Shape 331"/>
          <p:cNvSpPr/>
          <p:nvPr/>
        </p:nvSpPr>
        <p:spPr>
          <a:xfrm>
            <a:off x="616981" y="2227726"/>
            <a:ext cx="363134" cy="367006"/>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2" name="Shape 332"/>
          <p:cNvSpPr/>
          <p:nvPr/>
        </p:nvSpPr>
        <p:spPr>
          <a:xfrm>
            <a:off x="3565454" y="4785251"/>
            <a:ext cx="2719881" cy="390964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33" name="Shape 333"/>
          <p:cNvSpPr/>
          <p:nvPr/>
        </p:nvSpPr>
        <p:spPr>
          <a:xfrm>
            <a:off x="3543642" y="2828264"/>
            <a:ext cx="2653173"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34" name="Shape 334"/>
          <p:cNvSpPr/>
          <p:nvPr/>
        </p:nvSpPr>
        <p:spPr>
          <a:xfrm>
            <a:off x="3549846" y="3780699"/>
            <a:ext cx="2719882" cy="90483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
        <p:nvSpPr>
          <p:cNvPr id="335" name="Shape 335"/>
          <p:cNvSpPr/>
          <p:nvPr/>
        </p:nvSpPr>
        <p:spPr>
          <a:xfrm>
            <a:off x="3587750" y="2226084"/>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 name="Shape 336"/>
          <p:cNvSpPr/>
          <p:nvPr/>
        </p:nvSpPr>
        <p:spPr>
          <a:xfrm>
            <a:off x="6519370" y="4785251"/>
            <a:ext cx="2719881" cy="390964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37" name="Shape 337"/>
          <p:cNvSpPr/>
          <p:nvPr/>
        </p:nvSpPr>
        <p:spPr>
          <a:xfrm>
            <a:off x="6497558" y="2828264"/>
            <a:ext cx="2653173"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38" name="Shape 338"/>
          <p:cNvSpPr/>
          <p:nvPr/>
        </p:nvSpPr>
        <p:spPr>
          <a:xfrm>
            <a:off x="6503762" y="3780699"/>
            <a:ext cx="2719882" cy="90483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
        <p:nvSpPr>
          <p:cNvPr id="339" name="Shape 339"/>
          <p:cNvSpPr/>
          <p:nvPr/>
        </p:nvSpPr>
        <p:spPr>
          <a:xfrm>
            <a:off x="6541666" y="2226084"/>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 name="Shape 340"/>
          <p:cNvSpPr/>
          <p:nvPr/>
        </p:nvSpPr>
        <p:spPr>
          <a:xfrm>
            <a:off x="9469980" y="4785251"/>
            <a:ext cx="2719882" cy="390964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41" name="Shape 341"/>
          <p:cNvSpPr/>
          <p:nvPr/>
        </p:nvSpPr>
        <p:spPr>
          <a:xfrm>
            <a:off x="9448169" y="2828264"/>
            <a:ext cx="2653172" cy="81766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42" name="Shape 342"/>
          <p:cNvSpPr/>
          <p:nvPr/>
        </p:nvSpPr>
        <p:spPr>
          <a:xfrm>
            <a:off x="9454374" y="3780699"/>
            <a:ext cx="2719881" cy="90483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343" name="Shape 343"/>
          <p:cNvSpPr/>
          <p:nvPr/>
        </p:nvSpPr>
        <p:spPr>
          <a:xfrm>
            <a:off x="9492277" y="2226084"/>
            <a:ext cx="363133"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 name="Shape 344"/>
          <p:cNvSpPr/>
          <p:nvPr/>
        </p:nvSpPr>
        <p:spPr>
          <a:xfrm>
            <a:off x="671459" y="2313335"/>
            <a:ext cx="232834" cy="212169"/>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45" name="Shape 345"/>
          <p:cNvSpPr/>
          <p:nvPr/>
        </p:nvSpPr>
        <p:spPr>
          <a:xfrm>
            <a:off x="3670005" y="2310276"/>
            <a:ext cx="212169" cy="21216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4284" y="7665"/>
                </a:moveTo>
                <a:cubicBezTo>
                  <a:pt x="14632" y="7665"/>
                  <a:pt x="14632" y="7316"/>
                  <a:pt x="14632" y="7316"/>
                </a:cubicBezTo>
                <a:cubicBezTo>
                  <a:pt x="14632" y="7316"/>
                  <a:pt x="14632" y="7316"/>
                  <a:pt x="14981" y="7316"/>
                </a:cubicBezTo>
                <a:cubicBezTo>
                  <a:pt x="14981" y="6968"/>
                  <a:pt x="15329" y="6968"/>
                  <a:pt x="15677" y="6968"/>
                </a:cubicBezTo>
                <a:cubicBezTo>
                  <a:pt x="16026" y="6968"/>
                  <a:pt x="16026" y="6968"/>
                  <a:pt x="16374" y="7316"/>
                </a:cubicBezTo>
                <a:cubicBezTo>
                  <a:pt x="16374" y="6968"/>
                  <a:pt x="16723" y="6968"/>
                  <a:pt x="16723" y="6968"/>
                </a:cubicBezTo>
                <a:cubicBezTo>
                  <a:pt x="16723" y="6619"/>
                  <a:pt x="17071" y="6619"/>
                  <a:pt x="17071" y="6619"/>
                </a:cubicBezTo>
                <a:cubicBezTo>
                  <a:pt x="17071" y="6619"/>
                  <a:pt x="17071" y="6271"/>
                  <a:pt x="17071" y="6271"/>
                </a:cubicBezTo>
                <a:cubicBezTo>
                  <a:pt x="17071" y="6271"/>
                  <a:pt x="16723" y="6271"/>
                  <a:pt x="16723" y="5923"/>
                </a:cubicBezTo>
                <a:cubicBezTo>
                  <a:pt x="16723" y="5923"/>
                  <a:pt x="16723" y="5923"/>
                  <a:pt x="16723" y="5923"/>
                </a:cubicBezTo>
                <a:cubicBezTo>
                  <a:pt x="16723" y="5923"/>
                  <a:pt x="16374" y="5923"/>
                  <a:pt x="16374" y="5923"/>
                </a:cubicBezTo>
                <a:cubicBezTo>
                  <a:pt x="16026" y="5923"/>
                  <a:pt x="16026" y="5574"/>
                  <a:pt x="16026" y="5574"/>
                </a:cubicBezTo>
                <a:cubicBezTo>
                  <a:pt x="16026" y="5226"/>
                  <a:pt x="15677" y="5226"/>
                  <a:pt x="15677" y="5226"/>
                </a:cubicBezTo>
                <a:cubicBezTo>
                  <a:pt x="15677" y="5226"/>
                  <a:pt x="15677" y="4877"/>
                  <a:pt x="15677" y="4877"/>
                </a:cubicBezTo>
                <a:cubicBezTo>
                  <a:pt x="15329" y="4877"/>
                  <a:pt x="15329" y="5226"/>
                  <a:pt x="15329" y="5226"/>
                </a:cubicBezTo>
                <a:cubicBezTo>
                  <a:pt x="14981" y="5226"/>
                  <a:pt x="14981" y="5226"/>
                  <a:pt x="14981" y="5226"/>
                </a:cubicBezTo>
                <a:cubicBezTo>
                  <a:pt x="14981" y="5226"/>
                  <a:pt x="14981" y="5226"/>
                  <a:pt x="14632" y="5226"/>
                </a:cubicBezTo>
                <a:cubicBezTo>
                  <a:pt x="14981" y="5226"/>
                  <a:pt x="14632" y="5226"/>
                  <a:pt x="14632" y="5226"/>
                </a:cubicBezTo>
                <a:cubicBezTo>
                  <a:pt x="14632" y="4877"/>
                  <a:pt x="14632" y="4877"/>
                  <a:pt x="14632" y="4877"/>
                </a:cubicBezTo>
                <a:cubicBezTo>
                  <a:pt x="14632" y="4877"/>
                  <a:pt x="14632" y="4877"/>
                  <a:pt x="14632" y="4877"/>
                </a:cubicBezTo>
                <a:cubicBezTo>
                  <a:pt x="14632" y="4529"/>
                  <a:pt x="14284" y="4529"/>
                  <a:pt x="13935" y="4529"/>
                </a:cubicBezTo>
                <a:cubicBezTo>
                  <a:pt x="13935" y="4181"/>
                  <a:pt x="13239" y="4181"/>
                  <a:pt x="13239" y="4181"/>
                </a:cubicBezTo>
                <a:cubicBezTo>
                  <a:pt x="12890" y="4529"/>
                  <a:pt x="13239" y="4529"/>
                  <a:pt x="13239" y="4877"/>
                </a:cubicBezTo>
                <a:cubicBezTo>
                  <a:pt x="13239" y="4877"/>
                  <a:pt x="12890" y="4877"/>
                  <a:pt x="12890" y="5226"/>
                </a:cubicBezTo>
                <a:cubicBezTo>
                  <a:pt x="12890" y="5226"/>
                  <a:pt x="13239" y="5226"/>
                  <a:pt x="13239" y="5574"/>
                </a:cubicBezTo>
                <a:cubicBezTo>
                  <a:pt x="13239" y="5923"/>
                  <a:pt x="12890" y="5923"/>
                  <a:pt x="12890" y="5923"/>
                </a:cubicBezTo>
                <a:cubicBezTo>
                  <a:pt x="12890" y="6271"/>
                  <a:pt x="12890" y="6271"/>
                  <a:pt x="12890" y="6619"/>
                </a:cubicBezTo>
                <a:cubicBezTo>
                  <a:pt x="13239" y="6619"/>
                  <a:pt x="12890" y="6619"/>
                  <a:pt x="12890" y="6619"/>
                </a:cubicBezTo>
                <a:cubicBezTo>
                  <a:pt x="12542" y="6968"/>
                  <a:pt x="12194" y="6619"/>
                  <a:pt x="12194" y="6271"/>
                </a:cubicBezTo>
                <a:cubicBezTo>
                  <a:pt x="12194" y="6271"/>
                  <a:pt x="12194" y="5923"/>
                  <a:pt x="11845" y="5923"/>
                </a:cubicBezTo>
                <a:cubicBezTo>
                  <a:pt x="11845" y="5923"/>
                  <a:pt x="11497" y="5923"/>
                  <a:pt x="11497" y="5923"/>
                </a:cubicBezTo>
                <a:cubicBezTo>
                  <a:pt x="11497" y="5574"/>
                  <a:pt x="11148" y="5574"/>
                  <a:pt x="11148" y="5574"/>
                </a:cubicBezTo>
                <a:cubicBezTo>
                  <a:pt x="10800" y="5574"/>
                  <a:pt x="10452" y="5574"/>
                  <a:pt x="10103" y="5574"/>
                </a:cubicBezTo>
                <a:cubicBezTo>
                  <a:pt x="10452" y="5574"/>
                  <a:pt x="10103" y="5226"/>
                  <a:pt x="10103" y="5226"/>
                </a:cubicBezTo>
                <a:cubicBezTo>
                  <a:pt x="10103" y="4877"/>
                  <a:pt x="10103" y="4877"/>
                  <a:pt x="10103" y="4877"/>
                </a:cubicBezTo>
                <a:cubicBezTo>
                  <a:pt x="10103" y="4529"/>
                  <a:pt x="10103" y="4529"/>
                  <a:pt x="10103" y="4529"/>
                </a:cubicBezTo>
                <a:cubicBezTo>
                  <a:pt x="10103" y="4181"/>
                  <a:pt x="10452" y="3832"/>
                  <a:pt x="10452" y="3832"/>
                </a:cubicBezTo>
                <a:cubicBezTo>
                  <a:pt x="10800" y="4181"/>
                  <a:pt x="10800" y="4181"/>
                  <a:pt x="11148" y="3832"/>
                </a:cubicBezTo>
                <a:cubicBezTo>
                  <a:pt x="11148" y="3832"/>
                  <a:pt x="11148" y="3484"/>
                  <a:pt x="11497" y="3484"/>
                </a:cubicBezTo>
                <a:cubicBezTo>
                  <a:pt x="11497" y="3135"/>
                  <a:pt x="11845" y="3484"/>
                  <a:pt x="12194" y="3484"/>
                </a:cubicBezTo>
                <a:cubicBezTo>
                  <a:pt x="12194" y="3484"/>
                  <a:pt x="12194" y="3135"/>
                  <a:pt x="12194" y="3135"/>
                </a:cubicBezTo>
                <a:cubicBezTo>
                  <a:pt x="12194" y="3135"/>
                  <a:pt x="12194" y="2787"/>
                  <a:pt x="12194" y="2787"/>
                </a:cubicBezTo>
                <a:cubicBezTo>
                  <a:pt x="11845" y="2439"/>
                  <a:pt x="11497" y="2787"/>
                  <a:pt x="11845" y="2787"/>
                </a:cubicBezTo>
                <a:cubicBezTo>
                  <a:pt x="11845" y="2787"/>
                  <a:pt x="11497" y="3484"/>
                  <a:pt x="11148" y="3135"/>
                </a:cubicBezTo>
                <a:cubicBezTo>
                  <a:pt x="11148" y="3135"/>
                  <a:pt x="11148" y="2787"/>
                  <a:pt x="10800" y="2787"/>
                </a:cubicBezTo>
                <a:cubicBezTo>
                  <a:pt x="10800" y="2787"/>
                  <a:pt x="10800" y="2787"/>
                  <a:pt x="10800" y="3135"/>
                </a:cubicBezTo>
                <a:cubicBezTo>
                  <a:pt x="10800" y="2787"/>
                  <a:pt x="10452" y="2787"/>
                  <a:pt x="10103" y="2787"/>
                </a:cubicBezTo>
                <a:cubicBezTo>
                  <a:pt x="10452" y="2439"/>
                  <a:pt x="10103" y="2439"/>
                  <a:pt x="10103" y="2439"/>
                </a:cubicBezTo>
                <a:cubicBezTo>
                  <a:pt x="10103" y="2090"/>
                  <a:pt x="9755" y="2090"/>
                  <a:pt x="9406" y="2090"/>
                </a:cubicBezTo>
                <a:cubicBezTo>
                  <a:pt x="9406" y="2439"/>
                  <a:pt x="9755" y="2787"/>
                  <a:pt x="10103" y="2787"/>
                </a:cubicBezTo>
                <a:cubicBezTo>
                  <a:pt x="10103" y="2787"/>
                  <a:pt x="10103" y="2787"/>
                  <a:pt x="10103" y="2787"/>
                </a:cubicBezTo>
                <a:cubicBezTo>
                  <a:pt x="10103" y="2787"/>
                  <a:pt x="9755" y="3135"/>
                  <a:pt x="9755" y="3135"/>
                </a:cubicBezTo>
                <a:cubicBezTo>
                  <a:pt x="9755" y="3135"/>
                  <a:pt x="9755" y="3484"/>
                  <a:pt x="9755" y="3484"/>
                </a:cubicBezTo>
                <a:cubicBezTo>
                  <a:pt x="9406" y="3484"/>
                  <a:pt x="9406" y="3135"/>
                  <a:pt x="9406" y="3135"/>
                </a:cubicBezTo>
                <a:cubicBezTo>
                  <a:pt x="9755" y="3135"/>
                  <a:pt x="9058" y="3135"/>
                  <a:pt x="9058" y="3135"/>
                </a:cubicBezTo>
                <a:cubicBezTo>
                  <a:pt x="8710" y="3135"/>
                  <a:pt x="8361" y="3135"/>
                  <a:pt x="8361" y="3135"/>
                </a:cubicBezTo>
                <a:cubicBezTo>
                  <a:pt x="8361" y="2787"/>
                  <a:pt x="8361" y="2439"/>
                  <a:pt x="8361" y="2787"/>
                </a:cubicBezTo>
                <a:cubicBezTo>
                  <a:pt x="8361" y="2439"/>
                  <a:pt x="8013" y="2439"/>
                  <a:pt x="8013" y="2439"/>
                </a:cubicBezTo>
                <a:cubicBezTo>
                  <a:pt x="7665" y="2439"/>
                  <a:pt x="7316" y="2787"/>
                  <a:pt x="6619" y="3135"/>
                </a:cubicBezTo>
                <a:cubicBezTo>
                  <a:pt x="6619" y="3135"/>
                  <a:pt x="6968" y="3135"/>
                  <a:pt x="6968" y="3135"/>
                </a:cubicBezTo>
                <a:cubicBezTo>
                  <a:pt x="6968" y="2787"/>
                  <a:pt x="6968" y="2787"/>
                  <a:pt x="7316" y="2787"/>
                </a:cubicBezTo>
                <a:cubicBezTo>
                  <a:pt x="7316" y="2787"/>
                  <a:pt x="7665" y="2439"/>
                  <a:pt x="7665" y="2787"/>
                </a:cubicBezTo>
                <a:cubicBezTo>
                  <a:pt x="7665" y="2787"/>
                  <a:pt x="8013" y="2787"/>
                  <a:pt x="8013" y="2787"/>
                </a:cubicBezTo>
                <a:cubicBezTo>
                  <a:pt x="8013" y="2787"/>
                  <a:pt x="8013" y="2787"/>
                  <a:pt x="8013" y="3135"/>
                </a:cubicBezTo>
                <a:cubicBezTo>
                  <a:pt x="8013" y="2787"/>
                  <a:pt x="8013" y="3135"/>
                  <a:pt x="7665" y="3135"/>
                </a:cubicBezTo>
                <a:cubicBezTo>
                  <a:pt x="7665" y="3135"/>
                  <a:pt x="7316" y="3135"/>
                  <a:pt x="7316" y="3135"/>
                </a:cubicBezTo>
                <a:cubicBezTo>
                  <a:pt x="7316" y="3135"/>
                  <a:pt x="7665" y="3484"/>
                  <a:pt x="7665" y="3484"/>
                </a:cubicBezTo>
                <a:cubicBezTo>
                  <a:pt x="7316" y="3135"/>
                  <a:pt x="7316" y="3135"/>
                  <a:pt x="6968" y="3135"/>
                </a:cubicBezTo>
                <a:cubicBezTo>
                  <a:pt x="6968" y="3135"/>
                  <a:pt x="6619" y="3135"/>
                  <a:pt x="6619" y="3135"/>
                </a:cubicBezTo>
                <a:cubicBezTo>
                  <a:pt x="5226" y="3832"/>
                  <a:pt x="4181" y="4877"/>
                  <a:pt x="3484" y="6271"/>
                </a:cubicBezTo>
                <a:cubicBezTo>
                  <a:pt x="3484" y="6271"/>
                  <a:pt x="3484" y="6271"/>
                  <a:pt x="3484" y="6271"/>
                </a:cubicBezTo>
                <a:cubicBezTo>
                  <a:pt x="3484" y="6271"/>
                  <a:pt x="3484" y="6619"/>
                  <a:pt x="3832" y="6619"/>
                </a:cubicBezTo>
                <a:cubicBezTo>
                  <a:pt x="3832" y="6619"/>
                  <a:pt x="3832" y="6619"/>
                  <a:pt x="3832" y="6619"/>
                </a:cubicBezTo>
                <a:cubicBezTo>
                  <a:pt x="3832" y="6619"/>
                  <a:pt x="4529" y="6968"/>
                  <a:pt x="4529" y="7316"/>
                </a:cubicBezTo>
                <a:cubicBezTo>
                  <a:pt x="4529" y="7316"/>
                  <a:pt x="4529" y="7316"/>
                  <a:pt x="4877" y="7316"/>
                </a:cubicBezTo>
                <a:cubicBezTo>
                  <a:pt x="4877" y="7665"/>
                  <a:pt x="4529" y="7665"/>
                  <a:pt x="4529" y="7665"/>
                </a:cubicBezTo>
                <a:cubicBezTo>
                  <a:pt x="4529" y="7665"/>
                  <a:pt x="4181" y="7316"/>
                  <a:pt x="4181" y="7665"/>
                </a:cubicBezTo>
                <a:cubicBezTo>
                  <a:pt x="4181" y="7665"/>
                  <a:pt x="4181" y="8013"/>
                  <a:pt x="4529" y="8013"/>
                </a:cubicBezTo>
                <a:cubicBezTo>
                  <a:pt x="4181" y="8013"/>
                  <a:pt x="4181" y="8710"/>
                  <a:pt x="4181" y="9058"/>
                </a:cubicBezTo>
                <a:cubicBezTo>
                  <a:pt x="4181" y="9058"/>
                  <a:pt x="4181" y="9058"/>
                  <a:pt x="4181" y="9058"/>
                </a:cubicBezTo>
                <a:cubicBezTo>
                  <a:pt x="4181" y="9058"/>
                  <a:pt x="4529" y="9755"/>
                  <a:pt x="4529" y="9755"/>
                </a:cubicBezTo>
                <a:cubicBezTo>
                  <a:pt x="4529" y="9755"/>
                  <a:pt x="4877" y="10452"/>
                  <a:pt x="5226" y="10452"/>
                </a:cubicBezTo>
                <a:cubicBezTo>
                  <a:pt x="5226" y="10452"/>
                  <a:pt x="5574" y="10800"/>
                  <a:pt x="5574" y="10800"/>
                </a:cubicBezTo>
                <a:cubicBezTo>
                  <a:pt x="5923" y="11148"/>
                  <a:pt x="5923" y="11497"/>
                  <a:pt x="5923" y="11497"/>
                </a:cubicBezTo>
                <a:cubicBezTo>
                  <a:pt x="5923" y="11845"/>
                  <a:pt x="6271" y="11845"/>
                  <a:pt x="6271" y="12194"/>
                </a:cubicBezTo>
                <a:cubicBezTo>
                  <a:pt x="6271" y="12194"/>
                  <a:pt x="6271" y="12194"/>
                  <a:pt x="6271" y="12194"/>
                </a:cubicBezTo>
                <a:cubicBezTo>
                  <a:pt x="6271" y="12194"/>
                  <a:pt x="6619" y="12194"/>
                  <a:pt x="6619" y="12542"/>
                </a:cubicBezTo>
                <a:cubicBezTo>
                  <a:pt x="6619" y="12542"/>
                  <a:pt x="6619" y="12890"/>
                  <a:pt x="6619" y="12890"/>
                </a:cubicBezTo>
                <a:cubicBezTo>
                  <a:pt x="6968" y="12542"/>
                  <a:pt x="6619" y="12194"/>
                  <a:pt x="6271" y="11845"/>
                </a:cubicBezTo>
                <a:cubicBezTo>
                  <a:pt x="6271" y="11845"/>
                  <a:pt x="6271" y="11845"/>
                  <a:pt x="6271" y="11497"/>
                </a:cubicBezTo>
                <a:cubicBezTo>
                  <a:pt x="6271" y="11497"/>
                  <a:pt x="6271" y="11148"/>
                  <a:pt x="5923" y="11148"/>
                </a:cubicBezTo>
                <a:cubicBezTo>
                  <a:pt x="6271" y="11148"/>
                  <a:pt x="6271" y="11148"/>
                  <a:pt x="6271" y="11497"/>
                </a:cubicBezTo>
                <a:cubicBezTo>
                  <a:pt x="6271" y="11497"/>
                  <a:pt x="6968" y="12194"/>
                  <a:pt x="6968" y="12194"/>
                </a:cubicBezTo>
                <a:cubicBezTo>
                  <a:pt x="6968" y="12194"/>
                  <a:pt x="7316" y="12890"/>
                  <a:pt x="7316" y="12890"/>
                </a:cubicBezTo>
                <a:cubicBezTo>
                  <a:pt x="7316" y="12890"/>
                  <a:pt x="7665" y="12890"/>
                  <a:pt x="7665" y="13239"/>
                </a:cubicBezTo>
                <a:cubicBezTo>
                  <a:pt x="7665" y="13239"/>
                  <a:pt x="7665" y="13587"/>
                  <a:pt x="8013" y="13935"/>
                </a:cubicBezTo>
                <a:cubicBezTo>
                  <a:pt x="8013" y="14284"/>
                  <a:pt x="8361" y="14284"/>
                  <a:pt x="8710" y="14284"/>
                </a:cubicBezTo>
                <a:cubicBezTo>
                  <a:pt x="8710" y="14632"/>
                  <a:pt x="9058" y="14632"/>
                  <a:pt x="9058" y="14632"/>
                </a:cubicBezTo>
                <a:cubicBezTo>
                  <a:pt x="9406" y="14981"/>
                  <a:pt x="9406" y="14632"/>
                  <a:pt x="9755" y="14632"/>
                </a:cubicBezTo>
                <a:cubicBezTo>
                  <a:pt x="10103" y="14632"/>
                  <a:pt x="10103" y="14981"/>
                  <a:pt x="10452" y="15329"/>
                </a:cubicBezTo>
                <a:cubicBezTo>
                  <a:pt x="10800" y="15329"/>
                  <a:pt x="11148" y="15329"/>
                  <a:pt x="11148" y="15329"/>
                </a:cubicBezTo>
                <a:cubicBezTo>
                  <a:pt x="11148" y="15329"/>
                  <a:pt x="11497" y="16026"/>
                  <a:pt x="11497" y="16026"/>
                </a:cubicBezTo>
                <a:cubicBezTo>
                  <a:pt x="11845" y="16026"/>
                  <a:pt x="11845" y="16374"/>
                  <a:pt x="12194" y="16374"/>
                </a:cubicBezTo>
                <a:cubicBezTo>
                  <a:pt x="12194" y="16374"/>
                  <a:pt x="12194" y="16374"/>
                  <a:pt x="12194" y="16374"/>
                </a:cubicBezTo>
                <a:cubicBezTo>
                  <a:pt x="12194" y="16374"/>
                  <a:pt x="12542" y="16723"/>
                  <a:pt x="12542" y="16723"/>
                </a:cubicBezTo>
                <a:cubicBezTo>
                  <a:pt x="12542" y="16723"/>
                  <a:pt x="12542" y="16374"/>
                  <a:pt x="12542" y="16374"/>
                </a:cubicBezTo>
                <a:cubicBezTo>
                  <a:pt x="12542" y="16374"/>
                  <a:pt x="12194" y="16374"/>
                  <a:pt x="11845" y="16026"/>
                </a:cubicBezTo>
                <a:cubicBezTo>
                  <a:pt x="11845" y="16026"/>
                  <a:pt x="11845" y="15677"/>
                  <a:pt x="11845" y="15677"/>
                </a:cubicBezTo>
                <a:cubicBezTo>
                  <a:pt x="12194" y="15677"/>
                  <a:pt x="12194" y="15329"/>
                  <a:pt x="11845" y="14981"/>
                </a:cubicBezTo>
                <a:cubicBezTo>
                  <a:pt x="11845" y="14981"/>
                  <a:pt x="11845" y="14981"/>
                  <a:pt x="11845" y="14632"/>
                </a:cubicBezTo>
                <a:cubicBezTo>
                  <a:pt x="11497" y="14981"/>
                  <a:pt x="11497" y="14632"/>
                  <a:pt x="11148" y="14632"/>
                </a:cubicBezTo>
                <a:cubicBezTo>
                  <a:pt x="11148" y="14632"/>
                  <a:pt x="11148" y="14632"/>
                  <a:pt x="11148" y="14632"/>
                </a:cubicBezTo>
                <a:cubicBezTo>
                  <a:pt x="11148" y="14632"/>
                  <a:pt x="11148" y="14981"/>
                  <a:pt x="11148" y="14632"/>
                </a:cubicBezTo>
                <a:cubicBezTo>
                  <a:pt x="11148" y="14632"/>
                  <a:pt x="11148" y="14284"/>
                  <a:pt x="11148" y="14284"/>
                </a:cubicBezTo>
                <a:cubicBezTo>
                  <a:pt x="11148" y="13935"/>
                  <a:pt x="11497" y="13587"/>
                  <a:pt x="11148" y="13587"/>
                </a:cubicBezTo>
                <a:cubicBezTo>
                  <a:pt x="10800" y="13587"/>
                  <a:pt x="10800" y="13587"/>
                  <a:pt x="10800" y="13935"/>
                </a:cubicBezTo>
                <a:cubicBezTo>
                  <a:pt x="10452" y="13935"/>
                  <a:pt x="10452" y="13935"/>
                  <a:pt x="10452" y="14284"/>
                </a:cubicBezTo>
                <a:cubicBezTo>
                  <a:pt x="10452" y="14284"/>
                  <a:pt x="9755" y="14284"/>
                  <a:pt x="9755" y="14284"/>
                </a:cubicBezTo>
                <a:cubicBezTo>
                  <a:pt x="9406" y="13935"/>
                  <a:pt x="9406" y="13587"/>
                  <a:pt x="9406" y="13239"/>
                </a:cubicBezTo>
                <a:cubicBezTo>
                  <a:pt x="9406" y="12890"/>
                  <a:pt x="9406" y="12542"/>
                  <a:pt x="9406" y="12194"/>
                </a:cubicBezTo>
                <a:cubicBezTo>
                  <a:pt x="9406" y="12194"/>
                  <a:pt x="9406" y="11845"/>
                  <a:pt x="9406" y="11845"/>
                </a:cubicBezTo>
                <a:cubicBezTo>
                  <a:pt x="9755" y="11845"/>
                  <a:pt x="9755" y="11845"/>
                  <a:pt x="9755" y="11845"/>
                </a:cubicBezTo>
                <a:cubicBezTo>
                  <a:pt x="9755" y="11845"/>
                  <a:pt x="9755" y="11845"/>
                  <a:pt x="9755" y="11845"/>
                </a:cubicBezTo>
                <a:cubicBezTo>
                  <a:pt x="9755" y="11845"/>
                  <a:pt x="10103" y="11497"/>
                  <a:pt x="10452" y="11845"/>
                </a:cubicBezTo>
                <a:cubicBezTo>
                  <a:pt x="10452" y="11845"/>
                  <a:pt x="10800" y="11845"/>
                  <a:pt x="10800" y="11497"/>
                </a:cubicBezTo>
                <a:cubicBezTo>
                  <a:pt x="10800" y="11497"/>
                  <a:pt x="10800" y="11497"/>
                  <a:pt x="10800" y="11497"/>
                </a:cubicBezTo>
                <a:cubicBezTo>
                  <a:pt x="10800" y="11497"/>
                  <a:pt x="10800" y="11497"/>
                  <a:pt x="11148" y="11497"/>
                </a:cubicBezTo>
                <a:cubicBezTo>
                  <a:pt x="11148" y="11497"/>
                  <a:pt x="11497" y="11497"/>
                  <a:pt x="11497" y="11497"/>
                </a:cubicBezTo>
                <a:cubicBezTo>
                  <a:pt x="11845" y="11845"/>
                  <a:pt x="11845" y="11845"/>
                  <a:pt x="11845" y="11497"/>
                </a:cubicBezTo>
                <a:cubicBezTo>
                  <a:pt x="12194" y="11845"/>
                  <a:pt x="12194" y="11845"/>
                  <a:pt x="12194" y="11845"/>
                </a:cubicBezTo>
                <a:cubicBezTo>
                  <a:pt x="12194" y="12194"/>
                  <a:pt x="12194" y="12542"/>
                  <a:pt x="12542" y="12542"/>
                </a:cubicBezTo>
                <a:cubicBezTo>
                  <a:pt x="12542" y="12890"/>
                  <a:pt x="12542" y="12194"/>
                  <a:pt x="12542" y="12194"/>
                </a:cubicBezTo>
                <a:cubicBezTo>
                  <a:pt x="12542" y="12194"/>
                  <a:pt x="12542" y="11497"/>
                  <a:pt x="12542" y="11497"/>
                </a:cubicBezTo>
                <a:cubicBezTo>
                  <a:pt x="12194" y="11497"/>
                  <a:pt x="12194" y="11148"/>
                  <a:pt x="12542" y="10800"/>
                </a:cubicBezTo>
                <a:cubicBezTo>
                  <a:pt x="12542" y="10800"/>
                  <a:pt x="12890" y="10800"/>
                  <a:pt x="12890" y="10800"/>
                </a:cubicBezTo>
                <a:cubicBezTo>
                  <a:pt x="13239" y="10452"/>
                  <a:pt x="13239" y="10452"/>
                  <a:pt x="13239" y="10103"/>
                </a:cubicBezTo>
                <a:cubicBezTo>
                  <a:pt x="13239" y="10103"/>
                  <a:pt x="13239" y="10103"/>
                  <a:pt x="13239" y="10103"/>
                </a:cubicBezTo>
                <a:cubicBezTo>
                  <a:pt x="13239" y="10103"/>
                  <a:pt x="13239" y="9755"/>
                  <a:pt x="13239" y="10103"/>
                </a:cubicBezTo>
                <a:cubicBezTo>
                  <a:pt x="13239" y="9755"/>
                  <a:pt x="13239" y="9755"/>
                  <a:pt x="13239" y="9755"/>
                </a:cubicBezTo>
                <a:cubicBezTo>
                  <a:pt x="13239" y="9755"/>
                  <a:pt x="13239" y="9406"/>
                  <a:pt x="13239" y="9406"/>
                </a:cubicBezTo>
                <a:cubicBezTo>
                  <a:pt x="13587" y="9755"/>
                  <a:pt x="13935" y="9406"/>
                  <a:pt x="13587" y="9058"/>
                </a:cubicBezTo>
                <a:cubicBezTo>
                  <a:pt x="13935" y="9058"/>
                  <a:pt x="14284" y="9058"/>
                  <a:pt x="14284" y="9058"/>
                </a:cubicBezTo>
                <a:cubicBezTo>
                  <a:pt x="14284" y="9058"/>
                  <a:pt x="14284" y="8710"/>
                  <a:pt x="14284" y="8710"/>
                </a:cubicBezTo>
                <a:cubicBezTo>
                  <a:pt x="14632" y="8361"/>
                  <a:pt x="14632" y="8361"/>
                  <a:pt x="14632" y="8361"/>
                </a:cubicBezTo>
                <a:cubicBezTo>
                  <a:pt x="14632" y="8361"/>
                  <a:pt x="14981" y="8361"/>
                  <a:pt x="14981" y="8013"/>
                </a:cubicBezTo>
                <a:cubicBezTo>
                  <a:pt x="15329" y="8361"/>
                  <a:pt x="15677" y="8013"/>
                  <a:pt x="15329" y="7665"/>
                </a:cubicBezTo>
                <a:cubicBezTo>
                  <a:pt x="15329" y="7665"/>
                  <a:pt x="15329" y="7665"/>
                  <a:pt x="14981" y="7665"/>
                </a:cubicBezTo>
                <a:cubicBezTo>
                  <a:pt x="15329" y="7665"/>
                  <a:pt x="15329" y="7665"/>
                  <a:pt x="15329" y="7665"/>
                </a:cubicBezTo>
                <a:cubicBezTo>
                  <a:pt x="15677" y="7316"/>
                  <a:pt x="15329" y="7316"/>
                  <a:pt x="15329" y="7316"/>
                </a:cubicBezTo>
                <a:cubicBezTo>
                  <a:pt x="14981" y="7316"/>
                  <a:pt x="14981" y="7316"/>
                  <a:pt x="14632" y="7316"/>
                </a:cubicBezTo>
                <a:cubicBezTo>
                  <a:pt x="14632" y="7665"/>
                  <a:pt x="14632" y="7665"/>
                  <a:pt x="14284" y="7665"/>
                </a:cubicBezTo>
                <a:close/>
                <a:moveTo>
                  <a:pt x="17419" y="17071"/>
                </a:moveTo>
                <a:cubicBezTo>
                  <a:pt x="17419" y="17071"/>
                  <a:pt x="17071" y="17071"/>
                  <a:pt x="17071" y="17071"/>
                </a:cubicBezTo>
                <a:cubicBezTo>
                  <a:pt x="17071" y="17071"/>
                  <a:pt x="16723" y="16723"/>
                  <a:pt x="16723" y="16723"/>
                </a:cubicBezTo>
                <a:cubicBezTo>
                  <a:pt x="16723" y="16723"/>
                  <a:pt x="16374" y="16374"/>
                  <a:pt x="16374" y="16374"/>
                </a:cubicBezTo>
                <a:cubicBezTo>
                  <a:pt x="16026" y="16026"/>
                  <a:pt x="16026" y="16026"/>
                  <a:pt x="15677" y="16026"/>
                </a:cubicBezTo>
                <a:cubicBezTo>
                  <a:pt x="15677" y="16026"/>
                  <a:pt x="15329" y="16374"/>
                  <a:pt x="15329" y="16374"/>
                </a:cubicBezTo>
                <a:cubicBezTo>
                  <a:pt x="15329" y="16026"/>
                  <a:pt x="14981" y="16026"/>
                  <a:pt x="14981" y="16026"/>
                </a:cubicBezTo>
                <a:cubicBezTo>
                  <a:pt x="14632" y="16026"/>
                  <a:pt x="14632" y="15677"/>
                  <a:pt x="14284" y="16026"/>
                </a:cubicBezTo>
                <a:cubicBezTo>
                  <a:pt x="14284" y="16026"/>
                  <a:pt x="14284" y="16026"/>
                  <a:pt x="14284" y="16374"/>
                </a:cubicBezTo>
                <a:cubicBezTo>
                  <a:pt x="13935" y="16026"/>
                  <a:pt x="14284" y="16026"/>
                  <a:pt x="14284" y="15677"/>
                </a:cubicBezTo>
                <a:cubicBezTo>
                  <a:pt x="13935" y="15677"/>
                  <a:pt x="13587" y="16026"/>
                  <a:pt x="13587" y="16026"/>
                </a:cubicBezTo>
                <a:cubicBezTo>
                  <a:pt x="13587" y="16026"/>
                  <a:pt x="13587" y="16026"/>
                  <a:pt x="13239" y="16026"/>
                </a:cubicBezTo>
                <a:cubicBezTo>
                  <a:pt x="13239" y="16374"/>
                  <a:pt x="13239" y="16374"/>
                  <a:pt x="13239" y="16374"/>
                </a:cubicBezTo>
                <a:cubicBezTo>
                  <a:pt x="13239" y="16374"/>
                  <a:pt x="12890" y="16374"/>
                  <a:pt x="12890" y="16374"/>
                </a:cubicBezTo>
                <a:cubicBezTo>
                  <a:pt x="12890" y="16723"/>
                  <a:pt x="12890" y="17071"/>
                  <a:pt x="12890" y="17419"/>
                </a:cubicBezTo>
                <a:cubicBezTo>
                  <a:pt x="13239" y="17419"/>
                  <a:pt x="12890" y="17768"/>
                  <a:pt x="12890" y="18116"/>
                </a:cubicBezTo>
                <a:cubicBezTo>
                  <a:pt x="12890" y="18116"/>
                  <a:pt x="12542" y="18465"/>
                  <a:pt x="12542" y="18465"/>
                </a:cubicBezTo>
                <a:cubicBezTo>
                  <a:pt x="12542" y="18813"/>
                  <a:pt x="12542" y="18813"/>
                  <a:pt x="12542" y="18813"/>
                </a:cubicBezTo>
                <a:cubicBezTo>
                  <a:pt x="12542" y="19161"/>
                  <a:pt x="12542" y="19161"/>
                  <a:pt x="12542" y="19510"/>
                </a:cubicBezTo>
                <a:cubicBezTo>
                  <a:pt x="12542" y="19510"/>
                  <a:pt x="12542" y="19510"/>
                  <a:pt x="12542" y="19858"/>
                </a:cubicBezTo>
                <a:cubicBezTo>
                  <a:pt x="14284" y="19510"/>
                  <a:pt x="16026" y="18465"/>
                  <a:pt x="17419" y="17071"/>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46" name="Shape 346"/>
          <p:cNvSpPr/>
          <p:nvPr/>
        </p:nvSpPr>
        <p:spPr>
          <a:xfrm>
            <a:off x="6617148" y="2303503"/>
            <a:ext cx="212169" cy="212169"/>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47" name="Shape 347"/>
          <p:cNvSpPr/>
          <p:nvPr/>
        </p:nvSpPr>
        <p:spPr>
          <a:xfrm>
            <a:off x="9574532" y="2301548"/>
            <a:ext cx="213057" cy="216079"/>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hape 34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50" name="Shape 35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12</a:t>
            </a:fld>
            <a:endParaRPr sz="2600">
              <a:solidFill>
                <a:srgbClr val="3F454D"/>
              </a:solidFill>
            </a:endParaRPr>
          </a:p>
        </p:txBody>
      </p:sp>
      <p:sp>
        <p:nvSpPr>
          <p:cNvPr id="351" name="Shape 351"/>
          <p:cNvSpPr/>
          <p:nvPr/>
        </p:nvSpPr>
        <p:spPr>
          <a:xfrm>
            <a:off x="623667" y="2899396"/>
            <a:ext cx="2814731" cy="5513716"/>
          </a:xfrm>
          <a:prstGeom prst="rect">
            <a:avLst/>
          </a:prstGeom>
          <a:solidFill>
            <a:srgbClr val="FFFFFF"/>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nvGrpSpPr>
          <p:cNvPr id="355" name="Group 355"/>
          <p:cNvGrpSpPr/>
          <p:nvPr/>
        </p:nvGrpSpPr>
        <p:grpSpPr>
          <a:xfrm>
            <a:off x="854005" y="5061840"/>
            <a:ext cx="2381148" cy="3135144"/>
            <a:chOff x="0" y="203200"/>
            <a:chExt cx="2381144" cy="3135141"/>
          </a:xfrm>
        </p:grpSpPr>
        <p:sp>
          <p:nvSpPr>
            <p:cNvPr id="352" name="Shape 352"/>
            <p:cNvSpPr/>
            <p:nvPr/>
          </p:nvSpPr>
          <p:spPr>
            <a:xfrm>
              <a:off x="33297" y="1932882"/>
              <a:ext cx="2314550" cy="140546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53" name="Shape 353"/>
            <p:cNvSpPr/>
            <p:nvPr/>
          </p:nvSpPr>
          <p:spPr>
            <a:xfrm>
              <a:off x="-1" y="203200"/>
              <a:ext cx="2381146" cy="88424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54" name="Shape 354"/>
            <p:cNvSpPr/>
            <p:nvPr/>
          </p:nvSpPr>
          <p:spPr>
            <a:xfrm>
              <a:off x="57086" y="1048345"/>
              <a:ext cx="2266972" cy="91373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356" name="Shape 356"/>
          <p:cNvSpPr/>
          <p:nvPr/>
        </p:nvSpPr>
        <p:spPr>
          <a:xfrm>
            <a:off x="616097" y="2231199"/>
            <a:ext cx="2829871" cy="2634615"/>
          </a:xfrm>
          <a:prstGeom prst="rect">
            <a:avLst/>
          </a:prstGeom>
          <a:solidFill>
            <a:srgbClr val="A7ABB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358" name="Shape 358"/>
          <p:cNvSpPr/>
          <p:nvPr/>
        </p:nvSpPr>
        <p:spPr>
          <a:xfrm>
            <a:off x="3595467" y="2899396"/>
            <a:ext cx="2814730" cy="5513716"/>
          </a:xfrm>
          <a:prstGeom prst="rect">
            <a:avLst/>
          </a:prstGeom>
          <a:solidFill>
            <a:srgbClr val="FFFFFF"/>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nvGrpSpPr>
          <p:cNvPr id="362" name="Group 362"/>
          <p:cNvGrpSpPr/>
          <p:nvPr/>
        </p:nvGrpSpPr>
        <p:grpSpPr>
          <a:xfrm>
            <a:off x="3825805" y="5061840"/>
            <a:ext cx="2381147" cy="3135144"/>
            <a:chOff x="0" y="203200"/>
            <a:chExt cx="2381144" cy="3135141"/>
          </a:xfrm>
        </p:grpSpPr>
        <p:sp>
          <p:nvSpPr>
            <p:cNvPr id="359" name="Shape 359"/>
            <p:cNvSpPr/>
            <p:nvPr/>
          </p:nvSpPr>
          <p:spPr>
            <a:xfrm>
              <a:off x="33297" y="1932882"/>
              <a:ext cx="2314550" cy="140546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60" name="Shape 360"/>
            <p:cNvSpPr/>
            <p:nvPr/>
          </p:nvSpPr>
          <p:spPr>
            <a:xfrm>
              <a:off x="-1" y="203200"/>
              <a:ext cx="2381146" cy="88424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1" name="Shape 361"/>
            <p:cNvSpPr/>
            <p:nvPr/>
          </p:nvSpPr>
          <p:spPr>
            <a:xfrm>
              <a:off x="57086" y="1048345"/>
              <a:ext cx="2266972" cy="91373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363" name="Shape 363"/>
          <p:cNvSpPr/>
          <p:nvPr/>
        </p:nvSpPr>
        <p:spPr>
          <a:xfrm>
            <a:off x="3587897" y="2231199"/>
            <a:ext cx="2829870" cy="2634615"/>
          </a:xfrm>
          <a:prstGeom prst="rect">
            <a:avLst/>
          </a:prstGeom>
          <a:solidFill>
            <a:srgbClr val="A7ABB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365" name="Shape 365"/>
          <p:cNvSpPr/>
          <p:nvPr/>
        </p:nvSpPr>
        <p:spPr>
          <a:xfrm>
            <a:off x="6567267" y="2899396"/>
            <a:ext cx="2814730" cy="5513716"/>
          </a:xfrm>
          <a:prstGeom prst="rect">
            <a:avLst/>
          </a:prstGeom>
          <a:solidFill>
            <a:srgbClr val="FFFFFF"/>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nvGrpSpPr>
          <p:cNvPr id="369" name="Group 369"/>
          <p:cNvGrpSpPr/>
          <p:nvPr/>
        </p:nvGrpSpPr>
        <p:grpSpPr>
          <a:xfrm>
            <a:off x="6797605" y="5061840"/>
            <a:ext cx="2381147" cy="3135144"/>
            <a:chOff x="0" y="203200"/>
            <a:chExt cx="2381144" cy="3135141"/>
          </a:xfrm>
        </p:grpSpPr>
        <p:sp>
          <p:nvSpPr>
            <p:cNvPr id="366" name="Shape 366"/>
            <p:cNvSpPr/>
            <p:nvPr/>
          </p:nvSpPr>
          <p:spPr>
            <a:xfrm>
              <a:off x="33297" y="1932882"/>
              <a:ext cx="2314550" cy="140546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67" name="Shape 367"/>
            <p:cNvSpPr/>
            <p:nvPr/>
          </p:nvSpPr>
          <p:spPr>
            <a:xfrm>
              <a:off x="-1" y="203200"/>
              <a:ext cx="2381146" cy="88424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8" name="Shape 368"/>
            <p:cNvSpPr/>
            <p:nvPr/>
          </p:nvSpPr>
          <p:spPr>
            <a:xfrm>
              <a:off x="57086" y="1048345"/>
              <a:ext cx="2266972" cy="91373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370" name="Shape 370"/>
          <p:cNvSpPr/>
          <p:nvPr/>
        </p:nvSpPr>
        <p:spPr>
          <a:xfrm>
            <a:off x="6559697" y="2231199"/>
            <a:ext cx="2829870" cy="2634615"/>
          </a:xfrm>
          <a:prstGeom prst="rect">
            <a:avLst/>
          </a:prstGeom>
          <a:solidFill>
            <a:srgbClr val="A7ABB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372" name="Shape 372"/>
          <p:cNvSpPr/>
          <p:nvPr/>
        </p:nvSpPr>
        <p:spPr>
          <a:xfrm>
            <a:off x="9539067" y="2899396"/>
            <a:ext cx="2814730" cy="5513716"/>
          </a:xfrm>
          <a:prstGeom prst="rect">
            <a:avLst/>
          </a:prstGeom>
          <a:solidFill>
            <a:srgbClr val="FFFFFF"/>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nvGrpSpPr>
          <p:cNvPr id="376" name="Group 376"/>
          <p:cNvGrpSpPr/>
          <p:nvPr/>
        </p:nvGrpSpPr>
        <p:grpSpPr>
          <a:xfrm>
            <a:off x="9769405" y="5061840"/>
            <a:ext cx="2381147" cy="3135144"/>
            <a:chOff x="0" y="203200"/>
            <a:chExt cx="2381144" cy="3135141"/>
          </a:xfrm>
        </p:grpSpPr>
        <p:sp>
          <p:nvSpPr>
            <p:cNvPr id="373" name="Shape 373"/>
            <p:cNvSpPr/>
            <p:nvPr/>
          </p:nvSpPr>
          <p:spPr>
            <a:xfrm>
              <a:off x="33297" y="1932882"/>
              <a:ext cx="2314550" cy="140546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74" name="Shape 374"/>
            <p:cNvSpPr/>
            <p:nvPr/>
          </p:nvSpPr>
          <p:spPr>
            <a:xfrm>
              <a:off x="-1" y="203200"/>
              <a:ext cx="2381146" cy="884246"/>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5" name="Shape 375"/>
            <p:cNvSpPr/>
            <p:nvPr/>
          </p:nvSpPr>
          <p:spPr>
            <a:xfrm>
              <a:off x="57086" y="1048345"/>
              <a:ext cx="2266972" cy="91373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377" name="Shape 377"/>
          <p:cNvSpPr/>
          <p:nvPr/>
        </p:nvSpPr>
        <p:spPr>
          <a:xfrm>
            <a:off x="9531497" y="2231199"/>
            <a:ext cx="2829870" cy="2634615"/>
          </a:xfrm>
          <a:prstGeom prst="rect">
            <a:avLst/>
          </a:prstGeom>
          <a:solidFill>
            <a:srgbClr val="A7ABB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Shape 380"/>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81" name="Shape 381"/>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13</a:t>
            </a:fld>
            <a:endParaRPr sz="2600">
              <a:solidFill>
                <a:srgbClr val="3F454D"/>
              </a:solidFill>
            </a:endParaRPr>
          </a:p>
        </p:txBody>
      </p:sp>
      <p:sp>
        <p:nvSpPr>
          <p:cNvPr id="382" name="Shape 382"/>
          <p:cNvSpPr/>
          <p:nvPr/>
        </p:nvSpPr>
        <p:spPr>
          <a:xfrm>
            <a:off x="623667" y="2237161"/>
            <a:ext cx="2814729" cy="6197016"/>
          </a:xfrm>
          <a:prstGeom prst="rect">
            <a:avLst/>
          </a:prstGeom>
          <a:solidFill>
            <a:srgbClr val="FFFFFF"/>
          </a:solidFill>
          <a:ln w="3175">
            <a:miter lim="400000"/>
          </a:ln>
          <a:effectLst/>
        </p:spPr>
        <p:txBody>
          <a:bodyPr lIns="0" tIns="0" rIns="0" bIns="0" anchor="ctr"/>
          <a:lstStyle/>
          <a:p>
            <a:pPr lvl="0">
              <a:defRPr sz="2200">
                <a:latin typeface="+mn-lt"/>
                <a:ea typeface="+mn-ea"/>
                <a:cs typeface="+mn-cs"/>
                <a:sym typeface="Helvetica Light"/>
              </a:defRPr>
            </a:pPr>
            <a:endParaRPr/>
          </a:p>
        </p:txBody>
      </p:sp>
      <p:grpSp>
        <p:nvGrpSpPr>
          <p:cNvPr id="386" name="Group 386"/>
          <p:cNvGrpSpPr/>
          <p:nvPr/>
        </p:nvGrpSpPr>
        <p:grpSpPr>
          <a:xfrm>
            <a:off x="854006" y="4823718"/>
            <a:ext cx="2381145" cy="3272511"/>
            <a:chOff x="0" y="15031"/>
            <a:chExt cx="2381144" cy="3272510"/>
          </a:xfrm>
        </p:grpSpPr>
        <p:sp>
          <p:nvSpPr>
            <p:cNvPr id="383" name="Shape 383"/>
            <p:cNvSpPr/>
            <p:nvPr/>
          </p:nvSpPr>
          <p:spPr>
            <a:xfrm>
              <a:off x="33297" y="1837384"/>
              <a:ext cx="2314550" cy="14501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84" name="Shape 384"/>
            <p:cNvSpPr/>
            <p:nvPr/>
          </p:nvSpPr>
          <p:spPr>
            <a:xfrm>
              <a:off x="-1" y="15031"/>
              <a:ext cx="2381146" cy="88424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85" name="Shape 385"/>
            <p:cNvSpPr/>
            <p:nvPr/>
          </p:nvSpPr>
          <p:spPr>
            <a:xfrm>
              <a:off x="57086" y="921345"/>
              <a:ext cx="2266972" cy="92643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387" name="Shape 387"/>
          <p:cNvSpPr/>
          <p:nvPr/>
        </p:nvSpPr>
        <p:spPr>
          <a:xfrm>
            <a:off x="616097" y="2709579"/>
            <a:ext cx="2829870" cy="1758098"/>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88" name="Shape 388"/>
          <p:cNvSpPr/>
          <p:nvPr/>
        </p:nvSpPr>
        <p:spPr>
          <a:xfrm>
            <a:off x="692676" y="2837320"/>
            <a:ext cx="1083022" cy="20828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3200" b="1">
                <a:latin typeface="Lato-Black"/>
                <a:ea typeface="Lato-Black"/>
                <a:cs typeface="Lato-Black"/>
                <a:sym typeface="Lato-Black"/>
              </a:defRPr>
            </a:lvl1pPr>
          </a:lstStyle>
          <a:p>
            <a:pPr lvl="0">
              <a:defRPr sz="1800" b="0">
                <a:solidFill>
                  <a:srgbClr val="000000"/>
                </a:solidFill>
              </a:defRPr>
            </a:pPr>
            <a:r>
              <a:rPr sz="13200" b="1">
                <a:solidFill>
                  <a:srgbClr val="FFFFFF"/>
                </a:solidFill>
              </a:rPr>
              <a:t>1</a:t>
            </a:r>
          </a:p>
        </p:txBody>
      </p:sp>
      <p:sp>
        <p:nvSpPr>
          <p:cNvPr id="389" name="Shape 389"/>
          <p:cNvSpPr/>
          <p:nvPr/>
        </p:nvSpPr>
        <p:spPr>
          <a:xfrm>
            <a:off x="2329344" y="3336897"/>
            <a:ext cx="901556" cy="90155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800"/>
                  <a:pt x="16800" y="21600"/>
                  <a:pt x="10800" y="21600"/>
                </a:cubicBezTo>
                <a:cubicBezTo>
                  <a:pt x="4800" y="21600"/>
                  <a:pt x="0" y="16800"/>
                  <a:pt x="0" y="10800"/>
                </a:cubicBezTo>
                <a:cubicBezTo>
                  <a:pt x="0" y="4800"/>
                  <a:pt x="4800" y="0"/>
                  <a:pt x="10800" y="0"/>
                </a:cubicBezTo>
                <a:cubicBezTo>
                  <a:pt x="16800" y="0"/>
                  <a:pt x="21600" y="4800"/>
                  <a:pt x="21600" y="10800"/>
                </a:cubicBezTo>
                <a:close/>
                <a:moveTo>
                  <a:pt x="4800" y="12900"/>
                </a:moveTo>
                <a:cubicBezTo>
                  <a:pt x="4800" y="12300"/>
                  <a:pt x="4500" y="11700"/>
                  <a:pt x="4500" y="10800"/>
                </a:cubicBezTo>
                <a:cubicBezTo>
                  <a:pt x="4500" y="10200"/>
                  <a:pt x="4800" y="9600"/>
                  <a:pt x="4800" y="9000"/>
                </a:cubicBezTo>
                <a:cubicBezTo>
                  <a:pt x="2700" y="6600"/>
                  <a:pt x="2700" y="6600"/>
                  <a:pt x="2700" y="6600"/>
                </a:cubicBezTo>
                <a:cubicBezTo>
                  <a:pt x="1800" y="7800"/>
                  <a:pt x="1500" y="9300"/>
                  <a:pt x="1500" y="10800"/>
                </a:cubicBezTo>
                <a:cubicBezTo>
                  <a:pt x="1500" y="12600"/>
                  <a:pt x="1800" y="13800"/>
                  <a:pt x="2700" y="15300"/>
                </a:cubicBezTo>
                <a:lnTo>
                  <a:pt x="4800" y="12900"/>
                </a:lnTo>
                <a:close/>
                <a:moveTo>
                  <a:pt x="15300" y="10800"/>
                </a:moveTo>
                <a:cubicBezTo>
                  <a:pt x="15300" y="8400"/>
                  <a:pt x="13200" y="6300"/>
                  <a:pt x="10800" y="6300"/>
                </a:cubicBezTo>
                <a:cubicBezTo>
                  <a:pt x="8100" y="6300"/>
                  <a:pt x="6000" y="8400"/>
                  <a:pt x="6000" y="10800"/>
                </a:cubicBezTo>
                <a:cubicBezTo>
                  <a:pt x="6000" y="13500"/>
                  <a:pt x="8100" y="15600"/>
                  <a:pt x="10800" y="15600"/>
                </a:cubicBezTo>
                <a:cubicBezTo>
                  <a:pt x="13200" y="15600"/>
                  <a:pt x="15300" y="13500"/>
                  <a:pt x="15300" y="10800"/>
                </a:cubicBezTo>
                <a:close/>
                <a:moveTo>
                  <a:pt x="6300" y="2700"/>
                </a:moveTo>
                <a:cubicBezTo>
                  <a:pt x="8700" y="5100"/>
                  <a:pt x="8700" y="5100"/>
                  <a:pt x="8700" y="5100"/>
                </a:cubicBezTo>
                <a:cubicBezTo>
                  <a:pt x="9300" y="4800"/>
                  <a:pt x="9900" y="4800"/>
                  <a:pt x="10800" y="4800"/>
                </a:cubicBezTo>
                <a:cubicBezTo>
                  <a:pt x="11400" y="4800"/>
                  <a:pt x="12000" y="4800"/>
                  <a:pt x="12600" y="5100"/>
                </a:cubicBezTo>
                <a:cubicBezTo>
                  <a:pt x="15000" y="2700"/>
                  <a:pt x="15000" y="2700"/>
                  <a:pt x="15000" y="2700"/>
                </a:cubicBezTo>
                <a:cubicBezTo>
                  <a:pt x="13800" y="2100"/>
                  <a:pt x="12300" y="1500"/>
                  <a:pt x="10800" y="1500"/>
                </a:cubicBezTo>
                <a:cubicBezTo>
                  <a:pt x="9300" y="1500"/>
                  <a:pt x="7800" y="2100"/>
                  <a:pt x="6300" y="2700"/>
                </a:cubicBezTo>
                <a:close/>
                <a:moveTo>
                  <a:pt x="15000" y="19200"/>
                </a:moveTo>
                <a:cubicBezTo>
                  <a:pt x="12600" y="16800"/>
                  <a:pt x="12600" y="16800"/>
                  <a:pt x="12600" y="16800"/>
                </a:cubicBezTo>
                <a:cubicBezTo>
                  <a:pt x="12000" y="16800"/>
                  <a:pt x="11400" y="17100"/>
                  <a:pt x="10800" y="17100"/>
                </a:cubicBezTo>
                <a:cubicBezTo>
                  <a:pt x="9900" y="17100"/>
                  <a:pt x="9300" y="16800"/>
                  <a:pt x="8700" y="16800"/>
                </a:cubicBezTo>
                <a:cubicBezTo>
                  <a:pt x="6300" y="19200"/>
                  <a:pt x="6300" y="19200"/>
                  <a:pt x="6300" y="19200"/>
                </a:cubicBezTo>
                <a:cubicBezTo>
                  <a:pt x="7800" y="19800"/>
                  <a:pt x="9300" y="20100"/>
                  <a:pt x="10800" y="20100"/>
                </a:cubicBezTo>
                <a:cubicBezTo>
                  <a:pt x="12300" y="20100"/>
                  <a:pt x="13800" y="19800"/>
                  <a:pt x="15000" y="19200"/>
                </a:cubicBezTo>
                <a:close/>
                <a:moveTo>
                  <a:pt x="18900" y="15300"/>
                </a:moveTo>
                <a:cubicBezTo>
                  <a:pt x="19500" y="13800"/>
                  <a:pt x="20100" y="12600"/>
                  <a:pt x="20100" y="10800"/>
                </a:cubicBezTo>
                <a:cubicBezTo>
                  <a:pt x="20100" y="9300"/>
                  <a:pt x="19500" y="7800"/>
                  <a:pt x="18900" y="6600"/>
                </a:cubicBezTo>
                <a:cubicBezTo>
                  <a:pt x="16500" y="9000"/>
                  <a:pt x="16500" y="9000"/>
                  <a:pt x="16500" y="9000"/>
                </a:cubicBezTo>
                <a:cubicBezTo>
                  <a:pt x="16800" y="9600"/>
                  <a:pt x="16800" y="10200"/>
                  <a:pt x="16800" y="10800"/>
                </a:cubicBezTo>
                <a:cubicBezTo>
                  <a:pt x="16800" y="11700"/>
                  <a:pt x="16800" y="12300"/>
                  <a:pt x="16500" y="12900"/>
                </a:cubicBezTo>
                <a:lnTo>
                  <a:pt x="18900" y="1530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0" name="Shape 390"/>
          <p:cNvSpPr/>
          <p:nvPr/>
        </p:nvSpPr>
        <p:spPr>
          <a:xfrm>
            <a:off x="3597152" y="2237161"/>
            <a:ext cx="2814728" cy="6197016"/>
          </a:xfrm>
          <a:prstGeom prst="rect">
            <a:avLst/>
          </a:prstGeom>
          <a:solidFill>
            <a:srgbClr val="FFFFFF"/>
          </a:solidFill>
          <a:ln w="3175">
            <a:miter lim="400000"/>
          </a:ln>
          <a:effectLst/>
        </p:spPr>
        <p:txBody>
          <a:bodyPr lIns="0" tIns="0" rIns="0" bIns="0" anchor="ctr"/>
          <a:lstStyle/>
          <a:p>
            <a:pPr lvl="0">
              <a:defRPr sz="2200">
                <a:latin typeface="+mn-lt"/>
                <a:ea typeface="+mn-ea"/>
                <a:cs typeface="+mn-cs"/>
                <a:sym typeface="Helvetica Light"/>
              </a:defRPr>
            </a:pPr>
            <a:endParaRPr/>
          </a:p>
        </p:txBody>
      </p:sp>
      <p:grpSp>
        <p:nvGrpSpPr>
          <p:cNvPr id="394" name="Group 394"/>
          <p:cNvGrpSpPr/>
          <p:nvPr/>
        </p:nvGrpSpPr>
        <p:grpSpPr>
          <a:xfrm>
            <a:off x="3827490" y="4823718"/>
            <a:ext cx="2381145" cy="3272511"/>
            <a:chOff x="0" y="15031"/>
            <a:chExt cx="2381144" cy="3272510"/>
          </a:xfrm>
        </p:grpSpPr>
        <p:sp>
          <p:nvSpPr>
            <p:cNvPr id="391" name="Shape 391"/>
            <p:cNvSpPr/>
            <p:nvPr/>
          </p:nvSpPr>
          <p:spPr>
            <a:xfrm>
              <a:off x="33297" y="1837384"/>
              <a:ext cx="2314550" cy="14501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92" name="Shape 392"/>
            <p:cNvSpPr/>
            <p:nvPr/>
          </p:nvSpPr>
          <p:spPr>
            <a:xfrm>
              <a:off x="-1" y="15031"/>
              <a:ext cx="2381146" cy="88424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93" name="Shape 393"/>
            <p:cNvSpPr/>
            <p:nvPr/>
          </p:nvSpPr>
          <p:spPr>
            <a:xfrm>
              <a:off x="57086" y="921345"/>
              <a:ext cx="2266972" cy="92643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395" name="Shape 395"/>
          <p:cNvSpPr/>
          <p:nvPr/>
        </p:nvSpPr>
        <p:spPr>
          <a:xfrm>
            <a:off x="3589581" y="2709579"/>
            <a:ext cx="2829870" cy="1758098"/>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96" name="Shape 396"/>
          <p:cNvSpPr/>
          <p:nvPr/>
        </p:nvSpPr>
        <p:spPr>
          <a:xfrm>
            <a:off x="3666160" y="2837321"/>
            <a:ext cx="1083023" cy="20828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3200" b="1">
                <a:latin typeface="Lato-Black"/>
                <a:ea typeface="Lato-Black"/>
                <a:cs typeface="Lato-Black"/>
                <a:sym typeface="Lato-Black"/>
              </a:defRPr>
            </a:lvl1pPr>
          </a:lstStyle>
          <a:p>
            <a:pPr lvl="0">
              <a:defRPr sz="1800" b="0">
                <a:solidFill>
                  <a:srgbClr val="000000"/>
                </a:solidFill>
              </a:defRPr>
            </a:pPr>
            <a:r>
              <a:rPr sz="13200" b="1">
                <a:solidFill>
                  <a:srgbClr val="FFFFFF"/>
                </a:solidFill>
              </a:rPr>
              <a:t>2</a:t>
            </a:r>
          </a:p>
        </p:txBody>
      </p:sp>
      <p:sp>
        <p:nvSpPr>
          <p:cNvPr id="397" name="Shape 397"/>
          <p:cNvSpPr/>
          <p:nvPr/>
        </p:nvSpPr>
        <p:spPr>
          <a:xfrm>
            <a:off x="6570636" y="2237161"/>
            <a:ext cx="2814728" cy="6197016"/>
          </a:xfrm>
          <a:prstGeom prst="rect">
            <a:avLst/>
          </a:prstGeom>
          <a:solidFill>
            <a:srgbClr val="FFFFFF"/>
          </a:solidFill>
          <a:ln w="3175">
            <a:miter lim="400000"/>
          </a:ln>
          <a:effectLst/>
        </p:spPr>
        <p:txBody>
          <a:bodyPr lIns="0" tIns="0" rIns="0" bIns="0" anchor="ctr"/>
          <a:lstStyle/>
          <a:p>
            <a:pPr lvl="0">
              <a:defRPr sz="2200">
                <a:latin typeface="+mn-lt"/>
                <a:ea typeface="+mn-ea"/>
                <a:cs typeface="+mn-cs"/>
                <a:sym typeface="Helvetica Light"/>
              </a:defRPr>
            </a:pPr>
            <a:endParaRPr/>
          </a:p>
        </p:txBody>
      </p:sp>
      <p:grpSp>
        <p:nvGrpSpPr>
          <p:cNvPr id="401" name="Group 401"/>
          <p:cNvGrpSpPr/>
          <p:nvPr/>
        </p:nvGrpSpPr>
        <p:grpSpPr>
          <a:xfrm>
            <a:off x="6800974" y="4823718"/>
            <a:ext cx="2381146" cy="3272511"/>
            <a:chOff x="0" y="15031"/>
            <a:chExt cx="2381144" cy="3272510"/>
          </a:xfrm>
        </p:grpSpPr>
        <p:sp>
          <p:nvSpPr>
            <p:cNvPr id="398" name="Shape 398"/>
            <p:cNvSpPr/>
            <p:nvPr/>
          </p:nvSpPr>
          <p:spPr>
            <a:xfrm>
              <a:off x="33297" y="1837384"/>
              <a:ext cx="2314550" cy="14501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399" name="Shape 399"/>
            <p:cNvSpPr/>
            <p:nvPr/>
          </p:nvSpPr>
          <p:spPr>
            <a:xfrm>
              <a:off x="-1" y="15031"/>
              <a:ext cx="2381146" cy="88424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00" name="Shape 400"/>
            <p:cNvSpPr/>
            <p:nvPr/>
          </p:nvSpPr>
          <p:spPr>
            <a:xfrm>
              <a:off x="57086" y="921345"/>
              <a:ext cx="2266972" cy="92643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402" name="Shape 402"/>
          <p:cNvSpPr/>
          <p:nvPr/>
        </p:nvSpPr>
        <p:spPr>
          <a:xfrm>
            <a:off x="6563066" y="2709579"/>
            <a:ext cx="2829869" cy="1758098"/>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03" name="Shape 403"/>
          <p:cNvSpPr/>
          <p:nvPr/>
        </p:nvSpPr>
        <p:spPr>
          <a:xfrm>
            <a:off x="6639645" y="2837321"/>
            <a:ext cx="1083022" cy="20828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3200" b="1">
                <a:latin typeface="Lato-Black"/>
                <a:ea typeface="Lato-Black"/>
                <a:cs typeface="Lato-Black"/>
                <a:sym typeface="Lato-Black"/>
              </a:defRPr>
            </a:lvl1pPr>
          </a:lstStyle>
          <a:p>
            <a:pPr lvl="0">
              <a:defRPr sz="1800" b="0">
                <a:solidFill>
                  <a:srgbClr val="000000"/>
                </a:solidFill>
              </a:defRPr>
            </a:pPr>
            <a:r>
              <a:rPr sz="13200" b="1">
                <a:solidFill>
                  <a:srgbClr val="FFFFFF"/>
                </a:solidFill>
              </a:rPr>
              <a:t>3</a:t>
            </a:r>
          </a:p>
        </p:txBody>
      </p:sp>
      <p:sp>
        <p:nvSpPr>
          <p:cNvPr id="404" name="Shape 404"/>
          <p:cNvSpPr/>
          <p:nvPr/>
        </p:nvSpPr>
        <p:spPr>
          <a:xfrm>
            <a:off x="9544120" y="2237161"/>
            <a:ext cx="2814729" cy="6197016"/>
          </a:xfrm>
          <a:prstGeom prst="rect">
            <a:avLst/>
          </a:prstGeom>
          <a:solidFill>
            <a:srgbClr val="FFFFFF"/>
          </a:solidFill>
          <a:ln w="3175">
            <a:miter lim="400000"/>
          </a:ln>
          <a:effectLst/>
        </p:spPr>
        <p:txBody>
          <a:bodyPr lIns="0" tIns="0" rIns="0" bIns="0" anchor="ctr"/>
          <a:lstStyle/>
          <a:p>
            <a:pPr lvl="0">
              <a:defRPr sz="2200">
                <a:latin typeface="+mn-lt"/>
                <a:ea typeface="+mn-ea"/>
                <a:cs typeface="+mn-cs"/>
                <a:sym typeface="Helvetica Light"/>
              </a:defRPr>
            </a:pPr>
            <a:endParaRPr/>
          </a:p>
        </p:txBody>
      </p:sp>
      <p:grpSp>
        <p:nvGrpSpPr>
          <p:cNvPr id="408" name="Group 408"/>
          <p:cNvGrpSpPr/>
          <p:nvPr/>
        </p:nvGrpSpPr>
        <p:grpSpPr>
          <a:xfrm>
            <a:off x="9774459" y="4823718"/>
            <a:ext cx="2381145" cy="3272511"/>
            <a:chOff x="0" y="15031"/>
            <a:chExt cx="2381144" cy="3272510"/>
          </a:xfrm>
        </p:grpSpPr>
        <p:sp>
          <p:nvSpPr>
            <p:cNvPr id="405" name="Shape 405"/>
            <p:cNvSpPr/>
            <p:nvPr/>
          </p:nvSpPr>
          <p:spPr>
            <a:xfrm>
              <a:off x="33297" y="1837384"/>
              <a:ext cx="2314550" cy="145015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406" name="Shape 406"/>
            <p:cNvSpPr/>
            <p:nvPr/>
          </p:nvSpPr>
          <p:spPr>
            <a:xfrm>
              <a:off x="-1" y="15031"/>
              <a:ext cx="2381146" cy="884247"/>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07" name="Shape 407"/>
            <p:cNvSpPr/>
            <p:nvPr/>
          </p:nvSpPr>
          <p:spPr>
            <a:xfrm>
              <a:off x="57086" y="921345"/>
              <a:ext cx="2266972" cy="92643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409" name="Shape 409"/>
          <p:cNvSpPr/>
          <p:nvPr/>
        </p:nvSpPr>
        <p:spPr>
          <a:xfrm>
            <a:off x="9536549" y="2709579"/>
            <a:ext cx="2829870" cy="1758098"/>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10" name="Shape 410"/>
          <p:cNvSpPr/>
          <p:nvPr/>
        </p:nvSpPr>
        <p:spPr>
          <a:xfrm>
            <a:off x="9613129" y="2837321"/>
            <a:ext cx="1083022" cy="20828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3200" b="1">
                <a:latin typeface="Lato-Black"/>
                <a:ea typeface="Lato-Black"/>
                <a:cs typeface="Lato-Black"/>
                <a:sym typeface="Lato-Black"/>
              </a:defRPr>
            </a:lvl1pPr>
          </a:lstStyle>
          <a:p>
            <a:pPr lvl="0">
              <a:defRPr sz="1800" b="0">
                <a:solidFill>
                  <a:srgbClr val="000000"/>
                </a:solidFill>
              </a:defRPr>
            </a:pPr>
            <a:r>
              <a:rPr sz="13200" b="1">
                <a:solidFill>
                  <a:srgbClr val="FFFFFF"/>
                </a:solidFill>
              </a:rPr>
              <a:t>4</a:t>
            </a:r>
          </a:p>
        </p:txBody>
      </p:sp>
      <p:sp>
        <p:nvSpPr>
          <p:cNvPr id="411" name="Shape 411"/>
          <p:cNvSpPr/>
          <p:nvPr/>
        </p:nvSpPr>
        <p:spPr>
          <a:xfrm>
            <a:off x="5240042" y="3255155"/>
            <a:ext cx="968593" cy="915153"/>
          </a:xfrm>
          <a:custGeom>
            <a:avLst/>
            <a:gdLst/>
            <a:ahLst/>
            <a:cxnLst>
              <a:cxn ang="0">
                <a:pos x="wd2" y="hd2"/>
              </a:cxn>
              <a:cxn ang="5400000">
                <a:pos x="wd2" y="hd2"/>
              </a:cxn>
              <a:cxn ang="10800000">
                <a:pos x="wd2" y="hd2"/>
              </a:cxn>
              <a:cxn ang="16200000">
                <a:pos x="wd2" y="hd2"/>
              </a:cxn>
            </a:cxnLst>
            <a:rect l="0" t="0" r="r" b="b"/>
            <a:pathLst>
              <a:path w="21600" h="21600" extrusionOk="0">
                <a:moveTo>
                  <a:pt x="19343" y="17829"/>
                </a:moveTo>
                <a:cubicBezTo>
                  <a:pt x="17731" y="17829"/>
                  <a:pt x="17409" y="16457"/>
                  <a:pt x="15797" y="16457"/>
                </a:cubicBezTo>
                <a:cubicBezTo>
                  <a:pt x="14830" y="16457"/>
                  <a:pt x="14507" y="17143"/>
                  <a:pt x="14507" y="18171"/>
                </a:cubicBezTo>
                <a:cubicBezTo>
                  <a:pt x="14507" y="19200"/>
                  <a:pt x="14830" y="20229"/>
                  <a:pt x="14830" y="21257"/>
                </a:cubicBezTo>
                <a:cubicBezTo>
                  <a:pt x="14830" y="21257"/>
                  <a:pt x="14830" y="21257"/>
                  <a:pt x="14830" y="21257"/>
                </a:cubicBezTo>
                <a:cubicBezTo>
                  <a:pt x="14830" y="21257"/>
                  <a:pt x="14507" y="21257"/>
                  <a:pt x="14507" y="21257"/>
                </a:cubicBezTo>
                <a:cubicBezTo>
                  <a:pt x="13218" y="21257"/>
                  <a:pt x="11606" y="21600"/>
                  <a:pt x="10316" y="21600"/>
                </a:cubicBezTo>
                <a:cubicBezTo>
                  <a:pt x="9349" y="21600"/>
                  <a:pt x="8382" y="21257"/>
                  <a:pt x="8382" y="20229"/>
                </a:cubicBezTo>
                <a:cubicBezTo>
                  <a:pt x="8382" y="18514"/>
                  <a:pt x="9994" y="18171"/>
                  <a:pt x="9994" y="16457"/>
                </a:cubicBezTo>
                <a:cubicBezTo>
                  <a:pt x="9994" y="15086"/>
                  <a:pt x="8704" y="14057"/>
                  <a:pt x="7415" y="14057"/>
                </a:cubicBezTo>
                <a:cubicBezTo>
                  <a:pt x="6125" y="14057"/>
                  <a:pt x="4836" y="15086"/>
                  <a:pt x="4836" y="16457"/>
                </a:cubicBezTo>
                <a:cubicBezTo>
                  <a:pt x="4836" y="18171"/>
                  <a:pt x="6125" y="19200"/>
                  <a:pt x="6125" y="19886"/>
                </a:cubicBezTo>
                <a:cubicBezTo>
                  <a:pt x="6125" y="20571"/>
                  <a:pt x="5803" y="20914"/>
                  <a:pt x="5481" y="21257"/>
                </a:cubicBezTo>
                <a:cubicBezTo>
                  <a:pt x="5158" y="21600"/>
                  <a:pt x="4513" y="21600"/>
                  <a:pt x="4191" y="21600"/>
                </a:cubicBezTo>
                <a:cubicBezTo>
                  <a:pt x="2901" y="21600"/>
                  <a:pt x="1934" y="21600"/>
                  <a:pt x="967" y="21257"/>
                </a:cubicBezTo>
                <a:cubicBezTo>
                  <a:pt x="645" y="21257"/>
                  <a:pt x="322" y="21257"/>
                  <a:pt x="0" y="21257"/>
                </a:cubicBezTo>
                <a:cubicBezTo>
                  <a:pt x="0" y="21257"/>
                  <a:pt x="0" y="21257"/>
                  <a:pt x="0" y="21257"/>
                </a:cubicBezTo>
                <a:cubicBezTo>
                  <a:pt x="0" y="21257"/>
                  <a:pt x="0" y="21257"/>
                  <a:pt x="0" y="21257"/>
                </a:cubicBezTo>
                <a:cubicBezTo>
                  <a:pt x="0" y="7200"/>
                  <a:pt x="0" y="7200"/>
                  <a:pt x="0" y="7200"/>
                </a:cubicBezTo>
                <a:cubicBezTo>
                  <a:pt x="0" y="7200"/>
                  <a:pt x="645" y="7200"/>
                  <a:pt x="967" y="7200"/>
                </a:cubicBezTo>
                <a:cubicBezTo>
                  <a:pt x="1934" y="7543"/>
                  <a:pt x="2901" y="7543"/>
                  <a:pt x="4191" y="7543"/>
                </a:cubicBezTo>
                <a:cubicBezTo>
                  <a:pt x="4513" y="7543"/>
                  <a:pt x="5158" y="7543"/>
                  <a:pt x="5481" y="7200"/>
                </a:cubicBezTo>
                <a:cubicBezTo>
                  <a:pt x="5803" y="6857"/>
                  <a:pt x="6125" y="6514"/>
                  <a:pt x="6125" y="5829"/>
                </a:cubicBezTo>
                <a:cubicBezTo>
                  <a:pt x="6125" y="5143"/>
                  <a:pt x="4836" y="4114"/>
                  <a:pt x="4836" y="2400"/>
                </a:cubicBezTo>
                <a:cubicBezTo>
                  <a:pt x="4836" y="1029"/>
                  <a:pt x="6125" y="0"/>
                  <a:pt x="7415" y="0"/>
                </a:cubicBezTo>
                <a:cubicBezTo>
                  <a:pt x="8704" y="0"/>
                  <a:pt x="9994" y="1029"/>
                  <a:pt x="9994" y="2400"/>
                </a:cubicBezTo>
                <a:cubicBezTo>
                  <a:pt x="9994" y="4114"/>
                  <a:pt x="8382" y="4457"/>
                  <a:pt x="8382" y="6171"/>
                </a:cubicBezTo>
                <a:cubicBezTo>
                  <a:pt x="8382" y="7200"/>
                  <a:pt x="9349" y="7543"/>
                  <a:pt x="10316" y="7543"/>
                </a:cubicBezTo>
                <a:cubicBezTo>
                  <a:pt x="11928" y="7543"/>
                  <a:pt x="13218" y="7200"/>
                  <a:pt x="14830" y="7200"/>
                </a:cubicBezTo>
                <a:cubicBezTo>
                  <a:pt x="14830" y="7200"/>
                  <a:pt x="14830" y="7200"/>
                  <a:pt x="14830" y="7200"/>
                </a:cubicBezTo>
                <a:cubicBezTo>
                  <a:pt x="14830" y="7200"/>
                  <a:pt x="14830" y="7886"/>
                  <a:pt x="14830" y="8229"/>
                </a:cubicBezTo>
                <a:cubicBezTo>
                  <a:pt x="14507" y="9257"/>
                  <a:pt x="14507" y="10286"/>
                  <a:pt x="14507" y="11657"/>
                </a:cubicBezTo>
                <a:cubicBezTo>
                  <a:pt x="14507" y="12000"/>
                  <a:pt x="14507" y="12686"/>
                  <a:pt x="14830" y="13029"/>
                </a:cubicBezTo>
                <a:cubicBezTo>
                  <a:pt x="15152" y="13371"/>
                  <a:pt x="15475" y="13714"/>
                  <a:pt x="16119" y="13714"/>
                </a:cubicBezTo>
                <a:cubicBezTo>
                  <a:pt x="16764" y="13714"/>
                  <a:pt x="17731" y="12343"/>
                  <a:pt x="19343" y="12343"/>
                </a:cubicBezTo>
                <a:cubicBezTo>
                  <a:pt x="20633" y="12343"/>
                  <a:pt x="21600" y="13714"/>
                  <a:pt x="21600" y="15086"/>
                </a:cubicBezTo>
                <a:cubicBezTo>
                  <a:pt x="21600" y="16800"/>
                  <a:pt x="20633" y="17829"/>
                  <a:pt x="19343" y="1782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412" name="Shape 412"/>
          <p:cNvSpPr/>
          <p:nvPr/>
        </p:nvSpPr>
        <p:spPr>
          <a:xfrm>
            <a:off x="8213527" y="3265175"/>
            <a:ext cx="968593" cy="895113"/>
          </a:xfrm>
          <a:custGeom>
            <a:avLst/>
            <a:gdLst/>
            <a:ahLst/>
            <a:cxnLst>
              <a:cxn ang="0">
                <a:pos x="wd2" y="hd2"/>
              </a:cxn>
              <a:cxn ang="5400000">
                <a:pos x="wd2" y="hd2"/>
              </a:cxn>
              <a:cxn ang="10800000">
                <a:pos x="wd2" y="hd2"/>
              </a:cxn>
              <a:cxn ang="16200000">
                <a:pos x="wd2" y="hd2"/>
              </a:cxn>
            </a:cxnLst>
            <a:rect l="0" t="0" r="r" b="b"/>
            <a:pathLst>
              <a:path w="21600" h="21600" extrusionOk="0">
                <a:moveTo>
                  <a:pt x="21600" y="6968"/>
                </a:moveTo>
                <a:cubicBezTo>
                  <a:pt x="21600" y="9406"/>
                  <a:pt x="18699" y="12542"/>
                  <a:pt x="14830" y="12542"/>
                </a:cubicBezTo>
                <a:cubicBezTo>
                  <a:pt x="14185" y="13239"/>
                  <a:pt x="13540" y="13935"/>
                  <a:pt x="13540" y="13935"/>
                </a:cubicBezTo>
                <a:cubicBezTo>
                  <a:pt x="12896" y="14632"/>
                  <a:pt x="12573" y="15329"/>
                  <a:pt x="12573" y="16374"/>
                </a:cubicBezTo>
                <a:cubicBezTo>
                  <a:pt x="12573" y="17071"/>
                  <a:pt x="12896" y="18116"/>
                  <a:pt x="14185" y="18116"/>
                </a:cubicBezTo>
                <a:cubicBezTo>
                  <a:pt x="15475" y="18116"/>
                  <a:pt x="16764" y="18813"/>
                  <a:pt x="16764" y="20206"/>
                </a:cubicBezTo>
                <a:cubicBezTo>
                  <a:pt x="16764" y="21252"/>
                  <a:pt x="16764" y="21252"/>
                  <a:pt x="16764" y="21252"/>
                </a:cubicBezTo>
                <a:cubicBezTo>
                  <a:pt x="16764" y="21600"/>
                  <a:pt x="16442" y="21600"/>
                  <a:pt x="16442" y="21600"/>
                </a:cubicBezTo>
                <a:cubicBezTo>
                  <a:pt x="5481" y="21600"/>
                  <a:pt x="5481" y="21600"/>
                  <a:pt x="5481" y="21600"/>
                </a:cubicBezTo>
                <a:cubicBezTo>
                  <a:pt x="5158" y="21600"/>
                  <a:pt x="5158" y="21600"/>
                  <a:pt x="5158" y="21252"/>
                </a:cubicBezTo>
                <a:cubicBezTo>
                  <a:pt x="5158" y="20206"/>
                  <a:pt x="5158" y="20206"/>
                  <a:pt x="5158" y="20206"/>
                </a:cubicBezTo>
                <a:cubicBezTo>
                  <a:pt x="5158" y="18813"/>
                  <a:pt x="6448" y="18116"/>
                  <a:pt x="7737" y="18116"/>
                </a:cubicBezTo>
                <a:cubicBezTo>
                  <a:pt x="8704" y="18116"/>
                  <a:pt x="9349" y="17071"/>
                  <a:pt x="9349" y="16374"/>
                </a:cubicBezTo>
                <a:cubicBezTo>
                  <a:pt x="9349" y="15329"/>
                  <a:pt x="9027" y="14632"/>
                  <a:pt x="8382" y="13935"/>
                </a:cubicBezTo>
                <a:cubicBezTo>
                  <a:pt x="8060" y="13935"/>
                  <a:pt x="7737" y="13239"/>
                  <a:pt x="7093" y="12542"/>
                </a:cubicBezTo>
                <a:cubicBezTo>
                  <a:pt x="3224" y="12542"/>
                  <a:pt x="0" y="9406"/>
                  <a:pt x="0" y="6968"/>
                </a:cubicBezTo>
                <a:cubicBezTo>
                  <a:pt x="0" y="5226"/>
                  <a:pt x="0" y="5226"/>
                  <a:pt x="0" y="5226"/>
                </a:cubicBezTo>
                <a:cubicBezTo>
                  <a:pt x="0" y="4181"/>
                  <a:pt x="645" y="3832"/>
                  <a:pt x="1290" y="3832"/>
                </a:cubicBezTo>
                <a:cubicBezTo>
                  <a:pt x="5158" y="3832"/>
                  <a:pt x="5158" y="3832"/>
                  <a:pt x="5158" y="3832"/>
                </a:cubicBezTo>
                <a:cubicBezTo>
                  <a:pt x="5158" y="2439"/>
                  <a:pt x="5158" y="2439"/>
                  <a:pt x="5158" y="2439"/>
                </a:cubicBezTo>
                <a:cubicBezTo>
                  <a:pt x="5158" y="1045"/>
                  <a:pt x="6125" y="0"/>
                  <a:pt x="7093" y="0"/>
                </a:cubicBezTo>
                <a:cubicBezTo>
                  <a:pt x="14507" y="0"/>
                  <a:pt x="14507" y="0"/>
                  <a:pt x="14507" y="0"/>
                </a:cubicBezTo>
                <a:cubicBezTo>
                  <a:pt x="15797" y="0"/>
                  <a:pt x="16764" y="1045"/>
                  <a:pt x="16764" y="2439"/>
                </a:cubicBezTo>
                <a:cubicBezTo>
                  <a:pt x="16764" y="3832"/>
                  <a:pt x="16764" y="3832"/>
                  <a:pt x="16764" y="3832"/>
                </a:cubicBezTo>
                <a:cubicBezTo>
                  <a:pt x="20310" y="3832"/>
                  <a:pt x="20310" y="3832"/>
                  <a:pt x="20310" y="3832"/>
                </a:cubicBezTo>
                <a:cubicBezTo>
                  <a:pt x="21278" y="3832"/>
                  <a:pt x="21600" y="4181"/>
                  <a:pt x="21600" y="5226"/>
                </a:cubicBezTo>
                <a:lnTo>
                  <a:pt x="21600" y="6968"/>
                </a:lnTo>
                <a:close/>
                <a:moveTo>
                  <a:pt x="5158" y="5574"/>
                </a:moveTo>
                <a:cubicBezTo>
                  <a:pt x="1934" y="5574"/>
                  <a:pt x="1934" y="5574"/>
                  <a:pt x="1934" y="5574"/>
                </a:cubicBezTo>
                <a:cubicBezTo>
                  <a:pt x="1934" y="6968"/>
                  <a:pt x="1934" y="6968"/>
                  <a:pt x="1934" y="6968"/>
                </a:cubicBezTo>
                <a:cubicBezTo>
                  <a:pt x="1934" y="8361"/>
                  <a:pt x="3546" y="10103"/>
                  <a:pt x="6125" y="10800"/>
                </a:cubicBezTo>
                <a:cubicBezTo>
                  <a:pt x="5481" y="9406"/>
                  <a:pt x="5158" y="7665"/>
                  <a:pt x="5158" y="5574"/>
                </a:cubicBezTo>
                <a:close/>
                <a:moveTo>
                  <a:pt x="19988" y="5574"/>
                </a:moveTo>
                <a:cubicBezTo>
                  <a:pt x="16764" y="5574"/>
                  <a:pt x="16764" y="5574"/>
                  <a:pt x="16764" y="5574"/>
                </a:cubicBezTo>
                <a:cubicBezTo>
                  <a:pt x="16764" y="7665"/>
                  <a:pt x="16442" y="9406"/>
                  <a:pt x="15797" y="10800"/>
                </a:cubicBezTo>
                <a:cubicBezTo>
                  <a:pt x="18376" y="10103"/>
                  <a:pt x="19988" y="8361"/>
                  <a:pt x="19988" y="6968"/>
                </a:cubicBezTo>
                <a:lnTo>
                  <a:pt x="19988" y="5574"/>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413" name="Shape 413"/>
          <p:cNvSpPr/>
          <p:nvPr/>
        </p:nvSpPr>
        <p:spPr>
          <a:xfrm>
            <a:off x="11295705" y="3265175"/>
            <a:ext cx="919807" cy="895113"/>
          </a:xfrm>
          <a:custGeom>
            <a:avLst/>
            <a:gdLst/>
            <a:ahLst/>
            <a:cxnLst>
              <a:cxn ang="0">
                <a:pos x="wd2" y="hd2"/>
              </a:cxn>
              <a:cxn ang="5400000">
                <a:pos x="wd2" y="hd2"/>
              </a:cxn>
              <a:cxn ang="10800000">
                <a:pos x="wd2" y="hd2"/>
              </a:cxn>
              <a:cxn ang="16200000">
                <a:pos x="wd2" y="hd2"/>
              </a:cxn>
            </a:cxnLst>
            <a:rect l="0" t="0" r="r" b="b"/>
            <a:pathLst>
              <a:path w="21600" h="21600" extrusionOk="0">
                <a:moveTo>
                  <a:pt x="16591" y="18699"/>
                </a:moveTo>
                <a:cubicBezTo>
                  <a:pt x="14713" y="20633"/>
                  <a:pt x="12209" y="21600"/>
                  <a:pt x="9704" y="21600"/>
                </a:cubicBezTo>
                <a:cubicBezTo>
                  <a:pt x="4383" y="21600"/>
                  <a:pt x="0" y="17087"/>
                  <a:pt x="0" y="11606"/>
                </a:cubicBezTo>
                <a:cubicBezTo>
                  <a:pt x="0" y="6125"/>
                  <a:pt x="4383" y="1612"/>
                  <a:pt x="9704" y="1612"/>
                </a:cubicBezTo>
                <a:cubicBezTo>
                  <a:pt x="9704" y="11606"/>
                  <a:pt x="9704" y="11606"/>
                  <a:pt x="9704" y="11606"/>
                </a:cubicBezTo>
                <a:lnTo>
                  <a:pt x="16591" y="18699"/>
                </a:lnTo>
                <a:close/>
                <a:moveTo>
                  <a:pt x="11270" y="9994"/>
                </a:moveTo>
                <a:cubicBezTo>
                  <a:pt x="11270" y="0"/>
                  <a:pt x="11270" y="0"/>
                  <a:pt x="11270" y="0"/>
                </a:cubicBezTo>
                <a:cubicBezTo>
                  <a:pt x="16591" y="0"/>
                  <a:pt x="20974" y="4513"/>
                  <a:pt x="20974" y="9994"/>
                </a:cubicBezTo>
                <a:lnTo>
                  <a:pt x="11270" y="9994"/>
                </a:lnTo>
                <a:close/>
                <a:moveTo>
                  <a:pt x="21600" y="11606"/>
                </a:moveTo>
                <a:cubicBezTo>
                  <a:pt x="21600" y="14507"/>
                  <a:pt x="20661" y="17087"/>
                  <a:pt x="18783" y="18699"/>
                </a:cubicBezTo>
                <a:cubicBezTo>
                  <a:pt x="11896" y="11606"/>
                  <a:pt x="11896" y="11606"/>
                  <a:pt x="11896" y="11606"/>
                </a:cubicBezTo>
                <a:lnTo>
                  <a:pt x="21600" y="1160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Shape 41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16" name="Shape 416"/>
          <p:cNvSpPr>
            <a:spLocks noGrp="1"/>
          </p:cNvSpPr>
          <p:nvPr>
            <p:ph type="body" idx="1"/>
          </p:nvPr>
        </p:nvSpPr>
        <p:spPr>
          <a:xfrm>
            <a:off x="594685" y="6510401"/>
            <a:ext cx="5682176" cy="2046621"/>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17" name="Shape 417"/>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14</a:t>
            </a:fld>
            <a:endParaRPr sz="2600">
              <a:solidFill>
                <a:srgbClr val="3F454D"/>
              </a:solidFill>
            </a:endParaRPr>
          </a:p>
        </p:txBody>
      </p:sp>
      <p:grpSp>
        <p:nvGrpSpPr>
          <p:cNvPr id="420" name="Group 420"/>
          <p:cNvGrpSpPr/>
          <p:nvPr/>
        </p:nvGrpSpPr>
        <p:grpSpPr>
          <a:xfrm>
            <a:off x="572873" y="5162948"/>
            <a:ext cx="5437292" cy="1254941"/>
            <a:chOff x="0" y="0"/>
            <a:chExt cx="5437290" cy="1254940"/>
          </a:xfrm>
        </p:grpSpPr>
        <p:sp>
          <p:nvSpPr>
            <p:cNvPr id="418" name="Shape 418"/>
            <p:cNvSpPr/>
            <p:nvPr/>
          </p:nvSpPr>
          <p:spPr>
            <a:xfrm>
              <a:off x="0" y="0"/>
              <a:ext cx="5437291" cy="5198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19" name="Shape 419"/>
            <p:cNvSpPr/>
            <p:nvPr/>
          </p:nvSpPr>
          <p:spPr>
            <a:xfrm>
              <a:off x="6204" y="540309"/>
              <a:ext cx="5424882" cy="71463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grpSp>
      <p:sp>
        <p:nvSpPr>
          <p:cNvPr id="421" name="Shape 421"/>
          <p:cNvSpPr/>
          <p:nvPr/>
        </p:nvSpPr>
        <p:spPr>
          <a:xfrm>
            <a:off x="616981" y="2225292"/>
            <a:ext cx="5682175" cy="2571536"/>
          </a:xfrm>
          <a:prstGeom prst="rect">
            <a:avLst/>
          </a:prstGeom>
          <a:solidFill>
            <a:srgbClr val="A7ABB1"/>
          </a:solidFill>
          <a:ln w="3175">
            <a:miter lim="400000"/>
          </a:ln>
          <a:effectLst>
            <a:outerShdw blurRad="12700" dist="12700" dir="5310213" rotWithShape="0">
              <a:srgbClr val="000000">
                <a:alpha val="32741"/>
              </a:srgbClr>
            </a:outerShdw>
          </a:effectLst>
        </p:spPr>
        <p:txBody>
          <a:bodyPr lIns="0" tIns="0" rIns="0" bIns="0" anchor="ctr"/>
          <a:lstStyle/>
          <a:p>
            <a:pPr lvl="0">
              <a:defRPr sz="2200">
                <a:solidFill>
                  <a:srgbClr val="A7ABB1"/>
                </a:solidFill>
                <a:latin typeface="+mn-lt"/>
                <a:ea typeface="+mn-ea"/>
                <a:cs typeface="+mn-cs"/>
                <a:sym typeface="Helvetica Light"/>
              </a:defRPr>
            </a:pPr>
            <a:endParaRPr/>
          </a:p>
        </p:txBody>
      </p:sp>
      <p:sp>
        <p:nvSpPr>
          <p:cNvPr id="422" name="Shape 422"/>
          <p:cNvSpPr/>
          <p:nvPr/>
        </p:nvSpPr>
        <p:spPr>
          <a:xfrm>
            <a:off x="613187" y="2225292"/>
            <a:ext cx="304921" cy="257153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23" name="Shape 423"/>
          <p:cNvSpPr/>
          <p:nvPr/>
        </p:nvSpPr>
        <p:spPr>
          <a:xfrm>
            <a:off x="6665044" y="6505712"/>
            <a:ext cx="5682175" cy="204662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grpSp>
        <p:nvGrpSpPr>
          <p:cNvPr id="426" name="Group 426"/>
          <p:cNvGrpSpPr/>
          <p:nvPr/>
        </p:nvGrpSpPr>
        <p:grpSpPr>
          <a:xfrm>
            <a:off x="6643232" y="5158259"/>
            <a:ext cx="5437291" cy="1254942"/>
            <a:chOff x="0" y="0"/>
            <a:chExt cx="5437290" cy="1254940"/>
          </a:xfrm>
        </p:grpSpPr>
        <p:sp>
          <p:nvSpPr>
            <p:cNvPr id="424" name="Shape 424"/>
            <p:cNvSpPr/>
            <p:nvPr/>
          </p:nvSpPr>
          <p:spPr>
            <a:xfrm>
              <a:off x="0" y="0"/>
              <a:ext cx="5437291" cy="51983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dirty="0">
                  <a:solidFill>
                    <a:srgbClr val="3F454D"/>
                  </a:solidFill>
                </a:rPr>
                <a:t>Lorem ipsum dolor</a:t>
              </a:r>
            </a:p>
          </p:txBody>
        </p:sp>
        <p:sp>
          <p:nvSpPr>
            <p:cNvPr id="425" name="Shape 425"/>
            <p:cNvSpPr/>
            <p:nvPr/>
          </p:nvSpPr>
          <p:spPr>
            <a:xfrm>
              <a:off x="6204" y="540309"/>
              <a:ext cx="5424882" cy="71463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grpSp>
      <p:sp>
        <p:nvSpPr>
          <p:cNvPr id="427" name="Shape 427"/>
          <p:cNvSpPr/>
          <p:nvPr/>
        </p:nvSpPr>
        <p:spPr>
          <a:xfrm>
            <a:off x="6687339" y="2220604"/>
            <a:ext cx="5682175" cy="2571536"/>
          </a:xfrm>
          <a:prstGeom prst="rect">
            <a:avLst/>
          </a:prstGeom>
          <a:solidFill>
            <a:srgbClr val="A7ABB1"/>
          </a:solidFill>
          <a:ln w="3175">
            <a:miter lim="400000"/>
          </a:ln>
          <a:effectLst>
            <a:outerShdw blurRad="12700" dist="12700" dir="5310213" rotWithShape="0">
              <a:srgbClr val="000000">
                <a:alpha val="32741"/>
              </a:srgbClr>
            </a:outerShdw>
          </a:effectLst>
        </p:spPr>
        <p:txBody>
          <a:bodyPr lIns="0" tIns="0" rIns="0" bIns="0" anchor="ctr"/>
          <a:lstStyle/>
          <a:p>
            <a:pPr lvl="0">
              <a:defRPr sz="2200">
                <a:solidFill>
                  <a:srgbClr val="A7ABB1"/>
                </a:solidFill>
                <a:latin typeface="+mn-lt"/>
                <a:ea typeface="+mn-ea"/>
                <a:cs typeface="+mn-cs"/>
                <a:sym typeface="Helvetica Light"/>
              </a:defRPr>
            </a:pPr>
            <a:endParaRPr/>
          </a:p>
        </p:txBody>
      </p:sp>
      <p:sp>
        <p:nvSpPr>
          <p:cNvPr id="428" name="Shape 428"/>
          <p:cNvSpPr/>
          <p:nvPr/>
        </p:nvSpPr>
        <p:spPr>
          <a:xfrm>
            <a:off x="6683545" y="2220604"/>
            <a:ext cx="304921" cy="2571536"/>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Shape 430"/>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31" name="Shape 431"/>
          <p:cNvSpPr>
            <a:spLocks noGrp="1"/>
          </p:cNvSpPr>
          <p:nvPr>
            <p:ph type="body" idx="1"/>
          </p:nvPr>
        </p:nvSpPr>
        <p:spPr>
          <a:xfrm>
            <a:off x="1507803" y="3378279"/>
            <a:ext cx="4872631" cy="1883180"/>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32" name="Shape 43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15</a:t>
            </a:fld>
            <a:endParaRPr sz="2600">
              <a:solidFill>
                <a:srgbClr val="3F454D"/>
              </a:solidFill>
            </a:endParaRPr>
          </a:p>
        </p:txBody>
      </p:sp>
      <p:sp>
        <p:nvSpPr>
          <p:cNvPr id="433" name="Shape 433"/>
          <p:cNvSpPr/>
          <p:nvPr/>
        </p:nvSpPr>
        <p:spPr>
          <a:xfrm>
            <a:off x="1507576" y="2127791"/>
            <a:ext cx="4488025"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34" name="Shape 434"/>
          <p:cNvSpPr/>
          <p:nvPr/>
        </p:nvSpPr>
        <p:spPr>
          <a:xfrm>
            <a:off x="1517799" y="2667187"/>
            <a:ext cx="4852639"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435" name="Shape 435"/>
          <p:cNvSpPr/>
          <p:nvPr/>
        </p:nvSpPr>
        <p:spPr>
          <a:xfrm>
            <a:off x="626338" y="2222640"/>
            <a:ext cx="618325" cy="506442"/>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36" name="Shape 436"/>
          <p:cNvSpPr/>
          <p:nvPr/>
        </p:nvSpPr>
        <p:spPr>
          <a:xfrm>
            <a:off x="664267" y="2295559"/>
            <a:ext cx="528399" cy="44553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14</a:t>
            </a:r>
          </a:p>
        </p:txBody>
      </p:sp>
      <p:sp>
        <p:nvSpPr>
          <p:cNvPr id="437" name="Shape 437"/>
          <p:cNvSpPr/>
          <p:nvPr/>
        </p:nvSpPr>
        <p:spPr>
          <a:xfrm rot="5400000">
            <a:off x="1184117" y="2312922"/>
            <a:ext cx="229081" cy="2290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38" name="Shape 438"/>
          <p:cNvSpPr/>
          <p:nvPr/>
        </p:nvSpPr>
        <p:spPr>
          <a:xfrm>
            <a:off x="626338" y="2726212"/>
            <a:ext cx="618325" cy="596901"/>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39" name="Shape 439"/>
          <p:cNvSpPr/>
          <p:nvPr/>
        </p:nvSpPr>
        <p:spPr>
          <a:xfrm>
            <a:off x="671196" y="2719082"/>
            <a:ext cx="528609"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solidFill>
                  <a:srgbClr val="8E8E8E"/>
                </a:solidFill>
              </a:defRPr>
            </a:lvl1pPr>
          </a:lstStyle>
          <a:p>
            <a:pPr lvl="0">
              <a:defRPr sz="1800">
                <a:solidFill>
                  <a:srgbClr val="000000"/>
                </a:solidFill>
              </a:defRPr>
            </a:pPr>
            <a:r>
              <a:rPr sz="1600">
                <a:solidFill>
                  <a:srgbClr val="8E8E8E"/>
                </a:solidFill>
              </a:rPr>
              <a:t>APR</a:t>
            </a:r>
          </a:p>
        </p:txBody>
      </p:sp>
      <p:sp>
        <p:nvSpPr>
          <p:cNvPr id="440" name="Shape 440"/>
          <p:cNvSpPr/>
          <p:nvPr/>
        </p:nvSpPr>
        <p:spPr>
          <a:xfrm>
            <a:off x="623363" y="2959214"/>
            <a:ext cx="618325"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lvl1pPr>
          </a:lstStyle>
          <a:p>
            <a:pPr lvl="0">
              <a:defRPr sz="1800">
                <a:solidFill>
                  <a:srgbClr val="000000"/>
                </a:solidFill>
              </a:defRPr>
            </a:pPr>
            <a:r>
              <a:rPr sz="1600">
                <a:solidFill>
                  <a:srgbClr val="FFFFFF"/>
                </a:solidFill>
              </a:rPr>
              <a:t>2015</a:t>
            </a:r>
          </a:p>
        </p:txBody>
      </p:sp>
      <p:sp>
        <p:nvSpPr>
          <p:cNvPr id="441" name="Shape 441"/>
          <p:cNvSpPr/>
          <p:nvPr/>
        </p:nvSpPr>
        <p:spPr>
          <a:xfrm>
            <a:off x="1512883" y="6686283"/>
            <a:ext cx="4872631" cy="188318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42" name="Shape 442"/>
          <p:cNvSpPr/>
          <p:nvPr/>
        </p:nvSpPr>
        <p:spPr>
          <a:xfrm>
            <a:off x="1512656" y="5435794"/>
            <a:ext cx="4488025"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43" name="Shape 443"/>
          <p:cNvSpPr/>
          <p:nvPr/>
        </p:nvSpPr>
        <p:spPr>
          <a:xfrm>
            <a:off x="1522879" y="5975191"/>
            <a:ext cx="4852639"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
        <p:nvSpPr>
          <p:cNvPr id="444" name="Shape 444"/>
          <p:cNvSpPr/>
          <p:nvPr/>
        </p:nvSpPr>
        <p:spPr>
          <a:xfrm>
            <a:off x="631418" y="5530644"/>
            <a:ext cx="618325" cy="506442"/>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5" name="Shape 445"/>
          <p:cNvSpPr/>
          <p:nvPr/>
        </p:nvSpPr>
        <p:spPr>
          <a:xfrm>
            <a:off x="669347" y="5603563"/>
            <a:ext cx="528399" cy="44553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dirty="0">
                <a:solidFill>
                  <a:srgbClr val="FFFFFF"/>
                </a:solidFill>
              </a:rPr>
              <a:t>15</a:t>
            </a:r>
          </a:p>
        </p:txBody>
      </p:sp>
      <p:sp>
        <p:nvSpPr>
          <p:cNvPr id="446" name="Shape 446"/>
          <p:cNvSpPr/>
          <p:nvPr/>
        </p:nvSpPr>
        <p:spPr>
          <a:xfrm rot="5400000">
            <a:off x="1189197" y="5620926"/>
            <a:ext cx="229081" cy="2290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7" name="Shape 447"/>
          <p:cNvSpPr/>
          <p:nvPr/>
        </p:nvSpPr>
        <p:spPr>
          <a:xfrm>
            <a:off x="631418" y="6034215"/>
            <a:ext cx="618325" cy="596901"/>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8" name="Shape 448"/>
          <p:cNvSpPr/>
          <p:nvPr/>
        </p:nvSpPr>
        <p:spPr>
          <a:xfrm>
            <a:off x="676276" y="6027086"/>
            <a:ext cx="528609"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solidFill>
                  <a:srgbClr val="8E8E8E"/>
                </a:solidFill>
              </a:defRPr>
            </a:lvl1pPr>
          </a:lstStyle>
          <a:p>
            <a:pPr lvl="0">
              <a:defRPr sz="1800">
                <a:solidFill>
                  <a:srgbClr val="000000"/>
                </a:solidFill>
              </a:defRPr>
            </a:pPr>
            <a:r>
              <a:rPr sz="1600">
                <a:solidFill>
                  <a:srgbClr val="8E8E8E"/>
                </a:solidFill>
              </a:rPr>
              <a:t>APR</a:t>
            </a:r>
          </a:p>
        </p:txBody>
      </p:sp>
      <p:sp>
        <p:nvSpPr>
          <p:cNvPr id="449" name="Shape 449"/>
          <p:cNvSpPr/>
          <p:nvPr/>
        </p:nvSpPr>
        <p:spPr>
          <a:xfrm>
            <a:off x="628443" y="6267218"/>
            <a:ext cx="618325"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lvl1pPr>
          </a:lstStyle>
          <a:p>
            <a:pPr lvl="0">
              <a:defRPr sz="1800">
                <a:solidFill>
                  <a:srgbClr val="000000"/>
                </a:solidFill>
              </a:defRPr>
            </a:pPr>
            <a:r>
              <a:rPr sz="1600">
                <a:solidFill>
                  <a:srgbClr val="FFFFFF"/>
                </a:solidFill>
              </a:rPr>
              <a:t>2015</a:t>
            </a:r>
          </a:p>
        </p:txBody>
      </p:sp>
      <p:sp>
        <p:nvSpPr>
          <p:cNvPr id="450" name="Shape 450"/>
          <p:cNvSpPr/>
          <p:nvPr/>
        </p:nvSpPr>
        <p:spPr>
          <a:xfrm>
            <a:off x="7543767" y="3378021"/>
            <a:ext cx="4872631" cy="188318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51" name="Shape 451"/>
          <p:cNvSpPr/>
          <p:nvPr/>
        </p:nvSpPr>
        <p:spPr>
          <a:xfrm>
            <a:off x="7543540" y="2127533"/>
            <a:ext cx="4488025"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52" name="Shape 452"/>
          <p:cNvSpPr/>
          <p:nvPr/>
        </p:nvSpPr>
        <p:spPr>
          <a:xfrm>
            <a:off x="7553762" y="2666929"/>
            <a:ext cx="4852639"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
        <p:nvSpPr>
          <p:cNvPr id="453" name="Shape 453"/>
          <p:cNvSpPr/>
          <p:nvPr/>
        </p:nvSpPr>
        <p:spPr>
          <a:xfrm>
            <a:off x="6662301" y="2222382"/>
            <a:ext cx="618325" cy="506442"/>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54" name="Shape 454"/>
          <p:cNvSpPr/>
          <p:nvPr/>
        </p:nvSpPr>
        <p:spPr>
          <a:xfrm>
            <a:off x="6700231" y="2295302"/>
            <a:ext cx="528399" cy="44553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14</a:t>
            </a:r>
          </a:p>
        </p:txBody>
      </p:sp>
      <p:sp>
        <p:nvSpPr>
          <p:cNvPr id="455" name="Shape 455"/>
          <p:cNvSpPr/>
          <p:nvPr/>
        </p:nvSpPr>
        <p:spPr>
          <a:xfrm rot="5400000">
            <a:off x="7220081" y="2312664"/>
            <a:ext cx="229080" cy="2290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56" name="Shape 456"/>
          <p:cNvSpPr/>
          <p:nvPr/>
        </p:nvSpPr>
        <p:spPr>
          <a:xfrm>
            <a:off x="6662301" y="2725954"/>
            <a:ext cx="618325" cy="596901"/>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57" name="Shape 457"/>
          <p:cNvSpPr/>
          <p:nvPr/>
        </p:nvSpPr>
        <p:spPr>
          <a:xfrm>
            <a:off x="6707159" y="2718824"/>
            <a:ext cx="528609"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solidFill>
                  <a:srgbClr val="8E8E8E"/>
                </a:solidFill>
              </a:defRPr>
            </a:lvl1pPr>
          </a:lstStyle>
          <a:p>
            <a:pPr lvl="0">
              <a:defRPr sz="1800">
                <a:solidFill>
                  <a:srgbClr val="000000"/>
                </a:solidFill>
              </a:defRPr>
            </a:pPr>
            <a:r>
              <a:rPr sz="1600">
                <a:solidFill>
                  <a:srgbClr val="8E8E8E"/>
                </a:solidFill>
              </a:rPr>
              <a:t>APR</a:t>
            </a:r>
          </a:p>
        </p:txBody>
      </p:sp>
      <p:sp>
        <p:nvSpPr>
          <p:cNvPr id="458" name="Shape 458"/>
          <p:cNvSpPr/>
          <p:nvPr/>
        </p:nvSpPr>
        <p:spPr>
          <a:xfrm>
            <a:off x="6659326" y="2958956"/>
            <a:ext cx="618325"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lvl1pPr>
          </a:lstStyle>
          <a:p>
            <a:pPr lvl="0">
              <a:defRPr sz="1800">
                <a:solidFill>
                  <a:srgbClr val="000000"/>
                </a:solidFill>
              </a:defRPr>
            </a:pPr>
            <a:r>
              <a:rPr sz="1600">
                <a:solidFill>
                  <a:srgbClr val="FFFFFF"/>
                </a:solidFill>
              </a:rPr>
              <a:t>2015</a:t>
            </a:r>
          </a:p>
        </p:txBody>
      </p:sp>
      <p:sp>
        <p:nvSpPr>
          <p:cNvPr id="459" name="Shape 459"/>
          <p:cNvSpPr/>
          <p:nvPr/>
        </p:nvSpPr>
        <p:spPr>
          <a:xfrm>
            <a:off x="7548846" y="6686025"/>
            <a:ext cx="4872631" cy="188318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60" name="Shape 460"/>
          <p:cNvSpPr/>
          <p:nvPr/>
        </p:nvSpPr>
        <p:spPr>
          <a:xfrm>
            <a:off x="7548619" y="5435536"/>
            <a:ext cx="4488025"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61" name="Shape 461"/>
          <p:cNvSpPr/>
          <p:nvPr/>
        </p:nvSpPr>
        <p:spPr>
          <a:xfrm>
            <a:off x="7558843" y="5974932"/>
            <a:ext cx="4852638"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
        <p:nvSpPr>
          <p:cNvPr id="462" name="Shape 462"/>
          <p:cNvSpPr/>
          <p:nvPr/>
        </p:nvSpPr>
        <p:spPr>
          <a:xfrm>
            <a:off x="6667382" y="5530386"/>
            <a:ext cx="618324" cy="506442"/>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63" name="Shape 463"/>
          <p:cNvSpPr/>
          <p:nvPr/>
        </p:nvSpPr>
        <p:spPr>
          <a:xfrm>
            <a:off x="6705311" y="5603305"/>
            <a:ext cx="528399" cy="44553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15</a:t>
            </a:r>
          </a:p>
        </p:txBody>
      </p:sp>
      <p:sp>
        <p:nvSpPr>
          <p:cNvPr id="464" name="Shape 464"/>
          <p:cNvSpPr/>
          <p:nvPr/>
        </p:nvSpPr>
        <p:spPr>
          <a:xfrm rot="5400000">
            <a:off x="7225161" y="5620668"/>
            <a:ext cx="229081" cy="229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65" name="Shape 465"/>
          <p:cNvSpPr/>
          <p:nvPr/>
        </p:nvSpPr>
        <p:spPr>
          <a:xfrm>
            <a:off x="6667382" y="6033957"/>
            <a:ext cx="618324" cy="596901"/>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66" name="Shape 466"/>
          <p:cNvSpPr/>
          <p:nvPr/>
        </p:nvSpPr>
        <p:spPr>
          <a:xfrm>
            <a:off x="6712239" y="6026828"/>
            <a:ext cx="528610"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solidFill>
                  <a:srgbClr val="8E8E8E"/>
                </a:solidFill>
              </a:defRPr>
            </a:lvl1pPr>
          </a:lstStyle>
          <a:p>
            <a:pPr lvl="0">
              <a:defRPr sz="1800">
                <a:solidFill>
                  <a:srgbClr val="000000"/>
                </a:solidFill>
              </a:defRPr>
            </a:pPr>
            <a:r>
              <a:rPr sz="1600">
                <a:solidFill>
                  <a:srgbClr val="8E8E8E"/>
                </a:solidFill>
              </a:rPr>
              <a:t>APR</a:t>
            </a:r>
          </a:p>
        </p:txBody>
      </p:sp>
      <p:sp>
        <p:nvSpPr>
          <p:cNvPr id="467" name="Shape 467"/>
          <p:cNvSpPr/>
          <p:nvPr/>
        </p:nvSpPr>
        <p:spPr>
          <a:xfrm>
            <a:off x="6664407" y="6266960"/>
            <a:ext cx="618324"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lvl1pPr>
          </a:lstStyle>
          <a:p>
            <a:pPr lvl="0">
              <a:defRPr sz="1800">
                <a:solidFill>
                  <a:srgbClr val="000000"/>
                </a:solidFill>
              </a:defRPr>
            </a:pPr>
            <a:r>
              <a:rPr sz="1600">
                <a:solidFill>
                  <a:srgbClr val="FFFFFF"/>
                </a:solidFill>
              </a:rPr>
              <a:t>2015</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Shape 46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70" name="Shape 47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16</a:t>
            </a:fld>
            <a:endParaRPr sz="2600">
              <a:solidFill>
                <a:srgbClr val="3F454D"/>
              </a:solidFill>
            </a:endParaRPr>
          </a:p>
        </p:txBody>
      </p:sp>
      <p:sp>
        <p:nvSpPr>
          <p:cNvPr id="471" name="Shape 471"/>
          <p:cNvSpPr>
            <a:spLocks noGrp="1"/>
          </p:cNvSpPr>
          <p:nvPr>
            <p:ph type="body" idx="1"/>
          </p:nvPr>
        </p:nvSpPr>
        <p:spPr>
          <a:xfrm>
            <a:off x="1507803" y="3378279"/>
            <a:ext cx="10866584" cy="1883180"/>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72" name="Shape 472"/>
          <p:cNvSpPr/>
          <p:nvPr/>
        </p:nvSpPr>
        <p:spPr>
          <a:xfrm>
            <a:off x="1507576" y="2127791"/>
            <a:ext cx="4488025"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73" name="Shape 473"/>
          <p:cNvSpPr/>
          <p:nvPr/>
        </p:nvSpPr>
        <p:spPr>
          <a:xfrm>
            <a:off x="1517799" y="2667187"/>
            <a:ext cx="5541773"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474" name="Shape 474"/>
          <p:cNvSpPr/>
          <p:nvPr/>
        </p:nvSpPr>
        <p:spPr>
          <a:xfrm>
            <a:off x="626338" y="2222640"/>
            <a:ext cx="618325" cy="506442"/>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75" name="Shape 475"/>
          <p:cNvSpPr/>
          <p:nvPr/>
        </p:nvSpPr>
        <p:spPr>
          <a:xfrm>
            <a:off x="655259" y="2326531"/>
            <a:ext cx="528399" cy="44553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dirty="0">
                <a:solidFill>
                  <a:srgbClr val="FFFFFF"/>
                </a:solidFill>
              </a:rPr>
              <a:t>14</a:t>
            </a:r>
          </a:p>
        </p:txBody>
      </p:sp>
      <p:sp>
        <p:nvSpPr>
          <p:cNvPr id="476" name="Shape 476"/>
          <p:cNvSpPr/>
          <p:nvPr/>
        </p:nvSpPr>
        <p:spPr>
          <a:xfrm rot="5400000">
            <a:off x="1184117" y="2312922"/>
            <a:ext cx="229081" cy="2290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77" name="Shape 477"/>
          <p:cNvSpPr/>
          <p:nvPr/>
        </p:nvSpPr>
        <p:spPr>
          <a:xfrm>
            <a:off x="626338" y="2726212"/>
            <a:ext cx="618325" cy="596901"/>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78" name="Shape 478"/>
          <p:cNvSpPr/>
          <p:nvPr/>
        </p:nvSpPr>
        <p:spPr>
          <a:xfrm>
            <a:off x="671196" y="2719082"/>
            <a:ext cx="528609"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solidFill>
                  <a:srgbClr val="8E8E8E"/>
                </a:solidFill>
              </a:defRPr>
            </a:lvl1pPr>
          </a:lstStyle>
          <a:p>
            <a:pPr lvl="0">
              <a:defRPr sz="1800">
                <a:solidFill>
                  <a:srgbClr val="000000"/>
                </a:solidFill>
              </a:defRPr>
            </a:pPr>
            <a:r>
              <a:rPr sz="1600">
                <a:solidFill>
                  <a:srgbClr val="8E8E8E"/>
                </a:solidFill>
              </a:rPr>
              <a:t>APR</a:t>
            </a:r>
          </a:p>
        </p:txBody>
      </p:sp>
      <p:sp>
        <p:nvSpPr>
          <p:cNvPr id="479" name="Shape 479"/>
          <p:cNvSpPr/>
          <p:nvPr/>
        </p:nvSpPr>
        <p:spPr>
          <a:xfrm>
            <a:off x="623363" y="2959214"/>
            <a:ext cx="618325"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lvl1pPr>
          </a:lstStyle>
          <a:p>
            <a:pPr lvl="0">
              <a:defRPr sz="1800">
                <a:solidFill>
                  <a:srgbClr val="000000"/>
                </a:solidFill>
              </a:defRPr>
            </a:pPr>
            <a:r>
              <a:rPr sz="1600">
                <a:solidFill>
                  <a:srgbClr val="FFFFFF"/>
                </a:solidFill>
              </a:rPr>
              <a:t>2015</a:t>
            </a:r>
          </a:p>
        </p:txBody>
      </p:sp>
      <p:sp>
        <p:nvSpPr>
          <p:cNvPr id="480" name="Shape 480"/>
          <p:cNvSpPr/>
          <p:nvPr/>
        </p:nvSpPr>
        <p:spPr>
          <a:xfrm>
            <a:off x="1511328" y="6575446"/>
            <a:ext cx="10866584" cy="188318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81" name="Shape 481"/>
          <p:cNvSpPr/>
          <p:nvPr/>
        </p:nvSpPr>
        <p:spPr>
          <a:xfrm>
            <a:off x="1511101" y="5324958"/>
            <a:ext cx="4488025"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82" name="Shape 482"/>
          <p:cNvSpPr/>
          <p:nvPr/>
        </p:nvSpPr>
        <p:spPr>
          <a:xfrm>
            <a:off x="1521324" y="5864354"/>
            <a:ext cx="5541773"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
        <p:nvSpPr>
          <p:cNvPr id="483" name="Shape 483"/>
          <p:cNvSpPr/>
          <p:nvPr/>
        </p:nvSpPr>
        <p:spPr>
          <a:xfrm>
            <a:off x="629863" y="5419808"/>
            <a:ext cx="618325" cy="506442"/>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84" name="Shape 484"/>
          <p:cNvSpPr/>
          <p:nvPr/>
        </p:nvSpPr>
        <p:spPr>
          <a:xfrm>
            <a:off x="658784" y="5523699"/>
            <a:ext cx="528399" cy="44553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14</a:t>
            </a:r>
          </a:p>
        </p:txBody>
      </p:sp>
      <p:sp>
        <p:nvSpPr>
          <p:cNvPr id="485" name="Shape 485"/>
          <p:cNvSpPr/>
          <p:nvPr/>
        </p:nvSpPr>
        <p:spPr>
          <a:xfrm rot="5400000">
            <a:off x="1187642" y="5510090"/>
            <a:ext cx="229081" cy="229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86" name="Shape 486"/>
          <p:cNvSpPr/>
          <p:nvPr/>
        </p:nvSpPr>
        <p:spPr>
          <a:xfrm>
            <a:off x="629863" y="5923379"/>
            <a:ext cx="618325" cy="596901"/>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87" name="Shape 487"/>
          <p:cNvSpPr/>
          <p:nvPr/>
        </p:nvSpPr>
        <p:spPr>
          <a:xfrm>
            <a:off x="674721" y="5916250"/>
            <a:ext cx="528609"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solidFill>
                  <a:srgbClr val="8E8E8E"/>
                </a:solidFill>
              </a:defRPr>
            </a:lvl1pPr>
          </a:lstStyle>
          <a:p>
            <a:pPr lvl="0">
              <a:defRPr sz="1800">
                <a:solidFill>
                  <a:srgbClr val="000000"/>
                </a:solidFill>
              </a:defRPr>
            </a:pPr>
            <a:r>
              <a:rPr sz="1600">
                <a:solidFill>
                  <a:srgbClr val="8E8E8E"/>
                </a:solidFill>
              </a:rPr>
              <a:t>APR</a:t>
            </a:r>
          </a:p>
        </p:txBody>
      </p:sp>
      <p:sp>
        <p:nvSpPr>
          <p:cNvPr id="488" name="Shape 488"/>
          <p:cNvSpPr/>
          <p:nvPr/>
        </p:nvSpPr>
        <p:spPr>
          <a:xfrm>
            <a:off x="626888" y="6156381"/>
            <a:ext cx="618325" cy="3175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sz="1600"/>
            </a:lvl1pPr>
          </a:lstStyle>
          <a:p>
            <a:pPr lvl="0">
              <a:defRPr sz="1800">
                <a:solidFill>
                  <a:srgbClr val="000000"/>
                </a:solidFill>
              </a:defRPr>
            </a:pPr>
            <a:r>
              <a:rPr sz="1600">
                <a:solidFill>
                  <a:srgbClr val="FFFFFF"/>
                </a:solidFill>
              </a:rPr>
              <a:t>2015</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hape 490"/>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91" name="Shape 491"/>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17</a:t>
            </a:fld>
            <a:endParaRPr sz="2600">
              <a:solidFill>
                <a:srgbClr val="3F454D"/>
              </a:solidFill>
            </a:endParaRPr>
          </a:p>
        </p:txBody>
      </p:sp>
      <p:sp>
        <p:nvSpPr>
          <p:cNvPr id="492" name="Shape 492"/>
          <p:cNvSpPr/>
          <p:nvPr/>
        </p:nvSpPr>
        <p:spPr>
          <a:xfrm>
            <a:off x="887303" y="6578286"/>
            <a:ext cx="2314550" cy="154826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493" name="Shape 493"/>
          <p:cNvSpPr/>
          <p:nvPr/>
        </p:nvSpPr>
        <p:spPr>
          <a:xfrm>
            <a:off x="854006" y="4519406"/>
            <a:ext cx="2381145"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94" name="Shape 494"/>
          <p:cNvSpPr/>
          <p:nvPr/>
        </p:nvSpPr>
        <p:spPr>
          <a:xfrm>
            <a:off x="911093" y="5548846"/>
            <a:ext cx="2266971"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a:t>
            </a:r>
          </a:p>
        </p:txBody>
      </p:sp>
      <p:sp>
        <p:nvSpPr>
          <p:cNvPr id="495" name="Shape 495"/>
          <p:cNvSpPr/>
          <p:nvPr/>
        </p:nvSpPr>
        <p:spPr>
          <a:xfrm>
            <a:off x="1093960" y="22086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496" name="Shape 496"/>
          <p:cNvSpPr/>
          <p:nvPr/>
        </p:nvSpPr>
        <p:spPr>
          <a:xfrm>
            <a:off x="1535323" y="2757261"/>
            <a:ext cx="1069311" cy="852350"/>
          </a:xfrm>
          <a:custGeom>
            <a:avLst/>
            <a:gdLst/>
            <a:ahLst/>
            <a:cxnLst>
              <a:cxn ang="0">
                <a:pos x="wd2" y="hd2"/>
              </a:cxn>
              <a:cxn ang="5400000">
                <a:pos x="wd2" y="hd2"/>
              </a:cxn>
              <a:cxn ang="10800000">
                <a:pos x="wd2" y="hd2"/>
              </a:cxn>
              <a:cxn ang="16200000">
                <a:pos x="wd2" y="hd2"/>
              </a:cxn>
            </a:cxnLst>
            <a:rect l="0" t="0" r="r" b="b"/>
            <a:pathLst>
              <a:path w="21600" h="21600" extrusionOk="0">
                <a:moveTo>
                  <a:pt x="19237" y="5082"/>
                </a:moveTo>
                <a:cubicBezTo>
                  <a:pt x="19237" y="5506"/>
                  <a:pt x="19237" y="5929"/>
                  <a:pt x="19237" y="5929"/>
                </a:cubicBezTo>
                <a:cubicBezTo>
                  <a:pt x="19237" y="13129"/>
                  <a:pt x="14850" y="21600"/>
                  <a:pt x="6750" y="21600"/>
                </a:cubicBezTo>
                <a:cubicBezTo>
                  <a:pt x="4388" y="21600"/>
                  <a:pt x="2025" y="20753"/>
                  <a:pt x="0" y="19059"/>
                </a:cubicBezTo>
                <a:cubicBezTo>
                  <a:pt x="338" y="19059"/>
                  <a:pt x="675" y="19059"/>
                  <a:pt x="1013" y="19059"/>
                </a:cubicBezTo>
                <a:cubicBezTo>
                  <a:pt x="3038" y="19059"/>
                  <a:pt x="5063" y="18212"/>
                  <a:pt x="6413" y="16941"/>
                </a:cubicBezTo>
                <a:cubicBezTo>
                  <a:pt x="4725" y="16941"/>
                  <a:pt x="3038" y="15247"/>
                  <a:pt x="2363" y="13129"/>
                </a:cubicBezTo>
                <a:cubicBezTo>
                  <a:pt x="2700" y="13129"/>
                  <a:pt x="3038" y="13129"/>
                  <a:pt x="3375" y="13129"/>
                </a:cubicBezTo>
                <a:cubicBezTo>
                  <a:pt x="3713" y="13129"/>
                  <a:pt x="4050" y="13129"/>
                  <a:pt x="4388" y="13129"/>
                </a:cubicBezTo>
                <a:cubicBezTo>
                  <a:pt x="2363" y="12282"/>
                  <a:pt x="1013" y="10165"/>
                  <a:pt x="1013" y="7624"/>
                </a:cubicBezTo>
                <a:cubicBezTo>
                  <a:pt x="1013" y="7624"/>
                  <a:pt x="1013" y="7624"/>
                  <a:pt x="1013" y="7624"/>
                </a:cubicBezTo>
                <a:cubicBezTo>
                  <a:pt x="1688" y="8047"/>
                  <a:pt x="2363" y="8047"/>
                  <a:pt x="3038" y="8047"/>
                </a:cubicBezTo>
                <a:cubicBezTo>
                  <a:pt x="1688" y="7200"/>
                  <a:pt x="1013" y="5506"/>
                  <a:pt x="1013" y="3812"/>
                </a:cubicBezTo>
                <a:cubicBezTo>
                  <a:pt x="1013" y="2541"/>
                  <a:pt x="1350" y="1694"/>
                  <a:pt x="1688" y="847"/>
                </a:cubicBezTo>
                <a:cubicBezTo>
                  <a:pt x="3713" y="4235"/>
                  <a:pt x="7088" y="6353"/>
                  <a:pt x="10463" y="6776"/>
                </a:cubicBezTo>
                <a:cubicBezTo>
                  <a:pt x="10463" y="6353"/>
                  <a:pt x="10463" y="5929"/>
                  <a:pt x="10463" y="5506"/>
                </a:cubicBezTo>
                <a:cubicBezTo>
                  <a:pt x="10463" y="2118"/>
                  <a:pt x="12487" y="0"/>
                  <a:pt x="14850" y="0"/>
                </a:cubicBezTo>
                <a:cubicBezTo>
                  <a:pt x="16200" y="0"/>
                  <a:pt x="17212" y="424"/>
                  <a:pt x="18225" y="1694"/>
                </a:cubicBezTo>
                <a:cubicBezTo>
                  <a:pt x="18900" y="1271"/>
                  <a:pt x="19912" y="847"/>
                  <a:pt x="20925" y="424"/>
                </a:cubicBezTo>
                <a:cubicBezTo>
                  <a:pt x="20587" y="1694"/>
                  <a:pt x="19912" y="2541"/>
                  <a:pt x="18900" y="3388"/>
                </a:cubicBezTo>
                <a:cubicBezTo>
                  <a:pt x="19912" y="2965"/>
                  <a:pt x="20587" y="2965"/>
                  <a:pt x="21600" y="2541"/>
                </a:cubicBezTo>
                <a:cubicBezTo>
                  <a:pt x="20925" y="3388"/>
                  <a:pt x="20250" y="4659"/>
                  <a:pt x="19237" y="5082"/>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497" name="Shape 497"/>
          <p:cNvSpPr/>
          <p:nvPr/>
        </p:nvSpPr>
        <p:spPr>
          <a:xfrm>
            <a:off x="3785212" y="6578286"/>
            <a:ext cx="2314550" cy="154826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498" name="Shape 498"/>
          <p:cNvSpPr/>
          <p:nvPr/>
        </p:nvSpPr>
        <p:spPr>
          <a:xfrm>
            <a:off x="3751915" y="4519406"/>
            <a:ext cx="2381145"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99" name="Shape 499"/>
          <p:cNvSpPr/>
          <p:nvPr/>
        </p:nvSpPr>
        <p:spPr>
          <a:xfrm>
            <a:off x="3809002" y="5548846"/>
            <a:ext cx="2266971"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a:t>
            </a:r>
          </a:p>
        </p:txBody>
      </p:sp>
      <p:sp>
        <p:nvSpPr>
          <p:cNvPr id="500" name="Shape 500"/>
          <p:cNvSpPr/>
          <p:nvPr/>
        </p:nvSpPr>
        <p:spPr>
          <a:xfrm>
            <a:off x="3991869" y="22086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501" name="Shape 501"/>
          <p:cNvSpPr/>
          <p:nvPr/>
        </p:nvSpPr>
        <p:spPr>
          <a:xfrm>
            <a:off x="6683122" y="6578286"/>
            <a:ext cx="2314550" cy="154826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502" name="Shape 502"/>
          <p:cNvSpPr/>
          <p:nvPr/>
        </p:nvSpPr>
        <p:spPr>
          <a:xfrm>
            <a:off x="6649824" y="4519406"/>
            <a:ext cx="2381145"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503" name="Shape 503"/>
          <p:cNvSpPr/>
          <p:nvPr/>
        </p:nvSpPr>
        <p:spPr>
          <a:xfrm>
            <a:off x="6706911" y="5548846"/>
            <a:ext cx="2266972"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a:t>
            </a:r>
          </a:p>
        </p:txBody>
      </p:sp>
      <p:sp>
        <p:nvSpPr>
          <p:cNvPr id="504" name="Shape 504"/>
          <p:cNvSpPr/>
          <p:nvPr/>
        </p:nvSpPr>
        <p:spPr>
          <a:xfrm>
            <a:off x="6889778" y="22086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505" name="Shape 505"/>
          <p:cNvSpPr/>
          <p:nvPr/>
        </p:nvSpPr>
        <p:spPr>
          <a:xfrm>
            <a:off x="9581030" y="6578286"/>
            <a:ext cx="2314550" cy="154826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dolore magna aliqua.</a:t>
            </a:r>
          </a:p>
        </p:txBody>
      </p:sp>
      <p:sp>
        <p:nvSpPr>
          <p:cNvPr id="506" name="Shape 506"/>
          <p:cNvSpPr/>
          <p:nvPr/>
        </p:nvSpPr>
        <p:spPr>
          <a:xfrm>
            <a:off x="9547733" y="4519406"/>
            <a:ext cx="2381145"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507" name="Shape 507"/>
          <p:cNvSpPr/>
          <p:nvPr/>
        </p:nvSpPr>
        <p:spPr>
          <a:xfrm>
            <a:off x="9604819" y="5548846"/>
            <a:ext cx="2266972"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sp>
        <p:nvSpPr>
          <p:cNvPr id="508" name="Shape 508"/>
          <p:cNvSpPr/>
          <p:nvPr/>
        </p:nvSpPr>
        <p:spPr>
          <a:xfrm>
            <a:off x="9787687" y="22086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509" name="Shape 509"/>
          <p:cNvSpPr/>
          <p:nvPr/>
        </p:nvSpPr>
        <p:spPr>
          <a:xfrm>
            <a:off x="4479657" y="2773030"/>
            <a:ext cx="925661" cy="772448"/>
          </a:xfrm>
          <a:custGeom>
            <a:avLst/>
            <a:gdLst/>
            <a:ahLst/>
            <a:cxnLst>
              <a:cxn ang="0">
                <a:pos x="wd2" y="hd2"/>
              </a:cxn>
              <a:cxn ang="5400000">
                <a:pos x="wd2" y="hd2"/>
              </a:cxn>
              <a:cxn ang="10800000">
                <a:pos x="wd2" y="hd2"/>
              </a:cxn>
              <a:cxn ang="16200000">
                <a:pos x="wd2" y="hd2"/>
              </a:cxn>
            </a:cxnLst>
            <a:rect l="0" t="0" r="r" b="b"/>
            <a:pathLst>
              <a:path w="21600" h="21600" extrusionOk="0">
                <a:moveTo>
                  <a:pt x="20633" y="16971"/>
                </a:moveTo>
                <a:cubicBezTo>
                  <a:pt x="19021" y="21214"/>
                  <a:pt x="14185" y="21600"/>
                  <a:pt x="10961" y="21600"/>
                </a:cubicBezTo>
                <a:cubicBezTo>
                  <a:pt x="7415" y="21600"/>
                  <a:pt x="2579" y="21214"/>
                  <a:pt x="645" y="16971"/>
                </a:cubicBezTo>
                <a:cubicBezTo>
                  <a:pt x="0" y="15429"/>
                  <a:pt x="0" y="13886"/>
                  <a:pt x="0" y="11957"/>
                </a:cubicBezTo>
                <a:cubicBezTo>
                  <a:pt x="0" y="9643"/>
                  <a:pt x="322" y="7714"/>
                  <a:pt x="1612" y="5786"/>
                </a:cubicBezTo>
                <a:cubicBezTo>
                  <a:pt x="1290" y="5014"/>
                  <a:pt x="1290" y="4243"/>
                  <a:pt x="1290" y="3086"/>
                </a:cubicBezTo>
                <a:cubicBezTo>
                  <a:pt x="1290" y="1929"/>
                  <a:pt x="1612" y="771"/>
                  <a:pt x="1934" y="0"/>
                </a:cubicBezTo>
                <a:cubicBezTo>
                  <a:pt x="4191" y="0"/>
                  <a:pt x="5481" y="771"/>
                  <a:pt x="6770" y="2314"/>
                </a:cubicBezTo>
                <a:cubicBezTo>
                  <a:pt x="8060" y="1929"/>
                  <a:pt x="9672" y="1929"/>
                  <a:pt x="10961" y="1929"/>
                </a:cubicBezTo>
                <a:cubicBezTo>
                  <a:pt x="12251" y="1929"/>
                  <a:pt x="13218" y="1929"/>
                  <a:pt x="14507" y="2314"/>
                </a:cubicBezTo>
                <a:cubicBezTo>
                  <a:pt x="16119" y="771"/>
                  <a:pt x="17409" y="0"/>
                  <a:pt x="19343" y="0"/>
                </a:cubicBezTo>
                <a:cubicBezTo>
                  <a:pt x="19988" y="771"/>
                  <a:pt x="19988" y="1929"/>
                  <a:pt x="19988" y="3086"/>
                </a:cubicBezTo>
                <a:cubicBezTo>
                  <a:pt x="19988" y="4243"/>
                  <a:pt x="19988" y="5014"/>
                  <a:pt x="19666" y="5786"/>
                </a:cubicBezTo>
                <a:cubicBezTo>
                  <a:pt x="20955" y="7714"/>
                  <a:pt x="21600" y="9643"/>
                  <a:pt x="21600" y="11957"/>
                </a:cubicBezTo>
                <a:cubicBezTo>
                  <a:pt x="21600" y="13886"/>
                  <a:pt x="21278" y="15429"/>
                  <a:pt x="20633" y="16971"/>
                </a:cubicBezTo>
                <a:close/>
                <a:moveTo>
                  <a:pt x="15152" y="10414"/>
                </a:moveTo>
                <a:cubicBezTo>
                  <a:pt x="14507" y="10414"/>
                  <a:pt x="13540" y="10414"/>
                  <a:pt x="12573" y="10414"/>
                </a:cubicBezTo>
                <a:cubicBezTo>
                  <a:pt x="11928" y="10800"/>
                  <a:pt x="11284" y="10800"/>
                  <a:pt x="10639" y="10800"/>
                </a:cubicBezTo>
                <a:cubicBezTo>
                  <a:pt x="9994" y="10800"/>
                  <a:pt x="9349" y="10800"/>
                  <a:pt x="8704" y="10414"/>
                </a:cubicBezTo>
                <a:cubicBezTo>
                  <a:pt x="7737" y="10414"/>
                  <a:pt x="7093" y="10414"/>
                  <a:pt x="6125" y="10414"/>
                </a:cubicBezTo>
                <a:cubicBezTo>
                  <a:pt x="3869" y="10414"/>
                  <a:pt x="2901" y="12343"/>
                  <a:pt x="2901" y="14657"/>
                </a:cubicBezTo>
                <a:cubicBezTo>
                  <a:pt x="2901" y="19286"/>
                  <a:pt x="6448" y="20057"/>
                  <a:pt x="9672" y="20057"/>
                </a:cubicBezTo>
                <a:cubicBezTo>
                  <a:pt x="11928" y="20057"/>
                  <a:pt x="11928" y="20057"/>
                  <a:pt x="11928" y="20057"/>
                </a:cubicBezTo>
                <a:cubicBezTo>
                  <a:pt x="14830" y="20057"/>
                  <a:pt x="18699" y="19286"/>
                  <a:pt x="18699" y="14657"/>
                </a:cubicBezTo>
                <a:cubicBezTo>
                  <a:pt x="18699" y="12343"/>
                  <a:pt x="17409" y="10414"/>
                  <a:pt x="15152" y="10414"/>
                </a:cubicBezTo>
                <a:close/>
                <a:moveTo>
                  <a:pt x="6448" y="17743"/>
                </a:moveTo>
                <a:cubicBezTo>
                  <a:pt x="5481" y="17743"/>
                  <a:pt x="4836" y="15814"/>
                  <a:pt x="4836" y="14657"/>
                </a:cubicBezTo>
                <a:cubicBezTo>
                  <a:pt x="4836" y="13500"/>
                  <a:pt x="5481" y="11571"/>
                  <a:pt x="6448" y="11571"/>
                </a:cubicBezTo>
                <a:cubicBezTo>
                  <a:pt x="7737" y="11571"/>
                  <a:pt x="8060" y="13500"/>
                  <a:pt x="8060" y="14657"/>
                </a:cubicBezTo>
                <a:cubicBezTo>
                  <a:pt x="8060" y="15814"/>
                  <a:pt x="7737" y="17743"/>
                  <a:pt x="6448" y="17743"/>
                </a:cubicBezTo>
                <a:close/>
                <a:moveTo>
                  <a:pt x="14830" y="17743"/>
                </a:moveTo>
                <a:cubicBezTo>
                  <a:pt x="13540" y="17743"/>
                  <a:pt x="13218" y="15814"/>
                  <a:pt x="13218" y="14657"/>
                </a:cubicBezTo>
                <a:cubicBezTo>
                  <a:pt x="13218" y="13500"/>
                  <a:pt x="13540" y="11571"/>
                  <a:pt x="14830" y="11571"/>
                </a:cubicBezTo>
                <a:cubicBezTo>
                  <a:pt x="16119" y="11571"/>
                  <a:pt x="16442" y="13500"/>
                  <a:pt x="16442" y="14657"/>
                </a:cubicBezTo>
                <a:cubicBezTo>
                  <a:pt x="16442" y="15814"/>
                  <a:pt x="16119" y="17743"/>
                  <a:pt x="14830" y="17743"/>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0" name="Shape 510"/>
          <p:cNvSpPr/>
          <p:nvPr/>
        </p:nvSpPr>
        <p:spPr>
          <a:xfrm>
            <a:off x="7442941" y="2708476"/>
            <a:ext cx="794910" cy="901556"/>
          </a:xfrm>
          <a:custGeom>
            <a:avLst/>
            <a:gdLst/>
            <a:ahLst/>
            <a:cxnLst>
              <a:cxn ang="0">
                <a:pos x="wd2" y="hd2"/>
              </a:cxn>
              <a:cxn ang="5400000">
                <a:pos x="wd2" y="hd2"/>
              </a:cxn>
              <a:cxn ang="10800000">
                <a:pos x="wd2" y="hd2"/>
              </a:cxn>
              <a:cxn ang="16200000">
                <a:pos x="wd2" y="hd2"/>
              </a:cxn>
            </a:cxnLst>
            <a:rect l="0" t="0" r="r" b="b"/>
            <a:pathLst>
              <a:path w="21600" h="21331" extrusionOk="0">
                <a:moveTo>
                  <a:pt x="21600" y="13024"/>
                </a:moveTo>
                <a:cubicBezTo>
                  <a:pt x="20502" y="13341"/>
                  <a:pt x="19403" y="13341"/>
                  <a:pt x="18671" y="13341"/>
                </a:cubicBezTo>
                <a:cubicBezTo>
                  <a:pt x="16475" y="17153"/>
                  <a:pt x="12814" y="20329"/>
                  <a:pt x="11715" y="20965"/>
                </a:cubicBezTo>
                <a:cubicBezTo>
                  <a:pt x="10983" y="21282"/>
                  <a:pt x="10251" y="21600"/>
                  <a:pt x="9153" y="20965"/>
                </a:cubicBezTo>
                <a:cubicBezTo>
                  <a:pt x="7688" y="20329"/>
                  <a:pt x="2197" y="16200"/>
                  <a:pt x="0" y="3176"/>
                </a:cubicBezTo>
                <a:cubicBezTo>
                  <a:pt x="4393" y="3176"/>
                  <a:pt x="4393" y="3176"/>
                  <a:pt x="4393" y="3176"/>
                </a:cubicBezTo>
                <a:cubicBezTo>
                  <a:pt x="5492" y="11118"/>
                  <a:pt x="8054" y="14929"/>
                  <a:pt x="10617" y="17788"/>
                </a:cubicBezTo>
                <a:cubicBezTo>
                  <a:pt x="12081" y="16518"/>
                  <a:pt x="13912" y="14612"/>
                  <a:pt x="15010" y="12706"/>
                </a:cubicBezTo>
                <a:cubicBezTo>
                  <a:pt x="12081" y="11435"/>
                  <a:pt x="10617" y="8894"/>
                  <a:pt x="10617" y="5718"/>
                </a:cubicBezTo>
                <a:cubicBezTo>
                  <a:pt x="10617" y="2541"/>
                  <a:pt x="12447" y="0"/>
                  <a:pt x="16108" y="0"/>
                </a:cubicBezTo>
                <a:cubicBezTo>
                  <a:pt x="19769" y="0"/>
                  <a:pt x="21600" y="1906"/>
                  <a:pt x="21600" y="5082"/>
                </a:cubicBezTo>
                <a:cubicBezTo>
                  <a:pt x="21600" y="6353"/>
                  <a:pt x="21234" y="7941"/>
                  <a:pt x="20868" y="8894"/>
                </a:cubicBezTo>
                <a:cubicBezTo>
                  <a:pt x="20868" y="8894"/>
                  <a:pt x="17939" y="9212"/>
                  <a:pt x="17207" y="7941"/>
                </a:cubicBezTo>
                <a:cubicBezTo>
                  <a:pt x="17207" y="7306"/>
                  <a:pt x="17573" y="6353"/>
                  <a:pt x="17573" y="5400"/>
                </a:cubicBezTo>
                <a:cubicBezTo>
                  <a:pt x="17573" y="4129"/>
                  <a:pt x="16841" y="3176"/>
                  <a:pt x="16108" y="3176"/>
                </a:cubicBezTo>
                <a:cubicBezTo>
                  <a:pt x="15010" y="3176"/>
                  <a:pt x="14278" y="4129"/>
                  <a:pt x="14278" y="5718"/>
                </a:cubicBezTo>
                <a:cubicBezTo>
                  <a:pt x="14278" y="8894"/>
                  <a:pt x="16841" y="10800"/>
                  <a:pt x="19769" y="10800"/>
                </a:cubicBezTo>
                <a:cubicBezTo>
                  <a:pt x="20502" y="10800"/>
                  <a:pt x="20868" y="10800"/>
                  <a:pt x="21600" y="10800"/>
                </a:cubicBezTo>
                <a:lnTo>
                  <a:pt x="21600" y="13024"/>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511" name="Shape 511"/>
          <p:cNvSpPr/>
          <p:nvPr/>
        </p:nvSpPr>
        <p:spPr>
          <a:xfrm>
            <a:off x="10517567" y="2762290"/>
            <a:ext cx="441477" cy="842292"/>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Shape 513"/>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514" name="Shape 514"/>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18</a:t>
            </a:fld>
            <a:endParaRPr sz="2600">
              <a:solidFill>
                <a:srgbClr val="3F454D"/>
              </a:solidFill>
            </a:endParaRPr>
          </a:p>
        </p:txBody>
      </p:sp>
      <p:sp>
        <p:nvSpPr>
          <p:cNvPr id="515" name="Shape 515"/>
          <p:cNvSpPr/>
          <p:nvPr/>
        </p:nvSpPr>
        <p:spPr>
          <a:xfrm>
            <a:off x="616981" y="2246225"/>
            <a:ext cx="5682175" cy="5903851"/>
          </a:xfrm>
          <a:prstGeom prst="rect">
            <a:avLst/>
          </a:prstGeom>
          <a:solidFill>
            <a:srgbClr val="A7ABB1"/>
          </a:solidFill>
          <a:ln w="3175">
            <a:miter lim="400000"/>
          </a:ln>
          <a:effectLst>
            <a:outerShdw blurRad="12700" dist="12700" dir="5310213" rotWithShape="0">
              <a:srgbClr val="000000">
                <a:alpha val="32741"/>
              </a:srgbClr>
            </a:outerShdw>
          </a:effectLst>
        </p:spPr>
        <p:txBody>
          <a:bodyPr lIns="0" tIns="0" rIns="0" bIns="0" anchor="ctr"/>
          <a:lstStyle/>
          <a:p>
            <a:pPr lvl="0">
              <a:defRPr sz="2200">
                <a:solidFill>
                  <a:srgbClr val="A7ABB1"/>
                </a:solidFill>
                <a:latin typeface="+mn-lt"/>
                <a:ea typeface="+mn-ea"/>
                <a:cs typeface="+mn-cs"/>
                <a:sym typeface="Helvetica Light"/>
              </a:defRPr>
            </a:pPr>
            <a:endParaRPr/>
          </a:p>
        </p:txBody>
      </p:sp>
      <p:sp>
        <p:nvSpPr>
          <p:cNvPr id="516" name="Shape 516"/>
          <p:cNvSpPr/>
          <p:nvPr/>
        </p:nvSpPr>
        <p:spPr>
          <a:xfrm>
            <a:off x="613187" y="2248650"/>
            <a:ext cx="600362" cy="5910084"/>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517" name="Shape 517"/>
          <p:cNvSpPr/>
          <p:nvPr/>
        </p:nvSpPr>
        <p:spPr>
          <a:xfrm rot="16200000">
            <a:off x="-1079794" y="5827673"/>
            <a:ext cx="3986325"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Lorem ipsum dolor</a:t>
            </a:r>
          </a:p>
        </p:txBody>
      </p:sp>
      <p:sp>
        <p:nvSpPr>
          <p:cNvPr id="518" name="Shape 518"/>
          <p:cNvSpPr/>
          <p:nvPr/>
        </p:nvSpPr>
        <p:spPr>
          <a:xfrm>
            <a:off x="6684811" y="2246225"/>
            <a:ext cx="5682175" cy="5903851"/>
          </a:xfrm>
          <a:prstGeom prst="rect">
            <a:avLst/>
          </a:prstGeom>
          <a:solidFill>
            <a:srgbClr val="A7ABB1"/>
          </a:solidFill>
          <a:ln w="3175">
            <a:miter lim="400000"/>
          </a:ln>
          <a:effectLst>
            <a:outerShdw blurRad="12700" dist="12700" dir="5310213" rotWithShape="0">
              <a:srgbClr val="000000">
                <a:alpha val="32741"/>
              </a:srgbClr>
            </a:outerShdw>
          </a:effectLst>
        </p:spPr>
        <p:txBody>
          <a:bodyPr lIns="0" tIns="0" rIns="0" bIns="0" anchor="ctr"/>
          <a:lstStyle/>
          <a:p>
            <a:pPr lvl="0">
              <a:defRPr sz="2200">
                <a:solidFill>
                  <a:srgbClr val="A7ABB1"/>
                </a:solidFill>
                <a:latin typeface="+mn-lt"/>
                <a:ea typeface="+mn-ea"/>
                <a:cs typeface="+mn-cs"/>
                <a:sym typeface="Helvetica Light"/>
              </a:defRPr>
            </a:pPr>
            <a:endParaRPr/>
          </a:p>
        </p:txBody>
      </p:sp>
      <p:sp>
        <p:nvSpPr>
          <p:cNvPr id="519" name="Shape 519"/>
          <p:cNvSpPr/>
          <p:nvPr/>
        </p:nvSpPr>
        <p:spPr>
          <a:xfrm>
            <a:off x="6681017" y="2248650"/>
            <a:ext cx="600361" cy="5910084"/>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520" name="Shape 520"/>
          <p:cNvSpPr/>
          <p:nvPr/>
        </p:nvSpPr>
        <p:spPr>
          <a:xfrm rot="16200000">
            <a:off x="4988035" y="5827673"/>
            <a:ext cx="3986325"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Lorem ipsum dolor</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Shape 522"/>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523" name="Shape 523"/>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19</a:t>
            </a:fld>
            <a:endParaRPr sz="2600">
              <a:solidFill>
                <a:srgbClr val="3F454D"/>
              </a:solidFill>
            </a:endParaRPr>
          </a:p>
        </p:txBody>
      </p:sp>
      <p:sp>
        <p:nvSpPr>
          <p:cNvPr id="524" name="Shape 524"/>
          <p:cNvSpPr/>
          <p:nvPr/>
        </p:nvSpPr>
        <p:spPr>
          <a:xfrm>
            <a:off x="854006" y="4625205"/>
            <a:ext cx="2381145" cy="49325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525" name="Shape 525"/>
          <p:cNvSpPr/>
          <p:nvPr/>
        </p:nvSpPr>
        <p:spPr>
          <a:xfrm>
            <a:off x="922176" y="5098477"/>
            <a:ext cx="2244805" cy="37678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Web Designer</a:t>
            </a:r>
          </a:p>
        </p:txBody>
      </p:sp>
      <p:sp>
        <p:nvSpPr>
          <p:cNvPr id="526" name="Shape 526"/>
          <p:cNvSpPr/>
          <p:nvPr/>
        </p:nvSpPr>
        <p:spPr>
          <a:xfrm>
            <a:off x="1093960" y="25134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527" name="Shape 527"/>
          <p:cNvSpPr/>
          <p:nvPr/>
        </p:nvSpPr>
        <p:spPr>
          <a:xfrm>
            <a:off x="855657" y="5618476"/>
            <a:ext cx="1139268" cy="19543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r">
              <a:spcBef>
                <a:spcPts val="1000"/>
              </a:spcBef>
              <a:defRPr sz="1800">
                <a:solidFill>
                  <a:srgbClr val="000000"/>
                </a:solidFill>
              </a:defRPr>
            </a:pPr>
            <a:r>
              <a:rPr sz="1600" dirty="0">
                <a:solidFill>
                  <a:srgbClr val="8E8E8E"/>
                </a:solidFill>
              </a:rPr>
              <a:t>Photoshop</a:t>
            </a:r>
          </a:p>
          <a:p>
            <a:pPr lvl="0" algn="r">
              <a:spcBef>
                <a:spcPts val="1000"/>
              </a:spcBef>
              <a:defRPr sz="1800">
                <a:solidFill>
                  <a:srgbClr val="000000"/>
                </a:solidFill>
              </a:defRPr>
            </a:pPr>
            <a:r>
              <a:rPr sz="1600" dirty="0">
                <a:solidFill>
                  <a:srgbClr val="8E8E8E"/>
                </a:solidFill>
              </a:rPr>
              <a:t>Illustrator</a:t>
            </a:r>
          </a:p>
          <a:p>
            <a:pPr lvl="0" algn="r">
              <a:spcBef>
                <a:spcPts val="1000"/>
              </a:spcBef>
              <a:defRPr sz="1800">
                <a:solidFill>
                  <a:srgbClr val="000000"/>
                </a:solidFill>
              </a:defRPr>
            </a:pPr>
            <a:r>
              <a:rPr sz="1600" dirty="0">
                <a:solidFill>
                  <a:srgbClr val="8E8E8E"/>
                </a:solidFill>
              </a:rPr>
              <a:t>InDesign</a:t>
            </a:r>
          </a:p>
          <a:p>
            <a:pPr lvl="0" algn="r">
              <a:spcBef>
                <a:spcPts val="1000"/>
              </a:spcBef>
              <a:defRPr sz="1800">
                <a:solidFill>
                  <a:srgbClr val="000000"/>
                </a:solidFill>
              </a:defRPr>
            </a:pPr>
            <a:r>
              <a:rPr sz="1600" dirty="0">
                <a:solidFill>
                  <a:srgbClr val="8E8E8E"/>
                </a:solidFill>
              </a:rPr>
              <a:t>HTML5</a:t>
            </a:r>
          </a:p>
          <a:p>
            <a:pPr lvl="0" algn="r">
              <a:spcBef>
                <a:spcPts val="1000"/>
              </a:spcBef>
              <a:defRPr sz="1800">
                <a:solidFill>
                  <a:srgbClr val="000000"/>
                </a:solidFill>
              </a:defRPr>
            </a:pPr>
            <a:r>
              <a:rPr sz="1600" dirty="0">
                <a:solidFill>
                  <a:srgbClr val="8E8E8E"/>
                </a:solidFill>
              </a:rPr>
              <a:t>WordPress</a:t>
            </a:r>
          </a:p>
        </p:txBody>
      </p:sp>
      <p:grpSp>
        <p:nvGrpSpPr>
          <p:cNvPr id="535" name="Group 535"/>
          <p:cNvGrpSpPr/>
          <p:nvPr/>
        </p:nvGrpSpPr>
        <p:grpSpPr>
          <a:xfrm>
            <a:off x="2048604" y="5700228"/>
            <a:ext cx="1139267" cy="140963"/>
            <a:chOff x="0" y="0"/>
            <a:chExt cx="1139266" cy="140962"/>
          </a:xfrm>
        </p:grpSpPr>
        <p:sp>
          <p:nvSpPr>
            <p:cNvPr id="528" name="Shape 528"/>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29" name="Shape 529"/>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30" name="Shape 530"/>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31" name="Shape 531"/>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32" name="Shape 532"/>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33" name="Shape 533"/>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34" name="Shape 534"/>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543" name="Group 543"/>
          <p:cNvGrpSpPr/>
          <p:nvPr/>
        </p:nvGrpSpPr>
        <p:grpSpPr>
          <a:xfrm>
            <a:off x="2048604" y="6068926"/>
            <a:ext cx="1139267" cy="140963"/>
            <a:chOff x="0" y="0"/>
            <a:chExt cx="1139266" cy="140962"/>
          </a:xfrm>
        </p:grpSpPr>
        <p:sp>
          <p:nvSpPr>
            <p:cNvPr id="536" name="Shape 536"/>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37" name="Shape 537"/>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38" name="Shape 538"/>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39" name="Shape 539"/>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40" name="Shape 540"/>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41" name="Shape 541"/>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42" name="Shape 542"/>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551" name="Group 551"/>
          <p:cNvGrpSpPr/>
          <p:nvPr/>
        </p:nvGrpSpPr>
        <p:grpSpPr>
          <a:xfrm>
            <a:off x="2048604" y="6437624"/>
            <a:ext cx="1139267" cy="140964"/>
            <a:chOff x="0" y="0"/>
            <a:chExt cx="1139266" cy="140962"/>
          </a:xfrm>
        </p:grpSpPr>
        <p:sp>
          <p:nvSpPr>
            <p:cNvPr id="544" name="Shape 544"/>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45" name="Shape 545"/>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46" name="Shape 546"/>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47" name="Shape 547"/>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48" name="Shape 548"/>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49" name="Shape 549"/>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50" name="Shape 550"/>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559" name="Group 559"/>
          <p:cNvGrpSpPr/>
          <p:nvPr/>
        </p:nvGrpSpPr>
        <p:grpSpPr>
          <a:xfrm>
            <a:off x="2048604" y="6806323"/>
            <a:ext cx="1139267" cy="140963"/>
            <a:chOff x="0" y="0"/>
            <a:chExt cx="1139266" cy="140962"/>
          </a:xfrm>
        </p:grpSpPr>
        <p:sp>
          <p:nvSpPr>
            <p:cNvPr id="552" name="Shape 552"/>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53" name="Shape 553"/>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54" name="Shape 554"/>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55" name="Shape 555"/>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56" name="Shape 556"/>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57" name="Shape 557"/>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58" name="Shape 558"/>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567" name="Group 567"/>
          <p:cNvGrpSpPr/>
          <p:nvPr/>
        </p:nvGrpSpPr>
        <p:grpSpPr>
          <a:xfrm>
            <a:off x="2048604" y="7175020"/>
            <a:ext cx="1139267" cy="140964"/>
            <a:chOff x="0" y="0"/>
            <a:chExt cx="1139266" cy="140962"/>
          </a:xfrm>
        </p:grpSpPr>
        <p:sp>
          <p:nvSpPr>
            <p:cNvPr id="560" name="Shape 560"/>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61" name="Shape 561"/>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62" name="Shape 562"/>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63" name="Shape 563"/>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64" name="Shape 564"/>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65" name="Shape 565"/>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66" name="Shape 566"/>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sp>
        <p:nvSpPr>
          <p:cNvPr id="568" name="Shape 568"/>
          <p:cNvSpPr/>
          <p:nvPr/>
        </p:nvSpPr>
        <p:spPr>
          <a:xfrm>
            <a:off x="3827807" y="4625205"/>
            <a:ext cx="2381145" cy="49325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569" name="Shape 569"/>
          <p:cNvSpPr/>
          <p:nvPr/>
        </p:nvSpPr>
        <p:spPr>
          <a:xfrm>
            <a:off x="3895978" y="5098477"/>
            <a:ext cx="2244804" cy="37678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Web Designer</a:t>
            </a:r>
          </a:p>
        </p:txBody>
      </p:sp>
      <p:sp>
        <p:nvSpPr>
          <p:cNvPr id="570" name="Shape 570"/>
          <p:cNvSpPr/>
          <p:nvPr/>
        </p:nvSpPr>
        <p:spPr>
          <a:xfrm>
            <a:off x="4067762" y="25134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571" name="Shape 571"/>
          <p:cNvSpPr/>
          <p:nvPr/>
        </p:nvSpPr>
        <p:spPr>
          <a:xfrm>
            <a:off x="3829458" y="5618476"/>
            <a:ext cx="1139268" cy="19543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r">
              <a:spcBef>
                <a:spcPts val="1000"/>
              </a:spcBef>
              <a:defRPr sz="1800">
                <a:solidFill>
                  <a:srgbClr val="000000"/>
                </a:solidFill>
              </a:defRPr>
            </a:pPr>
            <a:r>
              <a:rPr sz="1600">
                <a:solidFill>
                  <a:srgbClr val="8E8E8E"/>
                </a:solidFill>
              </a:rPr>
              <a:t>Photoshop</a:t>
            </a:r>
          </a:p>
          <a:p>
            <a:pPr lvl="0" algn="r">
              <a:spcBef>
                <a:spcPts val="1000"/>
              </a:spcBef>
              <a:defRPr sz="1800">
                <a:solidFill>
                  <a:srgbClr val="000000"/>
                </a:solidFill>
              </a:defRPr>
            </a:pPr>
            <a:r>
              <a:rPr sz="1600">
                <a:solidFill>
                  <a:srgbClr val="8E8E8E"/>
                </a:solidFill>
              </a:rPr>
              <a:t>Illustrator</a:t>
            </a:r>
          </a:p>
          <a:p>
            <a:pPr lvl="0" algn="r">
              <a:spcBef>
                <a:spcPts val="1000"/>
              </a:spcBef>
              <a:defRPr sz="1800">
                <a:solidFill>
                  <a:srgbClr val="000000"/>
                </a:solidFill>
              </a:defRPr>
            </a:pPr>
            <a:r>
              <a:rPr sz="1600">
                <a:solidFill>
                  <a:srgbClr val="8E8E8E"/>
                </a:solidFill>
              </a:rPr>
              <a:t>InDesign</a:t>
            </a:r>
          </a:p>
          <a:p>
            <a:pPr lvl="0" algn="r">
              <a:spcBef>
                <a:spcPts val="1000"/>
              </a:spcBef>
              <a:defRPr sz="1800">
                <a:solidFill>
                  <a:srgbClr val="000000"/>
                </a:solidFill>
              </a:defRPr>
            </a:pPr>
            <a:r>
              <a:rPr sz="1600">
                <a:solidFill>
                  <a:srgbClr val="8E8E8E"/>
                </a:solidFill>
              </a:rPr>
              <a:t>HTML5</a:t>
            </a:r>
          </a:p>
          <a:p>
            <a:pPr lvl="0" algn="r">
              <a:spcBef>
                <a:spcPts val="1000"/>
              </a:spcBef>
              <a:defRPr sz="1800">
                <a:solidFill>
                  <a:srgbClr val="000000"/>
                </a:solidFill>
              </a:defRPr>
            </a:pPr>
            <a:r>
              <a:rPr sz="1600">
                <a:solidFill>
                  <a:srgbClr val="8E8E8E"/>
                </a:solidFill>
              </a:rPr>
              <a:t>WordPress</a:t>
            </a:r>
          </a:p>
        </p:txBody>
      </p:sp>
      <p:grpSp>
        <p:nvGrpSpPr>
          <p:cNvPr id="579" name="Group 579"/>
          <p:cNvGrpSpPr/>
          <p:nvPr/>
        </p:nvGrpSpPr>
        <p:grpSpPr>
          <a:xfrm>
            <a:off x="5022405" y="5700228"/>
            <a:ext cx="1139267" cy="140963"/>
            <a:chOff x="0" y="0"/>
            <a:chExt cx="1139266" cy="140962"/>
          </a:xfrm>
        </p:grpSpPr>
        <p:sp>
          <p:nvSpPr>
            <p:cNvPr id="572" name="Shape 572"/>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73" name="Shape 573"/>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74" name="Shape 574"/>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75" name="Shape 575"/>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76" name="Shape 576"/>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77" name="Shape 577"/>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78" name="Shape 578"/>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587" name="Group 587"/>
          <p:cNvGrpSpPr/>
          <p:nvPr/>
        </p:nvGrpSpPr>
        <p:grpSpPr>
          <a:xfrm>
            <a:off x="5022405" y="6068926"/>
            <a:ext cx="1139267" cy="140963"/>
            <a:chOff x="0" y="0"/>
            <a:chExt cx="1139266" cy="140962"/>
          </a:xfrm>
        </p:grpSpPr>
        <p:sp>
          <p:nvSpPr>
            <p:cNvPr id="580" name="Shape 580"/>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81" name="Shape 581"/>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82" name="Shape 582"/>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83" name="Shape 583"/>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84" name="Shape 584"/>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85" name="Shape 585"/>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86" name="Shape 586"/>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595" name="Group 595"/>
          <p:cNvGrpSpPr/>
          <p:nvPr/>
        </p:nvGrpSpPr>
        <p:grpSpPr>
          <a:xfrm>
            <a:off x="5022405" y="6437624"/>
            <a:ext cx="1139267" cy="140964"/>
            <a:chOff x="0" y="0"/>
            <a:chExt cx="1139266" cy="140962"/>
          </a:xfrm>
        </p:grpSpPr>
        <p:sp>
          <p:nvSpPr>
            <p:cNvPr id="588" name="Shape 588"/>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89" name="Shape 589"/>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90" name="Shape 590"/>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91" name="Shape 591"/>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92" name="Shape 592"/>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93" name="Shape 593"/>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94" name="Shape 594"/>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03" name="Group 603"/>
          <p:cNvGrpSpPr/>
          <p:nvPr/>
        </p:nvGrpSpPr>
        <p:grpSpPr>
          <a:xfrm>
            <a:off x="5022405" y="6806323"/>
            <a:ext cx="1139267" cy="140963"/>
            <a:chOff x="0" y="0"/>
            <a:chExt cx="1139266" cy="140962"/>
          </a:xfrm>
        </p:grpSpPr>
        <p:sp>
          <p:nvSpPr>
            <p:cNvPr id="596" name="Shape 596"/>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97" name="Shape 597"/>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98" name="Shape 598"/>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599" name="Shape 599"/>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00" name="Shape 600"/>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01" name="Shape 601"/>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02" name="Shape 602"/>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11" name="Group 611"/>
          <p:cNvGrpSpPr/>
          <p:nvPr/>
        </p:nvGrpSpPr>
        <p:grpSpPr>
          <a:xfrm>
            <a:off x="5022405" y="7175020"/>
            <a:ext cx="1139267" cy="140964"/>
            <a:chOff x="0" y="0"/>
            <a:chExt cx="1139266" cy="140962"/>
          </a:xfrm>
        </p:grpSpPr>
        <p:sp>
          <p:nvSpPr>
            <p:cNvPr id="604" name="Shape 604"/>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05" name="Shape 605"/>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06" name="Shape 606"/>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07" name="Shape 607"/>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08" name="Shape 608"/>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09" name="Shape 609"/>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10" name="Shape 610"/>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sp>
        <p:nvSpPr>
          <p:cNvPr id="612" name="Shape 612"/>
          <p:cNvSpPr/>
          <p:nvPr/>
        </p:nvSpPr>
        <p:spPr>
          <a:xfrm>
            <a:off x="6801608" y="4625205"/>
            <a:ext cx="2381146" cy="49325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613" name="Shape 613"/>
          <p:cNvSpPr/>
          <p:nvPr/>
        </p:nvSpPr>
        <p:spPr>
          <a:xfrm>
            <a:off x="6869779" y="5098477"/>
            <a:ext cx="2244804" cy="37678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Web Designer</a:t>
            </a:r>
          </a:p>
        </p:txBody>
      </p:sp>
      <p:sp>
        <p:nvSpPr>
          <p:cNvPr id="614" name="Shape 614"/>
          <p:cNvSpPr/>
          <p:nvPr/>
        </p:nvSpPr>
        <p:spPr>
          <a:xfrm>
            <a:off x="7041563" y="25134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615" name="Shape 615"/>
          <p:cNvSpPr/>
          <p:nvPr/>
        </p:nvSpPr>
        <p:spPr>
          <a:xfrm>
            <a:off x="6803260" y="5618476"/>
            <a:ext cx="1139268" cy="19543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r">
              <a:spcBef>
                <a:spcPts val="1000"/>
              </a:spcBef>
              <a:defRPr sz="1800">
                <a:solidFill>
                  <a:srgbClr val="000000"/>
                </a:solidFill>
              </a:defRPr>
            </a:pPr>
            <a:r>
              <a:rPr sz="1600">
                <a:solidFill>
                  <a:srgbClr val="8E8E8E"/>
                </a:solidFill>
              </a:rPr>
              <a:t>Photoshop</a:t>
            </a:r>
          </a:p>
          <a:p>
            <a:pPr lvl="0" algn="r">
              <a:spcBef>
                <a:spcPts val="1000"/>
              </a:spcBef>
              <a:defRPr sz="1800">
                <a:solidFill>
                  <a:srgbClr val="000000"/>
                </a:solidFill>
              </a:defRPr>
            </a:pPr>
            <a:r>
              <a:rPr sz="1600">
                <a:solidFill>
                  <a:srgbClr val="8E8E8E"/>
                </a:solidFill>
              </a:rPr>
              <a:t>Illustrator</a:t>
            </a:r>
          </a:p>
          <a:p>
            <a:pPr lvl="0" algn="r">
              <a:spcBef>
                <a:spcPts val="1000"/>
              </a:spcBef>
              <a:defRPr sz="1800">
                <a:solidFill>
                  <a:srgbClr val="000000"/>
                </a:solidFill>
              </a:defRPr>
            </a:pPr>
            <a:r>
              <a:rPr sz="1600">
                <a:solidFill>
                  <a:srgbClr val="8E8E8E"/>
                </a:solidFill>
              </a:rPr>
              <a:t>InDesign</a:t>
            </a:r>
          </a:p>
          <a:p>
            <a:pPr lvl="0" algn="r">
              <a:spcBef>
                <a:spcPts val="1000"/>
              </a:spcBef>
              <a:defRPr sz="1800">
                <a:solidFill>
                  <a:srgbClr val="000000"/>
                </a:solidFill>
              </a:defRPr>
            </a:pPr>
            <a:r>
              <a:rPr sz="1600">
                <a:solidFill>
                  <a:srgbClr val="8E8E8E"/>
                </a:solidFill>
              </a:rPr>
              <a:t>HTML5</a:t>
            </a:r>
          </a:p>
          <a:p>
            <a:pPr lvl="0" algn="r">
              <a:spcBef>
                <a:spcPts val="1000"/>
              </a:spcBef>
              <a:defRPr sz="1800">
                <a:solidFill>
                  <a:srgbClr val="000000"/>
                </a:solidFill>
              </a:defRPr>
            </a:pPr>
            <a:r>
              <a:rPr sz="1600">
                <a:solidFill>
                  <a:srgbClr val="8E8E8E"/>
                </a:solidFill>
              </a:rPr>
              <a:t>WordPress</a:t>
            </a:r>
          </a:p>
        </p:txBody>
      </p:sp>
      <p:grpSp>
        <p:nvGrpSpPr>
          <p:cNvPr id="623" name="Group 623"/>
          <p:cNvGrpSpPr/>
          <p:nvPr/>
        </p:nvGrpSpPr>
        <p:grpSpPr>
          <a:xfrm>
            <a:off x="7996206" y="5700228"/>
            <a:ext cx="1139268" cy="140963"/>
            <a:chOff x="0" y="0"/>
            <a:chExt cx="1139266" cy="140962"/>
          </a:xfrm>
        </p:grpSpPr>
        <p:sp>
          <p:nvSpPr>
            <p:cNvPr id="616" name="Shape 616"/>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17" name="Shape 617"/>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18" name="Shape 618"/>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19" name="Shape 619"/>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20" name="Shape 620"/>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21" name="Shape 621"/>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22" name="Shape 622"/>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31" name="Group 631"/>
          <p:cNvGrpSpPr/>
          <p:nvPr/>
        </p:nvGrpSpPr>
        <p:grpSpPr>
          <a:xfrm>
            <a:off x="7996206" y="6068926"/>
            <a:ext cx="1139268" cy="140963"/>
            <a:chOff x="0" y="0"/>
            <a:chExt cx="1139266" cy="140962"/>
          </a:xfrm>
        </p:grpSpPr>
        <p:sp>
          <p:nvSpPr>
            <p:cNvPr id="624" name="Shape 624"/>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25" name="Shape 625"/>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26" name="Shape 626"/>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27" name="Shape 627"/>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28" name="Shape 628"/>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29" name="Shape 629"/>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30" name="Shape 630"/>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39" name="Group 639"/>
          <p:cNvGrpSpPr/>
          <p:nvPr/>
        </p:nvGrpSpPr>
        <p:grpSpPr>
          <a:xfrm>
            <a:off x="7996206" y="6437624"/>
            <a:ext cx="1139268" cy="140964"/>
            <a:chOff x="0" y="0"/>
            <a:chExt cx="1139266" cy="140962"/>
          </a:xfrm>
        </p:grpSpPr>
        <p:sp>
          <p:nvSpPr>
            <p:cNvPr id="632" name="Shape 632"/>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33" name="Shape 633"/>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34" name="Shape 634"/>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35" name="Shape 635"/>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36" name="Shape 636"/>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37" name="Shape 637"/>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38" name="Shape 638"/>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47" name="Group 647"/>
          <p:cNvGrpSpPr/>
          <p:nvPr/>
        </p:nvGrpSpPr>
        <p:grpSpPr>
          <a:xfrm>
            <a:off x="7996206" y="6806323"/>
            <a:ext cx="1139268" cy="140963"/>
            <a:chOff x="0" y="0"/>
            <a:chExt cx="1139266" cy="140962"/>
          </a:xfrm>
        </p:grpSpPr>
        <p:sp>
          <p:nvSpPr>
            <p:cNvPr id="640" name="Shape 640"/>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41" name="Shape 641"/>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42" name="Shape 642"/>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43" name="Shape 643"/>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44" name="Shape 644"/>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45" name="Shape 645"/>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46" name="Shape 646"/>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55" name="Group 655"/>
          <p:cNvGrpSpPr/>
          <p:nvPr/>
        </p:nvGrpSpPr>
        <p:grpSpPr>
          <a:xfrm>
            <a:off x="7996206" y="7175020"/>
            <a:ext cx="1139268" cy="140964"/>
            <a:chOff x="0" y="0"/>
            <a:chExt cx="1139266" cy="140962"/>
          </a:xfrm>
        </p:grpSpPr>
        <p:sp>
          <p:nvSpPr>
            <p:cNvPr id="648" name="Shape 648"/>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49" name="Shape 649"/>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50" name="Shape 650"/>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51" name="Shape 651"/>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52" name="Shape 652"/>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53" name="Shape 653"/>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54" name="Shape 654"/>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sp>
        <p:nvSpPr>
          <p:cNvPr id="656" name="Shape 656"/>
          <p:cNvSpPr/>
          <p:nvPr/>
        </p:nvSpPr>
        <p:spPr>
          <a:xfrm>
            <a:off x="9775409" y="4625205"/>
            <a:ext cx="2381145" cy="49325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657" name="Shape 657"/>
          <p:cNvSpPr/>
          <p:nvPr/>
        </p:nvSpPr>
        <p:spPr>
          <a:xfrm>
            <a:off x="9843579" y="5098477"/>
            <a:ext cx="2244805" cy="37678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Web Designer</a:t>
            </a:r>
          </a:p>
        </p:txBody>
      </p:sp>
      <p:sp>
        <p:nvSpPr>
          <p:cNvPr id="658" name="Shape 658"/>
          <p:cNvSpPr/>
          <p:nvPr/>
        </p:nvSpPr>
        <p:spPr>
          <a:xfrm>
            <a:off x="10015363" y="2513436"/>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659" name="Shape 659"/>
          <p:cNvSpPr/>
          <p:nvPr/>
        </p:nvSpPr>
        <p:spPr>
          <a:xfrm>
            <a:off x="9777061" y="5618476"/>
            <a:ext cx="1139268" cy="19543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r">
              <a:spcBef>
                <a:spcPts val="1000"/>
              </a:spcBef>
              <a:defRPr sz="1800">
                <a:solidFill>
                  <a:srgbClr val="000000"/>
                </a:solidFill>
              </a:defRPr>
            </a:pPr>
            <a:r>
              <a:rPr sz="1600">
                <a:solidFill>
                  <a:srgbClr val="8E8E8E"/>
                </a:solidFill>
              </a:rPr>
              <a:t>Photoshop</a:t>
            </a:r>
          </a:p>
          <a:p>
            <a:pPr lvl="0" algn="r">
              <a:spcBef>
                <a:spcPts val="1000"/>
              </a:spcBef>
              <a:defRPr sz="1800">
                <a:solidFill>
                  <a:srgbClr val="000000"/>
                </a:solidFill>
              </a:defRPr>
            </a:pPr>
            <a:r>
              <a:rPr sz="1600">
                <a:solidFill>
                  <a:srgbClr val="8E8E8E"/>
                </a:solidFill>
              </a:rPr>
              <a:t>Illustrator</a:t>
            </a:r>
          </a:p>
          <a:p>
            <a:pPr lvl="0" algn="r">
              <a:spcBef>
                <a:spcPts val="1000"/>
              </a:spcBef>
              <a:defRPr sz="1800">
                <a:solidFill>
                  <a:srgbClr val="000000"/>
                </a:solidFill>
              </a:defRPr>
            </a:pPr>
            <a:r>
              <a:rPr sz="1600">
                <a:solidFill>
                  <a:srgbClr val="8E8E8E"/>
                </a:solidFill>
              </a:rPr>
              <a:t>InDesign</a:t>
            </a:r>
          </a:p>
          <a:p>
            <a:pPr lvl="0" algn="r">
              <a:spcBef>
                <a:spcPts val="1000"/>
              </a:spcBef>
              <a:defRPr sz="1800">
                <a:solidFill>
                  <a:srgbClr val="000000"/>
                </a:solidFill>
              </a:defRPr>
            </a:pPr>
            <a:r>
              <a:rPr sz="1600">
                <a:solidFill>
                  <a:srgbClr val="8E8E8E"/>
                </a:solidFill>
              </a:rPr>
              <a:t>HTML5</a:t>
            </a:r>
          </a:p>
          <a:p>
            <a:pPr lvl="0" algn="r">
              <a:spcBef>
                <a:spcPts val="1000"/>
              </a:spcBef>
              <a:defRPr sz="1800">
                <a:solidFill>
                  <a:srgbClr val="000000"/>
                </a:solidFill>
              </a:defRPr>
            </a:pPr>
            <a:r>
              <a:rPr sz="1600">
                <a:solidFill>
                  <a:srgbClr val="8E8E8E"/>
                </a:solidFill>
              </a:rPr>
              <a:t>WordPress</a:t>
            </a:r>
          </a:p>
        </p:txBody>
      </p:sp>
      <p:grpSp>
        <p:nvGrpSpPr>
          <p:cNvPr id="667" name="Group 667"/>
          <p:cNvGrpSpPr/>
          <p:nvPr/>
        </p:nvGrpSpPr>
        <p:grpSpPr>
          <a:xfrm>
            <a:off x="10970007" y="5700228"/>
            <a:ext cx="1139267" cy="140963"/>
            <a:chOff x="0" y="0"/>
            <a:chExt cx="1139266" cy="140962"/>
          </a:xfrm>
        </p:grpSpPr>
        <p:sp>
          <p:nvSpPr>
            <p:cNvPr id="660" name="Shape 660"/>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61" name="Shape 661"/>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62" name="Shape 662"/>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63" name="Shape 663"/>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64" name="Shape 664"/>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65" name="Shape 665"/>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66" name="Shape 666"/>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75" name="Group 675"/>
          <p:cNvGrpSpPr/>
          <p:nvPr/>
        </p:nvGrpSpPr>
        <p:grpSpPr>
          <a:xfrm>
            <a:off x="10970007" y="6068926"/>
            <a:ext cx="1139267" cy="140963"/>
            <a:chOff x="0" y="0"/>
            <a:chExt cx="1139266" cy="140962"/>
          </a:xfrm>
        </p:grpSpPr>
        <p:sp>
          <p:nvSpPr>
            <p:cNvPr id="668" name="Shape 668"/>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69" name="Shape 669"/>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70" name="Shape 670"/>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71" name="Shape 671"/>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72" name="Shape 672"/>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73" name="Shape 673"/>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74" name="Shape 674"/>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83" name="Group 683"/>
          <p:cNvGrpSpPr/>
          <p:nvPr/>
        </p:nvGrpSpPr>
        <p:grpSpPr>
          <a:xfrm>
            <a:off x="10970007" y="6437624"/>
            <a:ext cx="1139267" cy="140964"/>
            <a:chOff x="0" y="0"/>
            <a:chExt cx="1139266" cy="140962"/>
          </a:xfrm>
        </p:grpSpPr>
        <p:sp>
          <p:nvSpPr>
            <p:cNvPr id="676" name="Shape 676"/>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77" name="Shape 677"/>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78" name="Shape 678"/>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79" name="Shape 679"/>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80" name="Shape 680"/>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81" name="Shape 681"/>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82" name="Shape 682"/>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91" name="Group 691"/>
          <p:cNvGrpSpPr/>
          <p:nvPr/>
        </p:nvGrpSpPr>
        <p:grpSpPr>
          <a:xfrm>
            <a:off x="10970007" y="6806323"/>
            <a:ext cx="1139267" cy="140963"/>
            <a:chOff x="0" y="0"/>
            <a:chExt cx="1139266" cy="140962"/>
          </a:xfrm>
        </p:grpSpPr>
        <p:sp>
          <p:nvSpPr>
            <p:cNvPr id="684" name="Shape 684"/>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85" name="Shape 685"/>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86" name="Shape 686"/>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87" name="Shape 687"/>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88" name="Shape 688"/>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89" name="Shape 689"/>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90" name="Shape 690"/>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grpSp>
        <p:nvGrpSpPr>
          <p:cNvPr id="699" name="Group 699"/>
          <p:cNvGrpSpPr/>
          <p:nvPr/>
        </p:nvGrpSpPr>
        <p:grpSpPr>
          <a:xfrm>
            <a:off x="10970007" y="7175020"/>
            <a:ext cx="1139267" cy="140964"/>
            <a:chOff x="0" y="0"/>
            <a:chExt cx="1139266" cy="140962"/>
          </a:xfrm>
        </p:grpSpPr>
        <p:sp>
          <p:nvSpPr>
            <p:cNvPr id="692" name="Shape 692"/>
            <p:cNvSpPr/>
            <p:nvPr/>
          </p:nvSpPr>
          <p:spPr>
            <a:xfrm>
              <a:off x="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93" name="Shape 693"/>
            <p:cNvSpPr/>
            <p:nvPr/>
          </p:nvSpPr>
          <p:spPr>
            <a:xfrm>
              <a:off x="16638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94" name="Shape 694"/>
            <p:cNvSpPr/>
            <p:nvPr/>
          </p:nvSpPr>
          <p:spPr>
            <a:xfrm>
              <a:off x="332768"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95" name="Shape 695"/>
            <p:cNvSpPr/>
            <p:nvPr/>
          </p:nvSpPr>
          <p:spPr>
            <a:xfrm>
              <a:off x="499152"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96" name="Shape 696"/>
            <p:cNvSpPr/>
            <p:nvPr/>
          </p:nvSpPr>
          <p:spPr>
            <a:xfrm>
              <a:off x="665536"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97" name="Shape 697"/>
            <p:cNvSpPr/>
            <p:nvPr/>
          </p:nvSpPr>
          <p:spPr>
            <a:xfrm>
              <a:off x="831920"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698" name="Shape 698"/>
            <p:cNvSpPr/>
            <p:nvPr/>
          </p:nvSpPr>
          <p:spPr>
            <a:xfrm>
              <a:off x="998304" y="0"/>
              <a:ext cx="140963" cy="1409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hape 47"/>
          <p:cNvSpPr/>
          <p:nvPr/>
        </p:nvSpPr>
        <p:spPr>
          <a:xfrm>
            <a:off x="-5360" y="3004"/>
            <a:ext cx="13015520" cy="9747591"/>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8" name="Shape 48"/>
          <p:cNvSpPr/>
          <p:nvPr/>
        </p:nvSpPr>
        <p:spPr>
          <a:xfrm>
            <a:off x="6792697" y="6753069"/>
            <a:ext cx="613505" cy="189356"/>
          </a:xfrm>
          <a:prstGeom prst="roundRect">
            <a:avLst>
              <a:gd name="adj" fmla="val 50000"/>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49" name="Shape 49"/>
          <p:cNvSpPr/>
          <p:nvPr/>
        </p:nvSpPr>
        <p:spPr>
          <a:xfrm>
            <a:off x="3695862" y="6336550"/>
            <a:ext cx="870665" cy="556581"/>
          </a:xfrm>
          <a:custGeom>
            <a:avLst/>
            <a:gdLst/>
            <a:ahLst/>
            <a:cxnLst>
              <a:cxn ang="0">
                <a:pos x="wd2" y="hd2"/>
              </a:cxn>
              <a:cxn ang="5400000">
                <a:pos x="wd2" y="hd2"/>
              </a:cxn>
              <a:cxn ang="10800000">
                <a:pos x="wd2" y="hd2"/>
              </a:cxn>
              <a:cxn ang="16200000">
                <a:pos x="wd2" y="hd2"/>
              </a:cxn>
            </a:cxnLst>
            <a:rect l="0" t="0" r="r" b="b"/>
            <a:pathLst>
              <a:path w="21600" h="21600" extrusionOk="0">
                <a:moveTo>
                  <a:pt x="0" y="21407"/>
                </a:moveTo>
                <a:cubicBezTo>
                  <a:pt x="932" y="21151"/>
                  <a:pt x="1756" y="20307"/>
                  <a:pt x="2279" y="19074"/>
                </a:cubicBezTo>
                <a:cubicBezTo>
                  <a:pt x="2671" y="18149"/>
                  <a:pt x="2869" y="17057"/>
                  <a:pt x="2846" y="15948"/>
                </a:cubicBezTo>
                <a:lnTo>
                  <a:pt x="2846" y="0"/>
                </a:lnTo>
                <a:lnTo>
                  <a:pt x="19122" y="0"/>
                </a:lnTo>
                <a:lnTo>
                  <a:pt x="19122" y="16024"/>
                </a:lnTo>
                <a:cubicBezTo>
                  <a:pt x="19108" y="17106"/>
                  <a:pt x="19289" y="18173"/>
                  <a:pt x="19644" y="19102"/>
                </a:cubicBezTo>
                <a:cubicBezTo>
                  <a:pt x="20089" y="20267"/>
                  <a:pt x="20781" y="21151"/>
                  <a:pt x="21600" y="21600"/>
                </a:cubicBezTo>
                <a:lnTo>
                  <a:pt x="0" y="21407"/>
                </a:lnTo>
                <a:close/>
              </a:path>
            </a:pathLst>
          </a:cu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50" name="Shape 50"/>
          <p:cNvSpPr/>
          <p:nvPr/>
        </p:nvSpPr>
        <p:spPr>
          <a:xfrm rot="20321951">
            <a:off x="1131354" y="5380165"/>
            <a:ext cx="59320" cy="1244716"/>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51" name="Shape 51"/>
          <p:cNvSpPr/>
          <p:nvPr/>
        </p:nvSpPr>
        <p:spPr>
          <a:xfrm rot="20321951">
            <a:off x="1212261" y="5380165"/>
            <a:ext cx="59319" cy="1244716"/>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52" name="Shape 52"/>
          <p:cNvSpPr/>
          <p:nvPr/>
        </p:nvSpPr>
        <p:spPr>
          <a:xfrm>
            <a:off x="1220087" y="6466094"/>
            <a:ext cx="354830" cy="3548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53" name="Shape 53"/>
          <p:cNvSpPr/>
          <p:nvPr/>
        </p:nvSpPr>
        <p:spPr>
          <a:xfrm>
            <a:off x="2091720" y="4211433"/>
            <a:ext cx="291209" cy="2912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54" name="Shape 54"/>
          <p:cNvSpPr/>
          <p:nvPr/>
        </p:nvSpPr>
        <p:spPr>
          <a:xfrm>
            <a:off x="981818" y="6581575"/>
            <a:ext cx="831433" cy="3047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20897" y="15527"/>
                  <a:pt x="19523" y="10195"/>
                  <a:pt x="17666" y="6334"/>
                </a:cubicBezTo>
                <a:cubicBezTo>
                  <a:pt x="15693" y="2233"/>
                  <a:pt x="13282" y="8"/>
                  <a:pt x="10802" y="0"/>
                </a:cubicBezTo>
                <a:cubicBezTo>
                  <a:pt x="8369" y="99"/>
                  <a:pt x="6009" y="2289"/>
                  <a:pt x="4059" y="6258"/>
                </a:cubicBezTo>
                <a:cubicBezTo>
                  <a:pt x="2162" y="10118"/>
                  <a:pt x="745" y="15473"/>
                  <a:pt x="0" y="21600"/>
                </a:cubicBezTo>
                <a:close/>
              </a:path>
            </a:pathLst>
          </a:custGeom>
          <a:solidFill>
            <a:srgbClr val="33383F"/>
          </a:solidFill>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55" name="Shape 55"/>
          <p:cNvSpPr/>
          <p:nvPr/>
        </p:nvSpPr>
        <p:spPr>
          <a:xfrm>
            <a:off x="929088" y="6861047"/>
            <a:ext cx="947084" cy="81236"/>
          </a:xfrm>
          <a:prstGeom prst="roundRect">
            <a:avLst>
              <a:gd name="adj" fmla="val 50000"/>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56" name="Shape 56"/>
          <p:cNvSpPr/>
          <p:nvPr/>
        </p:nvSpPr>
        <p:spPr>
          <a:xfrm>
            <a:off x="1543592" y="6714915"/>
            <a:ext cx="81235" cy="8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57" name="Shape 57"/>
          <p:cNvSpPr/>
          <p:nvPr/>
        </p:nvSpPr>
        <p:spPr>
          <a:xfrm rot="2163199">
            <a:off x="1293120" y="4032927"/>
            <a:ext cx="59319" cy="1244717"/>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58" name="Shape 58"/>
          <p:cNvSpPr/>
          <p:nvPr/>
        </p:nvSpPr>
        <p:spPr>
          <a:xfrm rot="2163199">
            <a:off x="1364771" y="4063711"/>
            <a:ext cx="59319" cy="1244716"/>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59" name="Shape 59"/>
          <p:cNvSpPr/>
          <p:nvPr/>
        </p:nvSpPr>
        <p:spPr>
          <a:xfrm>
            <a:off x="759543" y="5128025"/>
            <a:ext cx="354830" cy="3548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60" name="Shape 60"/>
          <p:cNvSpPr/>
          <p:nvPr/>
        </p:nvSpPr>
        <p:spPr>
          <a:xfrm>
            <a:off x="844053" y="5212536"/>
            <a:ext cx="185809" cy="1858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61" name="Shape 61"/>
          <p:cNvSpPr/>
          <p:nvPr/>
        </p:nvSpPr>
        <p:spPr>
          <a:xfrm>
            <a:off x="1599726" y="3934484"/>
            <a:ext cx="291208" cy="2912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62" name="Shape 62"/>
          <p:cNvSpPr/>
          <p:nvPr/>
        </p:nvSpPr>
        <p:spPr>
          <a:xfrm rot="19249036">
            <a:off x="1559631" y="3566477"/>
            <a:ext cx="810352" cy="953217"/>
          </a:xfrm>
          <a:custGeom>
            <a:avLst/>
            <a:gdLst/>
            <a:ahLst/>
            <a:cxnLst>
              <a:cxn ang="0">
                <a:pos x="wd2" y="hd2"/>
              </a:cxn>
              <a:cxn ang="5400000">
                <a:pos x="wd2" y="hd2"/>
              </a:cxn>
              <a:cxn ang="10800000">
                <a:pos x="wd2" y="hd2"/>
              </a:cxn>
              <a:cxn ang="16200000">
                <a:pos x="wd2" y="hd2"/>
              </a:cxn>
            </a:cxnLst>
            <a:rect l="0" t="0" r="r" b="b"/>
            <a:pathLst>
              <a:path w="21600" h="21600" extrusionOk="0">
                <a:moveTo>
                  <a:pt x="5166" y="0"/>
                </a:moveTo>
                <a:lnTo>
                  <a:pt x="4834" y="10250"/>
                </a:lnTo>
                <a:lnTo>
                  <a:pt x="0" y="21600"/>
                </a:lnTo>
                <a:lnTo>
                  <a:pt x="21600" y="21600"/>
                </a:lnTo>
                <a:lnTo>
                  <a:pt x="16959" y="10236"/>
                </a:lnTo>
                <a:lnTo>
                  <a:pt x="16627" y="38"/>
                </a:lnTo>
                <a:lnTo>
                  <a:pt x="5166" y="0"/>
                </a:lnTo>
                <a:close/>
              </a:path>
            </a:pathLst>
          </a:custGeom>
          <a:solidFill>
            <a:srgbClr val="33383F"/>
          </a:solidFill>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63" name="Shape 63"/>
          <p:cNvSpPr/>
          <p:nvPr/>
        </p:nvSpPr>
        <p:spPr>
          <a:xfrm rot="19249036">
            <a:off x="1618508" y="3814307"/>
            <a:ext cx="47152" cy="185809"/>
          </a:xfrm>
          <a:prstGeom prst="roundRect">
            <a:avLst>
              <a:gd name="adj" fmla="val 50000"/>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64" name="Shape 64"/>
          <p:cNvSpPr/>
          <p:nvPr/>
        </p:nvSpPr>
        <p:spPr>
          <a:xfrm rot="19249036">
            <a:off x="1699361" y="3780521"/>
            <a:ext cx="47152" cy="185809"/>
          </a:xfrm>
          <a:prstGeom prst="roundRect">
            <a:avLst>
              <a:gd name="adj" fmla="val 50000"/>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65" name="Shape 65"/>
          <p:cNvSpPr/>
          <p:nvPr/>
        </p:nvSpPr>
        <p:spPr>
          <a:xfrm rot="19249036">
            <a:off x="1764487" y="3727439"/>
            <a:ext cx="47152" cy="185808"/>
          </a:xfrm>
          <a:prstGeom prst="roundRect">
            <a:avLst>
              <a:gd name="adj" fmla="val 50000"/>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66" name="Shape 66"/>
          <p:cNvSpPr/>
          <p:nvPr/>
        </p:nvSpPr>
        <p:spPr>
          <a:xfrm rot="19249036">
            <a:off x="1829612" y="3674356"/>
            <a:ext cx="47152" cy="185809"/>
          </a:xfrm>
          <a:prstGeom prst="roundRect">
            <a:avLst>
              <a:gd name="adj" fmla="val 50000"/>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67" name="Shape 67"/>
          <p:cNvSpPr/>
          <p:nvPr/>
        </p:nvSpPr>
        <p:spPr>
          <a:xfrm rot="19249036">
            <a:off x="1879010" y="3601977"/>
            <a:ext cx="47152" cy="185809"/>
          </a:xfrm>
          <a:prstGeom prst="roundRect">
            <a:avLst>
              <a:gd name="adj" fmla="val 50000"/>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68" name="Shape 68"/>
          <p:cNvSpPr/>
          <p:nvPr/>
        </p:nvSpPr>
        <p:spPr>
          <a:xfrm rot="19249036">
            <a:off x="1451712" y="3605925"/>
            <a:ext cx="427774" cy="12678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69" name="Shape 69"/>
          <p:cNvSpPr/>
          <p:nvPr/>
        </p:nvSpPr>
        <p:spPr>
          <a:xfrm>
            <a:off x="7410572" y="3480589"/>
            <a:ext cx="239775" cy="926633"/>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0" name="Shape 70"/>
          <p:cNvSpPr/>
          <p:nvPr/>
        </p:nvSpPr>
        <p:spPr>
          <a:xfrm>
            <a:off x="7476100" y="3580166"/>
            <a:ext cx="108719" cy="574004"/>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1" name="Shape 71"/>
          <p:cNvSpPr/>
          <p:nvPr/>
        </p:nvSpPr>
        <p:spPr>
          <a:xfrm>
            <a:off x="7476100" y="3656903"/>
            <a:ext cx="108719" cy="52354"/>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2" name="Shape 72"/>
          <p:cNvSpPr/>
          <p:nvPr/>
        </p:nvSpPr>
        <p:spPr>
          <a:xfrm>
            <a:off x="7476100" y="4030561"/>
            <a:ext cx="108719" cy="52354"/>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3" name="Shape 73"/>
          <p:cNvSpPr/>
          <p:nvPr/>
        </p:nvSpPr>
        <p:spPr>
          <a:xfrm>
            <a:off x="7474018" y="4211659"/>
            <a:ext cx="110177" cy="11017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4" name="Shape 74"/>
          <p:cNvSpPr/>
          <p:nvPr/>
        </p:nvSpPr>
        <p:spPr>
          <a:xfrm>
            <a:off x="7280764" y="3577942"/>
            <a:ext cx="129976" cy="829280"/>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5" name="Shape 75"/>
          <p:cNvSpPr/>
          <p:nvPr/>
        </p:nvSpPr>
        <p:spPr>
          <a:xfrm>
            <a:off x="7280764" y="3758425"/>
            <a:ext cx="129976" cy="468313"/>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6" name="Shape 76"/>
          <p:cNvSpPr/>
          <p:nvPr/>
        </p:nvSpPr>
        <p:spPr>
          <a:xfrm>
            <a:off x="7283169" y="3803400"/>
            <a:ext cx="124813" cy="19231"/>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7" name="Shape 77"/>
          <p:cNvSpPr/>
          <p:nvPr/>
        </p:nvSpPr>
        <p:spPr>
          <a:xfrm>
            <a:off x="7283169" y="3837630"/>
            <a:ext cx="124813" cy="19231"/>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8" name="Shape 78"/>
          <p:cNvSpPr/>
          <p:nvPr/>
        </p:nvSpPr>
        <p:spPr>
          <a:xfrm>
            <a:off x="7283169" y="4123914"/>
            <a:ext cx="124813" cy="19231"/>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79" name="Shape 79"/>
          <p:cNvSpPr/>
          <p:nvPr/>
        </p:nvSpPr>
        <p:spPr>
          <a:xfrm>
            <a:off x="7283169" y="4158145"/>
            <a:ext cx="124813" cy="19230"/>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0" name="Shape 80"/>
          <p:cNvSpPr/>
          <p:nvPr/>
        </p:nvSpPr>
        <p:spPr>
          <a:xfrm>
            <a:off x="7200380" y="3518678"/>
            <a:ext cx="82776" cy="889462"/>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1" name="Shape 81"/>
          <p:cNvSpPr/>
          <p:nvPr/>
        </p:nvSpPr>
        <p:spPr>
          <a:xfrm>
            <a:off x="7200380" y="3612032"/>
            <a:ext cx="82776" cy="644760"/>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2" name="Shape 82"/>
          <p:cNvSpPr/>
          <p:nvPr/>
        </p:nvSpPr>
        <p:spPr>
          <a:xfrm>
            <a:off x="7202262" y="4323069"/>
            <a:ext cx="78708" cy="18963"/>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3" name="Shape 83"/>
          <p:cNvSpPr/>
          <p:nvPr/>
        </p:nvSpPr>
        <p:spPr>
          <a:xfrm rot="539945">
            <a:off x="6992470" y="3441883"/>
            <a:ext cx="140268" cy="959897"/>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4" name="Shape 84"/>
          <p:cNvSpPr/>
          <p:nvPr/>
        </p:nvSpPr>
        <p:spPr>
          <a:xfrm rot="539945">
            <a:off x="6987399" y="3701104"/>
            <a:ext cx="138956" cy="505398"/>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5" name="Shape 85"/>
          <p:cNvSpPr/>
          <p:nvPr/>
        </p:nvSpPr>
        <p:spPr>
          <a:xfrm rot="539945">
            <a:off x="7060000" y="3490005"/>
            <a:ext cx="135719" cy="43671"/>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6" name="Shape 86"/>
          <p:cNvSpPr/>
          <p:nvPr/>
        </p:nvSpPr>
        <p:spPr>
          <a:xfrm rot="539945">
            <a:off x="6959243" y="4130406"/>
            <a:ext cx="138199" cy="35498"/>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7" name="Shape 87"/>
          <p:cNvSpPr/>
          <p:nvPr/>
        </p:nvSpPr>
        <p:spPr>
          <a:xfrm rot="538118">
            <a:off x="6901650" y="3512454"/>
            <a:ext cx="82775" cy="889462"/>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8" name="Shape 88"/>
          <p:cNvSpPr/>
          <p:nvPr/>
        </p:nvSpPr>
        <p:spPr>
          <a:xfrm rot="538118">
            <a:off x="6906169" y="3606163"/>
            <a:ext cx="82776" cy="644760"/>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89" name="Shape 89"/>
          <p:cNvSpPr/>
          <p:nvPr/>
        </p:nvSpPr>
        <p:spPr>
          <a:xfrm rot="538118">
            <a:off x="6845986" y="4312308"/>
            <a:ext cx="78708" cy="18964"/>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90" name="Shape 90"/>
          <p:cNvSpPr/>
          <p:nvPr/>
        </p:nvSpPr>
        <p:spPr>
          <a:xfrm>
            <a:off x="5566161" y="3156480"/>
            <a:ext cx="1067390" cy="10673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91" name="Shape 91"/>
          <p:cNvSpPr/>
          <p:nvPr/>
        </p:nvSpPr>
        <p:spPr>
          <a:xfrm rot="18900000">
            <a:off x="5340943" y="3678340"/>
            <a:ext cx="1517827" cy="23670"/>
          </a:xfrm>
          <a:prstGeom prst="roundRect">
            <a:avLst>
              <a:gd name="adj" fmla="val 50000"/>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92" name="Shape 92"/>
          <p:cNvSpPr/>
          <p:nvPr/>
        </p:nvSpPr>
        <p:spPr>
          <a:xfrm rot="18900000">
            <a:off x="5484828" y="3662488"/>
            <a:ext cx="1227146" cy="60302"/>
          </a:xfrm>
          <a:prstGeom prst="roundRect">
            <a:avLst>
              <a:gd name="adj" fmla="val 36797"/>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93" name="Shape 93"/>
          <p:cNvSpPr/>
          <p:nvPr/>
        </p:nvSpPr>
        <p:spPr>
          <a:xfrm>
            <a:off x="5710765" y="3297816"/>
            <a:ext cx="975975" cy="973832"/>
          </a:xfrm>
          <a:custGeom>
            <a:avLst/>
            <a:gdLst/>
            <a:ahLst/>
            <a:cxnLst>
              <a:cxn ang="0">
                <a:pos x="wd2" y="hd2"/>
              </a:cxn>
              <a:cxn ang="5400000">
                <a:pos x="wd2" y="hd2"/>
              </a:cxn>
              <a:cxn ang="10800000">
                <a:pos x="wd2" y="hd2"/>
              </a:cxn>
              <a:cxn ang="16200000">
                <a:pos x="wd2" y="hd2"/>
              </a:cxn>
            </a:cxnLst>
            <a:rect l="0" t="0" r="r" b="b"/>
            <a:pathLst>
              <a:path w="21317" h="21433" extrusionOk="0">
                <a:moveTo>
                  <a:pt x="0" y="18059"/>
                </a:moveTo>
                <a:cubicBezTo>
                  <a:pt x="2520" y="20390"/>
                  <a:pt x="5867" y="21600"/>
                  <a:pt x="9284" y="21414"/>
                </a:cubicBezTo>
                <a:cubicBezTo>
                  <a:pt x="13198" y="21201"/>
                  <a:pt x="16800" y="19194"/>
                  <a:pt x="19060" y="15967"/>
                </a:cubicBezTo>
                <a:cubicBezTo>
                  <a:pt x="20833" y="13409"/>
                  <a:pt x="21600" y="10298"/>
                  <a:pt x="21224" y="7202"/>
                </a:cubicBezTo>
                <a:cubicBezTo>
                  <a:pt x="20894" y="4492"/>
                  <a:pt x="19697" y="1964"/>
                  <a:pt x="17814" y="0"/>
                </a:cubicBezTo>
              </a:path>
            </a:pathLst>
          </a:cu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94" name="Shape 94"/>
          <p:cNvSpPr/>
          <p:nvPr/>
        </p:nvSpPr>
        <p:spPr>
          <a:xfrm>
            <a:off x="6538006" y="6258285"/>
            <a:ext cx="277700" cy="559932"/>
          </a:xfrm>
          <a:custGeom>
            <a:avLst/>
            <a:gdLst/>
            <a:ahLst/>
            <a:cxnLst>
              <a:cxn ang="0">
                <a:pos x="wd2" y="hd2"/>
              </a:cxn>
              <a:cxn ang="5400000">
                <a:pos x="wd2" y="hd2"/>
              </a:cxn>
              <a:cxn ang="10800000">
                <a:pos x="wd2" y="hd2"/>
              </a:cxn>
              <a:cxn ang="16200000">
                <a:pos x="wd2" y="hd2"/>
              </a:cxn>
            </a:cxnLst>
            <a:rect l="0" t="0" r="r" b="b"/>
            <a:pathLst>
              <a:path w="19462" h="21508" extrusionOk="0">
                <a:moveTo>
                  <a:pt x="19462" y="5"/>
                </a:moveTo>
                <a:lnTo>
                  <a:pt x="19462" y="3252"/>
                </a:lnTo>
                <a:cubicBezTo>
                  <a:pt x="16322" y="3071"/>
                  <a:pt x="13178" y="3578"/>
                  <a:pt x="10718" y="4663"/>
                </a:cubicBezTo>
                <a:cubicBezTo>
                  <a:pt x="4944" y="7208"/>
                  <a:pt x="4180" y="11844"/>
                  <a:pt x="8596" y="15178"/>
                </a:cubicBezTo>
                <a:cubicBezTo>
                  <a:pt x="11064" y="17041"/>
                  <a:pt x="14895" y="18219"/>
                  <a:pt x="19083" y="18402"/>
                </a:cubicBezTo>
                <a:lnTo>
                  <a:pt x="19237" y="21508"/>
                </a:lnTo>
                <a:cubicBezTo>
                  <a:pt x="13893" y="21524"/>
                  <a:pt x="8789" y="20291"/>
                  <a:pt x="5204" y="18118"/>
                </a:cubicBezTo>
                <a:cubicBezTo>
                  <a:pt x="-2138" y="13668"/>
                  <a:pt x="-1662" y="6817"/>
                  <a:pt x="6321" y="2723"/>
                </a:cubicBezTo>
                <a:cubicBezTo>
                  <a:pt x="9874" y="901"/>
                  <a:pt x="14598" y="-76"/>
                  <a:pt x="19462" y="5"/>
                </a:cubicBezTo>
                <a:close/>
              </a:path>
            </a:pathLst>
          </a:cu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95" name="Shape 95"/>
          <p:cNvSpPr/>
          <p:nvPr/>
        </p:nvSpPr>
        <p:spPr>
          <a:xfrm>
            <a:off x="4924002" y="3407111"/>
            <a:ext cx="419190" cy="587769"/>
          </a:xfrm>
          <a:custGeom>
            <a:avLst/>
            <a:gdLst/>
            <a:ahLst/>
            <a:cxnLst>
              <a:cxn ang="0">
                <a:pos x="wd2" y="hd2"/>
              </a:cxn>
              <a:cxn ang="5400000">
                <a:pos x="wd2" y="hd2"/>
              </a:cxn>
              <a:cxn ang="10800000">
                <a:pos x="wd2" y="hd2"/>
              </a:cxn>
              <a:cxn ang="16200000">
                <a:pos x="wd2" y="hd2"/>
              </a:cxn>
            </a:cxnLst>
            <a:rect l="0" t="0" r="r" b="b"/>
            <a:pathLst>
              <a:path w="21319" h="21556" extrusionOk="0">
                <a:moveTo>
                  <a:pt x="5825" y="21556"/>
                </a:moveTo>
                <a:lnTo>
                  <a:pt x="5825" y="12503"/>
                </a:lnTo>
                <a:lnTo>
                  <a:pt x="4456" y="12503"/>
                </a:lnTo>
                <a:cubicBezTo>
                  <a:pt x="3445" y="12381"/>
                  <a:pt x="2505" y="12051"/>
                  <a:pt x="1750" y="11551"/>
                </a:cubicBezTo>
                <a:cubicBezTo>
                  <a:pt x="487" y="10714"/>
                  <a:pt x="-151" y="9496"/>
                  <a:pt x="30" y="8266"/>
                </a:cubicBezTo>
                <a:lnTo>
                  <a:pt x="30" y="1711"/>
                </a:lnTo>
                <a:cubicBezTo>
                  <a:pt x="-65" y="835"/>
                  <a:pt x="862" y="76"/>
                  <a:pt x="2078" y="33"/>
                </a:cubicBezTo>
                <a:cubicBezTo>
                  <a:pt x="3383" y="-13"/>
                  <a:pt x="4452" y="771"/>
                  <a:pt x="4368" y="1711"/>
                </a:cubicBezTo>
                <a:lnTo>
                  <a:pt x="4368" y="7210"/>
                </a:lnTo>
                <a:cubicBezTo>
                  <a:pt x="4237" y="7588"/>
                  <a:pt x="4422" y="7986"/>
                  <a:pt x="4841" y="8232"/>
                </a:cubicBezTo>
                <a:cubicBezTo>
                  <a:pt x="5179" y="8431"/>
                  <a:pt x="5628" y="8501"/>
                  <a:pt x="6049" y="8422"/>
                </a:cubicBezTo>
                <a:lnTo>
                  <a:pt x="6049" y="3512"/>
                </a:lnTo>
                <a:cubicBezTo>
                  <a:pt x="5914" y="1571"/>
                  <a:pt x="8093" y="-44"/>
                  <a:pt x="10787" y="1"/>
                </a:cubicBezTo>
                <a:cubicBezTo>
                  <a:pt x="13393" y="44"/>
                  <a:pt x="15431" y="1636"/>
                  <a:pt x="15284" y="3512"/>
                </a:cubicBezTo>
                <a:lnTo>
                  <a:pt x="15331" y="13381"/>
                </a:lnTo>
                <a:cubicBezTo>
                  <a:pt x="15627" y="13387"/>
                  <a:pt x="15919" y="13331"/>
                  <a:pt x="16171" y="13220"/>
                </a:cubicBezTo>
                <a:cubicBezTo>
                  <a:pt x="16725" y="12975"/>
                  <a:pt x="17020" y="12514"/>
                  <a:pt x="16917" y="12052"/>
                </a:cubicBezTo>
                <a:lnTo>
                  <a:pt x="16823" y="6533"/>
                </a:lnTo>
                <a:cubicBezTo>
                  <a:pt x="16704" y="5549"/>
                  <a:pt x="17816" y="4715"/>
                  <a:pt x="19184" y="4761"/>
                </a:cubicBezTo>
                <a:cubicBezTo>
                  <a:pt x="20477" y="4806"/>
                  <a:pt x="21449" y="5628"/>
                  <a:pt x="21304" y="6556"/>
                </a:cubicBezTo>
                <a:lnTo>
                  <a:pt x="21309" y="14255"/>
                </a:lnTo>
                <a:cubicBezTo>
                  <a:pt x="21317" y="15119"/>
                  <a:pt x="20857" y="15951"/>
                  <a:pt x="20027" y="16575"/>
                </a:cubicBezTo>
                <a:cubicBezTo>
                  <a:pt x="19200" y="17196"/>
                  <a:pt x="18071" y="17560"/>
                  <a:pt x="16877" y="17592"/>
                </a:cubicBezTo>
                <a:lnTo>
                  <a:pt x="15380" y="17592"/>
                </a:lnTo>
                <a:lnTo>
                  <a:pt x="15380" y="21512"/>
                </a:lnTo>
                <a:lnTo>
                  <a:pt x="5825" y="21556"/>
                </a:lnTo>
                <a:close/>
              </a:path>
            </a:pathLst>
          </a:cu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96" name="Shape 96"/>
          <p:cNvSpPr/>
          <p:nvPr/>
        </p:nvSpPr>
        <p:spPr>
          <a:xfrm>
            <a:off x="4963458" y="3978004"/>
            <a:ext cx="345220" cy="429624"/>
          </a:xfrm>
          <a:custGeom>
            <a:avLst/>
            <a:gdLst/>
            <a:ahLst/>
            <a:cxnLst>
              <a:cxn ang="0">
                <a:pos x="wd2" y="hd2"/>
              </a:cxn>
              <a:cxn ang="5400000">
                <a:pos x="wd2" y="hd2"/>
              </a:cxn>
              <a:cxn ang="10800000">
                <a:pos x="wd2" y="hd2"/>
              </a:cxn>
              <a:cxn ang="16200000">
                <a:pos x="wd2" y="hd2"/>
              </a:cxn>
            </a:cxnLst>
            <a:rect l="0" t="0" r="r" b="b"/>
            <a:pathLst>
              <a:path w="21600" h="21600" extrusionOk="0">
                <a:moveTo>
                  <a:pt x="0" y="77"/>
                </a:moveTo>
                <a:lnTo>
                  <a:pt x="2336" y="21600"/>
                </a:lnTo>
                <a:lnTo>
                  <a:pt x="19264" y="21600"/>
                </a:lnTo>
                <a:lnTo>
                  <a:pt x="21600" y="0"/>
                </a:lnTo>
                <a:lnTo>
                  <a:pt x="0" y="77"/>
                </a:lnTo>
                <a:close/>
              </a:path>
            </a:pathLst>
          </a:custGeom>
          <a:solidFill>
            <a:srgbClr val="33383F"/>
          </a:solidFill>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97" name="Shape 97"/>
          <p:cNvSpPr/>
          <p:nvPr/>
        </p:nvSpPr>
        <p:spPr>
          <a:xfrm>
            <a:off x="4931271" y="3974755"/>
            <a:ext cx="413982" cy="570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589"/>
                </a:lnTo>
                <a:lnTo>
                  <a:pt x="21221" y="21600"/>
                </a:lnTo>
                <a:lnTo>
                  <a:pt x="332" y="21011"/>
                </a:lnTo>
                <a:lnTo>
                  <a:pt x="0" y="0"/>
                </a:lnTo>
                <a:close/>
              </a:path>
            </a:pathLst>
          </a:custGeom>
          <a:solidFill>
            <a:srgbClr val="33383F"/>
          </a:solidFill>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98" name="Shape 98"/>
          <p:cNvSpPr/>
          <p:nvPr/>
        </p:nvSpPr>
        <p:spPr>
          <a:xfrm>
            <a:off x="4572455" y="4404219"/>
            <a:ext cx="3258432" cy="166748"/>
          </a:xfrm>
          <a:prstGeom prst="rect">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99" name="Shape 99"/>
          <p:cNvSpPr/>
          <p:nvPr/>
        </p:nvSpPr>
        <p:spPr>
          <a:xfrm>
            <a:off x="3555438" y="6882417"/>
            <a:ext cx="1149677" cy="59866"/>
          </a:xfrm>
          <a:prstGeom prst="roundRect">
            <a:avLst>
              <a:gd name="adj" fmla="val 23014"/>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0" name="Shape 100"/>
          <p:cNvSpPr/>
          <p:nvPr/>
        </p:nvSpPr>
        <p:spPr>
          <a:xfrm>
            <a:off x="2501060" y="4222061"/>
            <a:ext cx="3258433" cy="2122857"/>
          </a:xfrm>
          <a:prstGeom prst="roundRect">
            <a:avLst>
              <a:gd name="adj" fmla="val 5822"/>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1" name="Shape 101"/>
          <p:cNvSpPr/>
          <p:nvPr/>
        </p:nvSpPr>
        <p:spPr>
          <a:xfrm>
            <a:off x="2688723" y="4416078"/>
            <a:ext cx="2883106" cy="1734823"/>
          </a:xfrm>
          <a:prstGeom prst="roundRect">
            <a:avLst>
              <a:gd name="adj" fmla="val 3071"/>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2" name="Shape 102"/>
          <p:cNvSpPr/>
          <p:nvPr/>
        </p:nvSpPr>
        <p:spPr>
          <a:xfrm>
            <a:off x="4079412" y="6196258"/>
            <a:ext cx="101729" cy="1017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3" name="Shape 103"/>
          <p:cNvSpPr/>
          <p:nvPr/>
        </p:nvSpPr>
        <p:spPr>
          <a:xfrm>
            <a:off x="2687248" y="5989761"/>
            <a:ext cx="2882502" cy="113168"/>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4" name="Shape 104"/>
          <p:cNvSpPr/>
          <p:nvPr/>
        </p:nvSpPr>
        <p:spPr>
          <a:xfrm>
            <a:off x="2300427" y="5703987"/>
            <a:ext cx="733768" cy="1236414"/>
          </a:xfrm>
          <a:prstGeom prst="roundRect">
            <a:avLst>
              <a:gd name="adj" fmla="val 12034"/>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5" name="Shape 105"/>
          <p:cNvSpPr/>
          <p:nvPr/>
        </p:nvSpPr>
        <p:spPr>
          <a:xfrm>
            <a:off x="2358700" y="5842182"/>
            <a:ext cx="617222" cy="926633"/>
          </a:xfrm>
          <a:prstGeom prst="roundRect">
            <a:avLst>
              <a:gd name="adj" fmla="val 5478"/>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6" name="Shape 106"/>
          <p:cNvSpPr/>
          <p:nvPr/>
        </p:nvSpPr>
        <p:spPr>
          <a:xfrm>
            <a:off x="2632036" y="6817338"/>
            <a:ext cx="70551" cy="70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7" name="Shape 107"/>
          <p:cNvSpPr/>
          <p:nvPr/>
        </p:nvSpPr>
        <p:spPr>
          <a:xfrm>
            <a:off x="2514059" y="5770611"/>
            <a:ext cx="306504" cy="19539"/>
          </a:xfrm>
          <a:prstGeom prst="roundRect">
            <a:avLst>
              <a:gd name="adj" fmla="val 50000"/>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8" name="Shape 108"/>
          <p:cNvSpPr/>
          <p:nvPr/>
        </p:nvSpPr>
        <p:spPr>
          <a:xfrm>
            <a:off x="2410621" y="5892360"/>
            <a:ext cx="522072" cy="220326"/>
          </a:xfrm>
          <a:prstGeom prst="roundRect">
            <a:avLst>
              <a:gd name="adj" fmla="val 14175"/>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09" name="Shape 109"/>
          <p:cNvSpPr/>
          <p:nvPr/>
        </p:nvSpPr>
        <p:spPr>
          <a:xfrm>
            <a:off x="2411250" y="6161854"/>
            <a:ext cx="232591" cy="220326"/>
          </a:xfrm>
          <a:prstGeom prst="roundRect">
            <a:avLst>
              <a:gd name="adj" fmla="val 14175"/>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0" name="Shape 110"/>
          <p:cNvSpPr/>
          <p:nvPr/>
        </p:nvSpPr>
        <p:spPr>
          <a:xfrm>
            <a:off x="2696909" y="6161854"/>
            <a:ext cx="232591" cy="220326"/>
          </a:xfrm>
          <a:prstGeom prst="roundRect">
            <a:avLst>
              <a:gd name="adj" fmla="val 14175"/>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1" name="Shape 111"/>
          <p:cNvSpPr/>
          <p:nvPr/>
        </p:nvSpPr>
        <p:spPr>
          <a:xfrm>
            <a:off x="2409339" y="6432839"/>
            <a:ext cx="522073" cy="271051"/>
          </a:xfrm>
          <a:prstGeom prst="roundRect">
            <a:avLst>
              <a:gd name="adj" fmla="val 11523"/>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2" name="Shape 112"/>
          <p:cNvSpPr/>
          <p:nvPr/>
        </p:nvSpPr>
        <p:spPr>
          <a:xfrm>
            <a:off x="2907506" y="2683131"/>
            <a:ext cx="1158332" cy="1158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3" name="Shape 113"/>
          <p:cNvSpPr/>
          <p:nvPr/>
        </p:nvSpPr>
        <p:spPr>
          <a:xfrm>
            <a:off x="2968298" y="2743923"/>
            <a:ext cx="1036749" cy="10367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4" name="Shape 114"/>
          <p:cNvSpPr/>
          <p:nvPr/>
        </p:nvSpPr>
        <p:spPr>
          <a:xfrm rot="6743015">
            <a:off x="3689299" y="3115038"/>
            <a:ext cx="12448" cy="460293"/>
          </a:xfrm>
          <a:custGeom>
            <a:avLst/>
            <a:gdLst/>
            <a:ahLst/>
            <a:cxnLst>
              <a:cxn ang="0">
                <a:pos x="wd2" y="hd2"/>
              </a:cxn>
              <a:cxn ang="5400000">
                <a:pos x="wd2" y="hd2"/>
              </a:cxn>
              <a:cxn ang="10800000">
                <a:pos x="wd2" y="hd2"/>
              </a:cxn>
              <a:cxn ang="16200000">
                <a:pos x="wd2" y="hd2"/>
              </a:cxn>
            </a:cxnLst>
            <a:rect l="0" t="0" r="r" b="b"/>
            <a:pathLst>
              <a:path w="21600" h="21600" extrusionOk="0">
                <a:moveTo>
                  <a:pt x="21600" y="21308"/>
                </a:moveTo>
                <a:lnTo>
                  <a:pt x="21600" y="292"/>
                </a:lnTo>
                <a:cubicBezTo>
                  <a:pt x="21600" y="131"/>
                  <a:pt x="16765" y="0"/>
                  <a:pt x="10800" y="0"/>
                </a:cubicBezTo>
                <a:lnTo>
                  <a:pt x="10800" y="0"/>
                </a:lnTo>
                <a:cubicBezTo>
                  <a:pt x="4835" y="0"/>
                  <a:pt x="0" y="131"/>
                  <a:pt x="0" y="292"/>
                </a:cubicBezTo>
                <a:lnTo>
                  <a:pt x="0" y="21308"/>
                </a:lnTo>
                <a:cubicBezTo>
                  <a:pt x="0" y="21469"/>
                  <a:pt x="4835" y="21600"/>
                  <a:pt x="10800" y="21600"/>
                </a:cubicBezTo>
                <a:lnTo>
                  <a:pt x="10800" y="21600"/>
                </a:lnTo>
                <a:cubicBezTo>
                  <a:pt x="16765" y="21600"/>
                  <a:pt x="21600" y="21469"/>
                  <a:pt x="21600" y="21308"/>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5" name="Shape 115"/>
          <p:cNvSpPr/>
          <p:nvPr/>
        </p:nvSpPr>
        <p:spPr>
          <a:xfrm>
            <a:off x="3434857" y="3210482"/>
            <a:ext cx="103630" cy="10363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6" name="Shape 116"/>
          <p:cNvSpPr/>
          <p:nvPr/>
        </p:nvSpPr>
        <p:spPr>
          <a:xfrm>
            <a:off x="3453563" y="3230038"/>
            <a:ext cx="64818" cy="64818"/>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7" name="Shape 117"/>
          <p:cNvSpPr/>
          <p:nvPr/>
        </p:nvSpPr>
        <p:spPr>
          <a:xfrm>
            <a:off x="3468215" y="2788165"/>
            <a:ext cx="29290" cy="2929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8" name="Shape 118"/>
          <p:cNvSpPr/>
          <p:nvPr/>
        </p:nvSpPr>
        <p:spPr>
          <a:xfrm>
            <a:off x="3468215" y="3707139"/>
            <a:ext cx="29290" cy="2929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19" name="Shape 119"/>
          <p:cNvSpPr/>
          <p:nvPr/>
        </p:nvSpPr>
        <p:spPr>
          <a:xfrm>
            <a:off x="3017005" y="3247652"/>
            <a:ext cx="29291" cy="2929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0" name="Shape 120"/>
          <p:cNvSpPr/>
          <p:nvPr/>
        </p:nvSpPr>
        <p:spPr>
          <a:xfrm>
            <a:off x="3925648" y="3247652"/>
            <a:ext cx="29290" cy="2929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1" name="Shape 121"/>
          <p:cNvSpPr/>
          <p:nvPr/>
        </p:nvSpPr>
        <p:spPr>
          <a:xfrm rot="18900000">
            <a:off x="3143308" y="2922895"/>
            <a:ext cx="29291" cy="2929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2" name="Shape 122"/>
          <p:cNvSpPr/>
          <p:nvPr/>
        </p:nvSpPr>
        <p:spPr>
          <a:xfrm rot="18900000">
            <a:off x="3793121" y="3572709"/>
            <a:ext cx="29291" cy="2929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3" name="Shape 123"/>
          <p:cNvSpPr/>
          <p:nvPr/>
        </p:nvSpPr>
        <p:spPr>
          <a:xfrm rot="2700000">
            <a:off x="3793121" y="2922745"/>
            <a:ext cx="29291" cy="2929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4" name="Shape 124"/>
          <p:cNvSpPr/>
          <p:nvPr/>
        </p:nvSpPr>
        <p:spPr>
          <a:xfrm rot="2700000">
            <a:off x="3143308" y="3572559"/>
            <a:ext cx="29291" cy="2929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5" name="Shape 125"/>
          <p:cNvSpPr/>
          <p:nvPr/>
        </p:nvSpPr>
        <p:spPr>
          <a:xfrm>
            <a:off x="5793103" y="4283512"/>
            <a:ext cx="613506" cy="121022"/>
          </a:xfrm>
          <a:prstGeom prst="roundRect">
            <a:avLst>
              <a:gd name="adj" fmla="val 50000"/>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6" name="Shape 126"/>
          <p:cNvSpPr/>
          <p:nvPr/>
        </p:nvSpPr>
        <p:spPr>
          <a:xfrm>
            <a:off x="5794497" y="4345581"/>
            <a:ext cx="612112" cy="58953"/>
          </a:xfrm>
          <a:prstGeom prst="rect">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7" name="Shape 127"/>
          <p:cNvSpPr/>
          <p:nvPr/>
        </p:nvSpPr>
        <p:spPr>
          <a:xfrm>
            <a:off x="6637097" y="4833072"/>
            <a:ext cx="1194332" cy="1383483"/>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8" name="Shape 128"/>
          <p:cNvSpPr/>
          <p:nvPr/>
        </p:nvSpPr>
        <p:spPr>
          <a:xfrm>
            <a:off x="6761210" y="4968997"/>
            <a:ext cx="945972" cy="1111634"/>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29" name="Shape 129"/>
          <p:cNvSpPr/>
          <p:nvPr/>
        </p:nvSpPr>
        <p:spPr>
          <a:xfrm flipH="1" flipV="1">
            <a:off x="6640361" y="4835827"/>
            <a:ext cx="120168" cy="130025"/>
          </a:xfrm>
          <a:prstGeom prst="line">
            <a:avLst/>
          </a:pr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130" name="Shape 130"/>
          <p:cNvSpPr/>
          <p:nvPr/>
        </p:nvSpPr>
        <p:spPr>
          <a:xfrm flipH="1" flipV="1">
            <a:off x="7705274" y="6081490"/>
            <a:ext cx="128822" cy="132189"/>
          </a:xfrm>
          <a:prstGeom prst="line">
            <a:avLst/>
          </a:pr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131" name="Shape 131"/>
          <p:cNvSpPr/>
          <p:nvPr/>
        </p:nvSpPr>
        <p:spPr>
          <a:xfrm flipH="1">
            <a:off x="7706586" y="4838559"/>
            <a:ext cx="123401" cy="130516"/>
          </a:xfrm>
          <a:prstGeom prst="line">
            <a:avLst/>
          </a:pr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132" name="Shape 132"/>
          <p:cNvSpPr/>
          <p:nvPr/>
        </p:nvSpPr>
        <p:spPr>
          <a:xfrm flipV="1">
            <a:off x="6641445" y="6081112"/>
            <a:ext cx="121861" cy="130026"/>
          </a:xfrm>
          <a:prstGeom prst="line">
            <a:avLst/>
          </a:pr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133" name="Shape 133"/>
          <p:cNvSpPr/>
          <p:nvPr/>
        </p:nvSpPr>
        <p:spPr>
          <a:xfrm>
            <a:off x="6763060" y="5663653"/>
            <a:ext cx="346305" cy="419719"/>
          </a:xfrm>
          <a:custGeom>
            <a:avLst/>
            <a:gdLst/>
            <a:ahLst/>
            <a:cxnLst>
              <a:cxn ang="0">
                <a:pos x="wd2" y="hd2"/>
              </a:cxn>
              <a:cxn ang="5400000">
                <a:pos x="wd2" y="hd2"/>
              </a:cxn>
              <a:cxn ang="10800000">
                <a:pos x="wd2" y="hd2"/>
              </a:cxn>
              <a:cxn ang="16200000">
                <a:pos x="wd2" y="hd2"/>
              </a:cxn>
            </a:cxnLst>
            <a:rect l="0" t="0" r="r" b="b"/>
            <a:pathLst>
              <a:path w="21600" h="21600" extrusionOk="0">
                <a:moveTo>
                  <a:pt x="0" y="10097"/>
                </a:moveTo>
                <a:lnTo>
                  <a:pt x="11158" y="0"/>
                </a:lnTo>
                <a:lnTo>
                  <a:pt x="21600" y="7955"/>
                </a:lnTo>
                <a:lnTo>
                  <a:pt x="21600" y="21600"/>
                </a:lnTo>
                <a:lnTo>
                  <a:pt x="55" y="21600"/>
                </a:lnTo>
                <a:lnTo>
                  <a:pt x="0" y="10097"/>
                </a:lnTo>
                <a:close/>
              </a:path>
            </a:pathLst>
          </a:cu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134" name="Shape 134"/>
          <p:cNvSpPr/>
          <p:nvPr/>
        </p:nvSpPr>
        <p:spPr>
          <a:xfrm rot="5400000">
            <a:off x="7264252" y="5287976"/>
            <a:ext cx="145006" cy="12448"/>
          </a:xfrm>
          <a:prstGeom prst="rect">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35" name="Shape 135"/>
          <p:cNvSpPr/>
          <p:nvPr/>
        </p:nvSpPr>
        <p:spPr>
          <a:xfrm>
            <a:off x="6975778" y="5045792"/>
            <a:ext cx="251406" cy="145006"/>
          </a:xfrm>
          <a:custGeom>
            <a:avLst/>
            <a:gdLst/>
            <a:ahLst/>
            <a:cxnLst>
              <a:cxn ang="0">
                <a:pos x="wd2" y="hd2"/>
              </a:cxn>
              <a:cxn ang="5400000">
                <a:pos x="wd2" y="hd2"/>
              </a:cxn>
              <a:cxn ang="10800000">
                <a:pos x="wd2" y="hd2"/>
              </a:cxn>
              <a:cxn ang="16200000">
                <a:pos x="wd2" y="hd2"/>
              </a:cxn>
            </a:cxnLst>
            <a:rect l="0" t="0" r="r" b="b"/>
            <a:pathLst>
              <a:path w="21066" h="20816" extrusionOk="0">
                <a:moveTo>
                  <a:pt x="4401" y="20811"/>
                </a:moveTo>
                <a:lnTo>
                  <a:pt x="16608" y="20811"/>
                </a:lnTo>
                <a:cubicBezTo>
                  <a:pt x="17664" y="20823"/>
                  <a:pt x="18651" y="20252"/>
                  <a:pt x="19459" y="19264"/>
                </a:cubicBezTo>
                <a:cubicBezTo>
                  <a:pt x="20103" y="18476"/>
                  <a:pt x="20653" y="17397"/>
                  <a:pt x="20912" y="16016"/>
                </a:cubicBezTo>
                <a:cubicBezTo>
                  <a:pt x="21460" y="13092"/>
                  <a:pt x="20497" y="9962"/>
                  <a:pt x="18778" y="9084"/>
                </a:cubicBezTo>
                <a:cubicBezTo>
                  <a:pt x="18779" y="7094"/>
                  <a:pt x="18235" y="5219"/>
                  <a:pt x="17310" y="4017"/>
                </a:cubicBezTo>
                <a:cubicBezTo>
                  <a:pt x="16146" y="2505"/>
                  <a:pt x="14578" y="2279"/>
                  <a:pt x="13282" y="3435"/>
                </a:cubicBezTo>
                <a:cubicBezTo>
                  <a:pt x="12107" y="517"/>
                  <a:pt x="9946" y="-715"/>
                  <a:pt x="7985" y="416"/>
                </a:cubicBezTo>
                <a:cubicBezTo>
                  <a:pt x="5935" y="1598"/>
                  <a:pt x="4629" y="5040"/>
                  <a:pt x="4830" y="8729"/>
                </a:cubicBezTo>
                <a:cubicBezTo>
                  <a:pt x="2469" y="6992"/>
                  <a:pt x="-140" y="10121"/>
                  <a:pt x="6" y="14515"/>
                </a:cubicBezTo>
                <a:cubicBezTo>
                  <a:pt x="65" y="16307"/>
                  <a:pt x="595" y="17822"/>
                  <a:pt x="1311" y="18910"/>
                </a:cubicBezTo>
                <a:cubicBezTo>
                  <a:pt x="2127" y="20151"/>
                  <a:pt x="3212" y="20885"/>
                  <a:pt x="4401" y="20811"/>
                </a:cubicBezTo>
                <a:close/>
              </a:path>
            </a:pathLst>
          </a:cu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136" name="Shape 136"/>
          <p:cNvSpPr/>
          <p:nvPr/>
        </p:nvSpPr>
        <p:spPr>
          <a:xfrm>
            <a:off x="7412587" y="5452764"/>
            <a:ext cx="155272" cy="89558"/>
          </a:xfrm>
          <a:custGeom>
            <a:avLst/>
            <a:gdLst/>
            <a:ahLst/>
            <a:cxnLst>
              <a:cxn ang="0">
                <a:pos x="wd2" y="hd2"/>
              </a:cxn>
              <a:cxn ang="5400000">
                <a:pos x="wd2" y="hd2"/>
              </a:cxn>
              <a:cxn ang="10800000">
                <a:pos x="wd2" y="hd2"/>
              </a:cxn>
              <a:cxn ang="16200000">
                <a:pos x="wd2" y="hd2"/>
              </a:cxn>
            </a:cxnLst>
            <a:rect l="0" t="0" r="r" b="b"/>
            <a:pathLst>
              <a:path w="21066" h="20816" extrusionOk="0">
                <a:moveTo>
                  <a:pt x="4401" y="20811"/>
                </a:moveTo>
                <a:lnTo>
                  <a:pt x="16608" y="20811"/>
                </a:lnTo>
                <a:cubicBezTo>
                  <a:pt x="17664" y="20823"/>
                  <a:pt x="18651" y="20252"/>
                  <a:pt x="19459" y="19264"/>
                </a:cubicBezTo>
                <a:cubicBezTo>
                  <a:pt x="20103" y="18476"/>
                  <a:pt x="20653" y="17397"/>
                  <a:pt x="20912" y="16016"/>
                </a:cubicBezTo>
                <a:cubicBezTo>
                  <a:pt x="21460" y="13092"/>
                  <a:pt x="20497" y="9962"/>
                  <a:pt x="18778" y="9084"/>
                </a:cubicBezTo>
                <a:cubicBezTo>
                  <a:pt x="18779" y="7094"/>
                  <a:pt x="18235" y="5219"/>
                  <a:pt x="17310" y="4017"/>
                </a:cubicBezTo>
                <a:cubicBezTo>
                  <a:pt x="16146" y="2505"/>
                  <a:pt x="14578" y="2279"/>
                  <a:pt x="13282" y="3435"/>
                </a:cubicBezTo>
                <a:cubicBezTo>
                  <a:pt x="12107" y="517"/>
                  <a:pt x="9946" y="-715"/>
                  <a:pt x="7985" y="416"/>
                </a:cubicBezTo>
                <a:cubicBezTo>
                  <a:pt x="5935" y="1598"/>
                  <a:pt x="4629" y="5040"/>
                  <a:pt x="4830" y="8729"/>
                </a:cubicBezTo>
                <a:cubicBezTo>
                  <a:pt x="2469" y="6992"/>
                  <a:pt x="-140" y="10121"/>
                  <a:pt x="6" y="14515"/>
                </a:cubicBezTo>
                <a:cubicBezTo>
                  <a:pt x="65" y="16307"/>
                  <a:pt x="595" y="17822"/>
                  <a:pt x="1311" y="18910"/>
                </a:cubicBezTo>
                <a:cubicBezTo>
                  <a:pt x="2127" y="20151"/>
                  <a:pt x="3212" y="20885"/>
                  <a:pt x="4401" y="20811"/>
                </a:cubicBezTo>
                <a:close/>
              </a:path>
            </a:pathLst>
          </a:custGeom>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137" name="Shape 137"/>
          <p:cNvSpPr/>
          <p:nvPr/>
        </p:nvSpPr>
        <p:spPr>
          <a:xfrm>
            <a:off x="6855854" y="5331021"/>
            <a:ext cx="852167" cy="75379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2228" y="0"/>
                </a:lnTo>
                <a:lnTo>
                  <a:pt x="21600" y="19005"/>
                </a:lnTo>
                <a:lnTo>
                  <a:pt x="21597" y="21570"/>
                </a:lnTo>
                <a:lnTo>
                  <a:pt x="0" y="21600"/>
                </a:lnTo>
                <a:close/>
              </a:path>
            </a:pathLst>
          </a:custGeom>
          <a:solidFill>
            <a:srgbClr val="33383F"/>
          </a:solidFill>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138" name="Shape 138"/>
          <p:cNvSpPr/>
          <p:nvPr/>
        </p:nvSpPr>
        <p:spPr>
          <a:xfrm>
            <a:off x="3472027" y="2887999"/>
            <a:ext cx="29291" cy="377561"/>
          </a:xfrm>
          <a:prstGeom prst="roundRect">
            <a:avLst>
              <a:gd name="adj" fmla="val 50000"/>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39" name="Shape 139"/>
          <p:cNvSpPr/>
          <p:nvPr/>
        </p:nvSpPr>
        <p:spPr>
          <a:xfrm>
            <a:off x="6792697" y="6138057"/>
            <a:ext cx="613505" cy="726432"/>
          </a:xfrm>
          <a:prstGeom prst="rect">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40" name="Shape 140"/>
          <p:cNvSpPr/>
          <p:nvPr/>
        </p:nvSpPr>
        <p:spPr>
          <a:xfrm>
            <a:off x="5690927" y="6852180"/>
            <a:ext cx="70551" cy="705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41" name="Shape 141"/>
          <p:cNvSpPr/>
          <p:nvPr/>
        </p:nvSpPr>
        <p:spPr>
          <a:xfrm>
            <a:off x="7325183" y="5198898"/>
            <a:ext cx="155195" cy="69227"/>
          </a:xfrm>
          <a:custGeom>
            <a:avLst/>
            <a:gdLst/>
            <a:ahLst/>
            <a:cxnLst>
              <a:cxn ang="0">
                <a:pos x="wd2" y="hd2"/>
              </a:cxn>
              <a:cxn ang="5400000">
                <a:pos x="wd2" y="hd2"/>
              </a:cxn>
              <a:cxn ang="10800000">
                <a:pos x="wd2" y="hd2"/>
              </a:cxn>
              <a:cxn ang="16200000">
                <a:pos x="wd2" y="hd2"/>
              </a:cxn>
            </a:cxnLst>
            <a:rect l="0" t="0" r="r" b="b"/>
            <a:pathLst>
              <a:path w="21600" h="20328" extrusionOk="0">
                <a:moveTo>
                  <a:pt x="0" y="417"/>
                </a:moveTo>
                <a:lnTo>
                  <a:pt x="0" y="19114"/>
                </a:lnTo>
                <a:cubicBezTo>
                  <a:pt x="540" y="19545"/>
                  <a:pt x="1194" y="19872"/>
                  <a:pt x="1913" y="20070"/>
                </a:cubicBezTo>
                <a:cubicBezTo>
                  <a:pt x="6396" y="21301"/>
                  <a:pt x="10130" y="17774"/>
                  <a:pt x="14478" y="17052"/>
                </a:cubicBezTo>
                <a:cubicBezTo>
                  <a:pt x="16945" y="16642"/>
                  <a:pt x="19509" y="17131"/>
                  <a:pt x="21493" y="18389"/>
                </a:cubicBezTo>
                <a:lnTo>
                  <a:pt x="21600" y="1294"/>
                </a:lnTo>
                <a:cubicBezTo>
                  <a:pt x="19457" y="88"/>
                  <a:pt x="16772" y="-299"/>
                  <a:pt x="14248" y="235"/>
                </a:cubicBezTo>
                <a:cubicBezTo>
                  <a:pt x="11777" y="758"/>
                  <a:pt x="9675" y="2145"/>
                  <a:pt x="7138" y="2506"/>
                </a:cubicBezTo>
                <a:cubicBezTo>
                  <a:pt x="4471" y="2884"/>
                  <a:pt x="1756" y="2090"/>
                  <a:pt x="0" y="417"/>
                </a:cubicBezTo>
                <a:close/>
              </a:path>
            </a:pathLst>
          </a:custGeom>
          <a:solidFill>
            <a:srgbClr val="33383F"/>
          </a:solidFill>
          <a:ln w="12700">
            <a:solidFill>
              <a:schemeClr val="accent3"/>
            </a:solidFill>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142" name="Shape 142"/>
          <p:cNvSpPr/>
          <p:nvPr/>
        </p:nvSpPr>
        <p:spPr>
          <a:xfrm>
            <a:off x="418483" y="6941832"/>
            <a:ext cx="7412403" cy="196370"/>
          </a:xfrm>
          <a:prstGeom prst="rect">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43" name="Shape 143"/>
          <p:cNvSpPr/>
          <p:nvPr/>
        </p:nvSpPr>
        <p:spPr>
          <a:xfrm>
            <a:off x="3793719" y="4821857"/>
            <a:ext cx="1581233" cy="87716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l">
              <a:defRPr sz="5200">
                <a:solidFill>
                  <a:srgbClr val="1CA3C0"/>
                </a:solidFill>
              </a:defRPr>
            </a:lvl1pPr>
          </a:lstStyle>
          <a:p>
            <a:pPr lvl="0">
              <a:defRPr sz="1800">
                <a:solidFill>
                  <a:srgbClr val="000000"/>
                </a:solidFill>
              </a:defRPr>
            </a:pPr>
            <a:r>
              <a:rPr sz="5200" dirty="0">
                <a:solidFill>
                  <a:schemeClr val="accent3"/>
                </a:solidFill>
              </a:rPr>
              <a:t>ECO</a:t>
            </a:r>
          </a:p>
        </p:txBody>
      </p:sp>
      <p:sp>
        <p:nvSpPr>
          <p:cNvPr id="144" name="Shape 144"/>
          <p:cNvSpPr/>
          <p:nvPr/>
        </p:nvSpPr>
        <p:spPr>
          <a:xfrm rot="20827885">
            <a:off x="3099105" y="4724777"/>
            <a:ext cx="540226" cy="900922"/>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145" name="Shape 145"/>
          <p:cNvSpPr/>
          <p:nvPr/>
        </p:nvSpPr>
        <p:spPr>
          <a:xfrm>
            <a:off x="5147036" y="5292794"/>
            <a:ext cx="1158332" cy="1649492"/>
          </a:xfrm>
          <a:prstGeom prst="roundRect">
            <a:avLst>
              <a:gd name="adj" fmla="val 7623"/>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46" name="Shape 146"/>
          <p:cNvSpPr/>
          <p:nvPr/>
        </p:nvSpPr>
        <p:spPr>
          <a:xfrm>
            <a:off x="5259000" y="5407869"/>
            <a:ext cx="934405" cy="1419341"/>
          </a:xfrm>
          <a:prstGeom prst="roundRect">
            <a:avLst>
              <a:gd name="adj" fmla="val 4484"/>
            </a:avLst>
          </a:prstGeom>
          <a:solidFill>
            <a:srgbClr val="33383F"/>
          </a:solidFill>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47" name="Shape 147"/>
          <p:cNvSpPr/>
          <p:nvPr/>
        </p:nvSpPr>
        <p:spPr>
          <a:xfrm>
            <a:off x="5314598" y="5463291"/>
            <a:ext cx="239775" cy="377561"/>
          </a:xfrm>
          <a:prstGeom prst="roundRect">
            <a:avLst>
              <a:gd name="adj" fmla="val 13026"/>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48" name="Shape 148"/>
          <p:cNvSpPr/>
          <p:nvPr/>
        </p:nvSpPr>
        <p:spPr>
          <a:xfrm>
            <a:off x="5605550" y="5463291"/>
            <a:ext cx="239775" cy="377561"/>
          </a:xfrm>
          <a:prstGeom prst="roundRect">
            <a:avLst>
              <a:gd name="adj" fmla="val 13026"/>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49" name="Shape 149"/>
          <p:cNvSpPr/>
          <p:nvPr/>
        </p:nvSpPr>
        <p:spPr>
          <a:xfrm>
            <a:off x="5896502" y="5463291"/>
            <a:ext cx="239775" cy="377561"/>
          </a:xfrm>
          <a:prstGeom prst="roundRect">
            <a:avLst>
              <a:gd name="adj" fmla="val 13026"/>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50" name="Shape 150"/>
          <p:cNvSpPr/>
          <p:nvPr/>
        </p:nvSpPr>
        <p:spPr>
          <a:xfrm>
            <a:off x="5316677" y="5892074"/>
            <a:ext cx="819005" cy="308542"/>
          </a:xfrm>
          <a:prstGeom prst="roundRect">
            <a:avLst>
              <a:gd name="adj" fmla="val 10122"/>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51" name="Shape 151"/>
          <p:cNvSpPr/>
          <p:nvPr/>
        </p:nvSpPr>
        <p:spPr>
          <a:xfrm>
            <a:off x="5314598" y="6251838"/>
            <a:ext cx="239775" cy="189356"/>
          </a:xfrm>
          <a:prstGeom prst="roundRect">
            <a:avLst>
              <a:gd name="adj" fmla="val 16494"/>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52" name="Shape 152"/>
          <p:cNvSpPr/>
          <p:nvPr/>
        </p:nvSpPr>
        <p:spPr>
          <a:xfrm>
            <a:off x="5605550" y="6251838"/>
            <a:ext cx="239775" cy="189356"/>
          </a:xfrm>
          <a:prstGeom prst="roundRect">
            <a:avLst>
              <a:gd name="adj" fmla="val 16494"/>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53" name="Shape 153"/>
          <p:cNvSpPr/>
          <p:nvPr/>
        </p:nvSpPr>
        <p:spPr>
          <a:xfrm>
            <a:off x="5896502" y="6251838"/>
            <a:ext cx="239775" cy="189356"/>
          </a:xfrm>
          <a:prstGeom prst="roundRect">
            <a:avLst>
              <a:gd name="adj" fmla="val 16494"/>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54" name="Shape 154"/>
          <p:cNvSpPr/>
          <p:nvPr/>
        </p:nvSpPr>
        <p:spPr>
          <a:xfrm>
            <a:off x="5315934" y="6488619"/>
            <a:ext cx="819006" cy="264357"/>
          </a:xfrm>
          <a:prstGeom prst="roundRect">
            <a:avLst>
              <a:gd name="adj" fmla="val 11814"/>
            </a:avLst>
          </a:prstGeom>
          <a:ln w="12700">
            <a:solidFill>
              <a:schemeClr val="accent3"/>
            </a:solidFill>
            <a:miter lim="400000"/>
          </a:ln>
        </p:spPr>
        <p:txBody>
          <a:bodyPr lIns="27093" tIns="27093" rIns="27093" bIns="27093" anchor="ctr"/>
          <a:lstStyle/>
          <a:p>
            <a:pPr lvl="0">
              <a:defRPr sz="1200">
                <a:latin typeface="+mn-lt"/>
                <a:ea typeface="+mn-ea"/>
                <a:cs typeface="+mn-cs"/>
                <a:sym typeface="Helvetica Light"/>
              </a:defRPr>
            </a:pPr>
            <a:endParaRPr/>
          </a:p>
        </p:txBody>
      </p:sp>
      <p:sp>
        <p:nvSpPr>
          <p:cNvPr id="155" name="Shape 155"/>
          <p:cNvSpPr/>
          <p:nvPr/>
        </p:nvSpPr>
        <p:spPr>
          <a:xfrm>
            <a:off x="8712820" y="15100"/>
            <a:ext cx="3703076" cy="9723400"/>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56" name="Shape 156"/>
          <p:cNvSpPr>
            <a:spLocks noGrp="1"/>
          </p:cNvSpPr>
          <p:nvPr>
            <p:ph type="body" idx="4294967295"/>
          </p:nvPr>
        </p:nvSpPr>
        <p:spPr>
          <a:xfrm>
            <a:off x="9155264" y="3312564"/>
            <a:ext cx="2719882" cy="5891077"/>
          </a:xfrm>
          <a:prstGeom prst="rect">
            <a:avLst/>
          </a:prstGeom>
        </p:spPr>
        <p:txBody>
          <a:bodyPr/>
          <a:lstStyle>
            <a:lvl1pPr>
              <a:defRPr>
                <a:solidFill>
                  <a:srgbClr val="F4F4F4"/>
                </a:solidFill>
              </a:defRPr>
            </a:lvl1pPr>
          </a:lstStyle>
          <a:p>
            <a:pPr lvl="0">
              <a:defRPr sz="1800">
                <a:solidFill>
                  <a:srgbClr val="000000"/>
                </a:solidFill>
              </a:defRPr>
            </a:pPr>
            <a:r>
              <a:rPr sz="1600">
                <a:solidFill>
                  <a:srgbClr val="F4F4F4"/>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157" name="Shape 157"/>
          <p:cNvSpPr/>
          <p:nvPr/>
        </p:nvSpPr>
        <p:spPr>
          <a:xfrm>
            <a:off x="9133453" y="1558776"/>
            <a:ext cx="2653173" cy="9832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a:t>
            </a:r>
          </a:p>
        </p:txBody>
      </p:sp>
      <p:sp>
        <p:nvSpPr>
          <p:cNvPr id="158" name="Shape 158"/>
          <p:cNvSpPr/>
          <p:nvPr/>
        </p:nvSpPr>
        <p:spPr>
          <a:xfrm>
            <a:off x="9139656" y="2165731"/>
            <a:ext cx="2719882" cy="98328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159" name="Shape 159"/>
          <p:cNvSpPr/>
          <p:nvPr/>
        </p:nvSpPr>
        <p:spPr>
          <a:xfrm>
            <a:off x="9177560" y="956597"/>
            <a:ext cx="363134" cy="367006"/>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60" name="Shape 160"/>
          <p:cNvSpPr/>
          <p:nvPr/>
        </p:nvSpPr>
        <p:spPr>
          <a:xfrm>
            <a:off x="9232038" y="1042206"/>
            <a:ext cx="232835" cy="212169"/>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 name="Shape 70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702" name="Shape 70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20</a:t>
            </a:fld>
            <a:endParaRPr sz="2600">
              <a:solidFill>
                <a:srgbClr val="3F454D"/>
              </a:solidFill>
            </a:endParaRPr>
          </a:p>
        </p:txBody>
      </p:sp>
      <p:sp>
        <p:nvSpPr>
          <p:cNvPr id="703" name="Shape 703"/>
          <p:cNvSpPr/>
          <p:nvPr/>
        </p:nvSpPr>
        <p:spPr>
          <a:xfrm>
            <a:off x="864537" y="4679990"/>
            <a:ext cx="2381147" cy="5202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704" name="Shape 704"/>
          <p:cNvSpPr/>
          <p:nvPr/>
        </p:nvSpPr>
        <p:spPr>
          <a:xfrm>
            <a:off x="921624" y="5162109"/>
            <a:ext cx="2266973" cy="3353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Web Designer</a:t>
            </a:r>
          </a:p>
        </p:txBody>
      </p:sp>
      <p:sp>
        <p:nvSpPr>
          <p:cNvPr id="705" name="Shape 705"/>
          <p:cNvSpPr/>
          <p:nvPr/>
        </p:nvSpPr>
        <p:spPr>
          <a:xfrm>
            <a:off x="1104492" y="2581729"/>
            <a:ext cx="1901237" cy="19012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706" name="Shape 706"/>
          <p:cNvSpPr/>
          <p:nvPr/>
        </p:nvSpPr>
        <p:spPr>
          <a:xfrm>
            <a:off x="864538" y="5722216"/>
            <a:ext cx="2381146" cy="1787646"/>
          </a:xfrm>
          <a:prstGeom prst="rect">
            <a:avLst/>
          </a:prstGeom>
          <a:solidFill>
            <a:srgbClr val="3F454D"/>
          </a:solidFill>
          <a:ln w="3175" cap="flat">
            <a:noFill/>
            <a:miter lim="400000"/>
          </a:ln>
          <a:effectLst/>
        </p:spPr>
        <p:txBody>
          <a:bodyPr wrap="square" lIns="0" tIns="0" rIns="0" bIns="0" numCol="1" anchor="ctr">
            <a:noAutofit/>
          </a:bodyPr>
          <a:lstStyle/>
          <a:p>
            <a:pPr lvl="0">
              <a:defRPr sz="2200">
                <a:solidFill>
                  <a:srgbClr val="A7ABB1"/>
                </a:solidFill>
                <a:latin typeface="+mn-lt"/>
                <a:ea typeface="+mn-ea"/>
                <a:cs typeface="+mn-cs"/>
                <a:sym typeface="Helvetica Light"/>
              </a:defRPr>
            </a:pPr>
            <a:endParaRPr/>
          </a:p>
        </p:txBody>
      </p:sp>
      <p:sp>
        <p:nvSpPr>
          <p:cNvPr id="707" name="Shape 707"/>
          <p:cNvSpPr/>
          <p:nvPr/>
        </p:nvSpPr>
        <p:spPr>
          <a:xfrm>
            <a:off x="2920821" y="5551272"/>
            <a:ext cx="229080" cy="229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709" name="Shape 709"/>
          <p:cNvSpPr>
            <a:spLocks noGrp="1"/>
          </p:cNvSpPr>
          <p:nvPr>
            <p:ph type="body" idx="1"/>
          </p:nvPr>
        </p:nvSpPr>
        <p:spPr>
          <a:xfrm>
            <a:off x="995273" y="5888203"/>
            <a:ext cx="2173861" cy="1647058"/>
          </a:xfrm>
          <a:prstGeom prst="rect">
            <a:avLst/>
          </a:prstGeom>
        </p:spPr>
        <p:txBody>
          <a:bodyPr/>
          <a:lstStyle>
            <a:lvl1pPr>
              <a:defRPr>
                <a:solidFill>
                  <a:srgbClr val="FFFFFF"/>
                </a:solidFill>
              </a:defRPr>
            </a:lvl1pPr>
          </a:lstStyle>
          <a:p>
            <a:pPr lvl="0">
              <a:defRPr sz="1800">
                <a:solidFill>
                  <a:srgbClr val="000000"/>
                </a:solidFill>
              </a:defRPr>
            </a:pPr>
            <a:r>
              <a:rPr sz="1600">
                <a:solidFill>
                  <a:srgbClr val="FFFFFF"/>
                </a:solidFill>
              </a:rPr>
              <a:t>Lorem ipsum dolor sit amet, consectetur adipiscing elit, sed do eiusmod tempor incididunt ut labore et dolo</a:t>
            </a:r>
          </a:p>
        </p:txBody>
      </p:sp>
      <p:sp>
        <p:nvSpPr>
          <p:cNvPr id="710" name="Shape 710"/>
          <p:cNvSpPr/>
          <p:nvPr/>
        </p:nvSpPr>
        <p:spPr>
          <a:xfrm>
            <a:off x="3834643" y="4679990"/>
            <a:ext cx="2381148" cy="5202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711" name="Shape 711"/>
          <p:cNvSpPr/>
          <p:nvPr/>
        </p:nvSpPr>
        <p:spPr>
          <a:xfrm>
            <a:off x="3891730" y="5162109"/>
            <a:ext cx="2266974" cy="3353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Web Designer</a:t>
            </a:r>
          </a:p>
        </p:txBody>
      </p:sp>
      <p:sp>
        <p:nvSpPr>
          <p:cNvPr id="712" name="Shape 712"/>
          <p:cNvSpPr/>
          <p:nvPr/>
        </p:nvSpPr>
        <p:spPr>
          <a:xfrm>
            <a:off x="4074598" y="2581729"/>
            <a:ext cx="1901238" cy="19012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713" name="Shape 713"/>
          <p:cNvSpPr/>
          <p:nvPr/>
        </p:nvSpPr>
        <p:spPr>
          <a:xfrm>
            <a:off x="3834644" y="5722216"/>
            <a:ext cx="2381147" cy="1787646"/>
          </a:xfrm>
          <a:prstGeom prst="rect">
            <a:avLst/>
          </a:prstGeom>
          <a:solidFill>
            <a:srgbClr val="3F454D"/>
          </a:solidFill>
          <a:ln w="3175" cap="flat">
            <a:noFill/>
            <a:miter lim="400000"/>
          </a:ln>
          <a:effectLst/>
        </p:spPr>
        <p:txBody>
          <a:bodyPr wrap="square" lIns="0" tIns="0" rIns="0" bIns="0" numCol="1" anchor="ctr">
            <a:noAutofit/>
          </a:bodyPr>
          <a:lstStyle/>
          <a:p>
            <a:pPr lvl="0">
              <a:defRPr sz="2200">
                <a:solidFill>
                  <a:srgbClr val="A7ABB1"/>
                </a:solidFill>
                <a:latin typeface="+mn-lt"/>
                <a:ea typeface="+mn-ea"/>
                <a:cs typeface="+mn-cs"/>
                <a:sym typeface="Helvetica Light"/>
              </a:defRPr>
            </a:pPr>
            <a:endParaRPr/>
          </a:p>
        </p:txBody>
      </p:sp>
      <p:sp>
        <p:nvSpPr>
          <p:cNvPr id="714" name="Shape 714"/>
          <p:cNvSpPr/>
          <p:nvPr/>
        </p:nvSpPr>
        <p:spPr>
          <a:xfrm>
            <a:off x="5890928" y="5551272"/>
            <a:ext cx="229080" cy="229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716" name="Shape 716"/>
          <p:cNvSpPr/>
          <p:nvPr/>
        </p:nvSpPr>
        <p:spPr>
          <a:xfrm>
            <a:off x="6804750" y="4679990"/>
            <a:ext cx="2381147" cy="5202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717" name="Shape 717"/>
          <p:cNvSpPr/>
          <p:nvPr/>
        </p:nvSpPr>
        <p:spPr>
          <a:xfrm>
            <a:off x="6861837" y="5162109"/>
            <a:ext cx="2266973" cy="3353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Web Designer</a:t>
            </a:r>
          </a:p>
        </p:txBody>
      </p:sp>
      <p:sp>
        <p:nvSpPr>
          <p:cNvPr id="718" name="Shape 718"/>
          <p:cNvSpPr/>
          <p:nvPr/>
        </p:nvSpPr>
        <p:spPr>
          <a:xfrm>
            <a:off x="7044705" y="2581729"/>
            <a:ext cx="1901237" cy="19012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719" name="Shape 719"/>
          <p:cNvSpPr/>
          <p:nvPr/>
        </p:nvSpPr>
        <p:spPr>
          <a:xfrm>
            <a:off x="6804751" y="5722216"/>
            <a:ext cx="2381146" cy="1787646"/>
          </a:xfrm>
          <a:prstGeom prst="rect">
            <a:avLst/>
          </a:prstGeom>
          <a:solidFill>
            <a:schemeClr val="accent3"/>
          </a:solidFill>
          <a:ln w="3175" cap="flat">
            <a:noFill/>
            <a:miter lim="400000"/>
          </a:ln>
          <a:effectLst/>
        </p:spPr>
        <p:txBody>
          <a:bodyPr wrap="square" lIns="0" tIns="0" rIns="0" bIns="0" numCol="1" anchor="ctr">
            <a:noAutofit/>
          </a:bodyPr>
          <a:lstStyle/>
          <a:p>
            <a:pPr lvl="0">
              <a:defRPr sz="2200">
                <a:solidFill>
                  <a:srgbClr val="A7ABB1"/>
                </a:solidFill>
                <a:latin typeface="+mn-lt"/>
                <a:ea typeface="+mn-ea"/>
                <a:cs typeface="+mn-cs"/>
                <a:sym typeface="Helvetica Light"/>
              </a:defRPr>
            </a:pPr>
            <a:endParaRPr/>
          </a:p>
        </p:txBody>
      </p:sp>
      <p:sp>
        <p:nvSpPr>
          <p:cNvPr id="720" name="Shape 720"/>
          <p:cNvSpPr/>
          <p:nvPr/>
        </p:nvSpPr>
        <p:spPr>
          <a:xfrm>
            <a:off x="8861034" y="5551272"/>
            <a:ext cx="229080" cy="229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722" name="Shape 722"/>
          <p:cNvSpPr/>
          <p:nvPr/>
        </p:nvSpPr>
        <p:spPr>
          <a:xfrm>
            <a:off x="9774857" y="4679990"/>
            <a:ext cx="2381147" cy="52026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723" name="Shape 723"/>
          <p:cNvSpPr/>
          <p:nvPr/>
        </p:nvSpPr>
        <p:spPr>
          <a:xfrm>
            <a:off x="9831944" y="5162109"/>
            <a:ext cx="2266973" cy="33530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Web Designer</a:t>
            </a:r>
          </a:p>
        </p:txBody>
      </p:sp>
      <p:sp>
        <p:nvSpPr>
          <p:cNvPr id="724" name="Shape 724"/>
          <p:cNvSpPr/>
          <p:nvPr/>
        </p:nvSpPr>
        <p:spPr>
          <a:xfrm>
            <a:off x="10014812" y="2581729"/>
            <a:ext cx="1901237" cy="19012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725" name="Shape 725"/>
          <p:cNvSpPr/>
          <p:nvPr/>
        </p:nvSpPr>
        <p:spPr>
          <a:xfrm>
            <a:off x="9774858" y="5722216"/>
            <a:ext cx="2381146" cy="1787646"/>
          </a:xfrm>
          <a:prstGeom prst="rect">
            <a:avLst/>
          </a:prstGeom>
          <a:solidFill>
            <a:srgbClr val="3F454D"/>
          </a:solidFill>
          <a:ln w="3175" cap="flat">
            <a:noFill/>
            <a:miter lim="400000"/>
          </a:ln>
          <a:effectLst/>
        </p:spPr>
        <p:txBody>
          <a:bodyPr wrap="square" lIns="0" tIns="0" rIns="0" bIns="0" numCol="1" anchor="ctr">
            <a:noAutofit/>
          </a:bodyPr>
          <a:lstStyle/>
          <a:p>
            <a:pPr lvl="0">
              <a:defRPr sz="2200">
                <a:solidFill>
                  <a:srgbClr val="A7ABB1"/>
                </a:solidFill>
                <a:latin typeface="+mn-lt"/>
                <a:ea typeface="+mn-ea"/>
                <a:cs typeface="+mn-cs"/>
                <a:sym typeface="Helvetica Light"/>
              </a:defRPr>
            </a:pPr>
            <a:endParaRPr/>
          </a:p>
        </p:txBody>
      </p:sp>
      <p:sp>
        <p:nvSpPr>
          <p:cNvPr id="726" name="Shape 726"/>
          <p:cNvSpPr/>
          <p:nvPr/>
        </p:nvSpPr>
        <p:spPr>
          <a:xfrm>
            <a:off x="11831141" y="5551272"/>
            <a:ext cx="229080" cy="229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728" name="Shape 728"/>
          <p:cNvSpPr/>
          <p:nvPr/>
        </p:nvSpPr>
        <p:spPr>
          <a:xfrm>
            <a:off x="3963686" y="5888203"/>
            <a:ext cx="2173861" cy="164705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lvl1pPr>
          </a:lstStyle>
          <a:p>
            <a:pPr lvl="0">
              <a:defRPr sz="1800">
                <a:solidFill>
                  <a:srgbClr val="000000"/>
                </a:solidFill>
              </a:defRPr>
            </a:pPr>
            <a:r>
              <a:rPr sz="1600">
                <a:solidFill>
                  <a:srgbClr val="FFFFFF"/>
                </a:solidFill>
              </a:rPr>
              <a:t>Lorem ipsum dolor sit amet, consectetur adipiscing elit, sed do eiusmod tempor incididunt ut labore et dolo</a:t>
            </a:r>
          </a:p>
        </p:txBody>
      </p:sp>
      <p:sp>
        <p:nvSpPr>
          <p:cNvPr id="729" name="Shape 729"/>
          <p:cNvSpPr/>
          <p:nvPr/>
        </p:nvSpPr>
        <p:spPr>
          <a:xfrm>
            <a:off x="6932100" y="5888203"/>
            <a:ext cx="2173861" cy="164705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lvl1pPr>
          </a:lstStyle>
          <a:p>
            <a:pPr lvl="0">
              <a:defRPr sz="1800">
                <a:solidFill>
                  <a:srgbClr val="000000"/>
                </a:solidFill>
              </a:defRPr>
            </a:pPr>
            <a:r>
              <a:rPr sz="1600">
                <a:solidFill>
                  <a:srgbClr val="FFFFFF"/>
                </a:solidFill>
              </a:rPr>
              <a:t>Lorem ipsum dolor sit amet, consectetur adipiscing elit, sed do eiusmod tempor incididunt ut labore et dolo</a:t>
            </a:r>
          </a:p>
        </p:txBody>
      </p:sp>
      <p:sp>
        <p:nvSpPr>
          <p:cNvPr id="730" name="Shape 730"/>
          <p:cNvSpPr/>
          <p:nvPr/>
        </p:nvSpPr>
        <p:spPr>
          <a:xfrm>
            <a:off x="9900513" y="5888203"/>
            <a:ext cx="2173861" cy="164705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lvl1pPr>
          </a:lstStyle>
          <a:p>
            <a:pPr lvl="0">
              <a:defRPr sz="1800">
                <a:solidFill>
                  <a:srgbClr val="000000"/>
                </a:solidFill>
              </a:defRPr>
            </a:pPr>
            <a:r>
              <a:rPr sz="1600">
                <a:solidFill>
                  <a:srgbClr val="FFFFFF"/>
                </a:solidFill>
              </a:rPr>
              <a:t>Lorem ipsum dolor sit amet, consectetur adipiscing elit, sed do eiusmod tempor incididunt ut labore et dolo</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Shape 732"/>
          <p:cNvSpPr/>
          <p:nvPr/>
        </p:nvSpPr>
        <p:spPr>
          <a:xfrm>
            <a:off x="-63463" y="-6284"/>
            <a:ext cx="13131732" cy="9024039"/>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733" name="Shape 733"/>
          <p:cNvSpPr/>
          <p:nvPr/>
        </p:nvSpPr>
        <p:spPr>
          <a:xfrm>
            <a:off x="-6862" y="3292997"/>
            <a:ext cx="13131731" cy="4531014"/>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734" name="Shape 734"/>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735" name="Shape 735"/>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21</a:t>
            </a:fld>
            <a:endParaRPr sz="2600">
              <a:solidFill>
                <a:srgbClr val="3F454D"/>
              </a:solidFill>
            </a:endParaRPr>
          </a:p>
        </p:txBody>
      </p:sp>
      <p:sp>
        <p:nvSpPr>
          <p:cNvPr id="736" name="Shape 736"/>
          <p:cNvSpPr>
            <a:spLocks noGrp="1"/>
          </p:cNvSpPr>
          <p:nvPr>
            <p:ph type="body" idx="1"/>
          </p:nvPr>
        </p:nvSpPr>
        <p:spPr>
          <a:xfrm>
            <a:off x="4397940" y="4161561"/>
            <a:ext cx="7965435" cy="1699962"/>
          </a:xfrm>
          <a:prstGeom prst="rect">
            <a:avLst/>
          </a:prstGeom>
        </p:spPr>
        <p:txBody>
          <a:bodyPr>
            <a:normAutofit lnSpcReduction="10000"/>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graphicFrame>
        <p:nvGraphicFramePr>
          <p:cNvPr id="737" name="Chart 737"/>
          <p:cNvGraphicFramePr/>
          <p:nvPr>
            <p:extLst>
              <p:ext uri="{D42A27DB-BD31-4B8C-83A1-F6EECF244321}">
                <p14:modId xmlns:p14="http://schemas.microsoft.com/office/powerpoint/2010/main" val="1777255430"/>
              </p:ext>
            </p:extLst>
          </p:nvPr>
        </p:nvGraphicFramePr>
        <p:xfrm>
          <a:off x="4459317" y="6008518"/>
          <a:ext cx="1417645" cy="1417644"/>
        </p:xfrm>
        <a:graphic>
          <a:graphicData uri="http://schemas.openxmlformats.org/drawingml/2006/chart">
            <c:chart xmlns:c="http://schemas.openxmlformats.org/drawingml/2006/chart" xmlns:r="http://schemas.openxmlformats.org/officeDocument/2006/relationships" r:id="rId2"/>
          </a:graphicData>
        </a:graphic>
      </p:graphicFrame>
      <p:sp>
        <p:nvSpPr>
          <p:cNvPr id="738" name="Shape 738"/>
          <p:cNvSpPr/>
          <p:nvPr/>
        </p:nvSpPr>
        <p:spPr>
          <a:xfrm>
            <a:off x="4549173" y="6098374"/>
            <a:ext cx="1237598" cy="12375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39" name="Shape 739"/>
          <p:cNvSpPr/>
          <p:nvPr/>
        </p:nvSpPr>
        <p:spPr>
          <a:xfrm>
            <a:off x="4610119" y="6159320"/>
            <a:ext cx="1115706" cy="1115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40" name="Shape 740"/>
          <p:cNvSpPr/>
          <p:nvPr/>
        </p:nvSpPr>
        <p:spPr>
          <a:xfrm>
            <a:off x="4471778" y="6516672"/>
            <a:ext cx="1408105" cy="57933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a:solidFill>
                  <a:srgbClr val="33383F"/>
                </a:solidFill>
              </a:rPr>
              <a:t>PROJECT</a:t>
            </a:r>
          </a:p>
          <a:p>
            <a:pPr lvl="0">
              <a:defRPr sz="1800">
                <a:solidFill>
                  <a:srgbClr val="000000"/>
                </a:solidFill>
              </a:defRPr>
            </a:pPr>
            <a:r>
              <a:rPr sz="1600">
                <a:solidFill>
                  <a:srgbClr val="33383F"/>
                </a:solidFill>
              </a:rPr>
              <a:t>#1</a:t>
            </a:r>
          </a:p>
        </p:txBody>
      </p:sp>
      <p:graphicFrame>
        <p:nvGraphicFramePr>
          <p:cNvPr id="741" name="Chart 741"/>
          <p:cNvGraphicFramePr/>
          <p:nvPr>
            <p:extLst>
              <p:ext uri="{D42A27DB-BD31-4B8C-83A1-F6EECF244321}">
                <p14:modId xmlns:p14="http://schemas.microsoft.com/office/powerpoint/2010/main" val="3817285125"/>
              </p:ext>
            </p:extLst>
          </p:nvPr>
        </p:nvGraphicFramePr>
        <p:xfrm>
          <a:off x="6605213" y="6008518"/>
          <a:ext cx="1417644" cy="1417644"/>
        </p:xfrm>
        <a:graphic>
          <a:graphicData uri="http://schemas.openxmlformats.org/drawingml/2006/chart">
            <c:chart xmlns:c="http://schemas.openxmlformats.org/drawingml/2006/chart" xmlns:r="http://schemas.openxmlformats.org/officeDocument/2006/relationships" r:id="rId3"/>
          </a:graphicData>
        </a:graphic>
      </p:graphicFrame>
      <p:sp>
        <p:nvSpPr>
          <p:cNvPr id="742" name="Shape 742"/>
          <p:cNvSpPr/>
          <p:nvPr/>
        </p:nvSpPr>
        <p:spPr>
          <a:xfrm>
            <a:off x="6695069" y="6098374"/>
            <a:ext cx="1237597" cy="12375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43" name="Shape 743"/>
          <p:cNvSpPr/>
          <p:nvPr/>
        </p:nvSpPr>
        <p:spPr>
          <a:xfrm>
            <a:off x="6756015" y="6159320"/>
            <a:ext cx="1115706" cy="1115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44" name="Shape 744"/>
          <p:cNvSpPr/>
          <p:nvPr/>
        </p:nvSpPr>
        <p:spPr>
          <a:xfrm>
            <a:off x="6617675" y="6516672"/>
            <a:ext cx="1408104" cy="57933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a:solidFill>
                  <a:srgbClr val="33383F"/>
                </a:solidFill>
              </a:rPr>
              <a:t>PROJECT</a:t>
            </a:r>
          </a:p>
          <a:p>
            <a:pPr lvl="0">
              <a:defRPr sz="1800">
                <a:solidFill>
                  <a:srgbClr val="000000"/>
                </a:solidFill>
              </a:defRPr>
            </a:pPr>
            <a:r>
              <a:rPr sz="1600">
                <a:solidFill>
                  <a:srgbClr val="33383F"/>
                </a:solidFill>
              </a:rPr>
              <a:t>#2</a:t>
            </a:r>
          </a:p>
        </p:txBody>
      </p:sp>
      <p:graphicFrame>
        <p:nvGraphicFramePr>
          <p:cNvPr id="745" name="Chart 745"/>
          <p:cNvGraphicFramePr/>
          <p:nvPr>
            <p:extLst>
              <p:ext uri="{D42A27DB-BD31-4B8C-83A1-F6EECF244321}">
                <p14:modId xmlns:p14="http://schemas.microsoft.com/office/powerpoint/2010/main" val="2914039016"/>
              </p:ext>
            </p:extLst>
          </p:nvPr>
        </p:nvGraphicFramePr>
        <p:xfrm>
          <a:off x="8751108" y="6008518"/>
          <a:ext cx="1417645" cy="1417644"/>
        </p:xfrm>
        <a:graphic>
          <a:graphicData uri="http://schemas.openxmlformats.org/drawingml/2006/chart">
            <c:chart xmlns:c="http://schemas.openxmlformats.org/drawingml/2006/chart" xmlns:r="http://schemas.openxmlformats.org/officeDocument/2006/relationships" r:id="rId4"/>
          </a:graphicData>
        </a:graphic>
      </p:graphicFrame>
      <p:sp>
        <p:nvSpPr>
          <p:cNvPr id="746" name="Shape 746"/>
          <p:cNvSpPr/>
          <p:nvPr/>
        </p:nvSpPr>
        <p:spPr>
          <a:xfrm>
            <a:off x="8840965" y="6098374"/>
            <a:ext cx="1237597" cy="12375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47" name="Shape 747"/>
          <p:cNvSpPr/>
          <p:nvPr/>
        </p:nvSpPr>
        <p:spPr>
          <a:xfrm>
            <a:off x="8901910" y="6159320"/>
            <a:ext cx="1115707" cy="1115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48" name="Shape 748"/>
          <p:cNvSpPr/>
          <p:nvPr/>
        </p:nvSpPr>
        <p:spPr>
          <a:xfrm>
            <a:off x="8763570" y="6516672"/>
            <a:ext cx="1408104" cy="57933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a:solidFill>
                  <a:srgbClr val="33383F"/>
                </a:solidFill>
              </a:rPr>
              <a:t>PROJECT</a:t>
            </a:r>
          </a:p>
          <a:p>
            <a:pPr lvl="0">
              <a:defRPr sz="1800">
                <a:solidFill>
                  <a:srgbClr val="000000"/>
                </a:solidFill>
              </a:defRPr>
            </a:pPr>
            <a:r>
              <a:rPr sz="1600">
                <a:solidFill>
                  <a:srgbClr val="33383F"/>
                </a:solidFill>
              </a:rPr>
              <a:t>#3</a:t>
            </a:r>
          </a:p>
        </p:txBody>
      </p:sp>
      <p:graphicFrame>
        <p:nvGraphicFramePr>
          <p:cNvPr id="749" name="Chart 749"/>
          <p:cNvGraphicFramePr/>
          <p:nvPr>
            <p:extLst>
              <p:ext uri="{D42A27DB-BD31-4B8C-83A1-F6EECF244321}">
                <p14:modId xmlns:p14="http://schemas.microsoft.com/office/powerpoint/2010/main" val="3344975112"/>
              </p:ext>
            </p:extLst>
          </p:nvPr>
        </p:nvGraphicFramePr>
        <p:xfrm>
          <a:off x="10897004" y="6008518"/>
          <a:ext cx="1417645" cy="1417644"/>
        </p:xfrm>
        <a:graphic>
          <a:graphicData uri="http://schemas.openxmlformats.org/drawingml/2006/chart">
            <c:chart xmlns:c="http://schemas.openxmlformats.org/drawingml/2006/chart" xmlns:r="http://schemas.openxmlformats.org/officeDocument/2006/relationships" r:id="rId5"/>
          </a:graphicData>
        </a:graphic>
      </p:graphicFrame>
      <p:sp>
        <p:nvSpPr>
          <p:cNvPr id="750" name="Shape 750"/>
          <p:cNvSpPr/>
          <p:nvPr/>
        </p:nvSpPr>
        <p:spPr>
          <a:xfrm>
            <a:off x="10986861" y="6098374"/>
            <a:ext cx="1237597" cy="12375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51" name="Shape 751"/>
          <p:cNvSpPr/>
          <p:nvPr/>
        </p:nvSpPr>
        <p:spPr>
          <a:xfrm>
            <a:off x="11047807" y="6159320"/>
            <a:ext cx="1115706" cy="1115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52" name="Shape 752"/>
          <p:cNvSpPr/>
          <p:nvPr/>
        </p:nvSpPr>
        <p:spPr>
          <a:xfrm>
            <a:off x="10909466" y="6516672"/>
            <a:ext cx="1408104" cy="57933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a:solidFill>
                  <a:srgbClr val="33383F"/>
                </a:solidFill>
              </a:rPr>
              <a:t>PROJECT</a:t>
            </a:r>
          </a:p>
          <a:p>
            <a:pPr lvl="0">
              <a:defRPr sz="1800">
                <a:solidFill>
                  <a:srgbClr val="000000"/>
                </a:solidFill>
              </a:defRPr>
            </a:pPr>
            <a:r>
              <a:rPr sz="1600">
                <a:solidFill>
                  <a:srgbClr val="33383F"/>
                </a:solidFill>
              </a:rPr>
              <a:t>#4</a:t>
            </a:r>
          </a:p>
        </p:txBody>
      </p:sp>
      <p:sp>
        <p:nvSpPr>
          <p:cNvPr id="753" name="Shape 753"/>
          <p:cNvSpPr/>
          <p:nvPr/>
        </p:nvSpPr>
        <p:spPr>
          <a:xfrm>
            <a:off x="4391736" y="3557365"/>
            <a:ext cx="4945473"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754" name="Shape 754"/>
          <p:cNvSpPr/>
          <p:nvPr/>
        </p:nvSpPr>
        <p:spPr>
          <a:xfrm>
            <a:off x="3939395" y="3608450"/>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755" name="Shape 755"/>
          <p:cNvSpPr/>
          <p:nvPr/>
        </p:nvSpPr>
        <p:spPr>
          <a:xfrm>
            <a:off x="4027210" y="3695716"/>
            <a:ext cx="199986" cy="199986"/>
          </a:xfrm>
          <a:custGeom>
            <a:avLst/>
            <a:gdLst/>
            <a:ahLst/>
            <a:cxnLst>
              <a:cxn ang="0">
                <a:pos x="wd2" y="hd2"/>
              </a:cxn>
              <a:cxn ang="5400000">
                <a:pos x="wd2" y="hd2"/>
              </a:cxn>
              <a:cxn ang="10800000">
                <a:pos x="wd2" y="hd2"/>
              </a:cxn>
              <a:cxn ang="16200000">
                <a:pos x="wd2" y="hd2"/>
              </a:cxn>
            </a:cxnLst>
            <a:rect l="0" t="0" r="r" b="b"/>
            <a:pathLst>
              <a:path w="21600" h="21600" extrusionOk="0">
                <a:moveTo>
                  <a:pt x="21246" y="14164"/>
                </a:moveTo>
                <a:cubicBezTo>
                  <a:pt x="14164" y="21246"/>
                  <a:pt x="14164" y="21246"/>
                  <a:pt x="14164" y="21246"/>
                </a:cubicBezTo>
                <a:cubicBezTo>
                  <a:pt x="13810" y="21600"/>
                  <a:pt x="13456" y="21600"/>
                  <a:pt x="12748" y="21600"/>
                </a:cubicBezTo>
                <a:cubicBezTo>
                  <a:pt x="12393" y="21600"/>
                  <a:pt x="12039" y="21600"/>
                  <a:pt x="11685" y="21246"/>
                </a:cubicBezTo>
                <a:cubicBezTo>
                  <a:pt x="1416" y="10977"/>
                  <a:pt x="1416" y="10977"/>
                  <a:pt x="1416" y="10977"/>
                </a:cubicBezTo>
                <a:cubicBezTo>
                  <a:pt x="708" y="10269"/>
                  <a:pt x="0" y="8852"/>
                  <a:pt x="0" y="7790"/>
                </a:cubicBezTo>
                <a:cubicBezTo>
                  <a:pt x="0" y="2125"/>
                  <a:pt x="0" y="2125"/>
                  <a:pt x="0" y="2125"/>
                </a:cubicBezTo>
                <a:cubicBezTo>
                  <a:pt x="0" y="1062"/>
                  <a:pt x="1062" y="0"/>
                  <a:pt x="2125" y="0"/>
                </a:cubicBezTo>
                <a:cubicBezTo>
                  <a:pt x="7790" y="0"/>
                  <a:pt x="7790" y="0"/>
                  <a:pt x="7790" y="0"/>
                </a:cubicBezTo>
                <a:cubicBezTo>
                  <a:pt x="8852" y="0"/>
                  <a:pt x="10269" y="708"/>
                  <a:pt x="10977" y="1416"/>
                </a:cubicBezTo>
                <a:cubicBezTo>
                  <a:pt x="21246" y="11685"/>
                  <a:pt x="21246" y="11685"/>
                  <a:pt x="21246" y="11685"/>
                </a:cubicBezTo>
                <a:cubicBezTo>
                  <a:pt x="21600" y="12039"/>
                  <a:pt x="21600" y="12393"/>
                  <a:pt x="21600" y="12748"/>
                </a:cubicBezTo>
                <a:cubicBezTo>
                  <a:pt x="21600" y="13456"/>
                  <a:pt x="21600" y="13810"/>
                  <a:pt x="21246" y="14164"/>
                </a:cubicBezTo>
                <a:close/>
                <a:moveTo>
                  <a:pt x="4603" y="2833"/>
                </a:moveTo>
                <a:cubicBezTo>
                  <a:pt x="3541" y="2833"/>
                  <a:pt x="2833" y="3541"/>
                  <a:pt x="2833" y="4603"/>
                </a:cubicBezTo>
                <a:cubicBezTo>
                  <a:pt x="2833" y="5666"/>
                  <a:pt x="3541" y="6374"/>
                  <a:pt x="4603" y="6374"/>
                </a:cubicBezTo>
                <a:cubicBezTo>
                  <a:pt x="5666" y="6374"/>
                  <a:pt x="6374" y="5666"/>
                  <a:pt x="6374" y="4603"/>
                </a:cubicBezTo>
                <a:cubicBezTo>
                  <a:pt x="6374" y="3541"/>
                  <a:pt x="5666" y="2833"/>
                  <a:pt x="4603" y="2833"/>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756" name="Shape 756"/>
          <p:cNvSpPr/>
          <p:nvPr/>
        </p:nvSpPr>
        <p:spPr>
          <a:xfrm>
            <a:off x="358604" y="2790122"/>
            <a:ext cx="3883383" cy="6987686"/>
          </a:xfrm>
          <a:custGeom>
            <a:avLst/>
            <a:gdLst/>
            <a:ahLst/>
            <a:cxnLst>
              <a:cxn ang="0">
                <a:pos x="wd2" y="hd2"/>
              </a:cxn>
              <a:cxn ang="5400000">
                <a:pos x="wd2" y="hd2"/>
              </a:cxn>
              <a:cxn ang="10800000">
                <a:pos x="wd2" y="hd2"/>
              </a:cxn>
              <a:cxn ang="16200000">
                <a:pos x="wd2" y="hd2"/>
              </a:cxn>
            </a:cxnLst>
            <a:rect l="0" t="0" r="r" b="b"/>
            <a:pathLst>
              <a:path w="21446" h="21570" extrusionOk="0">
                <a:moveTo>
                  <a:pt x="19144" y="21545"/>
                </a:moveTo>
                <a:lnTo>
                  <a:pt x="19264" y="21112"/>
                </a:lnTo>
                <a:lnTo>
                  <a:pt x="17983" y="19568"/>
                </a:lnTo>
                <a:cubicBezTo>
                  <a:pt x="18522" y="19349"/>
                  <a:pt x="19050" y="19121"/>
                  <a:pt x="19563" y="18884"/>
                </a:cubicBezTo>
                <a:cubicBezTo>
                  <a:pt x="19968" y="18698"/>
                  <a:pt x="20369" y="18500"/>
                  <a:pt x="20705" y="18281"/>
                </a:cubicBezTo>
                <a:cubicBezTo>
                  <a:pt x="21016" y="18078"/>
                  <a:pt x="21272" y="17855"/>
                  <a:pt x="21384" y="17591"/>
                </a:cubicBezTo>
                <a:cubicBezTo>
                  <a:pt x="21559" y="17178"/>
                  <a:pt x="21334" y="16758"/>
                  <a:pt x="21070" y="16361"/>
                </a:cubicBezTo>
                <a:cubicBezTo>
                  <a:pt x="20551" y="15579"/>
                  <a:pt x="19884" y="14832"/>
                  <a:pt x="19279" y="14072"/>
                </a:cubicBezTo>
                <a:cubicBezTo>
                  <a:pt x="18735" y="13389"/>
                  <a:pt x="18238" y="12695"/>
                  <a:pt x="17790" y="11989"/>
                </a:cubicBezTo>
                <a:lnTo>
                  <a:pt x="17620" y="10682"/>
                </a:lnTo>
                <a:lnTo>
                  <a:pt x="17058" y="10638"/>
                </a:lnTo>
                <a:lnTo>
                  <a:pt x="17059" y="10353"/>
                </a:lnTo>
                <a:lnTo>
                  <a:pt x="16795" y="10291"/>
                </a:lnTo>
                <a:cubicBezTo>
                  <a:pt x="16745" y="10144"/>
                  <a:pt x="16657" y="10002"/>
                  <a:pt x="16532" y="9870"/>
                </a:cubicBezTo>
                <a:cubicBezTo>
                  <a:pt x="16299" y="9623"/>
                  <a:pt x="15952" y="9419"/>
                  <a:pt x="15661" y="9194"/>
                </a:cubicBezTo>
                <a:cubicBezTo>
                  <a:pt x="15408" y="8998"/>
                  <a:pt x="15196" y="8786"/>
                  <a:pt x="15031" y="8562"/>
                </a:cubicBezTo>
                <a:cubicBezTo>
                  <a:pt x="14923" y="8439"/>
                  <a:pt x="14754" y="8335"/>
                  <a:pt x="14544" y="8264"/>
                </a:cubicBezTo>
                <a:cubicBezTo>
                  <a:pt x="14355" y="8200"/>
                  <a:pt x="14139" y="8164"/>
                  <a:pt x="13918" y="8161"/>
                </a:cubicBezTo>
                <a:cubicBezTo>
                  <a:pt x="14393" y="7923"/>
                  <a:pt x="14767" y="7628"/>
                  <a:pt x="15011" y="7299"/>
                </a:cubicBezTo>
                <a:cubicBezTo>
                  <a:pt x="15490" y="6653"/>
                  <a:pt x="15438" y="5934"/>
                  <a:pt x="15699" y="5253"/>
                </a:cubicBezTo>
                <a:cubicBezTo>
                  <a:pt x="15964" y="4564"/>
                  <a:pt x="16548" y="3913"/>
                  <a:pt x="16576" y="3207"/>
                </a:cubicBezTo>
                <a:cubicBezTo>
                  <a:pt x="16600" y="2615"/>
                  <a:pt x="16228" y="2038"/>
                  <a:pt x="15534" y="1590"/>
                </a:cubicBezTo>
                <a:cubicBezTo>
                  <a:pt x="15611" y="1441"/>
                  <a:pt x="15623" y="1283"/>
                  <a:pt x="15569" y="1130"/>
                </a:cubicBezTo>
                <a:cubicBezTo>
                  <a:pt x="15393" y="631"/>
                  <a:pt x="14622" y="287"/>
                  <a:pt x="13747" y="125"/>
                </a:cubicBezTo>
                <a:cubicBezTo>
                  <a:pt x="12981" y="-18"/>
                  <a:pt x="12172" y="-30"/>
                  <a:pt x="11394" y="45"/>
                </a:cubicBezTo>
                <a:cubicBezTo>
                  <a:pt x="10103" y="169"/>
                  <a:pt x="8918" y="530"/>
                  <a:pt x="8021" y="1066"/>
                </a:cubicBezTo>
                <a:cubicBezTo>
                  <a:pt x="7233" y="1536"/>
                  <a:pt x="6716" y="2103"/>
                  <a:pt x="6238" y="2680"/>
                </a:cubicBezTo>
                <a:cubicBezTo>
                  <a:pt x="5759" y="3257"/>
                  <a:pt x="5307" y="3856"/>
                  <a:pt x="5015" y="4479"/>
                </a:cubicBezTo>
                <a:cubicBezTo>
                  <a:pt x="4669" y="5217"/>
                  <a:pt x="4547" y="5982"/>
                  <a:pt x="4655" y="6743"/>
                </a:cubicBezTo>
                <a:cubicBezTo>
                  <a:pt x="4496" y="6989"/>
                  <a:pt x="4297" y="7226"/>
                  <a:pt x="4059" y="7451"/>
                </a:cubicBezTo>
                <a:cubicBezTo>
                  <a:pt x="3817" y="7681"/>
                  <a:pt x="3536" y="7897"/>
                  <a:pt x="3220" y="8097"/>
                </a:cubicBezTo>
                <a:lnTo>
                  <a:pt x="2850" y="8269"/>
                </a:lnTo>
                <a:cubicBezTo>
                  <a:pt x="2749" y="8258"/>
                  <a:pt x="2644" y="8260"/>
                  <a:pt x="2544" y="8274"/>
                </a:cubicBezTo>
                <a:cubicBezTo>
                  <a:pt x="2430" y="8290"/>
                  <a:pt x="2325" y="8322"/>
                  <a:pt x="2238" y="8367"/>
                </a:cubicBezTo>
                <a:lnTo>
                  <a:pt x="1839" y="8419"/>
                </a:lnTo>
                <a:lnTo>
                  <a:pt x="1311" y="8706"/>
                </a:lnTo>
                <a:lnTo>
                  <a:pt x="1392" y="9016"/>
                </a:lnTo>
                <a:lnTo>
                  <a:pt x="497" y="9998"/>
                </a:lnTo>
                <a:cubicBezTo>
                  <a:pt x="452" y="10062"/>
                  <a:pt x="393" y="10123"/>
                  <a:pt x="320" y="10179"/>
                </a:cubicBezTo>
                <a:cubicBezTo>
                  <a:pt x="231" y="10248"/>
                  <a:pt x="122" y="10309"/>
                  <a:pt x="59" y="10388"/>
                </a:cubicBezTo>
                <a:cubicBezTo>
                  <a:pt x="-41" y="10511"/>
                  <a:pt x="-12" y="10655"/>
                  <a:pt x="135" y="10763"/>
                </a:cubicBezTo>
                <a:lnTo>
                  <a:pt x="306" y="11081"/>
                </a:lnTo>
                <a:lnTo>
                  <a:pt x="343" y="11753"/>
                </a:lnTo>
                <a:cubicBezTo>
                  <a:pt x="330" y="11915"/>
                  <a:pt x="408" y="12076"/>
                  <a:pt x="567" y="12212"/>
                </a:cubicBezTo>
                <a:cubicBezTo>
                  <a:pt x="682" y="12309"/>
                  <a:pt x="833" y="12390"/>
                  <a:pt x="1002" y="12454"/>
                </a:cubicBezTo>
                <a:cubicBezTo>
                  <a:pt x="1152" y="12512"/>
                  <a:pt x="1317" y="12557"/>
                  <a:pt x="1492" y="12588"/>
                </a:cubicBezTo>
                <a:cubicBezTo>
                  <a:pt x="1551" y="12905"/>
                  <a:pt x="1664" y="13218"/>
                  <a:pt x="1830" y="13523"/>
                </a:cubicBezTo>
                <a:cubicBezTo>
                  <a:pt x="1991" y="13817"/>
                  <a:pt x="2201" y="14103"/>
                  <a:pt x="2458" y="14375"/>
                </a:cubicBezTo>
                <a:cubicBezTo>
                  <a:pt x="2641" y="15097"/>
                  <a:pt x="2908" y="15811"/>
                  <a:pt x="3257" y="16513"/>
                </a:cubicBezTo>
                <a:cubicBezTo>
                  <a:pt x="3608" y="17218"/>
                  <a:pt x="4042" y="17910"/>
                  <a:pt x="4555" y="18583"/>
                </a:cubicBezTo>
                <a:cubicBezTo>
                  <a:pt x="4430" y="18679"/>
                  <a:pt x="4363" y="18795"/>
                  <a:pt x="4363" y="18913"/>
                </a:cubicBezTo>
                <a:cubicBezTo>
                  <a:pt x="4363" y="19060"/>
                  <a:pt x="4463" y="19200"/>
                  <a:pt x="4644" y="19305"/>
                </a:cubicBezTo>
                <a:cubicBezTo>
                  <a:pt x="4761" y="19403"/>
                  <a:pt x="4844" y="19511"/>
                  <a:pt x="4890" y="19626"/>
                </a:cubicBezTo>
                <a:cubicBezTo>
                  <a:pt x="4928" y="19719"/>
                  <a:pt x="4941" y="19815"/>
                  <a:pt x="4928" y="19911"/>
                </a:cubicBezTo>
                <a:lnTo>
                  <a:pt x="4642" y="21570"/>
                </a:lnTo>
                <a:lnTo>
                  <a:pt x="19144" y="21545"/>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 name="Shape 758"/>
          <p:cNvSpPr/>
          <p:nvPr/>
        </p:nvSpPr>
        <p:spPr>
          <a:xfrm>
            <a:off x="629013" y="5091688"/>
            <a:ext cx="5110981" cy="2553143"/>
          </a:xfrm>
          <a:prstGeom prst="rect">
            <a:avLst/>
          </a:prstGeom>
          <a:solidFill>
            <a:srgbClr val="3F454D"/>
          </a:solidFill>
          <a:ln w="3175">
            <a:miter lim="400000"/>
          </a:ln>
        </p:spPr>
        <p:txBody>
          <a:bodyPr lIns="0" tIns="0" rIns="0" bIns="0" anchor="ctr"/>
          <a:lstStyle/>
          <a:p>
            <a:pPr lvl="0">
              <a:defRPr sz="2200">
                <a:solidFill>
                  <a:srgbClr val="A7ABB1"/>
                </a:solidFill>
                <a:latin typeface="+mn-lt"/>
                <a:ea typeface="+mn-ea"/>
                <a:cs typeface="+mn-cs"/>
                <a:sym typeface="Helvetica Light"/>
              </a:defRPr>
            </a:pPr>
            <a:endParaRPr/>
          </a:p>
        </p:txBody>
      </p:sp>
      <p:sp>
        <p:nvSpPr>
          <p:cNvPr id="759" name="Shape 759"/>
          <p:cNvSpPr/>
          <p:nvPr/>
        </p:nvSpPr>
        <p:spPr>
          <a:xfrm>
            <a:off x="1046120" y="4866782"/>
            <a:ext cx="229081" cy="2290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760" name="Shape 760"/>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761" name="Shape 761"/>
          <p:cNvSpPr>
            <a:spLocks noGrp="1"/>
          </p:cNvSpPr>
          <p:nvPr>
            <p:ph type="body" idx="1"/>
          </p:nvPr>
        </p:nvSpPr>
        <p:spPr>
          <a:xfrm>
            <a:off x="880154" y="5282648"/>
            <a:ext cx="4608700" cy="2712857"/>
          </a:xfrm>
          <a:prstGeom prst="rect">
            <a:avLst/>
          </a:prstGeom>
        </p:spPr>
        <p:txBody>
          <a:bodyPr/>
          <a:lstStyle>
            <a:lvl1pPr>
              <a:defRPr>
                <a:solidFill>
                  <a:srgbClr val="FFFFFF"/>
                </a:solidFill>
              </a:defRPr>
            </a:lvl1pPr>
          </a:lstStyle>
          <a:p>
            <a:pPr lvl="0">
              <a:defRPr sz="1800">
                <a:solidFill>
                  <a:srgbClr val="000000"/>
                </a:solidFill>
              </a:defRPr>
            </a:pPr>
            <a:r>
              <a:rPr sz="1600" dirty="0">
                <a:solidFill>
                  <a:srgbClr val="FFFFFF"/>
                </a:solidFill>
              </a:rPr>
              <a:t>Lorem ipsum dolor sit </a:t>
            </a:r>
            <a:r>
              <a:rPr sz="1600" dirty="0" err="1">
                <a:solidFill>
                  <a:srgbClr val="FFFFFF"/>
                </a:solidFill>
              </a:rPr>
              <a:t>amet</a:t>
            </a:r>
            <a:r>
              <a:rPr sz="1600" dirty="0">
                <a:solidFill>
                  <a:srgbClr val="FFFFFF"/>
                </a:solidFill>
              </a:rPr>
              <a:t>, </a:t>
            </a:r>
            <a:r>
              <a:rPr sz="1600" dirty="0" err="1">
                <a:solidFill>
                  <a:srgbClr val="FFFFFF"/>
                </a:solidFill>
              </a:rPr>
              <a:t>consectetur</a:t>
            </a:r>
            <a:r>
              <a:rPr sz="1600" dirty="0">
                <a:solidFill>
                  <a:srgbClr val="FFFFFF"/>
                </a:solidFill>
              </a:rPr>
              <a:t> </a:t>
            </a:r>
            <a:r>
              <a:rPr sz="1600" dirty="0" err="1">
                <a:solidFill>
                  <a:srgbClr val="FFFFFF"/>
                </a:solidFill>
              </a:rPr>
              <a:t>adipiscing</a:t>
            </a:r>
            <a:r>
              <a:rPr sz="1600" dirty="0">
                <a:solidFill>
                  <a:srgbClr val="FFFFFF"/>
                </a:solidFill>
              </a:rPr>
              <a:t> </a:t>
            </a:r>
            <a:r>
              <a:rPr sz="1600" dirty="0" err="1">
                <a:solidFill>
                  <a:srgbClr val="FFFFFF"/>
                </a:solidFill>
              </a:rPr>
              <a:t>elit</a:t>
            </a:r>
            <a:r>
              <a:rPr sz="1600" dirty="0">
                <a:solidFill>
                  <a:srgbClr val="FFFFFF"/>
                </a:solidFill>
              </a:rPr>
              <a:t>, </a:t>
            </a:r>
            <a:r>
              <a:rPr sz="1600" dirty="0" err="1">
                <a:solidFill>
                  <a:srgbClr val="FFFFFF"/>
                </a:solidFill>
              </a:rPr>
              <a:t>sed</a:t>
            </a:r>
            <a:r>
              <a:rPr sz="1600" dirty="0">
                <a:solidFill>
                  <a:srgbClr val="FFFFFF"/>
                </a:solidFill>
              </a:rPr>
              <a:t> do </a:t>
            </a:r>
            <a:r>
              <a:rPr sz="1600" dirty="0" err="1">
                <a:solidFill>
                  <a:srgbClr val="FFFFFF"/>
                </a:solidFill>
              </a:rPr>
              <a:t>eiusmod</a:t>
            </a:r>
            <a:r>
              <a:rPr sz="1600" dirty="0">
                <a:solidFill>
                  <a:srgbClr val="FFFFFF"/>
                </a:solidFill>
              </a:rPr>
              <a:t> </a:t>
            </a:r>
            <a:r>
              <a:rPr sz="1600" dirty="0" err="1">
                <a:solidFill>
                  <a:srgbClr val="FFFFFF"/>
                </a:solidFill>
              </a:rPr>
              <a:t>tempor</a:t>
            </a:r>
            <a:r>
              <a:rPr sz="1600" dirty="0">
                <a:solidFill>
                  <a:srgbClr val="FFFFFF"/>
                </a:solidFill>
              </a:rPr>
              <a:t> </a:t>
            </a:r>
            <a:r>
              <a:rPr sz="1600" dirty="0" err="1">
                <a:solidFill>
                  <a:srgbClr val="FFFFFF"/>
                </a:solidFill>
              </a:rPr>
              <a:t>incididunt</a:t>
            </a:r>
            <a:r>
              <a:rPr sz="1600" dirty="0">
                <a:solidFill>
                  <a:srgbClr val="FFFFFF"/>
                </a:solidFill>
              </a:rPr>
              <a:t> </a:t>
            </a:r>
            <a:r>
              <a:rPr sz="1600" dirty="0" err="1">
                <a:solidFill>
                  <a:srgbClr val="FFFFFF"/>
                </a:solidFill>
              </a:rPr>
              <a:t>ut</a:t>
            </a:r>
            <a:r>
              <a:rPr sz="1600" dirty="0">
                <a:solidFill>
                  <a:srgbClr val="FFFFFF"/>
                </a:solidFill>
              </a:rPr>
              <a:t> </a:t>
            </a:r>
            <a:r>
              <a:rPr sz="1600" dirty="0" err="1">
                <a:solidFill>
                  <a:srgbClr val="FFFFFF"/>
                </a:solidFill>
              </a:rPr>
              <a:t>labore</a:t>
            </a:r>
            <a:r>
              <a:rPr sz="1600" dirty="0">
                <a:solidFill>
                  <a:srgbClr val="FFFFFF"/>
                </a:solidFill>
              </a:rPr>
              <a:t> et </a:t>
            </a:r>
            <a:r>
              <a:rPr sz="1600" dirty="0" err="1">
                <a:solidFill>
                  <a:srgbClr val="FFFFFF"/>
                </a:solidFill>
              </a:rPr>
              <a:t>dolore</a:t>
            </a:r>
            <a:r>
              <a:rPr sz="1600" dirty="0">
                <a:solidFill>
                  <a:srgbClr val="FFFFFF"/>
                </a:solidFill>
              </a:rPr>
              <a:t> magna </a:t>
            </a:r>
            <a:r>
              <a:rPr sz="1600" dirty="0" err="1">
                <a:solidFill>
                  <a:srgbClr val="FFFFFF"/>
                </a:solidFill>
              </a:rPr>
              <a:t>aliqua</a:t>
            </a:r>
            <a:r>
              <a:rPr sz="1600" dirty="0">
                <a:solidFill>
                  <a:srgbClr val="FFFFFF"/>
                </a:solidFill>
              </a:rPr>
              <a:t>. </a:t>
            </a:r>
            <a:r>
              <a:rPr sz="1600" dirty="0" err="1">
                <a:solidFill>
                  <a:srgbClr val="FFFFFF"/>
                </a:solidFill>
              </a:rPr>
              <a:t>Ut</a:t>
            </a:r>
            <a:r>
              <a:rPr sz="1600" dirty="0">
                <a:solidFill>
                  <a:srgbClr val="FFFFFF"/>
                </a:solidFill>
              </a:rPr>
              <a:t> </a:t>
            </a:r>
            <a:r>
              <a:rPr sz="1600" dirty="0" err="1">
                <a:solidFill>
                  <a:srgbClr val="FFFFFF"/>
                </a:solidFill>
              </a:rPr>
              <a:t>enim</a:t>
            </a:r>
            <a:r>
              <a:rPr sz="1600" dirty="0">
                <a:solidFill>
                  <a:srgbClr val="FFFFFF"/>
                </a:solidFill>
              </a:rPr>
              <a:t> ad minim </a:t>
            </a:r>
            <a:r>
              <a:rPr sz="1600" dirty="0" err="1">
                <a:solidFill>
                  <a:srgbClr val="FFFFFF"/>
                </a:solidFill>
              </a:rPr>
              <a:t>veniam</a:t>
            </a:r>
            <a:r>
              <a:rPr sz="1600" dirty="0">
                <a:solidFill>
                  <a:srgbClr val="FFFFFF"/>
                </a:solidFill>
              </a:rPr>
              <a:t>, </a:t>
            </a:r>
            <a:r>
              <a:rPr sz="1600" dirty="0" err="1">
                <a:solidFill>
                  <a:srgbClr val="FFFFFF"/>
                </a:solidFill>
              </a:rPr>
              <a:t>quis</a:t>
            </a:r>
            <a:r>
              <a:rPr sz="1600" dirty="0">
                <a:solidFill>
                  <a:srgbClr val="FFFFFF"/>
                </a:solidFill>
              </a:rPr>
              <a:t> </a:t>
            </a:r>
            <a:r>
              <a:rPr sz="1600" dirty="0" err="1">
                <a:solidFill>
                  <a:srgbClr val="FFFFFF"/>
                </a:solidFill>
              </a:rPr>
              <a:t>nostrud</a:t>
            </a:r>
            <a:r>
              <a:rPr sz="1600" dirty="0">
                <a:solidFill>
                  <a:srgbClr val="FFFFFF"/>
                </a:solidFill>
              </a:rPr>
              <a:t> exercitation </a:t>
            </a:r>
            <a:r>
              <a:rPr sz="1600" dirty="0" err="1">
                <a:solidFill>
                  <a:srgbClr val="FFFFFF"/>
                </a:solidFill>
              </a:rPr>
              <a:t>ullamco</a:t>
            </a:r>
            <a:r>
              <a:rPr sz="1600" dirty="0">
                <a:solidFill>
                  <a:srgbClr val="FFFFFF"/>
                </a:solidFill>
              </a:rPr>
              <a:t> </a:t>
            </a:r>
            <a:r>
              <a:rPr sz="1600" dirty="0" err="1">
                <a:solidFill>
                  <a:srgbClr val="FFFFFF"/>
                </a:solidFill>
              </a:rPr>
              <a:t>laboris</a:t>
            </a:r>
            <a:r>
              <a:rPr sz="1600" dirty="0">
                <a:solidFill>
                  <a:srgbClr val="FFFFFF"/>
                </a:solidFill>
              </a:rPr>
              <a:t> nisi </a:t>
            </a:r>
            <a:r>
              <a:rPr sz="1600" dirty="0" err="1">
                <a:solidFill>
                  <a:srgbClr val="FFFFFF"/>
                </a:solidFill>
              </a:rPr>
              <a:t>ut</a:t>
            </a:r>
            <a:r>
              <a:rPr sz="1600" dirty="0">
                <a:solidFill>
                  <a:srgbClr val="FFFFFF"/>
                </a:solidFill>
              </a:rPr>
              <a:t> </a:t>
            </a:r>
            <a:r>
              <a:rPr sz="1600" dirty="0" err="1">
                <a:solidFill>
                  <a:srgbClr val="FFFFFF"/>
                </a:solidFill>
              </a:rPr>
              <a:t>aliquip</a:t>
            </a:r>
            <a:r>
              <a:rPr sz="1600" dirty="0">
                <a:solidFill>
                  <a:srgbClr val="FFFFFF"/>
                </a:solidFill>
              </a:rPr>
              <a:t> ex </a:t>
            </a:r>
            <a:r>
              <a:rPr sz="1600" dirty="0" err="1">
                <a:solidFill>
                  <a:srgbClr val="FFFFFF"/>
                </a:solidFill>
              </a:rPr>
              <a:t>ea</a:t>
            </a:r>
            <a:r>
              <a:rPr sz="1600" dirty="0">
                <a:solidFill>
                  <a:srgbClr val="FFFFFF"/>
                </a:solidFill>
              </a:rPr>
              <a:t> </a:t>
            </a:r>
            <a:r>
              <a:rPr sz="1600" dirty="0" err="1">
                <a:solidFill>
                  <a:srgbClr val="FFFFFF"/>
                </a:solidFill>
              </a:rPr>
              <a:t>commodo</a:t>
            </a:r>
            <a:r>
              <a:rPr sz="1600" dirty="0">
                <a:solidFill>
                  <a:srgbClr val="FFFFFF"/>
                </a:solidFill>
              </a:rPr>
              <a:t> </a:t>
            </a:r>
            <a:r>
              <a:rPr sz="1600" dirty="0" err="1">
                <a:solidFill>
                  <a:srgbClr val="FFFFFF"/>
                </a:solidFill>
              </a:rPr>
              <a:t>consequat</a:t>
            </a:r>
            <a:r>
              <a:rPr sz="1600" dirty="0">
                <a:solidFill>
                  <a:srgbClr val="FFFFFF"/>
                </a:solidFill>
              </a:rPr>
              <a:t>. </a:t>
            </a:r>
            <a:r>
              <a:rPr sz="1600" dirty="0" err="1">
                <a:solidFill>
                  <a:srgbClr val="FFFFFF"/>
                </a:solidFill>
              </a:rPr>
              <a:t>Duis</a:t>
            </a:r>
            <a:r>
              <a:rPr sz="1600" dirty="0">
                <a:solidFill>
                  <a:srgbClr val="FFFFFF"/>
                </a:solidFill>
              </a:rPr>
              <a:t> </a:t>
            </a:r>
            <a:r>
              <a:rPr sz="1600" dirty="0" err="1">
                <a:solidFill>
                  <a:srgbClr val="FFFFFF"/>
                </a:solidFill>
              </a:rPr>
              <a:t>aute</a:t>
            </a:r>
            <a:r>
              <a:rPr sz="1600" dirty="0">
                <a:solidFill>
                  <a:srgbClr val="FFFFFF"/>
                </a:solidFill>
              </a:rPr>
              <a:t> </a:t>
            </a:r>
            <a:r>
              <a:rPr sz="1600" dirty="0" err="1">
                <a:solidFill>
                  <a:srgbClr val="FFFFFF"/>
                </a:solidFill>
              </a:rPr>
              <a:t>irure</a:t>
            </a:r>
            <a:r>
              <a:rPr sz="1600" dirty="0">
                <a:solidFill>
                  <a:srgbClr val="FFFFFF"/>
                </a:solidFill>
              </a:rPr>
              <a:t> dolor in </a:t>
            </a:r>
            <a:r>
              <a:rPr sz="1600" dirty="0" err="1">
                <a:solidFill>
                  <a:srgbClr val="FFFFFF"/>
                </a:solidFill>
              </a:rPr>
              <a:t>reprehenderit</a:t>
            </a:r>
            <a:r>
              <a:rPr sz="1600" dirty="0">
                <a:solidFill>
                  <a:srgbClr val="FFFFFF"/>
                </a:solidFill>
              </a:rPr>
              <a:t> in </a:t>
            </a:r>
            <a:r>
              <a:rPr sz="1600" dirty="0" err="1">
                <a:solidFill>
                  <a:srgbClr val="FFFFFF"/>
                </a:solidFill>
              </a:rPr>
              <a:t>voluptate</a:t>
            </a:r>
            <a:r>
              <a:rPr sz="1600" dirty="0">
                <a:solidFill>
                  <a:srgbClr val="FFFFFF"/>
                </a:solidFill>
              </a:rPr>
              <a:t> </a:t>
            </a:r>
            <a:r>
              <a:rPr sz="1600" dirty="0" err="1">
                <a:solidFill>
                  <a:srgbClr val="FFFFFF"/>
                </a:solidFill>
              </a:rPr>
              <a:t>velit</a:t>
            </a:r>
            <a:r>
              <a:rPr sz="1600" dirty="0">
                <a:solidFill>
                  <a:srgbClr val="FFFFFF"/>
                </a:solidFill>
              </a:rPr>
              <a:t> </a:t>
            </a:r>
            <a:r>
              <a:rPr sz="1600" dirty="0" err="1">
                <a:solidFill>
                  <a:srgbClr val="FFFFFF"/>
                </a:solidFill>
              </a:rPr>
              <a:t>esse</a:t>
            </a:r>
            <a:r>
              <a:rPr sz="1600" dirty="0">
                <a:solidFill>
                  <a:srgbClr val="FFFFFF"/>
                </a:solidFill>
              </a:rPr>
              <a:t> </a:t>
            </a:r>
            <a:r>
              <a:rPr sz="1600" dirty="0" err="1">
                <a:solidFill>
                  <a:srgbClr val="FFFFFF"/>
                </a:solidFill>
              </a:rPr>
              <a:t>cillum</a:t>
            </a:r>
            <a:r>
              <a:rPr sz="1600" dirty="0">
                <a:solidFill>
                  <a:srgbClr val="FFFFFF"/>
                </a:solidFill>
              </a:rPr>
              <a:t> </a:t>
            </a:r>
            <a:r>
              <a:rPr sz="1600" dirty="0" err="1">
                <a:solidFill>
                  <a:srgbClr val="FFFFFF"/>
                </a:solidFill>
              </a:rPr>
              <a:t>dolore</a:t>
            </a:r>
            <a:r>
              <a:rPr sz="1600" dirty="0">
                <a:solidFill>
                  <a:srgbClr val="FFFFFF"/>
                </a:solidFill>
              </a:rPr>
              <a:t> </a:t>
            </a:r>
            <a:r>
              <a:rPr sz="1600" dirty="0" err="1">
                <a:solidFill>
                  <a:srgbClr val="FFFFFF"/>
                </a:solidFill>
              </a:rPr>
              <a:t>eu</a:t>
            </a:r>
            <a:r>
              <a:rPr sz="1600" dirty="0">
                <a:solidFill>
                  <a:srgbClr val="FFFFFF"/>
                </a:solidFill>
              </a:rPr>
              <a:t> </a:t>
            </a:r>
            <a:r>
              <a:rPr sz="1600" dirty="0" err="1">
                <a:solidFill>
                  <a:srgbClr val="FFFFFF"/>
                </a:solidFill>
              </a:rPr>
              <a:t>fugiat</a:t>
            </a:r>
            <a:r>
              <a:rPr sz="1600" dirty="0">
                <a:solidFill>
                  <a:srgbClr val="FFFFFF"/>
                </a:solidFill>
              </a:rPr>
              <a:t> </a:t>
            </a:r>
            <a:r>
              <a:rPr sz="1600" dirty="0" err="1">
                <a:solidFill>
                  <a:srgbClr val="FFFFFF"/>
                </a:solidFill>
              </a:rPr>
              <a:t>nulla</a:t>
            </a:r>
            <a:r>
              <a:rPr sz="1600" dirty="0">
                <a:solidFill>
                  <a:srgbClr val="FFFFFF"/>
                </a:solidFill>
              </a:rPr>
              <a:t> </a:t>
            </a:r>
            <a:r>
              <a:rPr sz="1600" dirty="0" err="1">
                <a:solidFill>
                  <a:srgbClr val="FFFFFF"/>
                </a:solidFill>
              </a:rPr>
              <a:t>pariatur</a:t>
            </a:r>
            <a:r>
              <a:rPr sz="1600" dirty="0">
                <a:solidFill>
                  <a:srgbClr val="FFFFFF"/>
                </a:solidFill>
              </a:rPr>
              <a:t>. </a:t>
            </a:r>
            <a:r>
              <a:rPr sz="1600" dirty="0" err="1">
                <a:solidFill>
                  <a:srgbClr val="FFFFFF"/>
                </a:solidFill>
              </a:rPr>
              <a:t>Excepteur</a:t>
            </a:r>
            <a:r>
              <a:rPr sz="1600" dirty="0">
                <a:solidFill>
                  <a:srgbClr val="FFFFFF"/>
                </a:solidFill>
              </a:rPr>
              <a:t> </a:t>
            </a:r>
            <a:r>
              <a:rPr sz="1600" dirty="0" err="1">
                <a:solidFill>
                  <a:srgbClr val="FFFFFF"/>
                </a:solidFill>
              </a:rPr>
              <a:t>sint</a:t>
            </a:r>
            <a:r>
              <a:rPr sz="1600" dirty="0">
                <a:solidFill>
                  <a:srgbClr val="FFFFFF"/>
                </a:solidFill>
              </a:rPr>
              <a:t> </a:t>
            </a:r>
            <a:r>
              <a:rPr sz="1600" dirty="0" err="1">
                <a:solidFill>
                  <a:srgbClr val="FFFFFF"/>
                </a:solidFill>
              </a:rPr>
              <a:t>occaecat</a:t>
            </a:r>
            <a:r>
              <a:rPr sz="1600" dirty="0">
                <a:solidFill>
                  <a:srgbClr val="FFFFFF"/>
                </a:solidFill>
              </a:rPr>
              <a:t> </a:t>
            </a:r>
            <a:r>
              <a:rPr sz="1600" dirty="0" err="1">
                <a:solidFill>
                  <a:srgbClr val="FFFFFF"/>
                </a:solidFill>
              </a:rPr>
              <a:t>cupidatat</a:t>
            </a:r>
            <a:r>
              <a:rPr sz="1600" dirty="0">
                <a:solidFill>
                  <a:srgbClr val="FFFFFF"/>
                </a:solidFill>
              </a:rPr>
              <a:t> </a:t>
            </a:r>
            <a:r>
              <a:rPr sz="1600" dirty="0" err="1">
                <a:solidFill>
                  <a:srgbClr val="FFFFFF"/>
                </a:solidFill>
              </a:rPr>
              <a:t>deserunt</a:t>
            </a:r>
            <a:r>
              <a:rPr sz="1600" dirty="0">
                <a:solidFill>
                  <a:srgbClr val="FFFFFF"/>
                </a:solidFill>
              </a:rPr>
              <a:t> </a:t>
            </a:r>
            <a:r>
              <a:rPr sz="1600" dirty="0" err="1">
                <a:solidFill>
                  <a:srgbClr val="FFFFFF"/>
                </a:solidFill>
              </a:rPr>
              <a:t>mollit</a:t>
            </a:r>
            <a:r>
              <a:rPr sz="1600" dirty="0">
                <a:solidFill>
                  <a:srgbClr val="FFFFFF"/>
                </a:solidFill>
              </a:rPr>
              <a:t> </a:t>
            </a:r>
            <a:r>
              <a:rPr sz="1600" dirty="0" err="1">
                <a:solidFill>
                  <a:srgbClr val="FFFFFF"/>
                </a:solidFill>
              </a:rPr>
              <a:t>anim</a:t>
            </a:r>
            <a:r>
              <a:rPr sz="1600" dirty="0">
                <a:solidFill>
                  <a:srgbClr val="FFFFFF"/>
                </a:solidFill>
              </a:rPr>
              <a:t> id </a:t>
            </a:r>
            <a:r>
              <a:rPr sz="1600" dirty="0" err="1">
                <a:solidFill>
                  <a:srgbClr val="FFFFFF"/>
                </a:solidFill>
              </a:rPr>
              <a:t>est</a:t>
            </a:r>
            <a:r>
              <a:rPr sz="1600" dirty="0">
                <a:solidFill>
                  <a:srgbClr val="FFFFFF"/>
                </a:solidFill>
              </a:rPr>
              <a:t> </a:t>
            </a:r>
            <a:r>
              <a:rPr sz="1600" dirty="0" err="1">
                <a:solidFill>
                  <a:srgbClr val="FFFFFF"/>
                </a:solidFill>
              </a:rPr>
              <a:t>laborum</a:t>
            </a:r>
            <a:r>
              <a:rPr sz="1600" dirty="0">
                <a:solidFill>
                  <a:srgbClr val="FFFFFF"/>
                </a:solidFill>
              </a:rPr>
              <a:t>.</a:t>
            </a:r>
          </a:p>
        </p:txBody>
      </p:sp>
      <p:sp>
        <p:nvSpPr>
          <p:cNvPr id="762" name="Shape 76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22</a:t>
            </a:fld>
            <a:endParaRPr sz="2600">
              <a:solidFill>
                <a:srgbClr val="3F454D"/>
              </a:solidFill>
            </a:endParaRPr>
          </a:p>
        </p:txBody>
      </p:sp>
      <p:sp>
        <p:nvSpPr>
          <p:cNvPr id="763" name="Shape 763"/>
          <p:cNvSpPr/>
          <p:nvPr/>
        </p:nvSpPr>
        <p:spPr>
          <a:xfrm>
            <a:off x="2875463" y="3009272"/>
            <a:ext cx="2653173" cy="50644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764" name="Shape 764"/>
          <p:cNvSpPr/>
          <p:nvPr/>
        </p:nvSpPr>
        <p:spPr>
          <a:xfrm>
            <a:off x="2881667" y="3488421"/>
            <a:ext cx="2845278" cy="110959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765" name="Shape 765"/>
          <p:cNvSpPr/>
          <p:nvPr/>
        </p:nvSpPr>
        <p:spPr>
          <a:xfrm>
            <a:off x="641385" y="2702579"/>
            <a:ext cx="1901237" cy="19012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p:spPr>
        <p:txBody>
          <a:bodyPr lIns="0" tIns="0" rIns="0" bIns="0" anchor="ctr"/>
          <a:lstStyle/>
          <a:p>
            <a:pPr lvl="0">
              <a:defRPr sz="2200">
                <a:latin typeface="+mn-lt"/>
                <a:ea typeface="+mn-ea"/>
                <a:cs typeface="+mn-cs"/>
                <a:sym typeface="Helvetica Light"/>
              </a:defRPr>
            </a:pPr>
            <a:endParaRPr/>
          </a:p>
        </p:txBody>
      </p:sp>
      <p:sp>
        <p:nvSpPr>
          <p:cNvPr id="766" name="Shape 766"/>
          <p:cNvSpPr/>
          <p:nvPr/>
        </p:nvSpPr>
        <p:spPr>
          <a:xfrm>
            <a:off x="7245713" y="5081865"/>
            <a:ext cx="5110981" cy="2553143"/>
          </a:xfrm>
          <a:prstGeom prst="rect">
            <a:avLst/>
          </a:prstGeom>
          <a:solidFill>
            <a:srgbClr val="3F454D"/>
          </a:solidFill>
          <a:ln w="3175">
            <a:miter lim="400000"/>
          </a:ln>
        </p:spPr>
        <p:txBody>
          <a:bodyPr lIns="0" tIns="0" rIns="0" bIns="0" anchor="ctr"/>
          <a:lstStyle/>
          <a:p>
            <a:pPr lvl="0">
              <a:defRPr sz="2200">
                <a:solidFill>
                  <a:srgbClr val="A7ABB1"/>
                </a:solidFill>
                <a:latin typeface="+mn-lt"/>
                <a:ea typeface="+mn-ea"/>
                <a:cs typeface="+mn-cs"/>
                <a:sym typeface="Helvetica Light"/>
              </a:defRPr>
            </a:pPr>
            <a:endParaRPr/>
          </a:p>
        </p:txBody>
      </p:sp>
      <p:sp>
        <p:nvSpPr>
          <p:cNvPr id="767" name="Shape 767"/>
          <p:cNvSpPr/>
          <p:nvPr/>
        </p:nvSpPr>
        <p:spPr>
          <a:xfrm>
            <a:off x="7662820" y="4856959"/>
            <a:ext cx="229081" cy="2290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768" name="Shape 768"/>
          <p:cNvSpPr/>
          <p:nvPr/>
        </p:nvSpPr>
        <p:spPr>
          <a:xfrm>
            <a:off x="7496854" y="5272826"/>
            <a:ext cx="4608699" cy="27128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lvl1pPr>
          </a:lstStyle>
          <a:p>
            <a:pPr lvl="0">
              <a:defRPr sz="1800">
                <a:solidFill>
                  <a:srgbClr val="000000"/>
                </a:solidFill>
              </a:defRPr>
            </a:pPr>
            <a:r>
              <a:rPr sz="1600">
                <a:solidFill>
                  <a:srgbClr val="FFFFFF"/>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769" name="Shape 769"/>
          <p:cNvSpPr/>
          <p:nvPr/>
        </p:nvSpPr>
        <p:spPr>
          <a:xfrm>
            <a:off x="9492163" y="2999449"/>
            <a:ext cx="2653173" cy="50644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Mary Stark</a:t>
            </a:r>
          </a:p>
        </p:txBody>
      </p:sp>
      <p:sp>
        <p:nvSpPr>
          <p:cNvPr id="770" name="Shape 770"/>
          <p:cNvSpPr/>
          <p:nvPr/>
        </p:nvSpPr>
        <p:spPr>
          <a:xfrm>
            <a:off x="9498367" y="3478598"/>
            <a:ext cx="2845278" cy="110959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
        <p:nvSpPr>
          <p:cNvPr id="771" name="Shape 771"/>
          <p:cNvSpPr/>
          <p:nvPr/>
        </p:nvSpPr>
        <p:spPr>
          <a:xfrm>
            <a:off x="7258085" y="2692757"/>
            <a:ext cx="1901236" cy="19012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p:spPr>
        <p:txBody>
          <a:bodyPr lIns="0" tIns="0" rIns="0" bIns="0" anchor="ctr"/>
          <a:lstStyle/>
          <a:p>
            <a:pPr lvl="0">
              <a:defRPr sz="2200">
                <a:latin typeface="+mn-lt"/>
                <a:ea typeface="+mn-ea"/>
                <a:cs typeface="+mn-cs"/>
                <a:sym typeface="Helvetica Light"/>
              </a:defRPr>
            </a:pP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3" name="Shape 773"/>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774" name="Shape 774"/>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23</a:t>
            </a:fld>
            <a:endParaRPr sz="2600">
              <a:solidFill>
                <a:srgbClr val="3F454D"/>
              </a:solidFill>
            </a:endParaRPr>
          </a:p>
        </p:txBody>
      </p:sp>
      <p:sp>
        <p:nvSpPr>
          <p:cNvPr id="775" name="Shape 775"/>
          <p:cNvSpPr/>
          <p:nvPr/>
        </p:nvSpPr>
        <p:spPr>
          <a:xfrm>
            <a:off x="617507" y="7588471"/>
            <a:ext cx="308343" cy="207974"/>
          </a:xfrm>
          <a:prstGeom prst="roundRect">
            <a:avLst>
              <a:gd name="adj" fmla="val 0"/>
            </a:avLst>
          </a:prstGeom>
          <a:solidFill>
            <a:schemeClr val="accent1"/>
          </a:solidFill>
          <a:ln w="3175">
            <a:miter lim="400000"/>
          </a:ln>
        </p:spPr>
        <p:txBody>
          <a:bodyPr lIns="27093" tIns="27093" rIns="27093" bIns="27093" anchor="ctr"/>
          <a:lstStyle/>
          <a:p>
            <a:pPr lvl="0" defTabSz="440266">
              <a:defRPr sz="2200">
                <a:solidFill>
                  <a:srgbClr val="C13A46"/>
                </a:solidFill>
                <a:latin typeface="+mn-lt"/>
                <a:ea typeface="+mn-ea"/>
                <a:cs typeface="+mn-cs"/>
                <a:sym typeface="Helvetica Light"/>
              </a:defRPr>
            </a:pPr>
            <a:endParaRPr/>
          </a:p>
        </p:txBody>
      </p:sp>
      <p:sp>
        <p:nvSpPr>
          <p:cNvPr id="776" name="Shape 776"/>
          <p:cNvSpPr/>
          <p:nvPr/>
        </p:nvSpPr>
        <p:spPr>
          <a:xfrm>
            <a:off x="1104513" y="7535890"/>
            <a:ext cx="2667800"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a:t>
            </a:r>
          </a:p>
        </p:txBody>
      </p:sp>
      <p:sp>
        <p:nvSpPr>
          <p:cNvPr id="777" name="Shape 777"/>
          <p:cNvSpPr/>
          <p:nvPr/>
        </p:nvSpPr>
        <p:spPr>
          <a:xfrm>
            <a:off x="3971970" y="7588471"/>
            <a:ext cx="308343" cy="207974"/>
          </a:xfrm>
          <a:prstGeom prst="roundRect">
            <a:avLst>
              <a:gd name="adj" fmla="val 0"/>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78" name="Shape 778"/>
          <p:cNvSpPr/>
          <p:nvPr/>
        </p:nvSpPr>
        <p:spPr>
          <a:xfrm>
            <a:off x="4458976" y="7535890"/>
            <a:ext cx="2667800"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a:t>
            </a:r>
          </a:p>
        </p:txBody>
      </p:sp>
      <p:sp>
        <p:nvSpPr>
          <p:cNvPr id="779" name="Shape 779"/>
          <p:cNvSpPr/>
          <p:nvPr/>
        </p:nvSpPr>
        <p:spPr>
          <a:xfrm>
            <a:off x="7326433" y="7588471"/>
            <a:ext cx="308343" cy="207974"/>
          </a:xfrm>
          <a:prstGeom prst="roundRect">
            <a:avLst>
              <a:gd name="adj" fmla="val 0"/>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80" name="Shape 780"/>
          <p:cNvSpPr/>
          <p:nvPr/>
        </p:nvSpPr>
        <p:spPr>
          <a:xfrm>
            <a:off x="7813439" y="7535890"/>
            <a:ext cx="2962231"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a:t>
            </a:r>
          </a:p>
        </p:txBody>
      </p:sp>
      <p:sp>
        <p:nvSpPr>
          <p:cNvPr id="781" name="Shape 781"/>
          <p:cNvSpPr/>
          <p:nvPr/>
        </p:nvSpPr>
        <p:spPr>
          <a:xfrm>
            <a:off x="611694" y="6283489"/>
            <a:ext cx="11742173" cy="577586"/>
          </a:xfrm>
          <a:prstGeom prst="rect">
            <a:avLst/>
          </a:prstGeom>
          <a:solidFill>
            <a:srgbClr val="A7ABB1">
              <a:alpha val="2769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782" name="Shape 782"/>
          <p:cNvSpPr/>
          <p:nvPr/>
        </p:nvSpPr>
        <p:spPr>
          <a:xfrm>
            <a:off x="2282838" y="2990455"/>
            <a:ext cx="1681443" cy="3866096"/>
          </a:xfrm>
          <a:prstGeom prst="rect">
            <a:avLst/>
          </a:prstGeom>
          <a:solidFill>
            <a:srgbClr val="A7ABB1">
              <a:alpha val="27690"/>
            </a:srgb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83" name="Shape 783"/>
          <p:cNvSpPr/>
          <p:nvPr/>
        </p:nvSpPr>
        <p:spPr>
          <a:xfrm>
            <a:off x="5643507" y="3151714"/>
            <a:ext cx="1681443" cy="3711406"/>
          </a:xfrm>
          <a:prstGeom prst="rect">
            <a:avLst/>
          </a:prstGeom>
          <a:solidFill>
            <a:srgbClr val="A7ABB1">
              <a:alpha val="27690"/>
            </a:srgb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84" name="Shape 784"/>
          <p:cNvSpPr/>
          <p:nvPr/>
        </p:nvSpPr>
        <p:spPr>
          <a:xfrm>
            <a:off x="9001282" y="3090081"/>
            <a:ext cx="1670589" cy="3773039"/>
          </a:xfrm>
          <a:prstGeom prst="rect">
            <a:avLst/>
          </a:prstGeom>
          <a:solidFill>
            <a:srgbClr val="A7ABB1">
              <a:alpha val="27690"/>
            </a:srgb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85" name="Shape 785"/>
          <p:cNvSpPr/>
          <p:nvPr/>
        </p:nvSpPr>
        <p:spPr>
          <a:xfrm>
            <a:off x="609190" y="2890480"/>
            <a:ext cx="1681443" cy="502112"/>
          </a:xfrm>
          <a:prstGeom prst="rect">
            <a:avLst/>
          </a:prstGeom>
          <a:solidFill>
            <a:srgbClr val="3F454D"/>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86" name="Shape 786"/>
          <p:cNvSpPr/>
          <p:nvPr/>
        </p:nvSpPr>
        <p:spPr>
          <a:xfrm>
            <a:off x="2286463" y="2890480"/>
            <a:ext cx="1681442" cy="502112"/>
          </a:xfrm>
          <a:prstGeom prst="rect">
            <a:avLst/>
          </a:prstGeom>
          <a:solidFill>
            <a:srgbClr val="A7ABB1"/>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87" name="Shape 787"/>
          <p:cNvSpPr/>
          <p:nvPr/>
        </p:nvSpPr>
        <p:spPr>
          <a:xfrm>
            <a:off x="3964964" y="2890480"/>
            <a:ext cx="1681443" cy="502112"/>
          </a:xfrm>
          <a:prstGeom prst="rect">
            <a:avLst/>
          </a:prstGeom>
          <a:solidFill>
            <a:srgbClr val="3F454D"/>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88" name="Shape 788"/>
          <p:cNvSpPr/>
          <p:nvPr/>
        </p:nvSpPr>
        <p:spPr>
          <a:xfrm>
            <a:off x="5642236" y="2890480"/>
            <a:ext cx="1681443" cy="502112"/>
          </a:xfrm>
          <a:prstGeom prst="rect">
            <a:avLst/>
          </a:prstGeom>
          <a:solidFill>
            <a:srgbClr val="A7ABB1"/>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89" name="Shape 789"/>
          <p:cNvSpPr/>
          <p:nvPr/>
        </p:nvSpPr>
        <p:spPr>
          <a:xfrm>
            <a:off x="7319109" y="2890480"/>
            <a:ext cx="1681443" cy="502112"/>
          </a:xfrm>
          <a:prstGeom prst="rect">
            <a:avLst/>
          </a:prstGeom>
          <a:solidFill>
            <a:srgbClr val="3F454D"/>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90" name="Shape 790"/>
          <p:cNvSpPr/>
          <p:nvPr/>
        </p:nvSpPr>
        <p:spPr>
          <a:xfrm>
            <a:off x="8996382" y="2890480"/>
            <a:ext cx="1681443" cy="502112"/>
          </a:xfrm>
          <a:prstGeom prst="rect">
            <a:avLst/>
          </a:prstGeom>
          <a:solidFill>
            <a:srgbClr val="A7ABB1"/>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91" name="Shape 791"/>
          <p:cNvSpPr/>
          <p:nvPr/>
        </p:nvSpPr>
        <p:spPr>
          <a:xfrm>
            <a:off x="10674884" y="2890480"/>
            <a:ext cx="1681442" cy="502112"/>
          </a:xfrm>
          <a:prstGeom prst="rect">
            <a:avLst/>
          </a:prstGeom>
          <a:solidFill>
            <a:srgbClr val="3F454D"/>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792" name="Shape 792"/>
          <p:cNvSpPr/>
          <p:nvPr/>
        </p:nvSpPr>
        <p:spPr>
          <a:xfrm>
            <a:off x="628919" y="2885195"/>
            <a:ext cx="1622174" cy="405724"/>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SUN</a:t>
            </a:r>
          </a:p>
        </p:txBody>
      </p:sp>
      <p:sp>
        <p:nvSpPr>
          <p:cNvPr id="793" name="Shape 793"/>
          <p:cNvSpPr/>
          <p:nvPr/>
        </p:nvSpPr>
        <p:spPr>
          <a:xfrm>
            <a:off x="2304422" y="2885195"/>
            <a:ext cx="1622174" cy="40294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MON</a:t>
            </a:r>
          </a:p>
        </p:txBody>
      </p:sp>
      <p:sp>
        <p:nvSpPr>
          <p:cNvPr id="794" name="Shape 794"/>
          <p:cNvSpPr/>
          <p:nvPr/>
        </p:nvSpPr>
        <p:spPr>
          <a:xfrm>
            <a:off x="3979925" y="2885195"/>
            <a:ext cx="1622173" cy="42055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TUE</a:t>
            </a:r>
          </a:p>
        </p:txBody>
      </p:sp>
      <p:sp>
        <p:nvSpPr>
          <p:cNvPr id="795" name="Shape 795"/>
          <p:cNvSpPr/>
          <p:nvPr/>
        </p:nvSpPr>
        <p:spPr>
          <a:xfrm>
            <a:off x="5655428" y="2885195"/>
            <a:ext cx="1622174" cy="40681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WED</a:t>
            </a:r>
          </a:p>
        </p:txBody>
      </p:sp>
      <p:sp>
        <p:nvSpPr>
          <p:cNvPr id="796" name="Shape 796"/>
          <p:cNvSpPr/>
          <p:nvPr/>
        </p:nvSpPr>
        <p:spPr>
          <a:xfrm>
            <a:off x="7330931" y="2885195"/>
            <a:ext cx="1622173" cy="41510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THU</a:t>
            </a:r>
          </a:p>
        </p:txBody>
      </p:sp>
      <p:sp>
        <p:nvSpPr>
          <p:cNvPr id="797" name="Shape 797"/>
          <p:cNvSpPr/>
          <p:nvPr/>
        </p:nvSpPr>
        <p:spPr>
          <a:xfrm>
            <a:off x="9006433" y="2885195"/>
            <a:ext cx="1622174" cy="40627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FRI</a:t>
            </a:r>
          </a:p>
        </p:txBody>
      </p:sp>
      <p:sp>
        <p:nvSpPr>
          <p:cNvPr id="798" name="Shape 798"/>
          <p:cNvSpPr/>
          <p:nvPr/>
        </p:nvSpPr>
        <p:spPr>
          <a:xfrm>
            <a:off x="10681937" y="2885195"/>
            <a:ext cx="1622173" cy="40681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SAT</a:t>
            </a:r>
          </a:p>
        </p:txBody>
      </p:sp>
      <p:sp>
        <p:nvSpPr>
          <p:cNvPr id="799" name="Shape 799"/>
          <p:cNvSpPr/>
          <p:nvPr/>
        </p:nvSpPr>
        <p:spPr>
          <a:xfrm>
            <a:off x="611671" y="3971073"/>
            <a:ext cx="11742174" cy="577586"/>
          </a:xfrm>
          <a:prstGeom prst="rect">
            <a:avLst/>
          </a:prstGeom>
          <a:solidFill>
            <a:srgbClr val="A7ABB1">
              <a:alpha val="2769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800" name="Shape 800"/>
          <p:cNvSpPr/>
          <p:nvPr/>
        </p:nvSpPr>
        <p:spPr>
          <a:xfrm>
            <a:off x="611671" y="5127484"/>
            <a:ext cx="11742174" cy="577586"/>
          </a:xfrm>
          <a:prstGeom prst="rect">
            <a:avLst/>
          </a:prstGeom>
          <a:solidFill>
            <a:srgbClr val="A7ABB1">
              <a:alpha val="2769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801" name="Shape 801"/>
          <p:cNvSpPr/>
          <p:nvPr/>
        </p:nvSpPr>
        <p:spPr>
          <a:xfrm>
            <a:off x="2283059" y="6283489"/>
            <a:ext cx="10068871" cy="577586"/>
          </a:xfrm>
          <a:prstGeom prst="rect">
            <a:avLst/>
          </a:prstGeom>
          <a:solidFill>
            <a:srgbClr val="3F454D">
              <a:alpha val="5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802" name="Shape 802"/>
          <p:cNvSpPr/>
          <p:nvPr/>
        </p:nvSpPr>
        <p:spPr>
          <a:xfrm>
            <a:off x="9049992" y="3394421"/>
            <a:ext cx="612353" cy="47315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1</a:t>
            </a:r>
          </a:p>
        </p:txBody>
      </p:sp>
      <p:sp>
        <p:nvSpPr>
          <p:cNvPr id="803" name="Shape 803"/>
          <p:cNvSpPr/>
          <p:nvPr/>
        </p:nvSpPr>
        <p:spPr>
          <a:xfrm>
            <a:off x="10717672" y="3394421"/>
            <a:ext cx="612353" cy="47315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400" cap="all" dirty="0">
                <a:solidFill>
                  <a:schemeClr val="accent1"/>
                </a:solidFill>
              </a:rPr>
              <a:t>2</a:t>
            </a:r>
          </a:p>
        </p:txBody>
      </p:sp>
      <p:sp>
        <p:nvSpPr>
          <p:cNvPr id="804" name="Shape 804"/>
          <p:cNvSpPr/>
          <p:nvPr/>
        </p:nvSpPr>
        <p:spPr>
          <a:xfrm>
            <a:off x="9049992" y="3972817"/>
            <a:ext cx="612353" cy="5367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8</a:t>
            </a:r>
          </a:p>
        </p:txBody>
      </p:sp>
      <p:sp>
        <p:nvSpPr>
          <p:cNvPr id="805" name="Shape 805"/>
          <p:cNvSpPr/>
          <p:nvPr/>
        </p:nvSpPr>
        <p:spPr>
          <a:xfrm>
            <a:off x="7366767" y="4548658"/>
            <a:ext cx="612352" cy="57758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14</a:t>
            </a:r>
          </a:p>
        </p:txBody>
      </p:sp>
      <p:sp>
        <p:nvSpPr>
          <p:cNvPr id="806" name="Shape 806"/>
          <p:cNvSpPr/>
          <p:nvPr/>
        </p:nvSpPr>
        <p:spPr>
          <a:xfrm>
            <a:off x="9049992" y="4548658"/>
            <a:ext cx="612353" cy="57876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15</a:t>
            </a:r>
          </a:p>
        </p:txBody>
      </p:sp>
      <p:sp>
        <p:nvSpPr>
          <p:cNvPr id="807" name="Shape 807"/>
          <p:cNvSpPr/>
          <p:nvPr/>
        </p:nvSpPr>
        <p:spPr>
          <a:xfrm>
            <a:off x="10717672" y="4548658"/>
            <a:ext cx="612353" cy="57758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400" cap="all">
                <a:solidFill>
                  <a:schemeClr val="accent1"/>
                </a:solidFill>
              </a:rPr>
              <a:t>16</a:t>
            </a:r>
          </a:p>
        </p:txBody>
      </p:sp>
      <p:sp>
        <p:nvSpPr>
          <p:cNvPr id="808" name="Shape 808"/>
          <p:cNvSpPr/>
          <p:nvPr/>
        </p:nvSpPr>
        <p:spPr>
          <a:xfrm>
            <a:off x="653610" y="4548658"/>
            <a:ext cx="612352" cy="57876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400" cap="all">
                <a:solidFill>
                  <a:schemeClr val="accent1"/>
                </a:solidFill>
              </a:rPr>
              <a:t>10</a:t>
            </a:r>
          </a:p>
        </p:txBody>
      </p:sp>
      <p:sp>
        <p:nvSpPr>
          <p:cNvPr id="809" name="Shape 809"/>
          <p:cNvSpPr/>
          <p:nvPr/>
        </p:nvSpPr>
        <p:spPr>
          <a:xfrm>
            <a:off x="2336835" y="4548658"/>
            <a:ext cx="612352" cy="57876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11</a:t>
            </a:r>
          </a:p>
        </p:txBody>
      </p:sp>
      <p:sp>
        <p:nvSpPr>
          <p:cNvPr id="810" name="Shape 810"/>
          <p:cNvSpPr/>
          <p:nvPr/>
        </p:nvSpPr>
        <p:spPr>
          <a:xfrm>
            <a:off x="4004515" y="4548658"/>
            <a:ext cx="612353" cy="57876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12</a:t>
            </a:r>
          </a:p>
        </p:txBody>
      </p:sp>
      <p:sp>
        <p:nvSpPr>
          <p:cNvPr id="811" name="Shape 811"/>
          <p:cNvSpPr/>
          <p:nvPr/>
        </p:nvSpPr>
        <p:spPr>
          <a:xfrm>
            <a:off x="5682964" y="4548658"/>
            <a:ext cx="612352" cy="57876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13</a:t>
            </a:r>
          </a:p>
        </p:txBody>
      </p:sp>
      <p:sp>
        <p:nvSpPr>
          <p:cNvPr id="812" name="Shape 812"/>
          <p:cNvSpPr/>
          <p:nvPr/>
        </p:nvSpPr>
        <p:spPr>
          <a:xfrm>
            <a:off x="653610" y="5127054"/>
            <a:ext cx="612352" cy="55018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400" cap="all">
                <a:solidFill>
                  <a:schemeClr val="accent1"/>
                </a:solidFill>
              </a:rPr>
              <a:t>17</a:t>
            </a:r>
          </a:p>
        </p:txBody>
      </p:sp>
      <p:sp>
        <p:nvSpPr>
          <p:cNvPr id="813" name="Shape 813"/>
          <p:cNvSpPr/>
          <p:nvPr/>
        </p:nvSpPr>
        <p:spPr>
          <a:xfrm>
            <a:off x="2336835" y="5127054"/>
            <a:ext cx="612352" cy="55372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18</a:t>
            </a:r>
          </a:p>
        </p:txBody>
      </p:sp>
      <p:sp>
        <p:nvSpPr>
          <p:cNvPr id="814" name="Shape 814"/>
          <p:cNvSpPr/>
          <p:nvPr/>
        </p:nvSpPr>
        <p:spPr>
          <a:xfrm>
            <a:off x="608434" y="3395600"/>
            <a:ext cx="8391483" cy="577586"/>
          </a:xfrm>
          <a:prstGeom prst="rect">
            <a:avLst/>
          </a:prstGeom>
          <a:solidFill>
            <a:srgbClr val="3F454D">
              <a:alpha val="5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815" name="Shape 815"/>
          <p:cNvSpPr/>
          <p:nvPr/>
        </p:nvSpPr>
        <p:spPr>
          <a:xfrm>
            <a:off x="7366767" y="5705094"/>
            <a:ext cx="612352" cy="57758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28</a:t>
            </a:r>
          </a:p>
        </p:txBody>
      </p:sp>
      <p:sp>
        <p:nvSpPr>
          <p:cNvPr id="816" name="Shape 816"/>
          <p:cNvSpPr/>
          <p:nvPr/>
        </p:nvSpPr>
        <p:spPr>
          <a:xfrm>
            <a:off x="9049992" y="5705094"/>
            <a:ext cx="612353" cy="57837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29</a:t>
            </a:r>
          </a:p>
        </p:txBody>
      </p:sp>
      <p:sp>
        <p:nvSpPr>
          <p:cNvPr id="817" name="Shape 817"/>
          <p:cNvSpPr/>
          <p:nvPr/>
        </p:nvSpPr>
        <p:spPr>
          <a:xfrm>
            <a:off x="653610" y="5705094"/>
            <a:ext cx="612352" cy="57837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400" cap="all">
                <a:solidFill>
                  <a:schemeClr val="accent1"/>
                </a:solidFill>
              </a:rPr>
              <a:t>24</a:t>
            </a:r>
          </a:p>
        </p:txBody>
      </p:sp>
      <p:sp>
        <p:nvSpPr>
          <p:cNvPr id="818" name="Shape 818"/>
          <p:cNvSpPr/>
          <p:nvPr/>
        </p:nvSpPr>
        <p:spPr>
          <a:xfrm>
            <a:off x="2336835" y="5705094"/>
            <a:ext cx="612352" cy="57758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25</a:t>
            </a:r>
          </a:p>
        </p:txBody>
      </p:sp>
      <p:sp>
        <p:nvSpPr>
          <p:cNvPr id="819" name="Shape 819"/>
          <p:cNvSpPr/>
          <p:nvPr/>
        </p:nvSpPr>
        <p:spPr>
          <a:xfrm>
            <a:off x="4004515" y="5705094"/>
            <a:ext cx="612353" cy="59690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26</a:t>
            </a:r>
          </a:p>
        </p:txBody>
      </p:sp>
      <p:sp>
        <p:nvSpPr>
          <p:cNvPr id="820" name="Shape 820"/>
          <p:cNvSpPr/>
          <p:nvPr/>
        </p:nvSpPr>
        <p:spPr>
          <a:xfrm>
            <a:off x="5682964" y="5705094"/>
            <a:ext cx="612352" cy="57837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27</a:t>
            </a:r>
          </a:p>
        </p:txBody>
      </p:sp>
      <p:sp>
        <p:nvSpPr>
          <p:cNvPr id="821" name="Shape 821"/>
          <p:cNvSpPr/>
          <p:nvPr/>
        </p:nvSpPr>
        <p:spPr>
          <a:xfrm>
            <a:off x="10720658" y="5706864"/>
            <a:ext cx="612352" cy="57758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400" cap="all">
                <a:solidFill>
                  <a:schemeClr val="accent1"/>
                </a:solidFill>
              </a:rPr>
              <a:t>30</a:t>
            </a:r>
          </a:p>
        </p:txBody>
      </p:sp>
      <p:sp>
        <p:nvSpPr>
          <p:cNvPr id="822" name="Shape 822"/>
          <p:cNvSpPr/>
          <p:nvPr/>
        </p:nvSpPr>
        <p:spPr>
          <a:xfrm>
            <a:off x="653610" y="6289704"/>
            <a:ext cx="612352" cy="5501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400" cap="all">
                <a:solidFill>
                  <a:schemeClr val="accent1"/>
                </a:solidFill>
              </a:rPr>
              <a:t>31</a:t>
            </a:r>
          </a:p>
        </p:txBody>
      </p:sp>
      <p:sp>
        <p:nvSpPr>
          <p:cNvPr id="823" name="Shape 823"/>
          <p:cNvSpPr/>
          <p:nvPr/>
        </p:nvSpPr>
        <p:spPr>
          <a:xfrm>
            <a:off x="604785" y="3970624"/>
            <a:ext cx="6718325" cy="577586"/>
          </a:xfrm>
          <a:prstGeom prst="rect">
            <a:avLst/>
          </a:prstGeom>
          <a:solidFill>
            <a:schemeClr val="accent1"/>
          </a:solidFill>
          <a:ln w="3175">
            <a:miter lim="400000"/>
          </a:ln>
        </p:spPr>
        <p:txBody>
          <a:bodyPr lIns="27093" tIns="27093" rIns="27093" bIns="27093" anchor="ctr"/>
          <a:lstStyle/>
          <a:p>
            <a:pPr lvl="0" defTabSz="440266">
              <a:defRPr sz="2200">
                <a:solidFill>
                  <a:srgbClr val="99C039"/>
                </a:solidFill>
                <a:latin typeface="+mn-lt"/>
                <a:ea typeface="+mn-ea"/>
                <a:cs typeface="+mn-cs"/>
                <a:sym typeface="Helvetica Light"/>
              </a:defRPr>
            </a:pPr>
            <a:endParaRPr/>
          </a:p>
        </p:txBody>
      </p:sp>
      <p:sp>
        <p:nvSpPr>
          <p:cNvPr id="824" name="Shape 824"/>
          <p:cNvSpPr/>
          <p:nvPr/>
        </p:nvSpPr>
        <p:spPr>
          <a:xfrm>
            <a:off x="7366767" y="3972817"/>
            <a:ext cx="612352" cy="55656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7</a:t>
            </a:r>
          </a:p>
        </p:txBody>
      </p:sp>
      <p:sp>
        <p:nvSpPr>
          <p:cNvPr id="825" name="Shape 825"/>
          <p:cNvSpPr/>
          <p:nvPr/>
        </p:nvSpPr>
        <p:spPr>
          <a:xfrm>
            <a:off x="653610" y="3972817"/>
            <a:ext cx="612352" cy="55656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3</a:t>
            </a:r>
          </a:p>
        </p:txBody>
      </p:sp>
      <p:sp>
        <p:nvSpPr>
          <p:cNvPr id="826" name="Shape 826"/>
          <p:cNvSpPr/>
          <p:nvPr/>
        </p:nvSpPr>
        <p:spPr>
          <a:xfrm>
            <a:off x="2336835" y="3972817"/>
            <a:ext cx="612352" cy="5501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4</a:t>
            </a:r>
          </a:p>
        </p:txBody>
      </p:sp>
      <p:sp>
        <p:nvSpPr>
          <p:cNvPr id="827" name="Shape 827"/>
          <p:cNvSpPr/>
          <p:nvPr/>
        </p:nvSpPr>
        <p:spPr>
          <a:xfrm>
            <a:off x="4004515" y="3972817"/>
            <a:ext cx="612353" cy="55656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5</a:t>
            </a:r>
          </a:p>
        </p:txBody>
      </p:sp>
      <p:sp>
        <p:nvSpPr>
          <p:cNvPr id="828" name="Shape 828"/>
          <p:cNvSpPr/>
          <p:nvPr/>
        </p:nvSpPr>
        <p:spPr>
          <a:xfrm>
            <a:off x="5682964" y="3972817"/>
            <a:ext cx="612352" cy="55656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6</a:t>
            </a:r>
          </a:p>
        </p:txBody>
      </p:sp>
      <p:sp>
        <p:nvSpPr>
          <p:cNvPr id="829" name="Shape 829"/>
          <p:cNvSpPr/>
          <p:nvPr/>
        </p:nvSpPr>
        <p:spPr>
          <a:xfrm>
            <a:off x="3959596" y="5129279"/>
            <a:ext cx="8402139" cy="577586"/>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830" name="Shape 830"/>
          <p:cNvSpPr/>
          <p:nvPr/>
        </p:nvSpPr>
        <p:spPr>
          <a:xfrm>
            <a:off x="7366767" y="5127054"/>
            <a:ext cx="612352" cy="55372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21</a:t>
            </a:r>
          </a:p>
        </p:txBody>
      </p:sp>
      <p:sp>
        <p:nvSpPr>
          <p:cNvPr id="831" name="Shape 831"/>
          <p:cNvSpPr/>
          <p:nvPr/>
        </p:nvSpPr>
        <p:spPr>
          <a:xfrm>
            <a:off x="9049992" y="5127054"/>
            <a:ext cx="612353" cy="55372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22</a:t>
            </a:r>
          </a:p>
        </p:txBody>
      </p:sp>
      <p:sp>
        <p:nvSpPr>
          <p:cNvPr id="832" name="Shape 832"/>
          <p:cNvSpPr/>
          <p:nvPr/>
        </p:nvSpPr>
        <p:spPr>
          <a:xfrm>
            <a:off x="4004515" y="5127054"/>
            <a:ext cx="612353" cy="55372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19</a:t>
            </a:r>
          </a:p>
        </p:txBody>
      </p:sp>
      <p:sp>
        <p:nvSpPr>
          <p:cNvPr id="833" name="Shape 833"/>
          <p:cNvSpPr/>
          <p:nvPr/>
        </p:nvSpPr>
        <p:spPr>
          <a:xfrm>
            <a:off x="5682964" y="5127054"/>
            <a:ext cx="612352" cy="55372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20</a:t>
            </a:r>
          </a:p>
        </p:txBody>
      </p:sp>
      <p:sp>
        <p:nvSpPr>
          <p:cNvPr id="834" name="Shape 834"/>
          <p:cNvSpPr/>
          <p:nvPr/>
        </p:nvSpPr>
        <p:spPr>
          <a:xfrm>
            <a:off x="10720658" y="5128823"/>
            <a:ext cx="612352" cy="5501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23</a:t>
            </a:r>
          </a:p>
        </p:txBody>
      </p:sp>
      <p:sp>
        <p:nvSpPr>
          <p:cNvPr id="835" name="Shape 835"/>
          <p:cNvSpPr/>
          <p:nvPr/>
        </p:nvSpPr>
        <p:spPr>
          <a:xfrm>
            <a:off x="10669475" y="3971257"/>
            <a:ext cx="1692259" cy="577587"/>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836" name="Shape 836"/>
          <p:cNvSpPr/>
          <p:nvPr/>
        </p:nvSpPr>
        <p:spPr>
          <a:xfrm>
            <a:off x="10717672" y="3972817"/>
            <a:ext cx="612353" cy="55656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lgn="l">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9</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 name="Shape 83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Calendar 2016</a:t>
            </a:r>
          </a:p>
        </p:txBody>
      </p:sp>
      <p:sp>
        <p:nvSpPr>
          <p:cNvPr id="839" name="Shape 83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24</a:t>
            </a:fld>
            <a:endParaRPr sz="2600">
              <a:solidFill>
                <a:srgbClr val="3F454D"/>
              </a:solidFill>
            </a:endParaRPr>
          </a:p>
        </p:txBody>
      </p:sp>
      <p:sp>
        <p:nvSpPr>
          <p:cNvPr id="840" name="Shape 840"/>
          <p:cNvSpPr/>
          <p:nvPr/>
        </p:nvSpPr>
        <p:spPr>
          <a:xfrm>
            <a:off x="617486"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41" name="Shape 841"/>
          <p:cNvSpPr/>
          <p:nvPr/>
        </p:nvSpPr>
        <p:spPr>
          <a:xfrm>
            <a:off x="1155508" y="3529889"/>
            <a:ext cx="539322" cy="579338"/>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42" name="Shape 842"/>
          <p:cNvSpPr/>
          <p:nvPr/>
        </p:nvSpPr>
        <p:spPr>
          <a:xfrm>
            <a:off x="1693529"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43" name="Shape 843"/>
          <p:cNvSpPr/>
          <p:nvPr/>
        </p:nvSpPr>
        <p:spPr>
          <a:xfrm>
            <a:off x="2231551" y="3529889"/>
            <a:ext cx="539323" cy="579338"/>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44" name="Shape 844"/>
          <p:cNvSpPr/>
          <p:nvPr/>
        </p:nvSpPr>
        <p:spPr>
          <a:xfrm>
            <a:off x="2769573"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45" name="Shape 845"/>
          <p:cNvSpPr/>
          <p:nvPr/>
        </p:nvSpPr>
        <p:spPr>
          <a:xfrm>
            <a:off x="3307595" y="3529889"/>
            <a:ext cx="539322" cy="579338"/>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46" name="Shape 846"/>
          <p:cNvSpPr/>
          <p:nvPr/>
        </p:nvSpPr>
        <p:spPr>
          <a:xfrm>
            <a:off x="3845616"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47" name="Shape 847"/>
          <p:cNvSpPr/>
          <p:nvPr/>
        </p:nvSpPr>
        <p:spPr>
          <a:xfrm>
            <a:off x="617486" y="2893073"/>
            <a:ext cx="3767453" cy="677335"/>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848" name="Shape 848"/>
          <p:cNvSpPr/>
          <p:nvPr/>
        </p:nvSpPr>
        <p:spPr>
          <a:xfrm>
            <a:off x="615901" y="3013723"/>
            <a:ext cx="3770622"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JANUARY</a:t>
            </a:r>
          </a:p>
        </p:txBody>
      </p:sp>
      <p:sp>
        <p:nvSpPr>
          <p:cNvPr id="849" name="Shape 849"/>
          <p:cNvSpPr/>
          <p:nvPr/>
        </p:nvSpPr>
        <p:spPr>
          <a:xfrm>
            <a:off x="615901" y="3671814"/>
            <a:ext cx="528946"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850" name="Shape 850"/>
          <p:cNvSpPr/>
          <p:nvPr/>
        </p:nvSpPr>
        <p:spPr>
          <a:xfrm>
            <a:off x="1144915"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851" name="Shape 851"/>
          <p:cNvSpPr/>
          <p:nvPr/>
        </p:nvSpPr>
        <p:spPr>
          <a:xfrm>
            <a:off x="1696449"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852" name="Shape 852"/>
          <p:cNvSpPr/>
          <p:nvPr/>
        </p:nvSpPr>
        <p:spPr>
          <a:xfrm>
            <a:off x="2239009" y="3671814"/>
            <a:ext cx="528946"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853" name="Shape 853"/>
          <p:cNvSpPr/>
          <p:nvPr/>
        </p:nvSpPr>
        <p:spPr>
          <a:xfrm>
            <a:off x="2772510"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854" name="Shape 854"/>
          <p:cNvSpPr/>
          <p:nvPr/>
        </p:nvSpPr>
        <p:spPr>
          <a:xfrm>
            <a:off x="3310497"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855" name="Shape 855"/>
          <p:cNvSpPr/>
          <p:nvPr/>
        </p:nvSpPr>
        <p:spPr>
          <a:xfrm>
            <a:off x="3839510" y="3671814"/>
            <a:ext cx="528946"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856" name="Shape 856"/>
          <p:cNvSpPr/>
          <p:nvPr/>
        </p:nvSpPr>
        <p:spPr>
          <a:xfrm>
            <a:off x="617486" y="651649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57" name="Shape 857"/>
          <p:cNvSpPr/>
          <p:nvPr/>
        </p:nvSpPr>
        <p:spPr>
          <a:xfrm>
            <a:off x="617486" y="555518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58" name="Shape 858"/>
          <p:cNvSpPr/>
          <p:nvPr/>
        </p:nvSpPr>
        <p:spPr>
          <a:xfrm>
            <a:off x="617486" y="459316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59" name="Shape 859"/>
          <p:cNvSpPr/>
          <p:nvPr/>
        </p:nvSpPr>
        <p:spPr>
          <a:xfrm>
            <a:off x="617486" y="4112396"/>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60" name="Shape 860"/>
          <p:cNvSpPr/>
          <p:nvPr/>
        </p:nvSpPr>
        <p:spPr>
          <a:xfrm>
            <a:off x="1694322" y="4112355"/>
            <a:ext cx="539322"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61" name="Shape 861"/>
          <p:cNvSpPr/>
          <p:nvPr/>
        </p:nvSpPr>
        <p:spPr>
          <a:xfrm>
            <a:off x="2766124" y="411237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62" name="Shape 862"/>
          <p:cNvSpPr/>
          <p:nvPr/>
        </p:nvSpPr>
        <p:spPr>
          <a:xfrm>
            <a:off x="3842960" y="4112334"/>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863" name="Shape 863"/>
          <p:cNvSpPr/>
          <p:nvPr/>
        </p:nvSpPr>
        <p:spPr>
          <a:xfrm>
            <a:off x="3308244"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8</a:t>
            </a:r>
          </a:p>
        </p:txBody>
      </p:sp>
      <p:sp>
        <p:nvSpPr>
          <p:cNvPr id="864" name="Shape 864"/>
          <p:cNvSpPr/>
          <p:nvPr/>
        </p:nvSpPr>
        <p:spPr>
          <a:xfrm>
            <a:off x="3841745" y="466636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9</a:t>
            </a:r>
          </a:p>
        </p:txBody>
      </p:sp>
      <p:sp>
        <p:nvSpPr>
          <p:cNvPr id="865" name="Shape 865"/>
          <p:cNvSpPr/>
          <p:nvPr/>
        </p:nvSpPr>
        <p:spPr>
          <a:xfrm>
            <a:off x="2232228"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6</a:t>
            </a:r>
          </a:p>
        </p:txBody>
      </p:sp>
      <p:sp>
        <p:nvSpPr>
          <p:cNvPr id="866" name="Shape 866"/>
          <p:cNvSpPr/>
          <p:nvPr/>
        </p:nvSpPr>
        <p:spPr>
          <a:xfrm>
            <a:off x="2765728"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7</a:t>
            </a:r>
          </a:p>
        </p:txBody>
      </p:sp>
      <p:sp>
        <p:nvSpPr>
          <p:cNvPr id="867" name="Shape 867"/>
          <p:cNvSpPr/>
          <p:nvPr/>
        </p:nvSpPr>
        <p:spPr>
          <a:xfrm>
            <a:off x="1698234"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5</a:t>
            </a:r>
          </a:p>
        </p:txBody>
      </p:sp>
      <p:sp>
        <p:nvSpPr>
          <p:cNvPr id="868" name="Shape 868"/>
          <p:cNvSpPr/>
          <p:nvPr/>
        </p:nvSpPr>
        <p:spPr>
          <a:xfrm>
            <a:off x="622217" y="466636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dirty="0">
                <a:solidFill>
                  <a:schemeClr val="accent1"/>
                </a:solidFill>
              </a:rPr>
              <a:t>3</a:t>
            </a:r>
          </a:p>
        </p:txBody>
      </p:sp>
      <p:sp>
        <p:nvSpPr>
          <p:cNvPr id="869" name="Shape 869"/>
          <p:cNvSpPr/>
          <p:nvPr/>
        </p:nvSpPr>
        <p:spPr>
          <a:xfrm>
            <a:off x="1155718" y="466909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4</a:t>
            </a:r>
          </a:p>
        </p:txBody>
      </p:sp>
      <p:sp>
        <p:nvSpPr>
          <p:cNvPr id="870" name="Shape 870"/>
          <p:cNvSpPr/>
          <p:nvPr/>
        </p:nvSpPr>
        <p:spPr>
          <a:xfrm>
            <a:off x="3309604"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15</a:t>
            </a:r>
          </a:p>
        </p:txBody>
      </p:sp>
      <p:sp>
        <p:nvSpPr>
          <p:cNvPr id="871" name="Shape 871"/>
          <p:cNvSpPr/>
          <p:nvPr/>
        </p:nvSpPr>
        <p:spPr>
          <a:xfrm>
            <a:off x="3843104" y="5162394"/>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16</a:t>
            </a:r>
          </a:p>
        </p:txBody>
      </p:sp>
      <p:sp>
        <p:nvSpPr>
          <p:cNvPr id="872" name="Shape 872"/>
          <p:cNvSpPr/>
          <p:nvPr/>
        </p:nvSpPr>
        <p:spPr>
          <a:xfrm>
            <a:off x="2233587"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13</a:t>
            </a:r>
          </a:p>
        </p:txBody>
      </p:sp>
      <p:sp>
        <p:nvSpPr>
          <p:cNvPr id="873" name="Shape 873"/>
          <p:cNvSpPr/>
          <p:nvPr/>
        </p:nvSpPr>
        <p:spPr>
          <a:xfrm>
            <a:off x="2767088"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14</a:t>
            </a:r>
          </a:p>
        </p:txBody>
      </p:sp>
      <p:sp>
        <p:nvSpPr>
          <p:cNvPr id="874" name="Shape 874"/>
          <p:cNvSpPr/>
          <p:nvPr/>
        </p:nvSpPr>
        <p:spPr>
          <a:xfrm>
            <a:off x="1699593"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12</a:t>
            </a:r>
          </a:p>
        </p:txBody>
      </p:sp>
      <p:sp>
        <p:nvSpPr>
          <p:cNvPr id="875" name="Shape 875"/>
          <p:cNvSpPr/>
          <p:nvPr/>
        </p:nvSpPr>
        <p:spPr>
          <a:xfrm>
            <a:off x="623577" y="5162394"/>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10</a:t>
            </a:r>
          </a:p>
        </p:txBody>
      </p:sp>
      <p:sp>
        <p:nvSpPr>
          <p:cNvPr id="876" name="Shape 876"/>
          <p:cNvSpPr/>
          <p:nvPr/>
        </p:nvSpPr>
        <p:spPr>
          <a:xfrm>
            <a:off x="1157077"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11</a:t>
            </a:r>
          </a:p>
        </p:txBody>
      </p:sp>
      <p:sp>
        <p:nvSpPr>
          <p:cNvPr id="877" name="Shape 877"/>
          <p:cNvSpPr/>
          <p:nvPr/>
        </p:nvSpPr>
        <p:spPr>
          <a:xfrm>
            <a:off x="3308924"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22</a:t>
            </a:r>
          </a:p>
        </p:txBody>
      </p:sp>
      <p:sp>
        <p:nvSpPr>
          <p:cNvPr id="878" name="Shape 878"/>
          <p:cNvSpPr/>
          <p:nvPr/>
        </p:nvSpPr>
        <p:spPr>
          <a:xfrm>
            <a:off x="3842425" y="5629778"/>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23</a:t>
            </a:r>
          </a:p>
        </p:txBody>
      </p:sp>
      <p:sp>
        <p:nvSpPr>
          <p:cNvPr id="879" name="Shape 879"/>
          <p:cNvSpPr/>
          <p:nvPr/>
        </p:nvSpPr>
        <p:spPr>
          <a:xfrm>
            <a:off x="2232908" y="5632502"/>
            <a:ext cx="535743"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20</a:t>
            </a:r>
          </a:p>
        </p:txBody>
      </p:sp>
      <p:sp>
        <p:nvSpPr>
          <p:cNvPr id="880" name="Shape 880"/>
          <p:cNvSpPr/>
          <p:nvPr/>
        </p:nvSpPr>
        <p:spPr>
          <a:xfrm>
            <a:off x="2766408"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21</a:t>
            </a:r>
          </a:p>
        </p:txBody>
      </p:sp>
      <p:sp>
        <p:nvSpPr>
          <p:cNvPr id="881" name="Shape 881"/>
          <p:cNvSpPr/>
          <p:nvPr/>
        </p:nvSpPr>
        <p:spPr>
          <a:xfrm>
            <a:off x="1698914"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19</a:t>
            </a:r>
          </a:p>
        </p:txBody>
      </p:sp>
      <p:sp>
        <p:nvSpPr>
          <p:cNvPr id="882" name="Shape 882"/>
          <p:cNvSpPr/>
          <p:nvPr/>
        </p:nvSpPr>
        <p:spPr>
          <a:xfrm>
            <a:off x="622897" y="5629778"/>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17</a:t>
            </a:r>
          </a:p>
        </p:txBody>
      </p:sp>
      <p:sp>
        <p:nvSpPr>
          <p:cNvPr id="883" name="Shape 883"/>
          <p:cNvSpPr/>
          <p:nvPr/>
        </p:nvSpPr>
        <p:spPr>
          <a:xfrm>
            <a:off x="1156397"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18</a:t>
            </a:r>
          </a:p>
        </p:txBody>
      </p:sp>
      <p:sp>
        <p:nvSpPr>
          <p:cNvPr id="884" name="Shape 884"/>
          <p:cNvSpPr/>
          <p:nvPr/>
        </p:nvSpPr>
        <p:spPr>
          <a:xfrm>
            <a:off x="3310284"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29</a:t>
            </a:r>
          </a:p>
        </p:txBody>
      </p:sp>
      <p:sp>
        <p:nvSpPr>
          <p:cNvPr id="885" name="Shape 885"/>
          <p:cNvSpPr/>
          <p:nvPr/>
        </p:nvSpPr>
        <p:spPr>
          <a:xfrm>
            <a:off x="3843784" y="6125804"/>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30</a:t>
            </a:r>
          </a:p>
        </p:txBody>
      </p:sp>
      <p:sp>
        <p:nvSpPr>
          <p:cNvPr id="886" name="Shape 886"/>
          <p:cNvSpPr/>
          <p:nvPr/>
        </p:nvSpPr>
        <p:spPr>
          <a:xfrm>
            <a:off x="2234267"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27</a:t>
            </a:r>
          </a:p>
        </p:txBody>
      </p:sp>
      <p:sp>
        <p:nvSpPr>
          <p:cNvPr id="887" name="Shape 887"/>
          <p:cNvSpPr/>
          <p:nvPr/>
        </p:nvSpPr>
        <p:spPr>
          <a:xfrm>
            <a:off x="2767768" y="6128528"/>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28</a:t>
            </a:r>
          </a:p>
        </p:txBody>
      </p:sp>
      <p:sp>
        <p:nvSpPr>
          <p:cNvPr id="888" name="Shape 888"/>
          <p:cNvSpPr/>
          <p:nvPr/>
        </p:nvSpPr>
        <p:spPr>
          <a:xfrm>
            <a:off x="1700273"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26</a:t>
            </a:r>
          </a:p>
        </p:txBody>
      </p:sp>
      <p:sp>
        <p:nvSpPr>
          <p:cNvPr id="889" name="Shape 889"/>
          <p:cNvSpPr/>
          <p:nvPr/>
        </p:nvSpPr>
        <p:spPr>
          <a:xfrm>
            <a:off x="624256" y="6125804"/>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24</a:t>
            </a:r>
          </a:p>
        </p:txBody>
      </p:sp>
      <p:sp>
        <p:nvSpPr>
          <p:cNvPr id="890" name="Shape 890"/>
          <p:cNvSpPr/>
          <p:nvPr/>
        </p:nvSpPr>
        <p:spPr>
          <a:xfrm>
            <a:off x="1157757"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25</a:t>
            </a:r>
          </a:p>
        </p:txBody>
      </p:sp>
      <p:sp>
        <p:nvSpPr>
          <p:cNvPr id="891" name="Shape 891"/>
          <p:cNvSpPr/>
          <p:nvPr/>
        </p:nvSpPr>
        <p:spPr>
          <a:xfrm>
            <a:off x="3309604"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5</a:t>
            </a:r>
          </a:p>
        </p:txBody>
      </p:sp>
      <p:sp>
        <p:nvSpPr>
          <p:cNvPr id="892" name="Shape 892"/>
          <p:cNvSpPr/>
          <p:nvPr/>
        </p:nvSpPr>
        <p:spPr>
          <a:xfrm>
            <a:off x="3843104"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6</a:t>
            </a:r>
          </a:p>
        </p:txBody>
      </p:sp>
      <p:sp>
        <p:nvSpPr>
          <p:cNvPr id="893" name="Shape 893"/>
          <p:cNvSpPr/>
          <p:nvPr/>
        </p:nvSpPr>
        <p:spPr>
          <a:xfrm>
            <a:off x="2233587"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3</a:t>
            </a:r>
          </a:p>
        </p:txBody>
      </p:sp>
      <p:sp>
        <p:nvSpPr>
          <p:cNvPr id="894" name="Shape 894"/>
          <p:cNvSpPr/>
          <p:nvPr/>
        </p:nvSpPr>
        <p:spPr>
          <a:xfrm>
            <a:off x="2767088"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4</a:t>
            </a:r>
          </a:p>
        </p:txBody>
      </p:sp>
      <p:sp>
        <p:nvSpPr>
          <p:cNvPr id="895" name="Shape 895"/>
          <p:cNvSpPr/>
          <p:nvPr/>
        </p:nvSpPr>
        <p:spPr>
          <a:xfrm>
            <a:off x="1699593"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2</a:t>
            </a:r>
          </a:p>
        </p:txBody>
      </p:sp>
      <p:sp>
        <p:nvSpPr>
          <p:cNvPr id="896" name="Shape 896"/>
          <p:cNvSpPr/>
          <p:nvPr/>
        </p:nvSpPr>
        <p:spPr>
          <a:xfrm>
            <a:off x="623577" y="6598730"/>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31</a:t>
            </a:r>
          </a:p>
        </p:txBody>
      </p:sp>
      <p:sp>
        <p:nvSpPr>
          <p:cNvPr id="897" name="Shape 897"/>
          <p:cNvSpPr/>
          <p:nvPr/>
        </p:nvSpPr>
        <p:spPr>
          <a:xfrm>
            <a:off x="1157077"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1</a:t>
            </a:r>
          </a:p>
        </p:txBody>
      </p:sp>
      <p:sp>
        <p:nvSpPr>
          <p:cNvPr id="898" name="Shape 898"/>
          <p:cNvSpPr/>
          <p:nvPr/>
        </p:nvSpPr>
        <p:spPr>
          <a:xfrm>
            <a:off x="3309604"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a:t>
            </a:r>
          </a:p>
        </p:txBody>
      </p:sp>
      <p:sp>
        <p:nvSpPr>
          <p:cNvPr id="899" name="Shape 899"/>
          <p:cNvSpPr/>
          <p:nvPr/>
        </p:nvSpPr>
        <p:spPr>
          <a:xfrm>
            <a:off x="3843104" y="4202522"/>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a:t>
            </a:r>
          </a:p>
        </p:txBody>
      </p:sp>
      <p:sp>
        <p:nvSpPr>
          <p:cNvPr id="900" name="Shape 900"/>
          <p:cNvSpPr/>
          <p:nvPr/>
        </p:nvSpPr>
        <p:spPr>
          <a:xfrm>
            <a:off x="2233587"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A7ABB1"/>
                </a:solidFill>
              </a:defRPr>
            </a:lvl1pPr>
          </a:lstStyle>
          <a:p>
            <a:pPr lvl="0">
              <a:defRPr sz="1800">
                <a:solidFill>
                  <a:srgbClr val="000000"/>
                </a:solidFill>
              </a:defRPr>
            </a:pPr>
            <a:r>
              <a:rPr sz="1600">
                <a:solidFill>
                  <a:srgbClr val="A7ABB1"/>
                </a:solidFill>
              </a:rPr>
              <a:t>30</a:t>
            </a:r>
          </a:p>
        </p:txBody>
      </p:sp>
      <p:sp>
        <p:nvSpPr>
          <p:cNvPr id="901" name="Shape 901"/>
          <p:cNvSpPr/>
          <p:nvPr/>
        </p:nvSpPr>
        <p:spPr>
          <a:xfrm>
            <a:off x="2767088"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A7ABB1"/>
                </a:solidFill>
              </a:defRPr>
            </a:lvl1pPr>
          </a:lstStyle>
          <a:p>
            <a:pPr lvl="0">
              <a:defRPr sz="1800">
                <a:solidFill>
                  <a:srgbClr val="000000"/>
                </a:solidFill>
              </a:defRPr>
            </a:pPr>
            <a:r>
              <a:rPr sz="1600">
                <a:solidFill>
                  <a:srgbClr val="A7ABB1"/>
                </a:solidFill>
              </a:rPr>
              <a:t>31</a:t>
            </a:r>
          </a:p>
        </p:txBody>
      </p:sp>
      <p:sp>
        <p:nvSpPr>
          <p:cNvPr id="902" name="Shape 902"/>
          <p:cNvSpPr/>
          <p:nvPr/>
        </p:nvSpPr>
        <p:spPr>
          <a:xfrm>
            <a:off x="1699593"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A7ABB1"/>
                </a:solidFill>
              </a:defRPr>
            </a:lvl1pPr>
          </a:lstStyle>
          <a:p>
            <a:pPr lvl="0">
              <a:defRPr sz="1800">
                <a:solidFill>
                  <a:srgbClr val="000000"/>
                </a:solidFill>
              </a:defRPr>
            </a:pPr>
            <a:r>
              <a:rPr sz="1600">
                <a:solidFill>
                  <a:srgbClr val="A7ABB1"/>
                </a:solidFill>
              </a:rPr>
              <a:t>29</a:t>
            </a:r>
          </a:p>
        </p:txBody>
      </p:sp>
      <p:sp>
        <p:nvSpPr>
          <p:cNvPr id="903" name="Shape 903"/>
          <p:cNvSpPr/>
          <p:nvPr/>
        </p:nvSpPr>
        <p:spPr>
          <a:xfrm>
            <a:off x="623577" y="4205246"/>
            <a:ext cx="535743"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27</a:t>
            </a:r>
          </a:p>
        </p:txBody>
      </p:sp>
      <p:sp>
        <p:nvSpPr>
          <p:cNvPr id="904" name="Shape 904"/>
          <p:cNvSpPr/>
          <p:nvPr/>
        </p:nvSpPr>
        <p:spPr>
          <a:xfrm>
            <a:off x="1157077"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A7ABB1"/>
                </a:solidFill>
              </a:defRPr>
            </a:lvl1pPr>
          </a:lstStyle>
          <a:p>
            <a:pPr lvl="0">
              <a:defRPr sz="1800">
                <a:solidFill>
                  <a:srgbClr val="000000"/>
                </a:solidFill>
              </a:defRPr>
            </a:pPr>
            <a:r>
              <a:rPr sz="1600">
                <a:solidFill>
                  <a:srgbClr val="A7ABB1"/>
                </a:solidFill>
              </a:rPr>
              <a:t>28</a:t>
            </a:r>
          </a:p>
        </p:txBody>
      </p:sp>
      <p:sp>
        <p:nvSpPr>
          <p:cNvPr id="905" name="Shape 905"/>
          <p:cNvSpPr/>
          <p:nvPr/>
        </p:nvSpPr>
        <p:spPr>
          <a:xfrm>
            <a:off x="617486" y="4106884"/>
            <a:ext cx="2691409" cy="48543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06" name="Shape 906"/>
          <p:cNvSpPr/>
          <p:nvPr/>
        </p:nvSpPr>
        <p:spPr>
          <a:xfrm>
            <a:off x="1155508" y="6512734"/>
            <a:ext cx="3227958" cy="491108"/>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07" name="Shape 907"/>
          <p:cNvSpPr/>
          <p:nvPr/>
        </p:nvSpPr>
        <p:spPr>
          <a:xfrm>
            <a:off x="4603248" y="3529889"/>
            <a:ext cx="539322"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08" name="Shape 908"/>
          <p:cNvSpPr/>
          <p:nvPr/>
        </p:nvSpPr>
        <p:spPr>
          <a:xfrm>
            <a:off x="5141269" y="3529889"/>
            <a:ext cx="539323" cy="579338"/>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09" name="Shape 909"/>
          <p:cNvSpPr/>
          <p:nvPr/>
        </p:nvSpPr>
        <p:spPr>
          <a:xfrm>
            <a:off x="5679291"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10" name="Shape 910"/>
          <p:cNvSpPr/>
          <p:nvPr/>
        </p:nvSpPr>
        <p:spPr>
          <a:xfrm>
            <a:off x="6217313" y="3529889"/>
            <a:ext cx="539323" cy="579338"/>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11" name="Shape 911"/>
          <p:cNvSpPr/>
          <p:nvPr/>
        </p:nvSpPr>
        <p:spPr>
          <a:xfrm>
            <a:off x="6755334"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12" name="Shape 912"/>
          <p:cNvSpPr/>
          <p:nvPr/>
        </p:nvSpPr>
        <p:spPr>
          <a:xfrm>
            <a:off x="7293357" y="3529889"/>
            <a:ext cx="539322" cy="579338"/>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13" name="Shape 913"/>
          <p:cNvSpPr/>
          <p:nvPr/>
        </p:nvSpPr>
        <p:spPr>
          <a:xfrm>
            <a:off x="7831377"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14" name="Shape 914"/>
          <p:cNvSpPr/>
          <p:nvPr/>
        </p:nvSpPr>
        <p:spPr>
          <a:xfrm>
            <a:off x="4603248" y="2893073"/>
            <a:ext cx="3767452" cy="677335"/>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915" name="Shape 915"/>
          <p:cNvSpPr/>
          <p:nvPr/>
        </p:nvSpPr>
        <p:spPr>
          <a:xfrm>
            <a:off x="4601663" y="3013723"/>
            <a:ext cx="3770622"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FEBRUARY</a:t>
            </a:r>
          </a:p>
        </p:txBody>
      </p:sp>
      <p:sp>
        <p:nvSpPr>
          <p:cNvPr id="916" name="Shape 916"/>
          <p:cNvSpPr/>
          <p:nvPr/>
        </p:nvSpPr>
        <p:spPr>
          <a:xfrm>
            <a:off x="4601663"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917" name="Shape 917"/>
          <p:cNvSpPr/>
          <p:nvPr/>
        </p:nvSpPr>
        <p:spPr>
          <a:xfrm>
            <a:off x="5130677"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918" name="Shape 918"/>
          <p:cNvSpPr/>
          <p:nvPr/>
        </p:nvSpPr>
        <p:spPr>
          <a:xfrm>
            <a:off x="5682210" y="3671814"/>
            <a:ext cx="528946"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919" name="Shape 919"/>
          <p:cNvSpPr/>
          <p:nvPr/>
        </p:nvSpPr>
        <p:spPr>
          <a:xfrm>
            <a:off x="6224771"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920" name="Shape 920"/>
          <p:cNvSpPr/>
          <p:nvPr/>
        </p:nvSpPr>
        <p:spPr>
          <a:xfrm>
            <a:off x="6758271" y="3671814"/>
            <a:ext cx="528946"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921" name="Shape 921"/>
          <p:cNvSpPr/>
          <p:nvPr/>
        </p:nvSpPr>
        <p:spPr>
          <a:xfrm>
            <a:off x="7296259"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922" name="Shape 922"/>
          <p:cNvSpPr/>
          <p:nvPr/>
        </p:nvSpPr>
        <p:spPr>
          <a:xfrm>
            <a:off x="7825271" y="3671814"/>
            <a:ext cx="528946"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923" name="Shape 923"/>
          <p:cNvSpPr/>
          <p:nvPr/>
        </p:nvSpPr>
        <p:spPr>
          <a:xfrm>
            <a:off x="4603248" y="651649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24" name="Shape 924"/>
          <p:cNvSpPr/>
          <p:nvPr/>
        </p:nvSpPr>
        <p:spPr>
          <a:xfrm>
            <a:off x="4603248" y="555518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25" name="Shape 925"/>
          <p:cNvSpPr/>
          <p:nvPr/>
        </p:nvSpPr>
        <p:spPr>
          <a:xfrm>
            <a:off x="4603248" y="459316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26" name="Shape 926"/>
          <p:cNvSpPr/>
          <p:nvPr/>
        </p:nvSpPr>
        <p:spPr>
          <a:xfrm>
            <a:off x="4603248" y="4112396"/>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27" name="Shape 927"/>
          <p:cNvSpPr/>
          <p:nvPr/>
        </p:nvSpPr>
        <p:spPr>
          <a:xfrm>
            <a:off x="5680083" y="4112355"/>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28" name="Shape 928"/>
          <p:cNvSpPr/>
          <p:nvPr/>
        </p:nvSpPr>
        <p:spPr>
          <a:xfrm>
            <a:off x="6751886" y="4112375"/>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29" name="Shape 929"/>
          <p:cNvSpPr/>
          <p:nvPr/>
        </p:nvSpPr>
        <p:spPr>
          <a:xfrm>
            <a:off x="7828721" y="4112334"/>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30" name="Shape 930"/>
          <p:cNvSpPr/>
          <p:nvPr/>
        </p:nvSpPr>
        <p:spPr>
          <a:xfrm>
            <a:off x="7294006"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12</a:t>
            </a:r>
          </a:p>
        </p:txBody>
      </p:sp>
      <p:sp>
        <p:nvSpPr>
          <p:cNvPr id="931" name="Shape 931"/>
          <p:cNvSpPr/>
          <p:nvPr/>
        </p:nvSpPr>
        <p:spPr>
          <a:xfrm>
            <a:off x="7827506" y="466636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13</a:t>
            </a:r>
          </a:p>
        </p:txBody>
      </p:sp>
      <p:sp>
        <p:nvSpPr>
          <p:cNvPr id="932" name="Shape 932"/>
          <p:cNvSpPr/>
          <p:nvPr/>
        </p:nvSpPr>
        <p:spPr>
          <a:xfrm>
            <a:off x="6217989"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10</a:t>
            </a:r>
          </a:p>
        </p:txBody>
      </p:sp>
      <p:sp>
        <p:nvSpPr>
          <p:cNvPr id="933" name="Shape 933"/>
          <p:cNvSpPr/>
          <p:nvPr/>
        </p:nvSpPr>
        <p:spPr>
          <a:xfrm>
            <a:off x="6751490"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11</a:t>
            </a:r>
          </a:p>
        </p:txBody>
      </p:sp>
      <p:sp>
        <p:nvSpPr>
          <p:cNvPr id="934" name="Shape 934"/>
          <p:cNvSpPr/>
          <p:nvPr/>
        </p:nvSpPr>
        <p:spPr>
          <a:xfrm>
            <a:off x="5683996" y="466909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9</a:t>
            </a:r>
          </a:p>
        </p:txBody>
      </p:sp>
      <p:sp>
        <p:nvSpPr>
          <p:cNvPr id="935" name="Shape 935"/>
          <p:cNvSpPr/>
          <p:nvPr/>
        </p:nvSpPr>
        <p:spPr>
          <a:xfrm>
            <a:off x="4607979" y="466636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7</a:t>
            </a:r>
          </a:p>
        </p:txBody>
      </p:sp>
      <p:sp>
        <p:nvSpPr>
          <p:cNvPr id="936" name="Shape 936"/>
          <p:cNvSpPr/>
          <p:nvPr/>
        </p:nvSpPr>
        <p:spPr>
          <a:xfrm>
            <a:off x="5141479"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8</a:t>
            </a:r>
          </a:p>
        </p:txBody>
      </p:sp>
      <p:sp>
        <p:nvSpPr>
          <p:cNvPr id="937" name="Shape 937"/>
          <p:cNvSpPr/>
          <p:nvPr/>
        </p:nvSpPr>
        <p:spPr>
          <a:xfrm>
            <a:off x="7295366"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19</a:t>
            </a:r>
          </a:p>
        </p:txBody>
      </p:sp>
      <p:sp>
        <p:nvSpPr>
          <p:cNvPr id="938" name="Shape 938"/>
          <p:cNvSpPr/>
          <p:nvPr/>
        </p:nvSpPr>
        <p:spPr>
          <a:xfrm>
            <a:off x="7828866" y="5162394"/>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20</a:t>
            </a:r>
          </a:p>
        </p:txBody>
      </p:sp>
      <p:sp>
        <p:nvSpPr>
          <p:cNvPr id="939" name="Shape 939"/>
          <p:cNvSpPr/>
          <p:nvPr/>
        </p:nvSpPr>
        <p:spPr>
          <a:xfrm>
            <a:off x="6219349"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17</a:t>
            </a:r>
          </a:p>
        </p:txBody>
      </p:sp>
      <p:sp>
        <p:nvSpPr>
          <p:cNvPr id="940" name="Shape 940"/>
          <p:cNvSpPr/>
          <p:nvPr/>
        </p:nvSpPr>
        <p:spPr>
          <a:xfrm>
            <a:off x="6752849"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18</a:t>
            </a:r>
          </a:p>
        </p:txBody>
      </p:sp>
      <p:sp>
        <p:nvSpPr>
          <p:cNvPr id="941" name="Shape 941"/>
          <p:cNvSpPr/>
          <p:nvPr/>
        </p:nvSpPr>
        <p:spPr>
          <a:xfrm>
            <a:off x="5685355"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16</a:t>
            </a:r>
          </a:p>
        </p:txBody>
      </p:sp>
      <p:sp>
        <p:nvSpPr>
          <p:cNvPr id="942" name="Shape 942"/>
          <p:cNvSpPr/>
          <p:nvPr/>
        </p:nvSpPr>
        <p:spPr>
          <a:xfrm>
            <a:off x="4609338" y="5162394"/>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14</a:t>
            </a:r>
          </a:p>
        </p:txBody>
      </p:sp>
      <p:sp>
        <p:nvSpPr>
          <p:cNvPr id="943" name="Shape 943"/>
          <p:cNvSpPr/>
          <p:nvPr/>
        </p:nvSpPr>
        <p:spPr>
          <a:xfrm>
            <a:off x="5142839"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15</a:t>
            </a:r>
          </a:p>
        </p:txBody>
      </p:sp>
      <p:sp>
        <p:nvSpPr>
          <p:cNvPr id="944" name="Shape 944"/>
          <p:cNvSpPr/>
          <p:nvPr/>
        </p:nvSpPr>
        <p:spPr>
          <a:xfrm>
            <a:off x="7294686"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26</a:t>
            </a:r>
          </a:p>
        </p:txBody>
      </p:sp>
      <p:sp>
        <p:nvSpPr>
          <p:cNvPr id="945" name="Shape 945"/>
          <p:cNvSpPr/>
          <p:nvPr/>
        </p:nvSpPr>
        <p:spPr>
          <a:xfrm>
            <a:off x="7828186" y="5629778"/>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27</a:t>
            </a:r>
          </a:p>
        </p:txBody>
      </p:sp>
      <p:sp>
        <p:nvSpPr>
          <p:cNvPr id="946" name="Shape 946"/>
          <p:cNvSpPr/>
          <p:nvPr/>
        </p:nvSpPr>
        <p:spPr>
          <a:xfrm>
            <a:off x="6218670" y="5632502"/>
            <a:ext cx="535743"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24</a:t>
            </a:r>
          </a:p>
        </p:txBody>
      </p:sp>
      <p:sp>
        <p:nvSpPr>
          <p:cNvPr id="947" name="Shape 947"/>
          <p:cNvSpPr/>
          <p:nvPr/>
        </p:nvSpPr>
        <p:spPr>
          <a:xfrm>
            <a:off x="6752170" y="5632502"/>
            <a:ext cx="535743"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25</a:t>
            </a:r>
          </a:p>
        </p:txBody>
      </p:sp>
      <p:sp>
        <p:nvSpPr>
          <p:cNvPr id="948" name="Shape 948"/>
          <p:cNvSpPr/>
          <p:nvPr/>
        </p:nvSpPr>
        <p:spPr>
          <a:xfrm>
            <a:off x="5684675"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23</a:t>
            </a:r>
          </a:p>
        </p:txBody>
      </p:sp>
      <p:sp>
        <p:nvSpPr>
          <p:cNvPr id="949" name="Shape 949"/>
          <p:cNvSpPr/>
          <p:nvPr/>
        </p:nvSpPr>
        <p:spPr>
          <a:xfrm>
            <a:off x="4608659" y="5629778"/>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21</a:t>
            </a:r>
          </a:p>
        </p:txBody>
      </p:sp>
      <p:sp>
        <p:nvSpPr>
          <p:cNvPr id="950" name="Shape 950"/>
          <p:cNvSpPr/>
          <p:nvPr/>
        </p:nvSpPr>
        <p:spPr>
          <a:xfrm>
            <a:off x="5142159"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22</a:t>
            </a:r>
          </a:p>
        </p:txBody>
      </p:sp>
      <p:sp>
        <p:nvSpPr>
          <p:cNvPr id="951" name="Shape 951"/>
          <p:cNvSpPr/>
          <p:nvPr/>
        </p:nvSpPr>
        <p:spPr>
          <a:xfrm>
            <a:off x="7296046"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4</a:t>
            </a:r>
          </a:p>
        </p:txBody>
      </p:sp>
      <p:sp>
        <p:nvSpPr>
          <p:cNvPr id="952" name="Shape 952"/>
          <p:cNvSpPr/>
          <p:nvPr/>
        </p:nvSpPr>
        <p:spPr>
          <a:xfrm>
            <a:off x="7829546"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5</a:t>
            </a:r>
          </a:p>
        </p:txBody>
      </p:sp>
      <p:sp>
        <p:nvSpPr>
          <p:cNvPr id="953" name="Shape 953"/>
          <p:cNvSpPr/>
          <p:nvPr/>
        </p:nvSpPr>
        <p:spPr>
          <a:xfrm>
            <a:off x="6220029"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2</a:t>
            </a:r>
          </a:p>
        </p:txBody>
      </p:sp>
      <p:sp>
        <p:nvSpPr>
          <p:cNvPr id="954" name="Shape 954"/>
          <p:cNvSpPr/>
          <p:nvPr/>
        </p:nvSpPr>
        <p:spPr>
          <a:xfrm>
            <a:off x="6753529"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3</a:t>
            </a:r>
          </a:p>
        </p:txBody>
      </p:sp>
      <p:sp>
        <p:nvSpPr>
          <p:cNvPr id="955" name="Shape 955"/>
          <p:cNvSpPr/>
          <p:nvPr/>
        </p:nvSpPr>
        <p:spPr>
          <a:xfrm>
            <a:off x="5686035" y="6128528"/>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1</a:t>
            </a:r>
          </a:p>
        </p:txBody>
      </p:sp>
      <p:sp>
        <p:nvSpPr>
          <p:cNvPr id="956" name="Shape 956"/>
          <p:cNvSpPr/>
          <p:nvPr/>
        </p:nvSpPr>
        <p:spPr>
          <a:xfrm>
            <a:off x="4610018" y="6125804"/>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28</a:t>
            </a:r>
          </a:p>
        </p:txBody>
      </p:sp>
      <p:sp>
        <p:nvSpPr>
          <p:cNvPr id="957" name="Shape 957"/>
          <p:cNvSpPr/>
          <p:nvPr/>
        </p:nvSpPr>
        <p:spPr>
          <a:xfrm>
            <a:off x="5143518"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29</a:t>
            </a:r>
          </a:p>
        </p:txBody>
      </p:sp>
      <p:sp>
        <p:nvSpPr>
          <p:cNvPr id="958" name="Shape 958"/>
          <p:cNvSpPr/>
          <p:nvPr/>
        </p:nvSpPr>
        <p:spPr>
          <a:xfrm>
            <a:off x="7295366"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11</a:t>
            </a:r>
          </a:p>
        </p:txBody>
      </p:sp>
      <p:sp>
        <p:nvSpPr>
          <p:cNvPr id="959" name="Shape 959"/>
          <p:cNvSpPr/>
          <p:nvPr/>
        </p:nvSpPr>
        <p:spPr>
          <a:xfrm>
            <a:off x="7828866"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12</a:t>
            </a:r>
          </a:p>
        </p:txBody>
      </p:sp>
      <p:sp>
        <p:nvSpPr>
          <p:cNvPr id="960" name="Shape 960"/>
          <p:cNvSpPr/>
          <p:nvPr/>
        </p:nvSpPr>
        <p:spPr>
          <a:xfrm>
            <a:off x="6219349"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9</a:t>
            </a:r>
          </a:p>
        </p:txBody>
      </p:sp>
      <p:sp>
        <p:nvSpPr>
          <p:cNvPr id="961" name="Shape 961"/>
          <p:cNvSpPr/>
          <p:nvPr/>
        </p:nvSpPr>
        <p:spPr>
          <a:xfrm>
            <a:off x="6752849"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10</a:t>
            </a:r>
          </a:p>
        </p:txBody>
      </p:sp>
      <p:sp>
        <p:nvSpPr>
          <p:cNvPr id="962" name="Shape 962"/>
          <p:cNvSpPr/>
          <p:nvPr/>
        </p:nvSpPr>
        <p:spPr>
          <a:xfrm>
            <a:off x="5685355"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8</a:t>
            </a:r>
          </a:p>
        </p:txBody>
      </p:sp>
      <p:sp>
        <p:nvSpPr>
          <p:cNvPr id="963" name="Shape 963"/>
          <p:cNvSpPr/>
          <p:nvPr/>
        </p:nvSpPr>
        <p:spPr>
          <a:xfrm>
            <a:off x="4609338"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6</a:t>
            </a:r>
          </a:p>
        </p:txBody>
      </p:sp>
      <p:sp>
        <p:nvSpPr>
          <p:cNvPr id="964" name="Shape 964"/>
          <p:cNvSpPr/>
          <p:nvPr/>
        </p:nvSpPr>
        <p:spPr>
          <a:xfrm>
            <a:off x="7295366"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5</a:t>
            </a:r>
          </a:p>
        </p:txBody>
      </p:sp>
      <p:sp>
        <p:nvSpPr>
          <p:cNvPr id="965" name="Shape 965"/>
          <p:cNvSpPr/>
          <p:nvPr/>
        </p:nvSpPr>
        <p:spPr>
          <a:xfrm>
            <a:off x="7828866" y="4202522"/>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6</a:t>
            </a:r>
          </a:p>
        </p:txBody>
      </p:sp>
      <p:sp>
        <p:nvSpPr>
          <p:cNvPr id="966" name="Shape 966"/>
          <p:cNvSpPr/>
          <p:nvPr/>
        </p:nvSpPr>
        <p:spPr>
          <a:xfrm>
            <a:off x="6219349"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a:t>
            </a:r>
          </a:p>
        </p:txBody>
      </p:sp>
      <p:sp>
        <p:nvSpPr>
          <p:cNvPr id="967" name="Shape 967"/>
          <p:cNvSpPr/>
          <p:nvPr/>
        </p:nvSpPr>
        <p:spPr>
          <a:xfrm>
            <a:off x="6752849"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4</a:t>
            </a:r>
          </a:p>
        </p:txBody>
      </p:sp>
      <p:sp>
        <p:nvSpPr>
          <p:cNvPr id="968" name="Shape 968"/>
          <p:cNvSpPr/>
          <p:nvPr/>
        </p:nvSpPr>
        <p:spPr>
          <a:xfrm>
            <a:off x="5685355"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a:t>
            </a:r>
          </a:p>
        </p:txBody>
      </p:sp>
      <p:sp>
        <p:nvSpPr>
          <p:cNvPr id="969" name="Shape 969"/>
          <p:cNvSpPr/>
          <p:nvPr/>
        </p:nvSpPr>
        <p:spPr>
          <a:xfrm>
            <a:off x="4609338"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31</a:t>
            </a:r>
          </a:p>
        </p:txBody>
      </p:sp>
      <p:sp>
        <p:nvSpPr>
          <p:cNvPr id="970" name="Shape 970"/>
          <p:cNvSpPr/>
          <p:nvPr/>
        </p:nvSpPr>
        <p:spPr>
          <a:xfrm>
            <a:off x="5142839"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a:t>
            </a:r>
          </a:p>
        </p:txBody>
      </p:sp>
      <p:sp>
        <p:nvSpPr>
          <p:cNvPr id="971" name="Shape 971"/>
          <p:cNvSpPr/>
          <p:nvPr/>
        </p:nvSpPr>
        <p:spPr>
          <a:xfrm>
            <a:off x="4603248" y="4106884"/>
            <a:ext cx="539322" cy="48543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72" name="Shape 972"/>
          <p:cNvSpPr/>
          <p:nvPr/>
        </p:nvSpPr>
        <p:spPr>
          <a:xfrm>
            <a:off x="5677706" y="6035166"/>
            <a:ext cx="2691996" cy="481883"/>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73" name="Shape 973"/>
          <p:cNvSpPr/>
          <p:nvPr/>
        </p:nvSpPr>
        <p:spPr>
          <a:xfrm>
            <a:off x="4602411" y="6517379"/>
            <a:ext cx="3766470" cy="480868"/>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74" name="Shape 974"/>
          <p:cNvSpPr/>
          <p:nvPr/>
        </p:nvSpPr>
        <p:spPr>
          <a:xfrm>
            <a:off x="5142839"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7</a:t>
            </a:r>
          </a:p>
        </p:txBody>
      </p:sp>
      <p:sp>
        <p:nvSpPr>
          <p:cNvPr id="975" name="Shape 975"/>
          <p:cNvSpPr/>
          <p:nvPr/>
        </p:nvSpPr>
        <p:spPr>
          <a:xfrm>
            <a:off x="8589009"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76" name="Shape 976"/>
          <p:cNvSpPr/>
          <p:nvPr/>
        </p:nvSpPr>
        <p:spPr>
          <a:xfrm>
            <a:off x="9127031" y="3529889"/>
            <a:ext cx="539322" cy="579338"/>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77" name="Shape 977"/>
          <p:cNvSpPr/>
          <p:nvPr/>
        </p:nvSpPr>
        <p:spPr>
          <a:xfrm>
            <a:off x="9665053"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78" name="Shape 978"/>
          <p:cNvSpPr/>
          <p:nvPr/>
        </p:nvSpPr>
        <p:spPr>
          <a:xfrm>
            <a:off x="10203074" y="3529889"/>
            <a:ext cx="539323" cy="579338"/>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79" name="Shape 979"/>
          <p:cNvSpPr/>
          <p:nvPr/>
        </p:nvSpPr>
        <p:spPr>
          <a:xfrm>
            <a:off x="10741096" y="3529889"/>
            <a:ext cx="539322"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80" name="Shape 980"/>
          <p:cNvSpPr/>
          <p:nvPr/>
        </p:nvSpPr>
        <p:spPr>
          <a:xfrm>
            <a:off x="11279118" y="3529889"/>
            <a:ext cx="539323" cy="579338"/>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81" name="Shape 981"/>
          <p:cNvSpPr/>
          <p:nvPr/>
        </p:nvSpPr>
        <p:spPr>
          <a:xfrm>
            <a:off x="11817139" y="3529889"/>
            <a:ext cx="539323" cy="579338"/>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82" name="Shape 982"/>
          <p:cNvSpPr/>
          <p:nvPr/>
        </p:nvSpPr>
        <p:spPr>
          <a:xfrm>
            <a:off x="8589009" y="2893073"/>
            <a:ext cx="3767453" cy="677335"/>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983" name="Shape 983"/>
          <p:cNvSpPr/>
          <p:nvPr/>
        </p:nvSpPr>
        <p:spPr>
          <a:xfrm>
            <a:off x="8587425" y="3013723"/>
            <a:ext cx="3770622"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MARCH</a:t>
            </a:r>
          </a:p>
        </p:txBody>
      </p:sp>
      <p:sp>
        <p:nvSpPr>
          <p:cNvPr id="984" name="Shape 984"/>
          <p:cNvSpPr/>
          <p:nvPr/>
        </p:nvSpPr>
        <p:spPr>
          <a:xfrm>
            <a:off x="8587425"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985" name="Shape 985"/>
          <p:cNvSpPr/>
          <p:nvPr/>
        </p:nvSpPr>
        <p:spPr>
          <a:xfrm>
            <a:off x="9116438" y="3671814"/>
            <a:ext cx="528946"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986" name="Shape 986"/>
          <p:cNvSpPr/>
          <p:nvPr/>
        </p:nvSpPr>
        <p:spPr>
          <a:xfrm>
            <a:off x="9667972"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987" name="Shape 987"/>
          <p:cNvSpPr/>
          <p:nvPr/>
        </p:nvSpPr>
        <p:spPr>
          <a:xfrm>
            <a:off x="10210533"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988" name="Shape 988"/>
          <p:cNvSpPr/>
          <p:nvPr/>
        </p:nvSpPr>
        <p:spPr>
          <a:xfrm>
            <a:off x="10744033"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989" name="Shape 989"/>
          <p:cNvSpPr/>
          <p:nvPr/>
        </p:nvSpPr>
        <p:spPr>
          <a:xfrm>
            <a:off x="11282020"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990" name="Shape 990"/>
          <p:cNvSpPr/>
          <p:nvPr/>
        </p:nvSpPr>
        <p:spPr>
          <a:xfrm>
            <a:off x="11811034" y="3671814"/>
            <a:ext cx="528945"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991" name="Shape 991"/>
          <p:cNvSpPr/>
          <p:nvPr/>
        </p:nvSpPr>
        <p:spPr>
          <a:xfrm>
            <a:off x="8589009" y="651649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92" name="Shape 992"/>
          <p:cNvSpPr/>
          <p:nvPr/>
        </p:nvSpPr>
        <p:spPr>
          <a:xfrm>
            <a:off x="8589009" y="555518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93" name="Shape 993"/>
          <p:cNvSpPr/>
          <p:nvPr/>
        </p:nvSpPr>
        <p:spPr>
          <a:xfrm>
            <a:off x="8589009" y="459316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94" name="Shape 994"/>
          <p:cNvSpPr/>
          <p:nvPr/>
        </p:nvSpPr>
        <p:spPr>
          <a:xfrm>
            <a:off x="8589009" y="4112396"/>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95" name="Shape 995"/>
          <p:cNvSpPr/>
          <p:nvPr/>
        </p:nvSpPr>
        <p:spPr>
          <a:xfrm>
            <a:off x="9665845" y="4112355"/>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96" name="Shape 996"/>
          <p:cNvSpPr/>
          <p:nvPr/>
        </p:nvSpPr>
        <p:spPr>
          <a:xfrm>
            <a:off x="10737647" y="411237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97" name="Shape 997"/>
          <p:cNvSpPr/>
          <p:nvPr/>
        </p:nvSpPr>
        <p:spPr>
          <a:xfrm>
            <a:off x="11814482" y="4112334"/>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998" name="Shape 998"/>
          <p:cNvSpPr/>
          <p:nvPr/>
        </p:nvSpPr>
        <p:spPr>
          <a:xfrm>
            <a:off x="11279768" y="466909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11</a:t>
            </a:r>
          </a:p>
        </p:txBody>
      </p:sp>
      <p:sp>
        <p:nvSpPr>
          <p:cNvPr id="999" name="Shape 999"/>
          <p:cNvSpPr/>
          <p:nvPr/>
        </p:nvSpPr>
        <p:spPr>
          <a:xfrm>
            <a:off x="11813268" y="466636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12</a:t>
            </a:r>
          </a:p>
        </p:txBody>
      </p:sp>
      <p:sp>
        <p:nvSpPr>
          <p:cNvPr id="1000" name="Shape 1000"/>
          <p:cNvSpPr/>
          <p:nvPr/>
        </p:nvSpPr>
        <p:spPr>
          <a:xfrm>
            <a:off x="10203751"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9</a:t>
            </a:r>
          </a:p>
        </p:txBody>
      </p:sp>
      <p:sp>
        <p:nvSpPr>
          <p:cNvPr id="1001" name="Shape 1001"/>
          <p:cNvSpPr/>
          <p:nvPr/>
        </p:nvSpPr>
        <p:spPr>
          <a:xfrm>
            <a:off x="10737252"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10</a:t>
            </a:r>
          </a:p>
        </p:txBody>
      </p:sp>
      <p:sp>
        <p:nvSpPr>
          <p:cNvPr id="1002" name="Shape 1002"/>
          <p:cNvSpPr/>
          <p:nvPr/>
        </p:nvSpPr>
        <p:spPr>
          <a:xfrm>
            <a:off x="9669757"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8</a:t>
            </a:r>
          </a:p>
        </p:txBody>
      </p:sp>
      <p:sp>
        <p:nvSpPr>
          <p:cNvPr id="1003" name="Shape 1003"/>
          <p:cNvSpPr/>
          <p:nvPr/>
        </p:nvSpPr>
        <p:spPr>
          <a:xfrm>
            <a:off x="8593741" y="466636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6</a:t>
            </a:r>
          </a:p>
        </p:txBody>
      </p:sp>
      <p:sp>
        <p:nvSpPr>
          <p:cNvPr id="1004" name="Shape 1004"/>
          <p:cNvSpPr/>
          <p:nvPr/>
        </p:nvSpPr>
        <p:spPr>
          <a:xfrm>
            <a:off x="9127241" y="466909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7</a:t>
            </a:r>
          </a:p>
        </p:txBody>
      </p:sp>
      <p:sp>
        <p:nvSpPr>
          <p:cNvPr id="1005" name="Shape 1005"/>
          <p:cNvSpPr/>
          <p:nvPr/>
        </p:nvSpPr>
        <p:spPr>
          <a:xfrm>
            <a:off x="11281127"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18</a:t>
            </a:r>
          </a:p>
        </p:txBody>
      </p:sp>
      <p:sp>
        <p:nvSpPr>
          <p:cNvPr id="1006" name="Shape 1006"/>
          <p:cNvSpPr/>
          <p:nvPr/>
        </p:nvSpPr>
        <p:spPr>
          <a:xfrm>
            <a:off x="11814628" y="5162394"/>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19</a:t>
            </a:r>
          </a:p>
        </p:txBody>
      </p:sp>
      <p:sp>
        <p:nvSpPr>
          <p:cNvPr id="1007" name="Shape 1007"/>
          <p:cNvSpPr/>
          <p:nvPr/>
        </p:nvSpPr>
        <p:spPr>
          <a:xfrm>
            <a:off x="10205111"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16</a:t>
            </a:r>
          </a:p>
        </p:txBody>
      </p:sp>
      <p:sp>
        <p:nvSpPr>
          <p:cNvPr id="1008" name="Shape 1008"/>
          <p:cNvSpPr/>
          <p:nvPr/>
        </p:nvSpPr>
        <p:spPr>
          <a:xfrm>
            <a:off x="10738611"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17</a:t>
            </a:r>
          </a:p>
        </p:txBody>
      </p:sp>
      <p:sp>
        <p:nvSpPr>
          <p:cNvPr id="1009" name="Shape 1009"/>
          <p:cNvSpPr/>
          <p:nvPr/>
        </p:nvSpPr>
        <p:spPr>
          <a:xfrm>
            <a:off x="9671117"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15</a:t>
            </a:r>
          </a:p>
        </p:txBody>
      </p:sp>
      <p:sp>
        <p:nvSpPr>
          <p:cNvPr id="1010" name="Shape 1010"/>
          <p:cNvSpPr/>
          <p:nvPr/>
        </p:nvSpPr>
        <p:spPr>
          <a:xfrm>
            <a:off x="8595100" y="5162394"/>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13</a:t>
            </a:r>
          </a:p>
        </p:txBody>
      </p:sp>
      <p:sp>
        <p:nvSpPr>
          <p:cNvPr id="1011" name="Shape 1011"/>
          <p:cNvSpPr/>
          <p:nvPr/>
        </p:nvSpPr>
        <p:spPr>
          <a:xfrm>
            <a:off x="9128600" y="5165118"/>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14</a:t>
            </a:r>
          </a:p>
        </p:txBody>
      </p:sp>
      <p:sp>
        <p:nvSpPr>
          <p:cNvPr id="1012" name="Shape 1012"/>
          <p:cNvSpPr/>
          <p:nvPr/>
        </p:nvSpPr>
        <p:spPr>
          <a:xfrm>
            <a:off x="11280447"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25</a:t>
            </a:r>
          </a:p>
        </p:txBody>
      </p:sp>
      <p:sp>
        <p:nvSpPr>
          <p:cNvPr id="1013" name="Shape 1013"/>
          <p:cNvSpPr/>
          <p:nvPr/>
        </p:nvSpPr>
        <p:spPr>
          <a:xfrm>
            <a:off x="11813948" y="5629778"/>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26</a:t>
            </a:r>
          </a:p>
        </p:txBody>
      </p:sp>
      <p:sp>
        <p:nvSpPr>
          <p:cNvPr id="1014" name="Shape 1014"/>
          <p:cNvSpPr/>
          <p:nvPr/>
        </p:nvSpPr>
        <p:spPr>
          <a:xfrm>
            <a:off x="10204431"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23</a:t>
            </a:r>
          </a:p>
        </p:txBody>
      </p:sp>
      <p:sp>
        <p:nvSpPr>
          <p:cNvPr id="1015" name="Shape 1015"/>
          <p:cNvSpPr/>
          <p:nvPr/>
        </p:nvSpPr>
        <p:spPr>
          <a:xfrm>
            <a:off x="10737932"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24</a:t>
            </a:r>
          </a:p>
        </p:txBody>
      </p:sp>
      <p:sp>
        <p:nvSpPr>
          <p:cNvPr id="1016" name="Shape 1016"/>
          <p:cNvSpPr/>
          <p:nvPr/>
        </p:nvSpPr>
        <p:spPr>
          <a:xfrm>
            <a:off x="9670437"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22</a:t>
            </a:r>
          </a:p>
        </p:txBody>
      </p:sp>
      <p:sp>
        <p:nvSpPr>
          <p:cNvPr id="1017" name="Shape 1017"/>
          <p:cNvSpPr/>
          <p:nvPr/>
        </p:nvSpPr>
        <p:spPr>
          <a:xfrm>
            <a:off x="8594421" y="5629778"/>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20</a:t>
            </a:r>
          </a:p>
        </p:txBody>
      </p:sp>
      <p:sp>
        <p:nvSpPr>
          <p:cNvPr id="1018" name="Shape 1018"/>
          <p:cNvSpPr/>
          <p:nvPr/>
        </p:nvSpPr>
        <p:spPr>
          <a:xfrm>
            <a:off x="9127921" y="5632502"/>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21</a:t>
            </a:r>
          </a:p>
        </p:txBody>
      </p:sp>
      <p:sp>
        <p:nvSpPr>
          <p:cNvPr id="1019" name="Shape 1019"/>
          <p:cNvSpPr/>
          <p:nvPr/>
        </p:nvSpPr>
        <p:spPr>
          <a:xfrm>
            <a:off x="11281807"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1</a:t>
            </a:r>
          </a:p>
        </p:txBody>
      </p:sp>
      <p:sp>
        <p:nvSpPr>
          <p:cNvPr id="1020" name="Shape 1020"/>
          <p:cNvSpPr/>
          <p:nvPr/>
        </p:nvSpPr>
        <p:spPr>
          <a:xfrm>
            <a:off x="11815308"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2</a:t>
            </a:r>
          </a:p>
        </p:txBody>
      </p:sp>
      <p:sp>
        <p:nvSpPr>
          <p:cNvPr id="1021" name="Shape 1021"/>
          <p:cNvSpPr/>
          <p:nvPr/>
        </p:nvSpPr>
        <p:spPr>
          <a:xfrm>
            <a:off x="10205791" y="6128528"/>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30</a:t>
            </a:r>
          </a:p>
        </p:txBody>
      </p:sp>
      <p:sp>
        <p:nvSpPr>
          <p:cNvPr id="1022" name="Shape 1022"/>
          <p:cNvSpPr/>
          <p:nvPr/>
        </p:nvSpPr>
        <p:spPr>
          <a:xfrm>
            <a:off x="10739290"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31</a:t>
            </a:r>
          </a:p>
        </p:txBody>
      </p:sp>
      <p:sp>
        <p:nvSpPr>
          <p:cNvPr id="1023" name="Shape 1023"/>
          <p:cNvSpPr/>
          <p:nvPr/>
        </p:nvSpPr>
        <p:spPr>
          <a:xfrm>
            <a:off x="9671796"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29</a:t>
            </a:r>
          </a:p>
        </p:txBody>
      </p:sp>
      <p:sp>
        <p:nvSpPr>
          <p:cNvPr id="1024" name="Shape 1024"/>
          <p:cNvSpPr/>
          <p:nvPr/>
        </p:nvSpPr>
        <p:spPr>
          <a:xfrm>
            <a:off x="8595779" y="6125804"/>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27</a:t>
            </a:r>
          </a:p>
        </p:txBody>
      </p:sp>
      <p:sp>
        <p:nvSpPr>
          <p:cNvPr id="1025" name="Shape 1025"/>
          <p:cNvSpPr/>
          <p:nvPr/>
        </p:nvSpPr>
        <p:spPr>
          <a:xfrm>
            <a:off x="9129280" y="6128528"/>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28</a:t>
            </a:r>
          </a:p>
        </p:txBody>
      </p:sp>
      <p:sp>
        <p:nvSpPr>
          <p:cNvPr id="1026" name="Shape 1026"/>
          <p:cNvSpPr/>
          <p:nvPr/>
        </p:nvSpPr>
        <p:spPr>
          <a:xfrm>
            <a:off x="11281127"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8</a:t>
            </a:r>
          </a:p>
        </p:txBody>
      </p:sp>
      <p:sp>
        <p:nvSpPr>
          <p:cNvPr id="1027" name="Shape 1027"/>
          <p:cNvSpPr/>
          <p:nvPr/>
        </p:nvSpPr>
        <p:spPr>
          <a:xfrm>
            <a:off x="11814628"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9</a:t>
            </a:r>
          </a:p>
        </p:txBody>
      </p:sp>
      <p:sp>
        <p:nvSpPr>
          <p:cNvPr id="1028" name="Shape 1028"/>
          <p:cNvSpPr/>
          <p:nvPr/>
        </p:nvSpPr>
        <p:spPr>
          <a:xfrm>
            <a:off x="10205111"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6</a:t>
            </a:r>
          </a:p>
        </p:txBody>
      </p:sp>
      <p:sp>
        <p:nvSpPr>
          <p:cNvPr id="1029" name="Shape 1029"/>
          <p:cNvSpPr/>
          <p:nvPr/>
        </p:nvSpPr>
        <p:spPr>
          <a:xfrm>
            <a:off x="10738611"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7</a:t>
            </a:r>
          </a:p>
        </p:txBody>
      </p:sp>
      <p:sp>
        <p:nvSpPr>
          <p:cNvPr id="1030" name="Shape 1030"/>
          <p:cNvSpPr/>
          <p:nvPr/>
        </p:nvSpPr>
        <p:spPr>
          <a:xfrm>
            <a:off x="9671117"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5</a:t>
            </a:r>
          </a:p>
        </p:txBody>
      </p:sp>
      <p:sp>
        <p:nvSpPr>
          <p:cNvPr id="1031" name="Shape 1031"/>
          <p:cNvSpPr/>
          <p:nvPr/>
        </p:nvSpPr>
        <p:spPr>
          <a:xfrm>
            <a:off x="8595100"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3</a:t>
            </a:r>
          </a:p>
        </p:txBody>
      </p:sp>
      <p:sp>
        <p:nvSpPr>
          <p:cNvPr id="1032" name="Shape 1032"/>
          <p:cNvSpPr/>
          <p:nvPr/>
        </p:nvSpPr>
        <p:spPr>
          <a:xfrm>
            <a:off x="11281127"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4</a:t>
            </a:r>
          </a:p>
        </p:txBody>
      </p:sp>
      <p:sp>
        <p:nvSpPr>
          <p:cNvPr id="1033" name="Shape 1033"/>
          <p:cNvSpPr/>
          <p:nvPr/>
        </p:nvSpPr>
        <p:spPr>
          <a:xfrm>
            <a:off x="11814628" y="4202522"/>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5</a:t>
            </a:r>
          </a:p>
        </p:txBody>
      </p:sp>
      <p:sp>
        <p:nvSpPr>
          <p:cNvPr id="1034" name="Shape 1034"/>
          <p:cNvSpPr/>
          <p:nvPr/>
        </p:nvSpPr>
        <p:spPr>
          <a:xfrm>
            <a:off x="10205111"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2</a:t>
            </a:r>
          </a:p>
        </p:txBody>
      </p:sp>
      <p:sp>
        <p:nvSpPr>
          <p:cNvPr id="1035" name="Shape 1035"/>
          <p:cNvSpPr/>
          <p:nvPr/>
        </p:nvSpPr>
        <p:spPr>
          <a:xfrm>
            <a:off x="10738611"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3</a:t>
            </a:r>
          </a:p>
        </p:txBody>
      </p:sp>
      <p:sp>
        <p:nvSpPr>
          <p:cNvPr id="1036" name="Shape 1036"/>
          <p:cNvSpPr/>
          <p:nvPr/>
        </p:nvSpPr>
        <p:spPr>
          <a:xfrm>
            <a:off x="9671117"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3F454D"/>
                </a:solidFill>
              </a:defRPr>
            </a:lvl1pPr>
          </a:lstStyle>
          <a:p>
            <a:pPr lvl="0">
              <a:defRPr sz="1800">
                <a:solidFill>
                  <a:srgbClr val="000000"/>
                </a:solidFill>
              </a:defRPr>
            </a:pPr>
            <a:r>
              <a:rPr sz="1600">
                <a:solidFill>
                  <a:srgbClr val="3F454D"/>
                </a:solidFill>
              </a:rPr>
              <a:t>1</a:t>
            </a:r>
          </a:p>
        </p:txBody>
      </p:sp>
      <p:sp>
        <p:nvSpPr>
          <p:cNvPr id="1037" name="Shape 1037"/>
          <p:cNvSpPr/>
          <p:nvPr/>
        </p:nvSpPr>
        <p:spPr>
          <a:xfrm>
            <a:off x="8595100"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28</a:t>
            </a:r>
          </a:p>
        </p:txBody>
      </p:sp>
      <p:sp>
        <p:nvSpPr>
          <p:cNvPr id="1038" name="Shape 1038"/>
          <p:cNvSpPr/>
          <p:nvPr/>
        </p:nvSpPr>
        <p:spPr>
          <a:xfrm>
            <a:off x="9128600" y="4205246"/>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29</a:t>
            </a:r>
          </a:p>
        </p:txBody>
      </p:sp>
      <p:sp>
        <p:nvSpPr>
          <p:cNvPr id="1039" name="Shape 1039"/>
          <p:cNvSpPr/>
          <p:nvPr/>
        </p:nvSpPr>
        <p:spPr>
          <a:xfrm>
            <a:off x="8589580" y="4106884"/>
            <a:ext cx="1076124" cy="48543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40" name="Shape 1040"/>
          <p:cNvSpPr/>
          <p:nvPr/>
        </p:nvSpPr>
        <p:spPr>
          <a:xfrm>
            <a:off x="11279340" y="6036169"/>
            <a:ext cx="1076123" cy="480263"/>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41" name="Shape 1041"/>
          <p:cNvSpPr/>
          <p:nvPr/>
        </p:nvSpPr>
        <p:spPr>
          <a:xfrm>
            <a:off x="8589501" y="6516540"/>
            <a:ext cx="3766470" cy="480869"/>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42" name="Shape 1042"/>
          <p:cNvSpPr/>
          <p:nvPr/>
        </p:nvSpPr>
        <p:spPr>
          <a:xfrm>
            <a:off x="9128600" y="660145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8E8E8E"/>
                </a:solidFill>
              </a:defRPr>
            </a:lvl1pPr>
          </a:lstStyle>
          <a:p>
            <a:pPr lvl="0">
              <a:defRPr sz="1800">
                <a:solidFill>
                  <a:srgbClr val="000000"/>
                </a:solidFill>
              </a:defRPr>
            </a:pPr>
            <a:r>
              <a:rPr sz="1600">
                <a:solidFill>
                  <a:srgbClr val="8E8E8E"/>
                </a:solidFill>
              </a:rPr>
              <a:t>4</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 name="Shape 1044"/>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Calendar 2016</a:t>
            </a:r>
          </a:p>
        </p:txBody>
      </p:sp>
      <p:sp>
        <p:nvSpPr>
          <p:cNvPr id="1045" name="Shape 1045"/>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25</a:t>
            </a:fld>
            <a:endParaRPr sz="2600">
              <a:solidFill>
                <a:srgbClr val="3F454D"/>
              </a:solidFill>
            </a:endParaRPr>
          </a:p>
        </p:txBody>
      </p:sp>
      <p:sp>
        <p:nvSpPr>
          <p:cNvPr id="1046" name="Shape 1046"/>
          <p:cNvSpPr/>
          <p:nvPr/>
        </p:nvSpPr>
        <p:spPr>
          <a:xfrm>
            <a:off x="601635"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47" name="Shape 1047"/>
          <p:cNvSpPr/>
          <p:nvPr/>
        </p:nvSpPr>
        <p:spPr>
          <a:xfrm>
            <a:off x="1139656"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48" name="Shape 1048"/>
          <p:cNvSpPr/>
          <p:nvPr/>
        </p:nvSpPr>
        <p:spPr>
          <a:xfrm>
            <a:off x="1677678"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49" name="Shape 1049"/>
          <p:cNvSpPr/>
          <p:nvPr/>
        </p:nvSpPr>
        <p:spPr>
          <a:xfrm>
            <a:off x="2215700"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50" name="Shape 1050"/>
          <p:cNvSpPr/>
          <p:nvPr/>
        </p:nvSpPr>
        <p:spPr>
          <a:xfrm>
            <a:off x="2753722"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51" name="Shape 1051"/>
          <p:cNvSpPr/>
          <p:nvPr/>
        </p:nvSpPr>
        <p:spPr>
          <a:xfrm>
            <a:off x="3291744" y="3531909"/>
            <a:ext cx="539322"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52" name="Shape 1052"/>
          <p:cNvSpPr/>
          <p:nvPr/>
        </p:nvSpPr>
        <p:spPr>
          <a:xfrm>
            <a:off x="3829765"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53" name="Shape 1053"/>
          <p:cNvSpPr/>
          <p:nvPr/>
        </p:nvSpPr>
        <p:spPr>
          <a:xfrm>
            <a:off x="601635" y="2895093"/>
            <a:ext cx="3767453" cy="677334"/>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054" name="Shape 1054"/>
          <p:cNvSpPr/>
          <p:nvPr/>
        </p:nvSpPr>
        <p:spPr>
          <a:xfrm>
            <a:off x="600050" y="3015743"/>
            <a:ext cx="3770622"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APRIL</a:t>
            </a:r>
          </a:p>
        </p:txBody>
      </p:sp>
      <p:sp>
        <p:nvSpPr>
          <p:cNvPr id="1055" name="Shape 1055"/>
          <p:cNvSpPr/>
          <p:nvPr/>
        </p:nvSpPr>
        <p:spPr>
          <a:xfrm>
            <a:off x="600050"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1056" name="Shape 1056"/>
          <p:cNvSpPr/>
          <p:nvPr/>
        </p:nvSpPr>
        <p:spPr>
          <a:xfrm>
            <a:off x="1129064"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1057" name="Shape 1057"/>
          <p:cNvSpPr/>
          <p:nvPr/>
        </p:nvSpPr>
        <p:spPr>
          <a:xfrm>
            <a:off x="1680597" y="3673834"/>
            <a:ext cx="528946"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1058" name="Shape 1058"/>
          <p:cNvSpPr/>
          <p:nvPr/>
        </p:nvSpPr>
        <p:spPr>
          <a:xfrm>
            <a:off x="2223158"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1059" name="Shape 1059"/>
          <p:cNvSpPr/>
          <p:nvPr/>
        </p:nvSpPr>
        <p:spPr>
          <a:xfrm>
            <a:off x="2756658" y="3673834"/>
            <a:ext cx="528946"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1060" name="Shape 1060"/>
          <p:cNvSpPr/>
          <p:nvPr/>
        </p:nvSpPr>
        <p:spPr>
          <a:xfrm>
            <a:off x="3294646"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1061" name="Shape 1061"/>
          <p:cNvSpPr/>
          <p:nvPr/>
        </p:nvSpPr>
        <p:spPr>
          <a:xfrm>
            <a:off x="3823659"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1062" name="Shape 1062"/>
          <p:cNvSpPr/>
          <p:nvPr/>
        </p:nvSpPr>
        <p:spPr>
          <a:xfrm>
            <a:off x="601635" y="651851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63" name="Shape 1063"/>
          <p:cNvSpPr/>
          <p:nvPr/>
        </p:nvSpPr>
        <p:spPr>
          <a:xfrm>
            <a:off x="601635" y="555720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64" name="Shape 1064"/>
          <p:cNvSpPr/>
          <p:nvPr/>
        </p:nvSpPr>
        <p:spPr>
          <a:xfrm>
            <a:off x="601635" y="459518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65" name="Shape 1065"/>
          <p:cNvSpPr/>
          <p:nvPr/>
        </p:nvSpPr>
        <p:spPr>
          <a:xfrm>
            <a:off x="601635" y="4114415"/>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66" name="Shape 1066"/>
          <p:cNvSpPr/>
          <p:nvPr/>
        </p:nvSpPr>
        <p:spPr>
          <a:xfrm>
            <a:off x="1678470" y="4114374"/>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67" name="Shape 1067"/>
          <p:cNvSpPr/>
          <p:nvPr/>
        </p:nvSpPr>
        <p:spPr>
          <a:xfrm>
            <a:off x="2750272" y="411439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68" name="Shape 1068"/>
          <p:cNvSpPr/>
          <p:nvPr/>
        </p:nvSpPr>
        <p:spPr>
          <a:xfrm>
            <a:off x="3827108" y="4114354"/>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069" name="Shape 1069"/>
          <p:cNvSpPr/>
          <p:nvPr/>
        </p:nvSpPr>
        <p:spPr>
          <a:xfrm>
            <a:off x="3292393"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8</a:t>
            </a:r>
          </a:p>
        </p:txBody>
      </p:sp>
      <p:sp>
        <p:nvSpPr>
          <p:cNvPr id="1070" name="Shape 1070"/>
          <p:cNvSpPr/>
          <p:nvPr/>
        </p:nvSpPr>
        <p:spPr>
          <a:xfrm>
            <a:off x="3825894"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9</a:t>
            </a:r>
          </a:p>
        </p:txBody>
      </p:sp>
      <p:sp>
        <p:nvSpPr>
          <p:cNvPr id="1071" name="Shape 1071"/>
          <p:cNvSpPr/>
          <p:nvPr/>
        </p:nvSpPr>
        <p:spPr>
          <a:xfrm>
            <a:off x="2216377" y="467111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6</a:t>
            </a:r>
          </a:p>
        </p:txBody>
      </p:sp>
      <p:sp>
        <p:nvSpPr>
          <p:cNvPr id="1072" name="Shape 1072"/>
          <p:cNvSpPr/>
          <p:nvPr/>
        </p:nvSpPr>
        <p:spPr>
          <a:xfrm>
            <a:off x="2749877"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7</a:t>
            </a:r>
          </a:p>
        </p:txBody>
      </p:sp>
      <p:sp>
        <p:nvSpPr>
          <p:cNvPr id="1073" name="Shape 1073"/>
          <p:cNvSpPr/>
          <p:nvPr/>
        </p:nvSpPr>
        <p:spPr>
          <a:xfrm>
            <a:off x="1682382"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5</a:t>
            </a:r>
          </a:p>
        </p:txBody>
      </p:sp>
      <p:sp>
        <p:nvSpPr>
          <p:cNvPr id="1074" name="Shape 1074"/>
          <p:cNvSpPr/>
          <p:nvPr/>
        </p:nvSpPr>
        <p:spPr>
          <a:xfrm>
            <a:off x="606366"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dirty="0">
                <a:solidFill>
                  <a:schemeClr val="accent1"/>
                </a:solidFill>
              </a:rPr>
              <a:t>3</a:t>
            </a:r>
          </a:p>
        </p:txBody>
      </p:sp>
      <p:sp>
        <p:nvSpPr>
          <p:cNvPr id="1075" name="Shape 1075"/>
          <p:cNvSpPr/>
          <p:nvPr/>
        </p:nvSpPr>
        <p:spPr>
          <a:xfrm>
            <a:off x="1139866"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4</a:t>
            </a:r>
          </a:p>
        </p:txBody>
      </p:sp>
      <p:sp>
        <p:nvSpPr>
          <p:cNvPr id="1076" name="Shape 1076"/>
          <p:cNvSpPr/>
          <p:nvPr/>
        </p:nvSpPr>
        <p:spPr>
          <a:xfrm>
            <a:off x="3293753"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15</a:t>
            </a:r>
          </a:p>
        </p:txBody>
      </p:sp>
      <p:sp>
        <p:nvSpPr>
          <p:cNvPr id="1077" name="Shape 1077"/>
          <p:cNvSpPr/>
          <p:nvPr/>
        </p:nvSpPr>
        <p:spPr>
          <a:xfrm>
            <a:off x="3827253"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16</a:t>
            </a:r>
          </a:p>
        </p:txBody>
      </p:sp>
      <p:sp>
        <p:nvSpPr>
          <p:cNvPr id="1078" name="Shape 1078"/>
          <p:cNvSpPr/>
          <p:nvPr/>
        </p:nvSpPr>
        <p:spPr>
          <a:xfrm>
            <a:off x="2217736"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13</a:t>
            </a:r>
          </a:p>
        </p:txBody>
      </p:sp>
      <p:sp>
        <p:nvSpPr>
          <p:cNvPr id="1079" name="Shape 1079"/>
          <p:cNvSpPr/>
          <p:nvPr/>
        </p:nvSpPr>
        <p:spPr>
          <a:xfrm>
            <a:off x="2751236"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14</a:t>
            </a:r>
          </a:p>
        </p:txBody>
      </p:sp>
      <p:sp>
        <p:nvSpPr>
          <p:cNvPr id="1080" name="Shape 1080"/>
          <p:cNvSpPr/>
          <p:nvPr/>
        </p:nvSpPr>
        <p:spPr>
          <a:xfrm>
            <a:off x="1683742"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12</a:t>
            </a:r>
          </a:p>
        </p:txBody>
      </p:sp>
      <p:sp>
        <p:nvSpPr>
          <p:cNvPr id="1081" name="Shape 1081"/>
          <p:cNvSpPr/>
          <p:nvPr/>
        </p:nvSpPr>
        <p:spPr>
          <a:xfrm>
            <a:off x="607725"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10</a:t>
            </a:r>
          </a:p>
        </p:txBody>
      </p:sp>
      <p:sp>
        <p:nvSpPr>
          <p:cNvPr id="1082" name="Shape 1082"/>
          <p:cNvSpPr/>
          <p:nvPr/>
        </p:nvSpPr>
        <p:spPr>
          <a:xfrm>
            <a:off x="1141226"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11</a:t>
            </a:r>
          </a:p>
        </p:txBody>
      </p:sp>
      <p:sp>
        <p:nvSpPr>
          <p:cNvPr id="1083" name="Shape 1083"/>
          <p:cNvSpPr/>
          <p:nvPr/>
        </p:nvSpPr>
        <p:spPr>
          <a:xfrm>
            <a:off x="3293073"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22</a:t>
            </a:r>
          </a:p>
        </p:txBody>
      </p:sp>
      <p:sp>
        <p:nvSpPr>
          <p:cNvPr id="1084" name="Shape 1084"/>
          <p:cNvSpPr/>
          <p:nvPr/>
        </p:nvSpPr>
        <p:spPr>
          <a:xfrm>
            <a:off x="3826573"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23</a:t>
            </a:r>
          </a:p>
        </p:txBody>
      </p:sp>
      <p:sp>
        <p:nvSpPr>
          <p:cNvPr id="1085" name="Shape 1085"/>
          <p:cNvSpPr/>
          <p:nvPr/>
        </p:nvSpPr>
        <p:spPr>
          <a:xfrm>
            <a:off x="2217056"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20</a:t>
            </a:r>
          </a:p>
        </p:txBody>
      </p:sp>
      <p:sp>
        <p:nvSpPr>
          <p:cNvPr id="1086" name="Shape 1086"/>
          <p:cNvSpPr/>
          <p:nvPr/>
        </p:nvSpPr>
        <p:spPr>
          <a:xfrm>
            <a:off x="2750557"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21</a:t>
            </a:r>
          </a:p>
        </p:txBody>
      </p:sp>
      <p:sp>
        <p:nvSpPr>
          <p:cNvPr id="1087" name="Shape 1087"/>
          <p:cNvSpPr/>
          <p:nvPr/>
        </p:nvSpPr>
        <p:spPr>
          <a:xfrm>
            <a:off x="1683062"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19</a:t>
            </a:r>
          </a:p>
        </p:txBody>
      </p:sp>
      <p:sp>
        <p:nvSpPr>
          <p:cNvPr id="1088" name="Shape 1088"/>
          <p:cNvSpPr/>
          <p:nvPr/>
        </p:nvSpPr>
        <p:spPr>
          <a:xfrm>
            <a:off x="607046" y="5631797"/>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17</a:t>
            </a:r>
          </a:p>
        </p:txBody>
      </p:sp>
      <p:sp>
        <p:nvSpPr>
          <p:cNvPr id="1089" name="Shape 1089"/>
          <p:cNvSpPr/>
          <p:nvPr/>
        </p:nvSpPr>
        <p:spPr>
          <a:xfrm>
            <a:off x="1140546"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18</a:t>
            </a:r>
          </a:p>
        </p:txBody>
      </p:sp>
      <p:sp>
        <p:nvSpPr>
          <p:cNvPr id="1090" name="Shape 1090"/>
          <p:cNvSpPr/>
          <p:nvPr/>
        </p:nvSpPr>
        <p:spPr>
          <a:xfrm>
            <a:off x="3294432"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29</a:t>
            </a:r>
          </a:p>
        </p:txBody>
      </p:sp>
      <p:sp>
        <p:nvSpPr>
          <p:cNvPr id="1091" name="Shape 1091"/>
          <p:cNvSpPr/>
          <p:nvPr/>
        </p:nvSpPr>
        <p:spPr>
          <a:xfrm>
            <a:off x="3827933"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30</a:t>
            </a:r>
          </a:p>
        </p:txBody>
      </p:sp>
      <p:sp>
        <p:nvSpPr>
          <p:cNvPr id="1092" name="Shape 1092"/>
          <p:cNvSpPr/>
          <p:nvPr/>
        </p:nvSpPr>
        <p:spPr>
          <a:xfrm>
            <a:off x="2218416"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27</a:t>
            </a:r>
          </a:p>
        </p:txBody>
      </p:sp>
      <p:sp>
        <p:nvSpPr>
          <p:cNvPr id="1093" name="Shape 1093"/>
          <p:cNvSpPr/>
          <p:nvPr/>
        </p:nvSpPr>
        <p:spPr>
          <a:xfrm>
            <a:off x="2751916"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28</a:t>
            </a:r>
          </a:p>
        </p:txBody>
      </p:sp>
      <p:sp>
        <p:nvSpPr>
          <p:cNvPr id="1094" name="Shape 1094"/>
          <p:cNvSpPr/>
          <p:nvPr/>
        </p:nvSpPr>
        <p:spPr>
          <a:xfrm>
            <a:off x="1684422"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26</a:t>
            </a:r>
          </a:p>
        </p:txBody>
      </p:sp>
      <p:sp>
        <p:nvSpPr>
          <p:cNvPr id="1095" name="Shape 1095"/>
          <p:cNvSpPr/>
          <p:nvPr/>
        </p:nvSpPr>
        <p:spPr>
          <a:xfrm>
            <a:off x="608405"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24</a:t>
            </a:r>
          </a:p>
        </p:txBody>
      </p:sp>
      <p:sp>
        <p:nvSpPr>
          <p:cNvPr id="1096" name="Shape 1096"/>
          <p:cNvSpPr/>
          <p:nvPr/>
        </p:nvSpPr>
        <p:spPr>
          <a:xfrm>
            <a:off x="1141906" y="6130547"/>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25</a:t>
            </a:r>
          </a:p>
        </p:txBody>
      </p:sp>
      <p:sp>
        <p:nvSpPr>
          <p:cNvPr id="1097" name="Shape 1097"/>
          <p:cNvSpPr/>
          <p:nvPr/>
        </p:nvSpPr>
        <p:spPr>
          <a:xfrm>
            <a:off x="3293753"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6</a:t>
            </a:r>
          </a:p>
        </p:txBody>
      </p:sp>
      <p:sp>
        <p:nvSpPr>
          <p:cNvPr id="1098" name="Shape 1098"/>
          <p:cNvSpPr/>
          <p:nvPr/>
        </p:nvSpPr>
        <p:spPr>
          <a:xfrm>
            <a:off x="3827253"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7</a:t>
            </a:r>
          </a:p>
        </p:txBody>
      </p:sp>
      <p:sp>
        <p:nvSpPr>
          <p:cNvPr id="1099" name="Shape 1099"/>
          <p:cNvSpPr/>
          <p:nvPr/>
        </p:nvSpPr>
        <p:spPr>
          <a:xfrm>
            <a:off x="221773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4</a:t>
            </a:r>
          </a:p>
        </p:txBody>
      </p:sp>
      <p:sp>
        <p:nvSpPr>
          <p:cNvPr id="1100" name="Shape 1100"/>
          <p:cNvSpPr/>
          <p:nvPr/>
        </p:nvSpPr>
        <p:spPr>
          <a:xfrm>
            <a:off x="275123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5</a:t>
            </a:r>
          </a:p>
        </p:txBody>
      </p:sp>
      <p:sp>
        <p:nvSpPr>
          <p:cNvPr id="1101" name="Shape 1101"/>
          <p:cNvSpPr/>
          <p:nvPr/>
        </p:nvSpPr>
        <p:spPr>
          <a:xfrm>
            <a:off x="1683742"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a:t>
            </a:r>
          </a:p>
        </p:txBody>
      </p:sp>
      <p:sp>
        <p:nvSpPr>
          <p:cNvPr id="1102" name="Shape 1102"/>
          <p:cNvSpPr/>
          <p:nvPr/>
        </p:nvSpPr>
        <p:spPr>
          <a:xfrm>
            <a:off x="607725"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1</a:t>
            </a:r>
          </a:p>
        </p:txBody>
      </p:sp>
      <p:sp>
        <p:nvSpPr>
          <p:cNvPr id="1103" name="Shape 1103"/>
          <p:cNvSpPr/>
          <p:nvPr/>
        </p:nvSpPr>
        <p:spPr>
          <a:xfrm>
            <a:off x="114122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a:t>
            </a:r>
          </a:p>
        </p:txBody>
      </p:sp>
      <p:sp>
        <p:nvSpPr>
          <p:cNvPr id="1104" name="Shape 1104"/>
          <p:cNvSpPr/>
          <p:nvPr/>
        </p:nvSpPr>
        <p:spPr>
          <a:xfrm>
            <a:off x="3293753"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a:t>
            </a:r>
          </a:p>
        </p:txBody>
      </p:sp>
      <p:sp>
        <p:nvSpPr>
          <p:cNvPr id="1105" name="Shape 1105"/>
          <p:cNvSpPr/>
          <p:nvPr/>
        </p:nvSpPr>
        <p:spPr>
          <a:xfrm>
            <a:off x="3827253"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a:t>
            </a:r>
          </a:p>
        </p:txBody>
      </p:sp>
      <p:sp>
        <p:nvSpPr>
          <p:cNvPr id="1106" name="Shape 1106"/>
          <p:cNvSpPr/>
          <p:nvPr/>
        </p:nvSpPr>
        <p:spPr>
          <a:xfrm>
            <a:off x="2217736"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30</a:t>
            </a:r>
          </a:p>
        </p:txBody>
      </p:sp>
      <p:sp>
        <p:nvSpPr>
          <p:cNvPr id="1107" name="Shape 1107"/>
          <p:cNvSpPr/>
          <p:nvPr/>
        </p:nvSpPr>
        <p:spPr>
          <a:xfrm>
            <a:off x="2751236"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31</a:t>
            </a:r>
          </a:p>
        </p:txBody>
      </p:sp>
      <p:sp>
        <p:nvSpPr>
          <p:cNvPr id="1108" name="Shape 1108"/>
          <p:cNvSpPr/>
          <p:nvPr/>
        </p:nvSpPr>
        <p:spPr>
          <a:xfrm>
            <a:off x="1683742"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29</a:t>
            </a:r>
          </a:p>
        </p:txBody>
      </p:sp>
      <p:sp>
        <p:nvSpPr>
          <p:cNvPr id="1109" name="Shape 1109"/>
          <p:cNvSpPr/>
          <p:nvPr/>
        </p:nvSpPr>
        <p:spPr>
          <a:xfrm>
            <a:off x="607725"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27</a:t>
            </a:r>
          </a:p>
        </p:txBody>
      </p:sp>
      <p:sp>
        <p:nvSpPr>
          <p:cNvPr id="1110" name="Shape 1110"/>
          <p:cNvSpPr/>
          <p:nvPr/>
        </p:nvSpPr>
        <p:spPr>
          <a:xfrm>
            <a:off x="1141226"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28</a:t>
            </a:r>
          </a:p>
        </p:txBody>
      </p:sp>
      <p:sp>
        <p:nvSpPr>
          <p:cNvPr id="1111" name="Shape 1111"/>
          <p:cNvSpPr/>
          <p:nvPr/>
        </p:nvSpPr>
        <p:spPr>
          <a:xfrm>
            <a:off x="601635" y="4108904"/>
            <a:ext cx="2691409" cy="48543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12" name="Shape 1112"/>
          <p:cNvSpPr/>
          <p:nvPr/>
        </p:nvSpPr>
        <p:spPr>
          <a:xfrm>
            <a:off x="600930" y="6519253"/>
            <a:ext cx="3767502" cy="484633"/>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13" name="Shape 1113"/>
          <p:cNvSpPr/>
          <p:nvPr/>
        </p:nvSpPr>
        <p:spPr>
          <a:xfrm>
            <a:off x="4595617"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14" name="Shape 1114"/>
          <p:cNvSpPr/>
          <p:nvPr/>
        </p:nvSpPr>
        <p:spPr>
          <a:xfrm>
            <a:off x="5133639" y="3531909"/>
            <a:ext cx="539322"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15" name="Shape 1115"/>
          <p:cNvSpPr/>
          <p:nvPr/>
        </p:nvSpPr>
        <p:spPr>
          <a:xfrm>
            <a:off x="5671661"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16" name="Shape 1116"/>
          <p:cNvSpPr/>
          <p:nvPr/>
        </p:nvSpPr>
        <p:spPr>
          <a:xfrm>
            <a:off x="6209682"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17" name="Shape 1117"/>
          <p:cNvSpPr/>
          <p:nvPr/>
        </p:nvSpPr>
        <p:spPr>
          <a:xfrm>
            <a:off x="6747704"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18" name="Shape 1118"/>
          <p:cNvSpPr/>
          <p:nvPr/>
        </p:nvSpPr>
        <p:spPr>
          <a:xfrm>
            <a:off x="7285726"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19" name="Shape 1119"/>
          <p:cNvSpPr/>
          <p:nvPr/>
        </p:nvSpPr>
        <p:spPr>
          <a:xfrm>
            <a:off x="7823748"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20" name="Shape 1120"/>
          <p:cNvSpPr/>
          <p:nvPr/>
        </p:nvSpPr>
        <p:spPr>
          <a:xfrm>
            <a:off x="4595617" y="2895093"/>
            <a:ext cx="3767453" cy="677334"/>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121" name="Shape 1121"/>
          <p:cNvSpPr/>
          <p:nvPr/>
        </p:nvSpPr>
        <p:spPr>
          <a:xfrm>
            <a:off x="4594033" y="3015743"/>
            <a:ext cx="3770622"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MAY</a:t>
            </a:r>
          </a:p>
        </p:txBody>
      </p:sp>
      <p:sp>
        <p:nvSpPr>
          <p:cNvPr id="1122" name="Shape 1122"/>
          <p:cNvSpPr/>
          <p:nvPr/>
        </p:nvSpPr>
        <p:spPr>
          <a:xfrm>
            <a:off x="459403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1123" name="Shape 1123"/>
          <p:cNvSpPr/>
          <p:nvPr/>
        </p:nvSpPr>
        <p:spPr>
          <a:xfrm>
            <a:off x="5123046" y="3673834"/>
            <a:ext cx="528946"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1124" name="Shape 1124"/>
          <p:cNvSpPr/>
          <p:nvPr/>
        </p:nvSpPr>
        <p:spPr>
          <a:xfrm>
            <a:off x="5674580"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1125" name="Shape 1125"/>
          <p:cNvSpPr/>
          <p:nvPr/>
        </p:nvSpPr>
        <p:spPr>
          <a:xfrm>
            <a:off x="6217141"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1126" name="Shape 1126"/>
          <p:cNvSpPr/>
          <p:nvPr/>
        </p:nvSpPr>
        <p:spPr>
          <a:xfrm>
            <a:off x="6750641"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1127" name="Shape 1127"/>
          <p:cNvSpPr/>
          <p:nvPr/>
        </p:nvSpPr>
        <p:spPr>
          <a:xfrm>
            <a:off x="7288628"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1128" name="Shape 1128"/>
          <p:cNvSpPr/>
          <p:nvPr/>
        </p:nvSpPr>
        <p:spPr>
          <a:xfrm>
            <a:off x="7817642"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1129" name="Shape 1129"/>
          <p:cNvSpPr/>
          <p:nvPr/>
        </p:nvSpPr>
        <p:spPr>
          <a:xfrm>
            <a:off x="4595617" y="651851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30" name="Shape 1130"/>
          <p:cNvSpPr/>
          <p:nvPr/>
        </p:nvSpPr>
        <p:spPr>
          <a:xfrm>
            <a:off x="4595617" y="555720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31" name="Shape 1131"/>
          <p:cNvSpPr/>
          <p:nvPr/>
        </p:nvSpPr>
        <p:spPr>
          <a:xfrm>
            <a:off x="4595617" y="459518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32" name="Shape 1132"/>
          <p:cNvSpPr/>
          <p:nvPr/>
        </p:nvSpPr>
        <p:spPr>
          <a:xfrm>
            <a:off x="4595617" y="411441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33" name="Shape 1133"/>
          <p:cNvSpPr/>
          <p:nvPr/>
        </p:nvSpPr>
        <p:spPr>
          <a:xfrm>
            <a:off x="5672453" y="4114374"/>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34" name="Shape 1134"/>
          <p:cNvSpPr/>
          <p:nvPr/>
        </p:nvSpPr>
        <p:spPr>
          <a:xfrm>
            <a:off x="6744255" y="411439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35" name="Shape 1135"/>
          <p:cNvSpPr/>
          <p:nvPr/>
        </p:nvSpPr>
        <p:spPr>
          <a:xfrm>
            <a:off x="7821090" y="4114354"/>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36" name="Shape 1136"/>
          <p:cNvSpPr/>
          <p:nvPr/>
        </p:nvSpPr>
        <p:spPr>
          <a:xfrm>
            <a:off x="7286376"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13</a:t>
            </a:r>
          </a:p>
        </p:txBody>
      </p:sp>
      <p:sp>
        <p:nvSpPr>
          <p:cNvPr id="1137" name="Shape 1137"/>
          <p:cNvSpPr/>
          <p:nvPr/>
        </p:nvSpPr>
        <p:spPr>
          <a:xfrm>
            <a:off x="7819876"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14</a:t>
            </a:r>
          </a:p>
        </p:txBody>
      </p:sp>
      <p:sp>
        <p:nvSpPr>
          <p:cNvPr id="1138" name="Shape 1138"/>
          <p:cNvSpPr/>
          <p:nvPr/>
        </p:nvSpPr>
        <p:spPr>
          <a:xfrm>
            <a:off x="6210359"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11</a:t>
            </a:r>
          </a:p>
        </p:txBody>
      </p:sp>
      <p:sp>
        <p:nvSpPr>
          <p:cNvPr id="1139" name="Shape 1139"/>
          <p:cNvSpPr/>
          <p:nvPr/>
        </p:nvSpPr>
        <p:spPr>
          <a:xfrm>
            <a:off x="6743859"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12</a:t>
            </a:r>
          </a:p>
        </p:txBody>
      </p:sp>
      <p:sp>
        <p:nvSpPr>
          <p:cNvPr id="1140" name="Shape 1140"/>
          <p:cNvSpPr/>
          <p:nvPr/>
        </p:nvSpPr>
        <p:spPr>
          <a:xfrm>
            <a:off x="5676365"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10</a:t>
            </a:r>
          </a:p>
        </p:txBody>
      </p:sp>
      <p:sp>
        <p:nvSpPr>
          <p:cNvPr id="1141" name="Shape 1141"/>
          <p:cNvSpPr/>
          <p:nvPr/>
        </p:nvSpPr>
        <p:spPr>
          <a:xfrm>
            <a:off x="4600348"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8</a:t>
            </a:r>
          </a:p>
        </p:txBody>
      </p:sp>
      <p:sp>
        <p:nvSpPr>
          <p:cNvPr id="1142" name="Shape 1142"/>
          <p:cNvSpPr/>
          <p:nvPr/>
        </p:nvSpPr>
        <p:spPr>
          <a:xfrm>
            <a:off x="5133849"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9</a:t>
            </a:r>
          </a:p>
        </p:txBody>
      </p:sp>
      <p:sp>
        <p:nvSpPr>
          <p:cNvPr id="1143" name="Shape 1143"/>
          <p:cNvSpPr/>
          <p:nvPr/>
        </p:nvSpPr>
        <p:spPr>
          <a:xfrm>
            <a:off x="7287735"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20</a:t>
            </a:r>
          </a:p>
        </p:txBody>
      </p:sp>
      <p:sp>
        <p:nvSpPr>
          <p:cNvPr id="1144" name="Shape 1144"/>
          <p:cNvSpPr/>
          <p:nvPr/>
        </p:nvSpPr>
        <p:spPr>
          <a:xfrm>
            <a:off x="7821236"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21</a:t>
            </a:r>
          </a:p>
        </p:txBody>
      </p:sp>
      <p:sp>
        <p:nvSpPr>
          <p:cNvPr id="1145" name="Shape 1145"/>
          <p:cNvSpPr/>
          <p:nvPr/>
        </p:nvSpPr>
        <p:spPr>
          <a:xfrm>
            <a:off x="6211718"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18</a:t>
            </a:r>
          </a:p>
        </p:txBody>
      </p:sp>
      <p:sp>
        <p:nvSpPr>
          <p:cNvPr id="1146" name="Shape 1146"/>
          <p:cNvSpPr/>
          <p:nvPr/>
        </p:nvSpPr>
        <p:spPr>
          <a:xfrm>
            <a:off x="6745220" y="5167137"/>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19</a:t>
            </a:r>
          </a:p>
        </p:txBody>
      </p:sp>
      <p:sp>
        <p:nvSpPr>
          <p:cNvPr id="1147" name="Shape 1147"/>
          <p:cNvSpPr/>
          <p:nvPr/>
        </p:nvSpPr>
        <p:spPr>
          <a:xfrm>
            <a:off x="5677725"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17</a:t>
            </a:r>
          </a:p>
        </p:txBody>
      </p:sp>
      <p:sp>
        <p:nvSpPr>
          <p:cNvPr id="1148" name="Shape 1148"/>
          <p:cNvSpPr/>
          <p:nvPr/>
        </p:nvSpPr>
        <p:spPr>
          <a:xfrm>
            <a:off x="4601708"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15</a:t>
            </a:r>
          </a:p>
        </p:txBody>
      </p:sp>
      <p:sp>
        <p:nvSpPr>
          <p:cNvPr id="1149" name="Shape 1149"/>
          <p:cNvSpPr/>
          <p:nvPr/>
        </p:nvSpPr>
        <p:spPr>
          <a:xfrm>
            <a:off x="5135208"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16</a:t>
            </a:r>
          </a:p>
        </p:txBody>
      </p:sp>
      <p:sp>
        <p:nvSpPr>
          <p:cNvPr id="1150" name="Shape 1150"/>
          <p:cNvSpPr/>
          <p:nvPr/>
        </p:nvSpPr>
        <p:spPr>
          <a:xfrm>
            <a:off x="7287055"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27</a:t>
            </a:r>
          </a:p>
        </p:txBody>
      </p:sp>
      <p:sp>
        <p:nvSpPr>
          <p:cNvPr id="1151" name="Shape 1151"/>
          <p:cNvSpPr/>
          <p:nvPr/>
        </p:nvSpPr>
        <p:spPr>
          <a:xfrm>
            <a:off x="7820556"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28</a:t>
            </a:r>
          </a:p>
        </p:txBody>
      </p:sp>
      <p:sp>
        <p:nvSpPr>
          <p:cNvPr id="1152" name="Shape 1152"/>
          <p:cNvSpPr/>
          <p:nvPr/>
        </p:nvSpPr>
        <p:spPr>
          <a:xfrm>
            <a:off x="6211039" y="563452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25</a:t>
            </a:r>
          </a:p>
        </p:txBody>
      </p:sp>
      <p:sp>
        <p:nvSpPr>
          <p:cNvPr id="1153" name="Shape 1153"/>
          <p:cNvSpPr/>
          <p:nvPr/>
        </p:nvSpPr>
        <p:spPr>
          <a:xfrm>
            <a:off x="6744540"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26</a:t>
            </a:r>
          </a:p>
        </p:txBody>
      </p:sp>
      <p:sp>
        <p:nvSpPr>
          <p:cNvPr id="1154" name="Shape 1154"/>
          <p:cNvSpPr/>
          <p:nvPr/>
        </p:nvSpPr>
        <p:spPr>
          <a:xfrm>
            <a:off x="5677044"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24</a:t>
            </a:r>
          </a:p>
        </p:txBody>
      </p:sp>
      <p:sp>
        <p:nvSpPr>
          <p:cNvPr id="1155" name="Shape 1155"/>
          <p:cNvSpPr/>
          <p:nvPr/>
        </p:nvSpPr>
        <p:spPr>
          <a:xfrm>
            <a:off x="4601028"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22</a:t>
            </a:r>
          </a:p>
        </p:txBody>
      </p:sp>
      <p:sp>
        <p:nvSpPr>
          <p:cNvPr id="1156" name="Shape 1156"/>
          <p:cNvSpPr/>
          <p:nvPr/>
        </p:nvSpPr>
        <p:spPr>
          <a:xfrm>
            <a:off x="5134528"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23</a:t>
            </a:r>
          </a:p>
        </p:txBody>
      </p:sp>
      <p:sp>
        <p:nvSpPr>
          <p:cNvPr id="1157" name="Shape 1157"/>
          <p:cNvSpPr/>
          <p:nvPr/>
        </p:nvSpPr>
        <p:spPr>
          <a:xfrm>
            <a:off x="7288414"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a:t>
            </a:r>
          </a:p>
        </p:txBody>
      </p:sp>
      <p:sp>
        <p:nvSpPr>
          <p:cNvPr id="1158" name="Shape 1158"/>
          <p:cNvSpPr/>
          <p:nvPr/>
        </p:nvSpPr>
        <p:spPr>
          <a:xfrm>
            <a:off x="7821916"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4</a:t>
            </a:r>
          </a:p>
        </p:txBody>
      </p:sp>
      <p:sp>
        <p:nvSpPr>
          <p:cNvPr id="1159" name="Shape 1159"/>
          <p:cNvSpPr/>
          <p:nvPr/>
        </p:nvSpPr>
        <p:spPr>
          <a:xfrm>
            <a:off x="6212398"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1</a:t>
            </a:r>
          </a:p>
        </p:txBody>
      </p:sp>
      <p:sp>
        <p:nvSpPr>
          <p:cNvPr id="1160" name="Shape 1160"/>
          <p:cNvSpPr/>
          <p:nvPr/>
        </p:nvSpPr>
        <p:spPr>
          <a:xfrm>
            <a:off x="6745899" y="6130547"/>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a:t>
            </a:r>
          </a:p>
        </p:txBody>
      </p:sp>
      <p:sp>
        <p:nvSpPr>
          <p:cNvPr id="1161" name="Shape 1161"/>
          <p:cNvSpPr/>
          <p:nvPr/>
        </p:nvSpPr>
        <p:spPr>
          <a:xfrm>
            <a:off x="5678404"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31</a:t>
            </a:r>
          </a:p>
        </p:txBody>
      </p:sp>
      <p:sp>
        <p:nvSpPr>
          <p:cNvPr id="1162" name="Shape 1162"/>
          <p:cNvSpPr/>
          <p:nvPr/>
        </p:nvSpPr>
        <p:spPr>
          <a:xfrm>
            <a:off x="4602388" y="6127823"/>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29</a:t>
            </a:r>
          </a:p>
        </p:txBody>
      </p:sp>
      <p:sp>
        <p:nvSpPr>
          <p:cNvPr id="1163" name="Shape 1163"/>
          <p:cNvSpPr/>
          <p:nvPr/>
        </p:nvSpPr>
        <p:spPr>
          <a:xfrm>
            <a:off x="5135888"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30</a:t>
            </a:r>
          </a:p>
        </p:txBody>
      </p:sp>
      <p:sp>
        <p:nvSpPr>
          <p:cNvPr id="1164" name="Shape 1164"/>
          <p:cNvSpPr/>
          <p:nvPr/>
        </p:nvSpPr>
        <p:spPr>
          <a:xfrm>
            <a:off x="7287735"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10</a:t>
            </a:r>
          </a:p>
        </p:txBody>
      </p:sp>
      <p:sp>
        <p:nvSpPr>
          <p:cNvPr id="1165" name="Shape 1165"/>
          <p:cNvSpPr/>
          <p:nvPr/>
        </p:nvSpPr>
        <p:spPr>
          <a:xfrm>
            <a:off x="782123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11</a:t>
            </a:r>
          </a:p>
        </p:txBody>
      </p:sp>
      <p:sp>
        <p:nvSpPr>
          <p:cNvPr id="1166" name="Shape 1166"/>
          <p:cNvSpPr/>
          <p:nvPr/>
        </p:nvSpPr>
        <p:spPr>
          <a:xfrm>
            <a:off x="6211718"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8</a:t>
            </a:r>
          </a:p>
        </p:txBody>
      </p:sp>
      <p:sp>
        <p:nvSpPr>
          <p:cNvPr id="1167" name="Shape 1167"/>
          <p:cNvSpPr/>
          <p:nvPr/>
        </p:nvSpPr>
        <p:spPr>
          <a:xfrm>
            <a:off x="6745220" y="6603474"/>
            <a:ext cx="535743"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9</a:t>
            </a:r>
          </a:p>
        </p:txBody>
      </p:sp>
      <p:sp>
        <p:nvSpPr>
          <p:cNvPr id="1168" name="Shape 1168"/>
          <p:cNvSpPr/>
          <p:nvPr/>
        </p:nvSpPr>
        <p:spPr>
          <a:xfrm>
            <a:off x="5677725"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7</a:t>
            </a:r>
          </a:p>
        </p:txBody>
      </p:sp>
      <p:sp>
        <p:nvSpPr>
          <p:cNvPr id="1169" name="Shape 1169"/>
          <p:cNvSpPr/>
          <p:nvPr/>
        </p:nvSpPr>
        <p:spPr>
          <a:xfrm>
            <a:off x="4601708"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5</a:t>
            </a:r>
          </a:p>
        </p:txBody>
      </p:sp>
      <p:sp>
        <p:nvSpPr>
          <p:cNvPr id="1170" name="Shape 1170"/>
          <p:cNvSpPr/>
          <p:nvPr/>
        </p:nvSpPr>
        <p:spPr>
          <a:xfrm>
            <a:off x="7287735"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6</a:t>
            </a:r>
          </a:p>
        </p:txBody>
      </p:sp>
      <p:sp>
        <p:nvSpPr>
          <p:cNvPr id="1171" name="Shape 1171"/>
          <p:cNvSpPr/>
          <p:nvPr/>
        </p:nvSpPr>
        <p:spPr>
          <a:xfrm>
            <a:off x="7821236"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7</a:t>
            </a:r>
          </a:p>
        </p:txBody>
      </p:sp>
      <p:sp>
        <p:nvSpPr>
          <p:cNvPr id="1172" name="Shape 1172"/>
          <p:cNvSpPr/>
          <p:nvPr/>
        </p:nvSpPr>
        <p:spPr>
          <a:xfrm>
            <a:off x="6211718"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4</a:t>
            </a:r>
          </a:p>
        </p:txBody>
      </p:sp>
      <p:sp>
        <p:nvSpPr>
          <p:cNvPr id="1173" name="Shape 1173"/>
          <p:cNvSpPr/>
          <p:nvPr/>
        </p:nvSpPr>
        <p:spPr>
          <a:xfrm>
            <a:off x="6745220" y="4207265"/>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5</a:t>
            </a:r>
          </a:p>
        </p:txBody>
      </p:sp>
      <p:sp>
        <p:nvSpPr>
          <p:cNvPr id="1174" name="Shape 1174"/>
          <p:cNvSpPr/>
          <p:nvPr/>
        </p:nvSpPr>
        <p:spPr>
          <a:xfrm>
            <a:off x="5677725"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a:t>
            </a:r>
          </a:p>
        </p:txBody>
      </p:sp>
      <p:sp>
        <p:nvSpPr>
          <p:cNvPr id="1175" name="Shape 1175"/>
          <p:cNvSpPr/>
          <p:nvPr/>
        </p:nvSpPr>
        <p:spPr>
          <a:xfrm>
            <a:off x="4601708"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a:t>
            </a:r>
          </a:p>
        </p:txBody>
      </p:sp>
      <p:sp>
        <p:nvSpPr>
          <p:cNvPr id="1176" name="Shape 1176"/>
          <p:cNvSpPr/>
          <p:nvPr/>
        </p:nvSpPr>
        <p:spPr>
          <a:xfrm>
            <a:off x="5135208"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a:t>
            </a:r>
          </a:p>
        </p:txBody>
      </p:sp>
      <p:sp>
        <p:nvSpPr>
          <p:cNvPr id="1177" name="Shape 1177"/>
          <p:cNvSpPr/>
          <p:nvPr/>
        </p:nvSpPr>
        <p:spPr>
          <a:xfrm>
            <a:off x="6209540" y="6037079"/>
            <a:ext cx="2152531" cy="481883"/>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78" name="Shape 1178"/>
          <p:cNvSpPr/>
          <p:nvPr/>
        </p:nvSpPr>
        <p:spPr>
          <a:xfrm>
            <a:off x="4594780" y="6519292"/>
            <a:ext cx="3766470" cy="480868"/>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79" name="Shape 1179"/>
          <p:cNvSpPr/>
          <p:nvPr/>
        </p:nvSpPr>
        <p:spPr>
          <a:xfrm>
            <a:off x="5135208"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6</a:t>
            </a:r>
          </a:p>
        </p:txBody>
      </p:sp>
      <p:sp>
        <p:nvSpPr>
          <p:cNvPr id="1180" name="Shape 1180"/>
          <p:cNvSpPr/>
          <p:nvPr/>
        </p:nvSpPr>
        <p:spPr>
          <a:xfrm>
            <a:off x="8589600"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81" name="Shape 1181"/>
          <p:cNvSpPr/>
          <p:nvPr/>
        </p:nvSpPr>
        <p:spPr>
          <a:xfrm>
            <a:off x="9127621"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82" name="Shape 1182"/>
          <p:cNvSpPr/>
          <p:nvPr/>
        </p:nvSpPr>
        <p:spPr>
          <a:xfrm>
            <a:off x="9665643"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83" name="Shape 1183"/>
          <p:cNvSpPr/>
          <p:nvPr/>
        </p:nvSpPr>
        <p:spPr>
          <a:xfrm>
            <a:off x="10203665"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84" name="Shape 1184"/>
          <p:cNvSpPr/>
          <p:nvPr/>
        </p:nvSpPr>
        <p:spPr>
          <a:xfrm>
            <a:off x="10741686"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85" name="Shape 1185"/>
          <p:cNvSpPr/>
          <p:nvPr/>
        </p:nvSpPr>
        <p:spPr>
          <a:xfrm>
            <a:off x="11279708"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86" name="Shape 1186"/>
          <p:cNvSpPr/>
          <p:nvPr/>
        </p:nvSpPr>
        <p:spPr>
          <a:xfrm>
            <a:off x="11817730"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87" name="Shape 1187"/>
          <p:cNvSpPr/>
          <p:nvPr/>
        </p:nvSpPr>
        <p:spPr>
          <a:xfrm>
            <a:off x="8589600" y="2895093"/>
            <a:ext cx="3767453" cy="677334"/>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188" name="Shape 1188"/>
          <p:cNvSpPr/>
          <p:nvPr/>
        </p:nvSpPr>
        <p:spPr>
          <a:xfrm>
            <a:off x="8588015" y="3015743"/>
            <a:ext cx="3770622"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JUNE</a:t>
            </a:r>
          </a:p>
        </p:txBody>
      </p:sp>
      <p:sp>
        <p:nvSpPr>
          <p:cNvPr id="1189" name="Shape 1189"/>
          <p:cNvSpPr/>
          <p:nvPr/>
        </p:nvSpPr>
        <p:spPr>
          <a:xfrm>
            <a:off x="8588015"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1190" name="Shape 1190"/>
          <p:cNvSpPr/>
          <p:nvPr/>
        </p:nvSpPr>
        <p:spPr>
          <a:xfrm>
            <a:off x="9117029"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1191" name="Shape 1191"/>
          <p:cNvSpPr/>
          <p:nvPr/>
        </p:nvSpPr>
        <p:spPr>
          <a:xfrm>
            <a:off x="966856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1192" name="Shape 1192"/>
          <p:cNvSpPr/>
          <p:nvPr/>
        </p:nvSpPr>
        <p:spPr>
          <a:xfrm>
            <a:off x="1021112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1193" name="Shape 1193"/>
          <p:cNvSpPr/>
          <p:nvPr/>
        </p:nvSpPr>
        <p:spPr>
          <a:xfrm>
            <a:off x="1074462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1194" name="Shape 1194"/>
          <p:cNvSpPr/>
          <p:nvPr/>
        </p:nvSpPr>
        <p:spPr>
          <a:xfrm>
            <a:off x="11282610"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1195" name="Shape 1195"/>
          <p:cNvSpPr/>
          <p:nvPr/>
        </p:nvSpPr>
        <p:spPr>
          <a:xfrm>
            <a:off x="11811624"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1196" name="Shape 1196"/>
          <p:cNvSpPr/>
          <p:nvPr/>
        </p:nvSpPr>
        <p:spPr>
          <a:xfrm>
            <a:off x="8589600" y="651851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97" name="Shape 1197"/>
          <p:cNvSpPr/>
          <p:nvPr/>
        </p:nvSpPr>
        <p:spPr>
          <a:xfrm>
            <a:off x="8589600" y="555720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98" name="Shape 1198"/>
          <p:cNvSpPr/>
          <p:nvPr/>
        </p:nvSpPr>
        <p:spPr>
          <a:xfrm>
            <a:off x="8589600" y="459518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199" name="Shape 1199"/>
          <p:cNvSpPr/>
          <p:nvPr/>
        </p:nvSpPr>
        <p:spPr>
          <a:xfrm>
            <a:off x="8589600" y="411441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00" name="Shape 1200"/>
          <p:cNvSpPr/>
          <p:nvPr/>
        </p:nvSpPr>
        <p:spPr>
          <a:xfrm>
            <a:off x="9666435" y="4114374"/>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01" name="Shape 1201"/>
          <p:cNvSpPr/>
          <p:nvPr/>
        </p:nvSpPr>
        <p:spPr>
          <a:xfrm>
            <a:off x="10738238" y="4114395"/>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02" name="Shape 1202"/>
          <p:cNvSpPr/>
          <p:nvPr/>
        </p:nvSpPr>
        <p:spPr>
          <a:xfrm>
            <a:off x="11815073" y="4114354"/>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03" name="Shape 1203"/>
          <p:cNvSpPr/>
          <p:nvPr/>
        </p:nvSpPr>
        <p:spPr>
          <a:xfrm>
            <a:off x="11280358"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10</a:t>
            </a:r>
          </a:p>
        </p:txBody>
      </p:sp>
      <p:sp>
        <p:nvSpPr>
          <p:cNvPr id="1204" name="Shape 1204"/>
          <p:cNvSpPr/>
          <p:nvPr/>
        </p:nvSpPr>
        <p:spPr>
          <a:xfrm>
            <a:off x="11813859"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11</a:t>
            </a:r>
          </a:p>
        </p:txBody>
      </p:sp>
      <p:sp>
        <p:nvSpPr>
          <p:cNvPr id="1205" name="Shape 1205"/>
          <p:cNvSpPr/>
          <p:nvPr/>
        </p:nvSpPr>
        <p:spPr>
          <a:xfrm>
            <a:off x="10204342"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8</a:t>
            </a:r>
          </a:p>
        </p:txBody>
      </p:sp>
      <p:sp>
        <p:nvSpPr>
          <p:cNvPr id="1206" name="Shape 1206"/>
          <p:cNvSpPr/>
          <p:nvPr/>
        </p:nvSpPr>
        <p:spPr>
          <a:xfrm>
            <a:off x="10737842"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9</a:t>
            </a:r>
          </a:p>
        </p:txBody>
      </p:sp>
      <p:sp>
        <p:nvSpPr>
          <p:cNvPr id="1207" name="Shape 1207"/>
          <p:cNvSpPr/>
          <p:nvPr/>
        </p:nvSpPr>
        <p:spPr>
          <a:xfrm>
            <a:off x="9670348"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7</a:t>
            </a:r>
          </a:p>
        </p:txBody>
      </p:sp>
      <p:sp>
        <p:nvSpPr>
          <p:cNvPr id="1208" name="Shape 1208"/>
          <p:cNvSpPr/>
          <p:nvPr/>
        </p:nvSpPr>
        <p:spPr>
          <a:xfrm>
            <a:off x="8594331"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5</a:t>
            </a:r>
          </a:p>
        </p:txBody>
      </p:sp>
      <p:sp>
        <p:nvSpPr>
          <p:cNvPr id="1209" name="Shape 1209"/>
          <p:cNvSpPr/>
          <p:nvPr/>
        </p:nvSpPr>
        <p:spPr>
          <a:xfrm>
            <a:off x="9127831"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6</a:t>
            </a:r>
          </a:p>
        </p:txBody>
      </p:sp>
      <p:sp>
        <p:nvSpPr>
          <p:cNvPr id="1210" name="Shape 1210"/>
          <p:cNvSpPr/>
          <p:nvPr/>
        </p:nvSpPr>
        <p:spPr>
          <a:xfrm>
            <a:off x="11281717"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17</a:t>
            </a:r>
          </a:p>
        </p:txBody>
      </p:sp>
      <p:sp>
        <p:nvSpPr>
          <p:cNvPr id="1211" name="Shape 1211"/>
          <p:cNvSpPr/>
          <p:nvPr/>
        </p:nvSpPr>
        <p:spPr>
          <a:xfrm>
            <a:off x="11815218"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18</a:t>
            </a:r>
          </a:p>
        </p:txBody>
      </p:sp>
      <p:sp>
        <p:nvSpPr>
          <p:cNvPr id="1212" name="Shape 1212"/>
          <p:cNvSpPr/>
          <p:nvPr/>
        </p:nvSpPr>
        <p:spPr>
          <a:xfrm>
            <a:off x="10205701" y="5167137"/>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15</a:t>
            </a:r>
          </a:p>
        </p:txBody>
      </p:sp>
      <p:sp>
        <p:nvSpPr>
          <p:cNvPr id="1213" name="Shape 1213"/>
          <p:cNvSpPr/>
          <p:nvPr/>
        </p:nvSpPr>
        <p:spPr>
          <a:xfrm>
            <a:off x="10739201"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16</a:t>
            </a:r>
          </a:p>
        </p:txBody>
      </p:sp>
      <p:sp>
        <p:nvSpPr>
          <p:cNvPr id="1214" name="Shape 1214"/>
          <p:cNvSpPr/>
          <p:nvPr/>
        </p:nvSpPr>
        <p:spPr>
          <a:xfrm>
            <a:off x="9671707"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14</a:t>
            </a:r>
          </a:p>
        </p:txBody>
      </p:sp>
      <p:sp>
        <p:nvSpPr>
          <p:cNvPr id="1215" name="Shape 1215"/>
          <p:cNvSpPr/>
          <p:nvPr/>
        </p:nvSpPr>
        <p:spPr>
          <a:xfrm>
            <a:off x="8595690"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12</a:t>
            </a:r>
          </a:p>
        </p:txBody>
      </p:sp>
      <p:sp>
        <p:nvSpPr>
          <p:cNvPr id="1216" name="Shape 1216"/>
          <p:cNvSpPr/>
          <p:nvPr/>
        </p:nvSpPr>
        <p:spPr>
          <a:xfrm>
            <a:off x="9129190"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13</a:t>
            </a:r>
          </a:p>
        </p:txBody>
      </p:sp>
      <p:sp>
        <p:nvSpPr>
          <p:cNvPr id="1217" name="Shape 1217"/>
          <p:cNvSpPr/>
          <p:nvPr/>
        </p:nvSpPr>
        <p:spPr>
          <a:xfrm>
            <a:off x="11281038"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24</a:t>
            </a:r>
          </a:p>
        </p:txBody>
      </p:sp>
      <p:sp>
        <p:nvSpPr>
          <p:cNvPr id="1218" name="Shape 1218"/>
          <p:cNvSpPr/>
          <p:nvPr/>
        </p:nvSpPr>
        <p:spPr>
          <a:xfrm>
            <a:off x="11814539"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25</a:t>
            </a:r>
          </a:p>
        </p:txBody>
      </p:sp>
      <p:sp>
        <p:nvSpPr>
          <p:cNvPr id="1219" name="Shape 1219"/>
          <p:cNvSpPr/>
          <p:nvPr/>
        </p:nvSpPr>
        <p:spPr>
          <a:xfrm>
            <a:off x="10205021"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22</a:t>
            </a:r>
          </a:p>
        </p:txBody>
      </p:sp>
      <p:sp>
        <p:nvSpPr>
          <p:cNvPr id="1220" name="Shape 1220"/>
          <p:cNvSpPr/>
          <p:nvPr/>
        </p:nvSpPr>
        <p:spPr>
          <a:xfrm>
            <a:off x="10738522" y="563452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23</a:t>
            </a:r>
          </a:p>
        </p:txBody>
      </p:sp>
      <p:sp>
        <p:nvSpPr>
          <p:cNvPr id="1221" name="Shape 1221"/>
          <p:cNvSpPr/>
          <p:nvPr/>
        </p:nvSpPr>
        <p:spPr>
          <a:xfrm>
            <a:off x="9671027"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21</a:t>
            </a:r>
          </a:p>
        </p:txBody>
      </p:sp>
      <p:sp>
        <p:nvSpPr>
          <p:cNvPr id="1222" name="Shape 1222"/>
          <p:cNvSpPr/>
          <p:nvPr/>
        </p:nvSpPr>
        <p:spPr>
          <a:xfrm>
            <a:off x="8595011" y="5631797"/>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19</a:t>
            </a:r>
          </a:p>
        </p:txBody>
      </p:sp>
      <p:sp>
        <p:nvSpPr>
          <p:cNvPr id="1223" name="Shape 1223"/>
          <p:cNvSpPr/>
          <p:nvPr/>
        </p:nvSpPr>
        <p:spPr>
          <a:xfrm>
            <a:off x="9128511" y="563452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20</a:t>
            </a:r>
          </a:p>
        </p:txBody>
      </p:sp>
      <p:sp>
        <p:nvSpPr>
          <p:cNvPr id="1224" name="Shape 1224"/>
          <p:cNvSpPr/>
          <p:nvPr/>
        </p:nvSpPr>
        <p:spPr>
          <a:xfrm>
            <a:off x="11282397"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1</a:t>
            </a:r>
          </a:p>
        </p:txBody>
      </p:sp>
      <p:sp>
        <p:nvSpPr>
          <p:cNvPr id="1225" name="Shape 1225"/>
          <p:cNvSpPr/>
          <p:nvPr/>
        </p:nvSpPr>
        <p:spPr>
          <a:xfrm>
            <a:off x="11815898"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2</a:t>
            </a:r>
          </a:p>
        </p:txBody>
      </p:sp>
      <p:sp>
        <p:nvSpPr>
          <p:cNvPr id="1226" name="Shape 1226"/>
          <p:cNvSpPr/>
          <p:nvPr/>
        </p:nvSpPr>
        <p:spPr>
          <a:xfrm>
            <a:off x="10206380"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29</a:t>
            </a:r>
          </a:p>
        </p:txBody>
      </p:sp>
      <p:sp>
        <p:nvSpPr>
          <p:cNvPr id="1227" name="Shape 1227"/>
          <p:cNvSpPr/>
          <p:nvPr/>
        </p:nvSpPr>
        <p:spPr>
          <a:xfrm>
            <a:off x="10739881"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30</a:t>
            </a:r>
          </a:p>
        </p:txBody>
      </p:sp>
      <p:sp>
        <p:nvSpPr>
          <p:cNvPr id="1228" name="Shape 1228"/>
          <p:cNvSpPr/>
          <p:nvPr/>
        </p:nvSpPr>
        <p:spPr>
          <a:xfrm>
            <a:off x="9672387"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28</a:t>
            </a:r>
          </a:p>
        </p:txBody>
      </p:sp>
      <p:sp>
        <p:nvSpPr>
          <p:cNvPr id="1229" name="Shape 1229"/>
          <p:cNvSpPr/>
          <p:nvPr/>
        </p:nvSpPr>
        <p:spPr>
          <a:xfrm>
            <a:off x="8596370"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26</a:t>
            </a:r>
          </a:p>
        </p:txBody>
      </p:sp>
      <p:sp>
        <p:nvSpPr>
          <p:cNvPr id="1230" name="Shape 1230"/>
          <p:cNvSpPr/>
          <p:nvPr/>
        </p:nvSpPr>
        <p:spPr>
          <a:xfrm>
            <a:off x="9129870"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27</a:t>
            </a:r>
          </a:p>
        </p:txBody>
      </p:sp>
      <p:sp>
        <p:nvSpPr>
          <p:cNvPr id="1231" name="Shape 1231"/>
          <p:cNvSpPr/>
          <p:nvPr/>
        </p:nvSpPr>
        <p:spPr>
          <a:xfrm>
            <a:off x="11281717"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8</a:t>
            </a:r>
          </a:p>
        </p:txBody>
      </p:sp>
      <p:sp>
        <p:nvSpPr>
          <p:cNvPr id="1232" name="Shape 1232"/>
          <p:cNvSpPr/>
          <p:nvPr/>
        </p:nvSpPr>
        <p:spPr>
          <a:xfrm>
            <a:off x="11815218"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9</a:t>
            </a:r>
          </a:p>
        </p:txBody>
      </p:sp>
      <p:sp>
        <p:nvSpPr>
          <p:cNvPr id="1233" name="Shape 1233"/>
          <p:cNvSpPr/>
          <p:nvPr/>
        </p:nvSpPr>
        <p:spPr>
          <a:xfrm>
            <a:off x="10205701" y="6603474"/>
            <a:ext cx="535743"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6</a:t>
            </a:r>
          </a:p>
        </p:txBody>
      </p:sp>
      <p:sp>
        <p:nvSpPr>
          <p:cNvPr id="1234" name="Shape 1234"/>
          <p:cNvSpPr/>
          <p:nvPr/>
        </p:nvSpPr>
        <p:spPr>
          <a:xfrm>
            <a:off x="10739201"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7</a:t>
            </a:r>
          </a:p>
        </p:txBody>
      </p:sp>
      <p:sp>
        <p:nvSpPr>
          <p:cNvPr id="1235" name="Shape 1235"/>
          <p:cNvSpPr/>
          <p:nvPr/>
        </p:nvSpPr>
        <p:spPr>
          <a:xfrm>
            <a:off x="9671707"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5</a:t>
            </a:r>
          </a:p>
        </p:txBody>
      </p:sp>
      <p:sp>
        <p:nvSpPr>
          <p:cNvPr id="1236" name="Shape 1236"/>
          <p:cNvSpPr/>
          <p:nvPr/>
        </p:nvSpPr>
        <p:spPr>
          <a:xfrm>
            <a:off x="8595690"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3</a:t>
            </a:r>
          </a:p>
        </p:txBody>
      </p:sp>
      <p:sp>
        <p:nvSpPr>
          <p:cNvPr id="1237" name="Shape 1237"/>
          <p:cNvSpPr/>
          <p:nvPr/>
        </p:nvSpPr>
        <p:spPr>
          <a:xfrm>
            <a:off x="11281717"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a:t>
            </a:r>
          </a:p>
        </p:txBody>
      </p:sp>
      <p:sp>
        <p:nvSpPr>
          <p:cNvPr id="1238" name="Shape 1238"/>
          <p:cNvSpPr/>
          <p:nvPr/>
        </p:nvSpPr>
        <p:spPr>
          <a:xfrm>
            <a:off x="11815218"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4</a:t>
            </a:r>
          </a:p>
        </p:txBody>
      </p:sp>
      <p:sp>
        <p:nvSpPr>
          <p:cNvPr id="1239" name="Shape 1239"/>
          <p:cNvSpPr/>
          <p:nvPr/>
        </p:nvSpPr>
        <p:spPr>
          <a:xfrm>
            <a:off x="10205701" y="4207265"/>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a:t>
            </a:r>
          </a:p>
        </p:txBody>
      </p:sp>
      <p:sp>
        <p:nvSpPr>
          <p:cNvPr id="1240" name="Shape 1240"/>
          <p:cNvSpPr/>
          <p:nvPr/>
        </p:nvSpPr>
        <p:spPr>
          <a:xfrm>
            <a:off x="10739201"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a:t>
            </a:r>
          </a:p>
        </p:txBody>
      </p:sp>
      <p:sp>
        <p:nvSpPr>
          <p:cNvPr id="1241" name="Shape 1241"/>
          <p:cNvSpPr/>
          <p:nvPr/>
        </p:nvSpPr>
        <p:spPr>
          <a:xfrm>
            <a:off x="9671707"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31</a:t>
            </a:r>
          </a:p>
        </p:txBody>
      </p:sp>
      <p:sp>
        <p:nvSpPr>
          <p:cNvPr id="1242" name="Shape 1242"/>
          <p:cNvSpPr/>
          <p:nvPr/>
        </p:nvSpPr>
        <p:spPr>
          <a:xfrm>
            <a:off x="8595690"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8E8E8E"/>
                </a:solidFill>
                <a:latin typeface="Lato-Bold"/>
                <a:ea typeface="Lato-Bold"/>
                <a:cs typeface="Lato-Bold"/>
                <a:sym typeface="Lato-Bold"/>
              </a:defRPr>
            </a:lvl1pPr>
          </a:lstStyle>
          <a:p>
            <a:pPr lvl="0">
              <a:defRPr sz="1800" b="0">
                <a:solidFill>
                  <a:srgbClr val="000000"/>
                </a:solidFill>
              </a:defRPr>
            </a:pPr>
            <a:r>
              <a:rPr sz="1600" b="1">
                <a:solidFill>
                  <a:srgbClr val="8E8E8E"/>
                </a:solidFill>
              </a:rPr>
              <a:t>29</a:t>
            </a:r>
          </a:p>
        </p:txBody>
      </p:sp>
      <p:sp>
        <p:nvSpPr>
          <p:cNvPr id="1243" name="Shape 1243"/>
          <p:cNvSpPr/>
          <p:nvPr/>
        </p:nvSpPr>
        <p:spPr>
          <a:xfrm>
            <a:off x="9129190"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30</a:t>
            </a:r>
          </a:p>
        </p:txBody>
      </p:sp>
      <p:sp>
        <p:nvSpPr>
          <p:cNvPr id="1244" name="Shape 1244"/>
          <p:cNvSpPr/>
          <p:nvPr/>
        </p:nvSpPr>
        <p:spPr>
          <a:xfrm>
            <a:off x="8589846" y="4110501"/>
            <a:ext cx="1614874" cy="483665"/>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45" name="Shape 1245"/>
          <p:cNvSpPr/>
          <p:nvPr/>
        </p:nvSpPr>
        <p:spPr>
          <a:xfrm>
            <a:off x="11279930" y="6038189"/>
            <a:ext cx="1076123" cy="480263"/>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46" name="Shape 1246"/>
          <p:cNvSpPr/>
          <p:nvPr/>
        </p:nvSpPr>
        <p:spPr>
          <a:xfrm>
            <a:off x="8590091" y="6518560"/>
            <a:ext cx="3766470" cy="480868"/>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47" name="Shape 1247"/>
          <p:cNvSpPr/>
          <p:nvPr/>
        </p:nvSpPr>
        <p:spPr>
          <a:xfrm>
            <a:off x="9129190"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4</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 name="Shape 124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Calendar 2016</a:t>
            </a:r>
          </a:p>
        </p:txBody>
      </p:sp>
      <p:sp>
        <p:nvSpPr>
          <p:cNvPr id="1250" name="Shape 125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26</a:t>
            </a:fld>
            <a:endParaRPr sz="2600">
              <a:solidFill>
                <a:srgbClr val="3F454D"/>
              </a:solidFill>
            </a:endParaRPr>
          </a:p>
        </p:txBody>
      </p:sp>
      <p:sp>
        <p:nvSpPr>
          <p:cNvPr id="1251" name="Shape 1251"/>
          <p:cNvSpPr/>
          <p:nvPr/>
        </p:nvSpPr>
        <p:spPr>
          <a:xfrm>
            <a:off x="601635"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52" name="Shape 1252"/>
          <p:cNvSpPr/>
          <p:nvPr/>
        </p:nvSpPr>
        <p:spPr>
          <a:xfrm>
            <a:off x="1139656"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53" name="Shape 1253"/>
          <p:cNvSpPr/>
          <p:nvPr/>
        </p:nvSpPr>
        <p:spPr>
          <a:xfrm>
            <a:off x="1677678"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54" name="Shape 1254"/>
          <p:cNvSpPr/>
          <p:nvPr/>
        </p:nvSpPr>
        <p:spPr>
          <a:xfrm>
            <a:off x="2215700"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55" name="Shape 1255"/>
          <p:cNvSpPr/>
          <p:nvPr/>
        </p:nvSpPr>
        <p:spPr>
          <a:xfrm>
            <a:off x="2753722"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56" name="Shape 1256"/>
          <p:cNvSpPr/>
          <p:nvPr/>
        </p:nvSpPr>
        <p:spPr>
          <a:xfrm>
            <a:off x="3291744" y="3531909"/>
            <a:ext cx="539322"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57" name="Shape 1257"/>
          <p:cNvSpPr/>
          <p:nvPr/>
        </p:nvSpPr>
        <p:spPr>
          <a:xfrm>
            <a:off x="3829765"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58" name="Shape 1258"/>
          <p:cNvSpPr/>
          <p:nvPr/>
        </p:nvSpPr>
        <p:spPr>
          <a:xfrm>
            <a:off x="601635" y="2895093"/>
            <a:ext cx="3767453" cy="677334"/>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259" name="Shape 1259"/>
          <p:cNvSpPr/>
          <p:nvPr/>
        </p:nvSpPr>
        <p:spPr>
          <a:xfrm>
            <a:off x="600050" y="3015743"/>
            <a:ext cx="3770622"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JULY</a:t>
            </a:r>
          </a:p>
        </p:txBody>
      </p:sp>
      <p:sp>
        <p:nvSpPr>
          <p:cNvPr id="1260" name="Shape 1260"/>
          <p:cNvSpPr/>
          <p:nvPr/>
        </p:nvSpPr>
        <p:spPr>
          <a:xfrm>
            <a:off x="600050"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1261" name="Shape 1261"/>
          <p:cNvSpPr/>
          <p:nvPr/>
        </p:nvSpPr>
        <p:spPr>
          <a:xfrm>
            <a:off x="1129064"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1262" name="Shape 1262"/>
          <p:cNvSpPr/>
          <p:nvPr/>
        </p:nvSpPr>
        <p:spPr>
          <a:xfrm>
            <a:off x="1680597" y="3673834"/>
            <a:ext cx="528946"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1263" name="Shape 1263"/>
          <p:cNvSpPr/>
          <p:nvPr/>
        </p:nvSpPr>
        <p:spPr>
          <a:xfrm>
            <a:off x="2223158"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1264" name="Shape 1264"/>
          <p:cNvSpPr/>
          <p:nvPr/>
        </p:nvSpPr>
        <p:spPr>
          <a:xfrm>
            <a:off x="2756658" y="3673834"/>
            <a:ext cx="528946"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1265" name="Shape 1265"/>
          <p:cNvSpPr/>
          <p:nvPr/>
        </p:nvSpPr>
        <p:spPr>
          <a:xfrm>
            <a:off x="3294646"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1266" name="Shape 1266"/>
          <p:cNvSpPr/>
          <p:nvPr/>
        </p:nvSpPr>
        <p:spPr>
          <a:xfrm>
            <a:off x="3823659"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1267" name="Shape 1267"/>
          <p:cNvSpPr/>
          <p:nvPr/>
        </p:nvSpPr>
        <p:spPr>
          <a:xfrm>
            <a:off x="601635" y="651851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68" name="Shape 1268"/>
          <p:cNvSpPr/>
          <p:nvPr/>
        </p:nvSpPr>
        <p:spPr>
          <a:xfrm>
            <a:off x="601635" y="555720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69" name="Shape 1269"/>
          <p:cNvSpPr/>
          <p:nvPr/>
        </p:nvSpPr>
        <p:spPr>
          <a:xfrm>
            <a:off x="601635" y="459518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70" name="Shape 1270"/>
          <p:cNvSpPr/>
          <p:nvPr/>
        </p:nvSpPr>
        <p:spPr>
          <a:xfrm>
            <a:off x="601635" y="4114415"/>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71" name="Shape 1271"/>
          <p:cNvSpPr/>
          <p:nvPr/>
        </p:nvSpPr>
        <p:spPr>
          <a:xfrm>
            <a:off x="1678470" y="4114374"/>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72" name="Shape 1272"/>
          <p:cNvSpPr/>
          <p:nvPr/>
        </p:nvSpPr>
        <p:spPr>
          <a:xfrm>
            <a:off x="2750272" y="411439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73" name="Shape 1273"/>
          <p:cNvSpPr/>
          <p:nvPr/>
        </p:nvSpPr>
        <p:spPr>
          <a:xfrm>
            <a:off x="3827108" y="4114354"/>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274" name="Shape 1274"/>
          <p:cNvSpPr/>
          <p:nvPr/>
        </p:nvSpPr>
        <p:spPr>
          <a:xfrm>
            <a:off x="3292393"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8</a:t>
            </a:r>
          </a:p>
        </p:txBody>
      </p:sp>
      <p:sp>
        <p:nvSpPr>
          <p:cNvPr id="1275" name="Shape 1275"/>
          <p:cNvSpPr/>
          <p:nvPr/>
        </p:nvSpPr>
        <p:spPr>
          <a:xfrm>
            <a:off x="3825894"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9</a:t>
            </a:r>
          </a:p>
        </p:txBody>
      </p:sp>
      <p:sp>
        <p:nvSpPr>
          <p:cNvPr id="1276" name="Shape 1276"/>
          <p:cNvSpPr/>
          <p:nvPr/>
        </p:nvSpPr>
        <p:spPr>
          <a:xfrm>
            <a:off x="2216377" y="467111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6</a:t>
            </a:r>
          </a:p>
        </p:txBody>
      </p:sp>
      <p:sp>
        <p:nvSpPr>
          <p:cNvPr id="1277" name="Shape 1277"/>
          <p:cNvSpPr/>
          <p:nvPr/>
        </p:nvSpPr>
        <p:spPr>
          <a:xfrm>
            <a:off x="2749877"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7</a:t>
            </a:r>
          </a:p>
        </p:txBody>
      </p:sp>
      <p:sp>
        <p:nvSpPr>
          <p:cNvPr id="1278" name="Shape 1278"/>
          <p:cNvSpPr/>
          <p:nvPr/>
        </p:nvSpPr>
        <p:spPr>
          <a:xfrm>
            <a:off x="1682382"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5</a:t>
            </a:r>
          </a:p>
        </p:txBody>
      </p:sp>
      <p:sp>
        <p:nvSpPr>
          <p:cNvPr id="1279" name="Shape 1279"/>
          <p:cNvSpPr/>
          <p:nvPr/>
        </p:nvSpPr>
        <p:spPr>
          <a:xfrm>
            <a:off x="606366"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dirty="0">
                <a:solidFill>
                  <a:schemeClr val="accent1"/>
                </a:solidFill>
              </a:rPr>
              <a:t>3</a:t>
            </a:r>
          </a:p>
        </p:txBody>
      </p:sp>
      <p:sp>
        <p:nvSpPr>
          <p:cNvPr id="1280" name="Shape 1280"/>
          <p:cNvSpPr/>
          <p:nvPr/>
        </p:nvSpPr>
        <p:spPr>
          <a:xfrm>
            <a:off x="1139866"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4</a:t>
            </a:r>
          </a:p>
        </p:txBody>
      </p:sp>
      <p:sp>
        <p:nvSpPr>
          <p:cNvPr id="1281" name="Shape 1281"/>
          <p:cNvSpPr/>
          <p:nvPr/>
        </p:nvSpPr>
        <p:spPr>
          <a:xfrm>
            <a:off x="3293753"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15</a:t>
            </a:r>
          </a:p>
        </p:txBody>
      </p:sp>
      <p:sp>
        <p:nvSpPr>
          <p:cNvPr id="1282" name="Shape 1282"/>
          <p:cNvSpPr/>
          <p:nvPr/>
        </p:nvSpPr>
        <p:spPr>
          <a:xfrm>
            <a:off x="3827253"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16</a:t>
            </a:r>
          </a:p>
        </p:txBody>
      </p:sp>
      <p:sp>
        <p:nvSpPr>
          <p:cNvPr id="1283" name="Shape 1283"/>
          <p:cNvSpPr/>
          <p:nvPr/>
        </p:nvSpPr>
        <p:spPr>
          <a:xfrm>
            <a:off x="2217736"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13</a:t>
            </a:r>
          </a:p>
        </p:txBody>
      </p:sp>
      <p:sp>
        <p:nvSpPr>
          <p:cNvPr id="1284" name="Shape 1284"/>
          <p:cNvSpPr/>
          <p:nvPr/>
        </p:nvSpPr>
        <p:spPr>
          <a:xfrm>
            <a:off x="2751236"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14</a:t>
            </a:r>
          </a:p>
        </p:txBody>
      </p:sp>
      <p:sp>
        <p:nvSpPr>
          <p:cNvPr id="1285" name="Shape 1285"/>
          <p:cNvSpPr/>
          <p:nvPr/>
        </p:nvSpPr>
        <p:spPr>
          <a:xfrm>
            <a:off x="1683742"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12</a:t>
            </a:r>
          </a:p>
        </p:txBody>
      </p:sp>
      <p:sp>
        <p:nvSpPr>
          <p:cNvPr id="1286" name="Shape 1286"/>
          <p:cNvSpPr/>
          <p:nvPr/>
        </p:nvSpPr>
        <p:spPr>
          <a:xfrm>
            <a:off x="607725"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10</a:t>
            </a:r>
          </a:p>
        </p:txBody>
      </p:sp>
      <p:sp>
        <p:nvSpPr>
          <p:cNvPr id="1287" name="Shape 1287"/>
          <p:cNvSpPr/>
          <p:nvPr/>
        </p:nvSpPr>
        <p:spPr>
          <a:xfrm>
            <a:off x="1141226"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11</a:t>
            </a:r>
          </a:p>
        </p:txBody>
      </p:sp>
      <p:sp>
        <p:nvSpPr>
          <p:cNvPr id="1288" name="Shape 1288"/>
          <p:cNvSpPr/>
          <p:nvPr/>
        </p:nvSpPr>
        <p:spPr>
          <a:xfrm>
            <a:off x="3293073"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22</a:t>
            </a:r>
          </a:p>
        </p:txBody>
      </p:sp>
      <p:sp>
        <p:nvSpPr>
          <p:cNvPr id="1289" name="Shape 1289"/>
          <p:cNvSpPr/>
          <p:nvPr/>
        </p:nvSpPr>
        <p:spPr>
          <a:xfrm>
            <a:off x="3826573"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23</a:t>
            </a:r>
          </a:p>
        </p:txBody>
      </p:sp>
      <p:sp>
        <p:nvSpPr>
          <p:cNvPr id="1290" name="Shape 1290"/>
          <p:cNvSpPr/>
          <p:nvPr/>
        </p:nvSpPr>
        <p:spPr>
          <a:xfrm>
            <a:off x="2217056"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20</a:t>
            </a:r>
          </a:p>
        </p:txBody>
      </p:sp>
      <p:sp>
        <p:nvSpPr>
          <p:cNvPr id="1291" name="Shape 1291"/>
          <p:cNvSpPr/>
          <p:nvPr/>
        </p:nvSpPr>
        <p:spPr>
          <a:xfrm>
            <a:off x="2750557"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21</a:t>
            </a:r>
          </a:p>
        </p:txBody>
      </p:sp>
      <p:sp>
        <p:nvSpPr>
          <p:cNvPr id="1292" name="Shape 1292"/>
          <p:cNvSpPr/>
          <p:nvPr/>
        </p:nvSpPr>
        <p:spPr>
          <a:xfrm>
            <a:off x="1683062"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19</a:t>
            </a:r>
          </a:p>
        </p:txBody>
      </p:sp>
      <p:sp>
        <p:nvSpPr>
          <p:cNvPr id="1293" name="Shape 1293"/>
          <p:cNvSpPr/>
          <p:nvPr/>
        </p:nvSpPr>
        <p:spPr>
          <a:xfrm>
            <a:off x="607046" y="5631797"/>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17</a:t>
            </a:r>
          </a:p>
        </p:txBody>
      </p:sp>
      <p:sp>
        <p:nvSpPr>
          <p:cNvPr id="1294" name="Shape 1294"/>
          <p:cNvSpPr/>
          <p:nvPr/>
        </p:nvSpPr>
        <p:spPr>
          <a:xfrm>
            <a:off x="1140546"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18</a:t>
            </a:r>
          </a:p>
        </p:txBody>
      </p:sp>
      <p:sp>
        <p:nvSpPr>
          <p:cNvPr id="1295" name="Shape 1295"/>
          <p:cNvSpPr/>
          <p:nvPr/>
        </p:nvSpPr>
        <p:spPr>
          <a:xfrm>
            <a:off x="3294432"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29</a:t>
            </a:r>
          </a:p>
        </p:txBody>
      </p:sp>
      <p:sp>
        <p:nvSpPr>
          <p:cNvPr id="1296" name="Shape 1296"/>
          <p:cNvSpPr/>
          <p:nvPr/>
        </p:nvSpPr>
        <p:spPr>
          <a:xfrm>
            <a:off x="3827933"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30</a:t>
            </a:r>
          </a:p>
        </p:txBody>
      </p:sp>
      <p:sp>
        <p:nvSpPr>
          <p:cNvPr id="1297" name="Shape 1297"/>
          <p:cNvSpPr/>
          <p:nvPr/>
        </p:nvSpPr>
        <p:spPr>
          <a:xfrm>
            <a:off x="2218416"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27</a:t>
            </a:r>
          </a:p>
        </p:txBody>
      </p:sp>
      <p:sp>
        <p:nvSpPr>
          <p:cNvPr id="1298" name="Shape 1298"/>
          <p:cNvSpPr/>
          <p:nvPr/>
        </p:nvSpPr>
        <p:spPr>
          <a:xfrm>
            <a:off x="2751916"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28</a:t>
            </a:r>
          </a:p>
        </p:txBody>
      </p:sp>
      <p:sp>
        <p:nvSpPr>
          <p:cNvPr id="1299" name="Shape 1299"/>
          <p:cNvSpPr/>
          <p:nvPr/>
        </p:nvSpPr>
        <p:spPr>
          <a:xfrm>
            <a:off x="1684422"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26</a:t>
            </a:r>
          </a:p>
        </p:txBody>
      </p:sp>
      <p:sp>
        <p:nvSpPr>
          <p:cNvPr id="1300" name="Shape 1300"/>
          <p:cNvSpPr/>
          <p:nvPr/>
        </p:nvSpPr>
        <p:spPr>
          <a:xfrm>
            <a:off x="608405"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24</a:t>
            </a:r>
          </a:p>
        </p:txBody>
      </p:sp>
      <p:sp>
        <p:nvSpPr>
          <p:cNvPr id="1301" name="Shape 1301"/>
          <p:cNvSpPr/>
          <p:nvPr/>
        </p:nvSpPr>
        <p:spPr>
          <a:xfrm>
            <a:off x="1141906" y="6130547"/>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25</a:t>
            </a:r>
          </a:p>
        </p:txBody>
      </p:sp>
      <p:sp>
        <p:nvSpPr>
          <p:cNvPr id="1302" name="Shape 1302"/>
          <p:cNvSpPr/>
          <p:nvPr/>
        </p:nvSpPr>
        <p:spPr>
          <a:xfrm>
            <a:off x="3293753"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5</a:t>
            </a:r>
          </a:p>
        </p:txBody>
      </p:sp>
      <p:sp>
        <p:nvSpPr>
          <p:cNvPr id="1303" name="Shape 1303"/>
          <p:cNvSpPr/>
          <p:nvPr/>
        </p:nvSpPr>
        <p:spPr>
          <a:xfrm>
            <a:off x="3827253"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6</a:t>
            </a:r>
          </a:p>
        </p:txBody>
      </p:sp>
      <p:sp>
        <p:nvSpPr>
          <p:cNvPr id="1304" name="Shape 1304"/>
          <p:cNvSpPr/>
          <p:nvPr/>
        </p:nvSpPr>
        <p:spPr>
          <a:xfrm>
            <a:off x="221773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a:t>
            </a:r>
          </a:p>
        </p:txBody>
      </p:sp>
      <p:sp>
        <p:nvSpPr>
          <p:cNvPr id="1305" name="Shape 1305"/>
          <p:cNvSpPr/>
          <p:nvPr/>
        </p:nvSpPr>
        <p:spPr>
          <a:xfrm>
            <a:off x="275123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4</a:t>
            </a:r>
          </a:p>
        </p:txBody>
      </p:sp>
      <p:sp>
        <p:nvSpPr>
          <p:cNvPr id="1306" name="Shape 1306"/>
          <p:cNvSpPr/>
          <p:nvPr/>
        </p:nvSpPr>
        <p:spPr>
          <a:xfrm>
            <a:off x="1683742"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a:t>
            </a:r>
          </a:p>
        </p:txBody>
      </p:sp>
      <p:sp>
        <p:nvSpPr>
          <p:cNvPr id="1307" name="Shape 1307"/>
          <p:cNvSpPr/>
          <p:nvPr/>
        </p:nvSpPr>
        <p:spPr>
          <a:xfrm>
            <a:off x="607725" y="6600750"/>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31</a:t>
            </a:r>
          </a:p>
        </p:txBody>
      </p:sp>
      <p:sp>
        <p:nvSpPr>
          <p:cNvPr id="1308" name="Shape 1308"/>
          <p:cNvSpPr/>
          <p:nvPr/>
        </p:nvSpPr>
        <p:spPr>
          <a:xfrm>
            <a:off x="114122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1</a:t>
            </a:r>
          </a:p>
        </p:txBody>
      </p:sp>
      <p:sp>
        <p:nvSpPr>
          <p:cNvPr id="1309" name="Shape 1309"/>
          <p:cNvSpPr/>
          <p:nvPr/>
        </p:nvSpPr>
        <p:spPr>
          <a:xfrm>
            <a:off x="3293753"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a:t>
            </a:r>
          </a:p>
        </p:txBody>
      </p:sp>
      <p:sp>
        <p:nvSpPr>
          <p:cNvPr id="1310" name="Shape 1310"/>
          <p:cNvSpPr/>
          <p:nvPr/>
        </p:nvSpPr>
        <p:spPr>
          <a:xfrm>
            <a:off x="3827253"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a:t>
            </a:r>
          </a:p>
        </p:txBody>
      </p:sp>
      <p:sp>
        <p:nvSpPr>
          <p:cNvPr id="1311" name="Shape 1311"/>
          <p:cNvSpPr/>
          <p:nvPr/>
        </p:nvSpPr>
        <p:spPr>
          <a:xfrm>
            <a:off x="2217736"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29</a:t>
            </a:r>
          </a:p>
        </p:txBody>
      </p:sp>
      <p:sp>
        <p:nvSpPr>
          <p:cNvPr id="1312" name="Shape 1312"/>
          <p:cNvSpPr/>
          <p:nvPr/>
        </p:nvSpPr>
        <p:spPr>
          <a:xfrm>
            <a:off x="2751236"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30</a:t>
            </a:r>
          </a:p>
        </p:txBody>
      </p:sp>
      <p:sp>
        <p:nvSpPr>
          <p:cNvPr id="1313" name="Shape 1313"/>
          <p:cNvSpPr/>
          <p:nvPr/>
        </p:nvSpPr>
        <p:spPr>
          <a:xfrm>
            <a:off x="1683742"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28</a:t>
            </a:r>
          </a:p>
        </p:txBody>
      </p:sp>
      <p:sp>
        <p:nvSpPr>
          <p:cNvPr id="1314" name="Shape 1314"/>
          <p:cNvSpPr/>
          <p:nvPr/>
        </p:nvSpPr>
        <p:spPr>
          <a:xfrm>
            <a:off x="607725"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26</a:t>
            </a:r>
          </a:p>
        </p:txBody>
      </p:sp>
      <p:sp>
        <p:nvSpPr>
          <p:cNvPr id="1315" name="Shape 1315"/>
          <p:cNvSpPr/>
          <p:nvPr/>
        </p:nvSpPr>
        <p:spPr>
          <a:xfrm>
            <a:off x="1141226"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27</a:t>
            </a:r>
          </a:p>
        </p:txBody>
      </p:sp>
      <p:sp>
        <p:nvSpPr>
          <p:cNvPr id="1316" name="Shape 1316"/>
          <p:cNvSpPr/>
          <p:nvPr/>
        </p:nvSpPr>
        <p:spPr>
          <a:xfrm>
            <a:off x="601635" y="4111367"/>
            <a:ext cx="2691409" cy="48543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17" name="Shape 1317"/>
          <p:cNvSpPr/>
          <p:nvPr/>
        </p:nvSpPr>
        <p:spPr>
          <a:xfrm>
            <a:off x="1141810" y="6514754"/>
            <a:ext cx="3230125" cy="48176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18" name="Shape 1318"/>
          <p:cNvSpPr/>
          <p:nvPr/>
        </p:nvSpPr>
        <p:spPr>
          <a:xfrm>
            <a:off x="4595898" y="411441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19" name="Shape 1319"/>
          <p:cNvSpPr/>
          <p:nvPr/>
        </p:nvSpPr>
        <p:spPr>
          <a:xfrm>
            <a:off x="4596495" y="4110501"/>
            <a:ext cx="539449" cy="48543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20" name="Shape 1320"/>
          <p:cNvSpPr/>
          <p:nvPr/>
        </p:nvSpPr>
        <p:spPr>
          <a:xfrm>
            <a:off x="4601989"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31</a:t>
            </a:r>
          </a:p>
        </p:txBody>
      </p:sp>
      <p:sp>
        <p:nvSpPr>
          <p:cNvPr id="1321" name="Shape 1321"/>
          <p:cNvSpPr/>
          <p:nvPr/>
        </p:nvSpPr>
        <p:spPr>
          <a:xfrm>
            <a:off x="4595898"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22" name="Shape 1322"/>
          <p:cNvSpPr/>
          <p:nvPr/>
        </p:nvSpPr>
        <p:spPr>
          <a:xfrm>
            <a:off x="5133919"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23" name="Shape 1323"/>
          <p:cNvSpPr/>
          <p:nvPr/>
        </p:nvSpPr>
        <p:spPr>
          <a:xfrm>
            <a:off x="5671941"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24" name="Shape 1324"/>
          <p:cNvSpPr/>
          <p:nvPr/>
        </p:nvSpPr>
        <p:spPr>
          <a:xfrm>
            <a:off x="6209963"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25" name="Shape 1325"/>
          <p:cNvSpPr/>
          <p:nvPr/>
        </p:nvSpPr>
        <p:spPr>
          <a:xfrm>
            <a:off x="6747985"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26" name="Shape 1326"/>
          <p:cNvSpPr/>
          <p:nvPr/>
        </p:nvSpPr>
        <p:spPr>
          <a:xfrm>
            <a:off x="7286006"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27" name="Shape 1327"/>
          <p:cNvSpPr/>
          <p:nvPr/>
        </p:nvSpPr>
        <p:spPr>
          <a:xfrm>
            <a:off x="7824028"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28" name="Shape 1328"/>
          <p:cNvSpPr/>
          <p:nvPr/>
        </p:nvSpPr>
        <p:spPr>
          <a:xfrm>
            <a:off x="4595898" y="2895093"/>
            <a:ext cx="3767453" cy="677334"/>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329" name="Shape 1329"/>
          <p:cNvSpPr/>
          <p:nvPr/>
        </p:nvSpPr>
        <p:spPr>
          <a:xfrm>
            <a:off x="4594313" y="3015743"/>
            <a:ext cx="3770622"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AUGUST</a:t>
            </a:r>
          </a:p>
        </p:txBody>
      </p:sp>
      <p:sp>
        <p:nvSpPr>
          <p:cNvPr id="1330" name="Shape 1330"/>
          <p:cNvSpPr/>
          <p:nvPr/>
        </p:nvSpPr>
        <p:spPr>
          <a:xfrm>
            <a:off x="459431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1331" name="Shape 1331"/>
          <p:cNvSpPr/>
          <p:nvPr/>
        </p:nvSpPr>
        <p:spPr>
          <a:xfrm>
            <a:off x="5123327"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1332" name="Shape 1332"/>
          <p:cNvSpPr/>
          <p:nvPr/>
        </p:nvSpPr>
        <p:spPr>
          <a:xfrm>
            <a:off x="5674861"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1333" name="Shape 1333"/>
          <p:cNvSpPr/>
          <p:nvPr/>
        </p:nvSpPr>
        <p:spPr>
          <a:xfrm>
            <a:off x="6217421"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1334" name="Shape 1334"/>
          <p:cNvSpPr/>
          <p:nvPr/>
        </p:nvSpPr>
        <p:spPr>
          <a:xfrm>
            <a:off x="6750922"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1335" name="Shape 1335"/>
          <p:cNvSpPr/>
          <p:nvPr/>
        </p:nvSpPr>
        <p:spPr>
          <a:xfrm>
            <a:off x="7288908"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1336" name="Shape 1336"/>
          <p:cNvSpPr/>
          <p:nvPr/>
        </p:nvSpPr>
        <p:spPr>
          <a:xfrm>
            <a:off x="7817922" y="3673834"/>
            <a:ext cx="528946"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1337" name="Shape 1337"/>
          <p:cNvSpPr/>
          <p:nvPr/>
        </p:nvSpPr>
        <p:spPr>
          <a:xfrm>
            <a:off x="4595898" y="651851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38" name="Shape 1338"/>
          <p:cNvSpPr/>
          <p:nvPr/>
        </p:nvSpPr>
        <p:spPr>
          <a:xfrm>
            <a:off x="4595898" y="555720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39" name="Shape 1339"/>
          <p:cNvSpPr/>
          <p:nvPr/>
        </p:nvSpPr>
        <p:spPr>
          <a:xfrm>
            <a:off x="4595898" y="459518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40" name="Shape 1340"/>
          <p:cNvSpPr/>
          <p:nvPr/>
        </p:nvSpPr>
        <p:spPr>
          <a:xfrm>
            <a:off x="5672733" y="4114374"/>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41" name="Shape 1341"/>
          <p:cNvSpPr/>
          <p:nvPr/>
        </p:nvSpPr>
        <p:spPr>
          <a:xfrm>
            <a:off x="6744536" y="411439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42" name="Shape 1342"/>
          <p:cNvSpPr/>
          <p:nvPr/>
        </p:nvSpPr>
        <p:spPr>
          <a:xfrm>
            <a:off x="7821371" y="4114354"/>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43" name="Shape 1343"/>
          <p:cNvSpPr/>
          <p:nvPr/>
        </p:nvSpPr>
        <p:spPr>
          <a:xfrm>
            <a:off x="7286656"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12</a:t>
            </a:r>
          </a:p>
        </p:txBody>
      </p:sp>
      <p:sp>
        <p:nvSpPr>
          <p:cNvPr id="1344" name="Shape 1344"/>
          <p:cNvSpPr/>
          <p:nvPr/>
        </p:nvSpPr>
        <p:spPr>
          <a:xfrm>
            <a:off x="7820156"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13</a:t>
            </a:r>
          </a:p>
        </p:txBody>
      </p:sp>
      <p:sp>
        <p:nvSpPr>
          <p:cNvPr id="1345" name="Shape 1345"/>
          <p:cNvSpPr/>
          <p:nvPr/>
        </p:nvSpPr>
        <p:spPr>
          <a:xfrm>
            <a:off x="6210640"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10</a:t>
            </a:r>
          </a:p>
        </p:txBody>
      </p:sp>
      <p:sp>
        <p:nvSpPr>
          <p:cNvPr id="1346" name="Shape 1346"/>
          <p:cNvSpPr/>
          <p:nvPr/>
        </p:nvSpPr>
        <p:spPr>
          <a:xfrm>
            <a:off x="6744141" y="467111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11</a:t>
            </a:r>
          </a:p>
        </p:txBody>
      </p:sp>
      <p:sp>
        <p:nvSpPr>
          <p:cNvPr id="1347" name="Shape 1347"/>
          <p:cNvSpPr/>
          <p:nvPr/>
        </p:nvSpPr>
        <p:spPr>
          <a:xfrm>
            <a:off x="5676646"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9</a:t>
            </a:r>
          </a:p>
        </p:txBody>
      </p:sp>
      <p:sp>
        <p:nvSpPr>
          <p:cNvPr id="1348" name="Shape 1348"/>
          <p:cNvSpPr/>
          <p:nvPr/>
        </p:nvSpPr>
        <p:spPr>
          <a:xfrm>
            <a:off x="4600629"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7</a:t>
            </a:r>
          </a:p>
        </p:txBody>
      </p:sp>
      <p:sp>
        <p:nvSpPr>
          <p:cNvPr id="1349" name="Shape 1349"/>
          <p:cNvSpPr/>
          <p:nvPr/>
        </p:nvSpPr>
        <p:spPr>
          <a:xfrm>
            <a:off x="5134130" y="467111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8</a:t>
            </a:r>
          </a:p>
        </p:txBody>
      </p:sp>
      <p:sp>
        <p:nvSpPr>
          <p:cNvPr id="1350" name="Shape 1350"/>
          <p:cNvSpPr/>
          <p:nvPr/>
        </p:nvSpPr>
        <p:spPr>
          <a:xfrm>
            <a:off x="7288015"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19</a:t>
            </a:r>
          </a:p>
        </p:txBody>
      </p:sp>
      <p:sp>
        <p:nvSpPr>
          <p:cNvPr id="1351" name="Shape 1351"/>
          <p:cNvSpPr/>
          <p:nvPr/>
        </p:nvSpPr>
        <p:spPr>
          <a:xfrm>
            <a:off x="7821516"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20</a:t>
            </a:r>
          </a:p>
        </p:txBody>
      </p:sp>
      <p:sp>
        <p:nvSpPr>
          <p:cNvPr id="1352" name="Shape 1352"/>
          <p:cNvSpPr/>
          <p:nvPr/>
        </p:nvSpPr>
        <p:spPr>
          <a:xfrm>
            <a:off x="6211999"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17</a:t>
            </a:r>
          </a:p>
        </p:txBody>
      </p:sp>
      <p:sp>
        <p:nvSpPr>
          <p:cNvPr id="1353" name="Shape 1353"/>
          <p:cNvSpPr/>
          <p:nvPr/>
        </p:nvSpPr>
        <p:spPr>
          <a:xfrm>
            <a:off x="6745500"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18</a:t>
            </a:r>
          </a:p>
        </p:txBody>
      </p:sp>
      <p:sp>
        <p:nvSpPr>
          <p:cNvPr id="1354" name="Shape 1354"/>
          <p:cNvSpPr/>
          <p:nvPr/>
        </p:nvSpPr>
        <p:spPr>
          <a:xfrm>
            <a:off x="5678005"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16</a:t>
            </a:r>
          </a:p>
        </p:txBody>
      </p:sp>
      <p:sp>
        <p:nvSpPr>
          <p:cNvPr id="1355" name="Shape 1355"/>
          <p:cNvSpPr/>
          <p:nvPr/>
        </p:nvSpPr>
        <p:spPr>
          <a:xfrm>
            <a:off x="4601989"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14</a:t>
            </a:r>
          </a:p>
        </p:txBody>
      </p:sp>
      <p:sp>
        <p:nvSpPr>
          <p:cNvPr id="1356" name="Shape 1356"/>
          <p:cNvSpPr/>
          <p:nvPr/>
        </p:nvSpPr>
        <p:spPr>
          <a:xfrm>
            <a:off x="5135489"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15</a:t>
            </a:r>
          </a:p>
        </p:txBody>
      </p:sp>
      <p:sp>
        <p:nvSpPr>
          <p:cNvPr id="1357" name="Shape 1357"/>
          <p:cNvSpPr/>
          <p:nvPr/>
        </p:nvSpPr>
        <p:spPr>
          <a:xfrm>
            <a:off x="7287335"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26</a:t>
            </a:r>
          </a:p>
        </p:txBody>
      </p:sp>
      <p:sp>
        <p:nvSpPr>
          <p:cNvPr id="1358" name="Shape 1358"/>
          <p:cNvSpPr/>
          <p:nvPr/>
        </p:nvSpPr>
        <p:spPr>
          <a:xfrm>
            <a:off x="7820837"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27</a:t>
            </a:r>
          </a:p>
        </p:txBody>
      </p:sp>
      <p:sp>
        <p:nvSpPr>
          <p:cNvPr id="1359" name="Shape 1359"/>
          <p:cNvSpPr/>
          <p:nvPr/>
        </p:nvSpPr>
        <p:spPr>
          <a:xfrm>
            <a:off x="6211319"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24</a:t>
            </a:r>
          </a:p>
        </p:txBody>
      </p:sp>
      <p:sp>
        <p:nvSpPr>
          <p:cNvPr id="1360" name="Shape 1360"/>
          <p:cNvSpPr/>
          <p:nvPr/>
        </p:nvSpPr>
        <p:spPr>
          <a:xfrm>
            <a:off x="6744820"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25</a:t>
            </a:r>
          </a:p>
        </p:txBody>
      </p:sp>
      <p:sp>
        <p:nvSpPr>
          <p:cNvPr id="1361" name="Shape 1361"/>
          <p:cNvSpPr/>
          <p:nvPr/>
        </p:nvSpPr>
        <p:spPr>
          <a:xfrm>
            <a:off x="5677325"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23</a:t>
            </a:r>
          </a:p>
        </p:txBody>
      </p:sp>
      <p:sp>
        <p:nvSpPr>
          <p:cNvPr id="1362" name="Shape 1362"/>
          <p:cNvSpPr/>
          <p:nvPr/>
        </p:nvSpPr>
        <p:spPr>
          <a:xfrm>
            <a:off x="4601309" y="5631797"/>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21</a:t>
            </a:r>
          </a:p>
        </p:txBody>
      </p:sp>
      <p:sp>
        <p:nvSpPr>
          <p:cNvPr id="1363" name="Shape 1363"/>
          <p:cNvSpPr/>
          <p:nvPr/>
        </p:nvSpPr>
        <p:spPr>
          <a:xfrm>
            <a:off x="5134809"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22</a:t>
            </a:r>
          </a:p>
        </p:txBody>
      </p:sp>
      <p:sp>
        <p:nvSpPr>
          <p:cNvPr id="1364" name="Shape 1364"/>
          <p:cNvSpPr/>
          <p:nvPr/>
        </p:nvSpPr>
        <p:spPr>
          <a:xfrm>
            <a:off x="7288695"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a:t>
            </a:r>
          </a:p>
        </p:txBody>
      </p:sp>
      <p:sp>
        <p:nvSpPr>
          <p:cNvPr id="1365" name="Shape 1365"/>
          <p:cNvSpPr/>
          <p:nvPr/>
        </p:nvSpPr>
        <p:spPr>
          <a:xfrm>
            <a:off x="7822196"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3</a:t>
            </a:r>
          </a:p>
        </p:txBody>
      </p:sp>
      <p:sp>
        <p:nvSpPr>
          <p:cNvPr id="1366" name="Shape 1366"/>
          <p:cNvSpPr/>
          <p:nvPr/>
        </p:nvSpPr>
        <p:spPr>
          <a:xfrm>
            <a:off x="6212679"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31</a:t>
            </a:r>
          </a:p>
        </p:txBody>
      </p:sp>
      <p:sp>
        <p:nvSpPr>
          <p:cNvPr id="1367" name="Shape 1367"/>
          <p:cNvSpPr/>
          <p:nvPr/>
        </p:nvSpPr>
        <p:spPr>
          <a:xfrm>
            <a:off x="6746179"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1</a:t>
            </a:r>
          </a:p>
        </p:txBody>
      </p:sp>
      <p:sp>
        <p:nvSpPr>
          <p:cNvPr id="1368" name="Shape 1368"/>
          <p:cNvSpPr/>
          <p:nvPr/>
        </p:nvSpPr>
        <p:spPr>
          <a:xfrm>
            <a:off x="5678685"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30</a:t>
            </a:r>
          </a:p>
        </p:txBody>
      </p:sp>
      <p:sp>
        <p:nvSpPr>
          <p:cNvPr id="1369" name="Shape 1369"/>
          <p:cNvSpPr/>
          <p:nvPr/>
        </p:nvSpPr>
        <p:spPr>
          <a:xfrm>
            <a:off x="4602668"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28</a:t>
            </a:r>
          </a:p>
        </p:txBody>
      </p:sp>
      <p:sp>
        <p:nvSpPr>
          <p:cNvPr id="1370" name="Shape 1370"/>
          <p:cNvSpPr/>
          <p:nvPr/>
        </p:nvSpPr>
        <p:spPr>
          <a:xfrm>
            <a:off x="5136169"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29</a:t>
            </a:r>
          </a:p>
        </p:txBody>
      </p:sp>
      <p:sp>
        <p:nvSpPr>
          <p:cNvPr id="1371" name="Shape 1371"/>
          <p:cNvSpPr/>
          <p:nvPr/>
        </p:nvSpPr>
        <p:spPr>
          <a:xfrm>
            <a:off x="7288015"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9</a:t>
            </a:r>
          </a:p>
        </p:txBody>
      </p:sp>
      <p:sp>
        <p:nvSpPr>
          <p:cNvPr id="1372" name="Shape 1372"/>
          <p:cNvSpPr/>
          <p:nvPr/>
        </p:nvSpPr>
        <p:spPr>
          <a:xfrm>
            <a:off x="782151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10</a:t>
            </a:r>
          </a:p>
        </p:txBody>
      </p:sp>
      <p:sp>
        <p:nvSpPr>
          <p:cNvPr id="1373" name="Shape 1373"/>
          <p:cNvSpPr/>
          <p:nvPr/>
        </p:nvSpPr>
        <p:spPr>
          <a:xfrm>
            <a:off x="6211999"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7</a:t>
            </a:r>
          </a:p>
        </p:txBody>
      </p:sp>
      <p:sp>
        <p:nvSpPr>
          <p:cNvPr id="1374" name="Shape 1374"/>
          <p:cNvSpPr/>
          <p:nvPr/>
        </p:nvSpPr>
        <p:spPr>
          <a:xfrm>
            <a:off x="6745500"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8</a:t>
            </a:r>
          </a:p>
        </p:txBody>
      </p:sp>
      <p:sp>
        <p:nvSpPr>
          <p:cNvPr id="1375" name="Shape 1375"/>
          <p:cNvSpPr/>
          <p:nvPr/>
        </p:nvSpPr>
        <p:spPr>
          <a:xfrm>
            <a:off x="5678005"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6</a:t>
            </a:r>
          </a:p>
        </p:txBody>
      </p:sp>
      <p:sp>
        <p:nvSpPr>
          <p:cNvPr id="1376" name="Shape 1376"/>
          <p:cNvSpPr/>
          <p:nvPr/>
        </p:nvSpPr>
        <p:spPr>
          <a:xfrm>
            <a:off x="4601989"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4</a:t>
            </a:r>
          </a:p>
        </p:txBody>
      </p:sp>
      <p:sp>
        <p:nvSpPr>
          <p:cNvPr id="1377" name="Shape 1377"/>
          <p:cNvSpPr/>
          <p:nvPr/>
        </p:nvSpPr>
        <p:spPr>
          <a:xfrm>
            <a:off x="7288015"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5</a:t>
            </a:r>
          </a:p>
        </p:txBody>
      </p:sp>
      <p:sp>
        <p:nvSpPr>
          <p:cNvPr id="1378" name="Shape 1378"/>
          <p:cNvSpPr/>
          <p:nvPr/>
        </p:nvSpPr>
        <p:spPr>
          <a:xfrm>
            <a:off x="7821516"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6</a:t>
            </a:r>
          </a:p>
        </p:txBody>
      </p:sp>
      <p:sp>
        <p:nvSpPr>
          <p:cNvPr id="1379" name="Shape 1379"/>
          <p:cNvSpPr/>
          <p:nvPr/>
        </p:nvSpPr>
        <p:spPr>
          <a:xfrm>
            <a:off x="6211999"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a:t>
            </a:r>
          </a:p>
        </p:txBody>
      </p:sp>
      <p:sp>
        <p:nvSpPr>
          <p:cNvPr id="1380" name="Shape 1380"/>
          <p:cNvSpPr/>
          <p:nvPr/>
        </p:nvSpPr>
        <p:spPr>
          <a:xfrm>
            <a:off x="6745500"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4</a:t>
            </a:r>
          </a:p>
        </p:txBody>
      </p:sp>
      <p:sp>
        <p:nvSpPr>
          <p:cNvPr id="1381" name="Shape 1381"/>
          <p:cNvSpPr/>
          <p:nvPr/>
        </p:nvSpPr>
        <p:spPr>
          <a:xfrm>
            <a:off x="5678005"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a:t>
            </a:r>
          </a:p>
        </p:txBody>
      </p:sp>
      <p:sp>
        <p:nvSpPr>
          <p:cNvPr id="1382" name="Shape 1382"/>
          <p:cNvSpPr/>
          <p:nvPr/>
        </p:nvSpPr>
        <p:spPr>
          <a:xfrm>
            <a:off x="5135489"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a:t>
            </a:r>
          </a:p>
        </p:txBody>
      </p:sp>
      <p:sp>
        <p:nvSpPr>
          <p:cNvPr id="1383" name="Shape 1383"/>
          <p:cNvSpPr/>
          <p:nvPr/>
        </p:nvSpPr>
        <p:spPr>
          <a:xfrm>
            <a:off x="6748984" y="6038189"/>
            <a:ext cx="1613368" cy="481883"/>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84" name="Shape 1384"/>
          <p:cNvSpPr/>
          <p:nvPr/>
        </p:nvSpPr>
        <p:spPr>
          <a:xfrm>
            <a:off x="4595061" y="6520403"/>
            <a:ext cx="3766470" cy="480868"/>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85" name="Shape 1385"/>
          <p:cNvSpPr/>
          <p:nvPr/>
        </p:nvSpPr>
        <p:spPr>
          <a:xfrm>
            <a:off x="5135489"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5</a:t>
            </a:r>
          </a:p>
        </p:txBody>
      </p:sp>
      <p:sp>
        <p:nvSpPr>
          <p:cNvPr id="1386" name="Shape 1386"/>
          <p:cNvSpPr/>
          <p:nvPr/>
        </p:nvSpPr>
        <p:spPr>
          <a:xfrm>
            <a:off x="8589600"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87" name="Shape 1387"/>
          <p:cNvSpPr/>
          <p:nvPr/>
        </p:nvSpPr>
        <p:spPr>
          <a:xfrm>
            <a:off x="9127621"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88" name="Shape 1388"/>
          <p:cNvSpPr/>
          <p:nvPr/>
        </p:nvSpPr>
        <p:spPr>
          <a:xfrm>
            <a:off x="9665643"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89" name="Shape 1389"/>
          <p:cNvSpPr/>
          <p:nvPr/>
        </p:nvSpPr>
        <p:spPr>
          <a:xfrm>
            <a:off x="10203665"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90" name="Shape 1390"/>
          <p:cNvSpPr/>
          <p:nvPr/>
        </p:nvSpPr>
        <p:spPr>
          <a:xfrm>
            <a:off x="10741686"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91" name="Shape 1391"/>
          <p:cNvSpPr/>
          <p:nvPr/>
        </p:nvSpPr>
        <p:spPr>
          <a:xfrm>
            <a:off x="11279708"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92" name="Shape 1392"/>
          <p:cNvSpPr/>
          <p:nvPr/>
        </p:nvSpPr>
        <p:spPr>
          <a:xfrm>
            <a:off x="11817730"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393" name="Shape 1393"/>
          <p:cNvSpPr/>
          <p:nvPr/>
        </p:nvSpPr>
        <p:spPr>
          <a:xfrm>
            <a:off x="8589600" y="2895093"/>
            <a:ext cx="3767453" cy="677334"/>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394" name="Shape 1394"/>
          <p:cNvSpPr/>
          <p:nvPr/>
        </p:nvSpPr>
        <p:spPr>
          <a:xfrm>
            <a:off x="8588015" y="3015743"/>
            <a:ext cx="3770622"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SEPTEMBER</a:t>
            </a:r>
          </a:p>
        </p:txBody>
      </p:sp>
      <p:sp>
        <p:nvSpPr>
          <p:cNvPr id="1395" name="Shape 1395"/>
          <p:cNvSpPr/>
          <p:nvPr/>
        </p:nvSpPr>
        <p:spPr>
          <a:xfrm>
            <a:off x="8588015"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1396" name="Shape 1396"/>
          <p:cNvSpPr/>
          <p:nvPr/>
        </p:nvSpPr>
        <p:spPr>
          <a:xfrm>
            <a:off x="9117029"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1397" name="Shape 1397"/>
          <p:cNvSpPr/>
          <p:nvPr/>
        </p:nvSpPr>
        <p:spPr>
          <a:xfrm>
            <a:off x="966856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1398" name="Shape 1398"/>
          <p:cNvSpPr/>
          <p:nvPr/>
        </p:nvSpPr>
        <p:spPr>
          <a:xfrm>
            <a:off x="1021112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1399" name="Shape 1399"/>
          <p:cNvSpPr/>
          <p:nvPr/>
        </p:nvSpPr>
        <p:spPr>
          <a:xfrm>
            <a:off x="1074462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1400" name="Shape 1400"/>
          <p:cNvSpPr/>
          <p:nvPr/>
        </p:nvSpPr>
        <p:spPr>
          <a:xfrm>
            <a:off x="11282610"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1401" name="Shape 1401"/>
          <p:cNvSpPr/>
          <p:nvPr/>
        </p:nvSpPr>
        <p:spPr>
          <a:xfrm>
            <a:off x="11811624"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1402" name="Shape 1402"/>
          <p:cNvSpPr/>
          <p:nvPr/>
        </p:nvSpPr>
        <p:spPr>
          <a:xfrm>
            <a:off x="8589600" y="651851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03" name="Shape 1403"/>
          <p:cNvSpPr/>
          <p:nvPr/>
        </p:nvSpPr>
        <p:spPr>
          <a:xfrm>
            <a:off x="8589600" y="555720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04" name="Shape 1404"/>
          <p:cNvSpPr/>
          <p:nvPr/>
        </p:nvSpPr>
        <p:spPr>
          <a:xfrm>
            <a:off x="8589600" y="459518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05" name="Shape 1405"/>
          <p:cNvSpPr/>
          <p:nvPr/>
        </p:nvSpPr>
        <p:spPr>
          <a:xfrm>
            <a:off x="8589600" y="411441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06" name="Shape 1406"/>
          <p:cNvSpPr/>
          <p:nvPr/>
        </p:nvSpPr>
        <p:spPr>
          <a:xfrm>
            <a:off x="9666435" y="4114374"/>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07" name="Shape 1407"/>
          <p:cNvSpPr/>
          <p:nvPr/>
        </p:nvSpPr>
        <p:spPr>
          <a:xfrm>
            <a:off x="10738238" y="4114395"/>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08" name="Shape 1408"/>
          <p:cNvSpPr/>
          <p:nvPr/>
        </p:nvSpPr>
        <p:spPr>
          <a:xfrm>
            <a:off x="11815073" y="4114354"/>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09" name="Shape 1409"/>
          <p:cNvSpPr/>
          <p:nvPr/>
        </p:nvSpPr>
        <p:spPr>
          <a:xfrm>
            <a:off x="11280358"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9</a:t>
            </a:r>
          </a:p>
        </p:txBody>
      </p:sp>
      <p:sp>
        <p:nvSpPr>
          <p:cNvPr id="1410" name="Shape 1410"/>
          <p:cNvSpPr/>
          <p:nvPr/>
        </p:nvSpPr>
        <p:spPr>
          <a:xfrm>
            <a:off x="11813859"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10</a:t>
            </a:r>
          </a:p>
        </p:txBody>
      </p:sp>
      <p:sp>
        <p:nvSpPr>
          <p:cNvPr id="1411" name="Shape 1411"/>
          <p:cNvSpPr/>
          <p:nvPr/>
        </p:nvSpPr>
        <p:spPr>
          <a:xfrm>
            <a:off x="10204342"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7</a:t>
            </a:r>
          </a:p>
        </p:txBody>
      </p:sp>
      <p:sp>
        <p:nvSpPr>
          <p:cNvPr id="1412" name="Shape 1412"/>
          <p:cNvSpPr/>
          <p:nvPr/>
        </p:nvSpPr>
        <p:spPr>
          <a:xfrm>
            <a:off x="10737842"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8</a:t>
            </a:r>
          </a:p>
        </p:txBody>
      </p:sp>
      <p:sp>
        <p:nvSpPr>
          <p:cNvPr id="1413" name="Shape 1413"/>
          <p:cNvSpPr/>
          <p:nvPr/>
        </p:nvSpPr>
        <p:spPr>
          <a:xfrm>
            <a:off x="9670348"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6</a:t>
            </a:r>
          </a:p>
        </p:txBody>
      </p:sp>
      <p:sp>
        <p:nvSpPr>
          <p:cNvPr id="1414" name="Shape 1414"/>
          <p:cNvSpPr/>
          <p:nvPr/>
        </p:nvSpPr>
        <p:spPr>
          <a:xfrm>
            <a:off x="8594331"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4</a:t>
            </a:r>
          </a:p>
        </p:txBody>
      </p:sp>
      <p:sp>
        <p:nvSpPr>
          <p:cNvPr id="1415" name="Shape 1415"/>
          <p:cNvSpPr/>
          <p:nvPr/>
        </p:nvSpPr>
        <p:spPr>
          <a:xfrm>
            <a:off x="9127831"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5</a:t>
            </a:r>
          </a:p>
        </p:txBody>
      </p:sp>
      <p:sp>
        <p:nvSpPr>
          <p:cNvPr id="1416" name="Shape 1416"/>
          <p:cNvSpPr/>
          <p:nvPr/>
        </p:nvSpPr>
        <p:spPr>
          <a:xfrm>
            <a:off x="11281717"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16</a:t>
            </a:r>
          </a:p>
        </p:txBody>
      </p:sp>
      <p:sp>
        <p:nvSpPr>
          <p:cNvPr id="1417" name="Shape 1417"/>
          <p:cNvSpPr/>
          <p:nvPr/>
        </p:nvSpPr>
        <p:spPr>
          <a:xfrm>
            <a:off x="11815218"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17</a:t>
            </a:r>
          </a:p>
        </p:txBody>
      </p:sp>
      <p:sp>
        <p:nvSpPr>
          <p:cNvPr id="1418" name="Shape 1418"/>
          <p:cNvSpPr/>
          <p:nvPr/>
        </p:nvSpPr>
        <p:spPr>
          <a:xfrm>
            <a:off x="10205701" y="5167137"/>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14</a:t>
            </a:r>
          </a:p>
        </p:txBody>
      </p:sp>
      <p:sp>
        <p:nvSpPr>
          <p:cNvPr id="1419" name="Shape 1419"/>
          <p:cNvSpPr/>
          <p:nvPr/>
        </p:nvSpPr>
        <p:spPr>
          <a:xfrm>
            <a:off x="10739201"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15</a:t>
            </a:r>
          </a:p>
        </p:txBody>
      </p:sp>
      <p:sp>
        <p:nvSpPr>
          <p:cNvPr id="1420" name="Shape 1420"/>
          <p:cNvSpPr/>
          <p:nvPr/>
        </p:nvSpPr>
        <p:spPr>
          <a:xfrm>
            <a:off x="9671707"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13</a:t>
            </a:r>
          </a:p>
        </p:txBody>
      </p:sp>
      <p:sp>
        <p:nvSpPr>
          <p:cNvPr id="1421" name="Shape 1421"/>
          <p:cNvSpPr/>
          <p:nvPr/>
        </p:nvSpPr>
        <p:spPr>
          <a:xfrm>
            <a:off x="8595690"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11</a:t>
            </a:r>
          </a:p>
        </p:txBody>
      </p:sp>
      <p:sp>
        <p:nvSpPr>
          <p:cNvPr id="1422" name="Shape 1422"/>
          <p:cNvSpPr/>
          <p:nvPr/>
        </p:nvSpPr>
        <p:spPr>
          <a:xfrm>
            <a:off x="9129190"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12</a:t>
            </a:r>
          </a:p>
        </p:txBody>
      </p:sp>
      <p:sp>
        <p:nvSpPr>
          <p:cNvPr id="1423" name="Shape 1423"/>
          <p:cNvSpPr/>
          <p:nvPr/>
        </p:nvSpPr>
        <p:spPr>
          <a:xfrm>
            <a:off x="11281038"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23</a:t>
            </a:r>
          </a:p>
        </p:txBody>
      </p:sp>
      <p:sp>
        <p:nvSpPr>
          <p:cNvPr id="1424" name="Shape 1424"/>
          <p:cNvSpPr/>
          <p:nvPr/>
        </p:nvSpPr>
        <p:spPr>
          <a:xfrm>
            <a:off x="11814539"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24</a:t>
            </a:r>
          </a:p>
        </p:txBody>
      </p:sp>
      <p:sp>
        <p:nvSpPr>
          <p:cNvPr id="1425" name="Shape 1425"/>
          <p:cNvSpPr/>
          <p:nvPr/>
        </p:nvSpPr>
        <p:spPr>
          <a:xfrm>
            <a:off x="10205021"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21</a:t>
            </a:r>
          </a:p>
        </p:txBody>
      </p:sp>
      <p:sp>
        <p:nvSpPr>
          <p:cNvPr id="1426" name="Shape 1426"/>
          <p:cNvSpPr/>
          <p:nvPr/>
        </p:nvSpPr>
        <p:spPr>
          <a:xfrm>
            <a:off x="10738522" y="563452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22</a:t>
            </a:r>
          </a:p>
        </p:txBody>
      </p:sp>
      <p:sp>
        <p:nvSpPr>
          <p:cNvPr id="1427" name="Shape 1427"/>
          <p:cNvSpPr/>
          <p:nvPr/>
        </p:nvSpPr>
        <p:spPr>
          <a:xfrm>
            <a:off x="9671027"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20</a:t>
            </a:r>
          </a:p>
        </p:txBody>
      </p:sp>
      <p:sp>
        <p:nvSpPr>
          <p:cNvPr id="1428" name="Shape 1428"/>
          <p:cNvSpPr/>
          <p:nvPr/>
        </p:nvSpPr>
        <p:spPr>
          <a:xfrm>
            <a:off x="8595011" y="5631797"/>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18</a:t>
            </a:r>
          </a:p>
        </p:txBody>
      </p:sp>
      <p:sp>
        <p:nvSpPr>
          <p:cNvPr id="1429" name="Shape 1429"/>
          <p:cNvSpPr/>
          <p:nvPr/>
        </p:nvSpPr>
        <p:spPr>
          <a:xfrm>
            <a:off x="9128511" y="563452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19</a:t>
            </a:r>
          </a:p>
        </p:txBody>
      </p:sp>
      <p:sp>
        <p:nvSpPr>
          <p:cNvPr id="1430" name="Shape 1430"/>
          <p:cNvSpPr/>
          <p:nvPr/>
        </p:nvSpPr>
        <p:spPr>
          <a:xfrm>
            <a:off x="11282397"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30</a:t>
            </a:r>
          </a:p>
        </p:txBody>
      </p:sp>
      <p:sp>
        <p:nvSpPr>
          <p:cNvPr id="1431" name="Shape 1431"/>
          <p:cNvSpPr/>
          <p:nvPr/>
        </p:nvSpPr>
        <p:spPr>
          <a:xfrm>
            <a:off x="11815898"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1</a:t>
            </a:r>
          </a:p>
        </p:txBody>
      </p:sp>
      <p:sp>
        <p:nvSpPr>
          <p:cNvPr id="1432" name="Shape 1432"/>
          <p:cNvSpPr/>
          <p:nvPr/>
        </p:nvSpPr>
        <p:spPr>
          <a:xfrm>
            <a:off x="10206380"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28</a:t>
            </a:r>
          </a:p>
        </p:txBody>
      </p:sp>
      <p:sp>
        <p:nvSpPr>
          <p:cNvPr id="1433" name="Shape 1433"/>
          <p:cNvSpPr/>
          <p:nvPr/>
        </p:nvSpPr>
        <p:spPr>
          <a:xfrm>
            <a:off x="10739881"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29</a:t>
            </a:r>
          </a:p>
        </p:txBody>
      </p:sp>
      <p:sp>
        <p:nvSpPr>
          <p:cNvPr id="1434" name="Shape 1434"/>
          <p:cNvSpPr/>
          <p:nvPr/>
        </p:nvSpPr>
        <p:spPr>
          <a:xfrm>
            <a:off x="9672387"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27</a:t>
            </a:r>
          </a:p>
        </p:txBody>
      </p:sp>
      <p:sp>
        <p:nvSpPr>
          <p:cNvPr id="1435" name="Shape 1435"/>
          <p:cNvSpPr/>
          <p:nvPr/>
        </p:nvSpPr>
        <p:spPr>
          <a:xfrm>
            <a:off x="8596370"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25</a:t>
            </a:r>
          </a:p>
        </p:txBody>
      </p:sp>
      <p:sp>
        <p:nvSpPr>
          <p:cNvPr id="1436" name="Shape 1436"/>
          <p:cNvSpPr/>
          <p:nvPr/>
        </p:nvSpPr>
        <p:spPr>
          <a:xfrm>
            <a:off x="9129870"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26</a:t>
            </a:r>
          </a:p>
        </p:txBody>
      </p:sp>
      <p:sp>
        <p:nvSpPr>
          <p:cNvPr id="1437" name="Shape 1437"/>
          <p:cNvSpPr/>
          <p:nvPr/>
        </p:nvSpPr>
        <p:spPr>
          <a:xfrm>
            <a:off x="11281717"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7</a:t>
            </a:r>
          </a:p>
        </p:txBody>
      </p:sp>
      <p:sp>
        <p:nvSpPr>
          <p:cNvPr id="1438" name="Shape 1438"/>
          <p:cNvSpPr/>
          <p:nvPr/>
        </p:nvSpPr>
        <p:spPr>
          <a:xfrm>
            <a:off x="11815218"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8</a:t>
            </a:r>
          </a:p>
        </p:txBody>
      </p:sp>
      <p:sp>
        <p:nvSpPr>
          <p:cNvPr id="1439" name="Shape 1439"/>
          <p:cNvSpPr/>
          <p:nvPr/>
        </p:nvSpPr>
        <p:spPr>
          <a:xfrm>
            <a:off x="10205701" y="6603474"/>
            <a:ext cx="535743"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5</a:t>
            </a:r>
          </a:p>
        </p:txBody>
      </p:sp>
      <p:sp>
        <p:nvSpPr>
          <p:cNvPr id="1440" name="Shape 1440"/>
          <p:cNvSpPr/>
          <p:nvPr/>
        </p:nvSpPr>
        <p:spPr>
          <a:xfrm>
            <a:off x="10739201"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6</a:t>
            </a:r>
          </a:p>
        </p:txBody>
      </p:sp>
      <p:sp>
        <p:nvSpPr>
          <p:cNvPr id="1441" name="Shape 1441"/>
          <p:cNvSpPr/>
          <p:nvPr/>
        </p:nvSpPr>
        <p:spPr>
          <a:xfrm>
            <a:off x="9671707"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4</a:t>
            </a:r>
          </a:p>
        </p:txBody>
      </p:sp>
      <p:sp>
        <p:nvSpPr>
          <p:cNvPr id="1442" name="Shape 1442"/>
          <p:cNvSpPr/>
          <p:nvPr/>
        </p:nvSpPr>
        <p:spPr>
          <a:xfrm>
            <a:off x="8595690"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2</a:t>
            </a:r>
          </a:p>
        </p:txBody>
      </p:sp>
      <p:sp>
        <p:nvSpPr>
          <p:cNvPr id="1443" name="Shape 1443"/>
          <p:cNvSpPr/>
          <p:nvPr/>
        </p:nvSpPr>
        <p:spPr>
          <a:xfrm>
            <a:off x="11281717"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a:t>
            </a:r>
          </a:p>
        </p:txBody>
      </p:sp>
      <p:sp>
        <p:nvSpPr>
          <p:cNvPr id="1444" name="Shape 1444"/>
          <p:cNvSpPr/>
          <p:nvPr/>
        </p:nvSpPr>
        <p:spPr>
          <a:xfrm>
            <a:off x="11815218"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3</a:t>
            </a:r>
          </a:p>
        </p:txBody>
      </p:sp>
      <p:sp>
        <p:nvSpPr>
          <p:cNvPr id="1445" name="Shape 1445"/>
          <p:cNvSpPr/>
          <p:nvPr/>
        </p:nvSpPr>
        <p:spPr>
          <a:xfrm>
            <a:off x="10205701" y="4207265"/>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31</a:t>
            </a:r>
          </a:p>
        </p:txBody>
      </p:sp>
      <p:sp>
        <p:nvSpPr>
          <p:cNvPr id="1446" name="Shape 1446"/>
          <p:cNvSpPr/>
          <p:nvPr/>
        </p:nvSpPr>
        <p:spPr>
          <a:xfrm>
            <a:off x="10739201"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a:t>
            </a:r>
          </a:p>
        </p:txBody>
      </p:sp>
      <p:sp>
        <p:nvSpPr>
          <p:cNvPr id="1447" name="Shape 1447"/>
          <p:cNvSpPr/>
          <p:nvPr/>
        </p:nvSpPr>
        <p:spPr>
          <a:xfrm>
            <a:off x="9671707"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30</a:t>
            </a:r>
          </a:p>
        </p:txBody>
      </p:sp>
      <p:sp>
        <p:nvSpPr>
          <p:cNvPr id="1448" name="Shape 1448"/>
          <p:cNvSpPr/>
          <p:nvPr/>
        </p:nvSpPr>
        <p:spPr>
          <a:xfrm>
            <a:off x="8595690"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28</a:t>
            </a:r>
          </a:p>
        </p:txBody>
      </p:sp>
      <p:sp>
        <p:nvSpPr>
          <p:cNvPr id="1449" name="Shape 1449"/>
          <p:cNvSpPr/>
          <p:nvPr/>
        </p:nvSpPr>
        <p:spPr>
          <a:xfrm>
            <a:off x="9129190"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29</a:t>
            </a:r>
          </a:p>
        </p:txBody>
      </p:sp>
      <p:sp>
        <p:nvSpPr>
          <p:cNvPr id="1450" name="Shape 1450"/>
          <p:cNvSpPr/>
          <p:nvPr/>
        </p:nvSpPr>
        <p:spPr>
          <a:xfrm>
            <a:off x="8587875" y="4111384"/>
            <a:ext cx="2149904" cy="483666"/>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51" name="Shape 1451"/>
          <p:cNvSpPr/>
          <p:nvPr/>
        </p:nvSpPr>
        <p:spPr>
          <a:xfrm>
            <a:off x="11813468" y="6036536"/>
            <a:ext cx="542586" cy="484311"/>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52" name="Shape 1452"/>
          <p:cNvSpPr/>
          <p:nvPr/>
        </p:nvSpPr>
        <p:spPr>
          <a:xfrm>
            <a:off x="8590091" y="6520430"/>
            <a:ext cx="3766470" cy="480868"/>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53" name="Shape 1453"/>
          <p:cNvSpPr/>
          <p:nvPr/>
        </p:nvSpPr>
        <p:spPr>
          <a:xfrm>
            <a:off x="9129190"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5" name="Shape 145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Calendar 2016</a:t>
            </a:r>
          </a:p>
        </p:txBody>
      </p:sp>
      <p:sp>
        <p:nvSpPr>
          <p:cNvPr id="1456" name="Shape 145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27</a:t>
            </a:fld>
            <a:endParaRPr sz="2600">
              <a:solidFill>
                <a:srgbClr val="3F454D"/>
              </a:solidFill>
            </a:endParaRPr>
          </a:p>
        </p:txBody>
      </p:sp>
      <p:sp>
        <p:nvSpPr>
          <p:cNvPr id="1457" name="Shape 1457"/>
          <p:cNvSpPr/>
          <p:nvPr/>
        </p:nvSpPr>
        <p:spPr>
          <a:xfrm>
            <a:off x="621955"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58" name="Shape 1458"/>
          <p:cNvSpPr/>
          <p:nvPr/>
        </p:nvSpPr>
        <p:spPr>
          <a:xfrm>
            <a:off x="1159976"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59" name="Shape 1459"/>
          <p:cNvSpPr/>
          <p:nvPr/>
        </p:nvSpPr>
        <p:spPr>
          <a:xfrm>
            <a:off x="1697998"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60" name="Shape 1460"/>
          <p:cNvSpPr/>
          <p:nvPr/>
        </p:nvSpPr>
        <p:spPr>
          <a:xfrm>
            <a:off x="2236020"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61" name="Shape 1461"/>
          <p:cNvSpPr/>
          <p:nvPr/>
        </p:nvSpPr>
        <p:spPr>
          <a:xfrm>
            <a:off x="2774041"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62" name="Shape 1462"/>
          <p:cNvSpPr/>
          <p:nvPr/>
        </p:nvSpPr>
        <p:spPr>
          <a:xfrm>
            <a:off x="3312064" y="3531909"/>
            <a:ext cx="539322"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63" name="Shape 1463"/>
          <p:cNvSpPr/>
          <p:nvPr/>
        </p:nvSpPr>
        <p:spPr>
          <a:xfrm>
            <a:off x="3850085"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64" name="Shape 1464"/>
          <p:cNvSpPr/>
          <p:nvPr/>
        </p:nvSpPr>
        <p:spPr>
          <a:xfrm>
            <a:off x="621955" y="2895093"/>
            <a:ext cx="3767453" cy="677334"/>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465" name="Shape 1465"/>
          <p:cNvSpPr/>
          <p:nvPr/>
        </p:nvSpPr>
        <p:spPr>
          <a:xfrm>
            <a:off x="620370" y="3015743"/>
            <a:ext cx="3770622"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OCTOBER</a:t>
            </a:r>
          </a:p>
        </p:txBody>
      </p:sp>
      <p:sp>
        <p:nvSpPr>
          <p:cNvPr id="1466" name="Shape 1466"/>
          <p:cNvSpPr/>
          <p:nvPr/>
        </p:nvSpPr>
        <p:spPr>
          <a:xfrm>
            <a:off x="620370"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1467" name="Shape 1467"/>
          <p:cNvSpPr/>
          <p:nvPr/>
        </p:nvSpPr>
        <p:spPr>
          <a:xfrm>
            <a:off x="1149384"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1468" name="Shape 1468"/>
          <p:cNvSpPr/>
          <p:nvPr/>
        </p:nvSpPr>
        <p:spPr>
          <a:xfrm>
            <a:off x="1700918"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1469" name="Shape 1469"/>
          <p:cNvSpPr/>
          <p:nvPr/>
        </p:nvSpPr>
        <p:spPr>
          <a:xfrm>
            <a:off x="2243478"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1470" name="Shape 1470"/>
          <p:cNvSpPr/>
          <p:nvPr/>
        </p:nvSpPr>
        <p:spPr>
          <a:xfrm>
            <a:off x="2776978"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1471" name="Shape 1471"/>
          <p:cNvSpPr/>
          <p:nvPr/>
        </p:nvSpPr>
        <p:spPr>
          <a:xfrm>
            <a:off x="3314966"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1472" name="Shape 1472"/>
          <p:cNvSpPr/>
          <p:nvPr/>
        </p:nvSpPr>
        <p:spPr>
          <a:xfrm>
            <a:off x="3843979"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1473" name="Shape 1473"/>
          <p:cNvSpPr/>
          <p:nvPr/>
        </p:nvSpPr>
        <p:spPr>
          <a:xfrm>
            <a:off x="621955" y="651851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74" name="Shape 1474"/>
          <p:cNvSpPr/>
          <p:nvPr/>
        </p:nvSpPr>
        <p:spPr>
          <a:xfrm>
            <a:off x="621955" y="555720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75" name="Shape 1475"/>
          <p:cNvSpPr/>
          <p:nvPr/>
        </p:nvSpPr>
        <p:spPr>
          <a:xfrm>
            <a:off x="621955" y="459518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76" name="Shape 1476"/>
          <p:cNvSpPr/>
          <p:nvPr/>
        </p:nvSpPr>
        <p:spPr>
          <a:xfrm>
            <a:off x="621955" y="4114415"/>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77" name="Shape 1477"/>
          <p:cNvSpPr/>
          <p:nvPr/>
        </p:nvSpPr>
        <p:spPr>
          <a:xfrm>
            <a:off x="1698791" y="4114374"/>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78" name="Shape 1478"/>
          <p:cNvSpPr/>
          <p:nvPr/>
        </p:nvSpPr>
        <p:spPr>
          <a:xfrm>
            <a:off x="2770592" y="411439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79" name="Shape 1479"/>
          <p:cNvSpPr/>
          <p:nvPr/>
        </p:nvSpPr>
        <p:spPr>
          <a:xfrm>
            <a:off x="3847428" y="4114354"/>
            <a:ext cx="539322"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480" name="Shape 1480"/>
          <p:cNvSpPr/>
          <p:nvPr/>
        </p:nvSpPr>
        <p:spPr>
          <a:xfrm>
            <a:off x="3312713"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7</a:t>
            </a:r>
          </a:p>
        </p:txBody>
      </p:sp>
      <p:sp>
        <p:nvSpPr>
          <p:cNvPr id="1481" name="Shape 1481"/>
          <p:cNvSpPr/>
          <p:nvPr/>
        </p:nvSpPr>
        <p:spPr>
          <a:xfrm>
            <a:off x="3846214"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8</a:t>
            </a:r>
          </a:p>
        </p:txBody>
      </p:sp>
      <p:sp>
        <p:nvSpPr>
          <p:cNvPr id="1482" name="Shape 1482"/>
          <p:cNvSpPr/>
          <p:nvPr/>
        </p:nvSpPr>
        <p:spPr>
          <a:xfrm>
            <a:off x="2236697"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5</a:t>
            </a:r>
          </a:p>
        </p:txBody>
      </p:sp>
      <p:sp>
        <p:nvSpPr>
          <p:cNvPr id="1483" name="Shape 1483"/>
          <p:cNvSpPr/>
          <p:nvPr/>
        </p:nvSpPr>
        <p:spPr>
          <a:xfrm>
            <a:off x="2770197"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6</a:t>
            </a:r>
          </a:p>
        </p:txBody>
      </p:sp>
      <p:sp>
        <p:nvSpPr>
          <p:cNvPr id="1484" name="Shape 1484"/>
          <p:cNvSpPr/>
          <p:nvPr/>
        </p:nvSpPr>
        <p:spPr>
          <a:xfrm>
            <a:off x="1702703" y="467111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4</a:t>
            </a:r>
          </a:p>
        </p:txBody>
      </p:sp>
      <p:sp>
        <p:nvSpPr>
          <p:cNvPr id="1485" name="Shape 1485"/>
          <p:cNvSpPr/>
          <p:nvPr/>
        </p:nvSpPr>
        <p:spPr>
          <a:xfrm>
            <a:off x="626686"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dirty="0">
                <a:solidFill>
                  <a:schemeClr val="accent1"/>
                </a:solidFill>
              </a:rPr>
              <a:t>2</a:t>
            </a:r>
          </a:p>
        </p:txBody>
      </p:sp>
      <p:sp>
        <p:nvSpPr>
          <p:cNvPr id="1486" name="Shape 1486"/>
          <p:cNvSpPr/>
          <p:nvPr/>
        </p:nvSpPr>
        <p:spPr>
          <a:xfrm>
            <a:off x="1160186"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a:t>
            </a:r>
          </a:p>
        </p:txBody>
      </p:sp>
      <p:sp>
        <p:nvSpPr>
          <p:cNvPr id="1487" name="Shape 1487"/>
          <p:cNvSpPr/>
          <p:nvPr/>
        </p:nvSpPr>
        <p:spPr>
          <a:xfrm>
            <a:off x="3314073"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14</a:t>
            </a:r>
          </a:p>
        </p:txBody>
      </p:sp>
      <p:sp>
        <p:nvSpPr>
          <p:cNvPr id="1488" name="Shape 1488"/>
          <p:cNvSpPr/>
          <p:nvPr/>
        </p:nvSpPr>
        <p:spPr>
          <a:xfrm>
            <a:off x="3847573"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15</a:t>
            </a:r>
          </a:p>
        </p:txBody>
      </p:sp>
      <p:sp>
        <p:nvSpPr>
          <p:cNvPr id="1489" name="Shape 1489"/>
          <p:cNvSpPr/>
          <p:nvPr/>
        </p:nvSpPr>
        <p:spPr>
          <a:xfrm>
            <a:off x="2238056"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12</a:t>
            </a:r>
          </a:p>
        </p:txBody>
      </p:sp>
      <p:sp>
        <p:nvSpPr>
          <p:cNvPr id="1490" name="Shape 1490"/>
          <p:cNvSpPr/>
          <p:nvPr/>
        </p:nvSpPr>
        <p:spPr>
          <a:xfrm>
            <a:off x="2771556"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13</a:t>
            </a:r>
          </a:p>
        </p:txBody>
      </p:sp>
      <p:sp>
        <p:nvSpPr>
          <p:cNvPr id="1491" name="Shape 1491"/>
          <p:cNvSpPr/>
          <p:nvPr/>
        </p:nvSpPr>
        <p:spPr>
          <a:xfrm>
            <a:off x="1704062"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11</a:t>
            </a:r>
          </a:p>
        </p:txBody>
      </p:sp>
      <p:sp>
        <p:nvSpPr>
          <p:cNvPr id="1492" name="Shape 1492"/>
          <p:cNvSpPr/>
          <p:nvPr/>
        </p:nvSpPr>
        <p:spPr>
          <a:xfrm>
            <a:off x="628045"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9</a:t>
            </a:r>
          </a:p>
        </p:txBody>
      </p:sp>
      <p:sp>
        <p:nvSpPr>
          <p:cNvPr id="1493" name="Shape 1493"/>
          <p:cNvSpPr/>
          <p:nvPr/>
        </p:nvSpPr>
        <p:spPr>
          <a:xfrm>
            <a:off x="1161546"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10</a:t>
            </a:r>
          </a:p>
        </p:txBody>
      </p:sp>
      <p:sp>
        <p:nvSpPr>
          <p:cNvPr id="1494" name="Shape 1494"/>
          <p:cNvSpPr/>
          <p:nvPr/>
        </p:nvSpPr>
        <p:spPr>
          <a:xfrm>
            <a:off x="3313393"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21</a:t>
            </a:r>
          </a:p>
        </p:txBody>
      </p:sp>
      <p:sp>
        <p:nvSpPr>
          <p:cNvPr id="1495" name="Shape 1495"/>
          <p:cNvSpPr/>
          <p:nvPr/>
        </p:nvSpPr>
        <p:spPr>
          <a:xfrm>
            <a:off x="3846893"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22</a:t>
            </a:r>
          </a:p>
        </p:txBody>
      </p:sp>
      <p:sp>
        <p:nvSpPr>
          <p:cNvPr id="1496" name="Shape 1496"/>
          <p:cNvSpPr/>
          <p:nvPr/>
        </p:nvSpPr>
        <p:spPr>
          <a:xfrm>
            <a:off x="2237376"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19</a:t>
            </a:r>
          </a:p>
        </p:txBody>
      </p:sp>
      <p:sp>
        <p:nvSpPr>
          <p:cNvPr id="1497" name="Shape 1497"/>
          <p:cNvSpPr/>
          <p:nvPr/>
        </p:nvSpPr>
        <p:spPr>
          <a:xfrm>
            <a:off x="2770877"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20</a:t>
            </a:r>
          </a:p>
        </p:txBody>
      </p:sp>
      <p:sp>
        <p:nvSpPr>
          <p:cNvPr id="1498" name="Shape 1498"/>
          <p:cNvSpPr/>
          <p:nvPr/>
        </p:nvSpPr>
        <p:spPr>
          <a:xfrm>
            <a:off x="1703382"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18</a:t>
            </a:r>
          </a:p>
        </p:txBody>
      </p:sp>
      <p:sp>
        <p:nvSpPr>
          <p:cNvPr id="1499" name="Shape 1499"/>
          <p:cNvSpPr/>
          <p:nvPr/>
        </p:nvSpPr>
        <p:spPr>
          <a:xfrm>
            <a:off x="627366" y="5631797"/>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16</a:t>
            </a:r>
          </a:p>
        </p:txBody>
      </p:sp>
      <p:sp>
        <p:nvSpPr>
          <p:cNvPr id="1500" name="Shape 1500"/>
          <p:cNvSpPr/>
          <p:nvPr/>
        </p:nvSpPr>
        <p:spPr>
          <a:xfrm>
            <a:off x="1160866"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17</a:t>
            </a:r>
          </a:p>
        </p:txBody>
      </p:sp>
      <p:sp>
        <p:nvSpPr>
          <p:cNvPr id="1501" name="Shape 1501"/>
          <p:cNvSpPr/>
          <p:nvPr/>
        </p:nvSpPr>
        <p:spPr>
          <a:xfrm>
            <a:off x="3314752"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28</a:t>
            </a:r>
          </a:p>
        </p:txBody>
      </p:sp>
      <p:sp>
        <p:nvSpPr>
          <p:cNvPr id="1502" name="Shape 1502"/>
          <p:cNvSpPr/>
          <p:nvPr/>
        </p:nvSpPr>
        <p:spPr>
          <a:xfrm>
            <a:off x="3848253" y="6127823"/>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29</a:t>
            </a:r>
          </a:p>
        </p:txBody>
      </p:sp>
      <p:sp>
        <p:nvSpPr>
          <p:cNvPr id="1503" name="Shape 1503"/>
          <p:cNvSpPr/>
          <p:nvPr/>
        </p:nvSpPr>
        <p:spPr>
          <a:xfrm>
            <a:off x="2238736"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26</a:t>
            </a:r>
          </a:p>
        </p:txBody>
      </p:sp>
      <p:sp>
        <p:nvSpPr>
          <p:cNvPr id="1504" name="Shape 1504"/>
          <p:cNvSpPr/>
          <p:nvPr/>
        </p:nvSpPr>
        <p:spPr>
          <a:xfrm>
            <a:off x="2772236"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27</a:t>
            </a:r>
          </a:p>
        </p:txBody>
      </p:sp>
      <p:sp>
        <p:nvSpPr>
          <p:cNvPr id="1505" name="Shape 1505"/>
          <p:cNvSpPr/>
          <p:nvPr/>
        </p:nvSpPr>
        <p:spPr>
          <a:xfrm>
            <a:off x="1704742"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25</a:t>
            </a:r>
          </a:p>
        </p:txBody>
      </p:sp>
      <p:sp>
        <p:nvSpPr>
          <p:cNvPr id="1506" name="Shape 1506"/>
          <p:cNvSpPr/>
          <p:nvPr/>
        </p:nvSpPr>
        <p:spPr>
          <a:xfrm>
            <a:off x="628725"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23</a:t>
            </a:r>
          </a:p>
        </p:txBody>
      </p:sp>
      <p:sp>
        <p:nvSpPr>
          <p:cNvPr id="1507" name="Shape 1507"/>
          <p:cNvSpPr/>
          <p:nvPr/>
        </p:nvSpPr>
        <p:spPr>
          <a:xfrm>
            <a:off x="1162226" y="6130547"/>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24</a:t>
            </a:r>
          </a:p>
        </p:txBody>
      </p:sp>
      <p:sp>
        <p:nvSpPr>
          <p:cNvPr id="1508" name="Shape 1508"/>
          <p:cNvSpPr/>
          <p:nvPr/>
        </p:nvSpPr>
        <p:spPr>
          <a:xfrm>
            <a:off x="3314073"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4</a:t>
            </a:r>
          </a:p>
        </p:txBody>
      </p:sp>
      <p:sp>
        <p:nvSpPr>
          <p:cNvPr id="1509" name="Shape 1509"/>
          <p:cNvSpPr/>
          <p:nvPr/>
        </p:nvSpPr>
        <p:spPr>
          <a:xfrm>
            <a:off x="3847573"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5</a:t>
            </a:r>
          </a:p>
        </p:txBody>
      </p:sp>
      <p:sp>
        <p:nvSpPr>
          <p:cNvPr id="1510" name="Shape 1510"/>
          <p:cNvSpPr/>
          <p:nvPr/>
        </p:nvSpPr>
        <p:spPr>
          <a:xfrm>
            <a:off x="223805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a:t>
            </a:r>
          </a:p>
        </p:txBody>
      </p:sp>
      <p:sp>
        <p:nvSpPr>
          <p:cNvPr id="1511" name="Shape 1511"/>
          <p:cNvSpPr/>
          <p:nvPr/>
        </p:nvSpPr>
        <p:spPr>
          <a:xfrm>
            <a:off x="277155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a:t>
            </a:r>
          </a:p>
        </p:txBody>
      </p:sp>
      <p:sp>
        <p:nvSpPr>
          <p:cNvPr id="1512" name="Shape 1512"/>
          <p:cNvSpPr/>
          <p:nvPr/>
        </p:nvSpPr>
        <p:spPr>
          <a:xfrm>
            <a:off x="1704062"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1</a:t>
            </a:r>
          </a:p>
        </p:txBody>
      </p:sp>
      <p:sp>
        <p:nvSpPr>
          <p:cNvPr id="1513" name="Shape 1513"/>
          <p:cNvSpPr/>
          <p:nvPr/>
        </p:nvSpPr>
        <p:spPr>
          <a:xfrm>
            <a:off x="628045" y="6600750"/>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30</a:t>
            </a:r>
          </a:p>
        </p:txBody>
      </p:sp>
      <p:sp>
        <p:nvSpPr>
          <p:cNvPr id="1514" name="Shape 1514"/>
          <p:cNvSpPr/>
          <p:nvPr/>
        </p:nvSpPr>
        <p:spPr>
          <a:xfrm>
            <a:off x="116154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31</a:t>
            </a:r>
          </a:p>
        </p:txBody>
      </p:sp>
      <p:sp>
        <p:nvSpPr>
          <p:cNvPr id="1515" name="Shape 1515"/>
          <p:cNvSpPr/>
          <p:nvPr/>
        </p:nvSpPr>
        <p:spPr>
          <a:xfrm>
            <a:off x="3314073"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30</a:t>
            </a:r>
          </a:p>
        </p:txBody>
      </p:sp>
      <p:sp>
        <p:nvSpPr>
          <p:cNvPr id="1516" name="Shape 1516"/>
          <p:cNvSpPr/>
          <p:nvPr/>
        </p:nvSpPr>
        <p:spPr>
          <a:xfrm>
            <a:off x="3847573"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a:t>
            </a:r>
          </a:p>
        </p:txBody>
      </p:sp>
      <p:sp>
        <p:nvSpPr>
          <p:cNvPr id="1517" name="Shape 1517"/>
          <p:cNvSpPr/>
          <p:nvPr/>
        </p:nvSpPr>
        <p:spPr>
          <a:xfrm>
            <a:off x="2238056"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28</a:t>
            </a:r>
          </a:p>
        </p:txBody>
      </p:sp>
      <p:sp>
        <p:nvSpPr>
          <p:cNvPr id="1518" name="Shape 1518"/>
          <p:cNvSpPr/>
          <p:nvPr/>
        </p:nvSpPr>
        <p:spPr>
          <a:xfrm>
            <a:off x="2771556"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29</a:t>
            </a:r>
          </a:p>
        </p:txBody>
      </p:sp>
      <p:sp>
        <p:nvSpPr>
          <p:cNvPr id="1519" name="Shape 1519"/>
          <p:cNvSpPr/>
          <p:nvPr/>
        </p:nvSpPr>
        <p:spPr>
          <a:xfrm>
            <a:off x="1704062"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27</a:t>
            </a:r>
          </a:p>
        </p:txBody>
      </p:sp>
      <p:sp>
        <p:nvSpPr>
          <p:cNvPr id="1520" name="Shape 1520"/>
          <p:cNvSpPr/>
          <p:nvPr/>
        </p:nvSpPr>
        <p:spPr>
          <a:xfrm>
            <a:off x="628045"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25</a:t>
            </a:r>
          </a:p>
        </p:txBody>
      </p:sp>
      <p:sp>
        <p:nvSpPr>
          <p:cNvPr id="1521" name="Shape 1521"/>
          <p:cNvSpPr/>
          <p:nvPr/>
        </p:nvSpPr>
        <p:spPr>
          <a:xfrm>
            <a:off x="1161546"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26</a:t>
            </a:r>
          </a:p>
        </p:txBody>
      </p:sp>
      <p:sp>
        <p:nvSpPr>
          <p:cNvPr id="1522" name="Shape 1522"/>
          <p:cNvSpPr/>
          <p:nvPr/>
        </p:nvSpPr>
        <p:spPr>
          <a:xfrm>
            <a:off x="625176" y="4108860"/>
            <a:ext cx="3225287" cy="48543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23" name="Shape 1523"/>
          <p:cNvSpPr/>
          <p:nvPr/>
        </p:nvSpPr>
        <p:spPr>
          <a:xfrm>
            <a:off x="1699199" y="6518443"/>
            <a:ext cx="2689669" cy="48051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24" name="Shape 1524"/>
          <p:cNvSpPr/>
          <p:nvPr/>
        </p:nvSpPr>
        <p:spPr>
          <a:xfrm>
            <a:off x="4605777" y="411441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25" name="Shape 1525"/>
          <p:cNvSpPr/>
          <p:nvPr/>
        </p:nvSpPr>
        <p:spPr>
          <a:xfrm>
            <a:off x="4606374" y="4109863"/>
            <a:ext cx="1076436" cy="485432"/>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26" name="Shape 1526"/>
          <p:cNvSpPr/>
          <p:nvPr/>
        </p:nvSpPr>
        <p:spPr>
          <a:xfrm>
            <a:off x="4611868"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30</a:t>
            </a:r>
          </a:p>
        </p:txBody>
      </p:sp>
      <p:sp>
        <p:nvSpPr>
          <p:cNvPr id="1527" name="Shape 1527"/>
          <p:cNvSpPr/>
          <p:nvPr/>
        </p:nvSpPr>
        <p:spPr>
          <a:xfrm>
            <a:off x="4605777"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28" name="Shape 1528"/>
          <p:cNvSpPr/>
          <p:nvPr/>
        </p:nvSpPr>
        <p:spPr>
          <a:xfrm>
            <a:off x="5143799" y="3531909"/>
            <a:ext cx="539322"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29" name="Shape 1529"/>
          <p:cNvSpPr/>
          <p:nvPr/>
        </p:nvSpPr>
        <p:spPr>
          <a:xfrm>
            <a:off x="5681821"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30" name="Shape 1530"/>
          <p:cNvSpPr/>
          <p:nvPr/>
        </p:nvSpPr>
        <p:spPr>
          <a:xfrm>
            <a:off x="6219842"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31" name="Shape 1531"/>
          <p:cNvSpPr/>
          <p:nvPr/>
        </p:nvSpPr>
        <p:spPr>
          <a:xfrm>
            <a:off x="6757864"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32" name="Shape 1532"/>
          <p:cNvSpPr/>
          <p:nvPr/>
        </p:nvSpPr>
        <p:spPr>
          <a:xfrm>
            <a:off x="7295886"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33" name="Shape 1533"/>
          <p:cNvSpPr/>
          <p:nvPr/>
        </p:nvSpPr>
        <p:spPr>
          <a:xfrm>
            <a:off x="7833907"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34" name="Shape 1534"/>
          <p:cNvSpPr/>
          <p:nvPr/>
        </p:nvSpPr>
        <p:spPr>
          <a:xfrm>
            <a:off x="4605777" y="2895093"/>
            <a:ext cx="3767453" cy="677334"/>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535" name="Shape 1535"/>
          <p:cNvSpPr/>
          <p:nvPr/>
        </p:nvSpPr>
        <p:spPr>
          <a:xfrm>
            <a:off x="4604192" y="3015743"/>
            <a:ext cx="3770623"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NOVEMBER</a:t>
            </a:r>
          </a:p>
        </p:txBody>
      </p:sp>
      <p:sp>
        <p:nvSpPr>
          <p:cNvPr id="1536" name="Shape 1536"/>
          <p:cNvSpPr/>
          <p:nvPr/>
        </p:nvSpPr>
        <p:spPr>
          <a:xfrm>
            <a:off x="4604192" y="3673834"/>
            <a:ext cx="528946"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1537" name="Shape 1537"/>
          <p:cNvSpPr/>
          <p:nvPr/>
        </p:nvSpPr>
        <p:spPr>
          <a:xfrm>
            <a:off x="5133206" y="3673834"/>
            <a:ext cx="528946"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1538" name="Shape 1538"/>
          <p:cNvSpPr/>
          <p:nvPr/>
        </p:nvSpPr>
        <p:spPr>
          <a:xfrm>
            <a:off x="5684740"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1539" name="Shape 1539"/>
          <p:cNvSpPr/>
          <p:nvPr/>
        </p:nvSpPr>
        <p:spPr>
          <a:xfrm>
            <a:off x="6227301"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1540" name="Shape 1540"/>
          <p:cNvSpPr/>
          <p:nvPr/>
        </p:nvSpPr>
        <p:spPr>
          <a:xfrm>
            <a:off x="6760801"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1541" name="Shape 1541"/>
          <p:cNvSpPr/>
          <p:nvPr/>
        </p:nvSpPr>
        <p:spPr>
          <a:xfrm>
            <a:off x="7298788"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1542" name="Shape 1542"/>
          <p:cNvSpPr/>
          <p:nvPr/>
        </p:nvSpPr>
        <p:spPr>
          <a:xfrm>
            <a:off x="7827802"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1543" name="Shape 1543"/>
          <p:cNvSpPr/>
          <p:nvPr/>
        </p:nvSpPr>
        <p:spPr>
          <a:xfrm>
            <a:off x="4605777" y="651851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44" name="Shape 1544"/>
          <p:cNvSpPr/>
          <p:nvPr/>
        </p:nvSpPr>
        <p:spPr>
          <a:xfrm>
            <a:off x="4605777" y="555720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45" name="Shape 1545"/>
          <p:cNvSpPr/>
          <p:nvPr/>
        </p:nvSpPr>
        <p:spPr>
          <a:xfrm>
            <a:off x="4605777" y="459518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46" name="Shape 1546"/>
          <p:cNvSpPr/>
          <p:nvPr/>
        </p:nvSpPr>
        <p:spPr>
          <a:xfrm>
            <a:off x="5682613" y="4114374"/>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47" name="Shape 1547"/>
          <p:cNvSpPr/>
          <p:nvPr/>
        </p:nvSpPr>
        <p:spPr>
          <a:xfrm>
            <a:off x="6754415" y="411439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48" name="Shape 1548"/>
          <p:cNvSpPr/>
          <p:nvPr/>
        </p:nvSpPr>
        <p:spPr>
          <a:xfrm>
            <a:off x="7831250" y="4114354"/>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49" name="Shape 1549"/>
          <p:cNvSpPr/>
          <p:nvPr/>
        </p:nvSpPr>
        <p:spPr>
          <a:xfrm>
            <a:off x="7296536" y="467111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11</a:t>
            </a:r>
          </a:p>
        </p:txBody>
      </p:sp>
      <p:sp>
        <p:nvSpPr>
          <p:cNvPr id="1550" name="Shape 1550"/>
          <p:cNvSpPr/>
          <p:nvPr/>
        </p:nvSpPr>
        <p:spPr>
          <a:xfrm>
            <a:off x="7830036" y="4668387"/>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12</a:t>
            </a:r>
          </a:p>
        </p:txBody>
      </p:sp>
      <p:sp>
        <p:nvSpPr>
          <p:cNvPr id="1551" name="Shape 1551"/>
          <p:cNvSpPr/>
          <p:nvPr/>
        </p:nvSpPr>
        <p:spPr>
          <a:xfrm>
            <a:off x="6220519"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9</a:t>
            </a:r>
          </a:p>
        </p:txBody>
      </p:sp>
      <p:sp>
        <p:nvSpPr>
          <p:cNvPr id="1552" name="Shape 1552"/>
          <p:cNvSpPr/>
          <p:nvPr/>
        </p:nvSpPr>
        <p:spPr>
          <a:xfrm>
            <a:off x="6754020"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10</a:t>
            </a:r>
          </a:p>
        </p:txBody>
      </p:sp>
      <p:sp>
        <p:nvSpPr>
          <p:cNvPr id="1553" name="Shape 1553"/>
          <p:cNvSpPr/>
          <p:nvPr/>
        </p:nvSpPr>
        <p:spPr>
          <a:xfrm>
            <a:off x="5686525"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8</a:t>
            </a:r>
          </a:p>
        </p:txBody>
      </p:sp>
      <p:sp>
        <p:nvSpPr>
          <p:cNvPr id="1554" name="Shape 1554"/>
          <p:cNvSpPr/>
          <p:nvPr/>
        </p:nvSpPr>
        <p:spPr>
          <a:xfrm>
            <a:off x="4610508"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6</a:t>
            </a:r>
          </a:p>
        </p:txBody>
      </p:sp>
      <p:sp>
        <p:nvSpPr>
          <p:cNvPr id="1555" name="Shape 1555"/>
          <p:cNvSpPr/>
          <p:nvPr/>
        </p:nvSpPr>
        <p:spPr>
          <a:xfrm>
            <a:off x="5144009"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7</a:t>
            </a:r>
          </a:p>
        </p:txBody>
      </p:sp>
      <p:sp>
        <p:nvSpPr>
          <p:cNvPr id="1556" name="Shape 1556"/>
          <p:cNvSpPr/>
          <p:nvPr/>
        </p:nvSpPr>
        <p:spPr>
          <a:xfrm>
            <a:off x="7297895"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18</a:t>
            </a:r>
          </a:p>
        </p:txBody>
      </p:sp>
      <p:sp>
        <p:nvSpPr>
          <p:cNvPr id="1557" name="Shape 1557"/>
          <p:cNvSpPr/>
          <p:nvPr/>
        </p:nvSpPr>
        <p:spPr>
          <a:xfrm>
            <a:off x="7831396"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19</a:t>
            </a:r>
          </a:p>
        </p:txBody>
      </p:sp>
      <p:sp>
        <p:nvSpPr>
          <p:cNvPr id="1558" name="Shape 1558"/>
          <p:cNvSpPr/>
          <p:nvPr/>
        </p:nvSpPr>
        <p:spPr>
          <a:xfrm>
            <a:off x="6221878"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16</a:t>
            </a:r>
          </a:p>
        </p:txBody>
      </p:sp>
      <p:sp>
        <p:nvSpPr>
          <p:cNvPr id="1559" name="Shape 1559"/>
          <p:cNvSpPr/>
          <p:nvPr/>
        </p:nvSpPr>
        <p:spPr>
          <a:xfrm>
            <a:off x="6755379"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17</a:t>
            </a:r>
          </a:p>
        </p:txBody>
      </p:sp>
      <p:sp>
        <p:nvSpPr>
          <p:cNvPr id="1560" name="Shape 1560"/>
          <p:cNvSpPr/>
          <p:nvPr/>
        </p:nvSpPr>
        <p:spPr>
          <a:xfrm>
            <a:off x="5687884"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15</a:t>
            </a:r>
          </a:p>
        </p:txBody>
      </p:sp>
      <p:sp>
        <p:nvSpPr>
          <p:cNvPr id="1561" name="Shape 1561"/>
          <p:cNvSpPr/>
          <p:nvPr/>
        </p:nvSpPr>
        <p:spPr>
          <a:xfrm>
            <a:off x="4611868"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13</a:t>
            </a:r>
          </a:p>
        </p:txBody>
      </p:sp>
      <p:sp>
        <p:nvSpPr>
          <p:cNvPr id="1562" name="Shape 1562"/>
          <p:cNvSpPr/>
          <p:nvPr/>
        </p:nvSpPr>
        <p:spPr>
          <a:xfrm>
            <a:off x="5145368"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14</a:t>
            </a:r>
          </a:p>
        </p:txBody>
      </p:sp>
      <p:sp>
        <p:nvSpPr>
          <p:cNvPr id="1563" name="Shape 1563"/>
          <p:cNvSpPr/>
          <p:nvPr/>
        </p:nvSpPr>
        <p:spPr>
          <a:xfrm>
            <a:off x="7297215"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25</a:t>
            </a:r>
          </a:p>
        </p:txBody>
      </p:sp>
      <p:sp>
        <p:nvSpPr>
          <p:cNvPr id="1564" name="Shape 1564"/>
          <p:cNvSpPr/>
          <p:nvPr/>
        </p:nvSpPr>
        <p:spPr>
          <a:xfrm>
            <a:off x="7830716"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26</a:t>
            </a:r>
          </a:p>
        </p:txBody>
      </p:sp>
      <p:sp>
        <p:nvSpPr>
          <p:cNvPr id="1565" name="Shape 1565"/>
          <p:cNvSpPr/>
          <p:nvPr/>
        </p:nvSpPr>
        <p:spPr>
          <a:xfrm>
            <a:off x="6221199"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23</a:t>
            </a:r>
          </a:p>
        </p:txBody>
      </p:sp>
      <p:sp>
        <p:nvSpPr>
          <p:cNvPr id="1566" name="Shape 1566"/>
          <p:cNvSpPr/>
          <p:nvPr/>
        </p:nvSpPr>
        <p:spPr>
          <a:xfrm>
            <a:off x="6754700" y="563452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24</a:t>
            </a:r>
          </a:p>
        </p:txBody>
      </p:sp>
      <p:sp>
        <p:nvSpPr>
          <p:cNvPr id="1567" name="Shape 1567"/>
          <p:cNvSpPr/>
          <p:nvPr/>
        </p:nvSpPr>
        <p:spPr>
          <a:xfrm>
            <a:off x="5687205"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22</a:t>
            </a:r>
          </a:p>
        </p:txBody>
      </p:sp>
      <p:sp>
        <p:nvSpPr>
          <p:cNvPr id="1568" name="Shape 1568"/>
          <p:cNvSpPr/>
          <p:nvPr/>
        </p:nvSpPr>
        <p:spPr>
          <a:xfrm>
            <a:off x="4611188"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20</a:t>
            </a:r>
          </a:p>
        </p:txBody>
      </p:sp>
      <p:sp>
        <p:nvSpPr>
          <p:cNvPr id="1569" name="Shape 1569"/>
          <p:cNvSpPr/>
          <p:nvPr/>
        </p:nvSpPr>
        <p:spPr>
          <a:xfrm>
            <a:off x="5144689" y="563452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21</a:t>
            </a:r>
          </a:p>
        </p:txBody>
      </p:sp>
      <p:sp>
        <p:nvSpPr>
          <p:cNvPr id="1570" name="Shape 1570"/>
          <p:cNvSpPr/>
          <p:nvPr/>
        </p:nvSpPr>
        <p:spPr>
          <a:xfrm>
            <a:off x="7298575"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a:t>
            </a:r>
          </a:p>
        </p:txBody>
      </p:sp>
      <p:sp>
        <p:nvSpPr>
          <p:cNvPr id="1571" name="Shape 1571"/>
          <p:cNvSpPr/>
          <p:nvPr/>
        </p:nvSpPr>
        <p:spPr>
          <a:xfrm>
            <a:off x="7832076"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3</a:t>
            </a:r>
          </a:p>
        </p:txBody>
      </p:sp>
      <p:sp>
        <p:nvSpPr>
          <p:cNvPr id="1572" name="Shape 1572"/>
          <p:cNvSpPr/>
          <p:nvPr/>
        </p:nvSpPr>
        <p:spPr>
          <a:xfrm>
            <a:off x="6222558"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30</a:t>
            </a:r>
          </a:p>
        </p:txBody>
      </p:sp>
      <p:sp>
        <p:nvSpPr>
          <p:cNvPr id="1573" name="Shape 1573"/>
          <p:cNvSpPr/>
          <p:nvPr/>
        </p:nvSpPr>
        <p:spPr>
          <a:xfrm>
            <a:off x="6756059"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1</a:t>
            </a:r>
          </a:p>
        </p:txBody>
      </p:sp>
      <p:sp>
        <p:nvSpPr>
          <p:cNvPr id="1574" name="Shape 1574"/>
          <p:cNvSpPr/>
          <p:nvPr/>
        </p:nvSpPr>
        <p:spPr>
          <a:xfrm>
            <a:off x="5688564"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29</a:t>
            </a:r>
          </a:p>
        </p:txBody>
      </p:sp>
      <p:sp>
        <p:nvSpPr>
          <p:cNvPr id="1575" name="Shape 1575"/>
          <p:cNvSpPr/>
          <p:nvPr/>
        </p:nvSpPr>
        <p:spPr>
          <a:xfrm>
            <a:off x="4612548"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27</a:t>
            </a:r>
          </a:p>
        </p:txBody>
      </p:sp>
      <p:sp>
        <p:nvSpPr>
          <p:cNvPr id="1576" name="Shape 1576"/>
          <p:cNvSpPr/>
          <p:nvPr/>
        </p:nvSpPr>
        <p:spPr>
          <a:xfrm>
            <a:off x="5146048"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28</a:t>
            </a:r>
          </a:p>
        </p:txBody>
      </p:sp>
      <p:sp>
        <p:nvSpPr>
          <p:cNvPr id="1577" name="Shape 1577"/>
          <p:cNvSpPr/>
          <p:nvPr/>
        </p:nvSpPr>
        <p:spPr>
          <a:xfrm>
            <a:off x="7297895"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9</a:t>
            </a:r>
          </a:p>
        </p:txBody>
      </p:sp>
      <p:sp>
        <p:nvSpPr>
          <p:cNvPr id="1578" name="Shape 1578"/>
          <p:cNvSpPr/>
          <p:nvPr/>
        </p:nvSpPr>
        <p:spPr>
          <a:xfrm>
            <a:off x="7831396"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10</a:t>
            </a:r>
          </a:p>
        </p:txBody>
      </p:sp>
      <p:sp>
        <p:nvSpPr>
          <p:cNvPr id="1579" name="Shape 1579"/>
          <p:cNvSpPr/>
          <p:nvPr/>
        </p:nvSpPr>
        <p:spPr>
          <a:xfrm>
            <a:off x="6221878"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7</a:t>
            </a:r>
          </a:p>
        </p:txBody>
      </p:sp>
      <p:sp>
        <p:nvSpPr>
          <p:cNvPr id="1580" name="Shape 1580"/>
          <p:cNvSpPr/>
          <p:nvPr/>
        </p:nvSpPr>
        <p:spPr>
          <a:xfrm>
            <a:off x="6755379"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8</a:t>
            </a:r>
          </a:p>
        </p:txBody>
      </p:sp>
      <p:sp>
        <p:nvSpPr>
          <p:cNvPr id="1581" name="Shape 1581"/>
          <p:cNvSpPr/>
          <p:nvPr/>
        </p:nvSpPr>
        <p:spPr>
          <a:xfrm>
            <a:off x="5687884"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6</a:t>
            </a:r>
          </a:p>
        </p:txBody>
      </p:sp>
      <p:sp>
        <p:nvSpPr>
          <p:cNvPr id="1582" name="Shape 1582"/>
          <p:cNvSpPr/>
          <p:nvPr/>
        </p:nvSpPr>
        <p:spPr>
          <a:xfrm>
            <a:off x="4611868"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4</a:t>
            </a:r>
          </a:p>
        </p:txBody>
      </p:sp>
      <p:sp>
        <p:nvSpPr>
          <p:cNvPr id="1583" name="Shape 1583"/>
          <p:cNvSpPr/>
          <p:nvPr/>
        </p:nvSpPr>
        <p:spPr>
          <a:xfrm>
            <a:off x="7297895"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4</a:t>
            </a:r>
          </a:p>
        </p:txBody>
      </p:sp>
      <p:sp>
        <p:nvSpPr>
          <p:cNvPr id="1584" name="Shape 1584"/>
          <p:cNvSpPr/>
          <p:nvPr/>
        </p:nvSpPr>
        <p:spPr>
          <a:xfrm>
            <a:off x="7831396"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5</a:t>
            </a:r>
          </a:p>
        </p:txBody>
      </p:sp>
      <p:sp>
        <p:nvSpPr>
          <p:cNvPr id="1585" name="Shape 1585"/>
          <p:cNvSpPr/>
          <p:nvPr/>
        </p:nvSpPr>
        <p:spPr>
          <a:xfrm>
            <a:off x="6221878"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a:t>
            </a:r>
          </a:p>
        </p:txBody>
      </p:sp>
      <p:sp>
        <p:nvSpPr>
          <p:cNvPr id="1586" name="Shape 1586"/>
          <p:cNvSpPr/>
          <p:nvPr/>
        </p:nvSpPr>
        <p:spPr>
          <a:xfrm>
            <a:off x="6755379"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a:t>
            </a:r>
          </a:p>
        </p:txBody>
      </p:sp>
      <p:sp>
        <p:nvSpPr>
          <p:cNvPr id="1587" name="Shape 1587"/>
          <p:cNvSpPr/>
          <p:nvPr/>
        </p:nvSpPr>
        <p:spPr>
          <a:xfrm>
            <a:off x="5687884"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a:t>
            </a:r>
          </a:p>
        </p:txBody>
      </p:sp>
      <p:sp>
        <p:nvSpPr>
          <p:cNvPr id="1588" name="Shape 1588"/>
          <p:cNvSpPr/>
          <p:nvPr/>
        </p:nvSpPr>
        <p:spPr>
          <a:xfrm>
            <a:off x="5145368"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31</a:t>
            </a:r>
          </a:p>
        </p:txBody>
      </p:sp>
      <p:sp>
        <p:nvSpPr>
          <p:cNvPr id="1589" name="Shape 1589"/>
          <p:cNvSpPr/>
          <p:nvPr/>
        </p:nvSpPr>
        <p:spPr>
          <a:xfrm>
            <a:off x="6758863" y="6035566"/>
            <a:ext cx="1613368" cy="481884"/>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90" name="Shape 1590"/>
          <p:cNvSpPr/>
          <p:nvPr/>
        </p:nvSpPr>
        <p:spPr>
          <a:xfrm>
            <a:off x="4604941" y="6517780"/>
            <a:ext cx="3766469" cy="480868"/>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91" name="Shape 1591"/>
          <p:cNvSpPr/>
          <p:nvPr/>
        </p:nvSpPr>
        <p:spPr>
          <a:xfrm>
            <a:off x="5145368"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5</a:t>
            </a:r>
          </a:p>
        </p:txBody>
      </p:sp>
      <p:sp>
        <p:nvSpPr>
          <p:cNvPr id="1592" name="Shape 1592"/>
          <p:cNvSpPr/>
          <p:nvPr/>
        </p:nvSpPr>
        <p:spPr>
          <a:xfrm>
            <a:off x="8589600"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93" name="Shape 1593"/>
          <p:cNvSpPr/>
          <p:nvPr/>
        </p:nvSpPr>
        <p:spPr>
          <a:xfrm>
            <a:off x="9127621"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94" name="Shape 1594"/>
          <p:cNvSpPr/>
          <p:nvPr/>
        </p:nvSpPr>
        <p:spPr>
          <a:xfrm>
            <a:off x="9665643" y="3531909"/>
            <a:ext cx="539322"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95" name="Shape 1595"/>
          <p:cNvSpPr/>
          <p:nvPr/>
        </p:nvSpPr>
        <p:spPr>
          <a:xfrm>
            <a:off x="10203665"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96" name="Shape 1596"/>
          <p:cNvSpPr/>
          <p:nvPr/>
        </p:nvSpPr>
        <p:spPr>
          <a:xfrm>
            <a:off x="10741686"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97" name="Shape 1597"/>
          <p:cNvSpPr/>
          <p:nvPr/>
        </p:nvSpPr>
        <p:spPr>
          <a:xfrm>
            <a:off x="11279708" y="3531909"/>
            <a:ext cx="539323" cy="579337"/>
          </a:xfrm>
          <a:prstGeom prst="rect">
            <a:avLst/>
          </a:prstGeom>
          <a:solidFill>
            <a:srgbClr val="A7ABB1"/>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98" name="Shape 1598"/>
          <p:cNvSpPr/>
          <p:nvPr/>
        </p:nvSpPr>
        <p:spPr>
          <a:xfrm>
            <a:off x="11817730" y="3531909"/>
            <a:ext cx="539323" cy="579337"/>
          </a:xfrm>
          <a:prstGeom prst="rect">
            <a:avLst/>
          </a:prstGeom>
          <a:solidFill>
            <a:srgbClr val="3F454D"/>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599" name="Shape 1599"/>
          <p:cNvSpPr/>
          <p:nvPr/>
        </p:nvSpPr>
        <p:spPr>
          <a:xfrm>
            <a:off x="8589600" y="2895093"/>
            <a:ext cx="3767453" cy="677334"/>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00" name="Shape 1600"/>
          <p:cNvSpPr/>
          <p:nvPr/>
        </p:nvSpPr>
        <p:spPr>
          <a:xfrm>
            <a:off x="8588015" y="3015743"/>
            <a:ext cx="3770622"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DECEMBER</a:t>
            </a:r>
          </a:p>
        </p:txBody>
      </p:sp>
      <p:sp>
        <p:nvSpPr>
          <p:cNvPr id="1601" name="Shape 1601"/>
          <p:cNvSpPr/>
          <p:nvPr/>
        </p:nvSpPr>
        <p:spPr>
          <a:xfrm>
            <a:off x="8588015"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Su</a:t>
            </a:r>
          </a:p>
        </p:txBody>
      </p:sp>
      <p:sp>
        <p:nvSpPr>
          <p:cNvPr id="1602" name="Shape 1602"/>
          <p:cNvSpPr/>
          <p:nvPr/>
        </p:nvSpPr>
        <p:spPr>
          <a:xfrm>
            <a:off x="9117029"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Mo</a:t>
            </a:r>
          </a:p>
        </p:txBody>
      </p:sp>
      <p:sp>
        <p:nvSpPr>
          <p:cNvPr id="1603" name="Shape 1603"/>
          <p:cNvSpPr/>
          <p:nvPr/>
        </p:nvSpPr>
        <p:spPr>
          <a:xfrm>
            <a:off x="966856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Tu</a:t>
            </a:r>
          </a:p>
        </p:txBody>
      </p:sp>
      <p:sp>
        <p:nvSpPr>
          <p:cNvPr id="1604" name="Shape 1604"/>
          <p:cNvSpPr/>
          <p:nvPr/>
        </p:nvSpPr>
        <p:spPr>
          <a:xfrm>
            <a:off x="1021112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We</a:t>
            </a:r>
          </a:p>
        </p:txBody>
      </p:sp>
      <p:sp>
        <p:nvSpPr>
          <p:cNvPr id="1605" name="Shape 1605"/>
          <p:cNvSpPr/>
          <p:nvPr/>
        </p:nvSpPr>
        <p:spPr>
          <a:xfrm>
            <a:off x="10744623"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Th</a:t>
            </a:r>
          </a:p>
        </p:txBody>
      </p:sp>
      <p:sp>
        <p:nvSpPr>
          <p:cNvPr id="1606" name="Shape 1606"/>
          <p:cNvSpPr/>
          <p:nvPr/>
        </p:nvSpPr>
        <p:spPr>
          <a:xfrm>
            <a:off x="11282610"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Fr</a:t>
            </a:r>
          </a:p>
        </p:txBody>
      </p:sp>
      <p:sp>
        <p:nvSpPr>
          <p:cNvPr id="1607" name="Shape 1607"/>
          <p:cNvSpPr/>
          <p:nvPr/>
        </p:nvSpPr>
        <p:spPr>
          <a:xfrm>
            <a:off x="11811624" y="3673834"/>
            <a:ext cx="528945"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600"/>
            </a:lvl1pPr>
          </a:lstStyle>
          <a:p>
            <a:pPr lvl="0">
              <a:defRPr sz="1800">
                <a:solidFill>
                  <a:srgbClr val="000000"/>
                </a:solidFill>
              </a:defRPr>
            </a:pPr>
            <a:r>
              <a:rPr sz="1600">
                <a:solidFill>
                  <a:srgbClr val="FFFFFF"/>
                </a:solidFill>
              </a:rPr>
              <a:t>Sa</a:t>
            </a:r>
          </a:p>
        </p:txBody>
      </p:sp>
      <p:sp>
        <p:nvSpPr>
          <p:cNvPr id="1608" name="Shape 1608"/>
          <p:cNvSpPr/>
          <p:nvPr/>
        </p:nvSpPr>
        <p:spPr>
          <a:xfrm>
            <a:off x="8589600" y="6518516"/>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609" name="Shape 1609"/>
          <p:cNvSpPr/>
          <p:nvPr/>
        </p:nvSpPr>
        <p:spPr>
          <a:xfrm>
            <a:off x="8589600" y="5557203"/>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610" name="Shape 1610"/>
          <p:cNvSpPr/>
          <p:nvPr/>
        </p:nvSpPr>
        <p:spPr>
          <a:xfrm>
            <a:off x="8589600" y="4595187"/>
            <a:ext cx="3767453" cy="478950"/>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611" name="Shape 1611"/>
          <p:cNvSpPr/>
          <p:nvPr/>
        </p:nvSpPr>
        <p:spPr>
          <a:xfrm>
            <a:off x="8589600" y="4114415"/>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612" name="Shape 1612"/>
          <p:cNvSpPr/>
          <p:nvPr/>
        </p:nvSpPr>
        <p:spPr>
          <a:xfrm>
            <a:off x="9666435" y="4114374"/>
            <a:ext cx="539323"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613" name="Shape 1613"/>
          <p:cNvSpPr/>
          <p:nvPr/>
        </p:nvSpPr>
        <p:spPr>
          <a:xfrm>
            <a:off x="10738238" y="4114395"/>
            <a:ext cx="539322" cy="2887408"/>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614" name="Shape 1614"/>
          <p:cNvSpPr/>
          <p:nvPr/>
        </p:nvSpPr>
        <p:spPr>
          <a:xfrm>
            <a:off x="11815073" y="4114354"/>
            <a:ext cx="539323" cy="2887407"/>
          </a:xfrm>
          <a:prstGeom prst="rect">
            <a:avLst/>
          </a:prstGeom>
          <a:solidFill>
            <a:srgbClr val="A7ABB1">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615" name="Shape 1615"/>
          <p:cNvSpPr/>
          <p:nvPr/>
        </p:nvSpPr>
        <p:spPr>
          <a:xfrm>
            <a:off x="11280358"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9</a:t>
            </a:r>
          </a:p>
        </p:txBody>
      </p:sp>
      <p:sp>
        <p:nvSpPr>
          <p:cNvPr id="1616" name="Shape 1616"/>
          <p:cNvSpPr/>
          <p:nvPr/>
        </p:nvSpPr>
        <p:spPr>
          <a:xfrm>
            <a:off x="11813859"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10</a:t>
            </a:r>
          </a:p>
        </p:txBody>
      </p:sp>
      <p:sp>
        <p:nvSpPr>
          <p:cNvPr id="1617" name="Shape 1617"/>
          <p:cNvSpPr/>
          <p:nvPr/>
        </p:nvSpPr>
        <p:spPr>
          <a:xfrm>
            <a:off x="10204342"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7</a:t>
            </a:r>
          </a:p>
        </p:txBody>
      </p:sp>
      <p:sp>
        <p:nvSpPr>
          <p:cNvPr id="1618" name="Shape 1618"/>
          <p:cNvSpPr/>
          <p:nvPr/>
        </p:nvSpPr>
        <p:spPr>
          <a:xfrm>
            <a:off x="10737842"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8</a:t>
            </a:r>
          </a:p>
        </p:txBody>
      </p:sp>
      <p:sp>
        <p:nvSpPr>
          <p:cNvPr id="1619" name="Shape 1619"/>
          <p:cNvSpPr/>
          <p:nvPr/>
        </p:nvSpPr>
        <p:spPr>
          <a:xfrm>
            <a:off x="9670348"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6</a:t>
            </a:r>
          </a:p>
        </p:txBody>
      </p:sp>
      <p:sp>
        <p:nvSpPr>
          <p:cNvPr id="1620" name="Shape 1620"/>
          <p:cNvSpPr/>
          <p:nvPr/>
        </p:nvSpPr>
        <p:spPr>
          <a:xfrm>
            <a:off x="8594331" y="466838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4</a:t>
            </a:r>
          </a:p>
        </p:txBody>
      </p:sp>
      <p:sp>
        <p:nvSpPr>
          <p:cNvPr id="1621" name="Shape 1621"/>
          <p:cNvSpPr/>
          <p:nvPr/>
        </p:nvSpPr>
        <p:spPr>
          <a:xfrm>
            <a:off x="9127831" y="467111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5</a:t>
            </a:r>
          </a:p>
        </p:txBody>
      </p:sp>
      <p:sp>
        <p:nvSpPr>
          <p:cNvPr id="1622" name="Shape 1622"/>
          <p:cNvSpPr/>
          <p:nvPr/>
        </p:nvSpPr>
        <p:spPr>
          <a:xfrm>
            <a:off x="11281717"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16</a:t>
            </a:r>
          </a:p>
        </p:txBody>
      </p:sp>
      <p:sp>
        <p:nvSpPr>
          <p:cNvPr id="1623" name="Shape 1623"/>
          <p:cNvSpPr/>
          <p:nvPr/>
        </p:nvSpPr>
        <p:spPr>
          <a:xfrm>
            <a:off x="11815218"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17</a:t>
            </a:r>
          </a:p>
        </p:txBody>
      </p:sp>
      <p:sp>
        <p:nvSpPr>
          <p:cNvPr id="1624" name="Shape 1624"/>
          <p:cNvSpPr/>
          <p:nvPr/>
        </p:nvSpPr>
        <p:spPr>
          <a:xfrm>
            <a:off x="10205701" y="5167137"/>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14</a:t>
            </a:r>
          </a:p>
        </p:txBody>
      </p:sp>
      <p:sp>
        <p:nvSpPr>
          <p:cNvPr id="1625" name="Shape 1625"/>
          <p:cNvSpPr/>
          <p:nvPr/>
        </p:nvSpPr>
        <p:spPr>
          <a:xfrm>
            <a:off x="10739201"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15</a:t>
            </a:r>
          </a:p>
        </p:txBody>
      </p:sp>
      <p:sp>
        <p:nvSpPr>
          <p:cNvPr id="1626" name="Shape 1626"/>
          <p:cNvSpPr/>
          <p:nvPr/>
        </p:nvSpPr>
        <p:spPr>
          <a:xfrm>
            <a:off x="9671707"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13</a:t>
            </a:r>
          </a:p>
        </p:txBody>
      </p:sp>
      <p:sp>
        <p:nvSpPr>
          <p:cNvPr id="1627" name="Shape 1627"/>
          <p:cNvSpPr/>
          <p:nvPr/>
        </p:nvSpPr>
        <p:spPr>
          <a:xfrm>
            <a:off x="8595690" y="516441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11</a:t>
            </a:r>
          </a:p>
        </p:txBody>
      </p:sp>
      <p:sp>
        <p:nvSpPr>
          <p:cNvPr id="1628" name="Shape 1628"/>
          <p:cNvSpPr/>
          <p:nvPr/>
        </p:nvSpPr>
        <p:spPr>
          <a:xfrm>
            <a:off x="9129190" y="516713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12</a:t>
            </a:r>
          </a:p>
        </p:txBody>
      </p:sp>
      <p:sp>
        <p:nvSpPr>
          <p:cNvPr id="1629" name="Shape 1629"/>
          <p:cNvSpPr/>
          <p:nvPr/>
        </p:nvSpPr>
        <p:spPr>
          <a:xfrm>
            <a:off x="11281038"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23</a:t>
            </a:r>
          </a:p>
        </p:txBody>
      </p:sp>
      <p:sp>
        <p:nvSpPr>
          <p:cNvPr id="1630" name="Shape 1630"/>
          <p:cNvSpPr/>
          <p:nvPr/>
        </p:nvSpPr>
        <p:spPr>
          <a:xfrm>
            <a:off x="11814539" y="5631797"/>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24</a:t>
            </a:r>
          </a:p>
        </p:txBody>
      </p:sp>
      <p:sp>
        <p:nvSpPr>
          <p:cNvPr id="1631" name="Shape 1631"/>
          <p:cNvSpPr/>
          <p:nvPr/>
        </p:nvSpPr>
        <p:spPr>
          <a:xfrm>
            <a:off x="10205021"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21</a:t>
            </a:r>
          </a:p>
        </p:txBody>
      </p:sp>
      <p:sp>
        <p:nvSpPr>
          <p:cNvPr id="1632" name="Shape 1632"/>
          <p:cNvSpPr/>
          <p:nvPr/>
        </p:nvSpPr>
        <p:spPr>
          <a:xfrm>
            <a:off x="10738522" y="563452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22</a:t>
            </a:r>
          </a:p>
        </p:txBody>
      </p:sp>
      <p:sp>
        <p:nvSpPr>
          <p:cNvPr id="1633" name="Shape 1633"/>
          <p:cNvSpPr/>
          <p:nvPr/>
        </p:nvSpPr>
        <p:spPr>
          <a:xfrm>
            <a:off x="9671027" y="5634521"/>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20</a:t>
            </a:r>
          </a:p>
        </p:txBody>
      </p:sp>
      <p:sp>
        <p:nvSpPr>
          <p:cNvPr id="1634" name="Shape 1634"/>
          <p:cNvSpPr/>
          <p:nvPr/>
        </p:nvSpPr>
        <p:spPr>
          <a:xfrm>
            <a:off x="8595011" y="5631797"/>
            <a:ext cx="535743"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18</a:t>
            </a:r>
          </a:p>
        </p:txBody>
      </p:sp>
      <p:sp>
        <p:nvSpPr>
          <p:cNvPr id="1635" name="Shape 1635"/>
          <p:cNvSpPr/>
          <p:nvPr/>
        </p:nvSpPr>
        <p:spPr>
          <a:xfrm>
            <a:off x="9128511" y="5634521"/>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19</a:t>
            </a:r>
          </a:p>
        </p:txBody>
      </p:sp>
      <p:sp>
        <p:nvSpPr>
          <p:cNvPr id="1636" name="Shape 1636"/>
          <p:cNvSpPr/>
          <p:nvPr/>
        </p:nvSpPr>
        <p:spPr>
          <a:xfrm>
            <a:off x="11282397"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30</a:t>
            </a:r>
          </a:p>
        </p:txBody>
      </p:sp>
      <p:sp>
        <p:nvSpPr>
          <p:cNvPr id="1637" name="Shape 1637"/>
          <p:cNvSpPr/>
          <p:nvPr/>
        </p:nvSpPr>
        <p:spPr>
          <a:xfrm>
            <a:off x="11815898"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31</a:t>
            </a:r>
          </a:p>
        </p:txBody>
      </p:sp>
      <p:sp>
        <p:nvSpPr>
          <p:cNvPr id="1638" name="Shape 1638"/>
          <p:cNvSpPr/>
          <p:nvPr/>
        </p:nvSpPr>
        <p:spPr>
          <a:xfrm>
            <a:off x="10206380"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28</a:t>
            </a:r>
          </a:p>
        </p:txBody>
      </p:sp>
      <p:sp>
        <p:nvSpPr>
          <p:cNvPr id="1639" name="Shape 1639"/>
          <p:cNvSpPr/>
          <p:nvPr/>
        </p:nvSpPr>
        <p:spPr>
          <a:xfrm>
            <a:off x="10739881"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29</a:t>
            </a:r>
          </a:p>
        </p:txBody>
      </p:sp>
      <p:sp>
        <p:nvSpPr>
          <p:cNvPr id="1640" name="Shape 1640"/>
          <p:cNvSpPr/>
          <p:nvPr/>
        </p:nvSpPr>
        <p:spPr>
          <a:xfrm>
            <a:off x="9672387"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27</a:t>
            </a:r>
          </a:p>
        </p:txBody>
      </p:sp>
      <p:sp>
        <p:nvSpPr>
          <p:cNvPr id="1641" name="Shape 1641"/>
          <p:cNvSpPr/>
          <p:nvPr/>
        </p:nvSpPr>
        <p:spPr>
          <a:xfrm>
            <a:off x="8596370" y="6127823"/>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25</a:t>
            </a:r>
          </a:p>
        </p:txBody>
      </p:sp>
      <p:sp>
        <p:nvSpPr>
          <p:cNvPr id="1642" name="Shape 1642"/>
          <p:cNvSpPr/>
          <p:nvPr/>
        </p:nvSpPr>
        <p:spPr>
          <a:xfrm>
            <a:off x="9129870" y="6130547"/>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26</a:t>
            </a:r>
          </a:p>
        </p:txBody>
      </p:sp>
      <p:sp>
        <p:nvSpPr>
          <p:cNvPr id="1643" name="Shape 1643"/>
          <p:cNvSpPr/>
          <p:nvPr/>
        </p:nvSpPr>
        <p:spPr>
          <a:xfrm>
            <a:off x="11281717"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6</a:t>
            </a:r>
          </a:p>
        </p:txBody>
      </p:sp>
      <p:sp>
        <p:nvSpPr>
          <p:cNvPr id="1644" name="Shape 1644"/>
          <p:cNvSpPr/>
          <p:nvPr/>
        </p:nvSpPr>
        <p:spPr>
          <a:xfrm>
            <a:off x="11815218"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7</a:t>
            </a:r>
          </a:p>
        </p:txBody>
      </p:sp>
      <p:sp>
        <p:nvSpPr>
          <p:cNvPr id="1645" name="Shape 1645"/>
          <p:cNvSpPr/>
          <p:nvPr/>
        </p:nvSpPr>
        <p:spPr>
          <a:xfrm>
            <a:off x="10205701" y="6603474"/>
            <a:ext cx="535743"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4</a:t>
            </a:r>
          </a:p>
        </p:txBody>
      </p:sp>
      <p:sp>
        <p:nvSpPr>
          <p:cNvPr id="1646" name="Shape 1646"/>
          <p:cNvSpPr/>
          <p:nvPr/>
        </p:nvSpPr>
        <p:spPr>
          <a:xfrm>
            <a:off x="10739201"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5</a:t>
            </a:r>
          </a:p>
        </p:txBody>
      </p:sp>
      <p:sp>
        <p:nvSpPr>
          <p:cNvPr id="1647" name="Shape 1647"/>
          <p:cNvSpPr/>
          <p:nvPr/>
        </p:nvSpPr>
        <p:spPr>
          <a:xfrm>
            <a:off x="9671707"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a:t>
            </a:r>
          </a:p>
        </p:txBody>
      </p:sp>
      <p:sp>
        <p:nvSpPr>
          <p:cNvPr id="1648" name="Shape 1648"/>
          <p:cNvSpPr/>
          <p:nvPr/>
        </p:nvSpPr>
        <p:spPr>
          <a:xfrm>
            <a:off x="8595690"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1</a:t>
            </a:r>
          </a:p>
        </p:txBody>
      </p:sp>
      <p:sp>
        <p:nvSpPr>
          <p:cNvPr id="1649" name="Shape 1649"/>
          <p:cNvSpPr/>
          <p:nvPr/>
        </p:nvSpPr>
        <p:spPr>
          <a:xfrm>
            <a:off x="11281717"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2</a:t>
            </a:r>
          </a:p>
        </p:txBody>
      </p:sp>
      <p:sp>
        <p:nvSpPr>
          <p:cNvPr id="1650" name="Shape 1650"/>
          <p:cNvSpPr/>
          <p:nvPr/>
        </p:nvSpPr>
        <p:spPr>
          <a:xfrm>
            <a:off x="11815218" y="4204541"/>
            <a:ext cx="535744" cy="3009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b="1">
                <a:solidFill>
                  <a:srgbClr val="196390"/>
                </a:solidFill>
                <a:latin typeface="Lato-Bold"/>
                <a:ea typeface="Lato-Bold"/>
                <a:cs typeface="Lato-Bold"/>
                <a:sym typeface="Lato-Bold"/>
              </a:defRPr>
            </a:lvl1pPr>
          </a:lstStyle>
          <a:p>
            <a:pPr lvl="0">
              <a:defRPr sz="1800" b="0">
                <a:solidFill>
                  <a:srgbClr val="000000"/>
                </a:solidFill>
              </a:defRPr>
            </a:pPr>
            <a:r>
              <a:rPr sz="1600" b="1">
                <a:solidFill>
                  <a:schemeClr val="accent1"/>
                </a:solidFill>
              </a:rPr>
              <a:t>3</a:t>
            </a:r>
          </a:p>
        </p:txBody>
      </p:sp>
      <p:sp>
        <p:nvSpPr>
          <p:cNvPr id="1651" name="Shape 1651"/>
          <p:cNvSpPr/>
          <p:nvPr/>
        </p:nvSpPr>
        <p:spPr>
          <a:xfrm>
            <a:off x="10205701" y="4207265"/>
            <a:ext cx="535743"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30</a:t>
            </a:r>
          </a:p>
        </p:txBody>
      </p:sp>
      <p:sp>
        <p:nvSpPr>
          <p:cNvPr id="1652" name="Shape 1652"/>
          <p:cNvSpPr/>
          <p:nvPr/>
        </p:nvSpPr>
        <p:spPr>
          <a:xfrm>
            <a:off x="10739201"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1600">
                <a:solidFill>
                  <a:srgbClr val="3F454D"/>
                </a:solidFill>
              </a:defRPr>
            </a:lvl1pPr>
          </a:lstStyle>
          <a:p>
            <a:pPr lvl="0">
              <a:defRPr sz="1800">
                <a:solidFill>
                  <a:srgbClr val="000000"/>
                </a:solidFill>
              </a:defRPr>
            </a:pPr>
            <a:r>
              <a:rPr sz="1600">
                <a:solidFill>
                  <a:srgbClr val="3F454D"/>
                </a:solidFill>
              </a:rPr>
              <a:t>1</a:t>
            </a:r>
          </a:p>
        </p:txBody>
      </p:sp>
      <p:sp>
        <p:nvSpPr>
          <p:cNvPr id="1653" name="Shape 1653"/>
          <p:cNvSpPr/>
          <p:nvPr/>
        </p:nvSpPr>
        <p:spPr>
          <a:xfrm>
            <a:off x="9671707"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29</a:t>
            </a:r>
          </a:p>
        </p:txBody>
      </p:sp>
      <p:sp>
        <p:nvSpPr>
          <p:cNvPr id="1654" name="Shape 1654"/>
          <p:cNvSpPr/>
          <p:nvPr/>
        </p:nvSpPr>
        <p:spPr>
          <a:xfrm>
            <a:off x="8595690"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b="1">
                <a:solidFill>
                  <a:srgbClr val="A6AAA9"/>
                </a:solidFill>
                <a:latin typeface="Lato-Bold"/>
                <a:ea typeface="Lato-Bold"/>
                <a:cs typeface="Lato-Bold"/>
                <a:sym typeface="Lato-Bold"/>
              </a:defRPr>
            </a:lvl1pPr>
          </a:lstStyle>
          <a:p>
            <a:pPr lvl="0">
              <a:defRPr sz="1800" b="0">
                <a:solidFill>
                  <a:srgbClr val="000000"/>
                </a:solidFill>
              </a:defRPr>
            </a:pPr>
            <a:r>
              <a:rPr sz="1600" b="1">
                <a:solidFill>
                  <a:srgbClr val="A6AAA9"/>
                </a:solidFill>
              </a:rPr>
              <a:t>27</a:t>
            </a:r>
          </a:p>
        </p:txBody>
      </p:sp>
      <p:sp>
        <p:nvSpPr>
          <p:cNvPr id="1655" name="Shape 1655"/>
          <p:cNvSpPr/>
          <p:nvPr/>
        </p:nvSpPr>
        <p:spPr>
          <a:xfrm>
            <a:off x="9129190" y="4207265"/>
            <a:ext cx="535744"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28</a:t>
            </a:r>
          </a:p>
        </p:txBody>
      </p:sp>
      <p:sp>
        <p:nvSpPr>
          <p:cNvPr id="1656" name="Shape 1656"/>
          <p:cNvSpPr/>
          <p:nvPr/>
        </p:nvSpPr>
        <p:spPr>
          <a:xfrm>
            <a:off x="8592433" y="4110746"/>
            <a:ext cx="2149904" cy="483666"/>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657" name="Shape 1657"/>
          <p:cNvSpPr/>
          <p:nvPr/>
        </p:nvSpPr>
        <p:spPr>
          <a:xfrm>
            <a:off x="8590091" y="6517780"/>
            <a:ext cx="3766470" cy="480868"/>
          </a:xfrm>
          <a:prstGeom prst="rect">
            <a:avLst/>
          </a:prstGeom>
          <a:solidFill>
            <a:srgbClr val="53585F">
              <a:alpha val="20000"/>
            </a:srgbClr>
          </a:solidFill>
          <a:ln w="3175">
            <a:miter lim="400000"/>
          </a:ln>
        </p:spPr>
        <p:txBody>
          <a:bodyPr lIns="27093" tIns="27093" rIns="27093" bIns="27093" anchor="ctr"/>
          <a:lstStyle/>
          <a:p>
            <a:pPr lvl="0" defTabSz="440266">
              <a:defRPr sz="1600">
                <a:latin typeface="+mn-lt"/>
                <a:ea typeface="+mn-ea"/>
                <a:cs typeface="+mn-cs"/>
                <a:sym typeface="Helvetica Light"/>
              </a:defRPr>
            </a:pPr>
            <a:endParaRPr/>
          </a:p>
        </p:txBody>
      </p:sp>
      <p:sp>
        <p:nvSpPr>
          <p:cNvPr id="1658" name="Shape 1658"/>
          <p:cNvSpPr/>
          <p:nvPr/>
        </p:nvSpPr>
        <p:spPr>
          <a:xfrm>
            <a:off x="9129190" y="6603474"/>
            <a:ext cx="535744"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defRPr sz="1600">
                <a:solidFill>
                  <a:srgbClr val="A6AAA9"/>
                </a:solidFill>
              </a:defRPr>
            </a:lvl1pPr>
          </a:lstStyle>
          <a:p>
            <a:pPr lvl="0">
              <a:defRPr sz="1800">
                <a:solidFill>
                  <a:srgbClr val="000000"/>
                </a:solidFill>
              </a:defRPr>
            </a:pPr>
            <a:r>
              <a:rPr sz="1600">
                <a:solidFill>
                  <a:srgbClr val="A6AAA9"/>
                </a:solidFill>
              </a:rPr>
              <a:t>2</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0" name="Shape 1660"/>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1661" name="Shape 1661"/>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28</a:t>
            </a:fld>
            <a:endParaRPr sz="2600">
              <a:solidFill>
                <a:srgbClr val="3F454D"/>
              </a:solidFill>
            </a:endParaRPr>
          </a:p>
        </p:txBody>
      </p:sp>
      <p:sp>
        <p:nvSpPr>
          <p:cNvPr id="1662" name="Shape 1662"/>
          <p:cNvSpPr/>
          <p:nvPr/>
        </p:nvSpPr>
        <p:spPr>
          <a:xfrm>
            <a:off x="604347" y="3114208"/>
            <a:ext cx="2852360" cy="4414183"/>
          </a:xfrm>
          <a:prstGeom prst="rect">
            <a:avLst/>
          </a:prstGeom>
          <a:solidFill>
            <a:srgbClr val="FFFFFF"/>
          </a:solidFill>
          <a:ln w="3175">
            <a:miter lim="400000"/>
          </a:ln>
          <a:effectLst>
            <a:outerShdw blurRad="12700" dist="12700" dir="5310213" rotWithShape="0">
              <a:srgbClr val="000000">
                <a:alpha val="32741"/>
              </a:srgbClr>
            </a:outerShdw>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1663" name="Shape 1663"/>
          <p:cNvSpPr/>
          <p:nvPr/>
        </p:nvSpPr>
        <p:spPr>
          <a:xfrm>
            <a:off x="811550" y="4828807"/>
            <a:ext cx="1090691" cy="24520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lgn="r">
              <a:defRPr sz="1800">
                <a:solidFill>
                  <a:srgbClr val="000000"/>
                </a:solidFill>
              </a:defRPr>
            </a:pPr>
            <a:r>
              <a:rPr sz="1600" b="1">
                <a:solidFill>
                  <a:srgbClr val="8E8E8E"/>
                </a:solidFill>
                <a:latin typeface="Lato-Bold"/>
                <a:ea typeface="Lato-Bold"/>
                <a:cs typeface="Lato-Bold"/>
                <a:sym typeface="Lato-Bold"/>
              </a:rPr>
              <a:t>Duration</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Photos</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Make-up</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Stylist</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Retouch</a:t>
            </a:r>
          </a:p>
        </p:txBody>
      </p:sp>
      <p:sp>
        <p:nvSpPr>
          <p:cNvPr id="1664" name="Shape 1664"/>
          <p:cNvSpPr/>
          <p:nvPr/>
        </p:nvSpPr>
        <p:spPr>
          <a:xfrm>
            <a:off x="2084316" y="4828807"/>
            <a:ext cx="1090691" cy="24520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lgn="l">
              <a:defRPr sz="1800">
                <a:solidFill>
                  <a:srgbClr val="000000"/>
                </a:solidFill>
              </a:defRPr>
            </a:pPr>
            <a:r>
              <a:rPr sz="1600">
                <a:solidFill>
                  <a:srgbClr val="8E8E8E"/>
                </a:solidFill>
              </a:rPr>
              <a:t>2 hour</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25-30</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Included</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Included</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5 photos</a:t>
            </a:r>
          </a:p>
        </p:txBody>
      </p:sp>
      <p:sp>
        <p:nvSpPr>
          <p:cNvPr id="1665" name="Shape 1665"/>
          <p:cNvSpPr/>
          <p:nvPr/>
        </p:nvSpPr>
        <p:spPr>
          <a:xfrm>
            <a:off x="604347" y="2487755"/>
            <a:ext cx="2852360" cy="1484490"/>
          </a:xfrm>
          <a:prstGeom prst="rect">
            <a:avLst/>
          </a:pr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66" name="Shape 1666"/>
          <p:cNvSpPr/>
          <p:nvPr/>
        </p:nvSpPr>
        <p:spPr>
          <a:xfrm>
            <a:off x="619031" y="2665304"/>
            <a:ext cx="2822992"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Basic</a:t>
            </a:r>
          </a:p>
        </p:txBody>
      </p:sp>
      <p:sp>
        <p:nvSpPr>
          <p:cNvPr id="1667" name="Shape 1667"/>
          <p:cNvSpPr/>
          <p:nvPr/>
        </p:nvSpPr>
        <p:spPr>
          <a:xfrm>
            <a:off x="1385917" y="3318361"/>
            <a:ext cx="1289220" cy="12892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8100">
            <a:solidFill>
              <a:schemeClr val="accent1"/>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68" name="Shape 1668"/>
          <p:cNvSpPr/>
          <p:nvPr/>
        </p:nvSpPr>
        <p:spPr>
          <a:xfrm>
            <a:off x="1390274" y="3719977"/>
            <a:ext cx="1280505" cy="4859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8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800" cap="all">
                <a:solidFill>
                  <a:srgbClr val="3F454D"/>
                </a:solidFill>
              </a:rPr>
              <a:t>$9</a:t>
            </a:r>
          </a:p>
        </p:txBody>
      </p:sp>
      <p:sp>
        <p:nvSpPr>
          <p:cNvPr id="1669" name="Shape 1669"/>
          <p:cNvSpPr/>
          <p:nvPr/>
        </p:nvSpPr>
        <p:spPr>
          <a:xfrm>
            <a:off x="3576147" y="3114208"/>
            <a:ext cx="2852360" cy="4414183"/>
          </a:xfrm>
          <a:prstGeom prst="rect">
            <a:avLst/>
          </a:prstGeom>
          <a:solidFill>
            <a:srgbClr val="FFFFFF"/>
          </a:solidFill>
          <a:ln w="3175">
            <a:miter lim="400000"/>
          </a:ln>
          <a:effectLst>
            <a:outerShdw blurRad="12700" dist="12700" dir="5310213" rotWithShape="0">
              <a:srgbClr val="000000">
                <a:alpha val="32741"/>
              </a:srgbClr>
            </a:outerShdw>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1670" name="Shape 1670"/>
          <p:cNvSpPr/>
          <p:nvPr/>
        </p:nvSpPr>
        <p:spPr>
          <a:xfrm>
            <a:off x="3783350" y="4828807"/>
            <a:ext cx="1090691" cy="24520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lgn="r">
              <a:defRPr sz="1800">
                <a:solidFill>
                  <a:srgbClr val="000000"/>
                </a:solidFill>
              </a:defRPr>
            </a:pPr>
            <a:r>
              <a:rPr sz="1600" b="1">
                <a:solidFill>
                  <a:srgbClr val="8E8E8E"/>
                </a:solidFill>
                <a:latin typeface="Lato-Bold"/>
                <a:ea typeface="Lato-Bold"/>
                <a:cs typeface="Lato-Bold"/>
                <a:sym typeface="Lato-Bold"/>
              </a:rPr>
              <a:t>Duration</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Photos</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Make-up</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Stylist</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Retouch</a:t>
            </a:r>
          </a:p>
        </p:txBody>
      </p:sp>
      <p:sp>
        <p:nvSpPr>
          <p:cNvPr id="1671" name="Shape 1671"/>
          <p:cNvSpPr/>
          <p:nvPr/>
        </p:nvSpPr>
        <p:spPr>
          <a:xfrm>
            <a:off x="5056116" y="4828807"/>
            <a:ext cx="1090691" cy="24520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lgn="l">
              <a:defRPr sz="1800">
                <a:solidFill>
                  <a:srgbClr val="000000"/>
                </a:solidFill>
              </a:defRPr>
            </a:pPr>
            <a:r>
              <a:rPr sz="1600">
                <a:solidFill>
                  <a:srgbClr val="8E8E8E"/>
                </a:solidFill>
              </a:rPr>
              <a:t>2 hour</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25-30</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Included</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Included</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5 photos</a:t>
            </a:r>
          </a:p>
        </p:txBody>
      </p:sp>
      <p:sp>
        <p:nvSpPr>
          <p:cNvPr id="1672" name="Shape 1672"/>
          <p:cNvSpPr/>
          <p:nvPr/>
        </p:nvSpPr>
        <p:spPr>
          <a:xfrm>
            <a:off x="3576147" y="2487755"/>
            <a:ext cx="2852360" cy="1484490"/>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73" name="Shape 1673"/>
          <p:cNvSpPr/>
          <p:nvPr/>
        </p:nvSpPr>
        <p:spPr>
          <a:xfrm>
            <a:off x="3590831" y="2665304"/>
            <a:ext cx="2822992"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Basic</a:t>
            </a:r>
          </a:p>
        </p:txBody>
      </p:sp>
      <p:sp>
        <p:nvSpPr>
          <p:cNvPr id="1674" name="Shape 1674"/>
          <p:cNvSpPr/>
          <p:nvPr/>
        </p:nvSpPr>
        <p:spPr>
          <a:xfrm>
            <a:off x="4357717" y="3318361"/>
            <a:ext cx="1289220" cy="12892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8100">
            <a:solidFill>
              <a:schemeClr val="accent2"/>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75" name="Shape 1675"/>
          <p:cNvSpPr/>
          <p:nvPr/>
        </p:nvSpPr>
        <p:spPr>
          <a:xfrm>
            <a:off x="4362074" y="3719977"/>
            <a:ext cx="1280505" cy="4859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8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800" cap="all">
                <a:solidFill>
                  <a:srgbClr val="3F454D"/>
                </a:solidFill>
              </a:rPr>
              <a:t>$9</a:t>
            </a:r>
          </a:p>
        </p:txBody>
      </p:sp>
      <p:sp>
        <p:nvSpPr>
          <p:cNvPr id="1676" name="Shape 1676"/>
          <p:cNvSpPr/>
          <p:nvPr/>
        </p:nvSpPr>
        <p:spPr>
          <a:xfrm>
            <a:off x="6547946" y="3114208"/>
            <a:ext cx="2852360" cy="4414183"/>
          </a:xfrm>
          <a:prstGeom prst="rect">
            <a:avLst/>
          </a:prstGeom>
          <a:solidFill>
            <a:srgbClr val="FFFFFF"/>
          </a:solidFill>
          <a:ln w="3175">
            <a:miter lim="400000"/>
          </a:ln>
          <a:effectLst>
            <a:outerShdw blurRad="12700" dist="12700" dir="5310213" rotWithShape="0">
              <a:srgbClr val="000000">
                <a:alpha val="32741"/>
              </a:srgbClr>
            </a:outerShdw>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1677" name="Shape 1677"/>
          <p:cNvSpPr/>
          <p:nvPr/>
        </p:nvSpPr>
        <p:spPr>
          <a:xfrm>
            <a:off x="6755150" y="4828807"/>
            <a:ext cx="1090691" cy="24520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lgn="r">
              <a:defRPr sz="1800">
                <a:solidFill>
                  <a:srgbClr val="000000"/>
                </a:solidFill>
              </a:defRPr>
            </a:pPr>
            <a:r>
              <a:rPr sz="1600" b="1">
                <a:solidFill>
                  <a:srgbClr val="8E8E8E"/>
                </a:solidFill>
                <a:latin typeface="Lato-Bold"/>
                <a:ea typeface="Lato-Bold"/>
                <a:cs typeface="Lato-Bold"/>
                <a:sym typeface="Lato-Bold"/>
              </a:rPr>
              <a:t>Duration</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Photos</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Make-up</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Stylist</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Retouch</a:t>
            </a:r>
          </a:p>
        </p:txBody>
      </p:sp>
      <p:sp>
        <p:nvSpPr>
          <p:cNvPr id="1678" name="Shape 1678"/>
          <p:cNvSpPr/>
          <p:nvPr/>
        </p:nvSpPr>
        <p:spPr>
          <a:xfrm>
            <a:off x="8027916" y="4828807"/>
            <a:ext cx="1090691" cy="24520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lgn="l">
              <a:defRPr sz="1800">
                <a:solidFill>
                  <a:srgbClr val="000000"/>
                </a:solidFill>
              </a:defRPr>
            </a:pPr>
            <a:r>
              <a:rPr sz="1600">
                <a:solidFill>
                  <a:srgbClr val="8E8E8E"/>
                </a:solidFill>
              </a:rPr>
              <a:t>2 hour</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25-30</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Included</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Included</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5 photos</a:t>
            </a:r>
          </a:p>
        </p:txBody>
      </p:sp>
      <p:sp>
        <p:nvSpPr>
          <p:cNvPr id="1679" name="Shape 1679"/>
          <p:cNvSpPr/>
          <p:nvPr/>
        </p:nvSpPr>
        <p:spPr>
          <a:xfrm>
            <a:off x="6547946" y="2487755"/>
            <a:ext cx="2852360" cy="14844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80" name="Shape 1680"/>
          <p:cNvSpPr/>
          <p:nvPr/>
        </p:nvSpPr>
        <p:spPr>
          <a:xfrm>
            <a:off x="6562630" y="2665304"/>
            <a:ext cx="2822992"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Basic</a:t>
            </a:r>
          </a:p>
        </p:txBody>
      </p:sp>
      <p:sp>
        <p:nvSpPr>
          <p:cNvPr id="1681" name="Shape 1681"/>
          <p:cNvSpPr/>
          <p:nvPr/>
        </p:nvSpPr>
        <p:spPr>
          <a:xfrm>
            <a:off x="7329516" y="3318361"/>
            <a:ext cx="1289220" cy="12892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81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82" name="Shape 1682"/>
          <p:cNvSpPr/>
          <p:nvPr/>
        </p:nvSpPr>
        <p:spPr>
          <a:xfrm>
            <a:off x="7333874" y="3719977"/>
            <a:ext cx="1280505" cy="4859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8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800" cap="all">
                <a:solidFill>
                  <a:srgbClr val="3F454D"/>
                </a:solidFill>
              </a:rPr>
              <a:t>$9</a:t>
            </a:r>
          </a:p>
        </p:txBody>
      </p:sp>
      <p:sp>
        <p:nvSpPr>
          <p:cNvPr id="1683" name="Shape 1683"/>
          <p:cNvSpPr/>
          <p:nvPr/>
        </p:nvSpPr>
        <p:spPr>
          <a:xfrm>
            <a:off x="9519747" y="3114208"/>
            <a:ext cx="2852360" cy="4414183"/>
          </a:xfrm>
          <a:prstGeom prst="rect">
            <a:avLst/>
          </a:prstGeom>
          <a:solidFill>
            <a:srgbClr val="FFFFFF"/>
          </a:solidFill>
          <a:ln w="3175">
            <a:miter lim="400000"/>
          </a:ln>
          <a:effectLst>
            <a:outerShdw blurRad="12700" dist="12700" dir="5310213" rotWithShape="0">
              <a:srgbClr val="000000">
                <a:alpha val="32741"/>
              </a:srgbClr>
            </a:outerShdw>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1684" name="Shape 1684"/>
          <p:cNvSpPr/>
          <p:nvPr/>
        </p:nvSpPr>
        <p:spPr>
          <a:xfrm>
            <a:off x="9726951" y="4828807"/>
            <a:ext cx="1090690" cy="24520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lgn="r">
              <a:defRPr sz="1800">
                <a:solidFill>
                  <a:srgbClr val="000000"/>
                </a:solidFill>
              </a:defRPr>
            </a:pPr>
            <a:r>
              <a:rPr sz="1600" b="1">
                <a:solidFill>
                  <a:srgbClr val="8E8E8E"/>
                </a:solidFill>
                <a:latin typeface="Lato-Bold"/>
                <a:ea typeface="Lato-Bold"/>
                <a:cs typeface="Lato-Bold"/>
                <a:sym typeface="Lato-Bold"/>
              </a:rPr>
              <a:t>Duration</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Photos</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Make-up</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Stylist</a:t>
            </a:r>
          </a:p>
          <a:p>
            <a:pPr lvl="0" algn="r">
              <a:defRPr sz="1800">
                <a:solidFill>
                  <a:srgbClr val="000000"/>
                </a:solidFill>
              </a:defRPr>
            </a:pPr>
            <a:endParaRPr sz="1600" b="1">
              <a:solidFill>
                <a:srgbClr val="8E8E8E"/>
              </a:solidFill>
              <a:latin typeface="Lato-Bold"/>
              <a:ea typeface="Lato-Bold"/>
              <a:cs typeface="Lato-Bold"/>
              <a:sym typeface="Lato-Bold"/>
            </a:endParaRPr>
          </a:p>
          <a:p>
            <a:pPr lvl="0" algn="r">
              <a:defRPr sz="1800">
                <a:solidFill>
                  <a:srgbClr val="000000"/>
                </a:solidFill>
              </a:defRPr>
            </a:pPr>
            <a:r>
              <a:rPr sz="1600" b="1">
                <a:solidFill>
                  <a:srgbClr val="8E8E8E"/>
                </a:solidFill>
                <a:latin typeface="Lato-Bold"/>
                <a:ea typeface="Lato-Bold"/>
                <a:cs typeface="Lato-Bold"/>
                <a:sym typeface="Lato-Bold"/>
              </a:rPr>
              <a:t>Retouch</a:t>
            </a:r>
          </a:p>
        </p:txBody>
      </p:sp>
      <p:sp>
        <p:nvSpPr>
          <p:cNvPr id="1685" name="Shape 1685"/>
          <p:cNvSpPr/>
          <p:nvPr/>
        </p:nvSpPr>
        <p:spPr>
          <a:xfrm>
            <a:off x="10999717" y="4828807"/>
            <a:ext cx="1090691" cy="24520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lgn="l">
              <a:defRPr sz="1800">
                <a:solidFill>
                  <a:srgbClr val="000000"/>
                </a:solidFill>
              </a:defRPr>
            </a:pPr>
            <a:r>
              <a:rPr sz="1600">
                <a:solidFill>
                  <a:srgbClr val="8E8E8E"/>
                </a:solidFill>
              </a:rPr>
              <a:t>2 hour</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25-30</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Included</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Included</a:t>
            </a:r>
          </a:p>
          <a:p>
            <a:pPr lvl="0" algn="l">
              <a:defRPr sz="1800">
                <a:solidFill>
                  <a:srgbClr val="000000"/>
                </a:solidFill>
              </a:defRPr>
            </a:pPr>
            <a:endParaRPr sz="1600">
              <a:solidFill>
                <a:srgbClr val="8E8E8E"/>
              </a:solidFill>
            </a:endParaRPr>
          </a:p>
          <a:p>
            <a:pPr lvl="0" algn="l">
              <a:defRPr sz="1800">
                <a:solidFill>
                  <a:srgbClr val="000000"/>
                </a:solidFill>
              </a:defRPr>
            </a:pPr>
            <a:r>
              <a:rPr sz="1600">
                <a:solidFill>
                  <a:srgbClr val="8E8E8E"/>
                </a:solidFill>
              </a:rPr>
              <a:t>5 photos</a:t>
            </a:r>
          </a:p>
        </p:txBody>
      </p:sp>
      <p:sp>
        <p:nvSpPr>
          <p:cNvPr id="1686" name="Shape 1686"/>
          <p:cNvSpPr/>
          <p:nvPr/>
        </p:nvSpPr>
        <p:spPr>
          <a:xfrm>
            <a:off x="9519747" y="2487755"/>
            <a:ext cx="2852360" cy="1484490"/>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87" name="Shape 1687"/>
          <p:cNvSpPr/>
          <p:nvPr/>
        </p:nvSpPr>
        <p:spPr>
          <a:xfrm>
            <a:off x="9534431" y="2665304"/>
            <a:ext cx="2822992"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Basic</a:t>
            </a:r>
          </a:p>
        </p:txBody>
      </p:sp>
      <p:sp>
        <p:nvSpPr>
          <p:cNvPr id="1688" name="Shape 1688"/>
          <p:cNvSpPr/>
          <p:nvPr/>
        </p:nvSpPr>
        <p:spPr>
          <a:xfrm>
            <a:off x="10301317" y="3318361"/>
            <a:ext cx="1289220" cy="12892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8100">
            <a:solidFill>
              <a:schemeClr val="accent4"/>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89" name="Shape 1689"/>
          <p:cNvSpPr/>
          <p:nvPr/>
        </p:nvSpPr>
        <p:spPr>
          <a:xfrm>
            <a:off x="10305674" y="3719977"/>
            <a:ext cx="1280506" cy="4859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8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800" cap="all">
                <a:solidFill>
                  <a:srgbClr val="3F454D"/>
                </a:solidFill>
              </a:rPr>
              <a:t>$9</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1" name="Shape 169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1692" name="Shape 169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29</a:t>
            </a:fld>
            <a:endParaRPr sz="2600">
              <a:solidFill>
                <a:srgbClr val="3F454D"/>
              </a:solidFill>
            </a:endParaRPr>
          </a:p>
        </p:txBody>
      </p:sp>
      <p:sp>
        <p:nvSpPr>
          <p:cNvPr id="1693" name="Shape 1693"/>
          <p:cNvSpPr/>
          <p:nvPr/>
        </p:nvSpPr>
        <p:spPr>
          <a:xfrm>
            <a:off x="8070871" y="3105683"/>
            <a:ext cx="4346085" cy="43460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graphicFrame>
        <p:nvGraphicFramePr>
          <p:cNvPr id="1694" name="Chart 1694"/>
          <p:cNvGraphicFramePr/>
          <p:nvPr>
            <p:extLst>
              <p:ext uri="{D42A27DB-BD31-4B8C-83A1-F6EECF244321}">
                <p14:modId xmlns:p14="http://schemas.microsoft.com/office/powerpoint/2010/main" val="3105224590"/>
              </p:ext>
            </p:extLst>
          </p:nvPr>
        </p:nvGraphicFramePr>
        <p:xfrm>
          <a:off x="8173402" y="3208214"/>
          <a:ext cx="4141022" cy="4141023"/>
        </p:xfrm>
        <a:graphic>
          <a:graphicData uri="http://schemas.openxmlformats.org/drawingml/2006/chart">
            <c:chart xmlns:c="http://schemas.openxmlformats.org/drawingml/2006/chart" xmlns:r="http://schemas.openxmlformats.org/officeDocument/2006/relationships" r:id="rId2"/>
          </a:graphicData>
        </a:graphic>
      </p:graphicFrame>
      <p:sp>
        <p:nvSpPr>
          <p:cNvPr id="1695" name="Shape 1695"/>
          <p:cNvSpPr/>
          <p:nvPr/>
        </p:nvSpPr>
        <p:spPr>
          <a:xfrm>
            <a:off x="8477210" y="3512022"/>
            <a:ext cx="3533407" cy="35334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graphicFrame>
        <p:nvGraphicFramePr>
          <p:cNvPr id="1696" name="Chart 1696"/>
          <p:cNvGraphicFramePr/>
          <p:nvPr>
            <p:extLst>
              <p:ext uri="{D42A27DB-BD31-4B8C-83A1-F6EECF244321}">
                <p14:modId xmlns:p14="http://schemas.microsoft.com/office/powerpoint/2010/main" val="2699680578"/>
              </p:ext>
            </p:extLst>
          </p:nvPr>
        </p:nvGraphicFramePr>
        <p:xfrm>
          <a:off x="8561820" y="3596632"/>
          <a:ext cx="3364187" cy="3364187"/>
        </p:xfrm>
        <a:graphic>
          <a:graphicData uri="http://schemas.openxmlformats.org/drawingml/2006/chart">
            <c:chart xmlns:c="http://schemas.openxmlformats.org/drawingml/2006/chart" xmlns:r="http://schemas.openxmlformats.org/officeDocument/2006/relationships" r:id="rId3"/>
          </a:graphicData>
        </a:graphic>
      </p:graphicFrame>
      <p:sp>
        <p:nvSpPr>
          <p:cNvPr id="1697" name="Shape 1697"/>
          <p:cNvSpPr/>
          <p:nvPr/>
        </p:nvSpPr>
        <p:spPr>
          <a:xfrm>
            <a:off x="8808635" y="3843447"/>
            <a:ext cx="2870557" cy="28705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graphicFrame>
        <p:nvGraphicFramePr>
          <p:cNvPr id="1698" name="Chart 1698"/>
          <p:cNvGraphicFramePr/>
          <p:nvPr>
            <p:extLst>
              <p:ext uri="{D42A27DB-BD31-4B8C-83A1-F6EECF244321}">
                <p14:modId xmlns:p14="http://schemas.microsoft.com/office/powerpoint/2010/main" val="1755207854"/>
              </p:ext>
            </p:extLst>
          </p:nvPr>
        </p:nvGraphicFramePr>
        <p:xfrm>
          <a:off x="8898145" y="3932956"/>
          <a:ext cx="2691538" cy="2691539"/>
        </p:xfrm>
        <a:graphic>
          <a:graphicData uri="http://schemas.openxmlformats.org/drawingml/2006/chart">
            <c:chart xmlns:c="http://schemas.openxmlformats.org/drawingml/2006/chart" xmlns:r="http://schemas.openxmlformats.org/officeDocument/2006/relationships" r:id="rId4"/>
          </a:graphicData>
        </a:graphic>
      </p:graphicFrame>
      <p:sp>
        <p:nvSpPr>
          <p:cNvPr id="1699" name="Shape 1699"/>
          <p:cNvSpPr/>
          <p:nvPr/>
        </p:nvSpPr>
        <p:spPr>
          <a:xfrm>
            <a:off x="9133893" y="4168706"/>
            <a:ext cx="2220041" cy="22200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graphicFrame>
        <p:nvGraphicFramePr>
          <p:cNvPr id="1700" name="Chart 1700"/>
          <p:cNvGraphicFramePr/>
          <p:nvPr>
            <p:extLst>
              <p:ext uri="{D42A27DB-BD31-4B8C-83A1-F6EECF244321}">
                <p14:modId xmlns:p14="http://schemas.microsoft.com/office/powerpoint/2010/main" val="1523685596"/>
              </p:ext>
            </p:extLst>
          </p:nvPr>
        </p:nvGraphicFramePr>
        <p:xfrm>
          <a:off x="9223001" y="4257813"/>
          <a:ext cx="2041825" cy="2041825"/>
        </p:xfrm>
        <a:graphic>
          <a:graphicData uri="http://schemas.openxmlformats.org/drawingml/2006/chart">
            <c:chart xmlns:c="http://schemas.openxmlformats.org/drawingml/2006/chart" xmlns:r="http://schemas.openxmlformats.org/officeDocument/2006/relationships" r:id="rId5"/>
          </a:graphicData>
        </a:graphic>
      </p:graphicFrame>
      <p:sp>
        <p:nvSpPr>
          <p:cNvPr id="1701" name="Shape 1701"/>
          <p:cNvSpPr/>
          <p:nvPr/>
        </p:nvSpPr>
        <p:spPr>
          <a:xfrm>
            <a:off x="9459127" y="4493938"/>
            <a:ext cx="1569575" cy="15695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02" name="Shape 1702"/>
          <p:cNvSpPr/>
          <p:nvPr/>
        </p:nvSpPr>
        <p:spPr>
          <a:xfrm>
            <a:off x="8796594" y="3205127"/>
            <a:ext cx="1337648"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lgn="r">
              <a:defRPr sz="1600">
                <a:solidFill>
                  <a:srgbClr val="8E8E8E"/>
                </a:solidFill>
              </a:defRPr>
            </a:lvl1pPr>
          </a:lstStyle>
          <a:p>
            <a:pPr lvl="0">
              <a:defRPr sz="1800">
                <a:solidFill>
                  <a:srgbClr val="000000"/>
                </a:solidFill>
              </a:defRPr>
            </a:pPr>
            <a:r>
              <a:rPr sz="1600">
                <a:solidFill>
                  <a:srgbClr val="8E8E8E"/>
                </a:solidFill>
              </a:rPr>
              <a:t>YouTube</a:t>
            </a:r>
          </a:p>
        </p:txBody>
      </p:sp>
      <p:sp>
        <p:nvSpPr>
          <p:cNvPr id="1703" name="Shape 1703"/>
          <p:cNvSpPr/>
          <p:nvPr/>
        </p:nvSpPr>
        <p:spPr>
          <a:xfrm>
            <a:off x="8937335" y="3552743"/>
            <a:ext cx="1196907" cy="295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lgn="r">
              <a:defRPr sz="1600">
                <a:solidFill>
                  <a:srgbClr val="8E8E8E"/>
                </a:solidFill>
              </a:defRPr>
            </a:lvl1pPr>
          </a:lstStyle>
          <a:p>
            <a:pPr lvl="0">
              <a:defRPr sz="1800">
                <a:solidFill>
                  <a:srgbClr val="000000"/>
                </a:solidFill>
              </a:defRPr>
            </a:pPr>
            <a:r>
              <a:rPr sz="1600">
                <a:solidFill>
                  <a:srgbClr val="8E8E8E"/>
                </a:solidFill>
              </a:rPr>
              <a:t>FaceBook</a:t>
            </a:r>
          </a:p>
        </p:txBody>
      </p:sp>
      <p:sp>
        <p:nvSpPr>
          <p:cNvPr id="1704" name="Shape 1704"/>
          <p:cNvSpPr/>
          <p:nvPr/>
        </p:nvSpPr>
        <p:spPr>
          <a:xfrm>
            <a:off x="8937335" y="3880040"/>
            <a:ext cx="1196907"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lgn="r">
              <a:defRPr sz="1600">
                <a:solidFill>
                  <a:srgbClr val="8E8E8E"/>
                </a:solidFill>
              </a:defRPr>
            </a:lvl1pPr>
          </a:lstStyle>
          <a:p>
            <a:pPr lvl="0">
              <a:defRPr sz="1800">
                <a:solidFill>
                  <a:srgbClr val="000000"/>
                </a:solidFill>
              </a:defRPr>
            </a:pPr>
            <a:r>
              <a:rPr sz="1600">
                <a:solidFill>
                  <a:srgbClr val="8E8E8E"/>
                </a:solidFill>
              </a:rPr>
              <a:t>Google+</a:t>
            </a:r>
          </a:p>
        </p:txBody>
      </p:sp>
      <p:sp>
        <p:nvSpPr>
          <p:cNvPr id="1705" name="Shape 1705"/>
          <p:cNvSpPr/>
          <p:nvPr/>
        </p:nvSpPr>
        <p:spPr>
          <a:xfrm>
            <a:off x="8937335" y="4220883"/>
            <a:ext cx="1196907" cy="295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lgn="r">
              <a:defRPr sz="1600">
                <a:solidFill>
                  <a:srgbClr val="8E8E8E"/>
                </a:solidFill>
              </a:defRPr>
            </a:lvl1pPr>
          </a:lstStyle>
          <a:p>
            <a:pPr lvl="0">
              <a:defRPr sz="1800">
                <a:solidFill>
                  <a:srgbClr val="000000"/>
                </a:solidFill>
              </a:defRPr>
            </a:pPr>
            <a:r>
              <a:rPr sz="1600">
                <a:solidFill>
                  <a:srgbClr val="8E8E8E"/>
                </a:solidFill>
              </a:rPr>
              <a:t>Twitter</a:t>
            </a:r>
          </a:p>
        </p:txBody>
      </p:sp>
      <p:sp>
        <p:nvSpPr>
          <p:cNvPr id="1706" name="Shape 1706"/>
          <p:cNvSpPr/>
          <p:nvPr/>
        </p:nvSpPr>
        <p:spPr>
          <a:xfrm>
            <a:off x="9072799" y="4796206"/>
            <a:ext cx="2247401" cy="8365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a:defRPr sz="4000">
                <a:solidFill>
                  <a:srgbClr val="8E8E8E"/>
                </a:solidFill>
              </a:defRPr>
            </a:lvl1pPr>
          </a:lstStyle>
          <a:p>
            <a:pPr lvl="0">
              <a:defRPr sz="1800">
                <a:solidFill>
                  <a:srgbClr val="000000"/>
                </a:solidFill>
              </a:defRPr>
            </a:pPr>
            <a:r>
              <a:rPr sz="4000">
                <a:solidFill>
                  <a:srgbClr val="8E8E8E"/>
                </a:solidFill>
              </a:rPr>
              <a:t>+53%</a:t>
            </a:r>
          </a:p>
        </p:txBody>
      </p:sp>
      <p:sp>
        <p:nvSpPr>
          <p:cNvPr id="1707" name="Shape 1707"/>
          <p:cNvSpPr>
            <a:spLocks noGrp="1"/>
          </p:cNvSpPr>
          <p:nvPr>
            <p:ph type="body" idx="1"/>
          </p:nvPr>
        </p:nvSpPr>
        <p:spPr>
          <a:xfrm>
            <a:off x="594686" y="4401899"/>
            <a:ext cx="7131682" cy="3533406"/>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Excepteur sint occaecat cupidatat deserunt mollit anim id est laborum. Lorem ipsum dolor sit amet, consectetur adipiscing elit, sed do eiusmod tempor incididunt ut labore et dolore magna aliqua.</a:t>
            </a:r>
          </a:p>
        </p:txBody>
      </p:sp>
      <p:sp>
        <p:nvSpPr>
          <p:cNvPr id="1708" name="Shape 1708"/>
          <p:cNvSpPr/>
          <p:nvPr/>
        </p:nvSpPr>
        <p:spPr>
          <a:xfrm>
            <a:off x="572873" y="3058505"/>
            <a:ext cx="5394637" cy="50644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1709" name="Shape 1709"/>
          <p:cNvSpPr/>
          <p:nvPr/>
        </p:nvSpPr>
        <p:spPr>
          <a:xfrm>
            <a:off x="579078" y="3629940"/>
            <a:ext cx="4657375"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1710" name="Shape 1710"/>
          <p:cNvSpPr/>
          <p:nvPr/>
        </p:nvSpPr>
        <p:spPr>
          <a:xfrm>
            <a:off x="616981" y="2456326"/>
            <a:ext cx="363134" cy="36700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711" name="Shape 1711"/>
          <p:cNvSpPr/>
          <p:nvPr/>
        </p:nvSpPr>
        <p:spPr>
          <a:xfrm>
            <a:off x="672000" y="2525981"/>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p:nvPr/>
        </p:nvSpPr>
        <p:spPr>
          <a:xfrm>
            <a:off x="-5360" y="-2502"/>
            <a:ext cx="13015520" cy="9758604"/>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63" name="Shape 163"/>
          <p:cNvSpPr/>
          <p:nvPr/>
        </p:nvSpPr>
        <p:spPr>
          <a:xfrm>
            <a:off x="-5239" y="3405509"/>
            <a:ext cx="13015278" cy="3039883"/>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64" name="Shape 164"/>
          <p:cNvSpPr/>
          <p:nvPr/>
        </p:nvSpPr>
        <p:spPr>
          <a:xfrm>
            <a:off x="6025579" y="4305319"/>
            <a:ext cx="2316545" cy="12954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l">
              <a:defRPr sz="8000">
                <a:solidFill>
                  <a:srgbClr val="1CA3C0"/>
                </a:solidFill>
              </a:defRPr>
            </a:lvl1pPr>
          </a:lstStyle>
          <a:p>
            <a:pPr lvl="0">
              <a:defRPr sz="1800">
                <a:solidFill>
                  <a:srgbClr val="000000"/>
                </a:solidFill>
              </a:defRPr>
            </a:pPr>
            <a:r>
              <a:rPr sz="8000" dirty="0">
                <a:solidFill>
                  <a:schemeClr val="accent3"/>
                </a:solidFill>
              </a:rPr>
              <a:t>ECO</a:t>
            </a:r>
          </a:p>
        </p:txBody>
      </p:sp>
      <p:sp>
        <p:nvSpPr>
          <p:cNvPr id="165" name="Shape 165"/>
          <p:cNvSpPr/>
          <p:nvPr/>
        </p:nvSpPr>
        <p:spPr>
          <a:xfrm rot="20827885">
            <a:off x="4636207" y="3852164"/>
            <a:ext cx="1153065" cy="192293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3" name="Shape 1713"/>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1714" name="Shape 1714"/>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30</a:t>
            </a:fld>
            <a:endParaRPr sz="2600">
              <a:solidFill>
                <a:srgbClr val="3F454D"/>
              </a:solidFill>
            </a:endParaRPr>
          </a:p>
        </p:txBody>
      </p:sp>
      <p:graphicFrame>
        <p:nvGraphicFramePr>
          <p:cNvPr id="1715" name="Chart 1715"/>
          <p:cNvGraphicFramePr/>
          <p:nvPr>
            <p:extLst>
              <p:ext uri="{D42A27DB-BD31-4B8C-83A1-F6EECF244321}">
                <p14:modId xmlns:p14="http://schemas.microsoft.com/office/powerpoint/2010/main" val="2645998976"/>
              </p:ext>
            </p:extLst>
          </p:nvPr>
        </p:nvGraphicFramePr>
        <p:xfrm>
          <a:off x="609158" y="2305178"/>
          <a:ext cx="2440962" cy="2440962"/>
        </p:xfrm>
        <a:graphic>
          <a:graphicData uri="http://schemas.openxmlformats.org/drawingml/2006/chart">
            <c:chart xmlns:c="http://schemas.openxmlformats.org/drawingml/2006/chart" xmlns:r="http://schemas.openxmlformats.org/officeDocument/2006/relationships" r:id="rId2"/>
          </a:graphicData>
        </a:graphic>
      </p:graphicFrame>
      <p:sp>
        <p:nvSpPr>
          <p:cNvPr id="1716" name="Shape 1716"/>
          <p:cNvSpPr/>
          <p:nvPr/>
        </p:nvSpPr>
        <p:spPr>
          <a:xfrm>
            <a:off x="790250" y="2486270"/>
            <a:ext cx="2078778" cy="20787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17" name="Shape 1717"/>
          <p:cNvSpPr/>
          <p:nvPr/>
        </p:nvSpPr>
        <p:spPr>
          <a:xfrm>
            <a:off x="967316" y="2663336"/>
            <a:ext cx="1724646" cy="17246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18" name="Shape 1718"/>
          <p:cNvSpPr/>
          <p:nvPr/>
        </p:nvSpPr>
        <p:spPr>
          <a:xfrm>
            <a:off x="967316" y="3089459"/>
            <a:ext cx="1724647" cy="73693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defTabSz="440266">
              <a:defRPr sz="3600"/>
            </a:lvl1pPr>
          </a:lstStyle>
          <a:p>
            <a:pPr lvl="0">
              <a:defRPr sz="1800">
                <a:solidFill>
                  <a:srgbClr val="000000"/>
                </a:solidFill>
              </a:defRPr>
            </a:pPr>
            <a:r>
              <a:rPr sz="3600">
                <a:solidFill>
                  <a:srgbClr val="FFFFFF"/>
                </a:solidFill>
              </a:rPr>
              <a:t>60%</a:t>
            </a:r>
          </a:p>
        </p:txBody>
      </p:sp>
      <p:sp>
        <p:nvSpPr>
          <p:cNvPr id="1719" name="Shape 1719"/>
          <p:cNvSpPr/>
          <p:nvPr/>
        </p:nvSpPr>
        <p:spPr>
          <a:xfrm>
            <a:off x="660905" y="6980400"/>
            <a:ext cx="2314550"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a:t>
            </a:r>
          </a:p>
        </p:txBody>
      </p:sp>
      <p:sp>
        <p:nvSpPr>
          <p:cNvPr id="1720" name="Shape 1720"/>
          <p:cNvSpPr/>
          <p:nvPr/>
        </p:nvSpPr>
        <p:spPr>
          <a:xfrm>
            <a:off x="627607" y="4962865"/>
            <a:ext cx="2381146"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1721" name="Shape 1721"/>
          <p:cNvSpPr/>
          <p:nvPr/>
        </p:nvSpPr>
        <p:spPr>
          <a:xfrm>
            <a:off x="684694" y="5957453"/>
            <a:ext cx="2266972" cy="108905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aphicFrame>
        <p:nvGraphicFramePr>
          <p:cNvPr id="1722" name="Chart 1722"/>
          <p:cNvGraphicFramePr/>
          <p:nvPr>
            <p:extLst>
              <p:ext uri="{D42A27DB-BD31-4B8C-83A1-F6EECF244321}">
                <p14:modId xmlns:p14="http://schemas.microsoft.com/office/powerpoint/2010/main" val="3177752406"/>
              </p:ext>
            </p:extLst>
          </p:nvPr>
        </p:nvGraphicFramePr>
        <p:xfrm>
          <a:off x="3712192" y="2305178"/>
          <a:ext cx="2440962" cy="2440962"/>
        </p:xfrm>
        <a:graphic>
          <a:graphicData uri="http://schemas.openxmlformats.org/drawingml/2006/chart">
            <c:chart xmlns:c="http://schemas.openxmlformats.org/drawingml/2006/chart" xmlns:r="http://schemas.openxmlformats.org/officeDocument/2006/relationships" r:id="rId3"/>
          </a:graphicData>
        </a:graphic>
      </p:graphicFrame>
      <p:sp>
        <p:nvSpPr>
          <p:cNvPr id="1723" name="Shape 1723"/>
          <p:cNvSpPr/>
          <p:nvPr/>
        </p:nvSpPr>
        <p:spPr>
          <a:xfrm>
            <a:off x="3893283" y="2486270"/>
            <a:ext cx="2078779" cy="20787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24" name="Shape 1724"/>
          <p:cNvSpPr/>
          <p:nvPr/>
        </p:nvSpPr>
        <p:spPr>
          <a:xfrm>
            <a:off x="4070349" y="2663336"/>
            <a:ext cx="1724647" cy="17246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25" name="Shape 1725"/>
          <p:cNvSpPr/>
          <p:nvPr/>
        </p:nvSpPr>
        <p:spPr>
          <a:xfrm>
            <a:off x="4070349" y="3089459"/>
            <a:ext cx="1724647" cy="73693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defTabSz="440266">
              <a:defRPr sz="3600"/>
            </a:lvl1pPr>
          </a:lstStyle>
          <a:p>
            <a:pPr lvl="0">
              <a:defRPr sz="1800">
                <a:solidFill>
                  <a:srgbClr val="000000"/>
                </a:solidFill>
              </a:defRPr>
            </a:pPr>
            <a:r>
              <a:rPr sz="3600">
                <a:solidFill>
                  <a:srgbClr val="FFFFFF"/>
                </a:solidFill>
              </a:rPr>
              <a:t>60%</a:t>
            </a:r>
          </a:p>
        </p:txBody>
      </p:sp>
      <p:sp>
        <p:nvSpPr>
          <p:cNvPr id="1726" name="Shape 1726"/>
          <p:cNvSpPr/>
          <p:nvPr/>
        </p:nvSpPr>
        <p:spPr>
          <a:xfrm>
            <a:off x="3763938" y="6980400"/>
            <a:ext cx="2314550"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a:t>
            </a:r>
          </a:p>
        </p:txBody>
      </p:sp>
      <p:sp>
        <p:nvSpPr>
          <p:cNvPr id="1727" name="Shape 1727"/>
          <p:cNvSpPr/>
          <p:nvPr/>
        </p:nvSpPr>
        <p:spPr>
          <a:xfrm>
            <a:off x="3730641" y="4962865"/>
            <a:ext cx="2381145"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1728" name="Shape 1728"/>
          <p:cNvSpPr/>
          <p:nvPr/>
        </p:nvSpPr>
        <p:spPr>
          <a:xfrm>
            <a:off x="3787728" y="5957453"/>
            <a:ext cx="2266971" cy="108905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a:t>
            </a:r>
          </a:p>
        </p:txBody>
      </p:sp>
      <p:graphicFrame>
        <p:nvGraphicFramePr>
          <p:cNvPr id="1729" name="Chart 1729"/>
          <p:cNvGraphicFramePr/>
          <p:nvPr>
            <p:extLst>
              <p:ext uri="{D42A27DB-BD31-4B8C-83A1-F6EECF244321}">
                <p14:modId xmlns:p14="http://schemas.microsoft.com/office/powerpoint/2010/main" val="349338792"/>
              </p:ext>
            </p:extLst>
          </p:nvPr>
        </p:nvGraphicFramePr>
        <p:xfrm>
          <a:off x="6815225" y="2305178"/>
          <a:ext cx="2440962" cy="2440962"/>
        </p:xfrm>
        <a:graphic>
          <a:graphicData uri="http://schemas.openxmlformats.org/drawingml/2006/chart">
            <c:chart xmlns:c="http://schemas.openxmlformats.org/drawingml/2006/chart" xmlns:r="http://schemas.openxmlformats.org/officeDocument/2006/relationships" r:id="rId4"/>
          </a:graphicData>
        </a:graphic>
      </p:graphicFrame>
      <p:sp>
        <p:nvSpPr>
          <p:cNvPr id="1730" name="Shape 1730"/>
          <p:cNvSpPr/>
          <p:nvPr/>
        </p:nvSpPr>
        <p:spPr>
          <a:xfrm>
            <a:off x="6996316" y="2486270"/>
            <a:ext cx="2078779" cy="20787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31" name="Shape 1731"/>
          <p:cNvSpPr/>
          <p:nvPr/>
        </p:nvSpPr>
        <p:spPr>
          <a:xfrm>
            <a:off x="7173383" y="2663336"/>
            <a:ext cx="1724646" cy="17246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32" name="Shape 1732"/>
          <p:cNvSpPr/>
          <p:nvPr/>
        </p:nvSpPr>
        <p:spPr>
          <a:xfrm>
            <a:off x="7173382" y="3089459"/>
            <a:ext cx="1724647" cy="73693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defTabSz="440266">
              <a:defRPr sz="3600"/>
            </a:lvl1pPr>
          </a:lstStyle>
          <a:p>
            <a:pPr lvl="0">
              <a:defRPr sz="1800">
                <a:solidFill>
                  <a:srgbClr val="000000"/>
                </a:solidFill>
              </a:defRPr>
            </a:pPr>
            <a:r>
              <a:rPr sz="3600">
                <a:solidFill>
                  <a:srgbClr val="FFFFFF"/>
                </a:solidFill>
              </a:rPr>
              <a:t>60%</a:t>
            </a:r>
          </a:p>
        </p:txBody>
      </p:sp>
      <p:sp>
        <p:nvSpPr>
          <p:cNvPr id="1733" name="Shape 1733"/>
          <p:cNvSpPr/>
          <p:nvPr/>
        </p:nvSpPr>
        <p:spPr>
          <a:xfrm>
            <a:off x="6866971" y="6980400"/>
            <a:ext cx="2314550"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a:t>
            </a:r>
          </a:p>
        </p:txBody>
      </p:sp>
      <p:sp>
        <p:nvSpPr>
          <p:cNvPr id="1734" name="Shape 1734"/>
          <p:cNvSpPr/>
          <p:nvPr/>
        </p:nvSpPr>
        <p:spPr>
          <a:xfrm>
            <a:off x="6833674" y="4962865"/>
            <a:ext cx="2381145"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1735" name="Shape 1735"/>
          <p:cNvSpPr/>
          <p:nvPr/>
        </p:nvSpPr>
        <p:spPr>
          <a:xfrm>
            <a:off x="6890760" y="5957453"/>
            <a:ext cx="2266972" cy="108905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a:t>
            </a:r>
          </a:p>
        </p:txBody>
      </p:sp>
      <p:graphicFrame>
        <p:nvGraphicFramePr>
          <p:cNvPr id="1736" name="Chart 1736"/>
          <p:cNvGraphicFramePr/>
          <p:nvPr>
            <p:extLst>
              <p:ext uri="{D42A27DB-BD31-4B8C-83A1-F6EECF244321}">
                <p14:modId xmlns:p14="http://schemas.microsoft.com/office/powerpoint/2010/main" val="2255908878"/>
              </p:ext>
            </p:extLst>
          </p:nvPr>
        </p:nvGraphicFramePr>
        <p:xfrm>
          <a:off x="9918258" y="2305178"/>
          <a:ext cx="2440962" cy="2440962"/>
        </p:xfrm>
        <a:graphic>
          <a:graphicData uri="http://schemas.openxmlformats.org/drawingml/2006/chart">
            <c:chart xmlns:c="http://schemas.openxmlformats.org/drawingml/2006/chart" xmlns:r="http://schemas.openxmlformats.org/officeDocument/2006/relationships" r:id="rId5"/>
          </a:graphicData>
        </a:graphic>
      </p:graphicFrame>
      <p:sp>
        <p:nvSpPr>
          <p:cNvPr id="1737" name="Shape 1737"/>
          <p:cNvSpPr/>
          <p:nvPr/>
        </p:nvSpPr>
        <p:spPr>
          <a:xfrm>
            <a:off x="10099349" y="2486270"/>
            <a:ext cx="2078779" cy="20787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38" name="Shape 1738"/>
          <p:cNvSpPr/>
          <p:nvPr/>
        </p:nvSpPr>
        <p:spPr>
          <a:xfrm>
            <a:off x="10276416" y="2663336"/>
            <a:ext cx="1724646" cy="17246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39" name="Shape 1739"/>
          <p:cNvSpPr/>
          <p:nvPr/>
        </p:nvSpPr>
        <p:spPr>
          <a:xfrm>
            <a:off x="10276415" y="3089459"/>
            <a:ext cx="1724647" cy="73693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defTabSz="440266">
              <a:defRPr sz="3600"/>
            </a:lvl1pPr>
          </a:lstStyle>
          <a:p>
            <a:pPr lvl="0">
              <a:defRPr sz="1800">
                <a:solidFill>
                  <a:srgbClr val="000000"/>
                </a:solidFill>
              </a:defRPr>
            </a:pPr>
            <a:r>
              <a:rPr sz="3600">
                <a:solidFill>
                  <a:srgbClr val="FFFFFF"/>
                </a:solidFill>
              </a:rPr>
              <a:t>60%</a:t>
            </a:r>
          </a:p>
        </p:txBody>
      </p:sp>
      <p:sp>
        <p:nvSpPr>
          <p:cNvPr id="1740" name="Shape 1740"/>
          <p:cNvSpPr/>
          <p:nvPr/>
        </p:nvSpPr>
        <p:spPr>
          <a:xfrm>
            <a:off x="9970004" y="6980400"/>
            <a:ext cx="2314550"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a:t>
            </a:r>
          </a:p>
        </p:txBody>
      </p:sp>
      <p:sp>
        <p:nvSpPr>
          <p:cNvPr id="1741" name="Shape 1741"/>
          <p:cNvSpPr/>
          <p:nvPr/>
        </p:nvSpPr>
        <p:spPr>
          <a:xfrm>
            <a:off x="9936707" y="4962865"/>
            <a:ext cx="2381145"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1742" name="Shape 1742"/>
          <p:cNvSpPr/>
          <p:nvPr/>
        </p:nvSpPr>
        <p:spPr>
          <a:xfrm>
            <a:off x="9993793" y="5957453"/>
            <a:ext cx="2266972" cy="108905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 name="Shape 1744"/>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1745" name="Shape 1745"/>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31</a:t>
            </a:fld>
            <a:endParaRPr sz="2600">
              <a:solidFill>
                <a:srgbClr val="3F454D"/>
              </a:solidFill>
            </a:endParaRPr>
          </a:p>
        </p:txBody>
      </p:sp>
      <p:sp>
        <p:nvSpPr>
          <p:cNvPr id="1746" name="Shape 1746"/>
          <p:cNvSpPr/>
          <p:nvPr/>
        </p:nvSpPr>
        <p:spPr>
          <a:xfrm>
            <a:off x="524622" y="3717635"/>
            <a:ext cx="2286791" cy="22867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47" name="Shape 1747"/>
          <p:cNvSpPr/>
          <p:nvPr/>
        </p:nvSpPr>
        <p:spPr>
          <a:xfrm>
            <a:off x="807656" y="4000670"/>
            <a:ext cx="1720722" cy="17207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48" name="Shape 1748"/>
          <p:cNvSpPr/>
          <p:nvPr/>
        </p:nvSpPr>
        <p:spPr>
          <a:xfrm>
            <a:off x="882712" y="4075725"/>
            <a:ext cx="1570611" cy="15706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49" name="Shape 1749"/>
          <p:cNvSpPr/>
          <p:nvPr/>
        </p:nvSpPr>
        <p:spPr>
          <a:xfrm>
            <a:off x="1075491" y="4268504"/>
            <a:ext cx="1185053" cy="1185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50" name="Shape 1750"/>
          <p:cNvSpPr/>
          <p:nvPr/>
        </p:nvSpPr>
        <p:spPr>
          <a:xfrm>
            <a:off x="1436167" y="3447957"/>
            <a:ext cx="472645" cy="32178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51" name="Shape 1751"/>
          <p:cNvSpPr/>
          <p:nvPr/>
        </p:nvSpPr>
        <p:spPr>
          <a:xfrm rot="10800000">
            <a:off x="1431695" y="5952317"/>
            <a:ext cx="472645"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52" name="Shape 1752"/>
          <p:cNvSpPr/>
          <p:nvPr/>
        </p:nvSpPr>
        <p:spPr>
          <a:xfrm rot="2700000">
            <a:off x="2318701" y="3816294"/>
            <a:ext cx="472645"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53" name="Shape 1753"/>
          <p:cNvSpPr/>
          <p:nvPr/>
        </p:nvSpPr>
        <p:spPr>
          <a:xfrm rot="13500000">
            <a:off x="544689" y="5583981"/>
            <a:ext cx="472645"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54" name="Shape 1754"/>
          <p:cNvSpPr/>
          <p:nvPr/>
        </p:nvSpPr>
        <p:spPr>
          <a:xfrm rot="18900000">
            <a:off x="547851" y="3813131"/>
            <a:ext cx="472645"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55" name="Shape 1755"/>
          <p:cNvSpPr/>
          <p:nvPr/>
        </p:nvSpPr>
        <p:spPr>
          <a:xfrm rot="8100000">
            <a:off x="2315539" y="5587143"/>
            <a:ext cx="472644" cy="32178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56" name="Shape 1756"/>
          <p:cNvSpPr/>
          <p:nvPr/>
        </p:nvSpPr>
        <p:spPr>
          <a:xfrm rot="5400000">
            <a:off x="2683875" y="4702373"/>
            <a:ext cx="472645" cy="32178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57" name="Shape 1757"/>
          <p:cNvSpPr/>
          <p:nvPr/>
        </p:nvSpPr>
        <p:spPr>
          <a:xfrm rot="16200000">
            <a:off x="179515" y="4697901"/>
            <a:ext cx="472645"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58" name="Shape 1758"/>
          <p:cNvSpPr/>
          <p:nvPr/>
        </p:nvSpPr>
        <p:spPr>
          <a:xfrm rot="1212048">
            <a:off x="2982166" y="4859278"/>
            <a:ext cx="1701604" cy="17016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59" name="Shape 1759"/>
          <p:cNvSpPr/>
          <p:nvPr/>
        </p:nvSpPr>
        <p:spPr>
          <a:xfrm rot="1212048">
            <a:off x="3192772" y="5069885"/>
            <a:ext cx="1280391" cy="12803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60" name="Shape 1760"/>
          <p:cNvSpPr/>
          <p:nvPr/>
        </p:nvSpPr>
        <p:spPr>
          <a:xfrm rot="1212048">
            <a:off x="3248621" y="5125733"/>
            <a:ext cx="1168693" cy="11686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61" name="Shape 1761"/>
          <p:cNvSpPr/>
          <p:nvPr/>
        </p:nvSpPr>
        <p:spPr>
          <a:xfrm rot="1212048">
            <a:off x="3392068" y="5269180"/>
            <a:ext cx="881800" cy="881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62" name="Shape 1762"/>
          <p:cNvSpPr/>
          <p:nvPr/>
        </p:nvSpPr>
        <p:spPr>
          <a:xfrm rot="1212048">
            <a:off x="3981986" y="4717073"/>
            <a:ext cx="351696" cy="23944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63" name="Shape 1763"/>
          <p:cNvSpPr/>
          <p:nvPr/>
        </p:nvSpPr>
        <p:spPr>
          <a:xfrm rot="12012047">
            <a:off x="3335377" y="6464794"/>
            <a:ext cx="351696" cy="23944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64" name="Shape 1764"/>
          <p:cNvSpPr/>
          <p:nvPr/>
        </p:nvSpPr>
        <p:spPr>
          <a:xfrm rot="3912048">
            <a:off x="4503644" y="5201057"/>
            <a:ext cx="351695" cy="23944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65" name="Shape 1765"/>
          <p:cNvSpPr/>
          <p:nvPr/>
        </p:nvSpPr>
        <p:spPr>
          <a:xfrm rot="14712047">
            <a:off x="2810596" y="5979660"/>
            <a:ext cx="351696" cy="23944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66" name="Shape 1766"/>
          <p:cNvSpPr/>
          <p:nvPr/>
        </p:nvSpPr>
        <p:spPr>
          <a:xfrm rot="20112048">
            <a:off x="3267818" y="4743836"/>
            <a:ext cx="351696" cy="23944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67" name="Shape 1767"/>
          <p:cNvSpPr/>
          <p:nvPr/>
        </p:nvSpPr>
        <p:spPr>
          <a:xfrm rot="9312047">
            <a:off x="4046422" y="6436883"/>
            <a:ext cx="351695" cy="23944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68" name="Shape 1768"/>
          <p:cNvSpPr/>
          <p:nvPr/>
        </p:nvSpPr>
        <p:spPr>
          <a:xfrm rot="6612047">
            <a:off x="4530980" y="5913664"/>
            <a:ext cx="351696" cy="23944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69" name="Shape 1769"/>
          <p:cNvSpPr/>
          <p:nvPr/>
        </p:nvSpPr>
        <p:spPr>
          <a:xfrm rot="17412048">
            <a:off x="2783259" y="5267054"/>
            <a:ext cx="351696" cy="23944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70" name="Shape 1770"/>
          <p:cNvSpPr/>
          <p:nvPr/>
        </p:nvSpPr>
        <p:spPr>
          <a:xfrm>
            <a:off x="4833104" y="3735725"/>
            <a:ext cx="2156473" cy="21564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71" name="Shape 1771"/>
          <p:cNvSpPr/>
          <p:nvPr/>
        </p:nvSpPr>
        <p:spPr>
          <a:xfrm>
            <a:off x="5100009" y="4002631"/>
            <a:ext cx="1631153" cy="161968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72" name="Shape 1772"/>
          <p:cNvSpPr/>
          <p:nvPr/>
        </p:nvSpPr>
        <p:spPr>
          <a:xfrm>
            <a:off x="5170787" y="4073409"/>
            <a:ext cx="1481107" cy="1481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73" name="Shape 1773"/>
          <p:cNvSpPr/>
          <p:nvPr/>
        </p:nvSpPr>
        <p:spPr>
          <a:xfrm>
            <a:off x="5352580" y="4255202"/>
            <a:ext cx="1117521" cy="11175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74" name="Shape 1774"/>
          <p:cNvSpPr/>
          <p:nvPr/>
        </p:nvSpPr>
        <p:spPr>
          <a:xfrm>
            <a:off x="5692702" y="3481416"/>
            <a:ext cx="445710" cy="30344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75" name="Shape 1775"/>
          <p:cNvSpPr/>
          <p:nvPr/>
        </p:nvSpPr>
        <p:spPr>
          <a:xfrm rot="10800000">
            <a:off x="5688485" y="5843059"/>
            <a:ext cx="445710" cy="3034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76" name="Shape 1776"/>
          <p:cNvSpPr/>
          <p:nvPr/>
        </p:nvSpPr>
        <p:spPr>
          <a:xfrm rot="2700000">
            <a:off x="6524943" y="3828762"/>
            <a:ext cx="445710" cy="303449"/>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77" name="Shape 1777"/>
          <p:cNvSpPr/>
          <p:nvPr/>
        </p:nvSpPr>
        <p:spPr>
          <a:xfrm rot="13500000">
            <a:off x="4852027" y="5495713"/>
            <a:ext cx="445710" cy="3034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78" name="Shape 1778"/>
          <p:cNvSpPr/>
          <p:nvPr/>
        </p:nvSpPr>
        <p:spPr>
          <a:xfrm rot="18900000">
            <a:off x="4855009" y="3825779"/>
            <a:ext cx="445710" cy="3034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79" name="Shape 1779"/>
          <p:cNvSpPr/>
          <p:nvPr/>
        </p:nvSpPr>
        <p:spPr>
          <a:xfrm rot="8100000">
            <a:off x="6521961" y="5498695"/>
            <a:ext cx="445710" cy="3034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80" name="Shape 1780"/>
          <p:cNvSpPr/>
          <p:nvPr/>
        </p:nvSpPr>
        <p:spPr>
          <a:xfrm rot="5400000">
            <a:off x="6869307" y="4664346"/>
            <a:ext cx="445710" cy="3034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81" name="Shape 1781"/>
          <p:cNvSpPr/>
          <p:nvPr/>
        </p:nvSpPr>
        <p:spPr>
          <a:xfrm rot="16200000">
            <a:off x="4507664" y="4660129"/>
            <a:ext cx="445710" cy="3034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82" name="Shape 1782"/>
          <p:cNvSpPr/>
          <p:nvPr/>
        </p:nvSpPr>
        <p:spPr>
          <a:xfrm rot="21241703">
            <a:off x="4552214" y="6313865"/>
            <a:ext cx="798944" cy="7989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83" name="Shape 1783"/>
          <p:cNvSpPr/>
          <p:nvPr/>
        </p:nvSpPr>
        <p:spPr>
          <a:xfrm rot="21241703">
            <a:off x="4651099" y="6412750"/>
            <a:ext cx="601174" cy="6011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84" name="Shape 1784"/>
          <p:cNvSpPr/>
          <p:nvPr/>
        </p:nvSpPr>
        <p:spPr>
          <a:xfrm rot="21241703">
            <a:off x="4677321" y="6438972"/>
            <a:ext cx="548730" cy="5487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85" name="Shape 1785"/>
          <p:cNvSpPr/>
          <p:nvPr/>
        </p:nvSpPr>
        <p:spPr>
          <a:xfrm rot="21241703">
            <a:off x="4744673" y="6506323"/>
            <a:ext cx="414026" cy="4140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86" name="Shape 1786"/>
          <p:cNvSpPr/>
          <p:nvPr/>
        </p:nvSpPr>
        <p:spPr>
          <a:xfrm rot="21241703">
            <a:off x="4825162" y="6221858"/>
            <a:ext cx="165130" cy="11242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87" name="Shape 1787"/>
          <p:cNvSpPr/>
          <p:nvPr/>
        </p:nvSpPr>
        <p:spPr>
          <a:xfrm rot="10441703">
            <a:off x="4914634" y="7092229"/>
            <a:ext cx="165130" cy="11242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88" name="Shape 1788"/>
          <p:cNvSpPr/>
          <p:nvPr/>
        </p:nvSpPr>
        <p:spPr>
          <a:xfrm rot="2341703">
            <a:off x="5145210" y="6317769"/>
            <a:ext cx="165130" cy="11242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89" name="Shape 1789"/>
          <p:cNvSpPr/>
          <p:nvPr/>
        </p:nvSpPr>
        <p:spPr>
          <a:xfrm rot="13141703">
            <a:off x="4593032" y="6996480"/>
            <a:ext cx="165130" cy="11242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90" name="Shape 1790"/>
          <p:cNvSpPr/>
          <p:nvPr/>
        </p:nvSpPr>
        <p:spPr>
          <a:xfrm rot="18541703">
            <a:off x="4529765" y="6381036"/>
            <a:ext cx="165130" cy="11242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91" name="Shape 1791"/>
          <p:cNvSpPr/>
          <p:nvPr/>
        </p:nvSpPr>
        <p:spPr>
          <a:xfrm rot="7741703">
            <a:off x="5208477" y="6933214"/>
            <a:ext cx="165130" cy="11242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92" name="Shape 1792"/>
          <p:cNvSpPr/>
          <p:nvPr/>
        </p:nvSpPr>
        <p:spPr>
          <a:xfrm rot="5041703">
            <a:off x="5304306" y="6612388"/>
            <a:ext cx="165130" cy="11242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93" name="Shape 1793"/>
          <p:cNvSpPr/>
          <p:nvPr/>
        </p:nvSpPr>
        <p:spPr>
          <a:xfrm rot="15841703">
            <a:off x="4433936" y="6701861"/>
            <a:ext cx="165130" cy="11242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94" name="Shape 1794"/>
          <p:cNvSpPr/>
          <p:nvPr/>
        </p:nvSpPr>
        <p:spPr>
          <a:xfrm rot="872677">
            <a:off x="7203210" y="4700841"/>
            <a:ext cx="1701604" cy="17016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95" name="Shape 1795"/>
          <p:cNvSpPr/>
          <p:nvPr/>
        </p:nvSpPr>
        <p:spPr>
          <a:xfrm rot="872677">
            <a:off x="7413818" y="4911447"/>
            <a:ext cx="1280391" cy="128039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96" name="Shape 1796"/>
          <p:cNvSpPr/>
          <p:nvPr/>
        </p:nvSpPr>
        <p:spPr>
          <a:xfrm rot="872677">
            <a:off x="7469666" y="4967297"/>
            <a:ext cx="1168694" cy="11686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97" name="Shape 1797"/>
          <p:cNvSpPr/>
          <p:nvPr/>
        </p:nvSpPr>
        <p:spPr>
          <a:xfrm rot="872677">
            <a:off x="7613113" y="5110743"/>
            <a:ext cx="881800" cy="881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98" name="Shape 1798"/>
          <p:cNvSpPr/>
          <p:nvPr/>
        </p:nvSpPr>
        <p:spPr>
          <a:xfrm rot="872677">
            <a:off x="8115380" y="4530869"/>
            <a:ext cx="351696" cy="23944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799" name="Shape 1799"/>
          <p:cNvSpPr/>
          <p:nvPr/>
        </p:nvSpPr>
        <p:spPr>
          <a:xfrm rot="11672676">
            <a:off x="7644172" y="6333810"/>
            <a:ext cx="351695" cy="23944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00" name="Shape 1800"/>
          <p:cNvSpPr/>
          <p:nvPr/>
        </p:nvSpPr>
        <p:spPr>
          <a:xfrm rot="3572677">
            <a:off x="8682197" y="4961084"/>
            <a:ext cx="351696" cy="23944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01" name="Shape 1801"/>
          <p:cNvSpPr/>
          <p:nvPr/>
        </p:nvSpPr>
        <p:spPr>
          <a:xfrm rot="14372677">
            <a:off x="7074132" y="5902761"/>
            <a:ext cx="351696" cy="23944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02" name="Shape 1802"/>
          <p:cNvSpPr/>
          <p:nvPr/>
        </p:nvSpPr>
        <p:spPr>
          <a:xfrm rot="19772677">
            <a:off x="7407326" y="4627889"/>
            <a:ext cx="351696" cy="23944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03" name="Shape 1803"/>
          <p:cNvSpPr/>
          <p:nvPr/>
        </p:nvSpPr>
        <p:spPr>
          <a:xfrm rot="8972676">
            <a:off x="8349004" y="6235955"/>
            <a:ext cx="351696" cy="23944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04" name="Shape 1804"/>
          <p:cNvSpPr/>
          <p:nvPr/>
        </p:nvSpPr>
        <p:spPr>
          <a:xfrm rot="6272676">
            <a:off x="8779635" y="5667526"/>
            <a:ext cx="351696" cy="23944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05" name="Shape 1805"/>
          <p:cNvSpPr/>
          <p:nvPr/>
        </p:nvSpPr>
        <p:spPr>
          <a:xfrm rot="17072677">
            <a:off x="6976695" y="5196318"/>
            <a:ext cx="351695" cy="23944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06" name="Shape 1806"/>
          <p:cNvSpPr/>
          <p:nvPr/>
        </p:nvSpPr>
        <p:spPr>
          <a:xfrm rot="21356726">
            <a:off x="8981223" y="3312467"/>
            <a:ext cx="2286791" cy="22867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07" name="Shape 1807"/>
          <p:cNvSpPr/>
          <p:nvPr/>
        </p:nvSpPr>
        <p:spPr>
          <a:xfrm rot="21356726">
            <a:off x="9264257" y="3595501"/>
            <a:ext cx="1720722" cy="17207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08" name="Shape 1808"/>
          <p:cNvSpPr/>
          <p:nvPr/>
        </p:nvSpPr>
        <p:spPr>
          <a:xfrm rot="21356726">
            <a:off x="9339312" y="3670557"/>
            <a:ext cx="1570612" cy="15706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09" name="Shape 1809"/>
          <p:cNvSpPr/>
          <p:nvPr/>
        </p:nvSpPr>
        <p:spPr>
          <a:xfrm rot="21356726">
            <a:off x="9532091" y="3863336"/>
            <a:ext cx="1185054" cy="11850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10" name="Shape 1810"/>
          <p:cNvSpPr/>
          <p:nvPr/>
        </p:nvSpPr>
        <p:spPr>
          <a:xfrm rot="21356726">
            <a:off x="9804220" y="3045607"/>
            <a:ext cx="472645"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11" name="Shape 1811"/>
          <p:cNvSpPr/>
          <p:nvPr/>
        </p:nvSpPr>
        <p:spPr>
          <a:xfrm rot="10556727">
            <a:off x="9976833" y="5544015"/>
            <a:ext cx="472645"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12" name="Shape 1812"/>
          <p:cNvSpPr/>
          <p:nvPr/>
        </p:nvSpPr>
        <p:spPr>
          <a:xfrm rot="2456726">
            <a:off x="10710588" y="3350620"/>
            <a:ext cx="472645"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13" name="Shape 1813"/>
          <p:cNvSpPr/>
          <p:nvPr/>
        </p:nvSpPr>
        <p:spPr>
          <a:xfrm rot="13256727">
            <a:off x="9066003" y="5239317"/>
            <a:ext cx="472644" cy="32178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14" name="Shape 1814"/>
          <p:cNvSpPr/>
          <p:nvPr/>
        </p:nvSpPr>
        <p:spPr>
          <a:xfrm rot="18656726">
            <a:off x="8943947" y="3472676"/>
            <a:ext cx="472645" cy="32178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15" name="Shape 1815"/>
          <p:cNvSpPr/>
          <p:nvPr/>
        </p:nvSpPr>
        <p:spPr>
          <a:xfrm rot="7856727">
            <a:off x="10832644" y="5117262"/>
            <a:ext cx="472645"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16" name="Shape 1816"/>
          <p:cNvSpPr/>
          <p:nvPr/>
        </p:nvSpPr>
        <p:spPr>
          <a:xfrm rot="5156726">
            <a:off x="11137500" y="4208662"/>
            <a:ext cx="472644" cy="32178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17" name="Shape 1817"/>
          <p:cNvSpPr/>
          <p:nvPr/>
        </p:nvSpPr>
        <p:spPr>
          <a:xfrm rot="15956726">
            <a:off x="8639092" y="4381275"/>
            <a:ext cx="472644" cy="32178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18" name="Shape 1818"/>
          <p:cNvSpPr/>
          <p:nvPr/>
        </p:nvSpPr>
        <p:spPr>
          <a:xfrm rot="1212048">
            <a:off x="10423132" y="5669339"/>
            <a:ext cx="1286120" cy="12861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19" name="Shape 1819"/>
          <p:cNvSpPr/>
          <p:nvPr/>
        </p:nvSpPr>
        <p:spPr>
          <a:xfrm rot="1212048">
            <a:off x="10582314" y="5828520"/>
            <a:ext cx="967756" cy="9677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20" name="Shape 1820"/>
          <p:cNvSpPr/>
          <p:nvPr/>
        </p:nvSpPr>
        <p:spPr>
          <a:xfrm rot="1212048">
            <a:off x="10624526" y="5870733"/>
            <a:ext cx="883331" cy="8833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21" name="Shape 1821"/>
          <p:cNvSpPr/>
          <p:nvPr/>
        </p:nvSpPr>
        <p:spPr>
          <a:xfrm rot="1212048">
            <a:off x="10732947" y="5979154"/>
            <a:ext cx="666489" cy="6664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22" name="Shape 1822"/>
          <p:cNvSpPr/>
          <p:nvPr/>
        </p:nvSpPr>
        <p:spPr>
          <a:xfrm rot="1212048">
            <a:off x="11178824" y="5561856"/>
            <a:ext cx="265822" cy="18097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23" name="Shape 1823"/>
          <p:cNvSpPr/>
          <p:nvPr/>
        </p:nvSpPr>
        <p:spPr>
          <a:xfrm rot="12012048">
            <a:off x="10690098" y="6882831"/>
            <a:ext cx="265822" cy="18097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24" name="Shape 1824"/>
          <p:cNvSpPr/>
          <p:nvPr/>
        </p:nvSpPr>
        <p:spPr>
          <a:xfrm rot="3912048">
            <a:off x="11573107" y="5927665"/>
            <a:ext cx="265822" cy="18097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25" name="Shape 1825"/>
          <p:cNvSpPr/>
          <p:nvPr/>
        </p:nvSpPr>
        <p:spPr>
          <a:xfrm rot="14712048">
            <a:off x="10293456" y="6516154"/>
            <a:ext cx="265821" cy="18097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26" name="Shape 1826"/>
          <p:cNvSpPr/>
          <p:nvPr/>
        </p:nvSpPr>
        <p:spPr>
          <a:xfrm rot="20112048">
            <a:off x="10639036" y="5582084"/>
            <a:ext cx="265822" cy="18097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27" name="Shape 1827"/>
          <p:cNvSpPr/>
          <p:nvPr/>
        </p:nvSpPr>
        <p:spPr>
          <a:xfrm rot="9312048">
            <a:off x="11227526" y="6861736"/>
            <a:ext cx="265821" cy="18097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28" name="Shape 1828"/>
          <p:cNvSpPr/>
          <p:nvPr/>
        </p:nvSpPr>
        <p:spPr>
          <a:xfrm rot="6612048">
            <a:off x="11593769" y="6466272"/>
            <a:ext cx="265821" cy="18097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29" name="Shape 1829"/>
          <p:cNvSpPr/>
          <p:nvPr/>
        </p:nvSpPr>
        <p:spPr>
          <a:xfrm rot="17412048">
            <a:off x="10272793" y="5977547"/>
            <a:ext cx="265822" cy="18097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30" name="Shape 1830"/>
          <p:cNvSpPr/>
          <p:nvPr/>
        </p:nvSpPr>
        <p:spPr>
          <a:xfrm rot="21241703">
            <a:off x="11548987" y="5014295"/>
            <a:ext cx="798944" cy="7989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31" name="Shape 1831"/>
          <p:cNvSpPr/>
          <p:nvPr/>
        </p:nvSpPr>
        <p:spPr>
          <a:xfrm rot="21241703">
            <a:off x="11647871" y="5113180"/>
            <a:ext cx="601175" cy="6011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32" name="Shape 1832"/>
          <p:cNvSpPr/>
          <p:nvPr/>
        </p:nvSpPr>
        <p:spPr>
          <a:xfrm rot="21241703">
            <a:off x="11674095" y="5139402"/>
            <a:ext cx="548730" cy="5487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33" name="Shape 1833"/>
          <p:cNvSpPr/>
          <p:nvPr/>
        </p:nvSpPr>
        <p:spPr>
          <a:xfrm rot="21241703">
            <a:off x="11741446" y="5206753"/>
            <a:ext cx="414026" cy="4140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34" name="Shape 1834"/>
          <p:cNvSpPr/>
          <p:nvPr/>
        </p:nvSpPr>
        <p:spPr>
          <a:xfrm rot="21241703">
            <a:off x="11821934" y="4922288"/>
            <a:ext cx="165130" cy="11242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35" name="Shape 1835"/>
          <p:cNvSpPr/>
          <p:nvPr/>
        </p:nvSpPr>
        <p:spPr>
          <a:xfrm rot="10441703">
            <a:off x="11911407" y="5792659"/>
            <a:ext cx="165130" cy="11242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36" name="Shape 1836"/>
          <p:cNvSpPr/>
          <p:nvPr/>
        </p:nvSpPr>
        <p:spPr>
          <a:xfrm rot="2341703">
            <a:off x="12141983" y="5018199"/>
            <a:ext cx="165130" cy="11242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37" name="Shape 1837"/>
          <p:cNvSpPr/>
          <p:nvPr/>
        </p:nvSpPr>
        <p:spPr>
          <a:xfrm rot="13141703">
            <a:off x="11589804" y="5696911"/>
            <a:ext cx="165130" cy="11242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38" name="Shape 1838"/>
          <p:cNvSpPr/>
          <p:nvPr/>
        </p:nvSpPr>
        <p:spPr>
          <a:xfrm rot="18541703">
            <a:off x="11526538" y="5081465"/>
            <a:ext cx="165130" cy="11242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39" name="Shape 1839"/>
          <p:cNvSpPr/>
          <p:nvPr/>
        </p:nvSpPr>
        <p:spPr>
          <a:xfrm rot="7741703">
            <a:off x="12205250" y="5633644"/>
            <a:ext cx="165130" cy="11242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40" name="Shape 1840"/>
          <p:cNvSpPr/>
          <p:nvPr/>
        </p:nvSpPr>
        <p:spPr>
          <a:xfrm rot="5041703">
            <a:off x="12301079" y="5312818"/>
            <a:ext cx="165130" cy="11242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41" name="Shape 1841"/>
          <p:cNvSpPr/>
          <p:nvPr/>
        </p:nvSpPr>
        <p:spPr>
          <a:xfrm rot="15841703">
            <a:off x="11430708" y="5402291"/>
            <a:ext cx="165130" cy="11242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42" name="Shape 1842"/>
          <p:cNvSpPr/>
          <p:nvPr/>
        </p:nvSpPr>
        <p:spPr>
          <a:xfrm>
            <a:off x="11628994" y="3012941"/>
            <a:ext cx="1734113" cy="17341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43" name="Shape 1843"/>
          <p:cNvSpPr/>
          <p:nvPr/>
        </p:nvSpPr>
        <p:spPr>
          <a:xfrm>
            <a:off x="11843624" y="3227571"/>
            <a:ext cx="1304853" cy="13048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44" name="Shape 1844"/>
          <p:cNvSpPr/>
          <p:nvPr/>
        </p:nvSpPr>
        <p:spPr>
          <a:xfrm>
            <a:off x="11900539" y="3284487"/>
            <a:ext cx="1191022" cy="11910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45" name="Shape 1845"/>
          <p:cNvSpPr/>
          <p:nvPr/>
        </p:nvSpPr>
        <p:spPr>
          <a:xfrm>
            <a:off x="12046727" y="3430675"/>
            <a:ext cx="898646" cy="8986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46" name="Shape 1846"/>
          <p:cNvSpPr/>
          <p:nvPr/>
        </p:nvSpPr>
        <p:spPr>
          <a:xfrm>
            <a:off x="12320234" y="2808440"/>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47" name="Shape 1847"/>
          <p:cNvSpPr/>
          <p:nvPr/>
        </p:nvSpPr>
        <p:spPr>
          <a:xfrm rot="10800000">
            <a:off x="12316842" y="4707539"/>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48" name="Shape 1848"/>
          <p:cNvSpPr/>
          <p:nvPr/>
        </p:nvSpPr>
        <p:spPr>
          <a:xfrm rot="2700000">
            <a:off x="12989475" y="3087755"/>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49" name="Shape 1849"/>
          <p:cNvSpPr/>
          <p:nvPr/>
        </p:nvSpPr>
        <p:spPr>
          <a:xfrm rot="13500000">
            <a:off x="11644210" y="4428223"/>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50" name="Shape 1850"/>
          <p:cNvSpPr/>
          <p:nvPr/>
        </p:nvSpPr>
        <p:spPr>
          <a:xfrm rot="18900000">
            <a:off x="11646610" y="3085357"/>
            <a:ext cx="358414"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51" name="Shape 1851"/>
          <p:cNvSpPr/>
          <p:nvPr/>
        </p:nvSpPr>
        <p:spPr>
          <a:xfrm rot="8100000">
            <a:off x="12987077" y="4430621"/>
            <a:ext cx="358414"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52" name="Shape 1852"/>
          <p:cNvSpPr/>
          <p:nvPr/>
        </p:nvSpPr>
        <p:spPr>
          <a:xfrm rot="5400000">
            <a:off x="13266393" y="3759685"/>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53" name="Shape 1853"/>
          <p:cNvSpPr/>
          <p:nvPr/>
        </p:nvSpPr>
        <p:spPr>
          <a:xfrm rot="16200000">
            <a:off x="11367293" y="3756293"/>
            <a:ext cx="358415" cy="24401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54" name="Shape 1854"/>
          <p:cNvSpPr/>
          <p:nvPr/>
        </p:nvSpPr>
        <p:spPr>
          <a:xfrm rot="1372297">
            <a:off x="-1342404" y="4882194"/>
            <a:ext cx="1734113" cy="17341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55" name="Shape 1855"/>
          <p:cNvSpPr/>
          <p:nvPr/>
        </p:nvSpPr>
        <p:spPr>
          <a:xfrm rot="1372297">
            <a:off x="-1127774" y="5096824"/>
            <a:ext cx="1304853" cy="13048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56" name="Shape 1856"/>
          <p:cNvSpPr/>
          <p:nvPr/>
        </p:nvSpPr>
        <p:spPr>
          <a:xfrm rot="1372297">
            <a:off x="-1070858" y="5153740"/>
            <a:ext cx="1191022" cy="11910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57" name="Shape 1857"/>
          <p:cNvSpPr/>
          <p:nvPr/>
        </p:nvSpPr>
        <p:spPr>
          <a:xfrm rot="1372297">
            <a:off x="-924671" y="5299928"/>
            <a:ext cx="898647" cy="8986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58" name="Shape 1858"/>
          <p:cNvSpPr/>
          <p:nvPr/>
        </p:nvSpPr>
        <p:spPr>
          <a:xfrm rot="1372297">
            <a:off x="-282371" y="4753666"/>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59" name="Shape 1859"/>
          <p:cNvSpPr/>
          <p:nvPr/>
        </p:nvSpPr>
        <p:spPr>
          <a:xfrm rot="12172297">
            <a:off x="-1023614" y="6502136"/>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60" name="Shape 1860"/>
          <p:cNvSpPr/>
          <p:nvPr/>
        </p:nvSpPr>
        <p:spPr>
          <a:xfrm rot="4072297">
            <a:off x="225692" y="5271134"/>
            <a:ext cx="358414"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61" name="Shape 1861"/>
          <p:cNvSpPr/>
          <p:nvPr/>
        </p:nvSpPr>
        <p:spPr>
          <a:xfrm rot="14872297">
            <a:off x="-1534801" y="5983351"/>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62" name="Shape 1862"/>
          <p:cNvSpPr/>
          <p:nvPr/>
        </p:nvSpPr>
        <p:spPr>
          <a:xfrm rot="20272297">
            <a:off x="-1010663" y="4746996"/>
            <a:ext cx="358414"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63" name="Shape 1863"/>
          <p:cNvSpPr/>
          <p:nvPr/>
        </p:nvSpPr>
        <p:spPr>
          <a:xfrm rot="9472297">
            <a:off x="-298446" y="6507488"/>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64" name="Shape 1864"/>
          <p:cNvSpPr/>
          <p:nvPr/>
        </p:nvSpPr>
        <p:spPr>
          <a:xfrm rot="6772297">
            <a:off x="219680" y="5997864"/>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65" name="Shape 1865"/>
          <p:cNvSpPr/>
          <p:nvPr/>
        </p:nvSpPr>
        <p:spPr>
          <a:xfrm rot="17572297">
            <a:off x="-1528790" y="5256621"/>
            <a:ext cx="358415" cy="24401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66" name="Shape 1866"/>
          <p:cNvSpPr/>
          <p:nvPr/>
        </p:nvSpPr>
        <p:spPr>
          <a:xfrm rot="1372297">
            <a:off x="3656646" y="3415993"/>
            <a:ext cx="1075784" cy="10757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67" name="Shape 1867"/>
          <p:cNvSpPr/>
          <p:nvPr/>
        </p:nvSpPr>
        <p:spPr>
          <a:xfrm rot="1372297">
            <a:off x="3789795" y="3549142"/>
            <a:ext cx="809486" cy="809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68" name="Shape 1868"/>
          <p:cNvSpPr/>
          <p:nvPr/>
        </p:nvSpPr>
        <p:spPr>
          <a:xfrm rot="1372297">
            <a:off x="3825103" y="3584450"/>
            <a:ext cx="738869" cy="7388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69" name="Shape 1869"/>
          <p:cNvSpPr/>
          <p:nvPr/>
        </p:nvSpPr>
        <p:spPr>
          <a:xfrm rot="1372297">
            <a:off x="3915793" y="3675140"/>
            <a:ext cx="557489" cy="55749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70" name="Shape 1870"/>
          <p:cNvSpPr/>
          <p:nvPr/>
        </p:nvSpPr>
        <p:spPr>
          <a:xfrm rot="1372297">
            <a:off x="4314254" y="3336259"/>
            <a:ext cx="222348"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71" name="Shape 1871"/>
          <p:cNvSpPr/>
          <p:nvPr/>
        </p:nvSpPr>
        <p:spPr>
          <a:xfrm rot="12172297">
            <a:off x="3854412" y="4420949"/>
            <a:ext cx="222349"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72" name="Shape 1872"/>
          <p:cNvSpPr/>
          <p:nvPr/>
        </p:nvSpPr>
        <p:spPr>
          <a:xfrm rot="4072297">
            <a:off x="4629438" y="3657277"/>
            <a:ext cx="222348" cy="15138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73" name="Shape 1873"/>
          <p:cNvSpPr/>
          <p:nvPr/>
        </p:nvSpPr>
        <p:spPr>
          <a:xfrm rot="14872297">
            <a:off x="3537289" y="4099112"/>
            <a:ext cx="222349" cy="15138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74" name="Shape 1874"/>
          <p:cNvSpPr/>
          <p:nvPr/>
        </p:nvSpPr>
        <p:spPr>
          <a:xfrm rot="20272297">
            <a:off x="3862446" y="3332121"/>
            <a:ext cx="222348"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75" name="Shape 1875"/>
          <p:cNvSpPr/>
          <p:nvPr/>
        </p:nvSpPr>
        <p:spPr>
          <a:xfrm rot="9472297">
            <a:off x="4304281" y="4424269"/>
            <a:ext cx="222349"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76" name="Shape 1876"/>
          <p:cNvSpPr/>
          <p:nvPr/>
        </p:nvSpPr>
        <p:spPr>
          <a:xfrm rot="6772297">
            <a:off x="4625709" y="4108116"/>
            <a:ext cx="222348"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77" name="Shape 1877"/>
          <p:cNvSpPr/>
          <p:nvPr/>
        </p:nvSpPr>
        <p:spPr>
          <a:xfrm rot="17572297">
            <a:off x="3541019" y="3648274"/>
            <a:ext cx="222348" cy="15138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78" name="Shape 1878"/>
          <p:cNvSpPr/>
          <p:nvPr/>
        </p:nvSpPr>
        <p:spPr>
          <a:xfrm rot="1372297">
            <a:off x="6099077" y="6069806"/>
            <a:ext cx="1075784" cy="10757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79" name="Shape 1879"/>
          <p:cNvSpPr/>
          <p:nvPr/>
        </p:nvSpPr>
        <p:spPr>
          <a:xfrm rot="1372297">
            <a:off x="6232226" y="6202955"/>
            <a:ext cx="809486" cy="809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80" name="Shape 1880"/>
          <p:cNvSpPr/>
          <p:nvPr/>
        </p:nvSpPr>
        <p:spPr>
          <a:xfrm rot="1372297">
            <a:off x="6267535" y="6238264"/>
            <a:ext cx="738869" cy="7388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81" name="Shape 1881"/>
          <p:cNvSpPr/>
          <p:nvPr/>
        </p:nvSpPr>
        <p:spPr>
          <a:xfrm rot="1372297">
            <a:off x="6358224" y="6328953"/>
            <a:ext cx="557490" cy="55749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882" name="Shape 1882"/>
          <p:cNvSpPr/>
          <p:nvPr/>
        </p:nvSpPr>
        <p:spPr>
          <a:xfrm rot="1372297">
            <a:off x="6756685" y="5990071"/>
            <a:ext cx="222348" cy="15138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83" name="Shape 1883"/>
          <p:cNvSpPr/>
          <p:nvPr/>
        </p:nvSpPr>
        <p:spPr>
          <a:xfrm rot="12172297">
            <a:off x="6296843" y="7074761"/>
            <a:ext cx="222349" cy="15138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84" name="Shape 1884"/>
          <p:cNvSpPr/>
          <p:nvPr/>
        </p:nvSpPr>
        <p:spPr>
          <a:xfrm rot="4072297">
            <a:off x="7071869" y="6311090"/>
            <a:ext cx="222348"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85" name="Shape 1885"/>
          <p:cNvSpPr/>
          <p:nvPr/>
        </p:nvSpPr>
        <p:spPr>
          <a:xfrm rot="14872297">
            <a:off x="5979721" y="6752925"/>
            <a:ext cx="222348"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86" name="Shape 1886"/>
          <p:cNvSpPr/>
          <p:nvPr/>
        </p:nvSpPr>
        <p:spPr>
          <a:xfrm rot="20272297">
            <a:off x="6304877" y="5985933"/>
            <a:ext cx="222349"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87" name="Shape 1887"/>
          <p:cNvSpPr/>
          <p:nvPr/>
        </p:nvSpPr>
        <p:spPr>
          <a:xfrm rot="9472297">
            <a:off x="6746712" y="7078082"/>
            <a:ext cx="222349"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88" name="Shape 1888"/>
          <p:cNvSpPr/>
          <p:nvPr/>
        </p:nvSpPr>
        <p:spPr>
          <a:xfrm rot="6772297">
            <a:off x="7068140" y="6761929"/>
            <a:ext cx="222349"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89" name="Shape 1889"/>
          <p:cNvSpPr/>
          <p:nvPr/>
        </p:nvSpPr>
        <p:spPr>
          <a:xfrm rot="17572297">
            <a:off x="5983450" y="6302087"/>
            <a:ext cx="222348" cy="15138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890" name="Shape 1890"/>
          <p:cNvSpPr/>
          <p:nvPr/>
        </p:nvSpPr>
        <p:spPr>
          <a:xfrm>
            <a:off x="3656632" y="5537878"/>
            <a:ext cx="383543" cy="356840"/>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1891" name="Shape 1891"/>
          <p:cNvSpPr/>
          <p:nvPr/>
        </p:nvSpPr>
        <p:spPr>
          <a:xfrm>
            <a:off x="7833617" y="5392241"/>
            <a:ext cx="459701" cy="349253"/>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1892" name="Shape 1892"/>
          <p:cNvSpPr/>
          <p:nvPr/>
        </p:nvSpPr>
        <p:spPr>
          <a:xfrm>
            <a:off x="10939013" y="6194609"/>
            <a:ext cx="252693" cy="250146"/>
          </a:xfrm>
          <a:custGeom>
            <a:avLst/>
            <a:gdLst/>
            <a:ahLst/>
            <a:cxnLst>
              <a:cxn ang="0">
                <a:pos x="wd2" y="hd2"/>
              </a:cxn>
              <a:cxn ang="5400000">
                <a:pos x="wd2" y="hd2"/>
              </a:cxn>
              <a:cxn ang="10800000">
                <a:pos x="wd2" y="hd2"/>
              </a:cxn>
              <a:cxn ang="16200000">
                <a:pos x="wd2" y="hd2"/>
              </a:cxn>
            </a:cxnLst>
            <a:rect l="0" t="0" r="r" b="b"/>
            <a:pathLst>
              <a:path w="21123" h="20910" extrusionOk="0">
                <a:moveTo>
                  <a:pt x="19244" y="5201"/>
                </a:moveTo>
                <a:cubicBezTo>
                  <a:pt x="16887" y="7557"/>
                  <a:pt x="16887" y="7557"/>
                  <a:pt x="16887" y="7557"/>
                </a:cubicBezTo>
                <a:cubicBezTo>
                  <a:pt x="19244" y="17768"/>
                  <a:pt x="19244" y="17768"/>
                  <a:pt x="19244" y="17768"/>
                </a:cubicBezTo>
                <a:cubicBezTo>
                  <a:pt x="19244" y="18161"/>
                  <a:pt x="19244" y="18161"/>
                  <a:pt x="19244" y="18554"/>
                </a:cubicBezTo>
                <a:cubicBezTo>
                  <a:pt x="17280" y="19732"/>
                  <a:pt x="17280" y="19732"/>
                  <a:pt x="17280" y="19732"/>
                </a:cubicBezTo>
                <a:cubicBezTo>
                  <a:pt x="16887" y="19732"/>
                  <a:pt x="16887" y="20125"/>
                  <a:pt x="16887" y="20125"/>
                </a:cubicBezTo>
                <a:cubicBezTo>
                  <a:pt x="16887" y="20125"/>
                  <a:pt x="16887" y="20125"/>
                  <a:pt x="16887" y="20125"/>
                </a:cubicBezTo>
                <a:cubicBezTo>
                  <a:pt x="16495" y="19732"/>
                  <a:pt x="16495" y="19732"/>
                  <a:pt x="16495" y="19732"/>
                </a:cubicBezTo>
                <a:cubicBezTo>
                  <a:pt x="12175" y="12270"/>
                  <a:pt x="12175" y="12270"/>
                  <a:pt x="12175" y="12270"/>
                </a:cubicBezTo>
                <a:cubicBezTo>
                  <a:pt x="8247" y="15805"/>
                  <a:pt x="8247" y="15805"/>
                  <a:pt x="8247" y="15805"/>
                </a:cubicBezTo>
                <a:cubicBezTo>
                  <a:pt x="9033" y="18946"/>
                  <a:pt x="9033" y="18946"/>
                  <a:pt x="9033" y="18946"/>
                </a:cubicBezTo>
                <a:cubicBezTo>
                  <a:pt x="9425" y="18946"/>
                  <a:pt x="9033" y="19339"/>
                  <a:pt x="9033" y="19339"/>
                </a:cubicBezTo>
                <a:cubicBezTo>
                  <a:pt x="7855" y="20910"/>
                  <a:pt x="7855" y="20910"/>
                  <a:pt x="7855" y="20910"/>
                </a:cubicBezTo>
                <a:cubicBezTo>
                  <a:pt x="7462" y="20910"/>
                  <a:pt x="7462" y="20910"/>
                  <a:pt x="7462" y="20910"/>
                </a:cubicBezTo>
                <a:cubicBezTo>
                  <a:pt x="7462" y="20910"/>
                  <a:pt x="7462" y="20910"/>
                  <a:pt x="7462" y="20910"/>
                </a:cubicBezTo>
                <a:cubicBezTo>
                  <a:pt x="7069" y="20910"/>
                  <a:pt x="7069" y="20910"/>
                  <a:pt x="7069" y="20910"/>
                </a:cubicBezTo>
                <a:cubicBezTo>
                  <a:pt x="3927" y="16983"/>
                  <a:pt x="3927" y="16983"/>
                  <a:pt x="3927" y="16983"/>
                </a:cubicBezTo>
                <a:cubicBezTo>
                  <a:pt x="393" y="14234"/>
                  <a:pt x="393" y="14234"/>
                  <a:pt x="393" y="14234"/>
                </a:cubicBezTo>
                <a:cubicBezTo>
                  <a:pt x="393" y="14234"/>
                  <a:pt x="0" y="13841"/>
                  <a:pt x="0" y="13841"/>
                </a:cubicBezTo>
                <a:cubicBezTo>
                  <a:pt x="0" y="13841"/>
                  <a:pt x="393" y="13448"/>
                  <a:pt x="393" y="13448"/>
                </a:cubicBezTo>
                <a:cubicBezTo>
                  <a:pt x="1571" y="11877"/>
                  <a:pt x="1571" y="11877"/>
                  <a:pt x="1571" y="11877"/>
                </a:cubicBezTo>
                <a:cubicBezTo>
                  <a:pt x="1964" y="11877"/>
                  <a:pt x="1964" y="11877"/>
                  <a:pt x="1964" y="11877"/>
                </a:cubicBezTo>
                <a:cubicBezTo>
                  <a:pt x="1964" y="11877"/>
                  <a:pt x="2356" y="11877"/>
                  <a:pt x="2356" y="11877"/>
                </a:cubicBezTo>
                <a:cubicBezTo>
                  <a:pt x="5105" y="12663"/>
                  <a:pt x="5105" y="12663"/>
                  <a:pt x="5105" y="12663"/>
                </a:cubicBezTo>
                <a:cubicBezTo>
                  <a:pt x="9033" y="8735"/>
                  <a:pt x="9033" y="8735"/>
                  <a:pt x="9033" y="8735"/>
                </a:cubicBezTo>
                <a:cubicBezTo>
                  <a:pt x="1571" y="4808"/>
                  <a:pt x="1571" y="4808"/>
                  <a:pt x="1571" y="4808"/>
                </a:cubicBezTo>
                <a:cubicBezTo>
                  <a:pt x="1178" y="4415"/>
                  <a:pt x="1178" y="4415"/>
                  <a:pt x="1178" y="4415"/>
                </a:cubicBezTo>
                <a:cubicBezTo>
                  <a:pt x="1178" y="4023"/>
                  <a:pt x="1178" y="4023"/>
                  <a:pt x="1178" y="4023"/>
                </a:cubicBezTo>
                <a:cubicBezTo>
                  <a:pt x="3142" y="2059"/>
                  <a:pt x="3142" y="2059"/>
                  <a:pt x="3142" y="2059"/>
                </a:cubicBezTo>
                <a:cubicBezTo>
                  <a:pt x="3142" y="1666"/>
                  <a:pt x="3535" y="1666"/>
                  <a:pt x="3535" y="1666"/>
                </a:cubicBezTo>
                <a:cubicBezTo>
                  <a:pt x="13353" y="4023"/>
                  <a:pt x="13353" y="4023"/>
                  <a:pt x="13353" y="4023"/>
                </a:cubicBezTo>
                <a:cubicBezTo>
                  <a:pt x="16102" y="1666"/>
                  <a:pt x="16102" y="1666"/>
                  <a:pt x="16102" y="1666"/>
                </a:cubicBezTo>
                <a:cubicBezTo>
                  <a:pt x="17280" y="488"/>
                  <a:pt x="19636" y="-690"/>
                  <a:pt x="20815" y="488"/>
                </a:cubicBezTo>
                <a:cubicBezTo>
                  <a:pt x="21600" y="1274"/>
                  <a:pt x="20815" y="3630"/>
                  <a:pt x="19244" y="520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1893" name="Shape 1893"/>
          <p:cNvSpPr/>
          <p:nvPr/>
        </p:nvSpPr>
        <p:spPr>
          <a:xfrm>
            <a:off x="9836398" y="4154245"/>
            <a:ext cx="590966" cy="582701"/>
          </a:xfrm>
          <a:custGeom>
            <a:avLst/>
            <a:gdLst/>
            <a:ahLst/>
            <a:cxnLst>
              <a:cxn ang="0">
                <a:pos x="wd2" y="hd2"/>
              </a:cxn>
              <a:cxn ang="5400000">
                <a:pos x="wd2" y="hd2"/>
              </a:cxn>
              <a:cxn ang="10800000">
                <a:pos x="wd2" y="hd2"/>
              </a:cxn>
              <a:cxn ang="16200000">
                <a:pos x="wd2" y="hd2"/>
              </a:cxn>
            </a:cxnLst>
            <a:rect l="0" t="0" r="r" b="b"/>
            <a:pathLst>
              <a:path w="21600" h="21600" extrusionOk="0">
                <a:moveTo>
                  <a:pt x="20291" y="18609"/>
                </a:moveTo>
                <a:cubicBezTo>
                  <a:pt x="18327" y="20603"/>
                  <a:pt x="18327" y="20603"/>
                  <a:pt x="18327" y="20603"/>
                </a:cubicBezTo>
                <a:cubicBezTo>
                  <a:pt x="17673" y="21268"/>
                  <a:pt x="16691" y="21600"/>
                  <a:pt x="15709" y="21600"/>
                </a:cubicBezTo>
                <a:cubicBezTo>
                  <a:pt x="14727" y="21600"/>
                  <a:pt x="13745" y="21268"/>
                  <a:pt x="13091" y="20603"/>
                </a:cubicBezTo>
                <a:cubicBezTo>
                  <a:pt x="10473" y="17945"/>
                  <a:pt x="10473" y="17945"/>
                  <a:pt x="10473" y="17945"/>
                </a:cubicBezTo>
                <a:cubicBezTo>
                  <a:pt x="9818" y="17280"/>
                  <a:pt x="9164" y="16283"/>
                  <a:pt x="9164" y="15286"/>
                </a:cubicBezTo>
                <a:cubicBezTo>
                  <a:pt x="9164" y="13957"/>
                  <a:pt x="9818" y="12960"/>
                  <a:pt x="10473" y="12295"/>
                </a:cubicBezTo>
                <a:cubicBezTo>
                  <a:pt x="9164" y="11298"/>
                  <a:pt x="9164" y="11298"/>
                  <a:pt x="9164" y="11298"/>
                </a:cubicBezTo>
                <a:cubicBezTo>
                  <a:pt x="8509" y="11963"/>
                  <a:pt x="7527" y="12295"/>
                  <a:pt x="6545" y="12295"/>
                </a:cubicBezTo>
                <a:cubicBezTo>
                  <a:pt x="5564" y="12295"/>
                  <a:pt x="4582" y="11963"/>
                  <a:pt x="3927" y="11298"/>
                </a:cubicBezTo>
                <a:cubicBezTo>
                  <a:pt x="982" y="8308"/>
                  <a:pt x="982" y="8308"/>
                  <a:pt x="982" y="8308"/>
                </a:cubicBezTo>
                <a:cubicBezTo>
                  <a:pt x="327" y="7643"/>
                  <a:pt x="0" y="6646"/>
                  <a:pt x="0" y="5649"/>
                </a:cubicBezTo>
                <a:cubicBezTo>
                  <a:pt x="0" y="4652"/>
                  <a:pt x="327" y="3655"/>
                  <a:pt x="1309" y="2991"/>
                </a:cubicBezTo>
                <a:cubicBezTo>
                  <a:pt x="2945" y="997"/>
                  <a:pt x="2945" y="997"/>
                  <a:pt x="2945" y="997"/>
                </a:cubicBezTo>
                <a:cubicBezTo>
                  <a:pt x="3927" y="332"/>
                  <a:pt x="4909" y="0"/>
                  <a:pt x="5891" y="0"/>
                </a:cubicBezTo>
                <a:cubicBezTo>
                  <a:pt x="6873" y="0"/>
                  <a:pt x="7855" y="332"/>
                  <a:pt x="8509" y="997"/>
                </a:cubicBezTo>
                <a:cubicBezTo>
                  <a:pt x="11127" y="3988"/>
                  <a:pt x="11127" y="3988"/>
                  <a:pt x="11127" y="3988"/>
                </a:cubicBezTo>
                <a:cubicBezTo>
                  <a:pt x="11782" y="4652"/>
                  <a:pt x="12109" y="5649"/>
                  <a:pt x="12109" y="6646"/>
                </a:cubicBezTo>
                <a:cubicBezTo>
                  <a:pt x="12109" y="7643"/>
                  <a:pt x="11782" y="8640"/>
                  <a:pt x="11127" y="9305"/>
                </a:cubicBezTo>
                <a:cubicBezTo>
                  <a:pt x="12109" y="10634"/>
                  <a:pt x="12109" y="10634"/>
                  <a:pt x="12109" y="10634"/>
                </a:cubicBezTo>
                <a:cubicBezTo>
                  <a:pt x="13091" y="9969"/>
                  <a:pt x="14073" y="9305"/>
                  <a:pt x="15055" y="9305"/>
                </a:cubicBezTo>
                <a:cubicBezTo>
                  <a:pt x="16036" y="9305"/>
                  <a:pt x="17018" y="9637"/>
                  <a:pt x="17673" y="10634"/>
                </a:cubicBezTo>
                <a:cubicBezTo>
                  <a:pt x="20291" y="13292"/>
                  <a:pt x="20291" y="13292"/>
                  <a:pt x="20291" y="13292"/>
                </a:cubicBezTo>
                <a:cubicBezTo>
                  <a:pt x="20945" y="13957"/>
                  <a:pt x="21600" y="14954"/>
                  <a:pt x="21600" y="15951"/>
                </a:cubicBezTo>
                <a:cubicBezTo>
                  <a:pt x="21600" y="16948"/>
                  <a:pt x="20945" y="17945"/>
                  <a:pt x="20291" y="18609"/>
                </a:cubicBezTo>
                <a:close/>
                <a:moveTo>
                  <a:pt x="9491" y="5649"/>
                </a:moveTo>
                <a:cubicBezTo>
                  <a:pt x="6545" y="2991"/>
                  <a:pt x="6545" y="2991"/>
                  <a:pt x="6545" y="2991"/>
                </a:cubicBezTo>
                <a:cubicBezTo>
                  <a:pt x="6545" y="2658"/>
                  <a:pt x="6218" y="2658"/>
                  <a:pt x="5891" y="2658"/>
                </a:cubicBezTo>
                <a:cubicBezTo>
                  <a:pt x="5564" y="2658"/>
                  <a:pt x="5236" y="2658"/>
                  <a:pt x="4909" y="2991"/>
                </a:cubicBezTo>
                <a:cubicBezTo>
                  <a:pt x="2945" y="4985"/>
                  <a:pt x="2945" y="4985"/>
                  <a:pt x="2945" y="4985"/>
                </a:cubicBezTo>
                <a:cubicBezTo>
                  <a:pt x="2618" y="4985"/>
                  <a:pt x="2618" y="5317"/>
                  <a:pt x="2618" y="5649"/>
                </a:cubicBezTo>
                <a:cubicBezTo>
                  <a:pt x="2618" y="5982"/>
                  <a:pt x="2618" y="6314"/>
                  <a:pt x="2945" y="6646"/>
                </a:cubicBezTo>
                <a:cubicBezTo>
                  <a:pt x="5564" y="9305"/>
                  <a:pt x="5564" y="9305"/>
                  <a:pt x="5564" y="9305"/>
                </a:cubicBezTo>
                <a:cubicBezTo>
                  <a:pt x="5891" y="9637"/>
                  <a:pt x="6218" y="9637"/>
                  <a:pt x="6545" y="9637"/>
                </a:cubicBezTo>
                <a:cubicBezTo>
                  <a:pt x="6873" y="9637"/>
                  <a:pt x="7200" y="9637"/>
                  <a:pt x="7527" y="9305"/>
                </a:cubicBezTo>
                <a:cubicBezTo>
                  <a:pt x="7200" y="8972"/>
                  <a:pt x="6545" y="8640"/>
                  <a:pt x="6545" y="7975"/>
                </a:cubicBezTo>
                <a:cubicBezTo>
                  <a:pt x="6545" y="7311"/>
                  <a:pt x="7200" y="6646"/>
                  <a:pt x="7855" y="6646"/>
                </a:cubicBezTo>
                <a:cubicBezTo>
                  <a:pt x="8509" y="6646"/>
                  <a:pt x="8836" y="6978"/>
                  <a:pt x="9164" y="7643"/>
                </a:cubicBezTo>
                <a:cubicBezTo>
                  <a:pt x="9491" y="7311"/>
                  <a:pt x="9818" y="6978"/>
                  <a:pt x="9818" y="6646"/>
                </a:cubicBezTo>
                <a:cubicBezTo>
                  <a:pt x="9818" y="6314"/>
                  <a:pt x="9491" y="5982"/>
                  <a:pt x="9491" y="5649"/>
                </a:cubicBezTo>
                <a:close/>
                <a:moveTo>
                  <a:pt x="18655" y="14954"/>
                </a:moveTo>
                <a:cubicBezTo>
                  <a:pt x="15709" y="12295"/>
                  <a:pt x="15709" y="12295"/>
                  <a:pt x="15709" y="12295"/>
                </a:cubicBezTo>
                <a:cubicBezTo>
                  <a:pt x="15709" y="11963"/>
                  <a:pt x="15382" y="11963"/>
                  <a:pt x="15055" y="11963"/>
                </a:cubicBezTo>
                <a:cubicBezTo>
                  <a:pt x="14727" y="11963"/>
                  <a:pt x="14400" y="11963"/>
                  <a:pt x="14073" y="12295"/>
                </a:cubicBezTo>
                <a:cubicBezTo>
                  <a:pt x="14400" y="12960"/>
                  <a:pt x="15055" y="13292"/>
                  <a:pt x="15055" y="13957"/>
                </a:cubicBezTo>
                <a:cubicBezTo>
                  <a:pt x="15055" y="14622"/>
                  <a:pt x="14400" y="15286"/>
                  <a:pt x="13745" y="15286"/>
                </a:cubicBezTo>
                <a:cubicBezTo>
                  <a:pt x="13091" y="15286"/>
                  <a:pt x="12764" y="14622"/>
                  <a:pt x="12109" y="14289"/>
                </a:cubicBezTo>
                <a:cubicBezTo>
                  <a:pt x="12109" y="14289"/>
                  <a:pt x="11782" y="14622"/>
                  <a:pt x="11782" y="15286"/>
                </a:cubicBezTo>
                <a:cubicBezTo>
                  <a:pt x="11782" y="15618"/>
                  <a:pt x="11782" y="15951"/>
                  <a:pt x="12109" y="15951"/>
                </a:cubicBezTo>
                <a:cubicBezTo>
                  <a:pt x="14727" y="18942"/>
                  <a:pt x="14727" y="18942"/>
                  <a:pt x="14727" y="18942"/>
                </a:cubicBezTo>
                <a:cubicBezTo>
                  <a:pt x="15055" y="18942"/>
                  <a:pt x="15382" y="19274"/>
                  <a:pt x="15709" y="19274"/>
                </a:cubicBezTo>
                <a:cubicBezTo>
                  <a:pt x="16036" y="19274"/>
                  <a:pt x="16364" y="18942"/>
                  <a:pt x="16691" y="18942"/>
                </a:cubicBezTo>
                <a:cubicBezTo>
                  <a:pt x="18655" y="16948"/>
                  <a:pt x="18655" y="16948"/>
                  <a:pt x="18655" y="16948"/>
                </a:cubicBezTo>
                <a:cubicBezTo>
                  <a:pt x="18982" y="16615"/>
                  <a:pt x="18982" y="16283"/>
                  <a:pt x="18982" y="15951"/>
                </a:cubicBezTo>
                <a:cubicBezTo>
                  <a:pt x="18982" y="15618"/>
                  <a:pt x="18982" y="15286"/>
                  <a:pt x="18655" y="14954"/>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1894" name="Shape 1894"/>
          <p:cNvSpPr/>
          <p:nvPr/>
        </p:nvSpPr>
        <p:spPr>
          <a:xfrm>
            <a:off x="5663958" y="4544083"/>
            <a:ext cx="529649" cy="529649"/>
          </a:xfrm>
          <a:custGeom>
            <a:avLst/>
            <a:gdLst/>
            <a:ahLst/>
            <a:cxnLst>
              <a:cxn ang="0">
                <a:pos x="wd2" y="hd2"/>
              </a:cxn>
              <a:cxn ang="5400000">
                <a:pos x="wd2" y="hd2"/>
              </a:cxn>
              <a:cxn ang="10800000">
                <a:pos x="wd2" y="hd2"/>
              </a:cxn>
              <a:cxn ang="16200000">
                <a:pos x="wd2" y="hd2"/>
              </a:cxn>
            </a:cxnLst>
            <a:rect l="0" t="0" r="r" b="b"/>
            <a:pathLst>
              <a:path w="21600" h="21600" extrusionOk="0">
                <a:moveTo>
                  <a:pt x="19988" y="21600"/>
                </a:moveTo>
                <a:cubicBezTo>
                  <a:pt x="19666" y="21600"/>
                  <a:pt x="19021" y="21600"/>
                  <a:pt x="19021" y="21278"/>
                </a:cubicBezTo>
                <a:cubicBezTo>
                  <a:pt x="14507" y="16764"/>
                  <a:pt x="14507" y="16764"/>
                  <a:pt x="14507" y="16764"/>
                </a:cubicBezTo>
                <a:cubicBezTo>
                  <a:pt x="12896" y="17731"/>
                  <a:pt x="10961" y="18376"/>
                  <a:pt x="9349" y="18376"/>
                </a:cubicBezTo>
                <a:cubicBezTo>
                  <a:pt x="4191" y="18376"/>
                  <a:pt x="0" y="14185"/>
                  <a:pt x="0" y="9349"/>
                </a:cubicBezTo>
                <a:cubicBezTo>
                  <a:pt x="0" y="4191"/>
                  <a:pt x="4191" y="0"/>
                  <a:pt x="9349" y="0"/>
                </a:cubicBezTo>
                <a:cubicBezTo>
                  <a:pt x="14185" y="0"/>
                  <a:pt x="18376" y="4191"/>
                  <a:pt x="18376" y="9349"/>
                </a:cubicBezTo>
                <a:cubicBezTo>
                  <a:pt x="18376" y="10961"/>
                  <a:pt x="17731" y="12896"/>
                  <a:pt x="16764" y="14507"/>
                </a:cubicBezTo>
                <a:cubicBezTo>
                  <a:pt x="21278" y="19021"/>
                  <a:pt x="21278" y="19021"/>
                  <a:pt x="21278" y="19021"/>
                </a:cubicBezTo>
                <a:cubicBezTo>
                  <a:pt x="21600" y="19021"/>
                  <a:pt x="21600" y="19666"/>
                  <a:pt x="21600" y="19988"/>
                </a:cubicBezTo>
                <a:cubicBezTo>
                  <a:pt x="21600" y="20955"/>
                  <a:pt x="20955" y="21600"/>
                  <a:pt x="19988" y="21600"/>
                </a:cubicBezTo>
                <a:close/>
                <a:moveTo>
                  <a:pt x="9349" y="3546"/>
                </a:moveTo>
                <a:cubicBezTo>
                  <a:pt x="6125" y="3546"/>
                  <a:pt x="3546" y="6125"/>
                  <a:pt x="3546" y="9349"/>
                </a:cubicBezTo>
                <a:cubicBezTo>
                  <a:pt x="3546" y="12573"/>
                  <a:pt x="6125" y="15152"/>
                  <a:pt x="9349" y="15152"/>
                </a:cubicBezTo>
                <a:cubicBezTo>
                  <a:pt x="12573" y="15152"/>
                  <a:pt x="15152" y="12573"/>
                  <a:pt x="15152" y="9349"/>
                </a:cubicBezTo>
                <a:cubicBezTo>
                  <a:pt x="15152" y="6125"/>
                  <a:pt x="12573" y="3546"/>
                  <a:pt x="9349" y="3546"/>
                </a:cubicBezTo>
                <a:close/>
                <a:moveTo>
                  <a:pt x="13540" y="9672"/>
                </a:moveTo>
                <a:cubicBezTo>
                  <a:pt x="13540" y="9994"/>
                  <a:pt x="13218" y="9994"/>
                  <a:pt x="12896" y="9994"/>
                </a:cubicBezTo>
                <a:cubicBezTo>
                  <a:pt x="9994" y="9994"/>
                  <a:pt x="9994" y="9994"/>
                  <a:pt x="9994" y="9994"/>
                </a:cubicBezTo>
                <a:cubicBezTo>
                  <a:pt x="9994" y="12896"/>
                  <a:pt x="9994" y="12896"/>
                  <a:pt x="9994" y="12896"/>
                </a:cubicBezTo>
                <a:cubicBezTo>
                  <a:pt x="9994" y="13218"/>
                  <a:pt x="9994" y="13540"/>
                  <a:pt x="9672" y="13540"/>
                </a:cubicBezTo>
                <a:cubicBezTo>
                  <a:pt x="8704" y="13540"/>
                  <a:pt x="8704" y="13540"/>
                  <a:pt x="8704" y="13540"/>
                </a:cubicBezTo>
                <a:cubicBezTo>
                  <a:pt x="8704" y="13540"/>
                  <a:pt x="8382" y="13218"/>
                  <a:pt x="8382" y="12896"/>
                </a:cubicBezTo>
                <a:cubicBezTo>
                  <a:pt x="8382" y="9994"/>
                  <a:pt x="8382" y="9994"/>
                  <a:pt x="8382" y="9994"/>
                </a:cubicBezTo>
                <a:cubicBezTo>
                  <a:pt x="5481" y="9994"/>
                  <a:pt x="5481" y="9994"/>
                  <a:pt x="5481" y="9994"/>
                </a:cubicBezTo>
                <a:cubicBezTo>
                  <a:pt x="5481" y="9994"/>
                  <a:pt x="5158" y="9994"/>
                  <a:pt x="5158" y="9672"/>
                </a:cubicBezTo>
                <a:cubicBezTo>
                  <a:pt x="5158" y="8704"/>
                  <a:pt x="5158" y="8704"/>
                  <a:pt x="5158" y="8704"/>
                </a:cubicBezTo>
                <a:cubicBezTo>
                  <a:pt x="5158" y="8704"/>
                  <a:pt x="5481" y="8382"/>
                  <a:pt x="5481" y="8382"/>
                </a:cubicBezTo>
                <a:cubicBezTo>
                  <a:pt x="8382" y="8382"/>
                  <a:pt x="8382" y="8382"/>
                  <a:pt x="8382" y="8382"/>
                </a:cubicBezTo>
                <a:cubicBezTo>
                  <a:pt x="8382" y="5481"/>
                  <a:pt x="8382" y="5481"/>
                  <a:pt x="8382" y="5481"/>
                </a:cubicBezTo>
                <a:cubicBezTo>
                  <a:pt x="8382" y="5158"/>
                  <a:pt x="8704" y="5158"/>
                  <a:pt x="8704" y="5158"/>
                </a:cubicBezTo>
                <a:cubicBezTo>
                  <a:pt x="9672" y="5158"/>
                  <a:pt x="9672" y="5158"/>
                  <a:pt x="9672" y="5158"/>
                </a:cubicBezTo>
                <a:cubicBezTo>
                  <a:pt x="9994" y="5158"/>
                  <a:pt x="9994" y="5158"/>
                  <a:pt x="9994" y="5481"/>
                </a:cubicBezTo>
                <a:cubicBezTo>
                  <a:pt x="9994" y="8382"/>
                  <a:pt x="9994" y="8382"/>
                  <a:pt x="9994" y="8382"/>
                </a:cubicBezTo>
                <a:cubicBezTo>
                  <a:pt x="12896" y="8382"/>
                  <a:pt x="12896" y="8382"/>
                  <a:pt x="12896" y="8382"/>
                </a:cubicBezTo>
                <a:cubicBezTo>
                  <a:pt x="13218" y="8382"/>
                  <a:pt x="13540" y="8704"/>
                  <a:pt x="13540" y="8704"/>
                </a:cubicBezTo>
                <a:lnTo>
                  <a:pt x="13540" y="9672"/>
                </a:ln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1895" name="Shape 1895"/>
          <p:cNvSpPr/>
          <p:nvPr/>
        </p:nvSpPr>
        <p:spPr>
          <a:xfrm>
            <a:off x="1507062" y="4592684"/>
            <a:ext cx="378489" cy="538047"/>
          </a:xfrm>
          <a:custGeom>
            <a:avLst/>
            <a:gdLst/>
            <a:ahLst/>
            <a:cxnLst>
              <a:cxn ang="0">
                <a:pos x="wd2" y="hd2"/>
              </a:cxn>
              <a:cxn ang="5400000">
                <a:pos x="wd2" y="hd2"/>
              </a:cxn>
              <a:cxn ang="10800000">
                <a:pos x="wd2" y="hd2"/>
              </a:cxn>
              <a:cxn ang="16200000">
                <a:pos x="wd2" y="hd2"/>
              </a:cxn>
            </a:cxnLst>
            <a:rect l="0" t="0" r="r" b="b"/>
            <a:pathLst>
              <a:path w="21600" h="21600" extrusionOk="0">
                <a:moveTo>
                  <a:pt x="20221" y="15152"/>
                </a:moveTo>
                <a:cubicBezTo>
                  <a:pt x="12409" y="15152"/>
                  <a:pt x="12409" y="15152"/>
                  <a:pt x="12409" y="15152"/>
                </a:cubicBezTo>
                <a:cubicBezTo>
                  <a:pt x="11489" y="21278"/>
                  <a:pt x="11489" y="21278"/>
                  <a:pt x="11489" y="21278"/>
                </a:cubicBezTo>
                <a:cubicBezTo>
                  <a:pt x="11489" y="21600"/>
                  <a:pt x="11030" y="21600"/>
                  <a:pt x="11030" y="21600"/>
                </a:cubicBezTo>
                <a:cubicBezTo>
                  <a:pt x="11030" y="21600"/>
                  <a:pt x="11030" y="21600"/>
                  <a:pt x="11030" y="21600"/>
                </a:cubicBezTo>
                <a:cubicBezTo>
                  <a:pt x="10570" y="21600"/>
                  <a:pt x="10111" y="21600"/>
                  <a:pt x="10111" y="21278"/>
                </a:cubicBezTo>
                <a:cubicBezTo>
                  <a:pt x="8732" y="15152"/>
                  <a:pt x="8732" y="15152"/>
                  <a:pt x="8732" y="15152"/>
                </a:cubicBezTo>
                <a:cubicBezTo>
                  <a:pt x="1379" y="15152"/>
                  <a:pt x="1379" y="15152"/>
                  <a:pt x="1379" y="15152"/>
                </a:cubicBezTo>
                <a:cubicBezTo>
                  <a:pt x="919" y="15152"/>
                  <a:pt x="0" y="14830"/>
                  <a:pt x="0" y="14185"/>
                </a:cubicBezTo>
                <a:cubicBezTo>
                  <a:pt x="0" y="12251"/>
                  <a:pt x="2298" y="9994"/>
                  <a:pt x="5055" y="9994"/>
                </a:cubicBezTo>
                <a:cubicBezTo>
                  <a:pt x="5055" y="3546"/>
                  <a:pt x="5055" y="3546"/>
                  <a:pt x="5055" y="3546"/>
                </a:cubicBezTo>
                <a:cubicBezTo>
                  <a:pt x="3677" y="3546"/>
                  <a:pt x="2757" y="2579"/>
                  <a:pt x="2757" y="1934"/>
                </a:cubicBezTo>
                <a:cubicBezTo>
                  <a:pt x="2757" y="967"/>
                  <a:pt x="3677" y="0"/>
                  <a:pt x="5055" y="0"/>
                </a:cubicBezTo>
                <a:cubicBezTo>
                  <a:pt x="16545" y="0"/>
                  <a:pt x="16545" y="0"/>
                  <a:pt x="16545" y="0"/>
                </a:cubicBezTo>
                <a:cubicBezTo>
                  <a:pt x="17923" y="0"/>
                  <a:pt x="19302" y="967"/>
                  <a:pt x="19302" y="1934"/>
                </a:cubicBezTo>
                <a:cubicBezTo>
                  <a:pt x="19302" y="2579"/>
                  <a:pt x="17923" y="3546"/>
                  <a:pt x="16545" y="3546"/>
                </a:cubicBezTo>
                <a:cubicBezTo>
                  <a:pt x="16545" y="9994"/>
                  <a:pt x="16545" y="9994"/>
                  <a:pt x="16545" y="9994"/>
                </a:cubicBezTo>
                <a:cubicBezTo>
                  <a:pt x="19302" y="9994"/>
                  <a:pt x="21600" y="12251"/>
                  <a:pt x="21600" y="14185"/>
                </a:cubicBezTo>
                <a:cubicBezTo>
                  <a:pt x="21600" y="14830"/>
                  <a:pt x="21140" y="15152"/>
                  <a:pt x="20221" y="15152"/>
                </a:cubicBezTo>
                <a:close/>
                <a:moveTo>
                  <a:pt x="9191" y="3869"/>
                </a:moveTo>
                <a:cubicBezTo>
                  <a:pt x="9191" y="3546"/>
                  <a:pt x="8732" y="3546"/>
                  <a:pt x="8272" y="3546"/>
                </a:cubicBezTo>
                <a:cubicBezTo>
                  <a:pt x="8272" y="3546"/>
                  <a:pt x="7813" y="3546"/>
                  <a:pt x="7813" y="3869"/>
                </a:cubicBezTo>
                <a:cubicBezTo>
                  <a:pt x="7813" y="9672"/>
                  <a:pt x="7813" y="9672"/>
                  <a:pt x="7813" y="9672"/>
                </a:cubicBezTo>
                <a:cubicBezTo>
                  <a:pt x="7813" y="9994"/>
                  <a:pt x="8272" y="9994"/>
                  <a:pt x="8272" y="9994"/>
                </a:cubicBezTo>
                <a:cubicBezTo>
                  <a:pt x="8732" y="9994"/>
                  <a:pt x="9191" y="9994"/>
                  <a:pt x="9191" y="9672"/>
                </a:cubicBezTo>
                <a:lnTo>
                  <a:pt x="9191" y="3869"/>
                </a:ln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7" name="Shape 1897"/>
          <p:cNvSpPr>
            <a:spLocks noGrp="1"/>
          </p:cNvSpPr>
          <p:nvPr>
            <p:ph type="title"/>
          </p:nvPr>
        </p:nvSpPr>
        <p:spPr>
          <a:xfrm>
            <a:off x="1903198" y="671277"/>
            <a:ext cx="9212737"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1898" name="Shape 189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32</a:t>
            </a:fld>
            <a:endParaRPr sz="2600">
              <a:solidFill>
                <a:srgbClr val="3F454D"/>
              </a:solidFill>
            </a:endParaRPr>
          </a:p>
        </p:txBody>
      </p:sp>
      <p:grpSp>
        <p:nvGrpSpPr>
          <p:cNvPr id="1911" name="Group 1911"/>
          <p:cNvGrpSpPr/>
          <p:nvPr/>
        </p:nvGrpSpPr>
        <p:grpSpPr>
          <a:xfrm>
            <a:off x="926236" y="4579010"/>
            <a:ext cx="3261663" cy="3411388"/>
            <a:chOff x="0" y="0"/>
            <a:chExt cx="3261662" cy="3411386"/>
          </a:xfrm>
        </p:grpSpPr>
        <p:sp>
          <p:nvSpPr>
            <p:cNvPr id="1899" name="Shape 1899"/>
            <p:cNvSpPr/>
            <p:nvPr/>
          </p:nvSpPr>
          <p:spPr>
            <a:xfrm>
              <a:off x="739876" y="2877142"/>
              <a:ext cx="232160" cy="232160"/>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65023" tIns="65023" rIns="65023" bIns="65023" numCol="1" anchor="ctr">
              <a:noAutofit/>
            </a:bodyPr>
            <a:lstStyle/>
            <a:p>
              <a:pPr lvl="0" algn="l" defTabSz="243812">
                <a:defRPr>
                  <a:latin typeface="Calibri"/>
                  <a:ea typeface="Calibri"/>
                  <a:cs typeface="Calibri"/>
                  <a:sym typeface="Calibri"/>
                </a:defRPr>
              </a:pPr>
              <a:endParaRPr/>
            </a:p>
          </p:txBody>
        </p:sp>
        <p:sp>
          <p:nvSpPr>
            <p:cNvPr id="1900" name="Shape 1900"/>
            <p:cNvSpPr/>
            <p:nvPr/>
          </p:nvSpPr>
          <p:spPr>
            <a:xfrm>
              <a:off x="23526" y="183089"/>
              <a:ext cx="852513" cy="1905605"/>
            </a:xfrm>
            <a:custGeom>
              <a:avLst/>
              <a:gdLst/>
              <a:ahLst/>
              <a:cxnLst>
                <a:cxn ang="0">
                  <a:pos x="wd2" y="hd2"/>
                </a:cxn>
                <a:cxn ang="5400000">
                  <a:pos x="wd2" y="hd2"/>
                </a:cxn>
                <a:cxn ang="10800000">
                  <a:pos x="wd2" y="hd2"/>
                </a:cxn>
                <a:cxn ang="16200000">
                  <a:pos x="wd2" y="hd2"/>
                </a:cxn>
              </a:cxnLst>
              <a:rect l="0" t="0" r="r" b="b"/>
              <a:pathLst>
                <a:path w="20099" h="21598" extrusionOk="0">
                  <a:moveTo>
                    <a:pt x="20082" y="21581"/>
                  </a:moveTo>
                  <a:lnTo>
                    <a:pt x="12994" y="21598"/>
                  </a:lnTo>
                  <a:cubicBezTo>
                    <a:pt x="12674" y="21588"/>
                    <a:pt x="12364" y="21547"/>
                    <a:pt x="12080" y="21476"/>
                  </a:cubicBezTo>
                  <a:cubicBezTo>
                    <a:pt x="11781" y="21402"/>
                    <a:pt x="11517" y="21297"/>
                    <a:pt x="11283" y="21180"/>
                  </a:cubicBezTo>
                  <a:cubicBezTo>
                    <a:pt x="10716" y="20896"/>
                    <a:pt x="10319" y="20543"/>
                    <a:pt x="10136" y="20158"/>
                  </a:cubicBezTo>
                  <a:cubicBezTo>
                    <a:pt x="9800" y="18984"/>
                    <a:pt x="8981" y="17854"/>
                    <a:pt x="7729" y="16833"/>
                  </a:cubicBezTo>
                  <a:cubicBezTo>
                    <a:pt x="5785" y="15250"/>
                    <a:pt x="2849" y="13970"/>
                    <a:pt x="1337" y="12276"/>
                  </a:cubicBezTo>
                  <a:cubicBezTo>
                    <a:pt x="-1501" y="9097"/>
                    <a:pt x="455" y="5774"/>
                    <a:pt x="4611" y="3428"/>
                  </a:cubicBezTo>
                  <a:cubicBezTo>
                    <a:pt x="6497" y="2364"/>
                    <a:pt x="8851" y="1490"/>
                    <a:pt x="11554" y="890"/>
                  </a:cubicBezTo>
                  <a:cubicBezTo>
                    <a:pt x="14131" y="318"/>
                    <a:pt x="17015" y="-2"/>
                    <a:pt x="20099" y="0"/>
                  </a:cubicBezTo>
                  <a:lnTo>
                    <a:pt x="20082" y="21581"/>
                  </a:lnTo>
                  <a:close/>
                </a:path>
              </a:pathLst>
            </a:custGeom>
            <a:solidFill>
              <a:schemeClr val="accent1"/>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1901" name="Shape 1901"/>
            <p:cNvSpPr/>
            <p:nvPr/>
          </p:nvSpPr>
          <p:spPr>
            <a:xfrm>
              <a:off x="846181" y="183083"/>
              <a:ext cx="852516" cy="1905605"/>
            </a:xfrm>
            <a:custGeom>
              <a:avLst/>
              <a:gdLst/>
              <a:ahLst/>
              <a:cxnLst>
                <a:cxn ang="0">
                  <a:pos x="wd2" y="hd2"/>
                </a:cxn>
                <a:cxn ang="5400000">
                  <a:pos x="wd2" y="hd2"/>
                </a:cxn>
                <a:cxn ang="10800000">
                  <a:pos x="wd2" y="hd2"/>
                </a:cxn>
                <a:cxn ang="16200000">
                  <a:pos x="wd2" y="hd2"/>
                </a:cxn>
              </a:cxnLst>
              <a:rect l="0" t="0" r="r" b="b"/>
              <a:pathLst>
                <a:path w="20099" h="21598" extrusionOk="0">
                  <a:moveTo>
                    <a:pt x="17" y="21581"/>
                  </a:moveTo>
                  <a:lnTo>
                    <a:pt x="7105" y="21598"/>
                  </a:lnTo>
                  <a:cubicBezTo>
                    <a:pt x="7425" y="21588"/>
                    <a:pt x="7735" y="21547"/>
                    <a:pt x="8019" y="21476"/>
                  </a:cubicBezTo>
                  <a:cubicBezTo>
                    <a:pt x="8318" y="21402"/>
                    <a:pt x="8582" y="21297"/>
                    <a:pt x="8816" y="21180"/>
                  </a:cubicBezTo>
                  <a:cubicBezTo>
                    <a:pt x="9383" y="20896"/>
                    <a:pt x="9780" y="20543"/>
                    <a:pt x="9963" y="20158"/>
                  </a:cubicBezTo>
                  <a:cubicBezTo>
                    <a:pt x="10299" y="18984"/>
                    <a:pt x="11118" y="17854"/>
                    <a:pt x="12370" y="16833"/>
                  </a:cubicBezTo>
                  <a:cubicBezTo>
                    <a:pt x="14314" y="15250"/>
                    <a:pt x="17250" y="13970"/>
                    <a:pt x="18762" y="12276"/>
                  </a:cubicBezTo>
                  <a:cubicBezTo>
                    <a:pt x="21600" y="9097"/>
                    <a:pt x="19644" y="5774"/>
                    <a:pt x="15488" y="3428"/>
                  </a:cubicBezTo>
                  <a:cubicBezTo>
                    <a:pt x="13602" y="2364"/>
                    <a:pt x="11248" y="1490"/>
                    <a:pt x="8545" y="890"/>
                  </a:cubicBezTo>
                  <a:cubicBezTo>
                    <a:pt x="5968" y="318"/>
                    <a:pt x="3084" y="-2"/>
                    <a:pt x="0" y="0"/>
                  </a:cubicBezTo>
                  <a:lnTo>
                    <a:pt x="17" y="21581"/>
                  </a:lnTo>
                  <a:close/>
                </a:path>
              </a:pathLst>
            </a:custGeom>
            <a:solidFill>
              <a:schemeClr val="accent1"/>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1902" name="Shape 1902"/>
            <p:cNvSpPr/>
            <p:nvPr/>
          </p:nvSpPr>
          <p:spPr>
            <a:xfrm>
              <a:off x="502403" y="2182925"/>
              <a:ext cx="707118" cy="136530"/>
            </a:xfrm>
            <a:prstGeom prst="roundRect">
              <a:avLst>
                <a:gd name="adj" fmla="val 17521"/>
              </a:avLst>
            </a:prstGeom>
            <a:solidFill>
              <a:schemeClr val="accent1"/>
            </a:solidFill>
            <a:ln w="3175" cap="flat">
              <a:noFill/>
              <a:miter lim="400000"/>
            </a:ln>
            <a:effectLst/>
          </p:spPr>
          <p:txBody>
            <a:bodyPr wrap="square" lIns="65023" tIns="65023" rIns="65023" bIns="65023" numCol="1" anchor="ctr">
              <a:noAutofit/>
            </a:bodyPr>
            <a:lstStyle/>
            <a:p>
              <a:pPr lvl="0" algn="l" defTabSz="243812">
                <a:defRPr>
                  <a:latin typeface="Calibri"/>
                  <a:ea typeface="Calibri"/>
                  <a:cs typeface="Calibri"/>
                  <a:sym typeface="Calibri"/>
                </a:defRPr>
              </a:pPr>
              <a:endParaRPr/>
            </a:p>
          </p:txBody>
        </p:sp>
        <p:sp>
          <p:nvSpPr>
            <p:cNvPr id="1903" name="Shape 1903"/>
            <p:cNvSpPr/>
            <p:nvPr/>
          </p:nvSpPr>
          <p:spPr>
            <a:xfrm>
              <a:off x="502403" y="2377378"/>
              <a:ext cx="707118" cy="136531"/>
            </a:xfrm>
            <a:prstGeom prst="roundRect">
              <a:avLst>
                <a:gd name="adj" fmla="val 17521"/>
              </a:avLst>
            </a:prstGeom>
            <a:solidFill>
              <a:schemeClr val="accent1"/>
            </a:solidFill>
            <a:ln w="3175" cap="flat">
              <a:noFill/>
              <a:miter lim="400000"/>
            </a:ln>
            <a:effectLst/>
          </p:spPr>
          <p:txBody>
            <a:bodyPr wrap="square" lIns="65023" tIns="65023" rIns="65023" bIns="65023" numCol="1" anchor="ctr">
              <a:noAutofit/>
            </a:bodyPr>
            <a:lstStyle/>
            <a:p>
              <a:pPr lvl="0" algn="l" defTabSz="243812">
                <a:defRPr>
                  <a:latin typeface="Calibri"/>
                  <a:ea typeface="Calibri"/>
                  <a:cs typeface="Calibri"/>
                  <a:sym typeface="Calibri"/>
                </a:defRPr>
              </a:pPr>
              <a:endParaRPr/>
            </a:p>
          </p:txBody>
        </p:sp>
        <p:sp>
          <p:nvSpPr>
            <p:cNvPr id="1904" name="Shape 1904"/>
            <p:cNvSpPr/>
            <p:nvPr/>
          </p:nvSpPr>
          <p:spPr>
            <a:xfrm>
              <a:off x="502403" y="2571832"/>
              <a:ext cx="707118" cy="136530"/>
            </a:xfrm>
            <a:prstGeom prst="roundRect">
              <a:avLst>
                <a:gd name="adj" fmla="val 17521"/>
              </a:avLst>
            </a:prstGeom>
            <a:solidFill>
              <a:schemeClr val="accent1"/>
            </a:solidFill>
            <a:ln w="3175" cap="flat">
              <a:noFill/>
              <a:miter lim="400000"/>
            </a:ln>
            <a:effectLst/>
          </p:spPr>
          <p:txBody>
            <a:bodyPr wrap="square" lIns="65023" tIns="65023" rIns="65023" bIns="65023" numCol="1" anchor="ctr">
              <a:noAutofit/>
            </a:bodyPr>
            <a:lstStyle/>
            <a:p>
              <a:pPr lvl="0" algn="l" defTabSz="243812">
                <a:defRPr>
                  <a:latin typeface="Calibri"/>
                  <a:ea typeface="Calibri"/>
                  <a:cs typeface="Calibri"/>
                  <a:sym typeface="Calibri"/>
                </a:defRPr>
              </a:pPr>
              <a:endParaRPr/>
            </a:p>
          </p:txBody>
        </p:sp>
        <p:sp>
          <p:nvSpPr>
            <p:cNvPr id="1905" name="Shape 1905"/>
            <p:cNvSpPr/>
            <p:nvPr/>
          </p:nvSpPr>
          <p:spPr>
            <a:xfrm>
              <a:off x="606392" y="2764070"/>
              <a:ext cx="499140" cy="230529"/>
            </a:xfrm>
            <a:prstGeom prst="roundRect">
              <a:avLst>
                <a:gd name="adj" fmla="val 28600"/>
              </a:avLst>
            </a:prstGeom>
            <a:solidFill>
              <a:schemeClr val="accent1"/>
            </a:solidFill>
            <a:ln w="3175" cap="flat">
              <a:noFill/>
              <a:miter lim="400000"/>
            </a:ln>
            <a:effectLst/>
          </p:spPr>
          <p:txBody>
            <a:bodyPr wrap="square" lIns="65023" tIns="65023" rIns="65023" bIns="65023" numCol="1" anchor="ctr">
              <a:noAutofit/>
            </a:bodyPr>
            <a:lstStyle/>
            <a:p>
              <a:pPr lvl="0" algn="l" defTabSz="243812">
                <a:defRPr>
                  <a:latin typeface="Calibri"/>
                  <a:ea typeface="Calibri"/>
                  <a:cs typeface="Calibri"/>
                  <a:sym typeface="Calibri"/>
                </a:defRPr>
              </a:pPr>
              <a:endParaRPr/>
            </a:p>
          </p:txBody>
        </p:sp>
        <p:sp>
          <p:nvSpPr>
            <p:cNvPr id="1906" name="Shape 1906"/>
            <p:cNvSpPr/>
            <p:nvPr/>
          </p:nvSpPr>
          <p:spPr>
            <a:xfrm>
              <a:off x="764841" y="785269"/>
              <a:ext cx="529971" cy="1324628"/>
            </a:xfrm>
            <a:custGeom>
              <a:avLst/>
              <a:gdLst/>
              <a:ahLst/>
              <a:cxnLst>
                <a:cxn ang="0">
                  <a:pos x="wd2" y="hd2"/>
                </a:cxn>
                <a:cxn ang="5400000">
                  <a:pos x="wd2" y="hd2"/>
                </a:cxn>
                <a:cxn ang="10800000">
                  <a:pos x="wd2" y="hd2"/>
                </a:cxn>
                <a:cxn ang="16200000">
                  <a:pos x="wd2" y="hd2"/>
                </a:cxn>
              </a:cxnLst>
              <a:rect l="0" t="0" r="r" b="b"/>
              <a:pathLst>
                <a:path w="20412" h="21600" extrusionOk="0">
                  <a:moveTo>
                    <a:pt x="5462" y="21600"/>
                  </a:moveTo>
                  <a:lnTo>
                    <a:pt x="1780" y="21600"/>
                  </a:lnTo>
                  <a:lnTo>
                    <a:pt x="1780" y="12640"/>
                  </a:lnTo>
                  <a:cubicBezTo>
                    <a:pt x="-1147" y="9897"/>
                    <a:pt x="-429" y="6703"/>
                    <a:pt x="3668" y="4243"/>
                  </a:cubicBezTo>
                  <a:cubicBezTo>
                    <a:pt x="5571" y="3100"/>
                    <a:pt x="8083" y="2195"/>
                    <a:pt x="10842" y="1485"/>
                  </a:cubicBezTo>
                  <a:cubicBezTo>
                    <a:pt x="13455" y="813"/>
                    <a:pt x="16324" y="309"/>
                    <a:pt x="19362" y="0"/>
                  </a:cubicBezTo>
                  <a:cubicBezTo>
                    <a:pt x="20111" y="1273"/>
                    <a:pt x="20453" y="2567"/>
                    <a:pt x="20407" y="3850"/>
                  </a:cubicBezTo>
                  <a:cubicBezTo>
                    <a:pt x="20358" y="5204"/>
                    <a:pt x="19876" y="6571"/>
                    <a:pt x="18588" y="7845"/>
                  </a:cubicBezTo>
                  <a:cubicBezTo>
                    <a:pt x="16206" y="10200"/>
                    <a:pt x="11348" y="11945"/>
                    <a:pt x="5472" y="12556"/>
                  </a:cubicBezTo>
                  <a:lnTo>
                    <a:pt x="5462" y="21600"/>
                  </a:lnTo>
                  <a:close/>
                </a:path>
              </a:pathLst>
            </a:custGeom>
            <a:solidFill>
              <a:srgbClr val="F4F4F4"/>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1907" name="Shape 1907"/>
            <p:cNvSpPr/>
            <p:nvPr/>
          </p:nvSpPr>
          <p:spPr>
            <a:xfrm>
              <a:off x="388943" y="979200"/>
              <a:ext cx="382221" cy="475428"/>
            </a:xfrm>
            <a:custGeom>
              <a:avLst/>
              <a:gdLst/>
              <a:ahLst/>
              <a:cxnLst>
                <a:cxn ang="0">
                  <a:pos x="wd2" y="hd2"/>
                </a:cxn>
                <a:cxn ang="5400000">
                  <a:pos x="wd2" y="hd2"/>
                </a:cxn>
                <a:cxn ang="10800000">
                  <a:pos x="wd2" y="hd2"/>
                </a:cxn>
                <a:cxn ang="16200000">
                  <a:pos x="wd2" y="hd2"/>
                </a:cxn>
              </a:cxnLst>
              <a:rect l="0" t="0" r="r" b="b"/>
              <a:pathLst>
                <a:path w="20685" h="21362" extrusionOk="0">
                  <a:moveTo>
                    <a:pt x="20685" y="6253"/>
                  </a:moveTo>
                  <a:cubicBezTo>
                    <a:pt x="19410" y="8424"/>
                    <a:pt x="18549" y="10748"/>
                    <a:pt x="18132" y="13139"/>
                  </a:cubicBezTo>
                  <a:cubicBezTo>
                    <a:pt x="17656" y="15875"/>
                    <a:pt x="17769" y="18659"/>
                    <a:pt x="18465" y="21362"/>
                  </a:cubicBezTo>
                  <a:cubicBezTo>
                    <a:pt x="14034" y="20775"/>
                    <a:pt x="9930" y="19064"/>
                    <a:pt x="6718" y="16464"/>
                  </a:cubicBezTo>
                  <a:cubicBezTo>
                    <a:pt x="1478" y="12223"/>
                    <a:pt x="-915" y="6114"/>
                    <a:pt x="318" y="125"/>
                  </a:cubicBezTo>
                  <a:cubicBezTo>
                    <a:pt x="4236" y="-238"/>
                    <a:pt x="8203" y="191"/>
                    <a:pt x="11879" y="1374"/>
                  </a:cubicBezTo>
                  <a:cubicBezTo>
                    <a:pt x="15209" y="2446"/>
                    <a:pt x="18214" y="4112"/>
                    <a:pt x="20685" y="6253"/>
                  </a:cubicBezTo>
                  <a:close/>
                </a:path>
              </a:pathLst>
            </a:custGeom>
            <a:solidFill>
              <a:srgbClr val="F4F4F4"/>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1908" name="Shape 1908"/>
            <p:cNvSpPr/>
            <p:nvPr/>
          </p:nvSpPr>
          <p:spPr>
            <a:xfrm>
              <a:off x="0" y="0"/>
              <a:ext cx="1390243" cy="110794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algn="l" defTabSz="243812">
                <a:defRPr sz="6400" b="1">
                  <a:solidFill>
                    <a:srgbClr val="F4F4F4"/>
                  </a:solidFill>
                  <a:latin typeface="Lato-Bold"/>
                  <a:ea typeface="Lato-Bold"/>
                  <a:cs typeface="Lato-Bold"/>
                  <a:sym typeface="Lato-Bold"/>
                </a:defRPr>
              </a:lvl1pPr>
            </a:lstStyle>
            <a:p>
              <a:pPr lvl="0">
                <a:defRPr sz="1800" b="0">
                  <a:solidFill>
                    <a:srgbClr val="000000"/>
                  </a:solidFill>
                </a:defRPr>
              </a:pPr>
              <a:r>
                <a:rPr sz="6400" b="1">
                  <a:solidFill>
                    <a:srgbClr val="F4F4F4"/>
                  </a:solidFill>
                </a:rPr>
                <a:t>01</a:t>
              </a:r>
            </a:p>
          </p:txBody>
        </p:sp>
        <p:sp>
          <p:nvSpPr>
            <p:cNvPr id="1909" name="Shape 1909"/>
            <p:cNvSpPr/>
            <p:nvPr/>
          </p:nvSpPr>
          <p:spPr>
            <a:xfrm>
              <a:off x="1360427" y="1774330"/>
              <a:ext cx="1901236" cy="74039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defTabSz="519937">
                <a:defRPr sz="213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36" cap="all" dirty="0">
                  <a:solidFill>
                    <a:srgbClr val="3F454D"/>
                  </a:solidFill>
                </a:rPr>
                <a:t>Lorem ipsum dolor</a:t>
              </a:r>
            </a:p>
          </p:txBody>
        </p:sp>
        <p:sp>
          <p:nvSpPr>
            <p:cNvPr id="1910" name="Shape 1910"/>
            <p:cNvSpPr/>
            <p:nvPr/>
          </p:nvSpPr>
          <p:spPr>
            <a:xfrm>
              <a:off x="1366631" y="2449185"/>
              <a:ext cx="1773881" cy="96220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1912" name="Shape 1912"/>
          <p:cNvSpPr/>
          <p:nvPr/>
        </p:nvSpPr>
        <p:spPr>
          <a:xfrm>
            <a:off x="618800" y="2517241"/>
            <a:ext cx="11760713" cy="15240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1913" name="Shape 1913"/>
          <p:cNvSpPr/>
          <p:nvPr/>
        </p:nvSpPr>
        <p:spPr>
          <a:xfrm>
            <a:off x="5656633" y="7456153"/>
            <a:ext cx="232160" cy="232160"/>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14" name="Shape 1914"/>
          <p:cNvSpPr/>
          <p:nvPr/>
        </p:nvSpPr>
        <p:spPr>
          <a:xfrm>
            <a:off x="4940283" y="4762100"/>
            <a:ext cx="852513" cy="1905605"/>
          </a:xfrm>
          <a:custGeom>
            <a:avLst/>
            <a:gdLst/>
            <a:ahLst/>
            <a:cxnLst>
              <a:cxn ang="0">
                <a:pos x="wd2" y="hd2"/>
              </a:cxn>
              <a:cxn ang="5400000">
                <a:pos x="wd2" y="hd2"/>
              </a:cxn>
              <a:cxn ang="10800000">
                <a:pos x="wd2" y="hd2"/>
              </a:cxn>
              <a:cxn ang="16200000">
                <a:pos x="wd2" y="hd2"/>
              </a:cxn>
            </a:cxnLst>
            <a:rect l="0" t="0" r="r" b="b"/>
            <a:pathLst>
              <a:path w="20099" h="21598" extrusionOk="0">
                <a:moveTo>
                  <a:pt x="20082" y="21581"/>
                </a:moveTo>
                <a:lnTo>
                  <a:pt x="12994" y="21598"/>
                </a:lnTo>
                <a:cubicBezTo>
                  <a:pt x="12674" y="21588"/>
                  <a:pt x="12364" y="21547"/>
                  <a:pt x="12080" y="21476"/>
                </a:cubicBezTo>
                <a:cubicBezTo>
                  <a:pt x="11781" y="21402"/>
                  <a:pt x="11517" y="21297"/>
                  <a:pt x="11283" y="21180"/>
                </a:cubicBezTo>
                <a:cubicBezTo>
                  <a:pt x="10716" y="20896"/>
                  <a:pt x="10319" y="20543"/>
                  <a:pt x="10136" y="20158"/>
                </a:cubicBezTo>
                <a:cubicBezTo>
                  <a:pt x="9800" y="18984"/>
                  <a:pt x="8981" y="17854"/>
                  <a:pt x="7729" y="16833"/>
                </a:cubicBezTo>
                <a:cubicBezTo>
                  <a:pt x="5785" y="15250"/>
                  <a:pt x="2849" y="13970"/>
                  <a:pt x="1337" y="12276"/>
                </a:cubicBezTo>
                <a:cubicBezTo>
                  <a:pt x="-1501" y="9097"/>
                  <a:pt x="455" y="5774"/>
                  <a:pt x="4611" y="3428"/>
                </a:cubicBezTo>
                <a:cubicBezTo>
                  <a:pt x="6497" y="2364"/>
                  <a:pt x="8851" y="1490"/>
                  <a:pt x="11554" y="890"/>
                </a:cubicBezTo>
                <a:cubicBezTo>
                  <a:pt x="14131" y="318"/>
                  <a:pt x="17015" y="-2"/>
                  <a:pt x="20099" y="0"/>
                </a:cubicBezTo>
                <a:lnTo>
                  <a:pt x="20082" y="21581"/>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1915" name="Shape 1915"/>
          <p:cNvSpPr/>
          <p:nvPr/>
        </p:nvSpPr>
        <p:spPr>
          <a:xfrm>
            <a:off x="5762938" y="4762094"/>
            <a:ext cx="852515" cy="1905605"/>
          </a:xfrm>
          <a:custGeom>
            <a:avLst/>
            <a:gdLst/>
            <a:ahLst/>
            <a:cxnLst>
              <a:cxn ang="0">
                <a:pos x="wd2" y="hd2"/>
              </a:cxn>
              <a:cxn ang="5400000">
                <a:pos x="wd2" y="hd2"/>
              </a:cxn>
              <a:cxn ang="10800000">
                <a:pos x="wd2" y="hd2"/>
              </a:cxn>
              <a:cxn ang="16200000">
                <a:pos x="wd2" y="hd2"/>
              </a:cxn>
            </a:cxnLst>
            <a:rect l="0" t="0" r="r" b="b"/>
            <a:pathLst>
              <a:path w="20099" h="21598" extrusionOk="0">
                <a:moveTo>
                  <a:pt x="17" y="21581"/>
                </a:moveTo>
                <a:lnTo>
                  <a:pt x="7105" y="21598"/>
                </a:lnTo>
                <a:cubicBezTo>
                  <a:pt x="7425" y="21588"/>
                  <a:pt x="7735" y="21547"/>
                  <a:pt x="8019" y="21476"/>
                </a:cubicBezTo>
                <a:cubicBezTo>
                  <a:pt x="8318" y="21402"/>
                  <a:pt x="8582" y="21297"/>
                  <a:pt x="8816" y="21180"/>
                </a:cubicBezTo>
                <a:cubicBezTo>
                  <a:pt x="9383" y="20896"/>
                  <a:pt x="9780" y="20543"/>
                  <a:pt x="9963" y="20158"/>
                </a:cubicBezTo>
                <a:cubicBezTo>
                  <a:pt x="10299" y="18984"/>
                  <a:pt x="11118" y="17854"/>
                  <a:pt x="12370" y="16833"/>
                </a:cubicBezTo>
                <a:cubicBezTo>
                  <a:pt x="14314" y="15250"/>
                  <a:pt x="17250" y="13970"/>
                  <a:pt x="18762" y="12276"/>
                </a:cubicBezTo>
                <a:cubicBezTo>
                  <a:pt x="21600" y="9097"/>
                  <a:pt x="19644" y="5774"/>
                  <a:pt x="15488" y="3428"/>
                </a:cubicBezTo>
                <a:cubicBezTo>
                  <a:pt x="13602" y="2364"/>
                  <a:pt x="11248" y="1490"/>
                  <a:pt x="8545" y="890"/>
                </a:cubicBezTo>
                <a:cubicBezTo>
                  <a:pt x="5968" y="318"/>
                  <a:pt x="3084" y="-2"/>
                  <a:pt x="0" y="0"/>
                </a:cubicBezTo>
                <a:lnTo>
                  <a:pt x="17" y="21581"/>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1916" name="Shape 1916"/>
          <p:cNvSpPr/>
          <p:nvPr/>
        </p:nvSpPr>
        <p:spPr>
          <a:xfrm>
            <a:off x="5419160" y="6761936"/>
            <a:ext cx="707117" cy="136530"/>
          </a:xfrm>
          <a:prstGeom prst="roundRect">
            <a:avLst>
              <a:gd name="adj" fmla="val 17521"/>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17" name="Shape 1917"/>
          <p:cNvSpPr/>
          <p:nvPr/>
        </p:nvSpPr>
        <p:spPr>
          <a:xfrm>
            <a:off x="5419160" y="6956389"/>
            <a:ext cx="707117" cy="136530"/>
          </a:xfrm>
          <a:prstGeom prst="roundRect">
            <a:avLst>
              <a:gd name="adj" fmla="val 17521"/>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18" name="Shape 1918"/>
          <p:cNvSpPr/>
          <p:nvPr/>
        </p:nvSpPr>
        <p:spPr>
          <a:xfrm>
            <a:off x="5419160" y="7150842"/>
            <a:ext cx="707117" cy="136530"/>
          </a:xfrm>
          <a:prstGeom prst="roundRect">
            <a:avLst>
              <a:gd name="adj" fmla="val 17521"/>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19" name="Shape 1919"/>
          <p:cNvSpPr/>
          <p:nvPr/>
        </p:nvSpPr>
        <p:spPr>
          <a:xfrm>
            <a:off x="5523149" y="7343081"/>
            <a:ext cx="499140" cy="230529"/>
          </a:xfrm>
          <a:prstGeom prst="roundRect">
            <a:avLst>
              <a:gd name="adj" fmla="val 28600"/>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20" name="Shape 1920"/>
          <p:cNvSpPr/>
          <p:nvPr/>
        </p:nvSpPr>
        <p:spPr>
          <a:xfrm>
            <a:off x="5681598" y="5364279"/>
            <a:ext cx="529971" cy="1324629"/>
          </a:xfrm>
          <a:custGeom>
            <a:avLst/>
            <a:gdLst/>
            <a:ahLst/>
            <a:cxnLst>
              <a:cxn ang="0">
                <a:pos x="wd2" y="hd2"/>
              </a:cxn>
              <a:cxn ang="5400000">
                <a:pos x="wd2" y="hd2"/>
              </a:cxn>
              <a:cxn ang="10800000">
                <a:pos x="wd2" y="hd2"/>
              </a:cxn>
              <a:cxn ang="16200000">
                <a:pos x="wd2" y="hd2"/>
              </a:cxn>
            </a:cxnLst>
            <a:rect l="0" t="0" r="r" b="b"/>
            <a:pathLst>
              <a:path w="20412" h="21600" extrusionOk="0">
                <a:moveTo>
                  <a:pt x="5462" y="21600"/>
                </a:moveTo>
                <a:lnTo>
                  <a:pt x="1780" y="21600"/>
                </a:lnTo>
                <a:lnTo>
                  <a:pt x="1780" y="12640"/>
                </a:lnTo>
                <a:cubicBezTo>
                  <a:pt x="-1147" y="9897"/>
                  <a:pt x="-429" y="6703"/>
                  <a:pt x="3668" y="4243"/>
                </a:cubicBezTo>
                <a:cubicBezTo>
                  <a:pt x="5571" y="3100"/>
                  <a:pt x="8083" y="2195"/>
                  <a:pt x="10842" y="1485"/>
                </a:cubicBezTo>
                <a:cubicBezTo>
                  <a:pt x="13455" y="813"/>
                  <a:pt x="16324" y="309"/>
                  <a:pt x="19362" y="0"/>
                </a:cubicBezTo>
                <a:cubicBezTo>
                  <a:pt x="20111" y="1273"/>
                  <a:pt x="20453" y="2567"/>
                  <a:pt x="20407" y="3850"/>
                </a:cubicBezTo>
                <a:cubicBezTo>
                  <a:pt x="20358" y="5204"/>
                  <a:pt x="19876" y="6571"/>
                  <a:pt x="18588" y="7845"/>
                </a:cubicBezTo>
                <a:cubicBezTo>
                  <a:pt x="16206" y="10200"/>
                  <a:pt x="11348" y="11945"/>
                  <a:pt x="5472" y="12556"/>
                </a:cubicBezTo>
                <a:lnTo>
                  <a:pt x="5462" y="21600"/>
                </a:lnTo>
                <a:close/>
              </a:path>
            </a:pathLst>
          </a:custGeom>
          <a:solidFill>
            <a:srgbClr val="F4F4F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1921" name="Shape 1921"/>
          <p:cNvSpPr/>
          <p:nvPr/>
        </p:nvSpPr>
        <p:spPr>
          <a:xfrm>
            <a:off x="5305700" y="5558211"/>
            <a:ext cx="382221" cy="475428"/>
          </a:xfrm>
          <a:custGeom>
            <a:avLst/>
            <a:gdLst/>
            <a:ahLst/>
            <a:cxnLst>
              <a:cxn ang="0">
                <a:pos x="wd2" y="hd2"/>
              </a:cxn>
              <a:cxn ang="5400000">
                <a:pos x="wd2" y="hd2"/>
              </a:cxn>
              <a:cxn ang="10800000">
                <a:pos x="wd2" y="hd2"/>
              </a:cxn>
              <a:cxn ang="16200000">
                <a:pos x="wd2" y="hd2"/>
              </a:cxn>
            </a:cxnLst>
            <a:rect l="0" t="0" r="r" b="b"/>
            <a:pathLst>
              <a:path w="20685" h="21362" extrusionOk="0">
                <a:moveTo>
                  <a:pt x="20685" y="6253"/>
                </a:moveTo>
                <a:cubicBezTo>
                  <a:pt x="19410" y="8424"/>
                  <a:pt x="18549" y="10748"/>
                  <a:pt x="18132" y="13139"/>
                </a:cubicBezTo>
                <a:cubicBezTo>
                  <a:pt x="17656" y="15875"/>
                  <a:pt x="17769" y="18659"/>
                  <a:pt x="18465" y="21362"/>
                </a:cubicBezTo>
                <a:cubicBezTo>
                  <a:pt x="14034" y="20775"/>
                  <a:pt x="9930" y="19064"/>
                  <a:pt x="6718" y="16464"/>
                </a:cubicBezTo>
                <a:cubicBezTo>
                  <a:pt x="1478" y="12223"/>
                  <a:pt x="-915" y="6114"/>
                  <a:pt x="318" y="125"/>
                </a:cubicBezTo>
                <a:cubicBezTo>
                  <a:pt x="4236" y="-238"/>
                  <a:pt x="8203" y="191"/>
                  <a:pt x="11879" y="1374"/>
                </a:cubicBezTo>
                <a:cubicBezTo>
                  <a:pt x="15209" y="2446"/>
                  <a:pt x="18214" y="4112"/>
                  <a:pt x="20685" y="6253"/>
                </a:cubicBezTo>
                <a:close/>
              </a:path>
            </a:pathLst>
          </a:custGeom>
          <a:solidFill>
            <a:srgbClr val="F4F4F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1922" name="Shape 1922"/>
          <p:cNvSpPr/>
          <p:nvPr/>
        </p:nvSpPr>
        <p:spPr>
          <a:xfrm>
            <a:off x="4916756" y="4579010"/>
            <a:ext cx="1390244" cy="1107949"/>
          </a:xfrm>
          <a:prstGeom prst="rect">
            <a:avLst/>
          </a:prstGeom>
          <a:ln w="3175">
            <a:miter lim="400000"/>
          </a:ln>
          <a:extLst>
            <a:ext uri="{C572A759-6A51-4108-AA02-DFA0A04FC94B}">
              <ma14:wrappingTextBoxFlag xmlns:ma14="http://schemas.microsoft.com/office/mac/drawingml/2011/main" xmlns="" val="1"/>
            </a:ext>
          </a:extLst>
        </p:spPr>
        <p:txBody>
          <a:bodyPr lIns="65023" tIns="65023" rIns="65023" bIns="65023">
            <a:spAutoFit/>
          </a:bodyPr>
          <a:lstStyle>
            <a:lvl1pPr algn="l" defTabSz="243812">
              <a:defRPr sz="6400" b="1">
                <a:solidFill>
                  <a:srgbClr val="F4F4F4"/>
                </a:solidFill>
                <a:latin typeface="Lato-Bold"/>
                <a:ea typeface="Lato-Bold"/>
                <a:cs typeface="Lato-Bold"/>
                <a:sym typeface="Lato-Bold"/>
              </a:defRPr>
            </a:lvl1pPr>
          </a:lstStyle>
          <a:p>
            <a:pPr lvl="0">
              <a:defRPr sz="1800" b="0">
                <a:solidFill>
                  <a:srgbClr val="000000"/>
                </a:solidFill>
              </a:defRPr>
            </a:pPr>
            <a:r>
              <a:rPr sz="6400" b="1">
                <a:solidFill>
                  <a:srgbClr val="F4F4F4"/>
                </a:solidFill>
              </a:rPr>
              <a:t>02</a:t>
            </a:r>
          </a:p>
        </p:txBody>
      </p:sp>
      <p:sp>
        <p:nvSpPr>
          <p:cNvPr id="1923" name="Shape 1923"/>
          <p:cNvSpPr/>
          <p:nvPr/>
        </p:nvSpPr>
        <p:spPr>
          <a:xfrm>
            <a:off x="6277183" y="6353341"/>
            <a:ext cx="1901237"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19937">
              <a:defRPr sz="213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36" cap="all">
                <a:solidFill>
                  <a:srgbClr val="3F454D"/>
                </a:solidFill>
              </a:rPr>
              <a:t>Lorem ipsum dolor</a:t>
            </a:r>
          </a:p>
        </p:txBody>
      </p:sp>
      <p:sp>
        <p:nvSpPr>
          <p:cNvPr id="1924" name="Shape 1924"/>
          <p:cNvSpPr/>
          <p:nvPr/>
        </p:nvSpPr>
        <p:spPr>
          <a:xfrm>
            <a:off x="6283388" y="7028196"/>
            <a:ext cx="1773881" cy="96220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sp>
        <p:nvSpPr>
          <p:cNvPr id="1925" name="Shape 1925"/>
          <p:cNvSpPr/>
          <p:nvPr/>
        </p:nvSpPr>
        <p:spPr>
          <a:xfrm>
            <a:off x="9647153" y="7456153"/>
            <a:ext cx="232160" cy="232160"/>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26" name="Shape 1926"/>
          <p:cNvSpPr/>
          <p:nvPr/>
        </p:nvSpPr>
        <p:spPr>
          <a:xfrm>
            <a:off x="8930804" y="4762100"/>
            <a:ext cx="852512" cy="1905605"/>
          </a:xfrm>
          <a:custGeom>
            <a:avLst/>
            <a:gdLst/>
            <a:ahLst/>
            <a:cxnLst>
              <a:cxn ang="0">
                <a:pos x="wd2" y="hd2"/>
              </a:cxn>
              <a:cxn ang="5400000">
                <a:pos x="wd2" y="hd2"/>
              </a:cxn>
              <a:cxn ang="10800000">
                <a:pos x="wd2" y="hd2"/>
              </a:cxn>
              <a:cxn ang="16200000">
                <a:pos x="wd2" y="hd2"/>
              </a:cxn>
            </a:cxnLst>
            <a:rect l="0" t="0" r="r" b="b"/>
            <a:pathLst>
              <a:path w="20099" h="21598" extrusionOk="0">
                <a:moveTo>
                  <a:pt x="20082" y="21581"/>
                </a:moveTo>
                <a:lnTo>
                  <a:pt x="12994" y="21598"/>
                </a:lnTo>
                <a:cubicBezTo>
                  <a:pt x="12674" y="21588"/>
                  <a:pt x="12364" y="21547"/>
                  <a:pt x="12080" y="21476"/>
                </a:cubicBezTo>
                <a:cubicBezTo>
                  <a:pt x="11781" y="21402"/>
                  <a:pt x="11517" y="21297"/>
                  <a:pt x="11283" y="21180"/>
                </a:cubicBezTo>
                <a:cubicBezTo>
                  <a:pt x="10716" y="20896"/>
                  <a:pt x="10319" y="20543"/>
                  <a:pt x="10136" y="20158"/>
                </a:cubicBezTo>
                <a:cubicBezTo>
                  <a:pt x="9800" y="18984"/>
                  <a:pt x="8981" y="17854"/>
                  <a:pt x="7729" y="16833"/>
                </a:cubicBezTo>
                <a:cubicBezTo>
                  <a:pt x="5785" y="15250"/>
                  <a:pt x="2849" y="13970"/>
                  <a:pt x="1337" y="12276"/>
                </a:cubicBezTo>
                <a:cubicBezTo>
                  <a:pt x="-1501" y="9097"/>
                  <a:pt x="455" y="5774"/>
                  <a:pt x="4611" y="3428"/>
                </a:cubicBezTo>
                <a:cubicBezTo>
                  <a:pt x="6497" y="2364"/>
                  <a:pt x="8851" y="1490"/>
                  <a:pt x="11554" y="890"/>
                </a:cubicBezTo>
                <a:cubicBezTo>
                  <a:pt x="14131" y="318"/>
                  <a:pt x="17015" y="-2"/>
                  <a:pt x="20099" y="0"/>
                </a:cubicBezTo>
                <a:lnTo>
                  <a:pt x="20082" y="21581"/>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1927" name="Shape 1927"/>
          <p:cNvSpPr/>
          <p:nvPr/>
        </p:nvSpPr>
        <p:spPr>
          <a:xfrm>
            <a:off x="9753458" y="4762094"/>
            <a:ext cx="852516" cy="1905605"/>
          </a:xfrm>
          <a:custGeom>
            <a:avLst/>
            <a:gdLst/>
            <a:ahLst/>
            <a:cxnLst>
              <a:cxn ang="0">
                <a:pos x="wd2" y="hd2"/>
              </a:cxn>
              <a:cxn ang="5400000">
                <a:pos x="wd2" y="hd2"/>
              </a:cxn>
              <a:cxn ang="10800000">
                <a:pos x="wd2" y="hd2"/>
              </a:cxn>
              <a:cxn ang="16200000">
                <a:pos x="wd2" y="hd2"/>
              </a:cxn>
            </a:cxnLst>
            <a:rect l="0" t="0" r="r" b="b"/>
            <a:pathLst>
              <a:path w="20099" h="21598" extrusionOk="0">
                <a:moveTo>
                  <a:pt x="17" y="21581"/>
                </a:moveTo>
                <a:lnTo>
                  <a:pt x="7105" y="21598"/>
                </a:lnTo>
                <a:cubicBezTo>
                  <a:pt x="7425" y="21588"/>
                  <a:pt x="7735" y="21547"/>
                  <a:pt x="8019" y="21476"/>
                </a:cubicBezTo>
                <a:cubicBezTo>
                  <a:pt x="8318" y="21402"/>
                  <a:pt x="8582" y="21297"/>
                  <a:pt x="8816" y="21180"/>
                </a:cubicBezTo>
                <a:cubicBezTo>
                  <a:pt x="9383" y="20896"/>
                  <a:pt x="9780" y="20543"/>
                  <a:pt x="9963" y="20158"/>
                </a:cubicBezTo>
                <a:cubicBezTo>
                  <a:pt x="10299" y="18984"/>
                  <a:pt x="11118" y="17854"/>
                  <a:pt x="12370" y="16833"/>
                </a:cubicBezTo>
                <a:cubicBezTo>
                  <a:pt x="14314" y="15250"/>
                  <a:pt x="17250" y="13970"/>
                  <a:pt x="18762" y="12276"/>
                </a:cubicBezTo>
                <a:cubicBezTo>
                  <a:pt x="21600" y="9097"/>
                  <a:pt x="19644" y="5774"/>
                  <a:pt x="15488" y="3428"/>
                </a:cubicBezTo>
                <a:cubicBezTo>
                  <a:pt x="13602" y="2364"/>
                  <a:pt x="11248" y="1490"/>
                  <a:pt x="8545" y="890"/>
                </a:cubicBezTo>
                <a:cubicBezTo>
                  <a:pt x="5968" y="318"/>
                  <a:pt x="3084" y="-2"/>
                  <a:pt x="0" y="0"/>
                </a:cubicBezTo>
                <a:lnTo>
                  <a:pt x="17" y="21581"/>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1928" name="Shape 1928"/>
          <p:cNvSpPr/>
          <p:nvPr/>
        </p:nvSpPr>
        <p:spPr>
          <a:xfrm>
            <a:off x="9409681" y="6761936"/>
            <a:ext cx="707117" cy="136530"/>
          </a:xfrm>
          <a:prstGeom prst="roundRect">
            <a:avLst>
              <a:gd name="adj" fmla="val 17521"/>
            </a:avLst>
          </a:pr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29" name="Shape 1929"/>
          <p:cNvSpPr/>
          <p:nvPr/>
        </p:nvSpPr>
        <p:spPr>
          <a:xfrm>
            <a:off x="9409681" y="6956389"/>
            <a:ext cx="707117" cy="136530"/>
          </a:xfrm>
          <a:prstGeom prst="roundRect">
            <a:avLst>
              <a:gd name="adj" fmla="val 17521"/>
            </a:avLst>
          </a:pr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30" name="Shape 1930"/>
          <p:cNvSpPr/>
          <p:nvPr/>
        </p:nvSpPr>
        <p:spPr>
          <a:xfrm>
            <a:off x="9409681" y="7150842"/>
            <a:ext cx="707117" cy="136530"/>
          </a:xfrm>
          <a:prstGeom prst="roundRect">
            <a:avLst>
              <a:gd name="adj" fmla="val 17521"/>
            </a:avLst>
          </a:pr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31" name="Shape 1931"/>
          <p:cNvSpPr/>
          <p:nvPr/>
        </p:nvSpPr>
        <p:spPr>
          <a:xfrm>
            <a:off x="9513669" y="7343081"/>
            <a:ext cx="499140" cy="230529"/>
          </a:xfrm>
          <a:prstGeom prst="roundRect">
            <a:avLst>
              <a:gd name="adj" fmla="val 28600"/>
            </a:avLst>
          </a:pr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1932" name="Shape 1932"/>
          <p:cNvSpPr/>
          <p:nvPr/>
        </p:nvSpPr>
        <p:spPr>
          <a:xfrm>
            <a:off x="9672118" y="5364279"/>
            <a:ext cx="529971" cy="1324629"/>
          </a:xfrm>
          <a:custGeom>
            <a:avLst/>
            <a:gdLst/>
            <a:ahLst/>
            <a:cxnLst>
              <a:cxn ang="0">
                <a:pos x="wd2" y="hd2"/>
              </a:cxn>
              <a:cxn ang="5400000">
                <a:pos x="wd2" y="hd2"/>
              </a:cxn>
              <a:cxn ang="10800000">
                <a:pos x="wd2" y="hd2"/>
              </a:cxn>
              <a:cxn ang="16200000">
                <a:pos x="wd2" y="hd2"/>
              </a:cxn>
            </a:cxnLst>
            <a:rect l="0" t="0" r="r" b="b"/>
            <a:pathLst>
              <a:path w="20412" h="21600" extrusionOk="0">
                <a:moveTo>
                  <a:pt x="5462" y="21600"/>
                </a:moveTo>
                <a:lnTo>
                  <a:pt x="1780" y="21600"/>
                </a:lnTo>
                <a:lnTo>
                  <a:pt x="1780" y="12640"/>
                </a:lnTo>
                <a:cubicBezTo>
                  <a:pt x="-1147" y="9897"/>
                  <a:pt x="-429" y="6703"/>
                  <a:pt x="3668" y="4243"/>
                </a:cubicBezTo>
                <a:cubicBezTo>
                  <a:pt x="5571" y="3100"/>
                  <a:pt x="8083" y="2195"/>
                  <a:pt x="10842" y="1485"/>
                </a:cubicBezTo>
                <a:cubicBezTo>
                  <a:pt x="13455" y="813"/>
                  <a:pt x="16324" y="309"/>
                  <a:pt x="19362" y="0"/>
                </a:cubicBezTo>
                <a:cubicBezTo>
                  <a:pt x="20111" y="1273"/>
                  <a:pt x="20453" y="2567"/>
                  <a:pt x="20407" y="3850"/>
                </a:cubicBezTo>
                <a:cubicBezTo>
                  <a:pt x="20358" y="5204"/>
                  <a:pt x="19876" y="6571"/>
                  <a:pt x="18588" y="7845"/>
                </a:cubicBezTo>
                <a:cubicBezTo>
                  <a:pt x="16206" y="10200"/>
                  <a:pt x="11348" y="11945"/>
                  <a:pt x="5472" y="12556"/>
                </a:cubicBezTo>
                <a:lnTo>
                  <a:pt x="5462" y="21600"/>
                </a:lnTo>
                <a:close/>
              </a:path>
            </a:pathLst>
          </a:custGeom>
          <a:solidFill>
            <a:srgbClr val="F4F4F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1933" name="Shape 1933"/>
          <p:cNvSpPr/>
          <p:nvPr/>
        </p:nvSpPr>
        <p:spPr>
          <a:xfrm>
            <a:off x="9296220" y="5558211"/>
            <a:ext cx="382221" cy="475428"/>
          </a:xfrm>
          <a:custGeom>
            <a:avLst/>
            <a:gdLst/>
            <a:ahLst/>
            <a:cxnLst>
              <a:cxn ang="0">
                <a:pos x="wd2" y="hd2"/>
              </a:cxn>
              <a:cxn ang="5400000">
                <a:pos x="wd2" y="hd2"/>
              </a:cxn>
              <a:cxn ang="10800000">
                <a:pos x="wd2" y="hd2"/>
              </a:cxn>
              <a:cxn ang="16200000">
                <a:pos x="wd2" y="hd2"/>
              </a:cxn>
            </a:cxnLst>
            <a:rect l="0" t="0" r="r" b="b"/>
            <a:pathLst>
              <a:path w="20685" h="21362" extrusionOk="0">
                <a:moveTo>
                  <a:pt x="20685" y="6253"/>
                </a:moveTo>
                <a:cubicBezTo>
                  <a:pt x="19410" y="8424"/>
                  <a:pt x="18549" y="10748"/>
                  <a:pt x="18132" y="13139"/>
                </a:cubicBezTo>
                <a:cubicBezTo>
                  <a:pt x="17656" y="15875"/>
                  <a:pt x="17769" y="18659"/>
                  <a:pt x="18465" y="21362"/>
                </a:cubicBezTo>
                <a:cubicBezTo>
                  <a:pt x="14034" y="20775"/>
                  <a:pt x="9930" y="19064"/>
                  <a:pt x="6718" y="16464"/>
                </a:cubicBezTo>
                <a:cubicBezTo>
                  <a:pt x="1478" y="12223"/>
                  <a:pt x="-915" y="6114"/>
                  <a:pt x="318" y="125"/>
                </a:cubicBezTo>
                <a:cubicBezTo>
                  <a:pt x="4236" y="-238"/>
                  <a:pt x="8203" y="191"/>
                  <a:pt x="11879" y="1374"/>
                </a:cubicBezTo>
                <a:cubicBezTo>
                  <a:pt x="15209" y="2446"/>
                  <a:pt x="18214" y="4112"/>
                  <a:pt x="20685" y="6253"/>
                </a:cubicBezTo>
                <a:close/>
              </a:path>
            </a:pathLst>
          </a:custGeom>
          <a:solidFill>
            <a:srgbClr val="F4F4F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1934" name="Shape 1934"/>
          <p:cNvSpPr/>
          <p:nvPr/>
        </p:nvSpPr>
        <p:spPr>
          <a:xfrm>
            <a:off x="8907277" y="4579010"/>
            <a:ext cx="1390243" cy="1107949"/>
          </a:xfrm>
          <a:prstGeom prst="rect">
            <a:avLst/>
          </a:prstGeom>
          <a:ln w="3175">
            <a:miter lim="400000"/>
          </a:ln>
          <a:extLst>
            <a:ext uri="{C572A759-6A51-4108-AA02-DFA0A04FC94B}">
              <ma14:wrappingTextBoxFlag xmlns:ma14="http://schemas.microsoft.com/office/mac/drawingml/2011/main" xmlns="" val="1"/>
            </a:ext>
          </a:extLst>
        </p:spPr>
        <p:txBody>
          <a:bodyPr lIns="65023" tIns="65023" rIns="65023" bIns="65023">
            <a:spAutoFit/>
          </a:bodyPr>
          <a:lstStyle>
            <a:lvl1pPr algn="l" defTabSz="243812">
              <a:defRPr sz="6400" b="1">
                <a:solidFill>
                  <a:srgbClr val="F4F4F4"/>
                </a:solidFill>
                <a:latin typeface="Lato-Bold"/>
                <a:ea typeface="Lato-Bold"/>
                <a:cs typeface="Lato-Bold"/>
                <a:sym typeface="Lato-Bold"/>
              </a:defRPr>
            </a:lvl1pPr>
          </a:lstStyle>
          <a:p>
            <a:pPr lvl="0">
              <a:defRPr sz="1800" b="0">
                <a:solidFill>
                  <a:srgbClr val="000000"/>
                </a:solidFill>
              </a:defRPr>
            </a:pPr>
            <a:r>
              <a:rPr sz="6400" b="1">
                <a:solidFill>
                  <a:srgbClr val="F4F4F4"/>
                </a:solidFill>
              </a:rPr>
              <a:t>03</a:t>
            </a:r>
          </a:p>
        </p:txBody>
      </p:sp>
      <p:sp>
        <p:nvSpPr>
          <p:cNvPr id="1935" name="Shape 1935"/>
          <p:cNvSpPr/>
          <p:nvPr/>
        </p:nvSpPr>
        <p:spPr>
          <a:xfrm>
            <a:off x="10267704" y="6353341"/>
            <a:ext cx="1901236"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19937">
              <a:defRPr sz="213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36" cap="all">
                <a:solidFill>
                  <a:srgbClr val="3F454D"/>
                </a:solidFill>
              </a:rPr>
              <a:t>Lorem ipsum dolor</a:t>
            </a:r>
          </a:p>
        </p:txBody>
      </p:sp>
      <p:sp>
        <p:nvSpPr>
          <p:cNvPr id="1936" name="Shape 1936"/>
          <p:cNvSpPr/>
          <p:nvPr/>
        </p:nvSpPr>
        <p:spPr>
          <a:xfrm>
            <a:off x="10273908" y="7028196"/>
            <a:ext cx="1773881" cy="96220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8" name="Shape 1938"/>
          <p:cNvSpPr>
            <a:spLocks noGrp="1"/>
          </p:cNvSpPr>
          <p:nvPr>
            <p:ph type="body" idx="1"/>
          </p:nvPr>
        </p:nvSpPr>
        <p:spPr>
          <a:xfrm>
            <a:off x="6687556" y="3652903"/>
            <a:ext cx="5666704" cy="1793177"/>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a:t>
            </a:r>
          </a:p>
        </p:txBody>
      </p:sp>
      <p:sp>
        <p:nvSpPr>
          <p:cNvPr id="1939" name="Shape 193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1940" name="Shape 194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33</a:t>
            </a:fld>
            <a:endParaRPr sz="2600">
              <a:solidFill>
                <a:srgbClr val="3F454D"/>
              </a:solidFill>
            </a:endParaRPr>
          </a:p>
        </p:txBody>
      </p:sp>
      <p:sp>
        <p:nvSpPr>
          <p:cNvPr id="1941" name="Shape 1941"/>
          <p:cNvSpPr/>
          <p:nvPr/>
        </p:nvSpPr>
        <p:spPr>
          <a:xfrm>
            <a:off x="664804" y="4386562"/>
            <a:ext cx="764129" cy="1318567"/>
          </a:xfrm>
          <a:custGeom>
            <a:avLst/>
            <a:gdLst/>
            <a:ahLst/>
            <a:cxnLst>
              <a:cxn ang="0">
                <a:pos x="wd2" y="hd2"/>
              </a:cxn>
              <a:cxn ang="5400000">
                <a:pos x="wd2" y="hd2"/>
              </a:cxn>
              <a:cxn ang="10800000">
                <a:pos x="wd2" y="hd2"/>
              </a:cxn>
              <a:cxn ang="16200000">
                <a:pos x="wd2" y="hd2"/>
              </a:cxn>
            </a:cxnLst>
            <a:rect l="0" t="0" r="r" b="b"/>
            <a:pathLst>
              <a:path w="21413" h="21600" extrusionOk="0">
                <a:moveTo>
                  <a:pt x="1218" y="0"/>
                </a:moveTo>
                <a:lnTo>
                  <a:pt x="21413" y="0"/>
                </a:lnTo>
                <a:lnTo>
                  <a:pt x="21413" y="13570"/>
                </a:lnTo>
                <a:lnTo>
                  <a:pt x="21413" y="15437"/>
                </a:lnTo>
                <a:lnTo>
                  <a:pt x="21413" y="21600"/>
                </a:lnTo>
                <a:cubicBezTo>
                  <a:pt x="15337" y="21563"/>
                  <a:pt x="9662" y="19822"/>
                  <a:pt x="6158" y="16920"/>
                </a:cubicBezTo>
                <a:cubicBezTo>
                  <a:pt x="3218" y="14485"/>
                  <a:pt x="2104" y="11454"/>
                  <a:pt x="3073" y="8528"/>
                </a:cubicBezTo>
                <a:cubicBezTo>
                  <a:pt x="1410" y="7299"/>
                  <a:pt x="374" y="5821"/>
                  <a:pt x="84" y="4264"/>
                </a:cubicBezTo>
                <a:cubicBezTo>
                  <a:pt x="-187" y="2809"/>
                  <a:pt x="204" y="1338"/>
                  <a:pt x="1218" y="0"/>
                </a:cubicBez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42" name="Shape 1942"/>
          <p:cNvSpPr/>
          <p:nvPr/>
        </p:nvSpPr>
        <p:spPr>
          <a:xfrm>
            <a:off x="732974" y="3053088"/>
            <a:ext cx="1527201" cy="128494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4635"/>
                </a:lnTo>
                <a:lnTo>
                  <a:pt x="21600" y="16698"/>
                </a:lnTo>
                <a:lnTo>
                  <a:pt x="21600" y="21600"/>
                </a:lnTo>
                <a:lnTo>
                  <a:pt x="0" y="21600"/>
                </a:lnTo>
                <a:cubicBezTo>
                  <a:pt x="202" y="20885"/>
                  <a:pt x="500" y="20214"/>
                  <a:pt x="883" y="19613"/>
                </a:cubicBezTo>
                <a:cubicBezTo>
                  <a:pt x="1287" y="18976"/>
                  <a:pt x="1781" y="18427"/>
                  <a:pt x="2341" y="17988"/>
                </a:cubicBezTo>
                <a:cubicBezTo>
                  <a:pt x="2479" y="16007"/>
                  <a:pt x="3119" y="14121"/>
                  <a:pt x="4175" y="12579"/>
                </a:cubicBezTo>
                <a:cubicBezTo>
                  <a:pt x="5319" y="10909"/>
                  <a:pt x="6890" y="9729"/>
                  <a:pt x="8651" y="9219"/>
                </a:cubicBezTo>
                <a:cubicBezTo>
                  <a:pt x="9170" y="7685"/>
                  <a:pt x="10027" y="6346"/>
                  <a:pt x="11132" y="5343"/>
                </a:cubicBezTo>
                <a:cubicBezTo>
                  <a:pt x="12876" y="3758"/>
                  <a:pt x="15096" y="3111"/>
                  <a:pt x="17259" y="3555"/>
                </a:cubicBezTo>
                <a:cubicBezTo>
                  <a:pt x="17725" y="2781"/>
                  <a:pt x="18289" y="2096"/>
                  <a:pt x="18931" y="1527"/>
                </a:cubicBezTo>
                <a:cubicBezTo>
                  <a:pt x="19730" y="819"/>
                  <a:pt x="20636" y="301"/>
                  <a:pt x="21600" y="0"/>
                </a:cubicBez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43" name="Shape 1943"/>
          <p:cNvSpPr/>
          <p:nvPr/>
        </p:nvSpPr>
        <p:spPr>
          <a:xfrm>
            <a:off x="1474654" y="4386592"/>
            <a:ext cx="787274" cy="1355303"/>
          </a:xfrm>
          <a:custGeom>
            <a:avLst/>
            <a:gdLst/>
            <a:ahLst/>
            <a:cxnLst>
              <a:cxn ang="0">
                <a:pos x="wd2" y="hd2"/>
              </a:cxn>
              <a:cxn ang="5400000">
                <a:pos x="wd2" y="hd2"/>
              </a:cxn>
              <a:cxn ang="10800000">
                <a:pos x="wd2" y="hd2"/>
              </a:cxn>
              <a:cxn ang="16200000">
                <a:pos x="wd2" y="hd2"/>
              </a:cxn>
            </a:cxnLst>
            <a:rect l="0" t="0" r="r" b="b"/>
            <a:pathLst>
              <a:path w="21600" h="21533" extrusionOk="0">
                <a:moveTo>
                  <a:pt x="14" y="0"/>
                </a:moveTo>
                <a:lnTo>
                  <a:pt x="8776" y="0"/>
                </a:lnTo>
                <a:lnTo>
                  <a:pt x="13238" y="0"/>
                </a:lnTo>
                <a:lnTo>
                  <a:pt x="21600" y="0"/>
                </a:lnTo>
                <a:lnTo>
                  <a:pt x="21600" y="19753"/>
                </a:lnTo>
                <a:cubicBezTo>
                  <a:pt x="19008" y="20825"/>
                  <a:pt x="15934" y="21440"/>
                  <a:pt x="12750" y="21524"/>
                </a:cubicBezTo>
                <a:cubicBezTo>
                  <a:pt x="9831" y="21600"/>
                  <a:pt x="6929" y="21226"/>
                  <a:pt x="4342" y="20439"/>
                </a:cubicBezTo>
                <a:cubicBezTo>
                  <a:pt x="3712" y="20581"/>
                  <a:pt x="3059" y="20684"/>
                  <a:pt x="2392" y="20749"/>
                </a:cubicBezTo>
                <a:cubicBezTo>
                  <a:pt x="1602" y="20825"/>
                  <a:pt x="799" y="20845"/>
                  <a:pt x="0" y="20808"/>
                </a:cubicBezTo>
                <a:lnTo>
                  <a:pt x="14"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44" name="Shape 1944"/>
          <p:cNvSpPr/>
          <p:nvPr/>
        </p:nvSpPr>
        <p:spPr>
          <a:xfrm>
            <a:off x="2306583" y="2992611"/>
            <a:ext cx="1582820" cy="568658"/>
          </a:xfrm>
          <a:custGeom>
            <a:avLst/>
            <a:gdLst/>
            <a:ahLst/>
            <a:cxnLst>
              <a:cxn ang="0">
                <a:pos x="wd2" y="hd2"/>
              </a:cxn>
              <a:cxn ang="5400000">
                <a:pos x="wd2" y="hd2"/>
              </a:cxn>
              <a:cxn ang="10800000">
                <a:pos x="wd2" y="hd2"/>
              </a:cxn>
              <a:cxn ang="16200000">
                <a:pos x="wd2" y="hd2"/>
              </a:cxn>
            </a:cxnLst>
            <a:rect l="0" t="0" r="r" b="b"/>
            <a:pathLst>
              <a:path w="21600" h="21378" extrusionOk="0">
                <a:moveTo>
                  <a:pt x="0" y="1364"/>
                </a:moveTo>
                <a:lnTo>
                  <a:pt x="0" y="21378"/>
                </a:lnTo>
                <a:lnTo>
                  <a:pt x="6407" y="21378"/>
                </a:lnTo>
                <a:lnTo>
                  <a:pt x="8011" y="21378"/>
                </a:lnTo>
                <a:lnTo>
                  <a:pt x="21600" y="21378"/>
                </a:lnTo>
                <a:lnTo>
                  <a:pt x="21600" y="8157"/>
                </a:lnTo>
                <a:cubicBezTo>
                  <a:pt x="21124" y="7500"/>
                  <a:pt x="20616" y="7042"/>
                  <a:pt x="20091" y="6799"/>
                </a:cubicBezTo>
                <a:cubicBezTo>
                  <a:pt x="19530" y="6540"/>
                  <a:pt x="18957" y="6529"/>
                  <a:pt x="18395" y="6767"/>
                </a:cubicBezTo>
                <a:cubicBezTo>
                  <a:pt x="17041" y="3868"/>
                  <a:pt x="15436" y="1994"/>
                  <a:pt x="13739" y="1332"/>
                </a:cubicBezTo>
                <a:cubicBezTo>
                  <a:pt x="12052" y="673"/>
                  <a:pt x="10332" y="1234"/>
                  <a:pt x="8748" y="2959"/>
                </a:cubicBezTo>
                <a:cubicBezTo>
                  <a:pt x="7424" y="1382"/>
                  <a:pt x="6016" y="419"/>
                  <a:pt x="4579" y="110"/>
                </a:cubicBezTo>
                <a:cubicBezTo>
                  <a:pt x="3038" y="-222"/>
                  <a:pt x="1487" y="203"/>
                  <a:pt x="0" y="1364"/>
                </a:cubicBez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45" name="Shape 1945"/>
          <p:cNvSpPr/>
          <p:nvPr/>
        </p:nvSpPr>
        <p:spPr>
          <a:xfrm>
            <a:off x="2308983" y="3606117"/>
            <a:ext cx="1577084" cy="736637"/>
          </a:xfrm>
          <a:custGeom>
            <a:avLst/>
            <a:gdLst/>
            <a:ahLst/>
            <a:cxnLst>
              <a:cxn ang="0">
                <a:pos x="wd2" y="hd2"/>
              </a:cxn>
              <a:cxn ang="5400000">
                <a:pos x="wd2" y="hd2"/>
              </a:cxn>
              <a:cxn ang="10800000">
                <a:pos x="wd2" y="hd2"/>
              </a:cxn>
              <a:cxn ang="16200000">
                <a:pos x="wd2" y="hd2"/>
              </a:cxn>
            </a:cxnLst>
            <a:rect l="0" t="0" r="r" b="b"/>
            <a:pathLst>
              <a:path w="21600" h="21600" extrusionOk="0">
                <a:moveTo>
                  <a:pt x="0" y="75"/>
                </a:moveTo>
                <a:lnTo>
                  <a:pt x="0" y="9596"/>
                </a:lnTo>
                <a:lnTo>
                  <a:pt x="0" y="12579"/>
                </a:lnTo>
                <a:lnTo>
                  <a:pt x="0" y="21600"/>
                </a:lnTo>
                <a:lnTo>
                  <a:pt x="21600" y="21600"/>
                </a:lnTo>
                <a:lnTo>
                  <a:pt x="21600" y="13983"/>
                </a:lnTo>
                <a:lnTo>
                  <a:pt x="21600" y="7862"/>
                </a:lnTo>
                <a:lnTo>
                  <a:pt x="21600" y="0"/>
                </a:lnTo>
                <a:lnTo>
                  <a:pt x="7393" y="0"/>
                </a:lnTo>
                <a:lnTo>
                  <a:pt x="6029" y="0"/>
                </a:lnTo>
                <a:lnTo>
                  <a:pt x="0" y="75"/>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46" name="Shape 1946"/>
          <p:cNvSpPr/>
          <p:nvPr/>
        </p:nvSpPr>
        <p:spPr>
          <a:xfrm>
            <a:off x="2306937" y="4386733"/>
            <a:ext cx="766312" cy="1442699"/>
          </a:xfrm>
          <a:custGeom>
            <a:avLst/>
            <a:gdLst/>
            <a:ahLst/>
            <a:cxnLst>
              <a:cxn ang="0">
                <a:pos x="wd2" y="hd2"/>
              </a:cxn>
              <a:cxn ang="5400000">
                <a:pos x="wd2" y="hd2"/>
              </a:cxn>
              <a:cxn ang="10800000">
                <a:pos x="wd2" y="hd2"/>
              </a:cxn>
              <a:cxn ang="16200000">
                <a:pos x="wd2" y="hd2"/>
              </a:cxn>
            </a:cxnLst>
            <a:rect l="0" t="0" r="r" b="b"/>
            <a:pathLst>
              <a:path w="21600" h="21570" extrusionOk="0">
                <a:moveTo>
                  <a:pt x="0" y="18541"/>
                </a:moveTo>
                <a:lnTo>
                  <a:pt x="0" y="0"/>
                </a:lnTo>
                <a:lnTo>
                  <a:pt x="21600" y="0"/>
                </a:lnTo>
                <a:lnTo>
                  <a:pt x="21600" y="21566"/>
                </a:lnTo>
                <a:cubicBezTo>
                  <a:pt x="19019" y="21600"/>
                  <a:pt x="16446" y="21393"/>
                  <a:pt x="14000" y="20954"/>
                </a:cubicBezTo>
                <a:cubicBezTo>
                  <a:pt x="11124" y="20437"/>
                  <a:pt x="8480" y="19611"/>
                  <a:pt x="6234" y="18527"/>
                </a:cubicBezTo>
                <a:cubicBezTo>
                  <a:pt x="5310" y="18716"/>
                  <a:pt x="4333" y="18820"/>
                  <a:pt x="3344" y="18836"/>
                </a:cubicBezTo>
                <a:cubicBezTo>
                  <a:pt x="2204" y="18854"/>
                  <a:pt x="1068" y="18754"/>
                  <a:pt x="0" y="18541"/>
                </a:cubicBez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47" name="Shape 1947"/>
          <p:cNvSpPr/>
          <p:nvPr/>
        </p:nvSpPr>
        <p:spPr>
          <a:xfrm>
            <a:off x="3125852" y="4389721"/>
            <a:ext cx="1613241" cy="778854"/>
          </a:xfrm>
          <a:custGeom>
            <a:avLst/>
            <a:gdLst/>
            <a:ahLst/>
            <a:cxnLst>
              <a:cxn ang="0">
                <a:pos x="wd2" y="hd2"/>
              </a:cxn>
              <a:cxn ang="5400000">
                <a:pos x="wd2" y="hd2"/>
              </a:cxn>
              <a:cxn ang="10800000">
                <a:pos x="wd2" y="hd2"/>
              </a:cxn>
              <a:cxn ang="16200000">
                <a:pos x="wd2" y="hd2"/>
              </a:cxn>
            </a:cxnLst>
            <a:rect l="0" t="0" r="r" b="b"/>
            <a:pathLst>
              <a:path w="21600" h="21600" extrusionOk="0">
                <a:moveTo>
                  <a:pt x="0" y="87"/>
                </a:moveTo>
                <a:lnTo>
                  <a:pt x="0" y="21600"/>
                </a:lnTo>
                <a:lnTo>
                  <a:pt x="14510" y="21600"/>
                </a:lnTo>
                <a:lnTo>
                  <a:pt x="16564" y="21600"/>
                </a:lnTo>
                <a:lnTo>
                  <a:pt x="21600" y="21600"/>
                </a:lnTo>
                <a:lnTo>
                  <a:pt x="21600" y="12301"/>
                </a:lnTo>
                <a:lnTo>
                  <a:pt x="21600" y="8455"/>
                </a:lnTo>
                <a:lnTo>
                  <a:pt x="21600" y="0"/>
                </a:lnTo>
                <a:lnTo>
                  <a:pt x="0" y="87"/>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48" name="Shape 1948"/>
          <p:cNvSpPr/>
          <p:nvPr/>
        </p:nvSpPr>
        <p:spPr>
          <a:xfrm>
            <a:off x="3953829" y="3246316"/>
            <a:ext cx="786083" cy="1094990"/>
          </a:xfrm>
          <a:custGeom>
            <a:avLst/>
            <a:gdLst/>
            <a:ahLst/>
            <a:cxnLst>
              <a:cxn ang="0">
                <a:pos x="wd2" y="hd2"/>
              </a:cxn>
              <a:cxn ang="5400000">
                <a:pos x="wd2" y="hd2"/>
              </a:cxn>
              <a:cxn ang="10800000">
                <a:pos x="wd2" y="hd2"/>
              </a:cxn>
              <a:cxn ang="16200000">
                <a:pos x="wd2" y="hd2"/>
              </a:cxn>
            </a:cxnLst>
            <a:rect l="0" t="0" r="r" b="b"/>
            <a:pathLst>
              <a:path w="21600" h="21600" extrusionOk="0">
                <a:moveTo>
                  <a:pt x="81" y="0"/>
                </a:moveTo>
                <a:lnTo>
                  <a:pt x="0" y="13291"/>
                </a:lnTo>
                <a:lnTo>
                  <a:pt x="0" y="15277"/>
                </a:lnTo>
                <a:lnTo>
                  <a:pt x="0" y="21600"/>
                </a:lnTo>
                <a:lnTo>
                  <a:pt x="21600" y="21600"/>
                </a:lnTo>
                <a:lnTo>
                  <a:pt x="21600" y="7330"/>
                </a:lnTo>
                <a:cubicBezTo>
                  <a:pt x="19319" y="5773"/>
                  <a:pt x="16625" y="4562"/>
                  <a:pt x="13678" y="3769"/>
                </a:cubicBezTo>
                <a:cubicBezTo>
                  <a:pt x="11327" y="3136"/>
                  <a:pt x="8849" y="2780"/>
                  <a:pt x="6340" y="2713"/>
                </a:cubicBezTo>
                <a:cubicBezTo>
                  <a:pt x="5425" y="2080"/>
                  <a:pt x="4411" y="1525"/>
                  <a:pt x="3319" y="1059"/>
                </a:cubicBezTo>
                <a:cubicBezTo>
                  <a:pt x="2296" y="623"/>
                  <a:pt x="1211" y="268"/>
                  <a:pt x="81" y="0"/>
                </a:cubicBez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49" name="Shape 1949"/>
          <p:cNvSpPr/>
          <p:nvPr/>
        </p:nvSpPr>
        <p:spPr>
          <a:xfrm>
            <a:off x="4788480" y="3680707"/>
            <a:ext cx="747388" cy="1489886"/>
          </a:xfrm>
          <a:custGeom>
            <a:avLst/>
            <a:gdLst/>
            <a:ahLst/>
            <a:cxnLst>
              <a:cxn ang="0">
                <a:pos x="wd2" y="hd2"/>
              </a:cxn>
              <a:cxn ang="5400000">
                <a:pos x="wd2" y="hd2"/>
              </a:cxn>
              <a:cxn ang="10800000">
                <a:pos x="wd2" y="hd2"/>
              </a:cxn>
              <a:cxn ang="16200000">
                <a:pos x="wd2" y="hd2"/>
              </a:cxn>
            </a:cxnLst>
            <a:rect l="0" t="0" r="r" b="b"/>
            <a:pathLst>
              <a:path w="21294" h="21600" extrusionOk="0">
                <a:moveTo>
                  <a:pt x="0" y="0"/>
                </a:moveTo>
                <a:lnTo>
                  <a:pt x="0" y="14931"/>
                </a:lnTo>
                <a:lnTo>
                  <a:pt x="0" y="17002"/>
                </a:lnTo>
                <a:lnTo>
                  <a:pt x="0" y="21600"/>
                </a:lnTo>
                <a:lnTo>
                  <a:pt x="19918" y="21524"/>
                </a:lnTo>
                <a:cubicBezTo>
                  <a:pt x="21205" y="19938"/>
                  <a:pt x="21600" y="18202"/>
                  <a:pt x="21058" y="16509"/>
                </a:cubicBezTo>
                <a:cubicBezTo>
                  <a:pt x="20442" y="14580"/>
                  <a:pt x="18644" y="12799"/>
                  <a:pt x="15920" y="11418"/>
                </a:cubicBezTo>
                <a:cubicBezTo>
                  <a:pt x="15764" y="9618"/>
                  <a:pt x="14638" y="7874"/>
                  <a:pt x="12664" y="6377"/>
                </a:cubicBezTo>
                <a:cubicBezTo>
                  <a:pt x="10613" y="4822"/>
                  <a:pt x="7732" y="3595"/>
                  <a:pt x="4356" y="2840"/>
                </a:cubicBezTo>
                <a:cubicBezTo>
                  <a:pt x="3906" y="2274"/>
                  <a:pt x="3303" y="1743"/>
                  <a:pt x="2563" y="1262"/>
                </a:cubicBezTo>
                <a:cubicBezTo>
                  <a:pt x="1828" y="783"/>
                  <a:pt x="965" y="358"/>
                  <a:pt x="0" y="0"/>
                </a:cubicBez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50" name="Shape 1950"/>
          <p:cNvSpPr/>
          <p:nvPr/>
        </p:nvSpPr>
        <p:spPr>
          <a:xfrm>
            <a:off x="3127529" y="5209800"/>
            <a:ext cx="760384" cy="10288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cubicBezTo>
                  <a:pt x="18602" y="19223"/>
                  <a:pt x="15039" y="17260"/>
                  <a:pt x="11082" y="15805"/>
                </a:cubicBezTo>
                <a:cubicBezTo>
                  <a:pt x="7607" y="14527"/>
                  <a:pt x="3876" y="13658"/>
                  <a:pt x="27" y="13231"/>
                </a:cubicBezTo>
                <a:lnTo>
                  <a:pt x="0"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51" name="Shape 1951"/>
          <p:cNvSpPr/>
          <p:nvPr/>
        </p:nvSpPr>
        <p:spPr>
          <a:xfrm>
            <a:off x="3956890" y="5213138"/>
            <a:ext cx="781797" cy="1189302"/>
          </a:xfrm>
          <a:custGeom>
            <a:avLst/>
            <a:gdLst/>
            <a:ahLst/>
            <a:cxnLst>
              <a:cxn ang="0">
                <a:pos x="wd2" y="hd2"/>
              </a:cxn>
              <a:cxn ang="5400000">
                <a:pos x="wd2" y="hd2"/>
              </a:cxn>
              <a:cxn ang="10800000">
                <a:pos x="wd2" y="hd2"/>
              </a:cxn>
              <a:cxn ang="16200000">
                <a:pos x="wd2" y="hd2"/>
              </a:cxn>
            </a:cxnLst>
            <a:rect l="0" t="0" r="r" b="b"/>
            <a:pathLst>
              <a:path w="21600" h="21431" extrusionOk="0">
                <a:moveTo>
                  <a:pt x="0" y="0"/>
                </a:moveTo>
                <a:lnTo>
                  <a:pt x="9554" y="0"/>
                </a:lnTo>
                <a:lnTo>
                  <a:pt x="13623" y="0"/>
                </a:lnTo>
                <a:lnTo>
                  <a:pt x="21600" y="0"/>
                </a:lnTo>
                <a:lnTo>
                  <a:pt x="21600" y="12380"/>
                </a:lnTo>
                <a:lnTo>
                  <a:pt x="21600" y="15279"/>
                </a:lnTo>
                <a:lnTo>
                  <a:pt x="21600" y="20474"/>
                </a:lnTo>
                <a:cubicBezTo>
                  <a:pt x="18021" y="21304"/>
                  <a:pt x="14201" y="21600"/>
                  <a:pt x="10423" y="21339"/>
                </a:cubicBezTo>
                <a:cubicBezTo>
                  <a:pt x="6789" y="21087"/>
                  <a:pt x="3284" y="20326"/>
                  <a:pt x="141" y="19108"/>
                </a:cubicBezTo>
                <a:lnTo>
                  <a:pt x="0"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52" name="Shape 1952"/>
          <p:cNvSpPr/>
          <p:nvPr/>
        </p:nvSpPr>
        <p:spPr>
          <a:xfrm>
            <a:off x="4791203" y="5209800"/>
            <a:ext cx="732428" cy="1131795"/>
          </a:xfrm>
          <a:custGeom>
            <a:avLst/>
            <a:gdLst/>
            <a:ahLst/>
            <a:cxnLst>
              <a:cxn ang="0">
                <a:pos x="wd2" y="hd2"/>
              </a:cxn>
              <a:cxn ang="5400000">
                <a:pos x="wd2" y="hd2"/>
              </a:cxn>
              <a:cxn ang="10800000">
                <a:pos x="wd2" y="hd2"/>
              </a:cxn>
              <a:cxn ang="16200000">
                <a:pos x="wd2" y="hd2"/>
              </a:cxn>
            </a:cxnLst>
            <a:rect l="0" t="0" r="r" b="b"/>
            <a:pathLst>
              <a:path w="20690" h="21600" extrusionOk="0">
                <a:moveTo>
                  <a:pt x="48" y="0"/>
                </a:moveTo>
                <a:lnTo>
                  <a:pt x="20146" y="0"/>
                </a:lnTo>
                <a:cubicBezTo>
                  <a:pt x="21600" y="4861"/>
                  <a:pt x="20113" y="9914"/>
                  <a:pt x="16018" y="14024"/>
                </a:cubicBezTo>
                <a:cubicBezTo>
                  <a:pt x="12248" y="17808"/>
                  <a:pt x="6540" y="20508"/>
                  <a:pt x="0" y="21600"/>
                </a:cubicBezTo>
                <a:lnTo>
                  <a:pt x="48" y="0"/>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53" name="Shape 1953"/>
          <p:cNvSpPr/>
          <p:nvPr/>
        </p:nvSpPr>
        <p:spPr>
          <a:xfrm>
            <a:off x="3030004" y="5910132"/>
            <a:ext cx="866494" cy="1206718"/>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cubicBezTo>
                  <a:pt x="2861" y="3149"/>
                  <a:pt x="5081" y="6574"/>
                  <a:pt x="6592" y="10172"/>
                </a:cubicBezTo>
                <a:cubicBezTo>
                  <a:pt x="7993" y="13507"/>
                  <a:pt x="8773" y="16961"/>
                  <a:pt x="8910" y="20442"/>
                </a:cubicBezTo>
                <a:cubicBezTo>
                  <a:pt x="10776" y="21147"/>
                  <a:pt x="12845" y="21530"/>
                  <a:pt x="14953" y="21564"/>
                </a:cubicBezTo>
                <a:cubicBezTo>
                  <a:pt x="17265" y="21600"/>
                  <a:pt x="19553" y="21214"/>
                  <a:pt x="21600" y="20442"/>
                </a:cubicBezTo>
                <a:lnTo>
                  <a:pt x="21600" y="7729"/>
                </a:lnTo>
                <a:cubicBezTo>
                  <a:pt x="18658" y="5275"/>
                  <a:pt x="15008" y="3308"/>
                  <a:pt x="10902" y="1965"/>
                </a:cubicBezTo>
                <a:cubicBezTo>
                  <a:pt x="7465" y="841"/>
                  <a:pt x="3770" y="175"/>
                  <a:pt x="0" y="0"/>
                </a:cubicBez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1954" name="Shape 1954"/>
          <p:cNvSpPr/>
          <p:nvPr/>
        </p:nvSpPr>
        <p:spPr>
          <a:xfrm>
            <a:off x="6681353" y="3048707"/>
            <a:ext cx="3973179"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1955" name="Shape 1955"/>
          <p:cNvSpPr/>
          <p:nvPr/>
        </p:nvSpPr>
        <p:spPr>
          <a:xfrm>
            <a:off x="6229012" y="3099792"/>
            <a:ext cx="363133"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956" name="Shape 1956"/>
          <p:cNvSpPr/>
          <p:nvPr/>
        </p:nvSpPr>
        <p:spPr>
          <a:xfrm>
            <a:off x="2304104" y="3638319"/>
            <a:ext cx="1527202" cy="67136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3959"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959" cap="all">
                <a:solidFill>
                  <a:srgbClr val="F4F4F4"/>
                </a:solidFill>
              </a:rPr>
              <a:t>1</a:t>
            </a:r>
          </a:p>
        </p:txBody>
      </p:sp>
      <p:sp>
        <p:nvSpPr>
          <p:cNvPr id="1957" name="Shape 1957"/>
          <p:cNvSpPr/>
          <p:nvPr/>
        </p:nvSpPr>
        <p:spPr>
          <a:xfrm>
            <a:off x="3167264" y="4433885"/>
            <a:ext cx="1527201" cy="67136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3959"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959" cap="all">
                <a:solidFill>
                  <a:srgbClr val="F4F4F4"/>
                </a:solidFill>
              </a:rPr>
              <a:t>2</a:t>
            </a:r>
          </a:p>
        </p:txBody>
      </p:sp>
      <p:sp>
        <p:nvSpPr>
          <p:cNvPr id="1958" name="Shape 1958"/>
          <p:cNvSpPr/>
          <p:nvPr/>
        </p:nvSpPr>
        <p:spPr>
          <a:xfrm rot="16200000">
            <a:off x="1247980" y="4710163"/>
            <a:ext cx="1239911" cy="67136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3959"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959" cap="all">
                <a:solidFill>
                  <a:srgbClr val="F4F4F4"/>
                </a:solidFill>
              </a:rPr>
              <a:t>3</a:t>
            </a:r>
          </a:p>
        </p:txBody>
      </p:sp>
      <p:sp>
        <p:nvSpPr>
          <p:cNvPr id="1959" name="Shape 1959"/>
          <p:cNvSpPr/>
          <p:nvPr/>
        </p:nvSpPr>
        <p:spPr>
          <a:xfrm rot="16200000">
            <a:off x="2056530" y="4710163"/>
            <a:ext cx="1239912" cy="67136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3959"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959" cap="all">
                <a:solidFill>
                  <a:srgbClr val="F4F4F4"/>
                </a:solidFill>
              </a:rPr>
              <a:t>4</a:t>
            </a:r>
          </a:p>
        </p:txBody>
      </p:sp>
      <p:sp>
        <p:nvSpPr>
          <p:cNvPr id="1960" name="Shape 1960"/>
          <p:cNvSpPr/>
          <p:nvPr/>
        </p:nvSpPr>
        <p:spPr>
          <a:xfrm rot="16200000">
            <a:off x="3780869" y="5451133"/>
            <a:ext cx="1114727" cy="67136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3959"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959" cap="all">
                <a:solidFill>
                  <a:srgbClr val="F4F4F4"/>
                </a:solidFill>
              </a:rPr>
              <a:t>5</a:t>
            </a:r>
          </a:p>
        </p:txBody>
      </p:sp>
      <p:sp>
        <p:nvSpPr>
          <p:cNvPr id="1961" name="Shape 1961"/>
          <p:cNvSpPr/>
          <p:nvPr/>
        </p:nvSpPr>
        <p:spPr>
          <a:xfrm>
            <a:off x="6321600" y="3190894"/>
            <a:ext cx="172698" cy="191253"/>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1962" name="Shape 1962"/>
          <p:cNvSpPr/>
          <p:nvPr/>
        </p:nvSpPr>
        <p:spPr>
          <a:xfrm>
            <a:off x="2933728" y="3179032"/>
            <a:ext cx="267954" cy="265776"/>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1963" name="Shape 1963"/>
          <p:cNvSpPr/>
          <p:nvPr/>
        </p:nvSpPr>
        <p:spPr>
          <a:xfrm>
            <a:off x="1560216" y="3714070"/>
            <a:ext cx="276668" cy="283204"/>
          </a:xfrm>
          <a:custGeom>
            <a:avLst/>
            <a:gdLst/>
            <a:ahLst/>
            <a:cxnLst>
              <a:cxn ang="0">
                <a:pos x="wd2" y="hd2"/>
              </a:cxn>
              <a:cxn ang="5400000">
                <a:pos x="wd2" y="hd2"/>
              </a:cxn>
              <a:cxn ang="10800000">
                <a:pos x="wd2" y="hd2"/>
              </a:cxn>
              <a:cxn ang="16200000">
                <a:pos x="wd2" y="hd2"/>
              </a:cxn>
            </a:cxnLst>
            <a:rect l="0" t="0" r="r" b="b"/>
            <a:pathLst>
              <a:path w="21600" h="21600" extrusionOk="0">
                <a:moveTo>
                  <a:pt x="4393" y="14400"/>
                </a:moveTo>
                <a:cubicBezTo>
                  <a:pt x="366" y="14400"/>
                  <a:pt x="366" y="14400"/>
                  <a:pt x="366" y="14400"/>
                </a:cubicBezTo>
                <a:cubicBezTo>
                  <a:pt x="0" y="14400"/>
                  <a:pt x="0" y="14400"/>
                  <a:pt x="0" y="14040"/>
                </a:cubicBezTo>
                <a:cubicBezTo>
                  <a:pt x="0" y="14040"/>
                  <a:pt x="0" y="13680"/>
                  <a:pt x="366" y="13680"/>
                </a:cubicBezTo>
                <a:cubicBezTo>
                  <a:pt x="4393" y="13680"/>
                  <a:pt x="4393" y="13680"/>
                  <a:pt x="4393" y="13680"/>
                </a:cubicBezTo>
                <a:cubicBezTo>
                  <a:pt x="4759" y="13680"/>
                  <a:pt x="4759" y="14040"/>
                  <a:pt x="4759" y="14040"/>
                </a:cubicBezTo>
                <a:cubicBezTo>
                  <a:pt x="4759" y="14400"/>
                  <a:pt x="4759" y="14400"/>
                  <a:pt x="4393" y="14400"/>
                </a:cubicBezTo>
                <a:close/>
                <a:moveTo>
                  <a:pt x="10251" y="6840"/>
                </a:moveTo>
                <a:cubicBezTo>
                  <a:pt x="6590" y="3240"/>
                  <a:pt x="6590" y="3240"/>
                  <a:pt x="6590" y="3240"/>
                </a:cubicBezTo>
                <a:cubicBezTo>
                  <a:pt x="6590" y="2880"/>
                  <a:pt x="6224" y="2880"/>
                  <a:pt x="5858" y="2880"/>
                </a:cubicBezTo>
                <a:cubicBezTo>
                  <a:pt x="5492" y="2880"/>
                  <a:pt x="5125" y="2880"/>
                  <a:pt x="4759" y="3240"/>
                </a:cubicBezTo>
                <a:cubicBezTo>
                  <a:pt x="2929" y="5040"/>
                  <a:pt x="2929" y="5040"/>
                  <a:pt x="2929" y="5040"/>
                </a:cubicBezTo>
                <a:cubicBezTo>
                  <a:pt x="2929" y="5400"/>
                  <a:pt x="2563" y="5400"/>
                  <a:pt x="2563" y="5760"/>
                </a:cubicBezTo>
                <a:cubicBezTo>
                  <a:pt x="2563" y="6120"/>
                  <a:pt x="2929" y="6480"/>
                  <a:pt x="2929" y="6840"/>
                </a:cubicBezTo>
                <a:cubicBezTo>
                  <a:pt x="6590" y="10440"/>
                  <a:pt x="6590" y="10440"/>
                  <a:pt x="6590" y="10440"/>
                </a:cubicBezTo>
                <a:cubicBezTo>
                  <a:pt x="6224" y="13320"/>
                  <a:pt x="6224" y="13320"/>
                  <a:pt x="6224" y="13320"/>
                </a:cubicBezTo>
                <a:cubicBezTo>
                  <a:pt x="6224" y="13320"/>
                  <a:pt x="5858" y="12960"/>
                  <a:pt x="5492" y="12960"/>
                </a:cubicBezTo>
                <a:cubicBezTo>
                  <a:pt x="1098" y="8640"/>
                  <a:pt x="1098" y="8640"/>
                  <a:pt x="1098" y="8640"/>
                </a:cubicBezTo>
                <a:cubicBezTo>
                  <a:pt x="366" y="7920"/>
                  <a:pt x="0" y="6840"/>
                  <a:pt x="0" y="5760"/>
                </a:cubicBezTo>
                <a:cubicBezTo>
                  <a:pt x="0" y="5040"/>
                  <a:pt x="366" y="3960"/>
                  <a:pt x="1098" y="3240"/>
                </a:cubicBezTo>
                <a:cubicBezTo>
                  <a:pt x="3295" y="1440"/>
                  <a:pt x="3295" y="1440"/>
                  <a:pt x="3295" y="1440"/>
                </a:cubicBezTo>
                <a:cubicBezTo>
                  <a:pt x="4027" y="720"/>
                  <a:pt x="4759" y="360"/>
                  <a:pt x="5858" y="360"/>
                </a:cubicBezTo>
                <a:cubicBezTo>
                  <a:pt x="6956" y="360"/>
                  <a:pt x="7688" y="720"/>
                  <a:pt x="8420" y="1440"/>
                </a:cubicBezTo>
                <a:cubicBezTo>
                  <a:pt x="12814" y="5760"/>
                  <a:pt x="12814" y="5760"/>
                  <a:pt x="12814" y="5760"/>
                </a:cubicBezTo>
                <a:cubicBezTo>
                  <a:pt x="13180" y="6120"/>
                  <a:pt x="13180" y="6120"/>
                  <a:pt x="13546" y="6480"/>
                </a:cubicBezTo>
                <a:lnTo>
                  <a:pt x="10251" y="6840"/>
                </a:lnTo>
                <a:close/>
                <a:moveTo>
                  <a:pt x="2197" y="19800"/>
                </a:moveTo>
                <a:cubicBezTo>
                  <a:pt x="2197" y="19800"/>
                  <a:pt x="2197" y="19800"/>
                  <a:pt x="1831" y="19800"/>
                </a:cubicBezTo>
                <a:cubicBezTo>
                  <a:pt x="1831" y="19800"/>
                  <a:pt x="1831" y="19800"/>
                  <a:pt x="1831" y="19800"/>
                </a:cubicBezTo>
                <a:cubicBezTo>
                  <a:pt x="1464" y="19440"/>
                  <a:pt x="1464" y="19440"/>
                  <a:pt x="1831" y="19080"/>
                </a:cubicBezTo>
                <a:cubicBezTo>
                  <a:pt x="5125" y="15840"/>
                  <a:pt x="5125" y="15840"/>
                  <a:pt x="5125" y="15840"/>
                </a:cubicBezTo>
                <a:cubicBezTo>
                  <a:pt x="5125" y="15840"/>
                  <a:pt x="5492" y="15840"/>
                  <a:pt x="5492" y="15840"/>
                </a:cubicBezTo>
                <a:cubicBezTo>
                  <a:pt x="5858" y="16200"/>
                  <a:pt x="5858" y="16200"/>
                  <a:pt x="5492" y="16560"/>
                </a:cubicBezTo>
                <a:lnTo>
                  <a:pt x="2197" y="19800"/>
                </a:lnTo>
                <a:close/>
                <a:moveTo>
                  <a:pt x="7688" y="21240"/>
                </a:moveTo>
                <a:cubicBezTo>
                  <a:pt x="7688" y="21240"/>
                  <a:pt x="7688" y="21600"/>
                  <a:pt x="7322" y="21600"/>
                </a:cubicBezTo>
                <a:cubicBezTo>
                  <a:pt x="7322" y="21600"/>
                  <a:pt x="6956" y="21240"/>
                  <a:pt x="6956" y="21240"/>
                </a:cubicBezTo>
                <a:cubicBezTo>
                  <a:pt x="6956" y="16920"/>
                  <a:pt x="6956" y="16920"/>
                  <a:pt x="6956" y="16920"/>
                </a:cubicBezTo>
                <a:cubicBezTo>
                  <a:pt x="6956" y="16920"/>
                  <a:pt x="7322" y="16560"/>
                  <a:pt x="7322" y="16560"/>
                </a:cubicBezTo>
                <a:cubicBezTo>
                  <a:pt x="7688" y="16560"/>
                  <a:pt x="7688" y="16920"/>
                  <a:pt x="7688" y="16920"/>
                </a:cubicBezTo>
                <a:lnTo>
                  <a:pt x="7688" y="21240"/>
                </a:lnTo>
                <a:close/>
                <a:moveTo>
                  <a:pt x="20502" y="18360"/>
                </a:moveTo>
                <a:cubicBezTo>
                  <a:pt x="18305" y="20160"/>
                  <a:pt x="18305" y="20160"/>
                  <a:pt x="18305" y="20160"/>
                </a:cubicBezTo>
                <a:cubicBezTo>
                  <a:pt x="17573" y="20880"/>
                  <a:pt x="16841" y="21240"/>
                  <a:pt x="15742" y="21240"/>
                </a:cubicBezTo>
                <a:cubicBezTo>
                  <a:pt x="14644" y="21240"/>
                  <a:pt x="13912" y="20880"/>
                  <a:pt x="13180" y="20160"/>
                </a:cubicBezTo>
                <a:cubicBezTo>
                  <a:pt x="8786" y="15840"/>
                  <a:pt x="8786" y="15840"/>
                  <a:pt x="8786" y="15840"/>
                </a:cubicBezTo>
                <a:cubicBezTo>
                  <a:pt x="8420" y="15840"/>
                  <a:pt x="8420" y="15480"/>
                  <a:pt x="8054" y="15120"/>
                </a:cubicBezTo>
                <a:cubicBezTo>
                  <a:pt x="11349" y="15120"/>
                  <a:pt x="11349" y="15120"/>
                  <a:pt x="11349" y="15120"/>
                </a:cubicBezTo>
                <a:cubicBezTo>
                  <a:pt x="15010" y="18360"/>
                  <a:pt x="15010" y="18360"/>
                  <a:pt x="15010" y="18360"/>
                </a:cubicBezTo>
                <a:cubicBezTo>
                  <a:pt x="15376" y="19080"/>
                  <a:pt x="16108" y="19080"/>
                  <a:pt x="16475" y="18360"/>
                </a:cubicBezTo>
                <a:cubicBezTo>
                  <a:pt x="18671" y="16560"/>
                  <a:pt x="18671" y="16560"/>
                  <a:pt x="18671" y="16560"/>
                </a:cubicBezTo>
                <a:cubicBezTo>
                  <a:pt x="18671" y="16560"/>
                  <a:pt x="19037" y="16200"/>
                  <a:pt x="19037" y="15840"/>
                </a:cubicBezTo>
                <a:cubicBezTo>
                  <a:pt x="19037" y="15480"/>
                  <a:pt x="18671" y="15120"/>
                  <a:pt x="18671" y="14760"/>
                </a:cubicBezTo>
                <a:cubicBezTo>
                  <a:pt x="15010" y="11520"/>
                  <a:pt x="15010" y="11520"/>
                  <a:pt x="15010" y="11520"/>
                </a:cubicBezTo>
                <a:cubicBezTo>
                  <a:pt x="15376" y="8280"/>
                  <a:pt x="15376" y="8280"/>
                  <a:pt x="15376" y="8280"/>
                </a:cubicBezTo>
                <a:cubicBezTo>
                  <a:pt x="15376" y="8280"/>
                  <a:pt x="15742" y="8640"/>
                  <a:pt x="16108" y="8640"/>
                </a:cubicBezTo>
                <a:cubicBezTo>
                  <a:pt x="20502" y="12960"/>
                  <a:pt x="20502" y="12960"/>
                  <a:pt x="20502" y="12960"/>
                </a:cubicBezTo>
                <a:cubicBezTo>
                  <a:pt x="21234" y="13680"/>
                  <a:pt x="21600" y="14760"/>
                  <a:pt x="21600" y="15840"/>
                </a:cubicBezTo>
                <a:cubicBezTo>
                  <a:pt x="21600" y="16920"/>
                  <a:pt x="21234" y="17640"/>
                  <a:pt x="20502" y="18360"/>
                </a:cubicBezTo>
                <a:close/>
                <a:moveTo>
                  <a:pt x="14644" y="4680"/>
                </a:moveTo>
                <a:cubicBezTo>
                  <a:pt x="14644" y="5040"/>
                  <a:pt x="14278" y="5040"/>
                  <a:pt x="14278" y="5040"/>
                </a:cubicBezTo>
                <a:cubicBezTo>
                  <a:pt x="13912" y="5040"/>
                  <a:pt x="13546" y="5040"/>
                  <a:pt x="13546" y="4680"/>
                </a:cubicBezTo>
                <a:cubicBezTo>
                  <a:pt x="13546" y="360"/>
                  <a:pt x="13546" y="360"/>
                  <a:pt x="13546" y="360"/>
                </a:cubicBezTo>
                <a:cubicBezTo>
                  <a:pt x="13546" y="360"/>
                  <a:pt x="13912" y="0"/>
                  <a:pt x="14278" y="0"/>
                </a:cubicBezTo>
                <a:cubicBezTo>
                  <a:pt x="14278" y="0"/>
                  <a:pt x="14644" y="360"/>
                  <a:pt x="14644" y="360"/>
                </a:cubicBezTo>
                <a:lnTo>
                  <a:pt x="14644" y="4680"/>
                </a:lnTo>
                <a:close/>
                <a:moveTo>
                  <a:pt x="16475" y="5760"/>
                </a:moveTo>
                <a:cubicBezTo>
                  <a:pt x="16475" y="5760"/>
                  <a:pt x="16475" y="5760"/>
                  <a:pt x="16108" y="5760"/>
                </a:cubicBezTo>
                <a:cubicBezTo>
                  <a:pt x="16108" y="5760"/>
                  <a:pt x="16108" y="5760"/>
                  <a:pt x="15742" y="5760"/>
                </a:cubicBezTo>
                <a:cubicBezTo>
                  <a:pt x="15742" y="5760"/>
                  <a:pt x="15742" y="5400"/>
                  <a:pt x="15742" y="5040"/>
                </a:cubicBezTo>
                <a:cubicBezTo>
                  <a:pt x="19403" y="1800"/>
                  <a:pt x="19403" y="1800"/>
                  <a:pt x="19403" y="1800"/>
                </a:cubicBezTo>
                <a:cubicBezTo>
                  <a:pt x="19403" y="1800"/>
                  <a:pt x="19769" y="1800"/>
                  <a:pt x="19769" y="1800"/>
                </a:cubicBezTo>
                <a:cubicBezTo>
                  <a:pt x="20136" y="2160"/>
                  <a:pt x="20136" y="2160"/>
                  <a:pt x="19769" y="2520"/>
                </a:cubicBezTo>
                <a:lnTo>
                  <a:pt x="16475" y="5760"/>
                </a:lnTo>
                <a:close/>
                <a:moveTo>
                  <a:pt x="21234" y="7920"/>
                </a:moveTo>
                <a:cubicBezTo>
                  <a:pt x="17207" y="7920"/>
                  <a:pt x="17207" y="7920"/>
                  <a:pt x="17207" y="7920"/>
                </a:cubicBezTo>
                <a:cubicBezTo>
                  <a:pt x="16841" y="7920"/>
                  <a:pt x="16475" y="7920"/>
                  <a:pt x="16475" y="7560"/>
                </a:cubicBezTo>
                <a:cubicBezTo>
                  <a:pt x="16475" y="7200"/>
                  <a:pt x="16841" y="7200"/>
                  <a:pt x="17207" y="7200"/>
                </a:cubicBezTo>
                <a:cubicBezTo>
                  <a:pt x="21234" y="7200"/>
                  <a:pt x="21234" y="7200"/>
                  <a:pt x="21234" y="7200"/>
                </a:cubicBezTo>
                <a:cubicBezTo>
                  <a:pt x="21600" y="7200"/>
                  <a:pt x="21600" y="7200"/>
                  <a:pt x="21600" y="7560"/>
                </a:cubicBezTo>
                <a:cubicBezTo>
                  <a:pt x="21600" y="7920"/>
                  <a:pt x="21600" y="7920"/>
                  <a:pt x="21234" y="7920"/>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1964" name="Shape 1964"/>
          <p:cNvSpPr/>
          <p:nvPr/>
        </p:nvSpPr>
        <p:spPr>
          <a:xfrm>
            <a:off x="4207695" y="3834577"/>
            <a:ext cx="272311" cy="278847"/>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1965" name="Shape 1965"/>
          <p:cNvSpPr/>
          <p:nvPr/>
        </p:nvSpPr>
        <p:spPr>
          <a:xfrm>
            <a:off x="5006012" y="4650839"/>
            <a:ext cx="302810" cy="237456"/>
          </a:xfrm>
          <a:custGeom>
            <a:avLst/>
            <a:gdLst/>
            <a:ahLst/>
            <a:cxnLst>
              <a:cxn ang="0">
                <a:pos x="wd2" y="hd2"/>
              </a:cxn>
              <a:cxn ang="5400000">
                <a:pos x="wd2" y="hd2"/>
              </a:cxn>
              <a:cxn ang="10800000">
                <a:pos x="wd2" y="hd2"/>
              </a:cxn>
              <a:cxn ang="16200000">
                <a:pos x="wd2" y="hd2"/>
              </a:cxn>
            </a:cxnLst>
            <a:rect l="0" t="0" r="r" b="b"/>
            <a:pathLst>
              <a:path w="21600" h="21600" extrusionOk="0">
                <a:moveTo>
                  <a:pt x="21263" y="8640"/>
                </a:moveTo>
                <a:cubicBezTo>
                  <a:pt x="20588" y="13392"/>
                  <a:pt x="18225" y="16416"/>
                  <a:pt x="14850" y="18576"/>
                </a:cubicBezTo>
                <a:cubicBezTo>
                  <a:pt x="13163" y="19872"/>
                  <a:pt x="11138" y="20304"/>
                  <a:pt x="9450" y="20304"/>
                </a:cubicBezTo>
                <a:cubicBezTo>
                  <a:pt x="8437" y="20304"/>
                  <a:pt x="7087" y="20304"/>
                  <a:pt x="6075" y="19872"/>
                </a:cubicBezTo>
                <a:cubicBezTo>
                  <a:pt x="5400" y="19440"/>
                  <a:pt x="4387" y="18576"/>
                  <a:pt x="3712" y="18576"/>
                </a:cubicBezTo>
                <a:cubicBezTo>
                  <a:pt x="3037" y="18576"/>
                  <a:pt x="2362" y="21600"/>
                  <a:pt x="1350" y="21600"/>
                </a:cubicBezTo>
                <a:cubicBezTo>
                  <a:pt x="675" y="21600"/>
                  <a:pt x="337" y="21168"/>
                  <a:pt x="0" y="20304"/>
                </a:cubicBezTo>
                <a:cubicBezTo>
                  <a:pt x="0" y="20304"/>
                  <a:pt x="0" y="19872"/>
                  <a:pt x="0" y="19872"/>
                </a:cubicBezTo>
                <a:cubicBezTo>
                  <a:pt x="0" y="18144"/>
                  <a:pt x="2362" y="16848"/>
                  <a:pt x="2362" y="15984"/>
                </a:cubicBezTo>
                <a:cubicBezTo>
                  <a:pt x="2362" y="15984"/>
                  <a:pt x="2025" y="15120"/>
                  <a:pt x="2025" y="14688"/>
                </a:cubicBezTo>
                <a:cubicBezTo>
                  <a:pt x="2025" y="14256"/>
                  <a:pt x="1687" y="13824"/>
                  <a:pt x="1687" y="12960"/>
                </a:cubicBezTo>
                <a:cubicBezTo>
                  <a:pt x="1687" y="8208"/>
                  <a:pt x="4725" y="4752"/>
                  <a:pt x="8437" y="3456"/>
                </a:cubicBezTo>
                <a:cubicBezTo>
                  <a:pt x="10800" y="2160"/>
                  <a:pt x="15863" y="3456"/>
                  <a:pt x="17550" y="1296"/>
                </a:cubicBezTo>
                <a:cubicBezTo>
                  <a:pt x="18225" y="432"/>
                  <a:pt x="18563" y="0"/>
                  <a:pt x="19575" y="0"/>
                </a:cubicBezTo>
                <a:cubicBezTo>
                  <a:pt x="20925" y="0"/>
                  <a:pt x="21600" y="4320"/>
                  <a:pt x="21600" y="5616"/>
                </a:cubicBezTo>
                <a:cubicBezTo>
                  <a:pt x="21600" y="6912"/>
                  <a:pt x="21263" y="7776"/>
                  <a:pt x="21263" y="8640"/>
                </a:cubicBezTo>
                <a:close/>
                <a:moveTo>
                  <a:pt x="14513" y="7776"/>
                </a:moveTo>
                <a:cubicBezTo>
                  <a:pt x="10462" y="7776"/>
                  <a:pt x="7425" y="9936"/>
                  <a:pt x="4725" y="13824"/>
                </a:cubicBezTo>
                <a:cubicBezTo>
                  <a:pt x="4725" y="14256"/>
                  <a:pt x="4387" y="14256"/>
                  <a:pt x="4387" y="14688"/>
                </a:cubicBezTo>
                <a:cubicBezTo>
                  <a:pt x="4387" y="15120"/>
                  <a:pt x="5062" y="15552"/>
                  <a:pt x="5400" y="15552"/>
                </a:cubicBezTo>
                <a:cubicBezTo>
                  <a:pt x="5400" y="15552"/>
                  <a:pt x="5737" y="15552"/>
                  <a:pt x="5737" y="15552"/>
                </a:cubicBezTo>
                <a:cubicBezTo>
                  <a:pt x="6412" y="14688"/>
                  <a:pt x="7087" y="13824"/>
                  <a:pt x="7425" y="13392"/>
                </a:cubicBezTo>
                <a:cubicBezTo>
                  <a:pt x="9787" y="10800"/>
                  <a:pt x="11475" y="9936"/>
                  <a:pt x="14513" y="9936"/>
                </a:cubicBezTo>
                <a:cubicBezTo>
                  <a:pt x="14850" y="9936"/>
                  <a:pt x="15188" y="9504"/>
                  <a:pt x="15188" y="8640"/>
                </a:cubicBezTo>
                <a:cubicBezTo>
                  <a:pt x="15188" y="8208"/>
                  <a:pt x="14850" y="7776"/>
                  <a:pt x="14513" y="7776"/>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1966" name="Shape 1966"/>
          <p:cNvSpPr/>
          <p:nvPr/>
        </p:nvSpPr>
        <p:spPr>
          <a:xfrm>
            <a:off x="5023840" y="5499000"/>
            <a:ext cx="276669" cy="259240"/>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1967" name="Shape 1967"/>
          <p:cNvSpPr/>
          <p:nvPr/>
        </p:nvSpPr>
        <p:spPr>
          <a:xfrm>
            <a:off x="995183" y="4813440"/>
            <a:ext cx="272312" cy="274490"/>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1968" name="Shape 1968"/>
          <p:cNvSpPr/>
          <p:nvPr/>
        </p:nvSpPr>
        <p:spPr>
          <a:xfrm>
            <a:off x="3372293" y="5430428"/>
            <a:ext cx="270133" cy="217850"/>
          </a:xfrm>
          <a:custGeom>
            <a:avLst/>
            <a:gdLst/>
            <a:ahLst/>
            <a:cxnLst>
              <a:cxn ang="0">
                <a:pos x="wd2" y="hd2"/>
              </a:cxn>
              <a:cxn ang="5400000">
                <a:pos x="wd2" y="hd2"/>
              </a:cxn>
              <a:cxn ang="10800000">
                <a:pos x="wd2" y="hd2"/>
              </a:cxn>
              <a:cxn ang="16200000">
                <a:pos x="wd2" y="hd2"/>
              </a:cxn>
            </a:cxnLst>
            <a:rect l="0" t="0" r="r" b="b"/>
            <a:pathLst>
              <a:path w="21600" h="21600" extrusionOk="0">
                <a:moveTo>
                  <a:pt x="20842" y="12678"/>
                </a:moveTo>
                <a:cubicBezTo>
                  <a:pt x="20842" y="12678"/>
                  <a:pt x="20463" y="12678"/>
                  <a:pt x="20463" y="12678"/>
                </a:cubicBezTo>
                <a:cubicBezTo>
                  <a:pt x="20463" y="12678"/>
                  <a:pt x="20463" y="12678"/>
                  <a:pt x="20463" y="12678"/>
                </a:cubicBezTo>
                <a:cubicBezTo>
                  <a:pt x="20463" y="12678"/>
                  <a:pt x="20084" y="12678"/>
                  <a:pt x="20084" y="12678"/>
                </a:cubicBezTo>
                <a:cubicBezTo>
                  <a:pt x="10611" y="2817"/>
                  <a:pt x="10611" y="2817"/>
                  <a:pt x="10611" y="2817"/>
                </a:cubicBezTo>
                <a:cubicBezTo>
                  <a:pt x="1516" y="12678"/>
                  <a:pt x="1516" y="12678"/>
                  <a:pt x="1516" y="12678"/>
                </a:cubicBezTo>
                <a:cubicBezTo>
                  <a:pt x="1516" y="12678"/>
                  <a:pt x="1137" y="12678"/>
                  <a:pt x="1137" y="12678"/>
                </a:cubicBezTo>
                <a:cubicBezTo>
                  <a:pt x="1137" y="12678"/>
                  <a:pt x="758" y="12678"/>
                  <a:pt x="758" y="12678"/>
                </a:cubicBezTo>
                <a:cubicBezTo>
                  <a:pt x="0" y="11270"/>
                  <a:pt x="0" y="11270"/>
                  <a:pt x="0" y="11270"/>
                </a:cubicBezTo>
                <a:cubicBezTo>
                  <a:pt x="0" y="11270"/>
                  <a:pt x="0" y="10800"/>
                  <a:pt x="0" y="10800"/>
                </a:cubicBezTo>
                <a:cubicBezTo>
                  <a:pt x="9853" y="470"/>
                  <a:pt x="9853" y="470"/>
                  <a:pt x="9853" y="470"/>
                </a:cubicBezTo>
                <a:cubicBezTo>
                  <a:pt x="10232" y="0"/>
                  <a:pt x="11368" y="0"/>
                  <a:pt x="11747" y="470"/>
                </a:cubicBezTo>
                <a:cubicBezTo>
                  <a:pt x="15158" y="3757"/>
                  <a:pt x="15158" y="3757"/>
                  <a:pt x="15158" y="3757"/>
                </a:cubicBezTo>
                <a:cubicBezTo>
                  <a:pt x="15158" y="470"/>
                  <a:pt x="15158" y="470"/>
                  <a:pt x="15158" y="470"/>
                </a:cubicBezTo>
                <a:cubicBezTo>
                  <a:pt x="15158" y="470"/>
                  <a:pt x="15158" y="0"/>
                  <a:pt x="15537" y="0"/>
                </a:cubicBezTo>
                <a:cubicBezTo>
                  <a:pt x="18189" y="0"/>
                  <a:pt x="18189" y="0"/>
                  <a:pt x="18189" y="0"/>
                </a:cubicBezTo>
                <a:cubicBezTo>
                  <a:pt x="18568" y="0"/>
                  <a:pt x="18568" y="470"/>
                  <a:pt x="18568" y="470"/>
                </a:cubicBezTo>
                <a:cubicBezTo>
                  <a:pt x="18568" y="7513"/>
                  <a:pt x="18568" y="7513"/>
                  <a:pt x="18568" y="7513"/>
                </a:cubicBezTo>
                <a:cubicBezTo>
                  <a:pt x="21600" y="10800"/>
                  <a:pt x="21600" y="10800"/>
                  <a:pt x="21600" y="10800"/>
                </a:cubicBezTo>
                <a:cubicBezTo>
                  <a:pt x="21600" y="10800"/>
                  <a:pt x="21600" y="11270"/>
                  <a:pt x="21600" y="11270"/>
                </a:cubicBezTo>
                <a:lnTo>
                  <a:pt x="20842" y="12678"/>
                </a:lnTo>
                <a:close/>
                <a:moveTo>
                  <a:pt x="18568" y="20661"/>
                </a:moveTo>
                <a:cubicBezTo>
                  <a:pt x="18568" y="21130"/>
                  <a:pt x="18189" y="21600"/>
                  <a:pt x="17811" y="21600"/>
                </a:cubicBezTo>
                <a:cubicBezTo>
                  <a:pt x="12505" y="21600"/>
                  <a:pt x="12505" y="21600"/>
                  <a:pt x="12505" y="21600"/>
                </a:cubicBezTo>
                <a:cubicBezTo>
                  <a:pt x="12505" y="15026"/>
                  <a:pt x="12505" y="15026"/>
                  <a:pt x="12505" y="15026"/>
                </a:cubicBezTo>
                <a:cubicBezTo>
                  <a:pt x="9095" y="15026"/>
                  <a:pt x="9095" y="15026"/>
                  <a:pt x="9095" y="15026"/>
                </a:cubicBezTo>
                <a:cubicBezTo>
                  <a:pt x="9095" y="21600"/>
                  <a:pt x="9095" y="21600"/>
                  <a:pt x="9095" y="21600"/>
                </a:cubicBezTo>
                <a:cubicBezTo>
                  <a:pt x="3789" y="21600"/>
                  <a:pt x="3789" y="21600"/>
                  <a:pt x="3789" y="21600"/>
                </a:cubicBezTo>
                <a:cubicBezTo>
                  <a:pt x="3411" y="21600"/>
                  <a:pt x="3032" y="21130"/>
                  <a:pt x="3032" y="20661"/>
                </a:cubicBezTo>
                <a:cubicBezTo>
                  <a:pt x="3032" y="12678"/>
                  <a:pt x="3032" y="12678"/>
                  <a:pt x="3032" y="12678"/>
                </a:cubicBezTo>
                <a:cubicBezTo>
                  <a:pt x="3032" y="12678"/>
                  <a:pt x="3032" y="12209"/>
                  <a:pt x="3032" y="12209"/>
                </a:cubicBezTo>
                <a:cubicBezTo>
                  <a:pt x="10611" y="4226"/>
                  <a:pt x="10611" y="4226"/>
                  <a:pt x="10611" y="4226"/>
                </a:cubicBezTo>
                <a:cubicBezTo>
                  <a:pt x="18568" y="12209"/>
                  <a:pt x="18568" y="12209"/>
                  <a:pt x="18568" y="12209"/>
                </a:cubicBezTo>
                <a:cubicBezTo>
                  <a:pt x="18568" y="12209"/>
                  <a:pt x="18568" y="12678"/>
                  <a:pt x="18568" y="12678"/>
                </a:cubicBezTo>
                <a:lnTo>
                  <a:pt x="18568" y="20661"/>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1969" name="Shape 1969"/>
          <p:cNvSpPr/>
          <p:nvPr/>
        </p:nvSpPr>
        <p:spPr>
          <a:xfrm>
            <a:off x="6687556" y="6192903"/>
            <a:ext cx="5666704" cy="179317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a:t>
            </a:r>
          </a:p>
        </p:txBody>
      </p:sp>
      <p:sp>
        <p:nvSpPr>
          <p:cNvPr id="1970" name="Shape 1970"/>
          <p:cNvSpPr/>
          <p:nvPr/>
        </p:nvSpPr>
        <p:spPr>
          <a:xfrm>
            <a:off x="6681353" y="5588707"/>
            <a:ext cx="3973179"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1971" name="Shape 1971"/>
          <p:cNvSpPr/>
          <p:nvPr/>
        </p:nvSpPr>
        <p:spPr>
          <a:xfrm>
            <a:off x="6229012" y="5639792"/>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972" name="Shape 1972"/>
          <p:cNvSpPr/>
          <p:nvPr/>
        </p:nvSpPr>
        <p:spPr>
          <a:xfrm>
            <a:off x="6322929" y="5713420"/>
            <a:ext cx="181142" cy="233136"/>
          </a:xfrm>
          <a:custGeom>
            <a:avLst/>
            <a:gdLst/>
            <a:ahLst/>
            <a:cxnLst>
              <a:cxn ang="0">
                <a:pos x="wd2" y="hd2"/>
              </a:cxn>
              <a:cxn ang="5400000">
                <a:pos x="wd2" y="hd2"/>
              </a:cxn>
              <a:cxn ang="10800000">
                <a:pos x="wd2" y="hd2"/>
              </a:cxn>
              <a:cxn ang="16200000">
                <a:pos x="wd2" y="hd2"/>
              </a:cxn>
            </a:cxnLst>
            <a:rect l="0" t="0" r="r" b="b"/>
            <a:pathLst>
              <a:path w="21600" h="21600" extrusionOk="0">
                <a:moveTo>
                  <a:pt x="10800" y="15525"/>
                </a:moveTo>
                <a:cubicBezTo>
                  <a:pt x="8640" y="19238"/>
                  <a:pt x="4752" y="21600"/>
                  <a:pt x="432" y="21600"/>
                </a:cubicBezTo>
                <a:cubicBezTo>
                  <a:pt x="0" y="21600"/>
                  <a:pt x="0" y="21263"/>
                  <a:pt x="0" y="20925"/>
                </a:cubicBezTo>
                <a:cubicBezTo>
                  <a:pt x="0" y="20588"/>
                  <a:pt x="0" y="20588"/>
                  <a:pt x="432" y="20588"/>
                </a:cubicBezTo>
                <a:cubicBezTo>
                  <a:pt x="4320" y="20588"/>
                  <a:pt x="7344" y="18563"/>
                  <a:pt x="9504" y="15525"/>
                </a:cubicBezTo>
                <a:cubicBezTo>
                  <a:pt x="7344" y="16200"/>
                  <a:pt x="2592" y="16875"/>
                  <a:pt x="432" y="12150"/>
                </a:cubicBezTo>
                <a:cubicBezTo>
                  <a:pt x="6480" y="10125"/>
                  <a:pt x="9504" y="12488"/>
                  <a:pt x="10368" y="13838"/>
                </a:cubicBezTo>
                <a:cubicBezTo>
                  <a:pt x="10800" y="12825"/>
                  <a:pt x="11232" y="11813"/>
                  <a:pt x="11664" y="10462"/>
                </a:cubicBezTo>
                <a:cubicBezTo>
                  <a:pt x="11664" y="10462"/>
                  <a:pt x="3888" y="11475"/>
                  <a:pt x="3024" y="6075"/>
                </a:cubicBezTo>
                <a:cubicBezTo>
                  <a:pt x="9936" y="4050"/>
                  <a:pt x="11664" y="9450"/>
                  <a:pt x="11664" y="9450"/>
                </a:cubicBezTo>
                <a:cubicBezTo>
                  <a:pt x="11664" y="8775"/>
                  <a:pt x="12096" y="7087"/>
                  <a:pt x="12096" y="7087"/>
                </a:cubicBezTo>
                <a:cubicBezTo>
                  <a:pt x="12096" y="7087"/>
                  <a:pt x="6048" y="4050"/>
                  <a:pt x="9936" y="0"/>
                </a:cubicBezTo>
                <a:cubicBezTo>
                  <a:pt x="16848" y="1687"/>
                  <a:pt x="13392" y="7087"/>
                  <a:pt x="13392" y="7087"/>
                </a:cubicBezTo>
                <a:cubicBezTo>
                  <a:pt x="13392" y="7087"/>
                  <a:pt x="13392" y="8100"/>
                  <a:pt x="13392" y="8437"/>
                </a:cubicBezTo>
                <a:cubicBezTo>
                  <a:pt x="13392" y="8437"/>
                  <a:pt x="15984" y="4725"/>
                  <a:pt x="20736" y="6075"/>
                </a:cubicBezTo>
                <a:cubicBezTo>
                  <a:pt x="20736" y="11813"/>
                  <a:pt x="12960" y="10800"/>
                  <a:pt x="12960" y="10800"/>
                </a:cubicBezTo>
                <a:cubicBezTo>
                  <a:pt x="12528" y="11813"/>
                  <a:pt x="12528" y="13163"/>
                  <a:pt x="11664" y="14175"/>
                </a:cubicBezTo>
                <a:cubicBezTo>
                  <a:pt x="11664" y="14175"/>
                  <a:pt x="16416" y="10125"/>
                  <a:pt x="21600" y="13163"/>
                </a:cubicBezTo>
                <a:cubicBezTo>
                  <a:pt x="18576" y="19238"/>
                  <a:pt x="10800" y="15525"/>
                  <a:pt x="10800" y="15525"/>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4" name="Shape 1974"/>
          <p:cNvSpPr/>
          <p:nvPr/>
        </p:nvSpPr>
        <p:spPr>
          <a:xfrm>
            <a:off x="4624177" y="6072735"/>
            <a:ext cx="439949" cy="444642"/>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975" name="Shape 1975"/>
          <p:cNvSpPr/>
          <p:nvPr/>
        </p:nvSpPr>
        <p:spPr>
          <a:xfrm>
            <a:off x="4624177" y="6664892"/>
            <a:ext cx="439949" cy="444642"/>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976" name="Shape 1976"/>
          <p:cNvSpPr/>
          <p:nvPr/>
        </p:nvSpPr>
        <p:spPr>
          <a:xfrm>
            <a:off x="4624177" y="7250372"/>
            <a:ext cx="439949" cy="444641"/>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977" name="Shape 1977"/>
          <p:cNvSpPr/>
          <p:nvPr/>
        </p:nvSpPr>
        <p:spPr>
          <a:xfrm>
            <a:off x="8726277" y="6072735"/>
            <a:ext cx="439949" cy="444642"/>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978" name="Shape 1978"/>
          <p:cNvSpPr/>
          <p:nvPr/>
        </p:nvSpPr>
        <p:spPr>
          <a:xfrm>
            <a:off x="8726277" y="6664892"/>
            <a:ext cx="439949" cy="444642"/>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979" name="Shape 1979"/>
          <p:cNvSpPr/>
          <p:nvPr/>
        </p:nvSpPr>
        <p:spPr>
          <a:xfrm>
            <a:off x="8726277" y="7250372"/>
            <a:ext cx="439949" cy="444641"/>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980" name="Shape 1980"/>
          <p:cNvSpPr/>
          <p:nvPr/>
        </p:nvSpPr>
        <p:spPr>
          <a:xfrm>
            <a:off x="4618180" y="6113323"/>
            <a:ext cx="447510" cy="42843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2376" cap="all">
                <a:latin typeface="Lato Regular"/>
                <a:ea typeface="Lato Regular"/>
                <a:cs typeface="Lato Regular"/>
                <a:sym typeface="Lato Regular"/>
              </a:defRPr>
            </a:lvl1pPr>
          </a:lstStyle>
          <a:p>
            <a:pPr lvl="0">
              <a:defRPr sz="1800" cap="none">
                <a:solidFill>
                  <a:srgbClr val="000000"/>
                </a:solidFill>
              </a:defRPr>
            </a:pPr>
            <a:r>
              <a:rPr sz="2376" cap="all" dirty="0">
                <a:solidFill>
                  <a:srgbClr val="FFFFFF"/>
                </a:solidFill>
              </a:rPr>
              <a:t>1</a:t>
            </a:r>
          </a:p>
        </p:txBody>
      </p:sp>
      <p:sp>
        <p:nvSpPr>
          <p:cNvPr id="1981" name="Shape 1981"/>
          <p:cNvSpPr/>
          <p:nvPr/>
        </p:nvSpPr>
        <p:spPr>
          <a:xfrm>
            <a:off x="4618180" y="6705480"/>
            <a:ext cx="447510" cy="42843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2376" cap="all">
                <a:latin typeface="Lato Regular"/>
                <a:ea typeface="Lato Regular"/>
                <a:cs typeface="Lato Regular"/>
                <a:sym typeface="Lato Regular"/>
              </a:defRPr>
            </a:lvl1pPr>
          </a:lstStyle>
          <a:p>
            <a:pPr lvl="0">
              <a:defRPr sz="1800" cap="none">
                <a:solidFill>
                  <a:srgbClr val="000000"/>
                </a:solidFill>
              </a:defRPr>
            </a:pPr>
            <a:r>
              <a:rPr sz="2376" cap="all">
                <a:solidFill>
                  <a:srgbClr val="FFFFFF"/>
                </a:solidFill>
              </a:rPr>
              <a:t>2</a:t>
            </a:r>
          </a:p>
        </p:txBody>
      </p:sp>
      <p:sp>
        <p:nvSpPr>
          <p:cNvPr id="1982" name="Shape 1982"/>
          <p:cNvSpPr/>
          <p:nvPr/>
        </p:nvSpPr>
        <p:spPr>
          <a:xfrm>
            <a:off x="4618180" y="7290960"/>
            <a:ext cx="447510" cy="42843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2376" cap="all">
                <a:latin typeface="Lato Regular"/>
                <a:ea typeface="Lato Regular"/>
                <a:cs typeface="Lato Regular"/>
                <a:sym typeface="Lato Regular"/>
              </a:defRPr>
            </a:lvl1pPr>
          </a:lstStyle>
          <a:p>
            <a:pPr lvl="0">
              <a:defRPr sz="1800" cap="none">
                <a:solidFill>
                  <a:srgbClr val="000000"/>
                </a:solidFill>
              </a:defRPr>
            </a:pPr>
            <a:r>
              <a:rPr sz="2376" cap="all">
                <a:solidFill>
                  <a:srgbClr val="FFFFFF"/>
                </a:solidFill>
              </a:rPr>
              <a:t>3</a:t>
            </a:r>
          </a:p>
        </p:txBody>
      </p:sp>
      <p:sp>
        <p:nvSpPr>
          <p:cNvPr id="1983" name="Shape 1983"/>
          <p:cNvSpPr/>
          <p:nvPr/>
        </p:nvSpPr>
        <p:spPr>
          <a:xfrm>
            <a:off x="8720280" y="6113323"/>
            <a:ext cx="447510" cy="42843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2376" cap="all">
                <a:latin typeface="Lato Regular"/>
                <a:ea typeface="Lato Regular"/>
                <a:cs typeface="Lato Regular"/>
                <a:sym typeface="Lato Regular"/>
              </a:defRPr>
            </a:lvl1pPr>
          </a:lstStyle>
          <a:p>
            <a:pPr lvl="0">
              <a:defRPr sz="1800" cap="none">
                <a:solidFill>
                  <a:srgbClr val="000000"/>
                </a:solidFill>
              </a:defRPr>
            </a:pPr>
            <a:r>
              <a:rPr sz="2376" cap="all">
                <a:solidFill>
                  <a:srgbClr val="FFFFFF"/>
                </a:solidFill>
              </a:rPr>
              <a:t>4</a:t>
            </a:r>
          </a:p>
        </p:txBody>
      </p:sp>
      <p:sp>
        <p:nvSpPr>
          <p:cNvPr id="1984" name="Shape 1984"/>
          <p:cNvSpPr/>
          <p:nvPr/>
        </p:nvSpPr>
        <p:spPr>
          <a:xfrm>
            <a:off x="8720280" y="6705480"/>
            <a:ext cx="447510" cy="42843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2376" cap="all">
                <a:latin typeface="Lato Regular"/>
                <a:ea typeface="Lato Regular"/>
                <a:cs typeface="Lato Regular"/>
                <a:sym typeface="Lato Regular"/>
              </a:defRPr>
            </a:lvl1pPr>
          </a:lstStyle>
          <a:p>
            <a:pPr lvl="0">
              <a:defRPr sz="1800" cap="none">
                <a:solidFill>
                  <a:srgbClr val="000000"/>
                </a:solidFill>
              </a:defRPr>
            </a:pPr>
            <a:r>
              <a:rPr sz="2376" cap="all">
                <a:solidFill>
                  <a:srgbClr val="FFFFFF"/>
                </a:solidFill>
              </a:rPr>
              <a:t>5</a:t>
            </a:r>
          </a:p>
        </p:txBody>
      </p:sp>
      <p:sp>
        <p:nvSpPr>
          <p:cNvPr id="1985" name="Shape 1985"/>
          <p:cNvSpPr/>
          <p:nvPr/>
        </p:nvSpPr>
        <p:spPr>
          <a:xfrm>
            <a:off x="8720280" y="7290960"/>
            <a:ext cx="447510" cy="42843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78358">
              <a:defRPr sz="2376" cap="all">
                <a:latin typeface="Lato Regular"/>
                <a:ea typeface="Lato Regular"/>
                <a:cs typeface="Lato Regular"/>
                <a:sym typeface="Lato Regular"/>
              </a:defRPr>
            </a:lvl1pPr>
          </a:lstStyle>
          <a:p>
            <a:pPr lvl="0">
              <a:defRPr sz="1800" cap="none">
                <a:solidFill>
                  <a:srgbClr val="000000"/>
                </a:solidFill>
              </a:defRPr>
            </a:pPr>
            <a:r>
              <a:rPr sz="2376" cap="all">
                <a:solidFill>
                  <a:srgbClr val="FFFFFF"/>
                </a:solidFill>
              </a:rPr>
              <a:t>6</a:t>
            </a:r>
          </a:p>
        </p:txBody>
      </p:sp>
      <p:sp>
        <p:nvSpPr>
          <p:cNvPr id="1986" name="Shape 1986"/>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1987" name="Shape 1987"/>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34</a:t>
            </a:fld>
            <a:endParaRPr sz="2600">
              <a:solidFill>
                <a:srgbClr val="3F454D"/>
              </a:solidFill>
            </a:endParaRPr>
          </a:p>
        </p:txBody>
      </p:sp>
      <p:sp>
        <p:nvSpPr>
          <p:cNvPr id="1988" name="Shape 1988"/>
          <p:cNvSpPr/>
          <p:nvPr/>
        </p:nvSpPr>
        <p:spPr>
          <a:xfrm>
            <a:off x="2477254" y="7488573"/>
            <a:ext cx="548943" cy="2043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89" name="Shape 1989"/>
          <p:cNvSpPr/>
          <p:nvPr/>
        </p:nvSpPr>
        <p:spPr>
          <a:xfrm>
            <a:off x="2210342" y="7011758"/>
            <a:ext cx="1073840" cy="58900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00" y="21453"/>
                </a:lnTo>
                <a:lnTo>
                  <a:pt x="16442" y="21600"/>
                </a:lnTo>
                <a:lnTo>
                  <a:pt x="21600" y="0"/>
                </a:lnTo>
                <a:lnTo>
                  <a:pt x="0" y="0"/>
                </a:lnTo>
                <a:close/>
              </a:path>
            </a:pathLst>
          </a:custGeom>
          <a:solidFill>
            <a:schemeClr val="accent1"/>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0" name="Shape 1990"/>
          <p:cNvSpPr/>
          <p:nvPr/>
        </p:nvSpPr>
        <p:spPr>
          <a:xfrm>
            <a:off x="2208793" y="6905575"/>
            <a:ext cx="1075388" cy="2043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1" name="Shape 1991"/>
          <p:cNvSpPr/>
          <p:nvPr/>
        </p:nvSpPr>
        <p:spPr>
          <a:xfrm>
            <a:off x="2184753" y="6843469"/>
            <a:ext cx="1131484" cy="2043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2" name="Shape 1992"/>
          <p:cNvSpPr/>
          <p:nvPr/>
        </p:nvSpPr>
        <p:spPr>
          <a:xfrm>
            <a:off x="1937876" y="6406721"/>
            <a:ext cx="1622780" cy="5449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307" y="21600"/>
                </a:lnTo>
                <a:lnTo>
                  <a:pt x="18400" y="21441"/>
                </a:lnTo>
                <a:lnTo>
                  <a:pt x="21600" y="0"/>
                </a:lnTo>
                <a:lnTo>
                  <a:pt x="0" y="0"/>
                </a:lnTo>
                <a:close/>
              </a:path>
            </a:pathLst>
          </a:custGeom>
          <a:solidFill>
            <a:schemeClr val="accent2"/>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3" name="Shape 1993"/>
          <p:cNvSpPr/>
          <p:nvPr/>
        </p:nvSpPr>
        <p:spPr>
          <a:xfrm>
            <a:off x="1940331" y="6300537"/>
            <a:ext cx="1620323" cy="2043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4" name="Shape 1994"/>
          <p:cNvSpPr/>
          <p:nvPr/>
        </p:nvSpPr>
        <p:spPr>
          <a:xfrm>
            <a:off x="1904272" y="6226411"/>
            <a:ext cx="1688438" cy="2043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5" name="Shape 1995"/>
          <p:cNvSpPr/>
          <p:nvPr/>
        </p:nvSpPr>
        <p:spPr>
          <a:xfrm>
            <a:off x="1661404" y="5801684"/>
            <a:ext cx="2163707" cy="5369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440" y="21600"/>
                </a:lnTo>
                <a:lnTo>
                  <a:pt x="19320" y="21439"/>
                </a:lnTo>
                <a:lnTo>
                  <a:pt x="21600" y="161"/>
                </a:lnTo>
                <a:lnTo>
                  <a:pt x="0" y="0"/>
                </a:lnTo>
                <a:close/>
              </a:path>
            </a:pathLst>
          </a:custGeom>
          <a:solidFill>
            <a:schemeClr val="accent3"/>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6" name="Shape 1996"/>
          <p:cNvSpPr/>
          <p:nvPr/>
        </p:nvSpPr>
        <p:spPr>
          <a:xfrm>
            <a:off x="1659851" y="5699508"/>
            <a:ext cx="2169264" cy="2043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7" name="Shape 1997"/>
          <p:cNvSpPr/>
          <p:nvPr/>
        </p:nvSpPr>
        <p:spPr>
          <a:xfrm>
            <a:off x="1635812" y="5617369"/>
            <a:ext cx="2233372" cy="2043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8" name="Shape 1998"/>
          <p:cNvSpPr/>
          <p:nvPr/>
        </p:nvSpPr>
        <p:spPr>
          <a:xfrm>
            <a:off x="1400957" y="5208670"/>
            <a:ext cx="2696619" cy="5208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94" y="21600"/>
                </a:lnTo>
                <a:lnTo>
                  <a:pt x="19738" y="21600"/>
                </a:lnTo>
                <a:lnTo>
                  <a:pt x="21600" y="332"/>
                </a:lnTo>
                <a:lnTo>
                  <a:pt x="0" y="0"/>
                </a:lnTo>
                <a:close/>
              </a:path>
            </a:pathLst>
          </a:custGeom>
          <a:solidFill>
            <a:schemeClr val="accent4"/>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1999" name="Shape 1999"/>
          <p:cNvSpPr/>
          <p:nvPr/>
        </p:nvSpPr>
        <p:spPr>
          <a:xfrm>
            <a:off x="1407417" y="5106494"/>
            <a:ext cx="2690157" cy="2043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000" name="Shape 2000"/>
          <p:cNvSpPr/>
          <p:nvPr/>
        </p:nvSpPr>
        <p:spPr>
          <a:xfrm>
            <a:off x="1375364" y="5022350"/>
            <a:ext cx="2758273" cy="2043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001" name="Shape 2001"/>
          <p:cNvSpPr/>
          <p:nvPr/>
        </p:nvSpPr>
        <p:spPr>
          <a:xfrm>
            <a:off x="1140512" y="4613651"/>
            <a:ext cx="3225523" cy="5208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83" y="21600"/>
                </a:lnTo>
                <a:lnTo>
                  <a:pt x="20071" y="21102"/>
                </a:lnTo>
                <a:cubicBezTo>
                  <a:pt x="20840" y="10218"/>
                  <a:pt x="20804" y="10800"/>
                  <a:pt x="21600" y="249"/>
                </a:cubicBezTo>
                <a:lnTo>
                  <a:pt x="18058" y="332"/>
                </a:lnTo>
                <a:lnTo>
                  <a:pt x="0" y="0"/>
                </a:lnTo>
                <a:close/>
              </a:path>
            </a:pathLst>
          </a:custGeom>
          <a:solidFill>
            <a:schemeClr val="accent3"/>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002" name="Shape 2002"/>
          <p:cNvSpPr/>
          <p:nvPr/>
        </p:nvSpPr>
        <p:spPr>
          <a:xfrm>
            <a:off x="1146971" y="4511475"/>
            <a:ext cx="3219063" cy="2043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003" name="Shape 2003"/>
          <p:cNvSpPr/>
          <p:nvPr/>
        </p:nvSpPr>
        <p:spPr>
          <a:xfrm>
            <a:off x="1106905" y="4425328"/>
            <a:ext cx="3299200" cy="2043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004" name="Shape 2004"/>
          <p:cNvSpPr/>
          <p:nvPr/>
        </p:nvSpPr>
        <p:spPr>
          <a:xfrm>
            <a:off x="872053" y="4010617"/>
            <a:ext cx="3762443" cy="526905"/>
          </a:xfrm>
          <a:custGeom>
            <a:avLst/>
            <a:gdLst/>
            <a:ahLst/>
            <a:cxnLst>
              <a:cxn ang="0">
                <a:pos x="wd2" y="hd2"/>
              </a:cxn>
              <a:cxn ang="5400000">
                <a:pos x="wd2" y="hd2"/>
              </a:cxn>
              <a:cxn ang="10800000">
                <a:pos x="wd2" y="hd2"/>
              </a:cxn>
              <a:cxn ang="16200000">
                <a:pos x="wd2" y="hd2"/>
              </a:cxn>
            </a:cxnLst>
            <a:rect l="0" t="0" r="r" b="b"/>
            <a:pathLst>
              <a:path w="21600" h="21600" extrusionOk="0">
                <a:moveTo>
                  <a:pt x="0" y="246"/>
                </a:moveTo>
                <a:lnTo>
                  <a:pt x="1357" y="21600"/>
                </a:lnTo>
                <a:lnTo>
                  <a:pt x="20312" y="21107"/>
                </a:lnTo>
                <a:cubicBezTo>
                  <a:pt x="20971" y="10348"/>
                  <a:pt x="20918" y="10430"/>
                  <a:pt x="21600" y="0"/>
                </a:cubicBezTo>
                <a:lnTo>
                  <a:pt x="15481" y="575"/>
                </a:lnTo>
                <a:lnTo>
                  <a:pt x="0" y="246"/>
                </a:lnTo>
                <a:close/>
              </a:path>
            </a:pathLst>
          </a:custGeom>
          <a:solidFill>
            <a:schemeClr val="accent2"/>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005" name="Shape 2005"/>
          <p:cNvSpPr/>
          <p:nvPr/>
        </p:nvSpPr>
        <p:spPr>
          <a:xfrm>
            <a:off x="878511" y="3914452"/>
            <a:ext cx="3755982" cy="2043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006" name="Shape 2006"/>
          <p:cNvSpPr/>
          <p:nvPr/>
        </p:nvSpPr>
        <p:spPr>
          <a:xfrm>
            <a:off x="596681" y="3121074"/>
            <a:ext cx="1430729" cy="15030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9238"/>
                </a:lnTo>
                <a:cubicBezTo>
                  <a:pt x="0" y="4136"/>
                  <a:pt x="4345" y="0"/>
                  <a:pt x="9705" y="0"/>
                </a:cubicBezTo>
                <a:lnTo>
                  <a:pt x="9947" y="0"/>
                </a:lnTo>
                <a:cubicBezTo>
                  <a:pt x="15307" y="0"/>
                  <a:pt x="19652" y="4136"/>
                  <a:pt x="19652" y="9238"/>
                </a:cubicBezTo>
                <a:lnTo>
                  <a:pt x="19652" y="9238"/>
                </a:lnTo>
                <a:lnTo>
                  <a:pt x="21600" y="9238"/>
                </a:lnTo>
                <a:lnTo>
                  <a:pt x="18592" y="12817"/>
                </a:lnTo>
                <a:lnTo>
                  <a:pt x="15585" y="9238"/>
                </a:lnTo>
                <a:lnTo>
                  <a:pt x="17533" y="9238"/>
                </a:lnTo>
                <a:cubicBezTo>
                  <a:pt x="17533" y="5250"/>
                  <a:pt x="14136" y="2017"/>
                  <a:pt x="9947" y="2017"/>
                </a:cubicBezTo>
                <a:lnTo>
                  <a:pt x="9705" y="2017"/>
                </a:lnTo>
                <a:cubicBezTo>
                  <a:pt x="5516" y="2017"/>
                  <a:pt x="2119" y="5250"/>
                  <a:pt x="2119" y="9238"/>
                </a:cubicBezTo>
                <a:lnTo>
                  <a:pt x="2119" y="21600"/>
                </a:lnTo>
                <a:close/>
              </a:path>
            </a:pathLst>
          </a:custGeom>
          <a:solidFill>
            <a:srgbClr val="A7ABB1"/>
          </a:solidFill>
          <a:ln w="3175">
            <a:miter lim="400000"/>
          </a:ln>
        </p:spPr>
        <p:txBody>
          <a:bodyPr lIns="65023" tIns="65023" rIns="65023" bIns="65023" anchor="ctr"/>
          <a:lstStyle/>
          <a:p>
            <a:pPr lvl="0" defTabSz="243812">
              <a:defRPr sz="2400">
                <a:solidFill>
                  <a:srgbClr val="070707"/>
                </a:solidFill>
                <a:latin typeface="Calibri"/>
                <a:ea typeface="Calibri"/>
                <a:cs typeface="Calibri"/>
                <a:sym typeface="Calibri"/>
              </a:defRPr>
            </a:pPr>
            <a:endParaRPr/>
          </a:p>
        </p:txBody>
      </p:sp>
      <p:sp>
        <p:nvSpPr>
          <p:cNvPr id="2007" name="Shape 2007"/>
          <p:cNvSpPr/>
          <p:nvPr/>
        </p:nvSpPr>
        <p:spPr>
          <a:xfrm flipH="1">
            <a:off x="3589466" y="3121074"/>
            <a:ext cx="1430729" cy="150308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9238"/>
                </a:lnTo>
                <a:cubicBezTo>
                  <a:pt x="0" y="4136"/>
                  <a:pt x="4345" y="0"/>
                  <a:pt x="9705" y="0"/>
                </a:cubicBezTo>
                <a:lnTo>
                  <a:pt x="9947" y="0"/>
                </a:lnTo>
                <a:cubicBezTo>
                  <a:pt x="15307" y="0"/>
                  <a:pt x="19652" y="4136"/>
                  <a:pt x="19652" y="9238"/>
                </a:cubicBezTo>
                <a:lnTo>
                  <a:pt x="19652" y="9238"/>
                </a:lnTo>
                <a:lnTo>
                  <a:pt x="21600" y="9238"/>
                </a:lnTo>
                <a:lnTo>
                  <a:pt x="18592" y="12817"/>
                </a:lnTo>
                <a:lnTo>
                  <a:pt x="15585" y="9238"/>
                </a:lnTo>
                <a:lnTo>
                  <a:pt x="17533" y="9238"/>
                </a:lnTo>
                <a:cubicBezTo>
                  <a:pt x="17533" y="5250"/>
                  <a:pt x="14136" y="2017"/>
                  <a:pt x="9947" y="2017"/>
                </a:cubicBezTo>
                <a:lnTo>
                  <a:pt x="9705" y="2017"/>
                </a:lnTo>
                <a:cubicBezTo>
                  <a:pt x="5516" y="2017"/>
                  <a:pt x="2119" y="5250"/>
                  <a:pt x="2119" y="9238"/>
                </a:cubicBezTo>
                <a:lnTo>
                  <a:pt x="2119" y="21600"/>
                </a:lnTo>
                <a:close/>
              </a:path>
            </a:pathLst>
          </a:custGeom>
          <a:solidFill>
            <a:srgbClr val="A7ABB1"/>
          </a:solidFill>
          <a:ln w="3175">
            <a:miter lim="400000"/>
          </a:ln>
        </p:spPr>
        <p:txBody>
          <a:bodyPr lIns="65023" tIns="65023" rIns="65023" bIns="65023" anchor="ctr"/>
          <a:lstStyle/>
          <a:p>
            <a:pPr lvl="0" defTabSz="243812">
              <a:defRPr sz="2400">
                <a:solidFill>
                  <a:srgbClr val="070707"/>
                </a:solidFill>
                <a:latin typeface="Calibri"/>
                <a:ea typeface="Calibri"/>
                <a:cs typeface="Calibri"/>
                <a:sym typeface="Calibri"/>
              </a:defRPr>
            </a:pPr>
            <a:endParaRPr/>
          </a:p>
        </p:txBody>
      </p:sp>
      <p:sp>
        <p:nvSpPr>
          <p:cNvPr id="2008" name="Shape 2008"/>
          <p:cNvSpPr/>
          <p:nvPr/>
        </p:nvSpPr>
        <p:spPr>
          <a:xfrm>
            <a:off x="2464552" y="7141474"/>
            <a:ext cx="565879"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1</a:t>
            </a:r>
          </a:p>
        </p:txBody>
      </p:sp>
      <p:sp>
        <p:nvSpPr>
          <p:cNvPr id="2009" name="Shape 2009"/>
          <p:cNvSpPr/>
          <p:nvPr/>
        </p:nvSpPr>
        <p:spPr>
          <a:xfrm>
            <a:off x="2464552" y="6555190"/>
            <a:ext cx="565879"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2</a:t>
            </a:r>
          </a:p>
        </p:txBody>
      </p:sp>
      <p:sp>
        <p:nvSpPr>
          <p:cNvPr id="2010" name="Shape 2010"/>
          <p:cNvSpPr/>
          <p:nvPr/>
        </p:nvSpPr>
        <p:spPr>
          <a:xfrm>
            <a:off x="2464552" y="5947720"/>
            <a:ext cx="565879"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3</a:t>
            </a:r>
          </a:p>
        </p:txBody>
      </p:sp>
      <p:sp>
        <p:nvSpPr>
          <p:cNvPr id="2011" name="Shape 2011"/>
          <p:cNvSpPr/>
          <p:nvPr/>
        </p:nvSpPr>
        <p:spPr>
          <a:xfrm>
            <a:off x="2464552" y="5349225"/>
            <a:ext cx="565879"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4</a:t>
            </a:r>
          </a:p>
        </p:txBody>
      </p:sp>
      <p:sp>
        <p:nvSpPr>
          <p:cNvPr id="2012" name="Shape 2012"/>
          <p:cNvSpPr/>
          <p:nvPr/>
        </p:nvSpPr>
        <p:spPr>
          <a:xfrm>
            <a:off x="2464552" y="4753417"/>
            <a:ext cx="565879" cy="4224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5</a:t>
            </a:r>
          </a:p>
        </p:txBody>
      </p:sp>
      <p:sp>
        <p:nvSpPr>
          <p:cNvPr id="2013" name="Shape 2013"/>
          <p:cNvSpPr/>
          <p:nvPr/>
        </p:nvSpPr>
        <p:spPr>
          <a:xfrm>
            <a:off x="2464552" y="4154370"/>
            <a:ext cx="565879" cy="4224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a:defRPr sz="2400" cap="all">
                <a:latin typeface="Lato Regular"/>
                <a:ea typeface="Lato Regular"/>
                <a:cs typeface="Lato Regular"/>
                <a:sym typeface="Lato Regular"/>
              </a:defRPr>
            </a:lvl1pPr>
          </a:lstStyle>
          <a:p>
            <a:pPr lvl="0">
              <a:defRPr sz="1800" cap="none">
                <a:solidFill>
                  <a:srgbClr val="000000"/>
                </a:solidFill>
              </a:defRPr>
            </a:pPr>
            <a:r>
              <a:rPr sz="2400" cap="all">
                <a:solidFill>
                  <a:srgbClr val="FFFFFF"/>
                </a:solidFill>
              </a:rPr>
              <a:t>6</a:t>
            </a:r>
          </a:p>
        </p:txBody>
      </p:sp>
      <p:sp>
        <p:nvSpPr>
          <p:cNvPr id="2014" name="Shape 2014"/>
          <p:cNvSpPr/>
          <p:nvPr/>
        </p:nvSpPr>
        <p:spPr>
          <a:xfrm>
            <a:off x="5172205" y="6069703"/>
            <a:ext cx="3214415" cy="40739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25779">
              <a:defRPr sz="2159"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59" cap="all">
                <a:solidFill>
                  <a:srgbClr val="3F454D"/>
                </a:solidFill>
              </a:rPr>
              <a:t>Lorem ipsum dolor</a:t>
            </a:r>
          </a:p>
        </p:txBody>
      </p:sp>
      <p:sp>
        <p:nvSpPr>
          <p:cNvPr id="2015" name="Shape 2015"/>
          <p:cNvSpPr/>
          <p:nvPr/>
        </p:nvSpPr>
        <p:spPr>
          <a:xfrm>
            <a:off x="5794457" y="2975716"/>
            <a:ext cx="6328990" cy="2247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016" name="Shape 2016"/>
          <p:cNvSpPr/>
          <p:nvPr/>
        </p:nvSpPr>
        <p:spPr>
          <a:xfrm>
            <a:off x="5172205" y="6661860"/>
            <a:ext cx="3214415" cy="40739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25779">
              <a:defRPr sz="2159"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59" cap="all">
                <a:solidFill>
                  <a:srgbClr val="3F454D"/>
                </a:solidFill>
              </a:rPr>
              <a:t>Lorem ipsum dolor</a:t>
            </a:r>
          </a:p>
        </p:txBody>
      </p:sp>
      <p:sp>
        <p:nvSpPr>
          <p:cNvPr id="2017" name="Shape 2017"/>
          <p:cNvSpPr/>
          <p:nvPr/>
        </p:nvSpPr>
        <p:spPr>
          <a:xfrm>
            <a:off x="5172205" y="7247339"/>
            <a:ext cx="3214415" cy="40739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25779">
              <a:defRPr sz="2159"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59" cap="all">
                <a:solidFill>
                  <a:srgbClr val="3F454D"/>
                </a:solidFill>
              </a:rPr>
              <a:t>Lorem ipsum dolor</a:t>
            </a:r>
          </a:p>
        </p:txBody>
      </p:sp>
      <p:sp>
        <p:nvSpPr>
          <p:cNvPr id="2018" name="Shape 2018"/>
          <p:cNvSpPr/>
          <p:nvPr/>
        </p:nvSpPr>
        <p:spPr>
          <a:xfrm>
            <a:off x="9274305" y="6069703"/>
            <a:ext cx="3214415" cy="40739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25779">
              <a:defRPr sz="2159"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59" cap="all">
                <a:solidFill>
                  <a:srgbClr val="3F454D"/>
                </a:solidFill>
              </a:rPr>
              <a:t>Lorem ipsum dolor</a:t>
            </a:r>
          </a:p>
        </p:txBody>
      </p:sp>
      <p:sp>
        <p:nvSpPr>
          <p:cNvPr id="2019" name="Shape 2019"/>
          <p:cNvSpPr/>
          <p:nvPr/>
        </p:nvSpPr>
        <p:spPr>
          <a:xfrm>
            <a:off x="9274305" y="6661860"/>
            <a:ext cx="3214415" cy="40739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25779">
              <a:defRPr sz="2159"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59" cap="all">
                <a:solidFill>
                  <a:srgbClr val="3F454D"/>
                </a:solidFill>
              </a:rPr>
              <a:t>Lorem ipsum dolor</a:t>
            </a:r>
          </a:p>
        </p:txBody>
      </p:sp>
      <p:sp>
        <p:nvSpPr>
          <p:cNvPr id="2020" name="Shape 2020"/>
          <p:cNvSpPr/>
          <p:nvPr/>
        </p:nvSpPr>
        <p:spPr>
          <a:xfrm>
            <a:off x="9274305" y="7247339"/>
            <a:ext cx="3214415" cy="40739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25779">
              <a:defRPr sz="2159"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159" cap="all">
                <a:solidFill>
                  <a:srgbClr val="3F454D"/>
                </a:solidFill>
              </a:rPr>
              <a:t>Lorem ipsum dolor</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2" name="Shape 2022"/>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023" name="Shape 2023"/>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35</a:t>
            </a:fld>
            <a:endParaRPr sz="2600">
              <a:solidFill>
                <a:srgbClr val="3F454D"/>
              </a:solidFill>
            </a:endParaRPr>
          </a:p>
        </p:txBody>
      </p:sp>
      <p:sp>
        <p:nvSpPr>
          <p:cNvPr id="2024" name="Shape 2024"/>
          <p:cNvSpPr/>
          <p:nvPr/>
        </p:nvSpPr>
        <p:spPr>
          <a:xfrm>
            <a:off x="908758" y="3026588"/>
            <a:ext cx="3380779" cy="222001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025" name="Shape 2025"/>
          <p:cNvSpPr/>
          <p:nvPr/>
        </p:nvSpPr>
        <p:spPr>
          <a:xfrm>
            <a:off x="3508061" y="3026588"/>
            <a:ext cx="3380779" cy="222001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2"/>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026" name="Shape 2026"/>
          <p:cNvSpPr/>
          <p:nvPr/>
        </p:nvSpPr>
        <p:spPr>
          <a:xfrm>
            <a:off x="6110647" y="3026588"/>
            <a:ext cx="3380778" cy="222001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3"/>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027" name="Shape 2027"/>
          <p:cNvSpPr/>
          <p:nvPr/>
        </p:nvSpPr>
        <p:spPr>
          <a:xfrm>
            <a:off x="8715263" y="3026588"/>
            <a:ext cx="3380779" cy="222001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4"/>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028" name="Shape 2028"/>
          <p:cNvSpPr/>
          <p:nvPr/>
        </p:nvSpPr>
        <p:spPr>
          <a:xfrm>
            <a:off x="1176602" y="4142428"/>
            <a:ext cx="2643753" cy="11041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a:defRPr sz="6400" cap="all"/>
            </a:lvl1pPr>
          </a:lstStyle>
          <a:p>
            <a:pPr lvl="0">
              <a:defRPr sz="1800" cap="none">
                <a:solidFill>
                  <a:srgbClr val="000000"/>
                </a:solidFill>
              </a:defRPr>
            </a:pPr>
            <a:r>
              <a:rPr sz="6400" cap="all">
                <a:solidFill>
                  <a:srgbClr val="FFFFFF"/>
                </a:solidFill>
              </a:rPr>
              <a:t>JAN</a:t>
            </a:r>
          </a:p>
        </p:txBody>
      </p:sp>
      <p:sp>
        <p:nvSpPr>
          <p:cNvPr id="2029" name="Shape 2029"/>
          <p:cNvSpPr/>
          <p:nvPr/>
        </p:nvSpPr>
        <p:spPr>
          <a:xfrm>
            <a:off x="3771138" y="4153130"/>
            <a:ext cx="2643752" cy="110417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a:defRPr sz="6400" cap="all"/>
            </a:lvl1pPr>
          </a:lstStyle>
          <a:p>
            <a:pPr lvl="0">
              <a:defRPr sz="1800" cap="none">
                <a:solidFill>
                  <a:srgbClr val="000000"/>
                </a:solidFill>
              </a:defRPr>
            </a:pPr>
            <a:r>
              <a:rPr sz="6400" cap="all">
                <a:solidFill>
                  <a:srgbClr val="FFFFFF"/>
                </a:solidFill>
              </a:rPr>
              <a:t>FEB</a:t>
            </a:r>
          </a:p>
        </p:txBody>
      </p:sp>
      <p:sp>
        <p:nvSpPr>
          <p:cNvPr id="2030" name="Shape 2030"/>
          <p:cNvSpPr/>
          <p:nvPr/>
        </p:nvSpPr>
        <p:spPr>
          <a:xfrm>
            <a:off x="6330217" y="4013430"/>
            <a:ext cx="2643753" cy="124414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a:defRPr sz="6400" cap="all"/>
            </a:lvl1pPr>
          </a:lstStyle>
          <a:p>
            <a:pPr lvl="0">
              <a:defRPr sz="1800" cap="none">
                <a:solidFill>
                  <a:srgbClr val="000000"/>
                </a:solidFill>
              </a:defRPr>
            </a:pPr>
            <a:r>
              <a:rPr sz="6400" cap="all">
                <a:solidFill>
                  <a:srgbClr val="FFFFFF"/>
                </a:solidFill>
              </a:rPr>
              <a:t>MAR</a:t>
            </a:r>
          </a:p>
        </p:txBody>
      </p:sp>
      <p:sp>
        <p:nvSpPr>
          <p:cNvPr id="2031" name="Shape 2031"/>
          <p:cNvSpPr/>
          <p:nvPr/>
        </p:nvSpPr>
        <p:spPr>
          <a:xfrm>
            <a:off x="8862412" y="4013430"/>
            <a:ext cx="2643753" cy="124414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a:defRPr sz="6400" cap="all"/>
            </a:lvl1pPr>
          </a:lstStyle>
          <a:p>
            <a:pPr lvl="0">
              <a:defRPr sz="1800" cap="none">
                <a:solidFill>
                  <a:srgbClr val="000000"/>
                </a:solidFill>
              </a:defRPr>
            </a:pPr>
            <a:r>
              <a:rPr sz="6400" cap="all">
                <a:solidFill>
                  <a:srgbClr val="FFFFFF"/>
                </a:solidFill>
              </a:rPr>
              <a:t>APR</a:t>
            </a:r>
          </a:p>
        </p:txBody>
      </p:sp>
      <p:sp>
        <p:nvSpPr>
          <p:cNvPr id="2032" name="Shape 2032"/>
          <p:cNvSpPr/>
          <p:nvPr/>
        </p:nvSpPr>
        <p:spPr>
          <a:xfrm>
            <a:off x="618800" y="6183041"/>
            <a:ext cx="11760713" cy="15240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033" name="Shape 2033"/>
          <p:cNvSpPr/>
          <p:nvPr/>
        </p:nvSpPr>
        <p:spPr>
          <a:xfrm>
            <a:off x="7585157" y="3334921"/>
            <a:ext cx="433790" cy="827626"/>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034" name="Shape 2034"/>
          <p:cNvSpPr/>
          <p:nvPr/>
        </p:nvSpPr>
        <p:spPr>
          <a:xfrm>
            <a:off x="10025188" y="3432354"/>
            <a:ext cx="760927" cy="801899"/>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rgbClr val="FFFFF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035" name="Shape 2035"/>
          <p:cNvSpPr/>
          <p:nvPr/>
        </p:nvSpPr>
        <p:spPr>
          <a:xfrm>
            <a:off x="2181791" y="3500628"/>
            <a:ext cx="834713" cy="665351"/>
          </a:xfrm>
          <a:custGeom>
            <a:avLst/>
            <a:gdLst/>
            <a:ahLst/>
            <a:cxnLst>
              <a:cxn ang="0">
                <a:pos x="wd2" y="hd2"/>
              </a:cxn>
              <a:cxn ang="5400000">
                <a:pos x="wd2" y="hd2"/>
              </a:cxn>
              <a:cxn ang="10800000">
                <a:pos x="wd2" y="hd2"/>
              </a:cxn>
              <a:cxn ang="16200000">
                <a:pos x="wd2" y="hd2"/>
              </a:cxn>
            </a:cxnLst>
            <a:rect l="0" t="0" r="r" b="b"/>
            <a:pathLst>
              <a:path w="21600" h="21600" extrusionOk="0">
                <a:moveTo>
                  <a:pt x="19237" y="5082"/>
                </a:moveTo>
                <a:cubicBezTo>
                  <a:pt x="19237" y="5506"/>
                  <a:pt x="19237" y="5929"/>
                  <a:pt x="19237" y="5929"/>
                </a:cubicBezTo>
                <a:cubicBezTo>
                  <a:pt x="19237" y="13129"/>
                  <a:pt x="14850" y="21600"/>
                  <a:pt x="6750" y="21600"/>
                </a:cubicBezTo>
                <a:cubicBezTo>
                  <a:pt x="4388" y="21600"/>
                  <a:pt x="2025" y="20753"/>
                  <a:pt x="0" y="19059"/>
                </a:cubicBezTo>
                <a:cubicBezTo>
                  <a:pt x="338" y="19059"/>
                  <a:pt x="675" y="19059"/>
                  <a:pt x="1013" y="19059"/>
                </a:cubicBezTo>
                <a:cubicBezTo>
                  <a:pt x="3038" y="19059"/>
                  <a:pt x="5063" y="18212"/>
                  <a:pt x="6413" y="16941"/>
                </a:cubicBezTo>
                <a:cubicBezTo>
                  <a:pt x="4725" y="16941"/>
                  <a:pt x="3038" y="15247"/>
                  <a:pt x="2363" y="13129"/>
                </a:cubicBezTo>
                <a:cubicBezTo>
                  <a:pt x="2700" y="13129"/>
                  <a:pt x="3038" y="13129"/>
                  <a:pt x="3375" y="13129"/>
                </a:cubicBezTo>
                <a:cubicBezTo>
                  <a:pt x="3713" y="13129"/>
                  <a:pt x="4050" y="13129"/>
                  <a:pt x="4388" y="13129"/>
                </a:cubicBezTo>
                <a:cubicBezTo>
                  <a:pt x="2363" y="12282"/>
                  <a:pt x="1013" y="10165"/>
                  <a:pt x="1013" y="7624"/>
                </a:cubicBezTo>
                <a:cubicBezTo>
                  <a:pt x="1013" y="7624"/>
                  <a:pt x="1013" y="7624"/>
                  <a:pt x="1013" y="7624"/>
                </a:cubicBezTo>
                <a:cubicBezTo>
                  <a:pt x="1688" y="8047"/>
                  <a:pt x="2363" y="8047"/>
                  <a:pt x="3038" y="8047"/>
                </a:cubicBezTo>
                <a:cubicBezTo>
                  <a:pt x="1688" y="7200"/>
                  <a:pt x="1013" y="5506"/>
                  <a:pt x="1013" y="3812"/>
                </a:cubicBezTo>
                <a:cubicBezTo>
                  <a:pt x="1013" y="2541"/>
                  <a:pt x="1350" y="1694"/>
                  <a:pt x="1688" y="847"/>
                </a:cubicBezTo>
                <a:cubicBezTo>
                  <a:pt x="3713" y="4235"/>
                  <a:pt x="7088" y="6353"/>
                  <a:pt x="10463" y="6776"/>
                </a:cubicBezTo>
                <a:cubicBezTo>
                  <a:pt x="10463" y="6353"/>
                  <a:pt x="10463" y="5929"/>
                  <a:pt x="10463" y="5506"/>
                </a:cubicBezTo>
                <a:cubicBezTo>
                  <a:pt x="10463" y="2118"/>
                  <a:pt x="12487" y="0"/>
                  <a:pt x="14850" y="0"/>
                </a:cubicBezTo>
                <a:cubicBezTo>
                  <a:pt x="16200" y="0"/>
                  <a:pt x="17212" y="424"/>
                  <a:pt x="18225" y="1694"/>
                </a:cubicBezTo>
                <a:cubicBezTo>
                  <a:pt x="18900" y="1271"/>
                  <a:pt x="19912" y="847"/>
                  <a:pt x="20925" y="424"/>
                </a:cubicBezTo>
                <a:cubicBezTo>
                  <a:pt x="20587" y="1694"/>
                  <a:pt x="19912" y="2541"/>
                  <a:pt x="18900" y="3388"/>
                </a:cubicBezTo>
                <a:cubicBezTo>
                  <a:pt x="19912" y="2965"/>
                  <a:pt x="20587" y="2965"/>
                  <a:pt x="21600" y="2541"/>
                </a:cubicBezTo>
                <a:cubicBezTo>
                  <a:pt x="20925" y="3388"/>
                  <a:pt x="20250" y="4659"/>
                  <a:pt x="19237" y="5082"/>
                </a:cubicBezTo>
                <a:close/>
              </a:path>
            </a:pathLst>
          </a:custGeom>
          <a:solidFill>
            <a:srgbClr val="FFFFF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036" name="Shape 2036"/>
          <p:cNvSpPr/>
          <p:nvPr/>
        </p:nvSpPr>
        <p:spPr>
          <a:xfrm>
            <a:off x="4884439" y="3408195"/>
            <a:ext cx="800723" cy="850217"/>
          </a:xfrm>
          <a:custGeom>
            <a:avLst/>
            <a:gdLst/>
            <a:ahLst/>
            <a:cxnLst>
              <a:cxn ang="0">
                <a:pos x="wd2" y="hd2"/>
              </a:cxn>
              <a:cxn ang="5400000">
                <a:pos x="wd2" y="hd2"/>
              </a:cxn>
              <a:cxn ang="10800000">
                <a:pos x="wd2" y="hd2"/>
              </a:cxn>
              <a:cxn ang="16200000">
                <a:pos x="wd2" y="hd2"/>
              </a:cxn>
            </a:cxnLst>
            <a:rect l="0" t="0" r="r" b="b"/>
            <a:pathLst>
              <a:path w="18908" h="21600" extrusionOk="0">
                <a:moveTo>
                  <a:pt x="5642" y="15152"/>
                </a:moveTo>
                <a:cubicBezTo>
                  <a:pt x="4742" y="11284"/>
                  <a:pt x="1142" y="9349"/>
                  <a:pt x="1142" y="9349"/>
                </a:cubicBezTo>
                <a:cubicBezTo>
                  <a:pt x="242" y="8704"/>
                  <a:pt x="-358" y="7415"/>
                  <a:pt x="242" y="6125"/>
                </a:cubicBezTo>
                <a:cubicBezTo>
                  <a:pt x="842" y="5158"/>
                  <a:pt x="2042" y="4836"/>
                  <a:pt x="2942" y="5481"/>
                </a:cubicBezTo>
                <a:cubicBezTo>
                  <a:pt x="3242" y="5481"/>
                  <a:pt x="4442" y="6125"/>
                  <a:pt x="5942" y="7737"/>
                </a:cubicBezTo>
                <a:cubicBezTo>
                  <a:pt x="6542" y="9349"/>
                  <a:pt x="7142" y="12573"/>
                  <a:pt x="5642" y="15152"/>
                </a:cubicBezTo>
                <a:close/>
                <a:moveTo>
                  <a:pt x="9542" y="18376"/>
                </a:moveTo>
                <a:cubicBezTo>
                  <a:pt x="9242" y="18699"/>
                  <a:pt x="8342" y="19021"/>
                  <a:pt x="7742" y="19021"/>
                </a:cubicBezTo>
                <a:cubicBezTo>
                  <a:pt x="7442" y="19021"/>
                  <a:pt x="7142" y="19021"/>
                  <a:pt x="6542" y="18699"/>
                </a:cubicBezTo>
                <a:cubicBezTo>
                  <a:pt x="5642" y="18054"/>
                  <a:pt x="5642" y="16764"/>
                  <a:pt x="6242" y="15797"/>
                </a:cubicBezTo>
                <a:cubicBezTo>
                  <a:pt x="8642" y="11928"/>
                  <a:pt x="6242" y="6125"/>
                  <a:pt x="6242" y="5803"/>
                </a:cubicBezTo>
                <a:cubicBezTo>
                  <a:pt x="5642" y="4836"/>
                  <a:pt x="5942" y="3546"/>
                  <a:pt x="7142" y="2901"/>
                </a:cubicBezTo>
                <a:cubicBezTo>
                  <a:pt x="7442" y="2901"/>
                  <a:pt x="7742" y="2901"/>
                  <a:pt x="8042" y="2901"/>
                </a:cubicBezTo>
                <a:cubicBezTo>
                  <a:pt x="8642" y="2901"/>
                  <a:pt x="9542" y="3224"/>
                  <a:pt x="9842" y="3869"/>
                </a:cubicBezTo>
                <a:cubicBezTo>
                  <a:pt x="9842" y="4191"/>
                  <a:pt x="13442" y="12251"/>
                  <a:pt x="9542" y="18376"/>
                </a:cubicBezTo>
                <a:close/>
                <a:moveTo>
                  <a:pt x="12842" y="16764"/>
                </a:moveTo>
                <a:cubicBezTo>
                  <a:pt x="12842" y="15475"/>
                  <a:pt x="12542" y="14507"/>
                  <a:pt x="11942" y="13540"/>
                </a:cubicBezTo>
                <a:cubicBezTo>
                  <a:pt x="12242" y="11928"/>
                  <a:pt x="12242" y="10316"/>
                  <a:pt x="11942" y="8704"/>
                </a:cubicBezTo>
                <a:cubicBezTo>
                  <a:pt x="11642" y="6770"/>
                  <a:pt x="11342" y="5158"/>
                  <a:pt x="10742" y="4513"/>
                </a:cubicBezTo>
                <a:cubicBezTo>
                  <a:pt x="11642" y="5158"/>
                  <a:pt x="12542" y="5803"/>
                  <a:pt x="13442" y="7093"/>
                </a:cubicBezTo>
                <a:cubicBezTo>
                  <a:pt x="13442" y="7415"/>
                  <a:pt x="13442" y="7737"/>
                  <a:pt x="13742" y="8060"/>
                </a:cubicBezTo>
                <a:cubicBezTo>
                  <a:pt x="13742" y="9672"/>
                  <a:pt x="13742" y="11284"/>
                  <a:pt x="13742" y="12573"/>
                </a:cubicBezTo>
                <a:cubicBezTo>
                  <a:pt x="13442" y="13863"/>
                  <a:pt x="13142" y="15475"/>
                  <a:pt x="12842" y="16764"/>
                </a:cubicBezTo>
                <a:close/>
                <a:moveTo>
                  <a:pt x="17042" y="20310"/>
                </a:moveTo>
                <a:cubicBezTo>
                  <a:pt x="16442" y="21278"/>
                  <a:pt x="15842" y="21600"/>
                  <a:pt x="14942" y="21600"/>
                </a:cubicBezTo>
                <a:cubicBezTo>
                  <a:pt x="14642" y="21600"/>
                  <a:pt x="14342" y="21600"/>
                  <a:pt x="14042" y="21278"/>
                </a:cubicBezTo>
                <a:cubicBezTo>
                  <a:pt x="13142" y="20955"/>
                  <a:pt x="12542" y="19666"/>
                  <a:pt x="13142" y="18376"/>
                </a:cubicBezTo>
                <a:cubicBezTo>
                  <a:pt x="16442" y="10316"/>
                  <a:pt x="13142" y="3546"/>
                  <a:pt x="13142" y="3546"/>
                </a:cubicBezTo>
                <a:cubicBezTo>
                  <a:pt x="12542" y="2257"/>
                  <a:pt x="13142" y="967"/>
                  <a:pt x="14042" y="322"/>
                </a:cubicBezTo>
                <a:cubicBezTo>
                  <a:pt x="14342" y="322"/>
                  <a:pt x="14642" y="0"/>
                  <a:pt x="14942" y="0"/>
                </a:cubicBezTo>
                <a:cubicBezTo>
                  <a:pt x="15842" y="0"/>
                  <a:pt x="16742" y="645"/>
                  <a:pt x="17042" y="1290"/>
                </a:cubicBezTo>
                <a:cubicBezTo>
                  <a:pt x="17042" y="1612"/>
                  <a:pt x="21242" y="10316"/>
                  <a:pt x="17042" y="20310"/>
                </a:cubicBezTo>
                <a:close/>
              </a:path>
            </a:pathLst>
          </a:custGeom>
          <a:solidFill>
            <a:srgbClr val="FFFFF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8" name="Shape 203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039" name="Shape 203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36</a:t>
            </a:fld>
            <a:endParaRPr sz="2600">
              <a:solidFill>
                <a:srgbClr val="3F454D"/>
              </a:solidFill>
            </a:endParaRPr>
          </a:p>
        </p:txBody>
      </p:sp>
      <p:sp>
        <p:nvSpPr>
          <p:cNvPr id="2040" name="Shape 2040"/>
          <p:cNvSpPr/>
          <p:nvPr/>
        </p:nvSpPr>
        <p:spPr>
          <a:xfrm rot="10800000">
            <a:off x="1679172" y="5078393"/>
            <a:ext cx="2016584" cy="2034216"/>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rgbClr val="3F454D"/>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041" name="Shape 2041"/>
          <p:cNvSpPr/>
          <p:nvPr/>
        </p:nvSpPr>
        <p:spPr>
          <a:xfrm>
            <a:off x="601426" y="5078393"/>
            <a:ext cx="2016584" cy="2034216"/>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4"/>
          </a:solidFill>
          <a:ln w="12700">
            <a:miter lim="400000"/>
          </a:ln>
          <a:extLst>
            <a:ext uri="{C572A759-6A51-4108-AA02-DFA0A04FC94B}">
              <ma14:wrappingTextBoxFlag xmlns:ma14="http://schemas.microsoft.com/office/mac/drawingml/2011/main" xmlns="" val="1"/>
            </a:ext>
          </a:extLst>
        </p:spPr>
        <p:txBody>
          <a:bodyPr lIns="27093" tIns="27093" rIns="27093" bIns="27093" anchor="ctr"/>
          <a:lstStyle>
            <a:lvl1pPr defTabSz="440266">
              <a:defRPr sz="2200">
                <a:solidFill>
                  <a:srgbClr val="000000"/>
                </a:solidFill>
                <a:latin typeface="+mn-lt"/>
                <a:ea typeface="+mn-ea"/>
                <a:cs typeface="+mn-cs"/>
                <a:sym typeface="Helvetica Light"/>
              </a:defRPr>
            </a:lvl1pPr>
          </a:lstStyle>
          <a:p>
            <a:pPr lvl="0">
              <a:defRPr sz="1800"/>
            </a:pPr>
            <a:r>
              <a:rPr sz="2200"/>
              <a:t>  </a:t>
            </a:r>
          </a:p>
        </p:txBody>
      </p:sp>
      <p:sp>
        <p:nvSpPr>
          <p:cNvPr id="2042" name="Shape 2042"/>
          <p:cNvSpPr/>
          <p:nvPr/>
        </p:nvSpPr>
        <p:spPr>
          <a:xfrm>
            <a:off x="2751967" y="5078393"/>
            <a:ext cx="2016585" cy="2034216"/>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2"/>
          </a:solidFill>
          <a:ln w="12700">
            <a:miter lim="400000"/>
          </a:ln>
          <a:extLst>
            <a:ext uri="{C572A759-6A51-4108-AA02-DFA0A04FC94B}">
              <ma14:wrappingTextBoxFlag xmlns:ma14="http://schemas.microsoft.com/office/mac/drawingml/2011/main" xmlns="" val="1"/>
            </a:ext>
          </a:extLst>
        </p:spPr>
        <p:txBody>
          <a:bodyPr lIns="27093" tIns="27093" rIns="27093" bIns="27093" anchor="ctr"/>
          <a:lstStyle>
            <a:lvl1pPr defTabSz="440266">
              <a:defRPr sz="2200">
                <a:solidFill>
                  <a:srgbClr val="000000"/>
                </a:solidFill>
                <a:latin typeface="+mn-lt"/>
                <a:ea typeface="+mn-ea"/>
                <a:cs typeface="+mn-cs"/>
                <a:sym typeface="Helvetica Light"/>
              </a:defRPr>
            </a:lvl1pPr>
          </a:lstStyle>
          <a:p>
            <a:pPr lvl="0">
              <a:defRPr sz="1800"/>
            </a:pPr>
            <a:r>
              <a:rPr sz="2200"/>
              <a:t>  </a:t>
            </a:r>
          </a:p>
        </p:txBody>
      </p:sp>
      <p:sp>
        <p:nvSpPr>
          <p:cNvPr id="2043" name="Shape 2043"/>
          <p:cNvSpPr/>
          <p:nvPr/>
        </p:nvSpPr>
        <p:spPr>
          <a:xfrm>
            <a:off x="1676697" y="2987769"/>
            <a:ext cx="2016584" cy="2034216"/>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1"/>
          </a:solidFill>
          <a:ln w="12700">
            <a:miter lim="400000"/>
          </a:ln>
          <a:extLst>
            <a:ext uri="{C572A759-6A51-4108-AA02-DFA0A04FC94B}">
              <ma14:wrappingTextBoxFlag xmlns:ma14="http://schemas.microsoft.com/office/mac/drawingml/2011/main" xmlns="" val="1"/>
            </a:ext>
          </a:extLst>
        </p:spPr>
        <p:txBody>
          <a:bodyPr lIns="27093" tIns="27093" rIns="27093" bIns="27093" anchor="ctr"/>
          <a:lstStyle>
            <a:lvl1pPr defTabSz="440266">
              <a:defRPr sz="2200">
                <a:solidFill>
                  <a:srgbClr val="000000"/>
                </a:solidFill>
                <a:latin typeface="+mn-lt"/>
                <a:ea typeface="+mn-ea"/>
                <a:cs typeface="+mn-cs"/>
                <a:sym typeface="Helvetica Light"/>
              </a:defRPr>
            </a:lvl1pPr>
          </a:lstStyle>
          <a:p>
            <a:pPr lvl="0">
              <a:defRPr sz="1800"/>
            </a:pPr>
            <a:r>
              <a:rPr sz="2200"/>
              <a:t>  </a:t>
            </a:r>
          </a:p>
        </p:txBody>
      </p:sp>
      <p:sp>
        <p:nvSpPr>
          <p:cNvPr id="2044" name="Shape 2044"/>
          <p:cNvSpPr>
            <a:spLocks noGrp="1"/>
          </p:cNvSpPr>
          <p:nvPr>
            <p:ph type="body" idx="1"/>
          </p:nvPr>
        </p:nvSpPr>
        <p:spPr>
          <a:xfrm>
            <a:off x="5153365" y="4505546"/>
            <a:ext cx="7224514" cy="1719437"/>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045" name="Shape 2045"/>
          <p:cNvSpPr/>
          <p:nvPr/>
        </p:nvSpPr>
        <p:spPr>
          <a:xfrm>
            <a:off x="5131553" y="3312505"/>
            <a:ext cx="4419019"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046" name="Shape 2046"/>
          <p:cNvSpPr/>
          <p:nvPr/>
        </p:nvSpPr>
        <p:spPr>
          <a:xfrm>
            <a:off x="5137758" y="3883940"/>
            <a:ext cx="6343815" cy="45317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rgbClr val="196390"/>
                </a:solidFill>
              </a:rPr>
              <a:t>Lorem ipsum dolor sit amet, consectetur adipiscing</a:t>
            </a:r>
          </a:p>
        </p:txBody>
      </p:sp>
      <p:sp>
        <p:nvSpPr>
          <p:cNvPr id="2047" name="Shape 2047"/>
          <p:cNvSpPr/>
          <p:nvPr/>
        </p:nvSpPr>
        <p:spPr>
          <a:xfrm>
            <a:off x="5175661" y="2710326"/>
            <a:ext cx="363133" cy="367006"/>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048" name="Shape 2048"/>
          <p:cNvSpPr/>
          <p:nvPr/>
        </p:nvSpPr>
        <p:spPr>
          <a:xfrm>
            <a:off x="5158454" y="6300029"/>
            <a:ext cx="1299098" cy="12990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blurRad="12700" dist="12700" dir="5310213" rotWithShape="0">
              <a:srgbClr val="000000">
                <a:alpha val="32741"/>
              </a:srgbClr>
            </a:outerShdw>
          </a:effectLst>
        </p:spPr>
        <p:txBody>
          <a:bodyPr lIns="0" tIns="0" rIns="0" bIns="0" anchor="ctr"/>
          <a:lstStyle/>
          <a:p>
            <a:pPr lvl="0">
              <a:defRPr sz="2200">
                <a:latin typeface="+mn-lt"/>
                <a:ea typeface="+mn-ea"/>
                <a:cs typeface="+mn-cs"/>
                <a:sym typeface="Helvetica Light"/>
              </a:defRPr>
            </a:pPr>
            <a:endParaRPr/>
          </a:p>
        </p:txBody>
      </p:sp>
      <p:sp>
        <p:nvSpPr>
          <p:cNvPr id="2049" name="Shape 2049"/>
          <p:cNvSpPr/>
          <p:nvPr/>
        </p:nvSpPr>
        <p:spPr>
          <a:xfrm>
            <a:off x="7121858" y="6300029"/>
            <a:ext cx="1299098" cy="12990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blurRad="12700" dist="12700" dir="5310213" rotWithShape="0">
              <a:srgbClr val="000000">
                <a:alpha val="32741"/>
              </a:srgbClr>
            </a:outerShdw>
          </a:effectLst>
        </p:spPr>
        <p:txBody>
          <a:bodyPr lIns="0" tIns="0" rIns="0" bIns="0" anchor="ctr"/>
          <a:lstStyle/>
          <a:p>
            <a:pPr lvl="0">
              <a:defRPr sz="2200">
                <a:latin typeface="+mn-lt"/>
                <a:ea typeface="+mn-ea"/>
                <a:cs typeface="+mn-cs"/>
                <a:sym typeface="Helvetica Light"/>
              </a:defRPr>
            </a:pPr>
            <a:endParaRPr/>
          </a:p>
        </p:txBody>
      </p:sp>
      <p:sp>
        <p:nvSpPr>
          <p:cNvPr id="2050" name="Shape 2050"/>
          <p:cNvSpPr/>
          <p:nvPr/>
        </p:nvSpPr>
        <p:spPr>
          <a:xfrm>
            <a:off x="9085260" y="6300029"/>
            <a:ext cx="1299098" cy="12990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blurRad="12700" dist="12700" dir="5310213" rotWithShape="0">
              <a:srgbClr val="000000">
                <a:alpha val="32741"/>
              </a:srgbClr>
            </a:outerShdw>
          </a:effectLst>
        </p:spPr>
        <p:txBody>
          <a:bodyPr lIns="0" tIns="0" rIns="0" bIns="0" anchor="ctr"/>
          <a:lstStyle/>
          <a:p>
            <a:pPr lvl="0">
              <a:defRPr sz="2200">
                <a:latin typeface="+mn-lt"/>
                <a:ea typeface="+mn-ea"/>
                <a:cs typeface="+mn-cs"/>
                <a:sym typeface="Helvetica Light"/>
              </a:defRPr>
            </a:pPr>
            <a:endParaRPr/>
          </a:p>
        </p:txBody>
      </p:sp>
      <p:sp>
        <p:nvSpPr>
          <p:cNvPr id="2051" name="Shape 2051"/>
          <p:cNvSpPr/>
          <p:nvPr/>
        </p:nvSpPr>
        <p:spPr>
          <a:xfrm>
            <a:off x="11048664" y="6300029"/>
            <a:ext cx="1299098" cy="12990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a:effectLst>
            <a:outerShdw blurRad="12700" dist="12700" dir="5310213" rotWithShape="0">
              <a:srgbClr val="000000">
                <a:alpha val="32741"/>
              </a:srgbClr>
            </a:outerShdw>
          </a:effectLst>
        </p:spPr>
        <p:txBody>
          <a:bodyPr lIns="0" tIns="0" rIns="0" bIns="0" anchor="ctr"/>
          <a:lstStyle/>
          <a:p>
            <a:pPr lvl="0">
              <a:defRPr sz="2200">
                <a:latin typeface="+mn-lt"/>
                <a:ea typeface="+mn-ea"/>
                <a:cs typeface="+mn-cs"/>
                <a:sym typeface="Helvetica Light"/>
              </a:defRPr>
            </a:pPr>
            <a:endParaRPr/>
          </a:p>
        </p:txBody>
      </p:sp>
      <p:sp>
        <p:nvSpPr>
          <p:cNvPr id="2052" name="Shape 2052"/>
          <p:cNvSpPr/>
          <p:nvPr/>
        </p:nvSpPr>
        <p:spPr>
          <a:xfrm>
            <a:off x="6526151" y="6952836"/>
            <a:ext cx="527109" cy="1"/>
          </a:xfrm>
          <a:prstGeom prst="line">
            <a:avLst/>
          </a:prstGeom>
          <a:ln w="12700">
            <a:solidFill>
              <a:schemeClr val="accent3"/>
            </a:solidFill>
            <a:custDash>
              <a:ds d="200000" sp="200000"/>
            </a:custDash>
            <a:miter lim="400000"/>
            <a:tailEnd type="triangle"/>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2053" name="Shape 2053"/>
          <p:cNvSpPr/>
          <p:nvPr/>
        </p:nvSpPr>
        <p:spPr>
          <a:xfrm>
            <a:off x="8502067" y="6952836"/>
            <a:ext cx="527109" cy="1"/>
          </a:xfrm>
          <a:prstGeom prst="line">
            <a:avLst/>
          </a:prstGeom>
          <a:ln w="12700">
            <a:solidFill>
              <a:schemeClr val="accent3"/>
            </a:solidFill>
            <a:custDash>
              <a:ds d="200000" sp="200000"/>
            </a:custDash>
            <a:miter lim="400000"/>
            <a:tailEnd type="triangle"/>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2054" name="Shape 2054"/>
          <p:cNvSpPr/>
          <p:nvPr/>
        </p:nvSpPr>
        <p:spPr>
          <a:xfrm>
            <a:off x="10452957" y="6952836"/>
            <a:ext cx="527109" cy="1"/>
          </a:xfrm>
          <a:prstGeom prst="line">
            <a:avLst/>
          </a:prstGeom>
          <a:ln w="12700">
            <a:solidFill>
              <a:schemeClr val="accent3"/>
            </a:solidFill>
            <a:custDash>
              <a:ds d="200000" sp="200000"/>
            </a:custDash>
            <a:miter lim="400000"/>
            <a:tailEnd type="triangle"/>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2055" name="Shape 2055"/>
          <p:cNvSpPr/>
          <p:nvPr/>
        </p:nvSpPr>
        <p:spPr>
          <a:xfrm>
            <a:off x="2428680" y="5526167"/>
            <a:ext cx="531115" cy="367007"/>
          </a:xfrm>
          <a:custGeom>
            <a:avLst/>
            <a:gdLst/>
            <a:ahLst/>
            <a:cxnLst>
              <a:cxn ang="0">
                <a:pos x="wd2" y="hd2"/>
              </a:cxn>
              <a:cxn ang="5400000">
                <a:pos x="wd2" y="hd2"/>
              </a:cxn>
              <a:cxn ang="10800000">
                <a:pos x="wd2" y="hd2"/>
              </a:cxn>
              <a:cxn ang="16200000">
                <a:pos x="wd2" y="hd2"/>
              </a:cxn>
            </a:cxnLst>
            <a:rect l="0" t="0" r="r" b="b"/>
            <a:pathLst>
              <a:path w="21600" h="21600" extrusionOk="0">
                <a:moveTo>
                  <a:pt x="21600" y="18568"/>
                </a:moveTo>
                <a:cubicBezTo>
                  <a:pt x="21600" y="20463"/>
                  <a:pt x="20810" y="21600"/>
                  <a:pt x="19493" y="21600"/>
                </a:cubicBezTo>
                <a:cubicBezTo>
                  <a:pt x="1844" y="21600"/>
                  <a:pt x="1844" y="21600"/>
                  <a:pt x="1844" y="21600"/>
                </a:cubicBezTo>
                <a:cubicBezTo>
                  <a:pt x="790" y="21600"/>
                  <a:pt x="0" y="20463"/>
                  <a:pt x="0" y="18568"/>
                </a:cubicBezTo>
                <a:cubicBezTo>
                  <a:pt x="0" y="2274"/>
                  <a:pt x="0" y="2274"/>
                  <a:pt x="0" y="2274"/>
                </a:cubicBezTo>
                <a:cubicBezTo>
                  <a:pt x="2634" y="2274"/>
                  <a:pt x="2634" y="2274"/>
                  <a:pt x="2634" y="2274"/>
                </a:cubicBezTo>
                <a:cubicBezTo>
                  <a:pt x="2634" y="0"/>
                  <a:pt x="2634" y="0"/>
                  <a:pt x="2634" y="0"/>
                </a:cubicBezTo>
                <a:cubicBezTo>
                  <a:pt x="21600" y="0"/>
                  <a:pt x="21600" y="0"/>
                  <a:pt x="21600" y="0"/>
                </a:cubicBezTo>
                <a:lnTo>
                  <a:pt x="21600" y="18568"/>
                </a:lnTo>
                <a:close/>
                <a:moveTo>
                  <a:pt x="2634" y="4168"/>
                </a:moveTo>
                <a:cubicBezTo>
                  <a:pt x="1317" y="4168"/>
                  <a:pt x="1317" y="4168"/>
                  <a:pt x="1317" y="4168"/>
                </a:cubicBezTo>
                <a:cubicBezTo>
                  <a:pt x="1317" y="18568"/>
                  <a:pt x="1317" y="18568"/>
                  <a:pt x="1317" y="18568"/>
                </a:cubicBezTo>
                <a:cubicBezTo>
                  <a:pt x="1317" y="19326"/>
                  <a:pt x="1580" y="19705"/>
                  <a:pt x="1844" y="19705"/>
                </a:cubicBezTo>
                <a:cubicBezTo>
                  <a:pt x="2371" y="19705"/>
                  <a:pt x="2634" y="19326"/>
                  <a:pt x="2634" y="18568"/>
                </a:cubicBezTo>
                <a:lnTo>
                  <a:pt x="2634" y="4168"/>
                </a:lnTo>
                <a:close/>
                <a:moveTo>
                  <a:pt x="20283" y="2274"/>
                </a:moveTo>
                <a:cubicBezTo>
                  <a:pt x="3951" y="2274"/>
                  <a:pt x="3951" y="2274"/>
                  <a:pt x="3951" y="2274"/>
                </a:cubicBezTo>
                <a:cubicBezTo>
                  <a:pt x="3951" y="18568"/>
                  <a:pt x="3951" y="18568"/>
                  <a:pt x="3951" y="18568"/>
                </a:cubicBezTo>
                <a:cubicBezTo>
                  <a:pt x="3951" y="18947"/>
                  <a:pt x="3951" y="19326"/>
                  <a:pt x="3951" y="19705"/>
                </a:cubicBezTo>
                <a:cubicBezTo>
                  <a:pt x="19493" y="19705"/>
                  <a:pt x="19493" y="19705"/>
                  <a:pt x="19493" y="19705"/>
                </a:cubicBezTo>
                <a:cubicBezTo>
                  <a:pt x="20020" y="19705"/>
                  <a:pt x="20283" y="19326"/>
                  <a:pt x="20283" y="18568"/>
                </a:cubicBezTo>
                <a:lnTo>
                  <a:pt x="20283" y="2274"/>
                </a:lnTo>
                <a:close/>
                <a:moveTo>
                  <a:pt x="12117" y="13642"/>
                </a:moveTo>
                <a:cubicBezTo>
                  <a:pt x="5268" y="13642"/>
                  <a:pt x="5268" y="13642"/>
                  <a:pt x="5268" y="13642"/>
                </a:cubicBezTo>
                <a:cubicBezTo>
                  <a:pt x="5268" y="4168"/>
                  <a:pt x="5268" y="4168"/>
                  <a:pt x="5268" y="4168"/>
                </a:cubicBezTo>
                <a:cubicBezTo>
                  <a:pt x="12117" y="4168"/>
                  <a:pt x="12117" y="4168"/>
                  <a:pt x="12117" y="4168"/>
                </a:cubicBezTo>
                <a:lnTo>
                  <a:pt x="12117" y="13642"/>
                </a:lnTo>
                <a:close/>
                <a:moveTo>
                  <a:pt x="12117" y="17811"/>
                </a:moveTo>
                <a:cubicBezTo>
                  <a:pt x="5268" y="17811"/>
                  <a:pt x="5268" y="17811"/>
                  <a:pt x="5268" y="17811"/>
                </a:cubicBezTo>
                <a:cubicBezTo>
                  <a:pt x="5268" y="15916"/>
                  <a:pt x="5268" y="15916"/>
                  <a:pt x="5268" y="15916"/>
                </a:cubicBezTo>
                <a:cubicBezTo>
                  <a:pt x="12117" y="15916"/>
                  <a:pt x="12117" y="15916"/>
                  <a:pt x="12117" y="15916"/>
                </a:cubicBezTo>
                <a:lnTo>
                  <a:pt x="12117" y="17811"/>
                </a:lnTo>
                <a:close/>
                <a:moveTo>
                  <a:pt x="6585" y="6063"/>
                </a:moveTo>
                <a:cubicBezTo>
                  <a:pt x="6585" y="11747"/>
                  <a:pt x="6585" y="11747"/>
                  <a:pt x="6585" y="11747"/>
                </a:cubicBezTo>
                <a:cubicBezTo>
                  <a:pt x="10800" y="11747"/>
                  <a:pt x="10800" y="11747"/>
                  <a:pt x="10800" y="11747"/>
                </a:cubicBezTo>
                <a:cubicBezTo>
                  <a:pt x="10800" y="6063"/>
                  <a:pt x="10800" y="6063"/>
                  <a:pt x="10800" y="6063"/>
                </a:cubicBezTo>
                <a:lnTo>
                  <a:pt x="6585" y="6063"/>
                </a:lnTo>
                <a:close/>
                <a:moveTo>
                  <a:pt x="18966" y="6063"/>
                </a:moveTo>
                <a:cubicBezTo>
                  <a:pt x="13434" y="6063"/>
                  <a:pt x="13434" y="6063"/>
                  <a:pt x="13434" y="6063"/>
                </a:cubicBezTo>
                <a:cubicBezTo>
                  <a:pt x="13434" y="4168"/>
                  <a:pt x="13434" y="4168"/>
                  <a:pt x="13434" y="4168"/>
                </a:cubicBezTo>
                <a:cubicBezTo>
                  <a:pt x="18966" y="4168"/>
                  <a:pt x="18966" y="4168"/>
                  <a:pt x="18966" y="4168"/>
                </a:cubicBezTo>
                <a:lnTo>
                  <a:pt x="18966" y="6063"/>
                </a:lnTo>
                <a:close/>
                <a:moveTo>
                  <a:pt x="18966" y="9853"/>
                </a:moveTo>
                <a:cubicBezTo>
                  <a:pt x="13434" y="9853"/>
                  <a:pt x="13434" y="9853"/>
                  <a:pt x="13434" y="9853"/>
                </a:cubicBezTo>
                <a:cubicBezTo>
                  <a:pt x="13434" y="7958"/>
                  <a:pt x="13434" y="7958"/>
                  <a:pt x="13434" y="7958"/>
                </a:cubicBezTo>
                <a:cubicBezTo>
                  <a:pt x="18966" y="7958"/>
                  <a:pt x="18966" y="7958"/>
                  <a:pt x="18966" y="7958"/>
                </a:cubicBezTo>
                <a:lnTo>
                  <a:pt x="18966" y="9853"/>
                </a:lnTo>
                <a:close/>
                <a:moveTo>
                  <a:pt x="18966" y="13642"/>
                </a:moveTo>
                <a:cubicBezTo>
                  <a:pt x="13434" y="13642"/>
                  <a:pt x="13434" y="13642"/>
                  <a:pt x="13434" y="13642"/>
                </a:cubicBezTo>
                <a:cubicBezTo>
                  <a:pt x="13434" y="11747"/>
                  <a:pt x="13434" y="11747"/>
                  <a:pt x="13434" y="11747"/>
                </a:cubicBezTo>
                <a:cubicBezTo>
                  <a:pt x="18966" y="11747"/>
                  <a:pt x="18966" y="11747"/>
                  <a:pt x="18966" y="11747"/>
                </a:cubicBezTo>
                <a:lnTo>
                  <a:pt x="18966" y="13642"/>
                </a:lnTo>
                <a:close/>
                <a:moveTo>
                  <a:pt x="18966" y="17811"/>
                </a:moveTo>
                <a:cubicBezTo>
                  <a:pt x="13434" y="17811"/>
                  <a:pt x="13434" y="17811"/>
                  <a:pt x="13434" y="17811"/>
                </a:cubicBezTo>
                <a:cubicBezTo>
                  <a:pt x="13434" y="15916"/>
                  <a:pt x="13434" y="15916"/>
                  <a:pt x="13434" y="15916"/>
                </a:cubicBezTo>
                <a:cubicBezTo>
                  <a:pt x="18966" y="15916"/>
                  <a:pt x="18966" y="15916"/>
                  <a:pt x="18966" y="15916"/>
                </a:cubicBezTo>
                <a:lnTo>
                  <a:pt x="18966" y="17811"/>
                </a:lnTo>
                <a:close/>
              </a:path>
            </a:pathLst>
          </a:custGeom>
          <a:solidFill>
            <a:srgbClr val="FFFFF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056" name="Shape 2056"/>
          <p:cNvSpPr/>
          <p:nvPr/>
        </p:nvSpPr>
        <p:spPr>
          <a:xfrm>
            <a:off x="2448620" y="4163796"/>
            <a:ext cx="472738" cy="453177"/>
          </a:xfrm>
          <a:custGeom>
            <a:avLst/>
            <a:gdLst/>
            <a:ahLst/>
            <a:cxnLst>
              <a:cxn ang="0">
                <a:pos x="wd2" y="hd2"/>
              </a:cxn>
              <a:cxn ang="5400000">
                <a:pos x="wd2" y="hd2"/>
              </a:cxn>
              <a:cxn ang="10800000">
                <a:pos x="wd2" y="hd2"/>
              </a:cxn>
              <a:cxn ang="16200000">
                <a:pos x="wd2" y="hd2"/>
              </a:cxn>
            </a:cxnLst>
            <a:rect l="0" t="0" r="r" b="b"/>
            <a:pathLst>
              <a:path w="21600" h="21600" extrusionOk="0">
                <a:moveTo>
                  <a:pt x="20310" y="16538"/>
                </a:moveTo>
                <a:cubicBezTo>
                  <a:pt x="19988" y="16538"/>
                  <a:pt x="18699" y="15188"/>
                  <a:pt x="18699" y="14850"/>
                </a:cubicBezTo>
                <a:cubicBezTo>
                  <a:pt x="17409" y="16200"/>
                  <a:pt x="17409" y="16200"/>
                  <a:pt x="17409" y="16200"/>
                </a:cubicBezTo>
                <a:cubicBezTo>
                  <a:pt x="20310" y="19238"/>
                  <a:pt x="20310" y="19238"/>
                  <a:pt x="20310" y="19238"/>
                </a:cubicBezTo>
                <a:cubicBezTo>
                  <a:pt x="20310" y="19575"/>
                  <a:pt x="20633" y="19913"/>
                  <a:pt x="20633" y="20250"/>
                </a:cubicBezTo>
                <a:cubicBezTo>
                  <a:pt x="20633" y="20925"/>
                  <a:pt x="19666" y="21600"/>
                  <a:pt x="19021" y="21600"/>
                </a:cubicBezTo>
                <a:cubicBezTo>
                  <a:pt x="18699" y="21600"/>
                  <a:pt x="18376" y="21600"/>
                  <a:pt x="18054" y="21263"/>
                </a:cubicBezTo>
                <a:cubicBezTo>
                  <a:pt x="9349" y="12150"/>
                  <a:pt x="9349" y="12150"/>
                  <a:pt x="9349" y="12150"/>
                </a:cubicBezTo>
                <a:cubicBezTo>
                  <a:pt x="8060" y="13163"/>
                  <a:pt x="6448" y="14175"/>
                  <a:pt x="4836" y="14175"/>
                </a:cubicBezTo>
                <a:cubicBezTo>
                  <a:pt x="1934" y="14175"/>
                  <a:pt x="0" y="12150"/>
                  <a:pt x="0" y="9112"/>
                </a:cubicBezTo>
                <a:cubicBezTo>
                  <a:pt x="0" y="4725"/>
                  <a:pt x="4191" y="0"/>
                  <a:pt x="8382" y="0"/>
                </a:cubicBezTo>
                <a:cubicBezTo>
                  <a:pt x="11284" y="0"/>
                  <a:pt x="13218" y="2025"/>
                  <a:pt x="13218" y="5062"/>
                </a:cubicBezTo>
                <a:cubicBezTo>
                  <a:pt x="13218" y="7087"/>
                  <a:pt x="12573" y="8775"/>
                  <a:pt x="11606" y="10125"/>
                </a:cubicBezTo>
                <a:cubicBezTo>
                  <a:pt x="16119" y="14850"/>
                  <a:pt x="16119" y="14850"/>
                  <a:pt x="16119" y="14850"/>
                </a:cubicBezTo>
                <a:cubicBezTo>
                  <a:pt x="17409" y="13500"/>
                  <a:pt x="17409" y="13500"/>
                  <a:pt x="17409" y="13500"/>
                </a:cubicBezTo>
                <a:cubicBezTo>
                  <a:pt x="17087" y="13163"/>
                  <a:pt x="15797" y="12150"/>
                  <a:pt x="15797" y="11813"/>
                </a:cubicBezTo>
                <a:cubicBezTo>
                  <a:pt x="15797" y="11475"/>
                  <a:pt x="17087" y="10462"/>
                  <a:pt x="17409" y="10462"/>
                </a:cubicBezTo>
                <a:cubicBezTo>
                  <a:pt x="17409" y="10462"/>
                  <a:pt x="17409" y="10462"/>
                  <a:pt x="17731" y="10462"/>
                </a:cubicBezTo>
                <a:cubicBezTo>
                  <a:pt x="18054" y="10800"/>
                  <a:pt x="21600" y="14513"/>
                  <a:pt x="21600" y="14850"/>
                </a:cubicBezTo>
                <a:cubicBezTo>
                  <a:pt x="21600" y="15188"/>
                  <a:pt x="20633" y="16538"/>
                  <a:pt x="20310" y="16538"/>
                </a:cubicBezTo>
                <a:close/>
                <a:moveTo>
                  <a:pt x="8060" y="2700"/>
                </a:moveTo>
                <a:cubicBezTo>
                  <a:pt x="6770" y="2700"/>
                  <a:pt x="5803" y="4050"/>
                  <a:pt x="5803" y="5400"/>
                </a:cubicBezTo>
                <a:cubicBezTo>
                  <a:pt x="5803" y="5737"/>
                  <a:pt x="5803" y="6075"/>
                  <a:pt x="6125" y="6412"/>
                </a:cubicBezTo>
                <a:cubicBezTo>
                  <a:pt x="5481" y="6412"/>
                  <a:pt x="5158" y="6075"/>
                  <a:pt x="4836" y="6075"/>
                </a:cubicBezTo>
                <a:cubicBezTo>
                  <a:pt x="3546" y="6075"/>
                  <a:pt x="2257" y="7425"/>
                  <a:pt x="2257" y="8775"/>
                </a:cubicBezTo>
                <a:cubicBezTo>
                  <a:pt x="2257" y="10125"/>
                  <a:pt x="3546" y="11475"/>
                  <a:pt x="4836" y="11475"/>
                </a:cubicBezTo>
                <a:cubicBezTo>
                  <a:pt x="6125" y="11475"/>
                  <a:pt x="7415" y="10125"/>
                  <a:pt x="7415" y="8775"/>
                </a:cubicBezTo>
                <a:cubicBezTo>
                  <a:pt x="7415" y="8437"/>
                  <a:pt x="7415" y="8100"/>
                  <a:pt x="7093" y="7762"/>
                </a:cubicBezTo>
                <a:cubicBezTo>
                  <a:pt x="7415" y="7762"/>
                  <a:pt x="7737" y="8100"/>
                  <a:pt x="8060" y="8100"/>
                </a:cubicBezTo>
                <a:cubicBezTo>
                  <a:pt x="9672" y="8100"/>
                  <a:pt x="10639" y="6750"/>
                  <a:pt x="10639" y="5400"/>
                </a:cubicBezTo>
                <a:cubicBezTo>
                  <a:pt x="10639" y="4050"/>
                  <a:pt x="9672" y="2700"/>
                  <a:pt x="8060" y="2700"/>
                </a:cubicBezTo>
                <a:close/>
              </a:path>
            </a:pathLst>
          </a:custGeom>
          <a:solidFill>
            <a:srgbClr val="FFFFF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057" name="Shape 2057"/>
          <p:cNvSpPr/>
          <p:nvPr/>
        </p:nvSpPr>
        <p:spPr>
          <a:xfrm>
            <a:off x="3550093" y="6227798"/>
            <a:ext cx="420332" cy="367007"/>
          </a:xfrm>
          <a:custGeom>
            <a:avLst/>
            <a:gdLst/>
            <a:ahLst/>
            <a:cxnLst>
              <a:cxn ang="0">
                <a:pos x="wd2" y="hd2"/>
              </a:cxn>
              <a:cxn ang="5400000">
                <a:pos x="wd2" y="hd2"/>
              </a:cxn>
              <a:cxn ang="10800000">
                <a:pos x="wd2" y="hd2"/>
              </a:cxn>
              <a:cxn ang="16200000">
                <a:pos x="wd2" y="hd2"/>
              </a:cxn>
            </a:cxnLst>
            <a:rect l="0" t="0" r="r" b="b"/>
            <a:pathLst>
              <a:path w="21600" h="21600" extrusionOk="0">
                <a:moveTo>
                  <a:pt x="21600" y="12800"/>
                </a:moveTo>
                <a:cubicBezTo>
                  <a:pt x="21600" y="13200"/>
                  <a:pt x="21600" y="13200"/>
                  <a:pt x="21252" y="13200"/>
                </a:cubicBezTo>
                <a:cubicBezTo>
                  <a:pt x="19858" y="13200"/>
                  <a:pt x="19858" y="13200"/>
                  <a:pt x="19858" y="13200"/>
                </a:cubicBezTo>
                <a:cubicBezTo>
                  <a:pt x="19858" y="20000"/>
                  <a:pt x="19858" y="20000"/>
                  <a:pt x="19858" y="20000"/>
                </a:cubicBezTo>
                <a:cubicBezTo>
                  <a:pt x="19858" y="20800"/>
                  <a:pt x="19161" y="21600"/>
                  <a:pt x="18465" y="21600"/>
                </a:cubicBezTo>
                <a:cubicBezTo>
                  <a:pt x="3135" y="21600"/>
                  <a:pt x="3135" y="21600"/>
                  <a:pt x="3135" y="21600"/>
                </a:cubicBezTo>
                <a:cubicBezTo>
                  <a:pt x="2439" y="21600"/>
                  <a:pt x="2090" y="20800"/>
                  <a:pt x="2090" y="20000"/>
                </a:cubicBezTo>
                <a:cubicBezTo>
                  <a:pt x="2090" y="13200"/>
                  <a:pt x="2090" y="13200"/>
                  <a:pt x="2090" y="13200"/>
                </a:cubicBezTo>
                <a:cubicBezTo>
                  <a:pt x="697" y="13200"/>
                  <a:pt x="697" y="13200"/>
                  <a:pt x="697" y="13200"/>
                </a:cubicBezTo>
                <a:cubicBezTo>
                  <a:pt x="348" y="13200"/>
                  <a:pt x="0" y="13200"/>
                  <a:pt x="0" y="12800"/>
                </a:cubicBezTo>
                <a:cubicBezTo>
                  <a:pt x="0" y="7600"/>
                  <a:pt x="0" y="7600"/>
                  <a:pt x="0" y="7600"/>
                </a:cubicBezTo>
                <a:cubicBezTo>
                  <a:pt x="0" y="7600"/>
                  <a:pt x="348" y="7200"/>
                  <a:pt x="697" y="7200"/>
                </a:cubicBezTo>
                <a:cubicBezTo>
                  <a:pt x="6619" y="7200"/>
                  <a:pt x="6619" y="7200"/>
                  <a:pt x="6619" y="7200"/>
                </a:cubicBezTo>
                <a:cubicBezTo>
                  <a:pt x="4877" y="7200"/>
                  <a:pt x="3484" y="5600"/>
                  <a:pt x="3484" y="3600"/>
                </a:cubicBezTo>
                <a:cubicBezTo>
                  <a:pt x="3484" y="1600"/>
                  <a:pt x="4877" y="0"/>
                  <a:pt x="6619" y="0"/>
                </a:cubicBezTo>
                <a:cubicBezTo>
                  <a:pt x="7665" y="0"/>
                  <a:pt x="8710" y="400"/>
                  <a:pt x="9058" y="1200"/>
                </a:cubicBezTo>
                <a:cubicBezTo>
                  <a:pt x="10800" y="4000"/>
                  <a:pt x="10800" y="4000"/>
                  <a:pt x="10800" y="4000"/>
                </a:cubicBezTo>
                <a:cubicBezTo>
                  <a:pt x="12542" y="1200"/>
                  <a:pt x="12542" y="1200"/>
                  <a:pt x="12542" y="1200"/>
                </a:cubicBezTo>
                <a:cubicBezTo>
                  <a:pt x="13239" y="400"/>
                  <a:pt x="14284" y="0"/>
                  <a:pt x="14981" y="0"/>
                </a:cubicBezTo>
                <a:cubicBezTo>
                  <a:pt x="16723" y="0"/>
                  <a:pt x="18116" y="1600"/>
                  <a:pt x="18116" y="3600"/>
                </a:cubicBezTo>
                <a:cubicBezTo>
                  <a:pt x="18116" y="5600"/>
                  <a:pt x="16723" y="7200"/>
                  <a:pt x="14981" y="7200"/>
                </a:cubicBezTo>
                <a:cubicBezTo>
                  <a:pt x="21252" y="7200"/>
                  <a:pt x="21252" y="7200"/>
                  <a:pt x="21252" y="7200"/>
                </a:cubicBezTo>
                <a:cubicBezTo>
                  <a:pt x="21600" y="7200"/>
                  <a:pt x="21600" y="7600"/>
                  <a:pt x="21600" y="7600"/>
                </a:cubicBezTo>
                <a:lnTo>
                  <a:pt x="21600" y="12800"/>
                </a:lnTo>
                <a:close/>
                <a:moveTo>
                  <a:pt x="9406" y="5200"/>
                </a:moveTo>
                <a:cubicBezTo>
                  <a:pt x="7665" y="2400"/>
                  <a:pt x="7665" y="2400"/>
                  <a:pt x="7665" y="2400"/>
                </a:cubicBezTo>
                <a:cubicBezTo>
                  <a:pt x="7665" y="2400"/>
                  <a:pt x="7316" y="2000"/>
                  <a:pt x="6619" y="2000"/>
                </a:cubicBezTo>
                <a:cubicBezTo>
                  <a:pt x="5923" y="2000"/>
                  <a:pt x="5574" y="2800"/>
                  <a:pt x="5574" y="3600"/>
                </a:cubicBezTo>
                <a:cubicBezTo>
                  <a:pt x="5574" y="4400"/>
                  <a:pt x="5923" y="5200"/>
                  <a:pt x="6619" y="5200"/>
                </a:cubicBezTo>
                <a:lnTo>
                  <a:pt x="9406" y="5200"/>
                </a:lnTo>
                <a:close/>
                <a:moveTo>
                  <a:pt x="13239" y="18000"/>
                </a:moveTo>
                <a:cubicBezTo>
                  <a:pt x="13239" y="10400"/>
                  <a:pt x="13239" y="10400"/>
                  <a:pt x="13239" y="10400"/>
                </a:cubicBezTo>
                <a:cubicBezTo>
                  <a:pt x="13239" y="7200"/>
                  <a:pt x="13239" y="7200"/>
                  <a:pt x="13239" y="7200"/>
                </a:cubicBezTo>
                <a:cubicBezTo>
                  <a:pt x="8710" y="7200"/>
                  <a:pt x="8710" y="7200"/>
                  <a:pt x="8710" y="7200"/>
                </a:cubicBezTo>
                <a:cubicBezTo>
                  <a:pt x="8710" y="10400"/>
                  <a:pt x="8710" y="10400"/>
                  <a:pt x="8710" y="10400"/>
                </a:cubicBezTo>
                <a:cubicBezTo>
                  <a:pt x="8710" y="18000"/>
                  <a:pt x="8710" y="18000"/>
                  <a:pt x="8710" y="18000"/>
                </a:cubicBezTo>
                <a:cubicBezTo>
                  <a:pt x="8710" y="18800"/>
                  <a:pt x="8710" y="18800"/>
                  <a:pt x="8710" y="18800"/>
                </a:cubicBezTo>
                <a:cubicBezTo>
                  <a:pt x="8710" y="19200"/>
                  <a:pt x="9058" y="19600"/>
                  <a:pt x="9406" y="19600"/>
                </a:cubicBezTo>
                <a:cubicBezTo>
                  <a:pt x="12194" y="19600"/>
                  <a:pt x="12194" y="19600"/>
                  <a:pt x="12194" y="19600"/>
                </a:cubicBezTo>
                <a:cubicBezTo>
                  <a:pt x="12890" y="19600"/>
                  <a:pt x="13239" y="19200"/>
                  <a:pt x="13239" y="18800"/>
                </a:cubicBezTo>
                <a:lnTo>
                  <a:pt x="13239" y="18000"/>
                </a:lnTo>
                <a:close/>
                <a:moveTo>
                  <a:pt x="14981" y="2000"/>
                </a:moveTo>
                <a:cubicBezTo>
                  <a:pt x="14632" y="2000"/>
                  <a:pt x="14284" y="2400"/>
                  <a:pt x="13935" y="2400"/>
                </a:cubicBezTo>
                <a:cubicBezTo>
                  <a:pt x="12194" y="5200"/>
                  <a:pt x="12194" y="5200"/>
                  <a:pt x="12194" y="5200"/>
                </a:cubicBezTo>
                <a:cubicBezTo>
                  <a:pt x="14981" y="5200"/>
                  <a:pt x="14981" y="5200"/>
                  <a:pt x="14981" y="5200"/>
                </a:cubicBezTo>
                <a:cubicBezTo>
                  <a:pt x="15677" y="5200"/>
                  <a:pt x="16374" y="4400"/>
                  <a:pt x="16374" y="3600"/>
                </a:cubicBezTo>
                <a:cubicBezTo>
                  <a:pt x="16374" y="2800"/>
                  <a:pt x="15677" y="2000"/>
                  <a:pt x="14981" y="2000"/>
                </a:cubicBezTo>
                <a:close/>
              </a:path>
            </a:pathLst>
          </a:custGeom>
          <a:solidFill>
            <a:srgbClr val="FFFFF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058" name="Shape 2058"/>
          <p:cNvSpPr/>
          <p:nvPr/>
        </p:nvSpPr>
        <p:spPr>
          <a:xfrm>
            <a:off x="1423931" y="6220830"/>
            <a:ext cx="412214" cy="380942"/>
          </a:xfrm>
          <a:custGeom>
            <a:avLst/>
            <a:gdLst/>
            <a:ahLst/>
            <a:cxnLst>
              <a:cxn ang="0">
                <a:pos x="wd2" y="hd2"/>
              </a:cxn>
              <a:cxn ang="5400000">
                <a:pos x="wd2" y="hd2"/>
              </a:cxn>
              <a:cxn ang="10800000">
                <a:pos x="wd2" y="hd2"/>
              </a:cxn>
              <a:cxn ang="16200000">
                <a:pos x="wd2" y="hd2"/>
              </a:cxn>
            </a:cxnLst>
            <a:rect l="0" t="0" r="r" b="b"/>
            <a:pathLst>
              <a:path w="21600" h="21600" extrusionOk="0">
                <a:moveTo>
                  <a:pt x="21600" y="6968"/>
                </a:moveTo>
                <a:cubicBezTo>
                  <a:pt x="21600" y="9406"/>
                  <a:pt x="18699" y="12542"/>
                  <a:pt x="14830" y="12542"/>
                </a:cubicBezTo>
                <a:cubicBezTo>
                  <a:pt x="14185" y="13239"/>
                  <a:pt x="13540" y="13935"/>
                  <a:pt x="13540" y="13935"/>
                </a:cubicBezTo>
                <a:cubicBezTo>
                  <a:pt x="12896" y="14632"/>
                  <a:pt x="12573" y="15329"/>
                  <a:pt x="12573" y="16374"/>
                </a:cubicBezTo>
                <a:cubicBezTo>
                  <a:pt x="12573" y="17071"/>
                  <a:pt x="12896" y="18116"/>
                  <a:pt x="14185" y="18116"/>
                </a:cubicBezTo>
                <a:cubicBezTo>
                  <a:pt x="15475" y="18116"/>
                  <a:pt x="16764" y="18813"/>
                  <a:pt x="16764" y="20206"/>
                </a:cubicBezTo>
                <a:cubicBezTo>
                  <a:pt x="16764" y="21252"/>
                  <a:pt x="16764" y="21252"/>
                  <a:pt x="16764" y="21252"/>
                </a:cubicBezTo>
                <a:cubicBezTo>
                  <a:pt x="16764" y="21600"/>
                  <a:pt x="16442" y="21600"/>
                  <a:pt x="16442" y="21600"/>
                </a:cubicBezTo>
                <a:cubicBezTo>
                  <a:pt x="5481" y="21600"/>
                  <a:pt x="5481" y="21600"/>
                  <a:pt x="5481" y="21600"/>
                </a:cubicBezTo>
                <a:cubicBezTo>
                  <a:pt x="5158" y="21600"/>
                  <a:pt x="5158" y="21600"/>
                  <a:pt x="5158" y="21252"/>
                </a:cubicBezTo>
                <a:cubicBezTo>
                  <a:pt x="5158" y="20206"/>
                  <a:pt x="5158" y="20206"/>
                  <a:pt x="5158" y="20206"/>
                </a:cubicBezTo>
                <a:cubicBezTo>
                  <a:pt x="5158" y="18813"/>
                  <a:pt x="6448" y="18116"/>
                  <a:pt x="7737" y="18116"/>
                </a:cubicBezTo>
                <a:cubicBezTo>
                  <a:pt x="8704" y="18116"/>
                  <a:pt x="9349" y="17071"/>
                  <a:pt x="9349" y="16374"/>
                </a:cubicBezTo>
                <a:cubicBezTo>
                  <a:pt x="9349" y="15329"/>
                  <a:pt x="9027" y="14632"/>
                  <a:pt x="8382" y="13935"/>
                </a:cubicBezTo>
                <a:cubicBezTo>
                  <a:pt x="8060" y="13935"/>
                  <a:pt x="7737" y="13239"/>
                  <a:pt x="7093" y="12542"/>
                </a:cubicBezTo>
                <a:cubicBezTo>
                  <a:pt x="3224" y="12542"/>
                  <a:pt x="0" y="9406"/>
                  <a:pt x="0" y="6968"/>
                </a:cubicBezTo>
                <a:cubicBezTo>
                  <a:pt x="0" y="5226"/>
                  <a:pt x="0" y="5226"/>
                  <a:pt x="0" y="5226"/>
                </a:cubicBezTo>
                <a:cubicBezTo>
                  <a:pt x="0" y="4181"/>
                  <a:pt x="645" y="3832"/>
                  <a:pt x="1290" y="3832"/>
                </a:cubicBezTo>
                <a:cubicBezTo>
                  <a:pt x="5158" y="3832"/>
                  <a:pt x="5158" y="3832"/>
                  <a:pt x="5158" y="3832"/>
                </a:cubicBezTo>
                <a:cubicBezTo>
                  <a:pt x="5158" y="2439"/>
                  <a:pt x="5158" y="2439"/>
                  <a:pt x="5158" y="2439"/>
                </a:cubicBezTo>
                <a:cubicBezTo>
                  <a:pt x="5158" y="1045"/>
                  <a:pt x="6125" y="0"/>
                  <a:pt x="7093" y="0"/>
                </a:cubicBezTo>
                <a:cubicBezTo>
                  <a:pt x="14507" y="0"/>
                  <a:pt x="14507" y="0"/>
                  <a:pt x="14507" y="0"/>
                </a:cubicBezTo>
                <a:cubicBezTo>
                  <a:pt x="15797" y="0"/>
                  <a:pt x="16764" y="1045"/>
                  <a:pt x="16764" y="2439"/>
                </a:cubicBezTo>
                <a:cubicBezTo>
                  <a:pt x="16764" y="3832"/>
                  <a:pt x="16764" y="3832"/>
                  <a:pt x="16764" y="3832"/>
                </a:cubicBezTo>
                <a:cubicBezTo>
                  <a:pt x="20310" y="3832"/>
                  <a:pt x="20310" y="3832"/>
                  <a:pt x="20310" y="3832"/>
                </a:cubicBezTo>
                <a:cubicBezTo>
                  <a:pt x="21278" y="3832"/>
                  <a:pt x="21600" y="4181"/>
                  <a:pt x="21600" y="5226"/>
                </a:cubicBezTo>
                <a:lnTo>
                  <a:pt x="21600" y="6968"/>
                </a:lnTo>
                <a:close/>
                <a:moveTo>
                  <a:pt x="5158" y="5574"/>
                </a:moveTo>
                <a:cubicBezTo>
                  <a:pt x="1934" y="5574"/>
                  <a:pt x="1934" y="5574"/>
                  <a:pt x="1934" y="5574"/>
                </a:cubicBezTo>
                <a:cubicBezTo>
                  <a:pt x="1934" y="6968"/>
                  <a:pt x="1934" y="6968"/>
                  <a:pt x="1934" y="6968"/>
                </a:cubicBezTo>
                <a:cubicBezTo>
                  <a:pt x="1934" y="8361"/>
                  <a:pt x="3546" y="10103"/>
                  <a:pt x="6125" y="10800"/>
                </a:cubicBezTo>
                <a:cubicBezTo>
                  <a:pt x="5481" y="9406"/>
                  <a:pt x="5158" y="7665"/>
                  <a:pt x="5158" y="5574"/>
                </a:cubicBezTo>
                <a:close/>
                <a:moveTo>
                  <a:pt x="19988" y="5574"/>
                </a:moveTo>
                <a:cubicBezTo>
                  <a:pt x="16764" y="5574"/>
                  <a:pt x="16764" y="5574"/>
                  <a:pt x="16764" y="5574"/>
                </a:cubicBezTo>
                <a:cubicBezTo>
                  <a:pt x="16764" y="7665"/>
                  <a:pt x="16442" y="9406"/>
                  <a:pt x="15797" y="10800"/>
                </a:cubicBezTo>
                <a:cubicBezTo>
                  <a:pt x="18376" y="10103"/>
                  <a:pt x="19988" y="8361"/>
                  <a:pt x="19988" y="6968"/>
                </a:cubicBezTo>
                <a:lnTo>
                  <a:pt x="19988" y="5574"/>
                </a:lnTo>
                <a:close/>
              </a:path>
            </a:pathLst>
          </a:custGeom>
          <a:solidFill>
            <a:srgbClr val="FFFFF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059" name="Shape 2059"/>
          <p:cNvSpPr/>
          <p:nvPr/>
        </p:nvSpPr>
        <p:spPr>
          <a:xfrm>
            <a:off x="5239404" y="2780880"/>
            <a:ext cx="235648" cy="225897"/>
          </a:xfrm>
          <a:custGeom>
            <a:avLst/>
            <a:gdLst/>
            <a:ahLst/>
            <a:cxnLst>
              <a:cxn ang="0">
                <a:pos x="wd2" y="hd2"/>
              </a:cxn>
              <a:cxn ang="5400000">
                <a:pos x="wd2" y="hd2"/>
              </a:cxn>
              <a:cxn ang="10800000">
                <a:pos x="wd2" y="hd2"/>
              </a:cxn>
              <a:cxn ang="16200000">
                <a:pos x="wd2" y="hd2"/>
              </a:cxn>
            </a:cxnLst>
            <a:rect l="0" t="0" r="r" b="b"/>
            <a:pathLst>
              <a:path w="21600" h="21600" extrusionOk="0">
                <a:moveTo>
                  <a:pt x="20310" y="16538"/>
                </a:moveTo>
                <a:cubicBezTo>
                  <a:pt x="19988" y="16538"/>
                  <a:pt x="18699" y="15188"/>
                  <a:pt x="18699" y="14850"/>
                </a:cubicBezTo>
                <a:cubicBezTo>
                  <a:pt x="17409" y="16200"/>
                  <a:pt x="17409" y="16200"/>
                  <a:pt x="17409" y="16200"/>
                </a:cubicBezTo>
                <a:cubicBezTo>
                  <a:pt x="20310" y="19238"/>
                  <a:pt x="20310" y="19238"/>
                  <a:pt x="20310" y="19238"/>
                </a:cubicBezTo>
                <a:cubicBezTo>
                  <a:pt x="20310" y="19575"/>
                  <a:pt x="20633" y="19913"/>
                  <a:pt x="20633" y="20250"/>
                </a:cubicBezTo>
                <a:cubicBezTo>
                  <a:pt x="20633" y="20925"/>
                  <a:pt x="19666" y="21600"/>
                  <a:pt x="19021" y="21600"/>
                </a:cubicBezTo>
                <a:cubicBezTo>
                  <a:pt x="18699" y="21600"/>
                  <a:pt x="18376" y="21600"/>
                  <a:pt x="18054" y="21263"/>
                </a:cubicBezTo>
                <a:cubicBezTo>
                  <a:pt x="9349" y="12150"/>
                  <a:pt x="9349" y="12150"/>
                  <a:pt x="9349" y="12150"/>
                </a:cubicBezTo>
                <a:cubicBezTo>
                  <a:pt x="8060" y="13163"/>
                  <a:pt x="6448" y="14175"/>
                  <a:pt x="4836" y="14175"/>
                </a:cubicBezTo>
                <a:cubicBezTo>
                  <a:pt x="1934" y="14175"/>
                  <a:pt x="0" y="12150"/>
                  <a:pt x="0" y="9112"/>
                </a:cubicBezTo>
                <a:cubicBezTo>
                  <a:pt x="0" y="4725"/>
                  <a:pt x="4191" y="0"/>
                  <a:pt x="8382" y="0"/>
                </a:cubicBezTo>
                <a:cubicBezTo>
                  <a:pt x="11284" y="0"/>
                  <a:pt x="13218" y="2025"/>
                  <a:pt x="13218" y="5062"/>
                </a:cubicBezTo>
                <a:cubicBezTo>
                  <a:pt x="13218" y="7087"/>
                  <a:pt x="12573" y="8775"/>
                  <a:pt x="11606" y="10125"/>
                </a:cubicBezTo>
                <a:cubicBezTo>
                  <a:pt x="16119" y="14850"/>
                  <a:pt x="16119" y="14850"/>
                  <a:pt x="16119" y="14850"/>
                </a:cubicBezTo>
                <a:cubicBezTo>
                  <a:pt x="17409" y="13500"/>
                  <a:pt x="17409" y="13500"/>
                  <a:pt x="17409" y="13500"/>
                </a:cubicBezTo>
                <a:cubicBezTo>
                  <a:pt x="17087" y="13163"/>
                  <a:pt x="15797" y="12150"/>
                  <a:pt x="15797" y="11813"/>
                </a:cubicBezTo>
                <a:cubicBezTo>
                  <a:pt x="15797" y="11475"/>
                  <a:pt x="17087" y="10462"/>
                  <a:pt x="17409" y="10462"/>
                </a:cubicBezTo>
                <a:cubicBezTo>
                  <a:pt x="17409" y="10462"/>
                  <a:pt x="17409" y="10462"/>
                  <a:pt x="17731" y="10462"/>
                </a:cubicBezTo>
                <a:cubicBezTo>
                  <a:pt x="18054" y="10800"/>
                  <a:pt x="21600" y="14513"/>
                  <a:pt x="21600" y="14850"/>
                </a:cubicBezTo>
                <a:cubicBezTo>
                  <a:pt x="21600" y="15188"/>
                  <a:pt x="20633" y="16538"/>
                  <a:pt x="20310" y="16538"/>
                </a:cubicBezTo>
                <a:close/>
                <a:moveTo>
                  <a:pt x="8060" y="2700"/>
                </a:moveTo>
                <a:cubicBezTo>
                  <a:pt x="6770" y="2700"/>
                  <a:pt x="5803" y="4050"/>
                  <a:pt x="5803" y="5400"/>
                </a:cubicBezTo>
                <a:cubicBezTo>
                  <a:pt x="5803" y="5737"/>
                  <a:pt x="5803" y="6075"/>
                  <a:pt x="6125" y="6412"/>
                </a:cubicBezTo>
                <a:cubicBezTo>
                  <a:pt x="5481" y="6412"/>
                  <a:pt x="5158" y="6075"/>
                  <a:pt x="4836" y="6075"/>
                </a:cubicBezTo>
                <a:cubicBezTo>
                  <a:pt x="3546" y="6075"/>
                  <a:pt x="2257" y="7425"/>
                  <a:pt x="2257" y="8775"/>
                </a:cubicBezTo>
                <a:cubicBezTo>
                  <a:pt x="2257" y="10125"/>
                  <a:pt x="3546" y="11475"/>
                  <a:pt x="4836" y="11475"/>
                </a:cubicBezTo>
                <a:cubicBezTo>
                  <a:pt x="6125" y="11475"/>
                  <a:pt x="7415" y="10125"/>
                  <a:pt x="7415" y="8775"/>
                </a:cubicBezTo>
                <a:cubicBezTo>
                  <a:pt x="7415" y="8437"/>
                  <a:pt x="7415" y="8100"/>
                  <a:pt x="7093" y="7762"/>
                </a:cubicBezTo>
                <a:cubicBezTo>
                  <a:pt x="7415" y="7762"/>
                  <a:pt x="7737" y="8100"/>
                  <a:pt x="8060" y="8100"/>
                </a:cubicBezTo>
                <a:cubicBezTo>
                  <a:pt x="9672" y="8100"/>
                  <a:pt x="10639" y="6750"/>
                  <a:pt x="10639" y="5400"/>
                </a:cubicBezTo>
                <a:cubicBezTo>
                  <a:pt x="10639" y="4050"/>
                  <a:pt x="9672" y="2700"/>
                  <a:pt x="8060" y="2700"/>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Shape 2061"/>
          <p:cNvSpPr/>
          <p:nvPr/>
        </p:nvSpPr>
        <p:spPr>
          <a:xfrm>
            <a:off x="-63463" y="-16305"/>
            <a:ext cx="13131732" cy="9038922"/>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062" name="Shape 2062"/>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063" name="Shape 2063"/>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37</a:t>
            </a:fld>
            <a:endParaRPr sz="2600">
              <a:solidFill>
                <a:srgbClr val="3F454D"/>
              </a:solidFill>
            </a:endParaRPr>
          </a:p>
        </p:txBody>
      </p:sp>
      <p:sp>
        <p:nvSpPr>
          <p:cNvPr id="2064" name="Shape 2064"/>
          <p:cNvSpPr/>
          <p:nvPr/>
        </p:nvSpPr>
        <p:spPr>
          <a:xfrm>
            <a:off x="511293" y="2322879"/>
            <a:ext cx="4150110" cy="7467629"/>
          </a:xfrm>
          <a:custGeom>
            <a:avLst/>
            <a:gdLst/>
            <a:ahLst/>
            <a:cxnLst>
              <a:cxn ang="0">
                <a:pos x="wd2" y="hd2"/>
              </a:cxn>
              <a:cxn ang="5400000">
                <a:pos x="wd2" y="hd2"/>
              </a:cxn>
              <a:cxn ang="10800000">
                <a:pos x="wd2" y="hd2"/>
              </a:cxn>
              <a:cxn ang="16200000">
                <a:pos x="wd2" y="hd2"/>
              </a:cxn>
            </a:cxnLst>
            <a:rect l="0" t="0" r="r" b="b"/>
            <a:pathLst>
              <a:path w="21446" h="21570" extrusionOk="0">
                <a:moveTo>
                  <a:pt x="19144" y="21545"/>
                </a:moveTo>
                <a:lnTo>
                  <a:pt x="19264" y="21112"/>
                </a:lnTo>
                <a:lnTo>
                  <a:pt x="17983" y="19568"/>
                </a:lnTo>
                <a:cubicBezTo>
                  <a:pt x="18522" y="19349"/>
                  <a:pt x="19050" y="19121"/>
                  <a:pt x="19563" y="18884"/>
                </a:cubicBezTo>
                <a:cubicBezTo>
                  <a:pt x="19968" y="18698"/>
                  <a:pt x="20369" y="18500"/>
                  <a:pt x="20705" y="18281"/>
                </a:cubicBezTo>
                <a:cubicBezTo>
                  <a:pt x="21016" y="18078"/>
                  <a:pt x="21272" y="17855"/>
                  <a:pt x="21384" y="17591"/>
                </a:cubicBezTo>
                <a:cubicBezTo>
                  <a:pt x="21559" y="17178"/>
                  <a:pt x="21334" y="16758"/>
                  <a:pt x="21070" y="16361"/>
                </a:cubicBezTo>
                <a:cubicBezTo>
                  <a:pt x="20551" y="15579"/>
                  <a:pt x="19884" y="14832"/>
                  <a:pt x="19279" y="14072"/>
                </a:cubicBezTo>
                <a:cubicBezTo>
                  <a:pt x="18735" y="13389"/>
                  <a:pt x="18238" y="12695"/>
                  <a:pt x="17790" y="11989"/>
                </a:cubicBezTo>
                <a:lnTo>
                  <a:pt x="17620" y="10682"/>
                </a:lnTo>
                <a:lnTo>
                  <a:pt x="17058" y="10638"/>
                </a:lnTo>
                <a:lnTo>
                  <a:pt x="17059" y="10353"/>
                </a:lnTo>
                <a:lnTo>
                  <a:pt x="16795" y="10291"/>
                </a:lnTo>
                <a:cubicBezTo>
                  <a:pt x="16745" y="10144"/>
                  <a:pt x="16657" y="10002"/>
                  <a:pt x="16532" y="9870"/>
                </a:cubicBezTo>
                <a:cubicBezTo>
                  <a:pt x="16299" y="9623"/>
                  <a:pt x="15952" y="9419"/>
                  <a:pt x="15661" y="9194"/>
                </a:cubicBezTo>
                <a:cubicBezTo>
                  <a:pt x="15408" y="8998"/>
                  <a:pt x="15196" y="8786"/>
                  <a:pt x="15031" y="8562"/>
                </a:cubicBezTo>
                <a:cubicBezTo>
                  <a:pt x="14923" y="8439"/>
                  <a:pt x="14754" y="8335"/>
                  <a:pt x="14544" y="8264"/>
                </a:cubicBezTo>
                <a:cubicBezTo>
                  <a:pt x="14355" y="8200"/>
                  <a:pt x="14139" y="8164"/>
                  <a:pt x="13918" y="8161"/>
                </a:cubicBezTo>
                <a:cubicBezTo>
                  <a:pt x="14393" y="7923"/>
                  <a:pt x="14767" y="7628"/>
                  <a:pt x="15011" y="7299"/>
                </a:cubicBezTo>
                <a:cubicBezTo>
                  <a:pt x="15490" y="6653"/>
                  <a:pt x="15438" y="5934"/>
                  <a:pt x="15699" y="5253"/>
                </a:cubicBezTo>
                <a:cubicBezTo>
                  <a:pt x="15964" y="4564"/>
                  <a:pt x="16548" y="3913"/>
                  <a:pt x="16576" y="3207"/>
                </a:cubicBezTo>
                <a:cubicBezTo>
                  <a:pt x="16600" y="2615"/>
                  <a:pt x="16228" y="2038"/>
                  <a:pt x="15534" y="1590"/>
                </a:cubicBezTo>
                <a:cubicBezTo>
                  <a:pt x="15611" y="1441"/>
                  <a:pt x="15623" y="1283"/>
                  <a:pt x="15569" y="1130"/>
                </a:cubicBezTo>
                <a:cubicBezTo>
                  <a:pt x="15393" y="631"/>
                  <a:pt x="14622" y="287"/>
                  <a:pt x="13747" y="125"/>
                </a:cubicBezTo>
                <a:cubicBezTo>
                  <a:pt x="12981" y="-18"/>
                  <a:pt x="12172" y="-30"/>
                  <a:pt x="11394" y="45"/>
                </a:cubicBezTo>
                <a:cubicBezTo>
                  <a:pt x="10103" y="169"/>
                  <a:pt x="8918" y="530"/>
                  <a:pt x="8021" y="1066"/>
                </a:cubicBezTo>
                <a:cubicBezTo>
                  <a:pt x="7233" y="1536"/>
                  <a:pt x="6716" y="2103"/>
                  <a:pt x="6238" y="2680"/>
                </a:cubicBezTo>
                <a:cubicBezTo>
                  <a:pt x="5759" y="3257"/>
                  <a:pt x="5307" y="3856"/>
                  <a:pt x="5015" y="4479"/>
                </a:cubicBezTo>
                <a:cubicBezTo>
                  <a:pt x="4669" y="5217"/>
                  <a:pt x="4547" y="5982"/>
                  <a:pt x="4655" y="6743"/>
                </a:cubicBezTo>
                <a:cubicBezTo>
                  <a:pt x="4496" y="6989"/>
                  <a:pt x="4297" y="7226"/>
                  <a:pt x="4059" y="7451"/>
                </a:cubicBezTo>
                <a:cubicBezTo>
                  <a:pt x="3817" y="7681"/>
                  <a:pt x="3536" y="7897"/>
                  <a:pt x="3220" y="8097"/>
                </a:cubicBezTo>
                <a:lnTo>
                  <a:pt x="2850" y="8269"/>
                </a:lnTo>
                <a:cubicBezTo>
                  <a:pt x="2749" y="8258"/>
                  <a:pt x="2644" y="8260"/>
                  <a:pt x="2544" y="8274"/>
                </a:cubicBezTo>
                <a:cubicBezTo>
                  <a:pt x="2430" y="8290"/>
                  <a:pt x="2325" y="8322"/>
                  <a:pt x="2238" y="8367"/>
                </a:cubicBezTo>
                <a:lnTo>
                  <a:pt x="1839" y="8419"/>
                </a:lnTo>
                <a:lnTo>
                  <a:pt x="1311" y="8706"/>
                </a:lnTo>
                <a:lnTo>
                  <a:pt x="1392" y="9016"/>
                </a:lnTo>
                <a:lnTo>
                  <a:pt x="497" y="9998"/>
                </a:lnTo>
                <a:cubicBezTo>
                  <a:pt x="452" y="10062"/>
                  <a:pt x="393" y="10123"/>
                  <a:pt x="320" y="10179"/>
                </a:cubicBezTo>
                <a:cubicBezTo>
                  <a:pt x="231" y="10248"/>
                  <a:pt x="122" y="10309"/>
                  <a:pt x="59" y="10388"/>
                </a:cubicBezTo>
                <a:cubicBezTo>
                  <a:pt x="-41" y="10511"/>
                  <a:pt x="-12" y="10655"/>
                  <a:pt x="135" y="10763"/>
                </a:cubicBezTo>
                <a:lnTo>
                  <a:pt x="306" y="11081"/>
                </a:lnTo>
                <a:lnTo>
                  <a:pt x="343" y="11753"/>
                </a:lnTo>
                <a:cubicBezTo>
                  <a:pt x="330" y="11915"/>
                  <a:pt x="408" y="12076"/>
                  <a:pt x="567" y="12212"/>
                </a:cubicBezTo>
                <a:cubicBezTo>
                  <a:pt x="682" y="12309"/>
                  <a:pt x="833" y="12390"/>
                  <a:pt x="1002" y="12454"/>
                </a:cubicBezTo>
                <a:cubicBezTo>
                  <a:pt x="1152" y="12512"/>
                  <a:pt x="1317" y="12557"/>
                  <a:pt x="1492" y="12588"/>
                </a:cubicBezTo>
                <a:cubicBezTo>
                  <a:pt x="1551" y="12905"/>
                  <a:pt x="1664" y="13218"/>
                  <a:pt x="1830" y="13523"/>
                </a:cubicBezTo>
                <a:cubicBezTo>
                  <a:pt x="1991" y="13817"/>
                  <a:pt x="2201" y="14103"/>
                  <a:pt x="2458" y="14375"/>
                </a:cubicBezTo>
                <a:cubicBezTo>
                  <a:pt x="2641" y="15097"/>
                  <a:pt x="2908" y="15811"/>
                  <a:pt x="3257" y="16513"/>
                </a:cubicBezTo>
                <a:cubicBezTo>
                  <a:pt x="3608" y="17218"/>
                  <a:pt x="4042" y="17910"/>
                  <a:pt x="4555" y="18583"/>
                </a:cubicBezTo>
                <a:cubicBezTo>
                  <a:pt x="4430" y="18679"/>
                  <a:pt x="4363" y="18795"/>
                  <a:pt x="4363" y="18913"/>
                </a:cubicBezTo>
                <a:cubicBezTo>
                  <a:pt x="4363" y="19060"/>
                  <a:pt x="4463" y="19200"/>
                  <a:pt x="4644" y="19305"/>
                </a:cubicBezTo>
                <a:cubicBezTo>
                  <a:pt x="4761" y="19403"/>
                  <a:pt x="4844" y="19511"/>
                  <a:pt x="4890" y="19626"/>
                </a:cubicBezTo>
                <a:cubicBezTo>
                  <a:pt x="4928" y="19719"/>
                  <a:pt x="4941" y="19815"/>
                  <a:pt x="4928" y="19911"/>
                </a:cubicBezTo>
                <a:lnTo>
                  <a:pt x="4642" y="21570"/>
                </a:lnTo>
                <a:lnTo>
                  <a:pt x="19144" y="21545"/>
                </a:lnTo>
                <a:close/>
              </a:path>
            </a:pathLst>
          </a:custGeom>
          <a:solidFill>
            <a:srgbClr val="A7ABB1"/>
          </a:solidFill>
          <a:ln w="12700">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065" name="Shape 2065"/>
          <p:cNvSpPr>
            <a:spLocks noGrp="1"/>
          </p:cNvSpPr>
          <p:nvPr>
            <p:ph type="body" idx="1"/>
          </p:nvPr>
        </p:nvSpPr>
        <p:spPr>
          <a:xfrm>
            <a:off x="4821802" y="3652903"/>
            <a:ext cx="7554719" cy="1293119"/>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a:t>
            </a:r>
          </a:p>
        </p:txBody>
      </p:sp>
      <p:sp>
        <p:nvSpPr>
          <p:cNvPr id="2066" name="Shape 2066"/>
          <p:cNvSpPr/>
          <p:nvPr/>
        </p:nvSpPr>
        <p:spPr>
          <a:xfrm>
            <a:off x="5287455" y="3086807"/>
            <a:ext cx="2653173"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1656" cap="all">
                <a:solidFill>
                  <a:srgbClr val="F4F4F4"/>
                </a:solidFill>
              </a:rPr>
              <a:t>Lorem ipsum dolor</a:t>
            </a:r>
          </a:p>
        </p:txBody>
      </p:sp>
      <p:sp>
        <p:nvSpPr>
          <p:cNvPr id="2067" name="Shape 2067"/>
          <p:cNvSpPr/>
          <p:nvPr/>
        </p:nvSpPr>
        <p:spPr>
          <a:xfrm>
            <a:off x="4835114" y="3099792"/>
            <a:ext cx="363134"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068" name="Shape 2068"/>
          <p:cNvSpPr/>
          <p:nvPr/>
        </p:nvSpPr>
        <p:spPr>
          <a:xfrm>
            <a:off x="5287455" y="5029114"/>
            <a:ext cx="2653173"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1656" cap="all">
                <a:solidFill>
                  <a:srgbClr val="F4F4F4"/>
                </a:solidFill>
              </a:rPr>
              <a:t>Skills</a:t>
            </a:r>
          </a:p>
        </p:txBody>
      </p:sp>
      <p:sp>
        <p:nvSpPr>
          <p:cNvPr id="2069" name="Shape 2069"/>
          <p:cNvSpPr/>
          <p:nvPr/>
        </p:nvSpPr>
        <p:spPr>
          <a:xfrm>
            <a:off x="4835114" y="5042099"/>
            <a:ext cx="363134"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graphicFrame>
        <p:nvGraphicFramePr>
          <p:cNvPr id="2070" name="Chart 2070"/>
          <p:cNvGraphicFramePr/>
          <p:nvPr>
            <p:extLst>
              <p:ext uri="{D42A27DB-BD31-4B8C-83A1-F6EECF244321}">
                <p14:modId xmlns:p14="http://schemas.microsoft.com/office/powerpoint/2010/main" val="2232340313"/>
              </p:ext>
            </p:extLst>
          </p:nvPr>
        </p:nvGraphicFramePr>
        <p:xfrm>
          <a:off x="4826688" y="5861064"/>
          <a:ext cx="1417645" cy="1417645"/>
        </p:xfrm>
        <a:graphic>
          <a:graphicData uri="http://schemas.openxmlformats.org/drawingml/2006/chart">
            <c:chart xmlns:c="http://schemas.openxmlformats.org/drawingml/2006/chart" xmlns:r="http://schemas.openxmlformats.org/officeDocument/2006/relationships" r:id="rId2"/>
          </a:graphicData>
        </a:graphic>
      </p:graphicFrame>
      <p:sp>
        <p:nvSpPr>
          <p:cNvPr id="2071" name="Shape 2071"/>
          <p:cNvSpPr/>
          <p:nvPr/>
        </p:nvSpPr>
        <p:spPr>
          <a:xfrm>
            <a:off x="4916545" y="5950921"/>
            <a:ext cx="1237597" cy="12375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072" name="Shape 2072"/>
          <p:cNvSpPr/>
          <p:nvPr/>
        </p:nvSpPr>
        <p:spPr>
          <a:xfrm>
            <a:off x="4977490" y="6011866"/>
            <a:ext cx="1115706" cy="1115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073" name="Shape 2073"/>
          <p:cNvSpPr/>
          <p:nvPr/>
        </p:nvSpPr>
        <p:spPr>
          <a:xfrm>
            <a:off x="4839150" y="6369219"/>
            <a:ext cx="1408104" cy="57933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a:solidFill>
                  <a:srgbClr val="33383F"/>
                </a:solidFill>
              </a:rPr>
              <a:t>Illustrator </a:t>
            </a:r>
          </a:p>
          <a:p>
            <a:pPr lvl="0">
              <a:defRPr sz="1800">
                <a:solidFill>
                  <a:srgbClr val="000000"/>
                </a:solidFill>
              </a:defRPr>
            </a:pPr>
            <a:r>
              <a:rPr sz="1600">
                <a:solidFill>
                  <a:srgbClr val="33383F"/>
                </a:solidFill>
              </a:rPr>
              <a:t>CC</a:t>
            </a:r>
          </a:p>
        </p:txBody>
      </p:sp>
      <p:graphicFrame>
        <p:nvGraphicFramePr>
          <p:cNvPr id="2074" name="Chart 2074"/>
          <p:cNvGraphicFramePr/>
          <p:nvPr>
            <p:extLst>
              <p:ext uri="{D42A27DB-BD31-4B8C-83A1-F6EECF244321}">
                <p14:modId xmlns:p14="http://schemas.microsoft.com/office/powerpoint/2010/main" val="3888271328"/>
              </p:ext>
            </p:extLst>
          </p:nvPr>
        </p:nvGraphicFramePr>
        <p:xfrm>
          <a:off x="6862827" y="5861064"/>
          <a:ext cx="1417645" cy="1417645"/>
        </p:xfrm>
        <a:graphic>
          <a:graphicData uri="http://schemas.openxmlformats.org/drawingml/2006/chart">
            <c:chart xmlns:c="http://schemas.openxmlformats.org/drawingml/2006/chart" xmlns:r="http://schemas.openxmlformats.org/officeDocument/2006/relationships" r:id="rId3"/>
          </a:graphicData>
        </a:graphic>
      </p:graphicFrame>
      <p:sp>
        <p:nvSpPr>
          <p:cNvPr id="2075" name="Shape 2075"/>
          <p:cNvSpPr/>
          <p:nvPr/>
        </p:nvSpPr>
        <p:spPr>
          <a:xfrm>
            <a:off x="6952684" y="5950921"/>
            <a:ext cx="1237597" cy="12375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076" name="Shape 2076"/>
          <p:cNvSpPr/>
          <p:nvPr/>
        </p:nvSpPr>
        <p:spPr>
          <a:xfrm>
            <a:off x="7013630" y="6011866"/>
            <a:ext cx="1115706" cy="1115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077" name="Shape 2077"/>
          <p:cNvSpPr/>
          <p:nvPr/>
        </p:nvSpPr>
        <p:spPr>
          <a:xfrm>
            <a:off x="6875289" y="6369219"/>
            <a:ext cx="1408104" cy="57933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a:solidFill>
                  <a:srgbClr val="33383F"/>
                </a:solidFill>
              </a:rPr>
              <a:t>InDesign </a:t>
            </a:r>
          </a:p>
          <a:p>
            <a:pPr lvl="0">
              <a:defRPr sz="1800">
                <a:solidFill>
                  <a:srgbClr val="000000"/>
                </a:solidFill>
              </a:defRPr>
            </a:pPr>
            <a:r>
              <a:rPr sz="1600">
                <a:solidFill>
                  <a:srgbClr val="33383F"/>
                </a:solidFill>
              </a:rPr>
              <a:t>CC</a:t>
            </a:r>
          </a:p>
        </p:txBody>
      </p:sp>
      <p:graphicFrame>
        <p:nvGraphicFramePr>
          <p:cNvPr id="2078" name="Chart 2078"/>
          <p:cNvGraphicFramePr/>
          <p:nvPr>
            <p:extLst>
              <p:ext uri="{D42A27DB-BD31-4B8C-83A1-F6EECF244321}">
                <p14:modId xmlns:p14="http://schemas.microsoft.com/office/powerpoint/2010/main" val="2117071792"/>
              </p:ext>
            </p:extLst>
          </p:nvPr>
        </p:nvGraphicFramePr>
        <p:xfrm>
          <a:off x="8898966" y="5861064"/>
          <a:ext cx="1417644" cy="1417645"/>
        </p:xfrm>
        <a:graphic>
          <a:graphicData uri="http://schemas.openxmlformats.org/drawingml/2006/chart">
            <c:chart xmlns:c="http://schemas.openxmlformats.org/drawingml/2006/chart" xmlns:r="http://schemas.openxmlformats.org/officeDocument/2006/relationships" r:id="rId4"/>
          </a:graphicData>
        </a:graphic>
      </p:graphicFrame>
      <p:sp>
        <p:nvSpPr>
          <p:cNvPr id="2079" name="Shape 2079"/>
          <p:cNvSpPr/>
          <p:nvPr/>
        </p:nvSpPr>
        <p:spPr>
          <a:xfrm>
            <a:off x="8988822" y="5950921"/>
            <a:ext cx="1237597" cy="12375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080" name="Shape 2080"/>
          <p:cNvSpPr/>
          <p:nvPr/>
        </p:nvSpPr>
        <p:spPr>
          <a:xfrm>
            <a:off x="9049768" y="6011866"/>
            <a:ext cx="1115706" cy="1115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081" name="Shape 2081"/>
          <p:cNvSpPr/>
          <p:nvPr/>
        </p:nvSpPr>
        <p:spPr>
          <a:xfrm>
            <a:off x="8911428" y="6369219"/>
            <a:ext cx="1408104" cy="57933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a:solidFill>
                  <a:srgbClr val="33383F"/>
                </a:solidFill>
              </a:rPr>
              <a:t>HTML5 </a:t>
            </a:r>
          </a:p>
          <a:p>
            <a:pPr lvl="0">
              <a:defRPr sz="1800">
                <a:solidFill>
                  <a:srgbClr val="000000"/>
                </a:solidFill>
              </a:defRPr>
            </a:pPr>
            <a:r>
              <a:rPr sz="1600">
                <a:solidFill>
                  <a:srgbClr val="33383F"/>
                </a:solidFill>
              </a:rPr>
              <a:t>CSS3</a:t>
            </a:r>
          </a:p>
        </p:txBody>
      </p:sp>
      <p:graphicFrame>
        <p:nvGraphicFramePr>
          <p:cNvPr id="2082" name="Chart 2082"/>
          <p:cNvGraphicFramePr/>
          <p:nvPr>
            <p:extLst>
              <p:ext uri="{D42A27DB-BD31-4B8C-83A1-F6EECF244321}">
                <p14:modId xmlns:p14="http://schemas.microsoft.com/office/powerpoint/2010/main" val="586526022"/>
              </p:ext>
            </p:extLst>
          </p:nvPr>
        </p:nvGraphicFramePr>
        <p:xfrm>
          <a:off x="10935104" y="5861064"/>
          <a:ext cx="1417645" cy="1417645"/>
        </p:xfrm>
        <a:graphic>
          <a:graphicData uri="http://schemas.openxmlformats.org/drawingml/2006/chart">
            <c:chart xmlns:c="http://schemas.openxmlformats.org/drawingml/2006/chart" xmlns:r="http://schemas.openxmlformats.org/officeDocument/2006/relationships" r:id="rId5"/>
          </a:graphicData>
        </a:graphic>
      </p:graphicFrame>
      <p:sp>
        <p:nvSpPr>
          <p:cNvPr id="2083" name="Shape 2083"/>
          <p:cNvSpPr/>
          <p:nvPr/>
        </p:nvSpPr>
        <p:spPr>
          <a:xfrm>
            <a:off x="11024961" y="5950921"/>
            <a:ext cx="1237597" cy="12375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084" name="Shape 2084"/>
          <p:cNvSpPr/>
          <p:nvPr/>
        </p:nvSpPr>
        <p:spPr>
          <a:xfrm>
            <a:off x="11085907" y="6011866"/>
            <a:ext cx="1115706" cy="1115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085" name="Shape 2085"/>
          <p:cNvSpPr/>
          <p:nvPr/>
        </p:nvSpPr>
        <p:spPr>
          <a:xfrm>
            <a:off x="10947566" y="6369219"/>
            <a:ext cx="1408104" cy="57933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a:solidFill>
                  <a:srgbClr val="33383F"/>
                </a:solidFill>
              </a:rPr>
              <a:t>Drupal</a:t>
            </a:r>
          </a:p>
          <a:p>
            <a:pPr lvl="0">
              <a:defRPr sz="1800">
                <a:solidFill>
                  <a:srgbClr val="000000"/>
                </a:solidFill>
              </a:defRPr>
            </a:pPr>
            <a:r>
              <a:rPr sz="1600">
                <a:solidFill>
                  <a:srgbClr val="33383F"/>
                </a:solidFill>
              </a:rPr>
              <a:t>7</a:t>
            </a:r>
          </a:p>
        </p:txBody>
      </p:sp>
      <p:sp>
        <p:nvSpPr>
          <p:cNvPr id="2086" name="Shape 2086"/>
          <p:cNvSpPr/>
          <p:nvPr/>
        </p:nvSpPr>
        <p:spPr>
          <a:xfrm>
            <a:off x="4922930" y="3187058"/>
            <a:ext cx="199986" cy="199986"/>
          </a:xfrm>
          <a:custGeom>
            <a:avLst/>
            <a:gdLst/>
            <a:ahLst/>
            <a:cxnLst>
              <a:cxn ang="0">
                <a:pos x="wd2" y="hd2"/>
              </a:cxn>
              <a:cxn ang="5400000">
                <a:pos x="wd2" y="hd2"/>
              </a:cxn>
              <a:cxn ang="10800000">
                <a:pos x="wd2" y="hd2"/>
              </a:cxn>
              <a:cxn ang="16200000">
                <a:pos x="wd2" y="hd2"/>
              </a:cxn>
            </a:cxnLst>
            <a:rect l="0" t="0" r="r" b="b"/>
            <a:pathLst>
              <a:path w="21600" h="21600" extrusionOk="0">
                <a:moveTo>
                  <a:pt x="21246" y="14164"/>
                </a:moveTo>
                <a:cubicBezTo>
                  <a:pt x="14164" y="21246"/>
                  <a:pt x="14164" y="21246"/>
                  <a:pt x="14164" y="21246"/>
                </a:cubicBezTo>
                <a:cubicBezTo>
                  <a:pt x="13810" y="21600"/>
                  <a:pt x="13456" y="21600"/>
                  <a:pt x="12748" y="21600"/>
                </a:cubicBezTo>
                <a:cubicBezTo>
                  <a:pt x="12393" y="21600"/>
                  <a:pt x="12039" y="21600"/>
                  <a:pt x="11685" y="21246"/>
                </a:cubicBezTo>
                <a:cubicBezTo>
                  <a:pt x="1416" y="10977"/>
                  <a:pt x="1416" y="10977"/>
                  <a:pt x="1416" y="10977"/>
                </a:cubicBezTo>
                <a:cubicBezTo>
                  <a:pt x="708" y="10269"/>
                  <a:pt x="0" y="8852"/>
                  <a:pt x="0" y="7790"/>
                </a:cubicBezTo>
                <a:cubicBezTo>
                  <a:pt x="0" y="2125"/>
                  <a:pt x="0" y="2125"/>
                  <a:pt x="0" y="2125"/>
                </a:cubicBezTo>
                <a:cubicBezTo>
                  <a:pt x="0" y="1062"/>
                  <a:pt x="1062" y="0"/>
                  <a:pt x="2125" y="0"/>
                </a:cubicBezTo>
                <a:cubicBezTo>
                  <a:pt x="7790" y="0"/>
                  <a:pt x="7790" y="0"/>
                  <a:pt x="7790" y="0"/>
                </a:cubicBezTo>
                <a:cubicBezTo>
                  <a:pt x="8852" y="0"/>
                  <a:pt x="10269" y="708"/>
                  <a:pt x="10977" y="1416"/>
                </a:cubicBezTo>
                <a:cubicBezTo>
                  <a:pt x="21246" y="11685"/>
                  <a:pt x="21246" y="11685"/>
                  <a:pt x="21246" y="11685"/>
                </a:cubicBezTo>
                <a:cubicBezTo>
                  <a:pt x="21600" y="12039"/>
                  <a:pt x="21600" y="12393"/>
                  <a:pt x="21600" y="12748"/>
                </a:cubicBezTo>
                <a:cubicBezTo>
                  <a:pt x="21600" y="13456"/>
                  <a:pt x="21600" y="13810"/>
                  <a:pt x="21246" y="14164"/>
                </a:cubicBezTo>
                <a:close/>
                <a:moveTo>
                  <a:pt x="4603" y="2833"/>
                </a:moveTo>
                <a:cubicBezTo>
                  <a:pt x="3541" y="2833"/>
                  <a:pt x="2833" y="3541"/>
                  <a:pt x="2833" y="4603"/>
                </a:cubicBezTo>
                <a:cubicBezTo>
                  <a:pt x="2833" y="5666"/>
                  <a:pt x="3541" y="6374"/>
                  <a:pt x="4603" y="6374"/>
                </a:cubicBezTo>
                <a:cubicBezTo>
                  <a:pt x="5666" y="6374"/>
                  <a:pt x="6374" y="5666"/>
                  <a:pt x="6374" y="4603"/>
                </a:cubicBezTo>
                <a:cubicBezTo>
                  <a:pt x="6374" y="3541"/>
                  <a:pt x="5666" y="2833"/>
                  <a:pt x="4603" y="2833"/>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087" name="Shape 2087"/>
          <p:cNvSpPr/>
          <p:nvPr/>
        </p:nvSpPr>
        <p:spPr>
          <a:xfrm>
            <a:off x="4922974" y="5132126"/>
            <a:ext cx="193301" cy="193301"/>
          </a:xfrm>
          <a:custGeom>
            <a:avLst/>
            <a:gdLst/>
            <a:ahLst/>
            <a:cxnLst>
              <a:cxn ang="0">
                <a:pos x="wd2" y="hd2"/>
              </a:cxn>
              <a:cxn ang="5400000">
                <a:pos x="wd2" y="hd2"/>
              </a:cxn>
              <a:cxn ang="10800000">
                <a:pos x="wd2" y="hd2"/>
              </a:cxn>
              <a:cxn ang="16200000">
                <a:pos x="wd2" y="hd2"/>
              </a:cxn>
            </a:cxnLst>
            <a:rect l="0" t="0" r="r" b="b"/>
            <a:pathLst>
              <a:path w="21600" h="21600" extrusionOk="0">
                <a:moveTo>
                  <a:pt x="21221" y="19326"/>
                </a:moveTo>
                <a:cubicBezTo>
                  <a:pt x="20842" y="20084"/>
                  <a:pt x="20084" y="20463"/>
                  <a:pt x="19326" y="20842"/>
                </a:cubicBezTo>
                <a:cubicBezTo>
                  <a:pt x="18568" y="21221"/>
                  <a:pt x="17432" y="21600"/>
                  <a:pt x="16295" y="21600"/>
                </a:cubicBezTo>
                <a:cubicBezTo>
                  <a:pt x="15158" y="21600"/>
                  <a:pt x="13642" y="20842"/>
                  <a:pt x="12505" y="20463"/>
                </a:cubicBezTo>
                <a:cubicBezTo>
                  <a:pt x="11368" y="20084"/>
                  <a:pt x="10611" y="19705"/>
                  <a:pt x="9853" y="19326"/>
                </a:cubicBezTo>
                <a:cubicBezTo>
                  <a:pt x="7200" y="17811"/>
                  <a:pt x="4168" y="14400"/>
                  <a:pt x="2653" y="12126"/>
                </a:cubicBezTo>
                <a:cubicBezTo>
                  <a:pt x="1895" y="10989"/>
                  <a:pt x="1516" y="10232"/>
                  <a:pt x="1137" y="9474"/>
                </a:cubicBezTo>
                <a:cubicBezTo>
                  <a:pt x="758" y="7958"/>
                  <a:pt x="0" y="6821"/>
                  <a:pt x="0" y="5305"/>
                </a:cubicBezTo>
                <a:cubicBezTo>
                  <a:pt x="0" y="4168"/>
                  <a:pt x="379" y="3411"/>
                  <a:pt x="1137" y="2653"/>
                </a:cubicBezTo>
                <a:cubicBezTo>
                  <a:pt x="1516" y="1895"/>
                  <a:pt x="1895" y="1137"/>
                  <a:pt x="2653" y="758"/>
                </a:cubicBezTo>
                <a:cubicBezTo>
                  <a:pt x="3032" y="379"/>
                  <a:pt x="4168" y="0"/>
                  <a:pt x="4547" y="0"/>
                </a:cubicBezTo>
                <a:cubicBezTo>
                  <a:pt x="4926" y="0"/>
                  <a:pt x="4926" y="0"/>
                  <a:pt x="4926" y="379"/>
                </a:cubicBezTo>
                <a:cubicBezTo>
                  <a:pt x="5305" y="379"/>
                  <a:pt x="5684" y="1137"/>
                  <a:pt x="5684" y="1516"/>
                </a:cubicBezTo>
                <a:cubicBezTo>
                  <a:pt x="6442" y="2274"/>
                  <a:pt x="6821" y="3032"/>
                  <a:pt x="7200" y="3789"/>
                </a:cubicBezTo>
                <a:cubicBezTo>
                  <a:pt x="7579" y="4547"/>
                  <a:pt x="7958" y="4926"/>
                  <a:pt x="7958" y="5305"/>
                </a:cubicBezTo>
                <a:cubicBezTo>
                  <a:pt x="7958" y="6442"/>
                  <a:pt x="5305" y="7579"/>
                  <a:pt x="5305" y="8337"/>
                </a:cubicBezTo>
                <a:cubicBezTo>
                  <a:pt x="5305" y="8716"/>
                  <a:pt x="5684" y="9474"/>
                  <a:pt x="5684" y="9853"/>
                </a:cubicBezTo>
                <a:cubicBezTo>
                  <a:pt x="7200" y="12505"/>
                  <a:pt x="9095" y="14400"/>
                  <a:pt x="12126" y="15916"/>
                </a:cubicBezTo>
                <a:cubicBezTo>
                  <a:pt x="12505" y="16295"/>
                  <a:pt x="12884" y="16674"/>
                  <a:pt x="13263" y="16674"/>
                </a:cubicBezTo>
                <a:cubicBezTo>
                  <a:pt x="14021" y="16674"/>
                  <a:pt x="15537" y="13642"/>
                  <a:pt x="16295" y="13642"/>
                </a:cubicBezTo>
                <a:cubicBezTo>
                  <a:pt x="17053" y="13642"/>
                  <a:pt x="17432" y="14400"/>
                  <a:pt x="17811" y="14400"/>
                </a:cubicBezTo>
                <a:cubicBezTo>
                  <a:pt x="18568" y="15158"/>
                  <a:pt x="19705" y="15537"/>
                  <a:pt x="20463" y="15916"/>
                </a:cubicBezTo>
                <a:cubicBezTo>
                  <a:pt x="20842" y="16295"/>
                  <a:pt x="21600" y="16295"/>
                  <a:pt x="21600" y="16674"/>
                </a:cubicBezTo>
                <a:cubicBezTo>
                  <a:pt x="21600" y="17053"/>
                  <a:pt x="21600" y="17053"/>
                  <a:pt x="21600" y="17053"/>
                </a:cubicBezTo>
                <a:cubicBezTo>
                  <a:pt x="21600" y="17811"/>
                  <a:pt x="21221" y="18568"/>
                  <a:pt x="21221" y="19326"/>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Shape 208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090" name="Shape 209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38</a:t>
            </a:fld>
            <a:endParaRPr sz="2600">
              <a:solidFill>
                <a:srgbClr val="3F454D"/>
              </a:solidFill>
            </a:endParaRPr>
          </a:p>
        </p:txBody>
      </p:sp>
      <p:grpSp>
        <p:nvGrpSpPr>
          <p:cNvPr id="2103" name="Group 2103"/>
          <p:cNvGrpSpPr/>
          <p:nvPr/>
        </p:nvGrpSpPr>
        <p:grpSpPr>
          <a:xfrm>
            <a:off x="3950252" y="2239212"/>
            <a:ext cx="5103010" cy="4071121"/>
            <a:chOff x="0" y="0"/>
            <a:chExt cx="5103008" cy="4071119"/>
          </a:xfrm>
        </p:grpSpPr>
        <p:graphicFrame>
          <p:nvGraphicFramePr>
            <p:cNvPr id="2091" name="Chart 2091"/>
            <p:cNvGraphicFramePr/>
            <p:nvPr>
              <p:extLst>
                <p:ext uri="{D42A27DB-BD31-4B8C-83A1-F6EECF244321}">
                  <p14:modId xmlns:p14="http://schemas.microsoft.com/office/powerpoint/2010/main" val="2391244655"/>
                </p:ext>
              </p:extLst>
            </p:nvPr>
          </p:nvGraphicFramePr>
          <p:xfrm>
            <a:off x="837159" y="605604"/>
            <a:ext cx="3349848" cy="3349848"/>
          </p:xfrm>
          <a:graphic>
            <a:graphicData uri="http://schemas.openxmlformats.org/drawingml/2006/chart">
              <c:chart xmlns:c="http://schemas.openxmlformats.org/drawingml/2006/chart" xmlns:r="http://schemas.openxmlformats.org/officeDocument/2006/relationships" r:id="rId2"/>
            </a:graphicData>
          </a:graphic>
        </p:graphicFrame>
        <p:sp>
          <p:nvSpPr>
            <p:cNvPr id="2092" name="Shape 2092"/>
            <p:cNvSpPr/>
            <p:nvPr/>
          </p:nvSpPr>
          <p:spPr>
            <a:xfrm>
              <a:off x="723160" y="489936"/>
              <a:ext cx="3581183" cy="35811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65100" cap="flat">
              <a:solidFill>
                <a:srgbClr val="A7ABB1"/>
              </a:solidFill>
              <a:prstDash val="solid"/>
              <a:bevel/>
            </a:ln>
            <a:effectLst/>
          </p:spPr>
          <p:txBody>
            <a:bodyPr wrap="square" lIns="65023" tIns="65023" rIns="65023" bIns="65023" numCol="1" anchor="ctr">
              <a:noAutofit/>
            </a:bodyPr>
            <a:lstStyle/>
            <a:p>
              <a:pPr lvl="0" defTabSz="243812">
                <a:defRPr sz="2400">
                  <a:solidFill>
                    <a:srgbClr val="F4F4F4"/>
                  </a:solidFill>
                  <a:latin typeface="Calibri"/>
                  <a:ea typeface="Calibri"/>
                  <a:cs typeface="Calibri"/>
                  <a:sym typeface="Calibri"/>
                </a:defRPr>
              </a:pPr>
              <a:endParaRPr/>
            </a:p>
          </p:txBody>
        </p:sp>
        <p:sp>
          <p:nvSpPr>
            <p:cNvPr id="2093" name="Shape 2093"/>
            <p:cNvSpPr/>
            <p:nvPr/>
          </p:nvSpPr>
          <p:spPr>
            <a:xfrm>
              <a:off x="2277635" y="285055"/>
              <a:ext cx="481056" cy="222700"/>
            </a:xfrm>
            <a:prstGeom prst="rect">
              <a:avLst/>
            </a:prstGeom>
            <a:solidFill>
              <a:srgbClr val="A7ABB1"/>
            </a:solidFill>
            <a:ln w="3175" cap="flat">
              <a:noFill/>
              <a:miter lim="400000"/>
            </a:ln>
            <a:effectLst/>
          </p:spPr>
          <p:txBody>
            <a:bodyPr wrap="square" lIns="65023" tIns="65023" rIns="65023" bIns="65023" numCol="1" anchor="ctr">
              <a:noAutofit/>
            </a:bodyPr>
            <a:lstStyle/>
            <a:p>
              <a:pPr lvl="0" defTabSz="243812">
                <a:defRPr sz="2400">
                  <a:solidFill>
                    <a:srgbClr val="F4F4F4"/>
                  </a:solidFill>
                  <a:latin typeface="Calibri"/>
                  <a:ea typeface="Calibri"/>
                  <a:cs typeface="Calibri"/>
                  <a:sym typeface="Calibri"/>
                </a:defRPr>
              </a:pPr>
              <a:endParaRPr/>
            </a:p>
          </p:txBody>
        </p:sp>
        <p:sp>
          <p:nvSpPr>
            <p:cNvPr id="2094" name="Shape 2094"/>
            <p:cNvSpPr/>
            <p:nvPr/>
          </p:nvSpPr>
          <p:spPr>
            <a:xfrm>
              <a:off x="1983657" y="0"/>
              <a:ext cx="1086828" cy="311779"/>
            </a:xfrm>
            <a:prstGeom prst="roundRect">
              <a:avLst>
                <a:gd name="adj" fmla="val 35156"/>
              </a:avLst>
            </a:prstGeom>
            <a:solidFill>
              <a:srgbClr val="A7ABB1"/>
            </a:solidFill>
            <a:ln w="3175" cap="flat">
              <a:noFill/>
              <a:miter lim="400000"/>
            </a:ln>
            <a:effectLst/>
          </p:spPr>
          <p:txBody>
            <a:bodyPr wrap="square" lIns="65023" tIns="65023" rIns="65023" bIns="65023" numCol="1" anchor="ctr">
              <a:noAutofit/>
            </a:bodyPr>
            <a:lstStyle/>
            <a:p>
              <a:pPr lvl="0" defTabSz="243812">
                <a:defRPr sz="2400">
                  <a:solidFill>
                    <a:srgbClr val="F4F4F4"/>
                  </a:solidFill>
                  <a:latin typeface="Calibri"/>
                  <a:ea typeface="Calibri"/>
                  <a:cs typeface="Calibri"/>
                  <a:sym typeface="Calibri"/>
                </a:defRPr>
              </a:pPr>
              <a:endParaRPr/>
            </a:p>
          </p:txBody>
        </p:sp>
        <p:sp>
          <p:nvSpPr>
            <p:cNvPr id="2095" name="Shape 2095"/>
            <p:cNvSpPr/>
            <p:nvPr/>
          </p:nvSpPr>
          <p:spPr>
            <a:xfrm rot="5073483">
              <a:off x="1173882" y="409864"/>
              <a:ext cx="527986" cy="601865"/>
            </a:xfrm>
            <a:custGeom>
              <a:avLst/>
              <a:gdLst/>
              <a:ahLst/>
              <a:cxnLst>
                <a:cxn ang="0">
                  <a:pos x="wd2" y="hd2"/>
                </a:cxn>
                <a:cxn ang="5400000">
                  <a:pos x="wd2" y="hd2"/>
                </a:cxn>
                <a:cxn ang="10800000">
                  <a:pos x="wd2" y="hd2"/>
                </a:cxn>
                <a:cxn ang="16200000">
                  <a:pos x="wd2" y="hd2"/>
                </a:cxn>
              </a:cxnLst>
              <a:rect l="0" t="0" r="r" b="b"/>
              <a:pathLst>
                <a:path w="20432" h="20568" extrusionOk="0">
                  <a:moveTo>
                    <a:pt x="20432" y="17472"/>
                  </a:moveTo>
                  <a:cubicBezTo>
                    <a:pt x="15758" y="21600"/>
                    <a:pt x="8180" y="21600"/>
                    <a:pt x="3506" y="17472"/>
                  </a:cubicBezTo>
                  <a:cubicBezTo>
                    <a:pt x="-1168" y="13345"/>
                    <a:pt x="-1168" y="6652"/>
                    <a:pt x="3506" y="2525"/>
                  </a:cubicBezTo>
                  <a:cubicBezTo>
                    <a:pt x="4796" y="1386"/>
                    <a:pt x="6363" y="522"/>
                    <a:pt x="8088" y="0"/>
                  </a:cubicBezTo>
                  <a:close/>
                </a:path>
              </a:pathLst>
            </a:custGeom>
            <a:solidFill>
              <a:srgbClr val="A7ABB1"/>
            </a:solidFill>
            <a:ln w="3175" cap="flat">
              <a:noFill/>
              <a:miter lim="400000"/>
            </a:ln>
            <a:effectLst/>
          </p:spPr>
          <p:txBody>
            <a:bodyPr wrap="square" lIns="65023" tIns="65023" rIns="65023" bIns="65023" numCol="1" anchor="ctr">
              <a:noAutofit/>
            </a:bodyPr>
            <a:lstStyle/>
            <a:p>
              <a:pPr lvl="0" defTabSz="243812">
                <a:defRPr sz="2400">
                  <a:solidFill>
                    <a:srgbClr val="F4F4F4"/>
                  </a:solidFill>
                  <a:latin typeface="Calibri"/>
                  <a:ea typeface="Calibri"/>
                  <a:cs typeface="Calibri"/>
                  <a:sym typeface="Calibri"/>
                </a:defRPr>
              </a:pPr>
              <a:endParaRPr/>
            </a:p>
          </p:txBody>
        </p:sp>
        <p:sp>
          <p:nvSpPr>
            <p:cNvPr id="2096" name="Shape 2096"/>
            <p:cNvSpPr/>
            <p:nvPr/>
          </p:nvSpPr>
          <p:spPr>
            <a:xfrm>
              <a:off x="1070149" y="833286"/>
              <a:ext cx="2894485" cy="28944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25400" cap="flat">
              <a:solidFill>
                <a:srgbClr val="F4F4F4"/>
              </a:solidFill>
              <a:prstDash val="solid"/>
              <a:bevel/>
            </a:ln>
            <a:effectLst/>
          </p:spPr>
          <p:txBody>
            <a:bodyPr wrap="square" lIns="65023" tIns="65023" rIns="65023" bIns="65023" numCol="1" anchor="ctr">
              <a:noAutofit/>
            </a:bodyPr>
            <a:lstStyle/>
            <a:p>
              <a:pPr lvl="0" algn="l" defTabSz="243812">
                <a:defRPr sz="2400">
                  <a:solidFill>
                    <a:srgbClr val="070707"/>
                  </a:solidFill>
                  <a:latin typeface="Calibri"/>
                  <a:ea typeface="Calibri"/>
                  <a:cs typeface="Calibri"/>
                  <a:sym typeface="Calibri"/>
                </a:defRPr>
              </a:pPr>
              <a:endParaRPr/>
            </a:p>
          </p:txBody>
        </p:sp>
        <p:sp>
          <p:nvSpPr>
            <p:cNvPr id="2097" name="Shape 2097"/>
            <p:cNvSpPr/>
            <p:nvPr/>
          </p:nvSpPr>
          <p:spPr>
            <a:xfrm>
              <a:off x="1196786" y="981711"/>
              <a:ext cx="2635733" cy="26357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25400" cap="flat">
              <a:solidFill>
                <a:srgbClr val="F4F4F4"/>
              </a:solidFill>
              <a:prstDash val="solid"/>
              <a:bevel/>
            </a:ln>
            <a:effectLst/>
          </p:spPr>
          <p:txBody>
            <a:bodyPr wrap="square" lIns="65023" tIns="65023" rIns="65023" bIns="65023" numCol="1" anchor="ctr">
              <a:noAutofit/>
            </a:bodyPr>
            <a:lstStyle/>
            <a:p>
              <a:pPr lvl="0" algn="l" defTabSz="243812">
                <a:defRPr sz="2400">
                  <a:solidFill>
                    <a:srgbClr val="070707"/>
                  </a:solidFill>
                  <a:latin typeface="Calibri"/>
                  <a:ea typeface="Calibri"/>
                  <a:cs typeface="Calibri"/>
                  <a:sym typeface="Calibri"/>
                </a:defRPr>
              </a:pPr>
              <a:endParaRPr/>
            </a:p>
          </p:txBody>
        </p:sp>
        <p:grpSp>
          <p:nvGrpSpPr>
            <p:cNvPr id="2100" name="Group 2100"/>
            <p:cNvGrpSpPr/>
            <p:nvPr/>
          </p:nvGrpSpPr>
          <p:grpSpPr>
            <a:xfrm>
              <a:off x="2200981" y="1026070"/>
              <a:ext cx="1341330" cy="1587715"/>
              <a:chOff x="128031" y="6915"/>
              <a:chExt cx="1341328" cy="1587714"/>
            </a:xfrm>
          </p:grpSpPr>
          <p:sp>
            <p:nvSpPr>
              <p:cNvPr id="2098" name="Shape 2098"/>
              <p:cNvSpPr/>
              <p:nvPr/>
            </p:nvSpPr>
            <p:spPr>
              <a:xfrm rot="2298657">
                <a:off x="218137" y="1059103"/>
                <a:ext cx="445422" cy="4454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65023" tIns="65023" rIns="65023" bIns="65023" numCol="1" anchor="ctr">
                <a:noAutofit/>
              </a:bodyPr>
              <a:lstStyle/>
              <a:p>
                <a:pPr lvl="0" defTabSz="243812">
                  <a:defRPr sz="2400">
                    <a:solidFill>
                      <a:srgbClr val="F4F4F4"/>
                    </a:solidFill>
                    <a:latin typeface="Calibri"/>
                    <a:ea typeface="Calibri"/>
                    <a:cs typeface="Calibri"/>
                    <a:sym typeface="Calibri"/>
                  </a:defRPr>
                </a:pPr>
                <a:endParaRPr/>
              </a:p>
            </p:txBody>
          </p:sp>
          <p:sp>
            <p:nvSpPr>
              <p:cNvPr id="2099" name="Shape 2099"/>
              <p:cNvSpPr/>
              <p:nvPr/>
            </p:nvSpPr>
            <p:spPr>
              <a:xfrm rot="2298657">
                <a:off x="835374" y="-123901"/>
                <a:ext cx="144225" cy="1630155"/>
              </a:xfrm>
              <a:prstGeom prst="triangle">
                <a:avLst/>
              </a:prstGeom>
              <a:solidFill>
                <a:srgbClr val="3F454D"/>
              </a:solidFill>
              <a:ln w="3175" cap="flat">
                <a:noFill/>
                <a:miter lim="400000"/>
              </a:ln>
              <a:effectLst/>
            </p:spPr>
            <p:txBody>
              <a:bodyPr wrap="square" lIns="65023" tIns="65023" rIns="65023" bIns="65023" numCol="1" anchor="ctr">
                <a:noAutofit/>
              </a:bodyPr>
              <a:lstStyle/>
              <a:p>
                <a:pPr lvl="0" defTabSz="243812">
                  <a:defRPr sz="2400">
                    <a:solidFill>
                      <a:srgbClr val="F4F4F4"/>
                    </a:solidFill>
                    <a:latin typeface="Calibri"/>
                    <a:ea typeface="Calibri"/>
                    <a:cs typeface="Calibri"/>
                    <a:sym typeface="Calibri"/>
                  </a:defRPr>
                </a:pPr>
                <a:endParaRPr/>
              </a:p>
            </p:txBody>
          </p:sp>
        </p:grpSp>
        <p:sp>
          <p:nvSpPr>
            <p:cNvPr id="2101" name="Shape 2101"/>
            <p:cNvSpPr/>
            <p:nvPr/>
          </p:nvSpPr>
          <p:spPr>
            <a:xfrm>
              <a:off x="0" y="947021"/>
              <a:ext cx="1284302" cy="35947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554" y="0"/>
                  </a:lnTo>
                  <a:lnTo>
                    <a:pt x="21600" y="21600"/>
                  </a:lnTo>
                </a:path>
              </a:pathLst>
            </a:custGeom>
            <a:noFill/>
            <a:ln w="12700" cap="flat">
              <a:solidFill>
                <a:srgbClr val="196390"/>
              </a:solidFill>
              <a:custDash>
                <a:ds d="200000" sp="200000"/>
              </a:custDash>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2102" name="Shape 2102"/>
            <p:cNvSpPr/>
            <p:nvPr/>
          </p:nvSpPr>
          <p:spPr>
            <a:xfrm>
              <a:off x="3818687" y="946219"/>
              <a:ext cx="1284323" cy="35947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046" y="0"/>
                  </a:lnTo>
                  <a:lnTo>
                    <a:pt x="0" y="21600"/>
                  </a:lnTo>
                </a:path>
              </a:pathLst>
            </a:custGeom>
            <a:noFill/>
            <a:ln w="12700" cap="flat">
              <a:solidFill>
                <a:srgbClr val="196390"/>
              </a:solidFill>
              <a:custDash>
                <a:ds d="200000" sp="200000"/>
              </a:custDash>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grpSp>
      <p:sp>
        <p:nvSpPr>
          <p:cNvPr id="2104" name="Shape 2104"/>
          <p:cNvSpPr/>
          <p:nvPr/>
        </p:nvSpPr>
        <p:spPr>
          <a:xfrm>
            <a:off x="9494264" y="2265826"/>
            <a:ext cx="363134" cy="367006"/>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105" name="Shape 2105"/>
          <p:cNvSpPr/>
          <p:nvPr/>
        </p:nvSpPr>
        <p:spPr>
          <a:xfrm>
            <a:off x="760308" y="4799567"/>
            <a:ext cx="2719881" cy="316393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31622">
              <a:defRPr sz="1456">
                <a:solidFill>
                  <a:srgbClr val="8E8E8E"/>
                </a:solidFill>
              </a:defRPr>
            </a:lvl1pPr>
          </a:lstStyle>
          <a:p>
            <a:pPr lvl="0">
              <a:defRPr sz="1800">
                <a:solidFill>
                  <a:srgbClr val="000000"/>
                </a:solidFill>
              </a:defRPr>
            </a:pPr>
            <a:r>
              <a:rPr sz="1456">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106" name="Shape 2106"/>
          <p:cNvSpPr/>
          <p:nvPr/>
        </p:nvSpPr>
        <p:spPr>
          <a:xfrm>
            <a:off x="827017" y="2866364"/>
            <a:ext cx="2653173" cy="8836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107" name="Shape 2107"/>
          <p:cNvSpPr/>
          <p:nvPr/>
        </p:nvSpPr>
        <p:spPr>
          <a:xfrm>
            <a:off x="760308" y="3824941"/>
            <a:ext cx="2719881" cy="89966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2108" name="Shape 2108"/>
          <p:cNvSpPr/>
          <p:nvPr/>
        </p:nvSpPr>
        <p:spPr>
          <a:xfrm>
            <a:off x="3117056" y="2264184"/>
            <a:ext cx="363133"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109" name="Shape 2109"/>
          <p:cNvSpPr/>
          <p:nvPr/>
        </p:nvSpPr>
        <p:spPr>
          <a:xfrm>
            <a:off x="3194324" y="2370991"/>
            <a:ext cx="214231" cy="155920"/>
          </a:xfrm>
          <a:custGeom>
            <a:avLst/>
            <a:gdLst/>
            <a:ahLst/>
            <a:cxnLst>
              <a:cxn ang="0">
                <a:pos x="wd2" y="hd2"/>
              </a:cxn>
              <a:cxn ang="5400000">
                <a:pos x="wd2" y="hd2"/>
              </a:cxn>
              <a:cxn ang="10800000">
                <a:pos x="wd2" y="hd2"/>
              </a:cxn>
              <a:cxn ang="16200000">
                <a:pos x="wd2" y="hd2"/>
              </a:cxn>
            </a:cxnLst>
            <a:rect l="0" t="0" r="r" b="b"/>
            <a:pathLst>
              <a:path w="21600" h="21600" extrusionOk="0">
                <a:moveTo>
                  <a:pt x="17169" y="21600"/>
                </a:moveTo>
                <a:cubicBezTo>
                  <a:pt x="4985" y="21600"/>
                  <a:pt x="4985" y="21600"/>
                  <a:pt x="4985" y="21600"/>
                </a:cubicBezTo>
                <a:cubicBezTo>
                  <a:pt x="2492" y="21600"/>
                  <a:pt x="0" y="18568"/>
                  <a:pt x="0" y="14779"/>
                </a:cubicBezTo>
                <a:cubicBezTo>
                  <a:pt x="0" y="12126"/>
                  <a:pt x="1385" y="9853"/>
                  <a:pt x="3046" y="8716"/>
                </a:cubicBezTo>
                <a:cubicBezTo>
                  <a:pt x="3046" y="8337"/>
                  <a:pt x="3046" y="8337"/>
                  <a:pt x="3046" y="7958"/>
                </a:cubicBezTo>
                <a:cubicBezTo>
                  <a:pt x="3046" y="3789"/>
                  <a:pt x="5538" y="0"/>
                  <a:pt x="8585" y="0"/>
                </a:cubicBezTo>
                <a:cubicBezTo>
                  <a:pt x="11077" y="0"/>
                  <a:pt x="13015" y="2274"/>
                  <a:pt x="13846" y="4926"/>
                </a:cubicBezTo>
                <a:cubicBezTo>
                  <a:pt x="14400" y="4547"/>
                  <a:pt x="15231" y="4168"/>
                  <a:pt x="15785" y="4168"/>
                </a:cubicBezTo>
                <a:cubicBezTo>
                  <a:pt x="17446" y="4168"/>
                  <a:pt x="18554" y="5684"/>
                  <a:pt x="18554" y="7958"/>
                </a:cubicBezTo>
                <a:cubicBezTo>
                  <a:pt x="18554" y="8716"/>
                  <a:pt x="18554" y="9474"/>
                  <a:pt x="18277" y="10232"/>
                </a:cubicBezTo>
                <a:cubicBezTo>
                  <a:pt x="20215" y="10611"/>
                  <a:pt x="21600" y="12884"/>
                  <a:pt x="21600" y="15916"/>
                </a:cubicBezTo>
                <a:cubicBezTo>
                  <a:pt x="21600" y="18947"/>
                  <a:pt x="19662" y="21600"/>
                  <a:pt x="17169" y="21600"/>
                </a:cubicBezTo>
                <a:close/>
                <a:moveTo>
                  <a:pt x="14123" y="11747"/>
                </a:moveTo>
                <a:cubicBezTo>
                  <a:pt x="11631" y="11747"/>
                  <a:pt x="11631" y="11747"/>
                  <a:pt x="11631" y="11747"/>
                </a:cubicBezTo>
                <a:cubicBezTo>
                  <a:pt x="11631" y="6442"/>
                  <a:pt x="11631" y="6442"/>
                  <a:pt x="11631" y="6442"/>
                </a:cubicBezTo>
                <a:cubicBezTo>
                  <a:pt x="11631" y="6063"/>
                  <a:pt x="11354" y="6063"/>
                  <a:pt x="11077" y="6063"/>
                </a:cubicBezTo>
                <a:cubicBezTo>
                  <a:pt x="9138" y="6063"/>
                  <a:pt x="9138" y="6063"/>
                  <a:pt x="9138" y="6063"/>
                </a:cubicBezTo>
                <a:cubicBezTo>
                  <a:pt x="8862" y="6063"/>
                  <a:pt x="8585" y="6063"/>
                  <a:pt x="8585" y="6442"/>
                </a:cubicBezTo>
                <a:cubicBezTo>
                  <a:pt x="8585" y="11747"/>
                  <a:pt x="8585" y="11747"/>
                  <a:pt x="8585" y="11747"/>
                </a:cubicBezTo>
                <a:cubicBezTo>
                  <a:pt x="6092" y="11747"/>
                  <a:pt x="6092" y="11747"/>
                  <a:pt x="6092" y="11747"/>
                </a:cubicBezTo>
                <a:cubicBezTo>
                  <a:pt x="6092" y="11747"/>
                  <a:pt x="5815" y="12126"/>
                  <a:pt x="5815" y="12505"/>
                </a:cubicBezTo>
                <a:cubicBezTo>
                  <a:pt x="5815" y="12505"/>
                  <a:pt x="5815" y="12505"/>
                  <a:pt x="5815" y="12884"/>
                </a:cubicBezTo>
                <a:cubicBezTo>
                  <a:pt x="9969" y="18189"/>
                  <a:pt x="9969" y="18189"/>
                  <a:pt x="9969" y="18189"/>
                </a:cubicBezTo>
                <a:cubicBezTo>
                  <a:pt x="9969" y="18189"/>
                  <a:pt x="9969" y="18189"/>
                  <a:pt x="9969" y="18189"/>
                </a:cubicBezTo>
                <a:cubicBezTo>
                  <a:pt x="10246" y="18189"/>
                  <a:pt x="10246" y="18189"/>
                  <a:pt x="10246" y="18189"/>
                </a:cubicBezTo>
                <a:cubicBezTo>
                  <a:pt x="14123" y="12884"/>
                  <a:pt x="14123" y="12884"/>
                  <a:pt x="14123" y="12884"/>
                </a:cubicBezTo>
                <a:cubicBezTo>
                  <a:pt x="14400" y="12505"/>
                  <a:pt x="14400" y="12505"/>
                  <a:pt x="14400" y="12505"/>
                </a:cubicBezTo>
                <a:cubicBezTo>
                  <a:pt x="14400" y="12126"/>
                  <a:pt x="14123" y="11747"/>
                  <a:pt x="14123" y="11747"/>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10" name="Shape 2110"/>
          <p:cNvSpPr/>
          <p:nvPr/>
        </p:nvSpPr>
        <p:spPr>
          <a:xfrm>
            <a:off x="9582259" y="2344402"/>
            <a:ext cx="220827" cy="209853"/>
          </a:xfrm>
          <a:custGeom>
            <a:avLst/>
            <a:gdLst/>
            <a:ahLst/>
            <a:cxnLst>
              <a:cxn ang="0">
                <a:pos x="wd2" y="hd2"/>
              </a:cxn>
              <a:cxn ang="5400000">
                <a:pos x="wd2" y="hd2"/>
              </a:cxn>
              <a:cxn ang="10800000">
                <a:pos x="wd2" y="hd2"/>
              </a:cxn>
              <a:cxn ang="16200000">
                <a:pos x="wd2" y="hd2"/>
              </a:cxn>
            </a:cxnLst>
            <a:rect l="0" t="0" r="r" b="b"/>
            <a:pathLst>
              <a:path w="21183" h="21600" extrusionOk="0">
                <a:moveTo>
                  <a:pt x="16229" y="13714"/>
                </a:moveTo>
                <a:cubicBezTo>
                  <a:pt x="17182" y="20914"/>
                  <a:pt x="17182" y="20914"/>
                  <a:pt x="17182" y="20914"/>
                </a:cubicBezTo>
                <a:cubicBezTo>
                  <a:pt x="17499" y="21257"/>
                  <a:pt x="17182" y="21600"/>
                  <a:pt x="16864" y="21600"/>
                </a:cubicBezTo>
                <a:cubicBezTo>
                  <a:pt x="16546" y="21600"/>
                  <a:pt x="16546" y="21600"/>
                  <a:pt x="16229" y="21600"/>
                </a:cubicBezTo>
                <a:cubicBezTo>
                  <a:pt x="10511" y="18171"/>
                  <a:pt x="10511" y="18171"/>
                  <a:pt x="10511" y="18171"/>
                </a:cubicBezTo>
                <a:cubicBezTo>
                  <a:pt x="4793" y="21600"/>
                  <a:pt x="4793" y="21600"/>
                  <a:pt x="4793" y="21600"/>
                </a:cubicBezTo>
                <a:cubicBezTo>
                  <a:pt x="4793" y="21600"/>
                  <a:pt x="4476" y="21600"/>
                  <a:pt x="4476" y="21600"/>
                </a:cubicBezTo>
                <a:cubicBezTo>
                  <a:pt x="3840" y="21600"/>
                  <a:pt x="3840" y="21257"/>
                  <a:pt x="3840" y="20914"/>
                </a:cubicBezTo>
                <a:cubicBezTo>
                  <a:pt x="4793" y="13714"/>
                  <a:pt x="4793" y="13714"/>
                  <a:pt x="4793" y="13714"/>
                </a:cubicBezTo>
                <a:cubicBezTo>
                  <a:pt x="346" y="8914"/>
                  <a:pt x="346" y="8914"/>
                  <a:pt x="346" y="8914"/>
                </a:cubicBezTo>
                <a:cubicBezTo>
                  <a:pt x="-289" y="8229"/>
                  <a:pt x="29" y="7886"/>
                  <a:pt x="664" y="7543"/>
                </a:cubicBezTo>
                <a:cubicBezTo>
                  <a:pt x="7017" y="6857"/>
                  <a:pt x="7017" y="6857"/>
                  <a:pt x="7017" y="6857"/>
                </a:cubicBezTo>
                <a:cubicBezTo>
                  <a:pt x="9876" y="343"/>
                  <a:pt x="9876" y="343"/>
                  <a:pt x="9876" y="343"/>
                </a:cubicBezTo>
                <a:cubicBezTo>
                  <a:pt x="10193" y="0"/>
                  <a:pt x="10193" y="0"/>
                  <a:pt x="10511" y="0"/>
                </a:cubicBezTo>
                <a:cubicBezTo>
                  <a:pt x="10829" y="0"/>
                  <a:pt x="11146" y="0"/>
                  <a:pt x="11146" y="343"/>
                </a:cubicBezTo>
                <a:cubicBezTo>
                  <a:pt x="14005" y="6857"/>
                  <a:pt x="14005" y="6857"/>
                  <a:pt x="14005" y="6857"/>
                </a:cubicBezTo>
                <a:cubicBezTo>
                  <a:pt x="20358" y="7543"/>
                  <a:pt x="20358" y="7543"/>
                  <a:pt x="20358" y="7543"/>
                </a:cubicBezTo>
                <a:cubicBezTo>
                  <a:pt x="21311" y="7886"/>
                  <a:pt x="21311" y="8229"/>
                  <a:pt x="20993" y="8914"/>
                </a:cubicBezTo>
                <a:lnTo>
                  <a:pt x="16229" y="13714"/>
                </a:lnTo>
                <a:close/>
                <a:moveTo>
                  <a:pt x="18452" y="9257"/>
                </a:moveTo>
                <a:cubicBezTo>
                  <a:pt x="13687" y="8571"/>
                  <a:pt x="13687" y="8571"/>
                  <a:pt x="13687" y="8571"/>
                </a:cubicBezTo>
                <a:cubicBezTo>
                  <a:pt x="13052" y="8229"/>
                  <a:pt x="13052" y="8229"/>
                  <a:pt x="13052" y="8229"/>
                </a:cubicBezTo>
                <a:cubicBezTo>
                  <a:pt x="12735" y="7543"/>
                  <a:pt x="12735" y="7543"/>
                  <a:pt x="12735" y="7543"/>
                </a:cubicBezTo>
                <a:cubicBezTo>
                  <a:pt x="10511" y="3086"/>
                  <a:pt x="10511" y="3086"/>
                  <a:pt x="10511" y="3086"/>
                </a:cubicBezTo>
                <a:cubicBezTo>
                  <a:pt x="10511" y="16457"/>
                  <a:pt x="10511" y="16457"/>
                  <a:pt x="10511" y="16457"/>
                </a:cubicBezTo>
                <a:cubicBezTo>
                  <a:pt x="11464" y="16800"/>
                  <a:pt x="11464" y="16800"/>
                  <a:pt x="11464" y="16800"/>
                </a:cubicBezTo>
                <a:cubicBezTo>
                  <a:pt x="15276" y="19200"/>
                  <a:pt x="15276" y="19200"/>
                  <a:pt x="15276" y="19200"/>
                </a:cubicBezTo>
                <a:cubicBezTo>
                  <a:pt x="14640" y="14057"/>
                  <a:pt x="14640" y="14057"/>
                  <a:pt x="14640" y="14057"/>
                </a:cubicBezTo>
                <a:cubicBezTo>
                  <a:pt x="14323" y="13371"/>
                  <a:pt x="14323" y="13371"/>
                  <a:pt x="14323" y="13371"/>
                </a:cubicBezTo>
                <a:cubicBezTo>
                  <a:pt x="14958" y="12686"/>
                  <a:pt x="14958" y="12686"/>
                  <a:pt x="14958" y="12686"/>
                </a:cubicBezTo>
                <a:lnTo>
                  <a:pt x="18452" y="925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11" name="Shape 2111"/>
          <p:cNvSpPr/>
          <p:nvPr/>
        </p:nvSpPr>
        <p:spPr>
          <a:xfrm>
            <a:off x="9450768" y="4796046"/>
            <a:ext cx="2719881" cy="316393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31622">
              <a:defRPr sz="1456">
                <a:solidFill>
                  <a:srgbClr val="8E8E8E"/>
                </a:solidFill>
              </a:defRPr>
            </a:lvl1pPr>
          </a:lstStyle>
          <a:p>
            <a:pPr lvl="0">
              <a:defRPr sz="1800">
                <a:solidFill>
                  <a:srgbClr val="000000"/>
                </a:solidFill>
              </a:defRPr>
            </a:pPr>
            <a:r>
              <a:rPr sz="1456">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112" name="Shape 2112"/>
          <p:cNvSpPr/>
          <p:nvPr/>
        </p:nvSpPr>
        <p:spPr>
          <a:xfrm>
            <a:off x="9450768" y="2862843"/>
            <a:ext cx="2653173" cy="883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113" name="Shape 2113"/>
          <p:cNvSpPr/>
          <p:nvPr/>
        </p:nvSpPr>
        <p:spPr>
          <a:xfrm>
            <a:off x="9450768" y="3821420"/>
            <a:ext cx="2719881" cy="89966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5" name="Shape 211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116" name="Shape 211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39</a:t>
            </a:fld>
            <a:endParaRPr sz="2600">
              <a:solidFill>
                <a:srgbClr val="3F454D"/>
              </a:solidFill>
            </a:endParaRPr>
          </a:p>
        </p:txBody>
      </p:sp>
      <p:sp>
        <p:nvSpPr>
          <p:cNvPr id="2117" name="Shape 2117"/>
          <p:cNvSpPr/>
          <p:nvPr/>
        </p:nvSpPr>
        <p:spPr>
          <a:xfrm rot="18900000">
            <a:off x="9593474" y="2978091"/>
            <a:ext cx="1327822" cy="1327821"/>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65023" tIns="65023" rIns="65023" bIns="65023" anchor="ctr"/>
          <a:lstStyle/>
          <a:p>
            <a:pPr lvl="0" algn="l" defTabSz="243812">
              <a:defRPr sz="6000">
                <a:solidFill>
                  <a:srgbClr val="77716C"/>
                </a:solidFill>
                <a:latin typeface="Open Sans Light"/>
                <a:ea typeface="Open Sans Light"/>
                <a:cs typeface="Open Sans Light"/>
                <a:sym typeface="Open Sans Light"/>
              </a:defRPr>
            </a:pPr>
            <a:endParaRPr/>
          </a:p>
        </p:txBody>
      </p:sp>
      <p:sp>
        <p:nvSpPr>
          <p:cNvPr id="2118" name="Shape 2118"/>
          <p:cNvSpPr/>
          <p:nvPr/>
        </p:nvSpPr>
        <p:spPr>
          <a:xfrm rot="18900000">
            <a:off x="10939854" y="4322255"/>
            <a:ext cx="1327822" cy="1327821"/>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65023" tIns="65023" rIns="65023" bIns="65023" anchor="ctr"/>
          <a:lstStyle/>
          <a:p>
            <a:pPr lvl="0" algn="l" defTabSz="243812">
              <a:defRPr sz="6000">
                <a:solidFill>
                  <a:srgbClr val="77716C"/>
                </a:solidFill>
                <a:latin typeface="Open Sans Light"/>
                <a:ea typeface="Open Sans Light"/>
                <a:cs typeface="Open Sans Light"/>
                <a:sym typeface="Open Sans Light"/>
              </a:defRPr>
            </a:pPr>
            <a:endParaRPr/>
          </a:p>
        </p:txBody>
      </p:sp>
      <p:sp>
        <p:nvSpPr>
          <p:cNvPr id="2119" name="Shape 2119"/>
          <p:cNvSpPr/>
          <p:nvPr/>
        </p:nvSpPr>
        <p:spPr>
          <a:xfrm rot="18900000">
            <a:off x="10459378" y="3834427"/>
            <a:ext cx="937184" cy="9626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60" y="2851"/>
                  <a:pt x="4637" y="6730"/>
                  <a:pt x="4660" y="10784"/>
                </a:cubicBezTo>
                <a:cubicBezTo>
                  <a:pt x="4684" y="14829"/>
                  <a:pt x="3060" y="18718"/>
                  <a:pt x="144" y="21600"/>
                </a:cubicBezTo>
                <a:lnTo>
                  <a:pt x="21358" y="21288"/>
                </a:lnTo>
                <a:cubicBezTo>
                  <a:pt x="18644" y="18590"/>
                  <a:pt x="17078" y="14994"/>
                  <a:pt x="16974" y="11219"/>
                </a:cubicBezTo>
                <a:cubicBezTo>
                  <a:pt x="16858" y="7040"/>
                  <a:pt x="18534" y="3002"/>
                  <a:pt x="21600" y="75"/>
                </a:cubicBezTo>
                <a:lnTo>
                  <a:pt x="0"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2120" name="Shape 2120"/>
          <p:cNvSpPr/>
          <p:nvPr/>
        </p:nvSpPr>
        <p:spPr>
          <a:xfrm rot="18900000">
            <a:off x="9497948" y="4410967"/>
            <a:ext cx="1327822" cy="1327822"/>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65023" tIns="65023" rIns="65023" bIns="65023" anchor="ctr"/>
          <a:lstStyle/>
          <a:p>
            <a:pPr lvl="0" algn="l" defTabSz="243812">
              <a:defRPr sz="6000">
                <a:solidFill>
                  <a:srgbClr val="77716C"/>
                </a:solidFill>
                <a:latin typeface="Open Sans Light"/>
                <a:ea typeface="Open Sans Light"/>
                <a:cs typeface="Open Sans Light"/>
                <a:sym typeface="Open Sans Light"/>
              </a:defRPr>
            </a:pPr>
            <a:endParaRPr/>
          </a:p>
        </p:txBody>
      </p:sp>
      <p:sp>
        <p:nvSpPr>
          <p:cNvPr id="2121" name="Shape 2121"/>
          <p:cNvSpPr/>
          <p:nvPr/>
        </p:nvSpPr>
        <p:spPr>
          <a:xfrm rot="18900000">
            <a:off x="10844328" y="5755132"/>
            <a:ext cx="1327822" cy="1327821"/>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65023" tIns="65023" rIns="65023" bIns="65023" anchor="ctr"/>
          <a:lstStyle/>
          <a:p>
            <a:pPr lvl="0" algn="l" defTabSz="243812">
              <a:defRPr sz="6000">
                <a:solidFill>
                  <a:srgbClr val="77716C"/>
                </a:solidFill>
                <a:latin typeface="Open Sans Light"/>
                <a:ea typeface="Open Sans Light"/>
                <a:cs typeface="Open Sans Light"/>
                <a:sym typeface="Open Sans Light"/>
              </a:defRPr>
            </a:pPr>
            <a:endParaRPr/>
          </a:p>
        </p:txBody>
      </p:sp>
      <p:sp>
        <p:nvSpPr>
          <p:cNvPr id="2122" name="Shape 2122"/>
          <p:cNvSpPr/>
          <p:nvPr/>
        </p:nvSpPr>
        <p:spPr>
          <a:xfrm rot="18900000">
            <a:off x="10363852" y="5267304"/>
            <a:ext cx="937184" cy="9626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60" y="2851"/>
                  <a:pt x="4637" y="6730"/>
                  <a:pt x="4660" y="10784"/>
                </a:cubicBezTo>
                <a:cubicBezTo>
                  <a:pt x="4684" y="14829"/>
                  <a:pt x="3060" y="18718"/>
                  <a:pt x="144" y="21600"/>
                </a:cubicBezTo>
                <a:lnTo>
                  <a:pt x="21358" y="21288"/>
                </a:lnTo>
                <a:cubicBezTo>
                  <a:pt x="18644" y="18590"/>
                  <a:pt x="17078" y="14994"/>
                  <a:pt x="16974" y="11219"/>
                </a:cubicBezTo>
                <a:cubicBezTo>
                  <a:pt x="16858" y="7040"/>
                  <a:pt x="18534" y="3002"/>
                  <a:pt x="21600" y="75"/>
                </a:cubicBezTo>
                <a:lnTo>
                  <a:pt x="0" y="0"/>
                </a:lnTo>
                <a:close/>
              </a:path>
            </a:pathLst>
          </a:custGeom>
          <a:solidFill>
            <a:srgbClr val="3F454D"/>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2123" name="Shape 2123"/>
          <p:cNvSpPr/>
          <p:nvPr/>
        </p:nvSpPr>
        <p:spPr>
          <a:xfrm rot="18900000">
            <a:off x="8061137" y="4493873"/>
            <a:ext cx="1327822" cy="1327822"/>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65023" tIns="65023" rIns="65023" bIns="65023" anchor="ctr"/>
          <a:lstStyle/>
          <a:p>
            <a:pPr lvl="0" algn="l" defTabSz="243812">
              <a:defRPr sz="6000">
                <a:solidFill>
                  <a:srgbClr val="77716C"/>
                </a:solidFill>
                <a:latin typeface="Open Sans Light"/>
                <a:ea typeface="Open Sans Light"/>
                <a:cs typeface="Open Sans Light"/>
                <a:sym typeface="Open Sans Light"/>
              </a:defRPr>
            </a:pPr>
            <a:endParaRPr/>
          </a:p>
        </p:txBody>
      </p:sp>
      <p:sp>
        <p:nvSpPr>
          <p:cNvPr id="2124" name="Shape 2124"/>
          <p:cNvSpPr/>
          <p:nvPr/>
        </p:nvSpPr>
        <p:spPr>
          <a:xfrm rot="18900000">
            <a:off x="9407517" y="5838037"/>
            <a:ext cx="1327821" cy="1327822"/>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65023" tIns="65023" rIns="65023" bIns="65023" anchor="ctr"/>
          <a:lstStyle/>
          <a:p>
            <a:pPr lvl="0" algn="l" defTabSz="243812">
              <a:defRPr sz="6000">
                <a:solidFill>
                  <a:srgbClr val="77716C"/>
                </a:solidFill>
                <a:latin typeface="Open Sans Light"/>
                <a:ea typeface="Open Sans Light"/>
                <a:cs typeface="Open Sans Light"/>
                <a:sym typeface="Open Sans Light"/>
              </a:defRPr>
            </a:pPr>
            <a:endParaRPr/>
          </a:p>
        </p:txBody>
      </p:sp>
      <p:sp>
        <p:nvSpPr>
          <p:cNvPr id="2125" name="Shape 2125"/>
          <p:cNvSpPr/>
          <p:nvPr/>
        </p:nvSpPr>
        <p:spPr>
          <a:xfrm rot="18900000">
            <a:off x="8927041" y="5350210"/>
            <a:ext cx="937183" cy="9626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60" y="2851"/>
                  <a:pt x="4637" y="6730"/>
                  <a:pt x="4660" y="10784"/>
                </a:cubicBezTo>
                <a:cubicBezTo>
                  <a:pt x="4684" y="14829"/>
                  <a:pt x="3060" y="18718"/>
                  <a:pt x="144" y="21600"/>
                </a:cubicBezTo>
                <a:lnTo>
                  <a:pt x="21358" y="21288"/>
                </a:lnTo>
                <a:cubicBezTo>
                  <a:pt x="18644" y="18590"/>
                  <a:pt x="17078" y="14994"/>
                  <a:pt x="16974" y="11219"/>
                </a:cubicBezTo>
                <a:cubicBezTo>
                  <a:pt x="16858" y="7040"/>
                  <a:pt x="18534" y="3002"/>
                  <a:pt x="21600" y="75"/>
                </a:cubicBezTo>
                <a:lnTo>
                  <a:pt x="0" y="0"/>
                </a:lnTo>
                <a:close/>
              </a:path>
            </a:pathLst>
          </a:custGeom>
          <a:solidFill>
            <a:schemeClr val="accent1"/>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2126" name="Shape 2126"/>
          <p:cNvSpPr/>
          <p:nvPr/>
        </p:nvSpPr>
        <p:spPr>
          <a:xfrm rot="18900000">
            <a:off x="11022008" y="2895185"/>
            <a:ext cx="1327822" cy="1327822"/>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65023" tIns="65023" rIns="65023" bIns="65023" anchor="ctr"/>
          <a:lstStyle/>
          <a:p>
            <a:pPr lvl="0" algn="l" defTabSz="243812">
              <a:defRPr sz="6000">
                <a:solidFill>
                  <a:srgbClr val="77716C"/>
                </a:solidFill>
                <a:latin typeface="Open Sans Light"/>
                <a:ea typeface="Open Sans Light"/>
                <a:cs typeface="Open Sans Light"/>
                <a:sym typeface="Open Sans Light"/>
              </a:defRPr>
            </a:pPr>
            <a:endParaRPr/>
          </a:p>
        </p:txBody>
      </p:sp>
      <p:sp>
        <p:nvSpPr>
          <p:cNvPr id="2127" name="Shape 2127"/>
          <p:cNvSpPr/>
          <p:nvPr/>
        </p:nvSpPr>
        <p:spPr>
          <a:xfrm>
            <a:off x="11229665" y="3094530"/>
            <a:ext cx="929154" cy="9291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070707"/>
                </a:solidFill>
                <a:latin typeface="Calibri"/>
                <a:ea typeface="Calibri"/>
                <a:cs typeface="Calibri"/>
                <a:sym typeface="Calibri"/>
              </a:defRPr>
            </a:pPr>
            <a:endParaRPr/>
          </a:p>
        </p:txBody>
      </p:sp>
      <p:sp>
        <p:nvSpPr>
          <p:cNvPr id="2128" name="Shape 2128"/>
          <p:cNvSpPr/>
          <p:nvPr/>
        </p:nvSpPr>
        <p:spPr>
          <a:xfrm>
            <a:off x="9796706" y="3184237"/>
            <a:ext cx="929154" cy="9291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070707"/>
                </a:solidFill>
                <a:latin typeface="Calibri"/>
                <a:ea typeface="Calibri"/>
                <a:cs typeface="Calibri"/>
                <a:sym typeface="Calibri"/>
              </a:defRPr>
            </a:pPr>
            <a:endParaRPr/>
          </a:p>
        </p:txBody>
      </p:sp>
      <p:sp>
        <p:nvSpPr>
          <p:cNvPr id="2129" name="Shape 2129"/>
          <p:cNvSpPr/>
          <p:nvPr/>
        </p:nvSpPr>
        <p:spPr>
          <a:xfrm>
            <a:off x="11144258" y="4531727"/>
            <a:ext cx="929154" cy="9291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070707"/>
                </a:solidFill>
                <a:latin typeface="Calibri"/>
                <a:ea typeface="Calibri"/>
                <a:cs typeface="Calibri"/>
                <a:sym typeface="Calibri"/>
              </a:defRPr>
            </a:pPr>
            <a:endParaRPr/>
          </a:p>
        </p:txBody>
      </p:sp>
      <p:sp>
        <p:nvSpPr>
          <p:cNvPr id="2130" name="Shape 2130"/>
          <p:cNvSpPr/>
          <p:nvPr/>
        </p:nvSpPr>
        <p:spPr>
          <a:xfrm>
            <a:off x="9711297" y="4613159"/>
            <a:ext cx="929154" cy="9291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070707"/>
                </a:solidFill>
                <a:latin typeface="Calibri"/>
                <a:ea typeface="Calibri"/>
                <a:cs typeface="Calibri"/>
                <a:sym typeface="Calibri"/>
              </a:defRPr>
            </a:pPr>
            <a:endParaRPr/>
          </a:p>
        </p:txBody>
      </p:sp>
      <p:sp>
        <p:nvSpPr>
          <p:cNvPr id="2131" name="Shape 2131"/>
          <p:cNvSpPr/>
          <p:nvPr/>
        </p:nvSpPr>
        <p:spPr>
          <a:xfrm>
            <a:off x="11050573" y="5960648"/>
            <a:ext cx="929154" cy="9291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070707"/>
                </a:solidFill>
                <a:latin typeface="Calibri"/>
                <a:ea typeface="Calibri"/>
                <a:cs typeface="Calibri"/>
                <a:sym typeface="Calibri"/>
              </a:defRPr>
            </a:pPr>
            <a:endParaRPr/>
          </a:p>
        </p:txBody>
      </p:sp>
      <p:sp>
        <p:nvSpPr>
          <p:cNvPr id="2132" name="Shape 2132"/>
          <p:cNvSpPr/>
          <p:nvPr/>
        </p:nvSpPr>
        <p:spPr>
          <a:xfrm>
            <a:off x="8261786" y="4686315"/>
            <a:ext cx="929154" cy="9291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070707"/>
                </a:solidFill>
                <a:latin typeface="Calibri"/>
                <a:ea typeface="Calibri"/>
                <a:cs typeface="Calibri"/>
                <a:sym typeface="Calibri"/>
              </a:defRPr>
            </a:pPr>
            <a:endParaRPr/>
          </a:p>
        </p:txBody>
      </p:sp>
      <p:sp>
        <p:nvSpPr>
          <p:cNvPr id="2133" name="Shape 2133"/>
          <p:cNvSpPr/>
          <p:nvPr/>
        </p:nvSpPr>
        <p:spPr>
          <a:xfrm>
            <a:off x="9601063" y="6033805"/>
            <a:ext cx="929154" cy="9291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070707"/>
                </a:solidFill>
                <a:latin typeface="Calibri"/>
                <a:ea typeface="Calibri"/>
                <a:cs typeface="Calibri"/>
                <a:sym typeface="Calibri"/>
              </a:defRPr>
            </a:pPr>
            <a:endParaRPr/>
          </a:p>
        </p:txBody>
      </p:sp>
      <p:sp>
        <p:nvSpPr>
          <p:cNvPr id="2134" name="Shape 2134"/>
          <p:cNvSpPr>
            <a:spLocks noGrp="1"/>
          </p:cNvSpPr>
          <p:nvPr>
            <p:ph type="body" idx="1"/>
          </p:nvPr>
        </p:nvSpPr>
        <p:spPr>
          <a:xfrm>
            <a:off x="1086319" y="3463052"/>
            <a:ext cx="2907441" cy="1984614"/>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135" name="Shape 2135"/>
          <p:cNvSpPr/>
          <p:nvPr/>
        </p:nvSpPr>
        <p:spPr>
          <a:xfrm>
            <a:off x="1080115" y="2896956"/>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136" name="Shape 2136"/>
          <p:cNvSpPr/>
          <p:nvPr/>
        </p:nvSpPr>
        <p:spPr>
          <a:xfrm>
            <a:off x="627774" y="2909941"/>
            <a:ext cx="363133"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137" name="Shape 2137"/>
          <p:cNvSpPr/>
          <p:nvPr/>
        </p:nvSpPr>
        <p:spPr>
          <a:xfrm>
            <a:off x="9931376" y="4831910"/>
            <a:ext cx="480747" cy="480746"/>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38" name="Shape 2138"/>
          <p:cNvSpPr/>
          <p:nvPr/>
        </p:nvSpPr>
        <p:spPr>
          <a:xfrm>
            <a:off x="11364849" y="6194678"/>
            <a:ext cx="305090" cy="412950"/>
          </a:xfrm>
          <a:custGeom>
            <a:avLst/>
            <a:gdLst/>
            <a:ahLst/>
            <a:cxnLst>
              <a:cxn ang="0">
                <a:pos x="wd2" y="hd2"/>
              </a:cxn>
              <a:cxn ang="5400000">
                <a:pos x="wd2" y="hd2"/>
              </a:cxn>
              <a:cxn ang="10800000">
                <a:pos x="wd2" y="hd2"/>
              </a:cxn>
              <a:cxn ang="16200000">
                <a:pos x="wd2" y="hd2"/>
              </a:cxn>
            </a:cxnLst>
            <a:rect l="0" t="0" r="r" b="b"/>
            <a:pathLst>
              <a:path w="21600" h="21600" extrusionOk="0">
                <a:moveTo>
                  <a:pt x="21600" y="12194"/>
                </a:moveTo>
                <a:cubicBezTo>
                  <a:pt x="21600" y="20206"/>
                  <a:pt x="21600" y="20206"/>
                  <a:pt x="21600" y="20206"/>
                </a:cubicBezTo>
                <a:cubicBezTo>
                  <a:pt x="21600" y="20903"/>
                  <a:pt x="20661" y="21600"/>
                  <a:pt x="19722" y="21600"/>
                </a:cubicBezTo>
                <a:cubicBezTo>
                  <a:pt x="1878" y="21600"/>
                  <a:pt x="1878" y="21600"/>
                  <a:pt x="1878" y="21600"/>
                </a:cubicBezTo>
                <a:cubicBezTo>
                  <a:pt x="470" y="21600"/>
                  <a:pt x="0" y="20903"/>
                  <a:pt x="0" y="20206"/>
                </a:cubicBezTo>
                <a:cubicBezTo>
                  <a:pt x="0" y="12194"/>
                  <a:pt x="0" y="12194"/>
                  <a:pt x="0" y="12194"/>
                </a:cubicBezTo>
                <a:cubicBezTo>
                  <a:pt x="0" y="11497"/>
                  <a:pt x="470" y="10800"/>
                  <a:pt x="1878" y="10800"/>
                </a:cubicBezTo>
                <a:cubicBezTo>
                  <a:pt x="2348" y="10800"/>
                  <a:pt x="2348" y="10800"/>
                  <a:pt x="2348" y="10800"/>
                </a:cubicBezTo>
                <a:cubicBezTo>
                  <a:pt x="2348" y="6271"/>
                  <a:pt x="2348" y="6271"/>
                  <a:pt x="2348" y="6271"/>
                </a:cubicBezTo>
                <a:cubicBezTo>
                  <a:pt x="2348" y="2787"/>
                  <a:pt x="6104" y="0"/>
                  <a:pt x="10800" y="0"/>
                </a:cubicBezTo>
                <a:cubicBezTo>
                  <a:pt x="15496" y="0"/>
                  <a:pt x="19252" y="2787"/>
                  <a:pt x="19252" y="6271"/>
                </a:cubicBezTo>
                <a:cubicBezTo>
                  <a:pt x="19252" y="6968"/>
                  <a:pt x="18783" y="7316"/>
                  <a:pt x="17843" y="7316"/>
                </a:cubicBezTo>
                <a:cubicBezTo>
                  <a:pt x="16904" y="7316"/>
                  <a:pt x="16904" y="7316"/>
                  <a:pt x="16904" y="7316"/>
                </a:cubicBezTo>
                <a:cubicBezTo>
                  <a:pt x="15965" y="7316"/>
                  <a:pt x="15496" y="6968"/>
                  <a:pt x="15496" y="6271"/>
                </a:cubicBezTo>
                <a:cubicBezTo>
                  <a:pt x="15496" y="4529"/>
                  <a:pt x="13617" y="2787"/>
                  <a:pt x="10800" y="2787"/>
                </a:cubicBezTo>
                <a:cubicBezTo>
                  <a:pt x="7983" y="2787"/>
                  <a:pt x="6104" y="4529"/>
                  <a:pt x="6104" y="6271"/>
                </a:cubicBezTo>
                <a:cubicBezTo>
                  <a:pt x="6104" y="10800"/>
                  <a:pt x="6104" y="10800"/>
                  <a:pt x="6104" y="10800"/>
                </a:cubicBezTo>
                <a:cubicBezTo>
                  <a:pt x="19722" y="10800"/>
                  <a:pt x="19722" y="10800"/>
                  <a:pt x="19722" y="10800"/>
                </a:cubicBezTo>
                <a:cubicBezTo>
                  <a:pt x="20661" y="10800"/>
                  <a:pt x="21600" y="11497"/>
                  <a:pt x="21600" y="12194"/>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39" name="Shape 2139"/>
          <p:cNvSpPr/>
          <p:nvPr/>
        </p:nvSpPr>
        <p:spPr>
          <a:xfrm>
            <a:off x="11380635" y="4766648"/>
            <a:ext cx="440685" cy="434521"/>
          </a:xfrm>
          <a:custGeom>
            <a:avLst/>
            <a:gdLst/>
            <a:ahLst/>
            <a:cxnLst>
              <a:cxn ang="0">
                <a:pos x="wd2" y="hd2"/>
              </a:cxn>
              <a:cxn ang="5400000">
                <a:pos x="wd2" y="hd2"/>
              </a:cxn>
              <a:cxn ang="10800000">
                <a:pos x="wd2" y="hd2"/>
              </a:cxn>
              <a:cxn ang="16200000">
                <a:pos x="wd2" y="hd2"/>
              </a:cxn>
            </a:cxnLst>
            <a:rect l="0" t="0" r="r" b="b"/>
            <a:pathLst>
              <a:path w="21600" h="21600" extrusionOk="0">
                <a:moveTo>
                  <a:pt x="20291" y="18609"/>
                </a:moveTo>
                <a:cubicBezTo>
                  <a:pt x="18327" y="20603"/>
                  <a:pt x="18327" y="20603"/>
                  <a:pt x="18327" y="20603"/>
                </a:cubicBezTo>
                <a:cubicBezTo>
                  <a:pt x="17673" y="21268"/>
                  <a:pt x="16691" y="21600"/>
                  <a:pt x="15709" y="21600"/>
                </a:cubicBezTo>
                <a:cubicBezTo>
                  <a:pt x="14727" y="21600"/>
                  <a:pt x="13745" y="21268"/>
                  <a:pt x="13091" y="20603"/>
                </a:cubicBezTo>
                <a:cubicBezTo>
                  <a:pt x="10473" y="17945"/>
                  <a:pt x="10473" y="17945"/>
                  <a:pt x="10473" y="17945"/>
                </a:cubicBezTo>
                <a:cubicBezTo>
                  <a:pt x="9818" y="17280"/>
                  <a:pt x="9164" y="16283"/>
                  <a:pt x="9164" y="15286"/>
                </a:cubicBezTo>
                <a:cubicBezTo>
                  <a:pt x="9164" y="13957"/>
                  <a:pt x="9818" y="12960"/>
                  <a:pt x="10473" y="12295"/>
                </a:cubicBezTo>
                <a:cubicBezTo>
                  <a:pt x="9164" y="11298"/>
                  <a:pt x="9164" y="11298"/>
                  <a:pt x="9164" y="11298"/>
                </a:cubicBezTo>
                <a:cubicBezTo>
                  <a:pt x="8509" y="11963"/>
                  <a:pt x="7527" y="12295"/>
                  <a:pt x="6545" y="12295"/>
                </a:cubicBezTo>
                <a:cubicBezTo>
                  <a:pt x="5564" y="12295"/>
                  <a:pt x="4582" y="11963"/>
                  <a:pt x="3927" y="11298"/>
                </a:cubicBezTo>
                <a:cubicBezTo>
                  <a:pt x="982" y="8308"/>
                  <a:pt x="982" y="8308"/>
                  <a:pt x="982" y="8308"/>
                </a:cubicBezTo>
                <a:cubicBezTo>
                  <a:pt x="327" y="7643"/>
                  <a:pt x="0" y="6646"/>
                  <a:pt x="0" y="5649"/>
                </a:cubicBezTo>
                <a:cubicBezTo>
                  <a:pt x="0" y="4652"/>
                  <a:pt x="327" y="3655"/>
                  <a:pt x="1309" y="2991"/>
                </a:cubicBezTo>
                <a:cubicBezTo>
                  <a:pt x="2945" y="997"/>
                  <a:pt x="2945" y="997"/>
                  <a:pt x="2945" y="997"/>
                </a:cubicBezTo>
                <a:cubicBezTo>
                  <a:pt x="3927" y="332"/>
                  <a:pt x="4909" y="0"/>
                  <a:pt x="5891" y="0"/>
                </a:cubicBezTo>
                <a:cubicBezTo>
                  <a:pt x="6873" y="0"/>
                  <a:pt x="7855" y="332"/>
                  <a:pt x="8509" y="997"/>
                </a:cubicBezTo>
                <a:cubicBezTo>
                  <a:pt x="11127" y="3988"/>
                  <a:pt x="11127" y="3988"/>
                  <a:pt x="11127" y="3988"/>
                </a:cubicBezTo>
                <a:cubicBezTo>
                  <a:pt x="11782" y="4652"/>
                  <a:pt x="12109" y="5649"/>
                  <a:pt x="12109" y="6646"/>
                </a:cubicBezTo>
                <a:cubicBezTo>
                  <a:pt x="12109" y="7643"/>
                  <a:pt x="11782" y="8640"/>
                  <a:pt x="11127" y="9305"/>
                </a:cubicBezTo>
                <a:cubicBezTo>
                  <a:pt x="12109" y="10634"/>
                  <a:pt x="12109" y="10634"/>
                  <a:pt x="12109" y="10634"/>
                </a:cubicBezTo>
                <a:cubicBezTo>
                  <a:pt x="13091" y="9969"/>
                  <a:pt x="14073" y="9305"/>
                  <a:pt x="15055" y="9305"/>
                </a:cubicBezTo>
                <a:cubicBezTo>
                  <a:pt x="16036" y="9305"/>
                  <a:pt x="17018" y="9637"/>
                  <a:pt x="17673" y="10634"/>
                </a:cubicBezTo>
                <a:cubicBezTo>
                  <a:pt x="20291" y="13292"/>
                  <a:pt x="20291" y="13292"/>
                  <a:pt x="20291" y="13292"/>
                </a:cubicBezTo>
                <a:cubicBezTo>
                  <a:pt x="20945" y="13957"/>
                  <a:pt x="21600" y="14954"/>
                  <a:pt x="21600" y="15951"/>
                </a:cubicBezTo>
                <a:cubicBezTo>
                  <a:pt x="21600" y="16948"/>
                  <a:pt x="20945" y="17945"/>
                  <a:pt x="20291" y="18609"/>
                </a:cubicBezTo>
                <a:close/>
                <a:moveTo>
                  <a:pt x="9491" y="5649"/>
                </a:moveTo>
                <a:cubicBezTo>
                  <a:pt x="6545" y="2991"/>
                  <a:pt x="6545" y="2991"/>
                  <a:pt x="6545" y="2991"/>
                </a:cubicBezTo>
                <a:cubicBezTo>
                  <a:pt x="6545" y="2658"/>
                  <a:pt x="6218" y="2658"/>
                  <a:pt x="5891" y="2658"/>
                </a:cubicBezTo>
                <a:cubicBezTo>
                  <a:pt x="5564" y="2658"/>
                  <a:pt x="5236" y="2658"/>
                  <a:pt x="4909" y="2991"/>
                </a:cubicBezTo>
                <a:cubicBezTo>
                  <a:pt x="2945" y="4985"/>
                  <a:pt x="2945" y="4985"/>
                  <a:pt x="2945" y="4985"/>
                </a:cubicBezTo>
                <a:cubicBezTo>
                  <a:pt x="2618" y="4985"/>
                  <a:pt x="2618" y="5317"/>
                  <a:pt x="2618" y="5649"/>
                </a:cubicBezTo>
                <a:cubicBezTo>
                  <a:pt x="2618" y="5982"/>
                  <a:pt x="2618" y="6314"/>
                  <a:pt x="2945" y="6646"/>
                </a:cubicBezTo>
                <a:cubicBezTo>
                  <a:pt x="5564" y="9305"/>
                  <a:pt x="5564" y="9305"/>
                  <a:pt x="5564" y="9305"/>
                </a:cubicBezTo>
                <a:cubicBezTo>
                  <a:pt x="5891" y="9637"/>
                  <a:pt x="6218" y="9637"/>
                  <a:pt x="6545" y="9637"/>
                </a:cubicBezTo>
                <a:cubicBezTo>
                  <a:pt x="6873" y="9637"/>
                  <a:pt x="7200" y="9637"/>
                  <a:pt x="7527" y="9305"/>
                </a:cubicBezTo>
                <a:cubicBezTo>
                  <a:pt x="7200" y="8972"/>
                  <a:pt x="6545" y="8640"/>
                  <a:pt x="6545" y="7975"/>
                </a:cubicBezTo>
                <a:cubicBezTo>
                  <a:pt x="6545" y="7311"/>
                  <a:pt x="7200" y="6646"/>
                  <a:pt x="7855" y="6646"/>
                </a:cubicBezTo>
                <a:cubicBezTo>
                  <a:pt x="8509" y="6646"/>
                  <a:pt x="8836" y="6978"/>
                  <a:pt x="9164" y="7643"/>
                </a:cubicBezTo>
                <a:cubicBezTo>
                  <a:pt x="9491" y="7311"/>
                  <a:pt x="9818" y="6978"/>
                  <a:pt x="9818" y="6646"/>
                </a:cubicBezTo>
                <a:cubicBezTo>
                  <a:pt x="9818" y="6314"/>
                  <a:pt x="9491" y="5982"/>
                  <a:pt x="9491" y="5649"/>
                </a:cubicBezTo>
                <a:close/>
                <a:moveTo>
                  <a:pt x="18655" y="14954"/>
                </a:moveTo>
                <a:cubicBezTo>
                  <a:pt x="15709" y="12295"/>
                  <a:pt x="15709" y="12295"/>
                  <a:pt x="15709" y="12295"/>
                </a:cubicBezTo>
                <a:cubicBezTo>
                  <a:pt x="15709" y="11963"/>
                  <a:pt x="15382" y="11963"/>
                  <a:pt x="15055" y="11963"/>
                </a:cubicBezTo>
                <a:cubicBezTo>
                  <a:pt x="14727" y="11963"/>
                  <a:pt x="14400" y="11963"/>
                  <a:pt x="14073" y="12295"/>
                </a:cubicBezTo>
                <a:cubicBezTo>
                  <a:pt x="14400" y="12960"/>
                  <a:pt x="15055" y="13292"/>
                  <a:pt x="15055" y="13957"/>
                </a:cubicBezTo>
                <a:cubicBezTo>
                  <a:pt x="15055" y="14622"/>
                  <a:pt x="14400" y="15286"/>
                  <a:pt x="13745" y="15286"/>
                </a:cubicBezTo>
                <a:cubicBezTo>
                  <a:pt x="13091" y="15286"/>
                  <a:pt x="12764" y="14622"/>
                  <a:pt x="12109" y="14289"/>
                </a:cubicBezTo>
                <a:cubicBezTo>
                  <a:pt x="12109" y="14289"/>
                  <a:pt x="11782" y="14622"/>
                  <a:pt x="11782" y="15286"/>
                </a:cubicBezTo>
                <a:cubicBezTo>
                  <a:pt x="11782" y="15618"/>
                  <a:pt x="11782" y="15951"/>
                  <a:pt x="12109" y="15951"/>
                </a:cubicBezTo>
                <a:cubicBezTo>
                  <a:pt x="14727" y="18942"/>
                  <a:pt x="14727" y="18942"/>
                  <a:pt x="14727" y="18942"/>
                </a:cubicBezTo>
                <a:cubicBezTo>
                  <a:pt x="15055" y="18942"/>
                  <a:pt x="15382" y="19274"/>
                  <a:pt x="15709" y="19274"/>
                </a:cubicBezTo>
                <a:cubicBezTo>
                  <a:pt x="16036" y="19274"/>
                  <a:pt x="16364" y="18942"/>
                  <a:pt x="16691" y="18942"/>
                </a:cubicBezTo>
                <a:cubicBezTo>
                  <a:pt x="18655" y="16948"/>
                  <a:pt x="18655" y="16948"/>
                  <a:pt x="18655" y="16948"/>
                </a:cubicBezTo>
                <a:cubicBezTo>
                  <a:pt x="18982" y="16615"/>
                  <a:pt x="18982" y="16283"/>
                  <a:pt x="18982" y="15951"/>
                </a:cubicBezTo>
                <a:cubicBezTo>
                  <a:pt x="18982" y="15618"/>
                  <a:pt x="18982" y="15286"/>
                  <a:pt x="18655" y="14954"/>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40" name="Shape 2140"/>
          <p:cNvSpPr/>
          <p:nvPr/>
        </p:nvSpPr>
        <p:spPr>
          <a:xfrm>
            <a:off x="11473831" y="3378756"/>
            <a:ext cx="425276" cy="406786"/>
          </a:xfrm>
          <a:custGeom>
            <a:avLst/>
            <a:gdLst/>
            <a:ahLst/>
            <a:cxnLst>
              <a:cxn ang="0">
                <a:pos x="wd2" y="hd2"/>
              </a:cxn>
              <a:cxn ang="5400000">
                <a:pos x="wd2" y="hd2"/>
              </a:cxn>
              <a:cxn ang="10800000">
                <a:pos x="wd2" y="hd2"/>
              </a:cxn>
              <a:cxn ang="16200000">
                <a:pos x="wd2" y="hd2"/>
              </a:cxn>
            </a:cxnLst>
            <a:rect l="0" t="0" r="r" b="b"/>
            <a:pathLst>
              <a:path w="21600" h="21600" extrusionOk="0">
                <a:moveTo>
                  <a:pt x="5400" y="11685"/>
                </a:moveTo>
                <a:cubicBezTo>
                  <a:pt x="5400" y="12039"/>
                  <a:pt x="5063" y="12748"/>
                  <a:pt x="4725" y="12748"/>
                </a:cubicBezTo>
                <a:cubicBezTo>
                  <a:pt x="675" y="12748"/>
                  <a:pt x="675" y="12748"/>
                  <a:pt x="675" y="12748"/>
                </a:cubicBezTo>
                <a:cubicBezTo>
                  <a:pt x="338" y="12748"/>
                  <a:pt x="0" y="12039"/>
                  <a:pt x="0" y="11685"/>
                </a:cubicBezTo>
                <a:cubicBezTo>
                  <a:pt x="0" y="2479"/>
                  <a:pt x="0" y="2479"/>
                  <a:pt x="0" y="2479"/>
                </a:cubicBezTo>
                <a:cubicBezTo>
                  <a:pt x="0" y="2125"/>
                  <a:pt x="338" y="1770"/>
                  <a:pt x="675" y="1770"/>
                </a:cubicBezTo>
                <a:cubicBezTo>
                  <a:pt x="4725" y="1770"/>
                  <a:pt x="4725" y="1770"/>
                  <a:pt x="4725" y="1770"/>
                </a:cubicBezTo>
                <a:cubicBezTo>
                  <a:pt x="5063" y="1770"/>
                  <a:pt x="5400" y="2125"/>
                  <a:pt x="5400" y="2479"/>
                </a:cubicBezTo>
                <a:lnTo>
                  <a:pt x="5400" y="11685"/>
                </a:lnTo>
                <a:close/>
                <a:moveTo>
                  <a:pt x="3375" y="4249"/>
                </a:moveTo>
                <a:cubicBezTo>
                  <a:pt x="3375" y="3895"/>
                  <a:pt x="3038" y="3541"/>
                  <a:pt x="2363" y="3541"/>
                </a:cubicBezTo>
                <a:cubicBezTo>
                  <a:pt x="2025" y="3541"/>
                  <a:pt x="1688" y="3895"/>
                  <a:pt x="1688" y="4249"/>
                </a:cubicBezTo>
                <a:cubicBezTo>
                  <a:pt x="1688" y="4957"/>
                  <a:pt x="2025" y="5311"/>
                  <a:pt x="2363" y="5311"/>
                </a:cubicBezTo>
                <a:cubicBezTo>
                  <a:pt x="3038" y="5311"/>
                  <a:pt x="3375" y="4957"/>
                  <a:pt x="3375" y="4249"/>
                </a:cubicBezTo>
                <a:close/>
                <a:moveTo>
                  <a:pt x="20925" y="9561"/>
                </a:moveTo>
                <a:cubicBezTo>
                  <a:pt x="20925" y="9207"/>
                  <a:pt x="20925" y="8852"/>
                  <a:pt x="20925" y="8498"/>
                </a:cubicBezTo>
                <a:cubicBezTo>
                  <a:pt x="20925" y="7790"/>
                  <a:pt x="20925" y="7082"/>
                  <a:pt x="20587" y="6374"/>
                </a:cubicBezTo>
                <a:cubicBezTo>
                  <a:pt x="20587" y="6020"/>
                  <a:pt x="20587" y="5311"/>
                  <a:pt x="20587" y="4957"/>
                </a:cubicBezTo>
                <a:cubicBezTo>
                  <a:pt x="20250" y="4249"/>
                  <a:pt x="20250" y="3895"/>
                  <a:pt x="19912" y="3541"/>
                </a:cubicBezTo>
                <a:cubicBezTo>
                  <a:pt x="19912" y="2479"/>
                  <a:pt x="19575" y="1770"/>
                  <a:pt x="19237" y="1062"/>
                </a:cubicBezTo>
                <a:cubicBezTo>
                  <a:pt x="18562" y="354"/>
                  <a:pt x="17550" y="0"/>
                  <a:pt x="16537" y="0"/>
                </a:cubicBezTo>
                <a:cubicBezTo>
                  <a:pt x="16200" y="0"/>
                  <a:pt x="16200" y="0"/>
                  <a:pt x="15862" y="0"/>
                </a:cubicBezTo>
                <a:cubicBezTo>
                  <a:pt x="14850" y="0"/>
                  <a:pt x="14850" y="0"/>
                  <a:pt x="14850" y="0"/>
                </a:cubicBezTo>
                <a:cubicBezTo>
                  <a:pt x="14512" y="0"/>
                  <a:pt x="14512" y="0"/>
                  <a:pt x="14512" y="0"/>
                </a:cubicBezTo>
                <a:cubicBezTo>
                  <a:pt x="12825" y="0"/>
                  <a:pt x="10800" y="354"/>
                  <a:pt x="9450" y="1062"/>
                </a:cubicBezTo>
                <a:cubicBezTo>
                  <a:pt x="8438" y="1416"/>
                  <a:pt x="7763" y="1770"/>
                  <a:pt x="7425" y="1770"/>
                </a:cubicBezTo>
                <a:cubicBezTo>
                  <a:pt x="6750" y="1770"/>
                  <a:pt x="6413" y="2125"/>
                  <a:pt x="6413" y="2479"/>
                </a:cubicBezTo>
                <a:cubicBezTo>
                  <a:pt x="6413" y="11685"/>
                  <a:pt x="6413" y="11685"/>
                  <a:pt x="6413" y="11685"/>
                </a:cubicBezTo>
                <a:cubicBezTo>
                  <a:pt x="6413" y="12039"/>
                  <a:pt x="6750" y="12393"/>
                  <a:pt x="7088" y="12748"/>
                </a:cubicBezTo>
                <a:cubicBezTo>
                  <a:pt x="7763" y="12748"/>
                  <a:pt x="9113" y="14518"/>
                  <a:pt x="9788" y="15226"/>
                </a:cubicBezTo>
                <a:cubicBezTo>
                  <a:pt x="10125" y="15934"/>
                  <a:pt x="10463" y="16289"/>
                  <a:pt x="11137" y="16997"/>
                </a:cubicBezTo>
                <a:cubicBezTo>
                  <a:pt x="11475" y="17351"/>
                  <a:pt x="11812" y="18413"/>
                  <a:pt x="11812" y="19121"/>
                </a:cubicBezTo>
                <a:cubicBezTo>
                  <a:pt x="12150" y="19830"/>
                  <a:pt x="12150" y="20892"/>
                  <a:pt x="12825" y="21600"/>
                </a:cubicBezTo>
                <a:cubicBezTo>
                  <a:pt x="12825" y="21600"/>
                  <a:pt x="13162" y="21600"/>
                  <a:pt x="13500" y="21600"/>
                </a:cubicBezTo>
                <a:cubicBezTo>
                  <a:pt x="16537" y="21600"/>
                  <a:pt x="16537" y="19121"/>
                  <a:pt x="16537" y="18059"/>
                </a:cubicBezTo>
                <a:cubicBezTo>
                  <a:pt x="16537" y="16997"/>
                  <a:pt x="15862" y="15934"/>
                  <a:pt x="15525" y="15226"/>
                </a:cubicBezTo>
                <a:cubicBezTo>
                  <a:pt x="15525" y="14872"/>
                  <a:pt x="15525" y="14872"/>
                  <a:pt x="15187" y="14518"/>
                </a:cubicBezTo>
                <a:cubicBezTo>
                  <a:pt x="18900" y="14518"/>
                  <a:pt x="18900" y="14518"/>
                  <a:pt x="18900" y="14518"/>
                </a:cubicBezTo>
                <a:cubicBezTo>
                  <a:pt x="20250" y="14518"/>
                  <a:pt x="21600" y="13102"/>
                  <a:pt x="21600" y="11685"/>
                </a:cubicBezTo>
                <a:cubicBezTo>
                  <a:pt x="21600" y="10977"/>
                  <a:pt x="21262" y="10269"/>
                  <a:pt x="20925" y="956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41" name="Shape 2141"/>
          <p:cNvSpPr/>
          <p:nvPr/>
        </p:nvSpPr>
        <p:spPr>
          <a:xfrm>
            <a:off x="9850687" y="6309753"/>
            <a:ext cx="446848" cy="382132"/>
          </a:xfrm>
          <a:custGeom>
            <a:avLst/>
            <a:gdLst/>
            <a:ahLst/>
            <a:cxnLst>
              <a:cxn ang="0">
                <a:pos x="wd2" y="hd2"/>
              </a:cxn>
              <a:cxn ang="5400000">
                <a:pos x="wd2" y="hd2"/>
              </a:cxn>
              <a:cxn ang="10800000">
                <a:pos x="wd2" y="hd2"/>
              </a:cxn>
              <a:cxn ang="16200000">
                <a:pos x="wd2" y="hd2"/>
              </a:cxn>
            </a:cxnLst>
            <a:rect l="0" t="0" r="r" b="b"/>
            <a:pathLst>
              <a:path w="21600" h="21600" extrusionOk="0">
                <a:moveTo>
                  <a:pt x="9994" y="18947"/>
                </a:moveTo>
                <a:cubicBezTo>
                  <a:pt x="9994" y="19705"/>
                  <a:pt x="9672" y="20084"/>
                  <a:pt x="9349" y="20084"/>
                </a:cubicBezTo>
                <a:cubicBezTo>
                  <a:pt x="9027" y="20084"/>
                  <a:pt x="8704" y="19705"/>
                  <a:pt x="8704" y="19705"/>
                </a:cubicBezTo>
                <a:cubicBezTo>
                  <a:pt x="4513" y="14779"/>
                  <a:pt x="4513" y="14779"/>
                  <a:pt x="4513" y="14779"/>
                </a:cubicBezTo>
                <a:cubicBezTo>
                  <a:pt x="967" y="14779"/>
                  <a:pt x="967" y="14779"/>
                  <a:pt x="967" y="14779"/>
                </a:cubicBezTo>
                <a:cubicBezTo>
                  <a:pt x="645" y="14779"/>
                  <a:pt x="0" y="14021"/>
                  <a:pt x="0" y="13642"/>
                </a:cubicBezTo>
                <a:cubicBezTo>
                  <a:pt x="0" y="7958"/>
                  <a:pt x="0" y="7958"/>
                  <a:pt x="0" y="7958"/>
                </a:cubicBezTo>
                <a:cubicBezTo>
                  <a:pt x="0" y="7200"/>
                  <a:pt x="645" y="6821"/>
                  <a:pt x="967" y="6821"/>
                </a:cubicBezTo>
                <a:cubicBezTo>
                  <a:pt x="4513" y="6821"/>
                  <a:pt x="4513" y="6821"/>
                  <a:pt x="4513" y="6821"/>
                </a:cubicBezTo>
                <a:cubicBezTo>
                  <a:pt x="8704" y="1895"/>
                  <a:pt x="8704" y="1895"/>
                  <a:pt x="8704" y="1895"/>
                </a:cubicBezTo>
                <a:cubicBezTo>
                  <a:pt x="8704" y="1516"/>
                  <a:pt x="9027" y="1516"/>
                  <a:pt x="9349" y="1516"/>
                </a:cubicBezTo>
                <a:cubicBezTo>
                  <a:pt x="9672" y="1516"/>
                  <a:pt x="9994" y="1895"/>
                  <a:pt x="9994" y="2274"/>
                </a:cubicBezTo>
                <a:lnTo>
                  <a:pt x="9994" y="18947"/>
                </a:lnTo>
                <a:close/>
                <a:moveTo>
                  <a:pt x="13218" y="14400"/>
                </a:moveTo>
                <a:cubicBezTo>
                  <a:pt x="12896" y="14400"/>
                  <a:pt x="12896" y="14400"/>
                  <a:pt x="12896" y="14400"/>
                </a:cubicBezTo>
                <a:cubicBezTo>
                  <a:pt x="12251" y="14400"/>
                  <a:pt x="11928" y="14021"/>
                  <a:pt x="11928" y="13263"/>
                </a:cubicBezTo>
                <a:cubicBezTo>
                  <a:pt x="11928" y="12126"/>
                  <a:pt x="13540" y="12505"/>
                  <a:pt x="13540" y="10611"/>
                </a:cubicBezTo>
                <a:cubicBezTo>
                  <a:pt x="13540" y="8716"/>
                  <a:pt x="11928" y="9095"/>
                  <a:pt x="11928" y="7958"/>
                </a:cubicBezTo>
                <a:cubicBezTo>
                  <a:pt x="11928" y="7579"/>
                  <a:pt x="12251" y="7200"/>
                  <a:pt x="12896" y="7200"/>
                </a:cubicBezTo>
                <a:cubicBezTo>
                  <a:pt x="12896" y="7200"/>
                  <a:pt x="12896" y="7200"/>
                  <a:pt x="13218" y="7200"/>
                </a:cubicBezTo>
                <a:cubicBezTo>
                  <a:pt x="14185" y="7579"/>
                  <a:pt x="15152" y="9095"/>
                  <a:pt x="15152" y="10611"/>
                </a:cubicBezTo>
                <a:cubicBezTo>
                  <a:pt x="15152" y="12126"/>
                  <a:pt x="14185" y="13642"/>
                  <a:pt x="13218" y="14400"/>
                </a:cubicBezTo>
                <a:close/>
                <a:moveTo>
                  <a:pt x="14507" y="17811"/>
                </a:moveTo>
                <a:cubicBezTo>
                  <a:pt x="14185" y="17811"/>
                  <a:pt x="14185" y="17811"/>
                  <a:pt x="14185" y="17811"/>
                </a:cubicBezTo>
                <a:cubicBezTo>
                  <a:pt x="13540" y="17811"/>
                  <a:pt x="13218" y="17432"/>
                  <a:pt x="13218" y="17053"/>
                </a:cubicBezTo>
                <a:cubicBezTo>
                  <a:pt x="13218" y="16674"/>
                  <a:pt x="13540" y="16295"/>
                  <a:pt x="13863" y="15916"/>
                </a:cubicBezTo>
                <a:cubicBezTo>
                  <a:pt x="14185" y="15916"/>
                  <a:pt x="14507" y="15537"/>
                  <a:pt x="14830" y="15537"/>
                </a:cubicBezTo>
                <a:cubicBezTo>
                  <a:pt x="16119" y="14400"/>
                  <a:pt x="16764" y="12505"/>
                  <a:pt x="16764" y="10611"/>
                </a:cubicBezTo>
                <a:cubicBezTo>
                  <a:pt x="16764" y="8716"/>
                  <a:pt x="16119" y="7200"/>
                  <a:pt x="14830" y="6063"/>
                </a:cubicBezTo>
                <a:cubicBezTo>
                  <a:pt x="14507" y="5684"/>
                  <a:pt x="14185" y="5684"/>
                  <a:pt x="13863" y="5305"/>
                </a:cubicBezTo>
                <a:cubicBezTo>
                  <a:pt x="13540" y="5305"/>
                  <a:pt x="13218" y="4926"/>
                  <a:pt x="13218" y="4547"/>
                </a:cubicBezTo>
                <a:cubicBezTo>
                  <a:pt x="13218" y="3789"/>
                  <a:pt x="13540" y="3411"/>
                  <a:pt x="14185" y="3411"/>
                </a:cubicBezTo>
                <a:cubicBezTo>
                  <a:pt x="14185" y="3411"/>
                  <a:pt x="14185" y="3411"/>
                  <a:pt x="14507" y="3411"/>
                </a:cubicBezTo>
                <a:cubicBezTo>
                  <a:pt x="16764" y="4926"/>
                  <a:pt x="18376" y="7579"/>
                  <a:pt x="18376" y="10611"/>
                </a:cubicBezTo>
                <a:cubicBezTo>
                  <a:pt x="18376" y="13642"/>
                  <a:pt x="16764" y="16674"/>
                  <a:pt x="14507" y="17811"/>
                </a:cubicBezTo>
                <a:close/>
                <a:moveTo>
                  <a:pt x="15797" y="21600"/>
                </a:moveTo>
                <a:cubicBezTo>
                  <a:pt x="15475" y="21600"/>
                  <a:pt x="15475" y="21600"/>
                  <a:pt x="15475" y="21600"/>
                </a:cubicBezTo>
                <a:cubicBezTo>
                  <a:pt x="14830" y="21600"/>
                  <a:pt x="14507" y="21221"/>
                  <a:pt x="14507" y="20463"/>
                </a:cubicBezTo>
                <a:cubicBezTo>
                  <a:pt x="14507" y="20084"/>
                  <a:pt x="14830" y="19705"/>
                  <a:pt x="15152" y="19705"/>
                </a:cubicBezTo>
                <a:cubicBezTo>
                  <a:pt x="15152" y="19705"/>
                  <a:pt x="15475" y="19326"/>
                  <a:pt x="15475" y="19326"/>
                </a:cubicBezTo>
                <a:cubicBezTo>
                  <a:pt x="16119" y="18947"/>
                  <a:pt x="16442" y="18947"/>
                  <a:pt x="16764" y="18568"/>
                </a:cubicBezTo>
                <a:cubicBezTo>
                  <a:pt x="18699" y="16674"/>
                  <a:pt x="19988" y="13642"/>
                  <a:pt x="19988" y="10611"/>
                </a:cubicBezTo>
                <a:cubicBezTo>
                  <a:pt x="19988" y="7579"/>
                  <a:pt x="18699" y="4547"/>
                  <a:pt x="16764" y="3032"/>
                </a:cubicBezTo>
                <a:cubicBezTo>
                  <a:pt x="16442" y="2653"/>
                  <a:pt x="16119" y="2274"/>
                  <a:pt x="15475" y="2274"/>
                </a:cubicBezTo>
                <a:cubicBezTo>
                  <a:pt x="15475" y="1895"/>
                  <a:pt x="15152" y="1895"/>
                  <a:pt x="15152" y="1895"/>
                </a:cubicBezTo>
                <a:cubicBezTo>
                  <a:pt x="14830" y="1516"/>
                  <a:pt x="14507" y="1137"/>
                  <a:pt x="14507" y="758"/>
                </a:cubicBezTo>
                <a:cubicBezTo>
                  <a:pt x="14507" y="379"/>
                  <a:pt x="14830" y="0"/>
                  <a:pt x="15475" y="0"/>
                </a:cubicBezTo>
                <a:cubicBezTo>
                  <a:pt x="15475" y="0"/>
                  <a:pt x="15475" y="0"/>
                  <a:pt x="15797" y="0"/>
                </a:cubicBezTo>
                <a:cubicBezTo>
                  <a:pt x="19343" y="1895"/>
                  <a:pt x="21600" y="6063"/>
                  <a:pt x="21600" y="10611"/>
                </a:cubicBezTo>
                <a:cubicBezTo>
                  <a:pt x="21600" y="15537"/>
                  <a:pt x="19343" y="19705"/>
                  <a:pt x="15797" y="21600"/>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42" name="Shape 2142"/>
          <p:cNvSpPr/>
          <p:nvPr/>
        </p:nvSpPr>
        <p:spPr>
          <a:xfrm>
            <a:off x="8481450" y="4960346"/>
            <a:ext cx="459175" cy="372887"/>
          </a:xfrm>
          <a:custGeom>
            <a:avLst/>
            <a:gdLst/>
            <a:ahLst/>
            <a:cxnLst>
              <a:cxn ang="0">
                <a:pos x="wd2" y="hd2"/>
              </a:cxn>
              <a:cxn ang="5400000">
                <a:pos x="wd2" y="hd2"/>
              </a:cxn>
              <a:cxn ang="10800000">
                <a:pos x="wd2" y="hd2"/>
              </a:cxn>
              <a:cxn ang="16200000">
                <a:pos x="wd2" y="hd2"/>
              </a:cxn>
            </a:cxnLst>
            <a:rect l="0" t="0" r="r" b="b"/>
            <a:pathLst>
              <a:path w="21600" h="21600" extrusionOk="0">
                <a:moveTo>
                  <a:pt x="21600" y="16586"/>
                </a:moveTo>
                <a:cubicBezTo>
                  <a:pt x="21600" y="17743"/>
                  <a:pt x="20661" y="17743"/>
                  <a:pt x="20035" y="17743"/>
                </a:cubicBezTo>
                <a:cubicBezTo>
                  <a:pt x="20035" y="20057"/>
                  <a:pt x="18783" y="21600"/>
                  <a:pt x="16904" y="21600"/>
                </a:cubicBezTo>
                <a:cubicBezTo>
                  <a:pt x="15026" y="21600"/>
                  <a:pt x="13774" y="20057"/>
                  <a:pt x="13774" y="17743"/>
                </a:cubicBezTo>
                <a:cubicBezTo>
                  <a:pt x="8765" y="17743"/>
                  <a:pt x="8765" y="17743"/>
                  <a:pt x="8765" y="17743"/>
                </a:cubicBezTo>
                <a:cubicBezTo>
                  <a:pt x="8765" y="20057"/>
                  <a:pt x="7513" y="21600"/>
                  <a:pt x="5635" y="21600"/>
                </a:cubicBezTo>
                <a:cubicBezTo>
                  <a:pt x="3757" y="21600"/>
                  <a:pt x="2504" y="20057"/>
                  <a:pt x="2504" y="17743"/>
                </a:cubicBezTo>
                <a:cubicBezTo>
                  <a:pt x="1565" y="17743"/>
                  <a:pt x="1565" y="17743"/>
                  <a:pt x="1565" y="17743"/>
                </a:cubicBezTo>
                <a:cubicBezTo>
                  <a:pt x="939" y="17743"/>
                  <a:pt x="0" y="17743"/>
                  <a:pt x="0" y="16586"/>
                </a:cubicBezTo>
                <a:cubicBezTo>
                  <a:pt x="0" y="16200"/>
                  <a:pt x="313" y="15814"/>
                  <a:pt x="939" y="15814"/>
                </a:cubicBezTo>
                <a:cubicBezTo>
                  <a:pt x="939" y="10800"/>
                  <a:pt x="939" y="10800"/>
                  <a:pt x="939" y="10800"/>
                </a:cubicBezTo>
                <a:cubicBezTo>
                  <a:pt x="939" y="9643"/>
                  <a:pt x="626" y="8486"/>
                  <a:pt x="1252" y="7714"/>
                </a:cubicBezTo>
                <a:cubicBezTo>
                  <a:pt x="3757" y="4629"/>
                  <a:pt x="3757" y="4629"/>
                  <a:pt x="3757" y="4629"/>
                </a:cubicBezTo>
                <a:cubicBezTo>
                  <a:pt x="4070" y="4243"/>
                  <a:pt x="4696" y="3857"/>
                  <a:pt x="5322" y="3857"/>
                </a:cubicBezTo>
                <a:cubicBezTo>
                  <a:pt x="7200" y="3857"/>
                  <a:pt x="7200" y="3857"/>
                  <a:pt x="7200" y="3857"/>
                </a:cubicBezTo>
                <a:cubicBezTo>
                  <a:pt x="7200" y="771"/>
                  <a:pt x="7200" y="771"/>
                  <a:pt x="7200" y="771"/>
                </a:cubicBezTo>
                <a:cubicBezTo>
                  <a:pt x="7200" y="386"/>
                  <a:pt x="7513" y="0"/>
                  <a:pt x="8139" y="0"/>
                </a:cubicBezTo>
                <a:cubicBezTo>
                  <a:pt x="20974" y="0"/>
                  <a:pt x="20974" y="0"/>
                  <a:pt x="20974" y="0"/>
                </a:cubicBezTo>
                <a:cubicBezTo>
                  <a:pt x="21287" y="0"/>
                  <a:pt x="21600" y="386"/>
                  <a:pt x="21600" y="771"/>
                </a:cubicBezTo>
                <a:lnTo>
                  <a:pt x="21600" y="16586"/>
                </a:lnTo>
                <a:close/>
                <a:moveTo>
                  <a:pt x="7200" y="9643"/>
                </a:moveTo>
                <a:cubicBezTo>
                  <a:pt x="7200" y="5786"/>
                  <a:pt x="7200" y="5786"/>
                  <a:pt x="7200" y="5786"/>
                </a:cubicBezTo>
                <a:cubicBezTo>
                  <a:pt x="5322" y="5786"/>
                  <a:pt x="5322" y="5786"/>
                  <a:pt x="5322" y="5786"/>
                </a:cubicBezTo>
                <a:cubicBezTo>
                  <a:pt x="5322" y="5786"/>
                  <a:pt x="5009" y="5786"/>
                  <a:pt x="5009" y="5786"/>
                </a:cubicBezTo>
                <a:cubicBezTo>
                  <a:pt x="2504" y="8871"/>
                  <a:pt x="2504" y="8871"/>
                  <a:pt x="2504" y="8871"/>
                </a:cubicBezTo>
                <a:cubicBezTo>
                  <a:pt x="2504" y="8871"/>
                  <a:pt x="2504" y="9257"/>
                  <a:pt x="2504" y="9257"/>
                </a:cubicBezTo>
                <a:cubicBezTo>
                  <a:pt x="2504" y="9643"/>
                  <a:pt x="2504" y="9643"/>
                  <a:pt x="2504" y="9643"/>
                </a:cubicBezTo>
                <a:lnTo>
                  <a:pt x="7200" y="9643"/>
                </a:lnTo>
                <a:close/>
                <a:moveTo>
                  <a:pt x="5635" y="15814"/>
                </a:moveTo>
                <a:cubicBezTo>
                  <a:pt x="4696" y="15814"/>
                  <a:pt x="4070" y="16586"/>
                  <a:pt x="4070" y="17743"/>
                </a:cubicBezTo>
                <a:cubicBezTo>
                  <a:pt x="4070" y="18900"/>
                  <a:pt x="4696" y="19671"/>
                  <a:pt x="5635" y="19671"/>
                </a:cubicBezTo>
                <a:cubicBezTo>
                  <a:pt x="6574" y="19671"/>
                  <a:pt x="7200" y="18900"/>
                  <a:pt x="7200" y="17743"/>
                </a:cubicBezTo>
                <a:cubicBezTo>
                  <a:pt x="7200" y="16586"/>
                  <a:pt x="6574" y="15814"/>
                  <a:pt x="5635" y="15814"/>
                </a:cubicBezTo>
                <a:close/>
                <a:moveTo>
                  <a:pt x="16904" y="15814"/>
                </a:moveTo>
                <a:cubicBezTo>
                  <a:pt x="15965" y="15814"/>
                  <a:pt x="15339" y="16586"/>
                  <a:pt x="15339" y="17743"/>
                </a:cubicBezTo>
                <a:cubicBezTo>
                  <a:pt x="15339" y="18900"/>
                  <a:pt x="15965" y="19671"/>
                  <a:pt x="16904" y="19671"/>
                </a:cubicBezTo>
                <a:cubicBezTo>
                  <a:pt x="17843" y="19671"/>
                  <a:pt x="18470" y="18900"/>
                  <a:pt x="18470" y="17743"/>
                </a:cubicBezTo>
                <a:cubicBezTo>
                  <a:pt x="18470" y="16586"/>
                  <a:pt x="17843" y="15814"/>
                  <a:pt x="16904" y="15814"/>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43" name="Shape 2143"/>
          <p:cNvSpPr/>
          <p:nvPr/>
        </p:nvSpPr>
        <p:spPr>
          <a:xfrm>
            <a:off x="10083436" y="3461142"/>
            <a:ext cx="374122" cy="369032"/>
          </a:xfrm>
          <a:custGeom>
            <a:avLst/>
            <a:gdLst/>
            <a:ahLst/>
            <a:cxnLst>
              <a:cxn ang="0">
                <a:pos x="wd2" y="hd2"/>
              </a:cxn>
              <a:cxn ang="5400000">
                <a:pos x="wd2" y="hd2"/>
              </a:cxn>
              <a:cxn ang="10800000">
                <a:pos x="wd2" y="hd2"/>
              </a:cxn>
              <a:cxn ang="16200000">
                <a:pos x="wd2" y="hd2"/>
              </a:cxn>
            </a:cxnLst>
            <a:rect l="0" t="0" r="r" b="b"/>
            <a:pathLst>
              <a:path w="21600" h="21600" extrusionOk="0">
                <a:moveTo>
                  <a:pt x="21600" y="18699"/>
                </a:moveTo>
                <a:cubicBezTo>
                  <a:pt x="21600" y="18699"/>
                  <a:pt x="21282" y="19021"/>
                  <a:pt x="21282" y="19021"/>
                </a:cubicBezTo>
                <a:cubicBezTo>
                  <a:pt x="21282" y="19021"/>
                  <a:pt x="21282" y="19021"/>
                  <a:pt x="21282" y="19021"/>
                </a:cubicBezTo>
                <a:cubicBezTo>
                  <a:pt x="20965" y="19021"/>
                  <a:pt x="20965" y="19021"/>
                  <a:pt x="20965" y="19021"/>
                </a:cubicBezTo>
                <a:cubicBezTo>
                  <a:pt x="19694" y="17731"/>
                  <a:pt x="19694" y="17731"/>
                  <a:pt x="19694" y="17731"/>
                </a:cubicBezTo>
                <a:cubicBezTo>
                  <a:pt x="17788" y="20310"/>
                  <a:pt x="14612" y="21600"/>
                  <a:pt x="10800" y="21600"/>
                </a:cubicBezTo>
                <a:cubicBezTo>
                  <a:pt x="6988" y="21600"/>
                  <a:pt x="3494" y="20310"/>
                  <a:pt x="1588" y="17731"/>
                </a:cubicBezTo>
                <a:cubicBezTo>
                  <a:pt x="635" y="19021"/>
                  <a:pt x="635" y="19021"/>
                  <a:pt x="635" y="19021"/>
                </a:cubicBezTo>
                <a:cubicBezTo>
                  <a:pt x="635" y="19021"/>
                  <a:pt x="318" y="19021"/>
                  <a:pt x="318" y="19021"/>
                </a:cubicBezTo>
                <a:cubicBezTo>
                  <a:pt x="318" y="19021"/>
                  <a:pt x="318" y="19021"/>
                  <a:pt x="318" y="19021"/>
                </a:cubicBezTo>
                <a:cubicBezTo>
                  <a:pt x="0" y="19021"/>
                  <a:pt x="0" y="18699"/>
                  <a:pt x="0" y="18699"/>
                </a:cubicBezTo>
                <a:cubicBezTo>
                  <a:pt x="0" y="14507"/>
                  <a:pt x="0" y="14507"/>
                  <a:pt x="0" y="14507"/>
                </a:cubicBezTo>
                <a:cubicBezTo>
                  <a:pt x="0" y="14185"/>
                  <a:pt x="0" y="13863"/>
                  <a:pt x="318" y="13863"/>
                </a:cubicBezTo>
                <a:cubicBezTo>
                  <a:pt x="4447" y="13863"/>
                  <a:pt x="4447" y="13863"/>
                  <a:pt x="4447" y="13863"/>
                </a:cubicBezTo>
                <a:cubicBezTo>
                  <a:pt x="4765" y="13863"/>
                  <a:pt x="4765" y="14185"/>
                  <a:pt x="4765" y="14185"/>
                </a:cubicBezTo>
                <a:cubicBezTo>
                  <a:pt x="5082" y="14507"/>
                  <a:pt x="5082" y="14507"/>
                  <a:pt x="4765" y="14830"/>
                </a:cubicBezTo>
                <a:cubicBezTo>
                  <a:pt x="3494" y="15797"/>
                  <a:pt x="3494" y="15797"/>
                  <a:pt x="3494" y="15797"/>
                </a:cubicBezTo>
                <a:cubicBezTo>
                  <a:pt x="4765" y="17409"/>
                  <a:pt x="6671" y="18376"/>
                  <a:pt x="9212" y="18699"/>
                </a:cubicBezTo>
                <a:cubicBezTo>
                  <a:pt x="9212" y="10961"/>
                  <a:pt x="9212" y="10961"/>
                  <a:pt x="9212" y="10961"/>
                </a:cubicBezTo>
                <a:cubicBezTo>
                  <a:pt x="6988" y="10961"/>
                  <a:pt x="6988" y="10961"/>
                  <a:pt x="6988" y="10961"/>
                </a:cubicBezTo>
                <a:cubicBezTo>
                  <a:pt x="6353" y="10961"/>
                  <a:pt x="6035" y="10639"/>
                  <a:pt x="6035" y="9994"/>
                </a:cubicBezTo>
                <a:cubicBezTo>
                  <a:pt x="6035" y="8382"/>
                  <a:pt x="6035" y="8382"/>
                  <a:pt x="6035" y="8382"/>
                </a:cubicBezTo>
                <a:cubicBezTo>
                  <a:pt x="6035" y="8060"/>
                  <a:pt x="6353" y="7737"/>
                  <a:pt x="6988" y="7737"/>
                </a:cubicBezTo>
                <a:cubicBezTo>
                  <a:pt x="9212" y="7737"/>
                  <a:pt x="9212" y="7737"/>
                  <a:pt x="9212" y="7737"/>
                </a:cubicBezTo>
                <a:cubicBezTo>
                  <a:pt x="9212" y="5803"/>
                  <a:pt x="9212" y="5803"/>
                  <a:pt x="9212" y="5803"/>
                </a:cubicBezTo>
                <a:cubicBezTo>
                  <a:pt x="8259" y="5158"/>
                  <a:pt x="7624" y="4191"/>
                  <a:pt x="7624" y="2901"/>
                </a:cubicBezTo>
                <a:cubicBezTo>
                  <a:pt x="7624" y="1290"/>
                  <a:pt x="8894" y="0"/>
                  <a:pt x="10800" y="0"/>
                </a:cubicBezTo>
                <a:cubicBezTo>
                  <a:pt x="12388" y="0"/>
                  <a:pt x="13659" y="1290"/>
                  <a:pt x="13659" y="2901"/>
                </a:cubicBezTo>
                <a:cubicBezTo>
                  <a:pt x="13659" y="4191"/>
                  <a:pt x="13341" y="5158"/>
                  <a:pt x="12388" y="5803"/>
                </a:cubicBezTo>
                <a:cubicBezTo>
                  <a:pt x="12388" y="7737"/>
                  <a:pt x="12388" y="7737"/>
                  <a:pt x="12388" y="7737"/>
                </a:cubicBezTo>
                <a:cubicBezTo>
                  <a:pt x="14612" y="7737"/>
                  <a:pt x="14612" y="7737"/>
                  <a:pt x="14612" y="7737"/>
                </a:cubicBezTo>
                <a:cubicBezTo>
                  <a:pt x="14929" y="7737"/>
                  <a:pt x="15247" y="8060"/>
                  <a:pt x="15247" y="8382"/>
                </a:cubicBezTo>
                <a:cubicBezTo>
                  <a:pt x="15247" y="9994"/>
                  <a:pt x="15247" y="9994"/>
                  <a:pt x="15247" y="9994"/>
                </a:cubicBezTo>
                <a:cubicBezTo>
                  <a:pt x="15247" y="10639"/>
                  <a:pt x="14929" y="10961"/>
                  <a:pt x="14612" y="10961"/>
                </a:cubicBezTo>
                <a:cubicBezTo>
                  <a:pt x="12388" y="10961"/>
                  <a:pt x="12388" y="10961"/>
                  <a:pt x="12388" y="10961"/>
                </a:cubicBezTo>
                <a:cubicBezTo>
                  <a:pt x="12388" y="18699"/>
                  <a:pt x="12388" y="18699"/>
                  <a:pt x="12388" y="18699"/>
                </a:cubicBezTo>
                <a:cubicBezTo>
                  <a:pt x="14612" y="18376"/>
                  <a:pt x="16835" y="17409"/>
                  <a:pt x="17788" y="15797"/>
                </a:cubicBezTo>
                <a:cubicBezTo>
                  <a:pt x="16518" y="14830"/>
                  <a:pt x="16518" y="14830"/>
                  <a:pt x="16518" y="14830"/>
                </a:cubicBezTo>
                <a:cubicBezTo>
                  <a:pt x="16518" y="14507"/>
                  <a:pt x="16518" y="14507"/>
                  <a:pt x="16518" y="14185"/>
                </a:cubicBezTo>
                <a:cubicBezTo>
                  <a:pt x="16518" y="14185"/>
                  <a:pt x="16835" y="13863"/>
                  <a:pt x="16835" y="13863"/>
                </a:cubicBezTo>
                <a:cubicBezTo>
                  <a:pt x="21282" y="13863"/>
                  <a:pt x="21282" y="13863"/>
                  <a:pt x="21282" y="13863"/>
                </a:cubicBezTo>
                <a:cubicBezTo>
                  <a:pt x="21282" y="13863"/>
                  <a:pt x="21600" y="14185"/>
                  <a:pt x="21600" y="14507"/>
                </a:cubicBezTo>
                <a:lnTo>
                  <a:pt x="21600" y="18699"/>
                </a:lnTo>
                <a:close/>
                <a:moveTo>
                  <a:pt x="10800" y="2257"/>
                </a:moveTo>
                <a:cubicBezTo>
                  <a:pt x="10165" y="2257"/>
                  <a:pt x="9847" y="2579"/>
                  <a:pt x="9847" y="2901"/>
                </a:cubicBezTo>
                <a:cubicBezTo>
                  <a:pt x="9847" y="3546"/>
                  <a:pt x="10165" y="3869"/>
                  <a:pt x="10800" y="3869"/>
                </a:cubicBezTo>
                <a:cubicBezTo>
                  <a:pt x="11118" y="3869"/>
                  <a:pt x="11435" y="3546"/>
                  <a:pt x="11435" y="2901"/>
                </a:cubicBezTo>
                <a:cubicBezTo>
                  <a:pt x="11435" y="2579"/>
                  <a:pt x="11118" y="2257"/>
                  <a:pt x="10800" y="2257"/>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44" name="Shape 2144"/>
          <p:cNvSpPr/>
          <p:nvPr/>
        </p:nvSpPr>
        <p:spPr>
          <a:xfrm>
            <a:off x="704804" y="2990069"/>
            <a:ext cx="198266" cy="212206"/>
          </a:xfrm>
          <a:custGeom>
            <a:avLst/>
            <a:gdLst/>
            <a:ahLst/>
            <a:cxnLst>
              <a:cxn ang="0">
                <a:pos x="wd2" y="hd2"/>
              </a:cxn>
              <a:cxn ang="5400000">
                <a:pos x="wd2" y="hd2"/>
              </a:cxn>
              <a:cxn ang="10800000">
                <a:pos x="wd2" y="hd2"/>
              </a:cxn>
              <a:cxn ang="16200000">
                <a:pos x="wd2" y="hd2"/>
              </a:cxn>
            </a:cxnLst>
            <a:rect l="0" t="0" r="r" b="b"/>
            <a:pathLst>
              <a:path w="21600" h="21600" extrusionOk="0">
                <a:moveTo>
                  <a:pt x="21600" y="15771"/>
                </a:moveTo>
                <a:cubicBezTo>
                  <a:pt x="21600" y="17486"/>
                  <a:pt x="18671" y="18171"/>
                  <a:pt x="17207" y="18171"/>
                </a:cubicBezTo>
                <a:cubicBezTo>
                  <a:pt x="15376" y="18171"/>
                  <a:pt x="12447" y="17486"/>
                  <a:pt x="12447" y="15771"/>
                </a:cubicBezTo>
                <a:cubicBezTo>
                  <a:pt x="12447" y="13714"/>
                  <a:pt x="15376" y="13029"/>
                  <a:pt x="17207" y="13029"/>
                </a:cubicBezTo>
                <a:cubicBezTo>
                  <a:pt x="17939" y="13029"/>
                  <a:pt x="19037" y="13371"/>
                  <a:pt x="19769" y="13714"/>
                </a:cubicBezTo>
                <a:cubicBezTo>
                  <a:pt x="19769" y="6857"/>
                  <a:pt x="19769" y="6857"/>
                  <a:pt x="19769" y="6857"/>
                </a:cubicBezTo>
                <a:cubicBezTo>
                  <a:pt x="9153" y="9943"/>
                  <a:pt x="9153" y="9943"/>
                  <a:pt x="9153" y="9943"/>
                </a:cubicBezTo>
                <a:cubicBezTo>
                  <a:pt x="9153" y="18857"/>
                  <a:pt x="9153" y="18857"/>
                  <a:pt x="9153" y="18857"/>
                </a:cubicBezTo>
                <a:cubicBezTo>
                  <a:pt x="9153" y="20914"/>
                  <a:pt x="6224" y="21600"/>
                  <a:pt x="4759" y="21600"/>
                </a:cubicBezTo>
                <a:cubicBezTo>
                  <a:pt x="2929" y="21600"/>
                  <a:pt x="0" y="20914"/>
                  <a:pt x="0" y="18857"/>
                </a:cubicBezTo>
                <a:cubicBezTo>
                  <a:pt x="0" y="17143"/>
                  <a:pt x="2929" y="16457"/>
                  <a:pt x="4759" y="16457"/>
                </a:cubicBezTo>
                <a:cubicBezTo>
                  <a:pt x="5492" y="16457"/>
                  <a:pt x="6590" y="16800"/>
                  <a:pt x="7322" y="17143"/>
                </a:cubicBezTo>
                <a:cubicBezTo>
                  <a:pt x="7322" y="4457"/>
                  <a:pt x="7322" y="4457"/>
                  <a:pt x="7322" y="4457"/>
                </a:cubicBezTo>
                <a:cubicBezTo>
                  <a:pt x="7322" y="3771"/>
                  <a:pt x="7688" y="3429"/>
                  <a:pt x="8054" y="3086"/>
                </a:cubicBezTo>
                <a:cubicBezTo>
                  <a:pt x="19769" y="0"/>
                  <a:pt x="19769" y="0"/>
                  <a:pt x="19769" y="0"/>
                </a:cubicBezTo>
                <a:cubicBezTo>
                  <a:pt x="19769" y="0"/>
                  <a:pt x="20136" y="0"/>
                  <a:pt x="20136" y="0"/>
                </a:cubicBezTo>
                <a:cubicBezTo>
                  <a:pt x="20868" y="0"/>
                  <a:pt x="21600" y="343"/>
                  <a:pt x="21600" y="1029"/>
                </a:cubicBezTo>
                <a:lnTo>
                  <a:pt x="21600" y="15771"/>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45" name="Shape 2145"/>
          <p:cNvSpPr/>
          <p:nvPr/>
        </p:nvSpPr>
        <p:spPr>
          <a:xfrm>
            <a:off x="1085192" y="6280034"/>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146" name="Shape 2146"/>
          <p:cNvSpPr/>
          <p:nvPr/>
        </p:nvSpPr>
        <p:spPr>
          <a:xfrm>
            <a:off x="1078988" y="5713938"/>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147" name="Shape 2147"/>
          <p:cNvSpPr/>
          <p:nvPr/>
        </p:nvSpPr>
        <p:spPr>
          <a:xfrm>
            <a:off x="626647" y="572692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148" name="Shape 2148"/>
          <p:cNvSpPr/>
          <p:nvPr/>
        </p:nvSpPr>
        <p:spPr>
          <a:xfrm>
            <a:off x="715159" y="5792993"/>
            <a:ext cx="183000" cy="212206"/>
          </a:xfrm>
          <a:custGeom>
            <a:avLst/>
            <a:gdLst/>
            <a:ahLst/>
            <a:cxnLst>
              <a:cxn ang="0">
                <a:pos x="wd2" y="hd2"/>
              </a:cxn>
              <a:cxn ang="5400000">
                <a:pos x="wd2" y="hd2"/>
              </a:cxn>
              <a:cxn ang="10800000">
                <a:pos x="wd2" y="hd2"/>
              </a:cxn>
              <a:cxn ang="16200000">
                <a:pos x="wd2" y="hd2"/>
              </a:cxn>
            </a:cxnLst>
            <a:rect l="0" t="0" r="r" b="b"/>
            <a:pathLst>
              <a:path w="20415" h="21600" extrusionOk="0">
                <a:moveTo>
                  <a:pt x="18401" y="21600"/>
                </a:moveTo>
                <a:cubicBezTo>
                  <a:pt x="2015" y="21600"/>
                  <a:pt x="2015" y="21600"/>
                  <a:pt x="2015" y="21600"/>
                </a:cubicBezTo>
                <a:cubicBezTo>
                  <a:pt x="153" y="21600"/>
                  <a:pt x="-592" y="20110"/>
                  <a:pt x="525" y="18621"/>
                </a:cubicBezTo>
                <a:cubicBezTo>
                  <a:pt x="7601" y="7448"/>
                  <a:pt x="7601" y="7448"/>
                  <a:pt x="7601" y="7448"/>
                </a:cubicBezTo>
                <a:cubicBezTo>
                  <a:pt x="7601" y="1490"/>
                  <a:pt x="7601" y="1490"/>
                  <a:pt x="7601" y="1490"/>
                </a:cubicBezTo>
                <a:cubicBezTo>
                  <a:pt x="6484" y="1490"/>
                  <a:pt x="6484" y="1490"/>
                  <a:pt x="6484" y="1490"/>
                </a:cubicBezTo>
                <a:cubicBezTo>
                  <a:pt x="6111" y="1490"/>
                  <a:pt x="5739" y="1117"/>
                  <a:pt x="5739" y="745"/>
                </a:cubicBezTo>
                <a:cubicBezTo>
                  <a:pt x="5739" y="372"/>
                  <a:pt x="6111" y="0"/>
                  <a:pt x="6484" y="0"/>
                </a:cubicBezTo>
                <a:cubicBezTo>
                  <a:pt x="13932" y="0"/>
                  <a:pt x="13932" y="0"/>
                  <a:pt x="13932" y="0"/>
                </a:cubicBezTo>
                <a:cubicBezTo>
                  <a:pt x="14305" y="0"/>
                  <a:pt x="14677" y="372"/>
                  <a:pt x="14677" y="745"/>
                </a:cubicBezTo>
                <a:cubicBezTo>
                  <a:pt x="14677" y="1117"/>
                  <a:pt x="14305" y="1490"/>
                  <a:pt x="13932" y="1490"/>
                </a:cubicBezTo>
                <a:cubicBezTo>
                  <a:pt x="12815" y="1490"/>
                  <a:pt x="12815" y="1490"/>
                  <a:pt x="12815" y="1490"/>
                </a:cubicBezTo>
                <a:cubicBezTo>
                  <a:pt x="12815" y="7448"/>
                  <a:pt x="12815" y="7448"/>
                  <a:pt x="12815" y="7448"/>
                </a:cubicBezTo>
                <a:cubicBezTo>
                  <a:pt x="19891" y="18621"/>
                  <a:pt x="19891" y="18621"/>
                  <a:pt x="19891" y="18621"/>
                </a:cubicBezTo>
                <a:cubicBezTo>
                  <a:pt x="21008" y="20110"/>
                  <a:pt x="20263" y="21600"/>
                  <a:pt x="18401" y="21600"/>
                </a:cubicBezTo>
                <a:close/>
                <a:moveTo>
                  <a:pt x="5367" y="14152"/>
                </a:moveTo>
                <a:cubicBezTo>
                  <a:pt x="15422" y="14152"/>
                  <a:pt x="15422" y="14152"/>
                  <a:pt x="15422" y="14152"/>
                </a:cubicBezTo>
                <a:cubicBezTo>
                  <a:pt x="11325" y="8193"/>
                  <a:pt x="11325" y="8193"/>
                  <a:pt x="11325" y="8193"/>
                </a:cubicBezTo>
                <a:cubicBezTo>
                  <a:pt x="10953" y="7821"/>
                  <a:pt x="10953" y="7821"/>
                  <a:pt x="10953" y="7821"/>
                </a:cubicBezTo>
                <a:cubicBezTo>
                  <a:pt x="10953" y="7448"/>
                  <a:pt x="10953" y="7448"/>
                  <a:pt x="10953" y="7448"/>
                </a:cubicBezTo>
                <a:cubicBezTo>
                  <a:pt x="10953" y="1490"/>
                  <a:pt x="10953" y="1490"/>
                  <a:pt x="10953" y="1490"/>
                </a:cubicBezTo>
                <a:cubicBezTo>
                  <a:pt x="9463" y="1490"/>
                  <a:pt x="9463" y="1490"/>
                  <a:pt x="9463" y="1490"/>
                </a:cubicBezTo>
                <a:cubicBezTo>
                  <a:pt x="9463" y="7448"/>
                  <a:pt x="9463" y="7448"/>
                  <a:pt x="9463" y="7448"/>
                </a:cubicBezTo>
                <a:cubicBezTo>
                  <a:pt x="9463" y="7821"/>
                  <a:pt x="9463" y="7821"/>
                  <a:pt x="9463" y="7821"/>
                </a:cubicBezTo>
                <a:cubicBezTo>
                  <a:pt x="9091" y="8193"/>
                  <a:pt x="9091" y="8193"/>
                  <a:pt x="9091" y="8193"/>
                </a:cubicBezTo>
                <a:lnTo>
                  <a:pt x="5367" y="14152"/>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49" name="Shape 2149"/>
          <p:cNvSpPr/>
          <p:nvPr/>
        </p:nvSpPr>
        <p:spPr>
          <a:xfrm>
            <a:off x="5064748" y="3462535"/>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150" name="Shape 2150"/>
          <p:cNvSpPr/>
          <p:nvPr/>
        </p:nvSpPr>
        <p:spPr>
          <a:xfrm>
            <a:off x="5058545" y="2896440"/>
            <a:ext cx="3349043"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151" name="Shape 2151"/>
          <p:cNvSpPr/>
          <p:nvPr/>
        </p:nvSpPr>
        <p:spPr>
          <a:xfrm>
            <a:off x="4606204" y="2909425"/>
            <a:ext cx="363133" cy="36700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152" name="Shape 2152"/>
          <p:cNvSpPr/>
          <p:nvPr/>
        </p:nvSpPr>
        <p:spPr>
          <a:xfrm>
            <a:off x="5063622" y="6279518"/>
            <a:ext cx="2907441" cy="19846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153" name="Shape 2153"/>
          <p:cNvSpPr/>
          <p:nvPr/>
        </p:nvSpPr>
        <p:spPr>
          <a:xfrm>
            <a:off x="5057418" y="5713422"/>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154" name="Shape 2154"/>
          <p:cNvSpPr/>
          <p:nvPr/>
        </p:nvSpPr>
        <p:spPr>
          <a:xfrm>
            <a:off x="4605077" y="5726407"/>
            <a:ext cx="363133"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155" name="Shape 2155"/>
          <p:cNvSpPr/>
          <p:nvPr/>
        </p:nvSpPr>
        <p:spPr>
          <a:xfrm>
            <a:off x="4692180" y="2978968"/>
            <a:ext cx="21220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20012"/>
                </a:moveTo>
                <a:cubicBezTo>
                  <a:pt x="21600" y="20965"/>
                  <a:pt x="20914" y="21600"/>
                  <a:pt x="19886" y="21600"/>
                </a:cubicBezTo>
                <a:cubicBezTo>
                  <a:pt x="1714" y="21600"/>
                  <a:pt x="1714" y="21600"/>
                  <a:pt x="1714" y="21600"/>
                </a:cubicBezTo>
                <a:cubicBezTo>
                  <a:pt x="686" y="21600"/>
                  <a:pt x="0" y="20965"/>
                  <a:pt x="0" y="20012"/>
                </a:cubicBezTo>
                <a:cubicBezTo>
                  <a:pt x="0" y="1588"/>
                  <a:pt x="0" y="1588"/>
                  <a:pt x="0" y="1588"/>
                </a:cubicBezTo>
                <a:cubicBezTo>
                  <a:pt x="0" y="635"/>
                  <a:pt x="686" y="0"/>
                  <a:pt x="1714" y="0"/>
                </a:cubicBezTo>
                <a:cubicBezTo>
                  <a:pt x="19886" y="0"/>
                  <a:pt x="19886" y="0"/>
                  <a:pt x="19886" y="0"/>
                </a:cubicBezTo>
                <a:cubicBezTo>
                  <a:pt x="20914" y="0"/>
                  <a:pt x="21600" y="635"/>
                  <a:pt x="21600" y="1588"/>
                </a:cubicBezTo>
                <a:lnTo>
                  <a:pt x="21600" y="20012"/>
                </a:lnTo>
                <a:close/>
                <a:moveTo>
                  <a:pt x="19886" y="2224"/>
                </a:moveTo>
                <a:cubicBezTo>
                  <a:pt x="19886" y="1906"/>
                  <a:pt x="19543" y="1588"/>
                  <a:pt x="19200" y="1588"/>
                </a:cubicBezTo>
                <a:cubicBezTo>
                  <a:pt x="2400" y="1588"/>
                  <a:pt x="2400" y="1588"/>
                  <a:pt x="2400" y="1588"/>
                </a:cubicBezTo>
                <a:cubicBezTo>
                  <a:pt x="2057" y="1588"/>
                  <a:pt x="1714" y="1906"/>
                  <a:pt x="1714" y="2224"/>
                </a:cubicBezTo>
                <a:cubicBezTo>
                  <a:pt x="1714" y="5400"/>
                  <a:pt x="1714" y="5400"/>
                  <a:pt x="1714" y="5400"/>
                </a:cubicBezTo>
                <a:cubicBezTo>
                  <a:pt x="1714" y="5718"/>
                  <a:pt x="2057" y="6035"/>
                  <a:pt x="2400" y="6035"/>
                </a:cubicBezTo>
                <a:cubicBezTo>
                  <a:pt x="19200" y="6035"/>
                  <a:pt x="19200" y="6035"/>
                  <a:pt x="19200" y="6035"/>
                </a:cubicBezTo>
                <a:cubicBezTo>
                  <a:pt x="19543" y="6035"/>
                  <a:pt x="19886" y="5718"/>
                  <a:pt x="19886" y="5400"/>
                </a:cubicBezTo>
                <a:lnTo>
                  <a:pt x="19886" y="2224"/>
                </a:lnTo>
                <a:close/>
                <a:moveTo>
                  <a:pt x="3086" y="7624"/>
                </a:moveTo>
                <a:cubicBezTo>
                  <a:pt x="2400" y="7624"/>
                  <a:pt x="1714" y="8259"/>
                  <a:pt x="1714" y="9212"/>
                </a:cubicBezTo>
                <a:cubicBezTo>
                  <a:pt x="1714" y="10165"/>
                  <a:pt x="2400" y="10800"/>
                  <a:pt x="3086" y="10800"/>
                </a:cubicBezTo>
                <a:cubicBezTo>
                  <a:pt x="4114" y="10800"/>
                  <a:pt x="4800" y="10165"/>
                  <a:pt x="4800" y="9212"/>
                </a:cubicBezTo>
                <a:cubicBezTo>
                  <a:pt x="4800" y="8259"/>
                  <a:pt x="4114" y="7624"/>
                  <a:pt x="3086" y="7624"/>
                </a:cubicBezTo>
                <a:close/>
                <a:moveTo>
                  <a:pt x="3086" y="12388"/>
                </a:moveTo>
                <a:cubicBezTo>
                  <a:pt x="2400" y="12388"/>
                  <a:pt x="1714" y="13024"/>
                  <a:pt x="1714" y="13659"/>
                </a:cubicBezTo>
                <a:cubicBezTo>
                  <a:pt x="1714" y="14612"/>
                  <a:pt x="2400" y="15247"/>
                  <a:pt x="3086" y="15247"/>
                </a:cubicBezTo>
                <a:cubicBezTo>
                  <a:pt x="4114" y="15247"/>
                  <a:pt x="4800" y="14612"/>
                  <a:pt x="4800" y="13659"/>
                </a:cubicBezTo>
                <a:cubicBezTo>
                  <a:pt x="4800" y="13024"/>
                  <a:pt x="4114" y="12388"/>
                  <a:pt x="3086" y="12388"/>
                </a:cubicBezTo>
                <a:close/>
                <a:moveTo>
                  <a:pt x="3086" y="16835"/>
                </a:moveTo>
                <a:cubicBezTo>
                  <a:pt x="2400" y="16835"/>
                  <a:pt x="1714" y="17471"/>
                  <a:pt x="1714" y="18424"/>
                </a:cubicBezTo>
                <a:cubicBezTo>
                  <a:pt x="1714" y="19376"/>
                  <a:pt x="2400" y="20012"/>
                  <a:pt x="3086" y="20012"/>
                </a:cubicBezTo>
                <a:cubicBezTo>
                  <a:pt x="4114" y="20012"/>
                  <a:pt x="4800" y="19376"/>
                  <a:pt x="4800" y="18424"/>
                </a:cubicBezTo>
                <a:cubicBezTo>
                  <a:pt x="4800" y="17471"/>
                  <a:pt x="4114" y="16835"/>
                  <a:pt x="3086" y="16835"/>
                </a:cubicBezTo>
                <a:close/>
                <a:moveTo>
                  <a:pt x="8229" y="7624"/>
                </a:moveTo>
                <a:cubicBezTo>
                  <a:pt x="7200" y="7624"/>
                  <a:pt x="6514" y="8259"/>
                  <a:pt x="6514" y="9212"/>
                </a:cubicBezTo>
                <a:cubicBezTo>
                  <a:pt x="6514" y="10165"/>
                  <a:pt x="7200" y="10800"/>
                  <a:pt x="8229" y="10800"/>
                </a:cubicBezTo>
                <a:cubicBezTo>
                  <a:pt x="9257" y="10800"/>
                  <a:pt x="9943" y="10165"/>
                  <a:pt x="9943" y="9212"/>
                </a:cubicBezTo>
                <a:cubicBezTo>
                  <a:pt x="9943" y="8259"/>
                  <a:pt x="9257" y="7624"/>
                  <a:pt x="8229" y="7624"/>
                </a:cubicBezTo>
                <a:close/>
                <a:moveTo>
                  <a:pt x="8229" y="12388"/>
                </a:moveTo>
                <a:cubicBezTo>
                  <a:pt x="7200" y="12388"/>
                  <a:pt x="6514" y="13024"/>
                  <a:pt x="6514" y="13659"/>
                </a:cubicBezTo>
                <a:cubicBezTo>
                  <a:pt x="6514" y="14612"/>
                  <a:pt x="7200" y="15247"/>
                  <a:pt x="8229" y="15247"/>
                </a:cubicBezTo>
                <a:cubicBezTo>
                  <a:pt x="9257" y="15247"/>
                  <a:pt x="9943" y="14612"/>
                  <a:pt x="9943" y="13659"/>
                </a:cubicBezTo>
                <a:cubicBezTo>
                  <a:pt x="9943" y="13024"/>
                  <a:pt x="9257" y="12388"/>
                  <a:pt x="8229" y="12388"/>
                </a:cubicBezTo>
                <a:close/>
                <a:moveTo>
                  <a:pt x="8229" y="16835"/>
                </a:moveTo>
                <a:cubicBezTo>
                  <a:pt x="7200" y="16835"/>
                  <a:pt x="6514" y="17471"/>
                  <a:pt x="6514" y="18424"/>
                </a:cubicBezTo>
                <a:cubicBezTo>
                  <a:pt x="6514" y="19376"/>
                  <a:pt x="7200" y="20012"/>
                  <a:pt x="8229" y="20012"/>
                </a:cubicBezTo>
                <a:cubicBezTo>
                  <a:pt x="9257" y="20012"/>
                  <a:pt x="9943" y="19376"/>
                  <a:pt x="9943" y="18424"/>
                </a:cubicBezTo>
                <a:cubicBezTo>
                  <a:pt x="9943" y="17471"/>
                  <a:pt x="9257" y="16835"/>
                  <a:pt x="8229" y="16835"/>
                </a:cubicBezTo>
                <a:close/>
                <a:moveTo>
                  <a:pt x="13371" y="7624"/>
                </a:moveTo>
                <a:cubicBezTo>
                  <a:pt x="12343" y="7624"/>
                  <a:pt x="11657" y="8259"/>
                  <a:pt x="11657" y="9212"/>
                </a:cubicBezTo>
                <a:cubicBezTo>
                  <a:pt x="11657" y="10165"/>
                  <a:pt x="12343" y="10800"/>
                  <a:pt x="13371" y="10800"/>
                </a:cubicBezTo>
                <a:cubicBezTo>
                  <a:pt x="14057" y="10800"/>
                  <a:pt x="14743" y="10165"/>
                  <a:pt x="14743" y="9212"/>
                </a:cubicBezTo>
                <a:cubicBezTo>
                  <a:pt x="14743" y="8259"/>
                  <a:pt x="14057" y="7624"/>
                  <a:pt x="13371" y="7624"/>
                </a:cubicBezTo>
                <a:close/>
                <a:moveTo>
                  <a:pt x="13371" y="12388"/>
                </a:moveTo>
                <a:cubicBezTo>
                  <a:pt x="12343" y="12388"/>
                  <a:pt x="11657" y="13024"/>
                  <a:pt x="11657" y="13659"/>
                </a:cubicBezTo>
                <a:cubicBezTo>
                  <a:pt x="11657" y="14612"/>
                  <a:pt x="12343" y="15247"/>
                  <a:pt x="13371" y="15247"/>
                </a:cubicBezTo>
                <a:cubicBezTo>
                  <a:pt x="14057" y="15247"/>
                  <a:pt x="14743" y="14612"/>
                  <a:pt x="14743" y="13659"/>
                </a:cubicBezTo>
                <a:cubicBezTo>
                  <a:pt x="14743" y="13024"/>
                  <a:pt x="14057" y="12388"/>
                  <a:pt x="13371" y="12388"/>
                </a:cubicBezTo>
                <a:close/>
                <a:moveTo>
                  <a:pt x="13371" y="16835"/>
                </a:moveTo>
                <a:cubicBezTo>
                  <a:pt x="12343" y="16835"/>
                  <a:pt x="11657" y="17471"/>
                  <a:pt x="11657" y="18424"/>
                </a:cubicBezTo>
                <a:cubicBezTo>
                  <a:pt x="11657" y="19376"/>
                  <a:pt x="12343" y="20012"/>
                  <a:pt x="13371" y="20012"/>
                </a:cubicBezTo>
                <a:cubicBezTo>
                  <a:pt x="14057" y="20012"/>
                  <a:pt x="14743" y="19376"/>
                  <a:pt x="14743" y="18424"/>
                </a:cubicBezTo>
                <a:cubicBezTo>
                  <a:pt x="14743" y="17471"/>
                  <a:pt x="14057" y="16835"/>
                  <a:pt x="13371" y="16835"/>
                </a:cubicBezTo>
                <a:close/>
                <a:moveTo>
                  <a:pt x="18171" y="7624"/>
                </a:moveTo>
                <a:cubicBezTo>
                  <a:pt x="17486" y="7624"/>
                  <a:pt x="16457" y="8259"/>
                  <a:pt x="16457" y="9212"/>
                </a:cubicBezTo>
                <a:cubicBezTo>
                  <a:pt x="16457" y="10165"/>
                  <a:pt x="17486" y="10800"/>
                  <a:pt x="18171" y="10800"/>
                </a:cubicBezTo>
                <a:cubicBezTo>
                  <a:pt x="19200" y="10800"/>
                  <a:pt x="19886" y="10165"/>
                  <a:pt x="19886" y="9212"/>
                </a:cubicBezTo>
                <a:cubicBezTo>
                  <a:pt x="19886" y="8259"/>
                  <a:pt x="19200" y="7624"/>
                  <a:pt x="18171" y="7624"/>
                </a:cubicBezTo>
                <a:close/>
                <a:moveTo>
                  <a:pt x="19886" y="13659"/>
                </a:moveTo>
                <a:cubicBezTo>
                  <a:pt x="19886" y="13024"/>
                  <a:pt x="19200" y="12388"/>
                  <a:pt x="18171" y="12388"/>
                </a:cubicBezTo>
                <a:cubicBezTo>
                  <a:pt x="17486" y="12388"/>
                  <a:pt x="16457" y="13024"/>
                  <a:pt x="16457" y="13659"/>
                </a:cubicBezTo>
                <a:cubicBezTo>
                  <a:pt x="16457" y="18424"/>
                  <a:pt x="16457" y="18424"/>
                  <a:pt x="16457" y="18424"/>
                </a:cubicBezTo>
                <a:cubicBezTo>
                  <a:pt x="16457" y="19376"/>
                  <a:pt x="17486" y="20012"/>
                  <a:pt x="18171" y="20012"/>
                </a:cubicBezTo>
                <a:cubicBezTo>
                  <a:pt x="19200" y="20012"/>
                  <a:pt x="19886" y="19376"/>
                  <a:pt x="19886" y="18424"/>
                </a:cubicBezTo>
                <a:lnTo>
                  <a:pt x="19886" y="13659"/>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56" name="Shape 2156"/>
          <p:cNvSpPr/>
          <p:nvPr/>
        </p:nvSpPr>
        <p:spPr>
          <a:xfrm>
            <a:off x="4702907" y="5802265"/>
            <a:ext cx="187423" cy="229245"/>
          </a:xfrm>
          <a:custGeom>
            <a:avLst/>
            <a:gdLst/>
            <a:ahLst/>
            <a:cxnLst>
              <a:cxn ang="0">
                <a:pos x="wd2" y="hd2"/>
              </a:cxn>
              <a:cxn ang="5400000">
                <a:pos x="wd2" y="hd2"/>
              </a:cxn>
              <a:cxn ang="10800000">
                <a:pos x="wd2" y="hd2"/>
              </a:cxn>
              <a:cxn ang="16200000">
                <a:pos x="wd2" y="hd2"/>
              </a:cxn>
            </a:cxnLst>
            <a:rect l="0" t="0" r="r" b="b"/>
            <a:pathLst>
              <a:path w="21600" h="21600" extrusionOk="0">
                <a:moveTo>
                  <a:pt x="20443" y="18424"/>
                </a:moveTo>
                <a:cubicBezTo>
                  <a:pt x="13886" y="18424"/>
                  <a:pt x="13886" y="18424"/>
                  <a:pt x="13886" y="18424"/>
                </a:cubicBezTo>
                <a:cubicBezTo>
                  <a:pt x="13886" y="19059"/>
                  <a:pt x="13886" y="20012"/>
                  <a:pt x="13886" y="20647"/>
                </a:cubicBezTo>
                <a:cubicBezTo>
                  <a:pt x="13886" y="21282"/>
                  <a:pt x="13500" y="21600"/>
                  <a:pt x="13114" y="21600"/>
                </a:cubicBezTo>
                <a:cubicBezTo>
                  <a:pt x="8486" y="21600"/>
                  <a:pt x="8486" y="21600"/>
                  <a:pt x="8486" y="21600"/>
                </a:cubicBezTo>
                <a:cubicBezTo>
                  <a:pt x="8100" y="21600"/>
                  <a:pt x="7714" y="21282"/>
                  <a:pt x="7714" y="20647"/>
                </a:cubicBezTo>
                <a:cubicBezTo>
                  <a:pt x="7714" y="20012"/>
                  <a:pt x="7714" y="19059"/>
                  <a:pt x="7714" y="18424"/>
                </a:cubicBezTo>
                <a:cubicBezTo>
                  <a:pt x="771" y="18424"/>
                  <a:pt x="771" y="18424"/>
                  <a:pt x="771" y="18424"/>
                </a:cubicBezTo>
                <a:cubicBezTo>
                  <a:pt x="386" y="18424"/>
                  <a:pt x="0" y="18106"/>
                  <a:pt x="0" y="17788"/>
                </a:cubicBezTo>
                <a:cubicBezTo>
                  <a:pt x="0" y="17471"/>
                  <a:pt x="0" y="17153"/>
                  <a:pt x="386" y="17153"/>
                </a:cubicBezTo>
                <a:cubicBezTo>
                  <a:pt x="6171" y="12388"/>
                  <a:pt x="6171" y="12388"/>
                  <a:pt x="6171" y="12388"/>
                </a:cubicBezTo>
                <a:cubicBezTo>
                  <a:pt x="2700" y="12388"/>
                  <a:pt x="2700" y="12388"/>
                  <a:pt x="2700" y="12388"/>
                </a:cubicBezTo>
                <a:cubicBezTo>
                  <a:pt x="2314" y="12388"/>
                  <a:pt x="1929" y="11753"/>
                  <a:pt x="1929" y="11435"/>
                </a:cubicBezTo>
                <a:cubicBezTo>
                  <a:pt x="1929" y="11118"/>
                  <a:pt x="1929" y="11118"/>
                  <a:pt x="2314" y="10800"/>
                </a:cubicBezTo>
                <a:cubicBezTo>
                  <a:pt x="8100" y="6035"/>
                  <a:pt x="8100" y="6035"/>
                  <a:pt x="8100" y="6035"/>
                </a:cubicBezTo>
                <a:cubicBezTo>
                  <a:pt x="5014" y="6035"/>
                  <a:pt x="5014" y="6035"/>
                  <a:pt x="5014" y="6035"/>
                </a:cubicBezTo>
                <a:cubicBezTo>
                  <a:pt x="4629" y="6035"/>
                  <a:pt x="4243" y="5718"/>
                  <a:pt x="4243" y="5400"/>
                </a:cubicBezTo>
                <a:cubicBezTo>
                  <a:pt x="4243" y="5082"/>
                  <a:pt x="4243" y="4765"/>
                  <a:pt x="4629" y="4765"/>
                </a:cubicBezTo>
                <a:cubicBezTo>
                  <a:pt x="10029" y="0"/>
                  <a:pt x="10029" y="0"/>
                  <a:pt x="10029" y="0"/>
                </a:cubicBezTo>
                <a:cubicBezTo>
                  <a:pt x="10414" y="0"/>
                  <a:pt x="10414" y="0"/>
                  <a:pt x="10800" y="0"/>
                </a:cubicBezTo>
                <a:cubicBezTo>
                  <a:pt x="11186" y="0"/>
                  <a:pt x="11186" y="0"/>
                  <a:pt x="11571" y="0"/>
                </a:cubicBezTo>
                <a:cubicBezTo>
                  <a:pt x="16971" y="4765"/>
                  <a:pt x="16971" y="4765"/>
                  <a:pt x="16971" y="4765"/>
                </a:cubicBezTo>
                <a:cubicBezTo>
                  <a:pt x="17357" y="4765"/>
                  <a:pt x="17357" y="5082"/>
                  <a:pt x="17357" y="5400"/>
                </a:cubicBezTo>
                <a:cubicBezTo>
                  <a:pt x="17357" y="5718"/>
                  <a:pt x="16971" y="6035"/>
                  <a:pt x="16200" y="6035"/>
                </a:cubicBezTo>
                <a:cubicBezTo>
                  <a:pt x="13500" y="6035"/>
                  <a:pt x="13500" y="6035"/>
                  <a:pt x="13500" y="6035"/>
                </a:cubicBezTo>
                <a:cubicBezTo>
                  <a:pt x="19286" y="10800"/>
                  <a:pt x="19286" y="10800"/>
                  <a:pt x="19286" y="10800"/>
                </a:cubicBezTo>
                <a:cubicBezTo>
                  <a:pt x="19671" y="11118"/>
                  <a:pt x="19671" y="11118"/>
                  <a:pt x="19671" y="11435"/>
                </a:cubicBezTo>
                <a:cubicBezTo>
                  <a:pt x="19671" y="11753"/>
                  <a:pt x="19286" y="12388"/>
                  <a:pt x="18900" y="12388"/>
                </a:cubicBezTo>
                <a:cubicBezTo>
                  <a:pt x="15429" y="12388"/>
                  <a:pt x="15429" y="12388"/>
                  <a:pt x="15429" y="12388"/>
                </a:cubicBezTo>
                <a:cubicBezTo>
                  <a:pt x="21214" y="17153"/>
                  <a:pt x="21214" y="17153"/>
                  <a:pt x="21214" y="17153"/>
                </a:cubicBezTo>
                <a:cubicBezTo>
                  <a:pt x="21600" y="17153"/>
                  <a:pt x="21600" y="17471"/>
                  <a:pt x="21600" y="17788"/>
                </a:cubicBezTo>
                <a:cubicBezTo>
                  <a:pt x="21600" y="18106"/>
                  <a:pt x="21214" y="18424"/>
                  <a:pt x="20443" y="18424"/>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p:nvPr/>
        </p:nvSpPr>
        <p:spPr>
          <a:xfrm>
            <a:off x="-5360" y="-3594"/>
            <a:ext cx="13015520" cy="9760788"/>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168" name="Shape 168"/>
          <p:cNvSpPr/>
          <p:nvPr/>
        </p:nvSpPr>
        <p:spPr>
          <a:xfrm>
            <a:off x="4089205" y="-11920"/>
            <a:ext cx="4826389" cy="93271"/>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grpSp>
        <p:nvGrpSpPr>
          <p:cNvPr id="171" name="Group 171"/>
          <p:cNvGrpSpPr/>
          <p:nvPr/>
        </p:nvGrpSpPr>
        <p:grpSpPr>
          <a:xfrm>
            <a:off x="4436554" y="3176410"/>
            <a:ext cx="3914946" cy="2131445"/>
            <a:chOff x="0" y="0"/>
            <a:chExt cx="3914945" cy="2131444"/>
          </a:xfrm>
        </p:grpSpPr>
        <p:sp>
          <p:nvSpPr>
            <p:cNvPr id="169" name="Shape 169"/>
            <p:cNvSpPr/>
            <p:nvPr/>
          </p:nvSpPr>
          <p:spPr>
            <a:xfrm>
              <a:off x="1589024" y="557409"/>
              <a:ext cx="2325922" cy="12954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l">
                <a:defRPr sz="8000">
                  <a:solidFill>
                    <a:srgbClr val="52C3CB"/>
                  </a:solidFill>
                </a:defRPr>
              </a:lvl1pPr>
            </a:lstStyle>
            <a:p>
              <a:pPr lvl="0">
                <a:defRPr sz="1800">
                  <a:solidFill>
                    <a:srgbClr val="000000"/>
                  </a:solidFill>
                </a:defRPr>
              </a:pPr>
              <a:r>
                <a:rPr sz="8000" dirty="0">
                  <a:solidFill>
                    <a:schemeClr val="accent3"/>
                  </a:solidFill>
                </a:rPr>
                <a:t>ECO</a:t>
              </a:r>
            </a:p>
          </p:txBody>
        </p:sp>
        <p:sp>
          <p:nvSpPr>
            <p:cNvPr id="170" name="Shape 170"/>
            <p:cNvSpPr/>
            <p:nvPr/>
          </p:nvSpPr>
          <p:spPr>
            <a:xfrm rot="20827885">
              <a:off x="199653" y="104253"/>
              <a:ext cx="1153065" cy="1922938"/>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cap="flat">
              <a:noFill/>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grpSp>
      <p:sp>
        <p:nvSpPr>
          <p:cNvPr id="172" name="Shape 172"/>
          <p:cNvSpPr/>
          <p:nvPr/>
        </p:nvSpPr>
        <p:spPr>
          <a:xfrm>
            <a:off x="4089206" y="8198030"/>
            <a:ext cx="4826388" cy="156209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8" name="Shape 215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159" name="Shape 215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40</a:t>
            </a:fld>
            <a:endParaRPr sz="2600">
              <a:solidFill>
                <a:srgbClr val="3F454D"/>
              </a:solidFill>
            </a:endParaRPr>
          </a:p>
        </p:txBody>
      </p:sp>
      <p:sp>
        <p:nvSpPr>
          <p:cNvPr id="2160" name="Shape 2160"/>
          <p:cNvSpPr/>
          <p:nvPr/>
        </p:nvSpPr>
        <p:spPr>
          <a:xfrm>
            <a:off x="622043" y="6786774"/>
            <a:ext cx="11760713" cy="12827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grpSp>
        <p:nvGrpSpPr>
          <p:cNvPr id="2163" name="Group 2163"/>
          <p:cNvGrpSpPr/>
          <p:nvPr/>
        </p:nvGrpSpPr>
        <p:grpSpPr>
          <a:xfrm>
            <a:off x="3566876" y="2890482"/>
            <a:ext cx="3123216" cy="3123216"/>
            <a:chOff x="0" y="0"/>
            <a:chExt cx="3123214" cy="3123215"/>
          </a:xfrm>
        </p:grpSpPr>
        <p:sp>
          <p:nvSpPr>
            <p:cNvPr id="2161" name="Shape 2161"/>
            <p:cNvSpPr/>
            <p:nvPr/>
          </p:nvSpPr>
          <p:spPr>
            <a:xfrm>
              <a:off x="0" y="0"/>
              <a:ext cx="3123216" cy="3123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alpha val="59598"/>
              </a:srgbClr>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2162" name="Shape 2162"/>
            <p:cNvSpPr/>
            <p:nvPr/>
          </p:nvSpPr>
          <p:spPr>
            <a:xfrm>
              <a:off x="1189110" y="1255957"/>
              <a:ext cx="744996" cy="712605"/>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2" y="10269"/>
                    <a:pt x="19237" y="9561"/>
                    <a:pt x="18225" y="9561"/>
                  </a:cubicBezTo>
                  <a:cubicBezTo>
                    <a:pt x="17212" y="9561"/>
                    <a:pt x="15862" y="10623"/>
                    <a:pt x="15187" y="11685"/>
                  </a:cubicBezTo>
                  <a:cubicBezTo>
                    <a:pt x="15187" y="11685"/>
                    <a:pt x="15187" y="12039"/>
                    <a:pt x="14850" y="12393"/>
                  </a:cubicBezTo>
                  <a:cubicBezTo>
                    <a:pt x="14850" y="12393"/>
                    <a:pt x="14850" y="12393"/>
                    <a:pt x="14512" y="12393"/>
                  </a:cubicBezTo>
                  <a:cubicBezTo>
                    <a:pt x="14512" y="12393"/>
                    <a:pt x="14175" y="12393"/>
                    <a:pt x="14175" y="12393"/>
                  </a:cubicBezTo>
                  <a:cubicBezTo>
                    <a:pt x="14175" y="12039"/>
                    <a:pt x="13837" y="11685"/>
                    <a:pt x="13837" y="11685"/>
                  </a:cubicBezTo>
                  <a:cubicBezTo>
                    <a:pt x="13162" y="10623"/>
                    <a:pt x="12150" y="9561"/>
                    <a:pt x="10800" y="9561"/>
                  </a:cubicBezTo>
                  <a:cubicBezTo>
                    <a:pt x="9450" y="9561"/>
                    <a:pt x="8438" y="10623"/>
                    <a:pt x="7763" y="11685"/>
                  </a:cubicBezTo>
                  <a:cubicBezTo>
                    <a:pt x="7763" y="11685"/>
                    <a:pt x="7425" y="12039"/>
                    <a:pt x="7425" y="12393"/>
                  </a:cubicBezTo>
                  <a:cubicBezTo>
                    <a:pt x="7425" y="12393"/>
                    <a:pt x="7425" y="12393"/>
                    <a:pt x="7088" y="12393"/>
                  </a:cubicBezTo>
                  <a:cubicBezTo>
                    <a:pt x="6750" y="12393"/>
                    <a:pt x="6750" y="12393"/>
                    <a:pt x="6750" y="12393"/>
                  </a:cubicBezTo>
                  <a:cubicBezTo>
                    <a:pt x="6413" y="12039"/>
                    <a:pt x="6413" y="11685"/>
                    <a:pt x="6413" y="11685"/>
                  </a:cubicBezTo>
                  <a:cubicBezTo>
                    <a:pt x="5738" y="10623"/>
                    <a:pt x="4725" y="9561"/>
                    <a:pt x="3375" y="9561"/>
                  </a:cubicBezTo>
                  <a:cubicBezTo>
                    <a:pt x="2363" y="9561"/>
                    <a:pt x="1688" y="10269"/>
                    <a:pt x="1013" y="10977"/>
                  </a:cubicBezTo>
                  <a:cubicBezTo>
                    <a:pt x="675" y="10977"/>
                    <a:pt x="675" y="10977"/>
                    <a:pt x="675" y="10977"/>
                  </a:cubicBezTo>
                  <a:cubicBezTo>
                    <a:pt x="338"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2" y="10977"/>
                    <a:pt x="20925" y="10977"/>
                  </a:cubicBezTo>
                  <a:close/>
                  <a:moveTo>
                    <a:pt x="11475" y="18059"/>
                  </a:moveTo>
                  <a:cubicBezTo>
                    <a:pt x="11475" y="19830"/>
                    <a:pt x="10125" y="21600"/>
                    <a:pt x="8438" y="21600"/>
                  </a:cubicBezTo>
                  <a:cubicBezTo>
                    <a:pt x="6413" y="21600"/>
                    <a:pt x="5063" y="19830"/>
                    <a:pt x="5063" y="18059"/>
                  </a:cubicBezTo>
                  <a:cubicBezTo>
                    <a:pt x="5063" y="17705"/>
                    <a:pt x="5400" y="17351"/>
                    <a:pt x="5738" y="17351"/>
                  </a:cubicBezTo>
                  <a:cubicBezTo>
                    <a:pt x="6413" y="17351"/>
                    <a:pt x="6750" y="17705"/>
                    <a:pt x="6750" y="18059"/>
                  </a:cubicBezTo>
                  <a:cubicBezTo>
                    <a:pt x="6750" y="19121"/>
                    <a:pt x="7425" y="19830"/>
                    <a:pt x="8438" y="19830"/>
                  </a:cubicBezTo>
                  <a:cubicBezTo>
                    <a:pt x="9113" y="19830"/>
                    <a:pt x="10125" y="19121"/>
                    <a:pt x="10125" y="18059"/>
                  </a:cubicBezTo>
                  <a:cubicBezTo>
                    <a:pt x="10125" y="10269"/>
                    <a:pt x="10125" y="10269"/>
                    <a:pt x="10125" y="10269"/>
                  </a:cubicBezTo>
                  <a:cubicBezTo>
                    <a:pt x="10125" y="10269"/>
                    <a:pt x="10463" y="10269"/>
                    <a:pt x="10800" y="10269"/>
                  </a:cubicBezTo>
                  <a:cubicBezTo>
                    <a:pt x="11137" y="10269"/>
                    <a:pt x="11475" y="10269"/>
                    <a:pt x="11475" y="10269"/>
                  </a:cubicBezTo>
                  <a:lnTo>
                    <a:pt x="11475" y="18059"/>
                  </a:lnTo>
                  <a:close/>
                  <a:moveTo>
                    <a:pt x="11475" y="2125"/>
                  </a:moveTo>
                  <a:cubicBezTo>
                    <a:pt x="11475" y="2125"/>
                    <a:pt x="11137" y="2125"/>
                    <a:pt x="10800" y="2125"/>
                  </a:cubicBezTo>
                  <a:cubicBezTo>
                    <a:pt x="10463" y="2125"/>
                    <a:pt x="10125" y="2125"/>
                    <a:pt x="10125" y="2125"/>
                  </a:cubicBezTo>
                  <a:cubicBezTo>
                    <a:pt x="10125" y="1062"/>
                    <a:pt x="10125" y="1062"/>
                    <a:pt x="10125" y="1062"/>
                  </a:cubicBezTo>
                  <a:cubicBezTo>
                    <a:pt x="10125" y="354"/>
                    <a:pt x="10463" y="0"/>
                    <a:pt x="10800" y="0"/>
                  </a:cubicBezTo>
                  <a:cubicBezTo>
                    <a:pt x="11137" y="0"/>
                    <a:pt x="11475" y="354"/>
                    <a:pt x="11475" y="1062"/>
                  </a:cubicBezTo>
                  <a:lnTo>
                    <a:pt x="11475" y="2125"/>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
        <p:nvSpPr>
          <p:cNvPr id="2164" name="Shape 2164"/>
          <p:cNvSpPr/>
          <p:nvPr/>
        </p:nvSpPr>
        <p:spPr>
          <a:xfrm>
            <a:off x="6302007" y="2890482"/>
            <a:ext cx="3123216" cy="3123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alpha val="59598"/>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165" name="Shape 2165"/>
          <p:cNvSpPr/>
          <p:nvPr/>
        </p:nvSpPr>
        <p:spPr>
          <a:xfrm>
            <a:off x="7483019" y="4114682"/>
            <a:ext cx="761191" cy="674816"/>
          </a:xfrm>
          <a:custGeom>
            <a:avLst/>
            <a:gdLst/>
            <a:ahLst/>
            <a:cxnLst>
              <a:cxn ang="0">
                <a:pos x="wd2" y="hd2"/>
              </a:cxn>
              <a:cxn ang="5400000">
                <a:pos x="wd2" y="hd2"/>
              </a:cxn>
              <a:cxn ang="10800000">
                <a:pos x="wd2" y="hd2"/>
              </a:cxn>
              <a:cxn ang="16200000">
                <a:pos x="wd2" y="hd2"/>
              </a:cxn>
            </a:cxnLst>
            <a:rect l="0" t="0" r="r" b="b"/>
            <a:pathLst>
              <a:path w="21600" h="21600" extrusionOk="0">
                <a:moveTo>
                  <a:pt x="2326" y="3352"/>
                </a:moveTo>
                <a:cubicBezTo>
                  <a:pt x="2326" y="21228"/>
                  <a:pt x="2326" y="21228"/>
                  <a:pt x="2326" y="21228"/>
                </a:cubicBezTo>
                <a:cubicBezTo>
                  <a:pt x="2326" y="21228"/>
                  <a:pt x="2326" y="21600"/>
                  <a:pt x="1994" y="21600"/>
                </a:cubicBezTo>
                <a:cubicBezTo>
                  <a:pt x="1329" y="21600"/>
                  <a:pt x="1329" y="21600"/>
                  <a:pt x="1329" y="21600"/>
                </a:cubicBezTo>
                <a:cubicBezTo>
                  <a:pt x="997" y="21600"/>
                  <a:pt x="665" y="21228"/>
                  <a:pt x="665" y="21228"/>
                </a:cubicBezTo>
                <a:cubicBezTo>
                  <a:pt x="665" y="3352"/>
                  <a:pt x="665" y="3352"/>
                  <a:pt x="665" y="3352"/>
                </a:cubicBezTo>
                <a:cubicBezTo>
                  <a:pt x="332" y="2979"/>
                  <a:pt x="0" y="2234"/>
                  <a:pt x="0" y="1490"/>
                </a:cubicBezTo>
                <a:cubicBezTo>
                  <a:pt x="0" y="745"/>
                  <a:pt x="665" y="0"/>
                  <a:pt x="1662" y="0"/>
                </a:cubicBezTo>
                <a:cubicBezTo>
                  <a:pt x="2326" y="0"/>
                  <a:pt x="3323" y="745"/>
                  <a:pt x="3323" y="1490"/>
                </a:cubicBezTo>
                <a:cubicBezTo>
                  <a:pt x="3323" y="2234"/>
                  <a:pt x="2991" y="2979"/>
                  <a:pt x="2326" y="3352"/>
                </a:cubicBezTo>
                <a:close/>
                <a:moveTo>
                  <a:pt x="21600" y="13407"/>
                </a:moveTo>
                <a:cubicBezTo>
                  <a:pt x="21600" y="13779"/>
                  <a:pt x="21600" y="14152"/>
                  <a:pt x="20935" y="14152"/>
                </a:cubicBezTo>
                <a:cubicBezTo>
                  <a:pt x="19606" y="15269"/>
                  <a:pt x="17945" y="16014"/>
                  <a:pt x="16283" y="16014"/>
                </a:cubicBezTo>
                <a:cubicBezTo>
                  <a:pt x="14289" y="16014"/>
                  <a:pt x="12960" y="13779"/>
                  <a:pt x="10302" y="13779"/>
                </a:cubicBezTo>
                <a:cubicBezTo>
                  <a:pt x="8308" y="13779"/>
                  <a:pt x="6314" y="14897"/>
                  <a:pt x="4320" y="16014"/>
                </a:cubicBezTo>
                <a:cubicBezTo>
                  <a:pt x="4320" y="16014"/>
                  <a:pt x="3988" y="16014"/>
                  <a:pt x="3988" y="16014"/>
                </a:cubicBezTo>
                <a:cubicBezTo>
                  <a:pt x="3655" y="16014"/>
                  <a:pt x="3323" y="15641"/>
                  <a:pt x="3323" y="15269"/>
                </a:cubicBezTo>
                <a:cubicBezTo>
                  <a:pt x="3323" y="4841"/>
                  <a:pt x="3323" y="4841"/>
                  <a:pt x="3323" y="4841"/>
                </a:cubicBezTo>
                <a:cubicBezTo>
                  <a:pt x="3323" y="4469"/>
                  <a:pt x="3323" y="4097"/>
                  <a:pt x="3655" y="4097"/>
                </a:cubicBezTo>
                <a:cubicBezTo>
                  <a:pt x="3988" y="3724"/>
                  <a:pt x="4320" y="3352"/>
                  <a:pt x="4652" y="3352"/>
                </a:cubicBezTo>
                <a:cubicBezTo>
                  <a:pt x="6314" y="2607"/>
                  <a:pt x="7975" y="1490"/>
                  <a:pt x="9969" y="1490"/>
                </a:cubicBezTo>
                <a:cubicBezTo>
                  <a:pt x="11963" y="1490"/>
                  <a:pt x="13292" y="2234"/>
                  <a:pt x="15286" y="3352"/>
                </a:cubicBezTo>
                <a:cubicBezTo>
                  <a:pt x="15618" y="3352"/>
                  <a:pt x="15951" y="3724"/>
                  <a:pt x="16283" y="3724"/>
                </a:cubicBezTo>
                <a:cubicBezTo>
                  <a:pt x="18277" y="3724"/>
                  <a:pt x="20271" y="1490"/>
                  <a:pt x="20935" y="1490"/>
                </a:cubicBezTo>
                <a:cubicBezTo>
                  <a:pt x="21268" y="1490"/>
                  <a:pt x="21600" y="2234"/>
                  <a:pt x="21600" y="2607"/>
                </a:cubicBezTo>
                <a:lnTo>
                  <a:pt x="21600" y="1340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66" name="Shape 2166"/>
          <p:cNvSpPr/>
          <p:nvPr/>
        </p:nvSpPr>
        <p:spPr>
          <a:xfrm>
            <a:off x="831745" y="2890482"/>
            <a:ext cx="3123216" cy="3123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alpha val="59598"/>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167" name="Shape 2167"/>
          <p:cNvSpPr/>
          <p:nvPr/>
        </p:nvSpPr>
        <p:spPr>
          <a:xfrm>
            <a:off x="2055945" y="4162635"/>
            <a:ext cx="674815" cy="680214"/>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68" name="Shape 2168"/>
          <p:cNvSpPr/>
          <p:nvPr/>
        </p:nvSpPr>
        <p:spPr>
          <a:xfrm>
            <a:off x="9037139" y="2890482"/>
            <a:ext cx="3123216" cy="3123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alpha val="59598"/>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169" name="Shape 2169"/>
          <p:cNvSpPr/>
          <p:nvPr/>
        </p:nvSpPr>
        <p:spPr>
          <a:xfrm>
            <a:off x="10226249" y="4101186"/>
            <a:ext cx="744996" cy="701808"/>
          </a:xfrm>
          <a:custGeom>
            <a:avLst/>
            <a:gdLst/>
            <a:ahLst/>
            <a:cxnLst>
              <a:cxn ang="0">
                <a:pos x="wd2" y="hd2"/>
              </a:cxn>
              <a:cxn ang="5400000">
                <a:pos x="wd2" y="hd2"/>
              </a:cxn>
              <a:cxn ang="10800000">
                <a:pos x="wd2" y="hd2"/>
              </a:cxn>
              <a:cxn ang="16200000">
                <a:pos x="wd2" y="hd2"/>
              </a:cxn>
            </a:cxnLst>
            <a:rect l="0" t="0" r="r" b="b"/>
            <a:pathLst>
              <a:path w="21600" h="21600" extrusionOk="0">
                <a:moveTo>
                  <a:pt x="21262" y="9000"/>
                </a:moveTo>
                <a:cubicBezTo>
                  <a:pt x="16537" y="14040"/>
                  <a:pt x="16537" y="14040"/>
                  <a:pt x="16537" y="14040"/>
                </a:cubicBezTo>
                <a:cubicBezTo>
                  <a:pt x="17550" y="20520"/>
                  <a:pt x="17550" y="20520"/>
                  <a:pt x="17550" y="20520"/>
                </a:cubicBezTo>
                <a:cubicBezTo>
                  <a:pt x="17550" y="20880"/>
                  <a:pt x="17550" y="20880"/>
                  <a:pt x="17550" y="20880"/>
                </a:cubicBezTo>
                <a:cubicBezTo>
                  <a:pt x="17550" y="21240"/>
                  <a:pt x="17550" y="21600"/>
                  <a:pt x="17212" y="21600"/>
                </a:cubicBezTo>
                <a:cubicBezTo>
                  <a:pt x="16875" y="21600"/>
                  <a:pt x="16875" y="21600"/>
                  <a:pt x="16537" y="21600"/>
                </a:cubicBezTo>
                <a:cubicBezTo>
                  <a:pt x="10800" y="18360"/>
                  <a:pt x="10800" y="18360"/>
                  <a:pt x="10800" y="18360"/>
                </a:cubicBezTo>
                <a:cubicBezTo>
                  <a:pt x="5063" y="21600"/>
                  <a:pt x="5063" y="21600"/>
                  <a:pt x="5063" y="21600"/>
                </a:cubicBezTo>
                <a:cubicBezTo>
                  <a:pt x="4725" y="21600"/>
                  <a:pt x="4725" y="21600"/>
                  <a:pt x="4388" y="21600"/>
                </a:cubicBezTo>
                <a:cubicBezTo>
                  <a:pt x="4050" y="21600"/>
                  <a:pt x="4050" y="21240"/>
                  <a:pt x="4050" y="20880"/>
                </a:cubicBezTo>
                <a:cubicBezTo>
                  <a:pt x="4050" y="20880"/>
                  <a:pt x="4050" y="20880"/>
                  <a:pt x="4050" y="20520"/>
                </a:cubicBezTo>
                <a:cubicBezTo>
                  <a:pt x="5063" y="14040"/>
                  <a:pt x="5063" y="14040"/>
                  <a:pt x="5063" y="14040"/>
                </a:cubicBezTo>
                <a:cubicBezTo>
                  <a:pt x="338" y="9000"/>
                  <a:pt x="338" y="9000"/>
                  <a:pt x="338" y="9000"/>
                </a:cubicBezTo>
                <a:cubicBezTo>
                  <a:pt x="338" y="9000"/>
                  <a:pt x="0" y="8640"/>
                  <a:pt x="0" y="8280"/>
                </a:cubicBezTo>
                <a:cubicBezTo>
                  <a:pt x="0" y="7920"/>
                  <a:pt x="675" y="7920"/>
                  <a:pt x="1013" y="7920"/>
                </a:cubicBezTo>
                <a:cubicBezTo>
                  <a:pt x="7425" y="6840"/>
                  <a:pt x="7425" y="6840"/>
                  <a:pt x="7425" y="6840"/>
                </a:cubicBezTo>
                <a:cubicBezTo>
                  <a:pt x="10125" y="360"/>
                  <a:pt x="10125" y="360"/>
                  <a:pt x="10125" y="360"/>
                </a:cubicBezTo>
                <a:cubicBezTo>
                  <a:pt x="10463" y="360"/>
                  <a:pt x="10463" y="0"/>
                  <a:pt x="10800" y="0"/>
                </a:cubicBezTo>
                <a:cubicBezTo>
                  <a:pt x="11137" y="0"/>
                  <a:pt x="11475" y="360"/>
                  <a:pt x="11475" y="360"/>
                </a:cubicBezTo>
                <a:cubicBezTo>
                  <a:pt x="14175" y="6840"/>
                  <a:pt x="14175" y="6840"/>
                  <a:pt x="14175" y="6840"/>
                </a:cubicBezTo>
                <a:cubicBezTo>
                  <a:pt x="20587" y="7920"/>
                  <a:pt x="20587" y="7920"/>
                  <a:pt x="20587" y="7920"/>
                </a:cubicBezTo>
                <a:cubicBezTo>
                  <a:pt x="20925" y="7920"/>
                  <a:pt x="21600" y="7920"/>
                  <a:pt x="21600" y="8280"/>
                </a:cubicBezTo>
                <a:cubicBezTo>
                  <a:pt x="21600" y="8640"/>
                  <a:pt x="21262" y="9000"/>
                  <a:pt x="21262" y="9000"/>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1" name="Shape 217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172" name="Shape 217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41</a:t>
            </a:fld>
            <a:endParaRPr sz="2600">
              <a:solidFill>
                <a:srgbClr val="3F454D"/>
              </a:solidFill>
            </a:endParaRPr>
          </a:p>
        </p:txBody>
      </p:sp>
      <p:grpSp>
        <p:nvGrpSpPr>
          <p:cNvPr id="2189" name="Group 2189"/>
          <p:cNvGrpSpPr/>
          <p:nvPr/>
        </p:nvGrpSpPr>
        <p:grpSpPr>
          <a:xfrm>
            <a:off x="628404" y="3143507"/>
            <a:ext cx="3993070" cy="3642695"/>
            <a:chOff x="0" y="0"/>
            <a:chExt cx="3993068" cy="3642694"/>
          </a:xfrm>
        </p:grpSpPr>
        <p:sp>
          <p:nvSpPr>
            <p:cNvPr id="2173" name="Shape 2173"/>
            <p:cNvSpPr/>
            <p:nvPr/>
          </p:nvSpPr>
          <p:spPr>
            <a:xfrm>
              <a:off x="2706585" y="2767177"/>
              <a:ext cx="570770" cy="6315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603"/>
                  </a:lnTo>
                  <a:lnTo>
                    <a:pt x="3317" y="21600"/>
                  </a:lnTo>
                  <a:lnTo>
                    <a:pt x="18095" y="21600"/>
                  </a:lnTo>
                  <a:lnTo>
                    <a:pt x="21600" y="18432"/>
                  </a:lnTo>
                  <a:lnTo>
                    <a:pt x="21600" y="8"/>
                  </a:lnTo>
                  <a:lnTo>
                    <a:pt x="0" y="0"/>
                  </a:lnTo>
                  <a:close/>
                </a:path>
              </a:pathLst>
            </a:custGeom>
            <a:solidFill>
              <a:srgbClr val="A7ABB1"/>
            </a:solidFill>
            <a:ln w="12700" cap="flat">
              <a:noFill/>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2174" name="Shape 2174"/>
            <p:cNvSpPr/>
            <p:nvPr/>
          </p:nvSpPr>
          <p:spPr>
            <a:xfrm>
              <a:off x="2588461" y="2547933"/>
              <a:ext cx="820004" cy="261479"/>
            </a:xfrm>
            <a:prstGeom prst="roundRect">
              <a:avLst>
                <a:gd name="adj" fmla="val 50000"/>
              </a:avLst>
            </a:prstGeom>
            <a:solidFill>
              <a:srgbClr val="A7ABB1"/>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2175" name="Shape 2175"/>
            <p:cNvSpPr/>
            <p:nvPr/>
          </p:nvSpPr>
          <p:spPr>
            <a:xfrm>
              <a:off x="467322" y="92578"/>
              <a:ext cx="796930" cy="79674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2176" name="Shape 2176"/>
            <p:cNvSpPr/>
            <p:nvPr/>
          </p:nvSpPr>
          <p:spPr>
            <a:xfrm>
              <a:off x="-1" y="615405"/>
              <a:ext cx="2078410" cy="3027290"/>
            </a:xfrm>
            <a:custGeom>
              <a:avLst/>
              <a:gdLst/>
              <a:ahLst/>
              <a:cxnLst>
                <a:cxn ang="0">
                  <a:pos x="wd2" y="hd2"/>
                </a:cxn>
                <a:cxn ang="5400000">
                  <a:pos x="wd2" y="hd2"/>
                </a:cxn>
                <a:cxn ang="10800000">
                  <a:pos x="wd2" y="hd2"/>
                </a:cxn>
                <a:cxn ang="16200000">
                  <a:pos x="wd2" y="hd2"/>
                </a:cxn>
              </a:cxnLst>
              <a:rect l="0" t="0" r="r" b="b"/>
              <a:pathLst>
                <a:path w="21250" h="21276" extrusionOk="0">
                  <a:moveTo>
                    <a:pt x="15139" y="153"/>
                  </a:moveTo>
                  <a:lnTo>
                    <a:pt x="10554" y="2666"/>
                  </a:lnTo>
                  <a:lnTo>
                    <a:pt x="8420" y="2691"/>
                  </a:lnTo>
                  <a:lnTo>
                    <a:pt x="9880" y="2576"/>
                  </a:lnTo>
                  <a:cubicBezTo>
                    <a:pt x="9292" y="2366"/>
                    <a:pt x="8640" y="2257"/>
                    <a:pt x="7977" y="2256"/>
                  </a:cubicBezTo>
                  <a:cubicBezTo>
                    <a:pt x="7299" y="2256"/>
                    <a:pt x="6632" y="2371"/>
                    <a:pt x="6033" y="2590"/>
                  </a:cubicBezTo>
                  <a:cubicBezTo>
                    <a:pt x="5847" y="2669"/>
                    <a:pt x="5686" y="2774"/>
                    <a:pt x="5559" y="2897"/>
                  </a:cubicBezTo>
                  <a:cubicBezTo>
                    <a:pt x="5268" y="3179"/>
                    <a:pt x="5183" y="3522"/>
                    <a:pt x="5134" y="3855"/>
                  </a:cubicBezTo>
                  <a:cubicBezTo>
                    <a:pt x="5083" y="4197"/>
                    <a:pt x="5069" y="4546"/>
                    <a:pt x="5094" y="4899"/>
                  </a:cubicBezTo>
                  <a:lnTo>
                    <a:pt x="5880" y="14818"/>
                  </a:lnTo>
                  <a:lnTo>
                    <a:pt x="591" y="18707"/>
                  </a:lnTo>
                  <a:cubicBezTo>
                    <a:pt x="-161" y="19253"/>
                    <a:pt x="-200" y="20099"/>
                    <a:pt x="500" y="20677"/>
                  </a:cubicBezTo>
                  <a:cubicBezTo>
                    <a:pt x="1276" y="21318"/>
                    <a:pt x="2661" y="21405"/>
                    <a:pt x="3592" y="20871"/>
                  </a:cubicBezTo>
                  <a:lnTo>
                    <a:pt x="9585" y="16419"/>
                  </a:lnTo>
                  <a:cubicBezTo>
                    <a:pt x="9810" y="16257"/>
                    <a:pt x="9989" y="16067"/>
                    <a:pt x="10111" y="15859"/>
                  </a:cubicBezTo>
                  <a:cubicBezTo>
                    <a:pt x="10235" y="15649"/>
                    <a:pt x="10300" y="15425"/>
                    <a:pt x="10302" y="15198"/>
                  </a:cubicBezTo>
                  <a:lnTo>
                    <a:pt x="10408" y="12572"/>
                  </a:lnTo>
                  <a:lnTo>
                    <a:pt x="10862" y="12365"/>
                  </a:lnTo>
                  <a:cubicBezTo>
                    <a:pt x="11063" y="12280"/>
                    <a:pt x="11241" y="12172"/>
                    <a:pt x="11387" y="12045"/>
                  </a:cubicBezTo>
                  <a:cubicBezTo>
                    <a:pt x="11527" y="11923"/>
                    <a:pt x="11636" y="11787"/>
                    <a:pt x="11710" y="11641"/>
                  </a:cubicBezTo>
                  <a:lnTo>
                    <a:pt x="12674" y="9915"/>
                  </a:lnTo>
                  <a:lnTo>
                    <a:pt x="11917" y="11736"/>
                  </a:lnTo>
                  <a:cubicBezTo>
                    <a:pt x="11847" y="11880"/>
                    <a:pt x="11742" y="12015"/>
                    <a:pt x="11605" y="12135"/>
                  </a:cubicBezTo>
                  <a:cubicBezTo>
                    <a:pt x="11462" y="12261"/>
                    <a:pt x="11287" y="12368"/>
                    <a:pt x="11089" y="12451"/>
                  </a:cubicBezTo>
                  <a:lnTo>
                    <a:pt x="10671" y="12648"/>
                  </a:lnTo>
                  <a:lnTo>
                    <a:pt x="14607" y="14752"/>
                  </a:lnTo>
                  <a:lnTo>
                    <a:pt x="16850" y="20281"/>
                  </a:lnTo>
                  <a:cubicBezTo>
                    <a:pt x="17307" y="21070"/>
                    <a:pt x="18592" y="21469"/>
                    <a:pt x="19755" y="21183"/>
                  </a:cubicBezTo>
                  <a:cubicBezTo>
                    <a:pt x="20783" y="20930"/>
                    <a:pt x="21400" y="20208"/>
                    <a:pt x="21219" y="19468"/>
                  </a:cubicBezTo>
                  <a:lnTo>
                    <a:pt x="18564" y="13517"/>
                  </a:lnTo>
                  <a:cubicBezTo>
                    <a:pt x="18484" y="13324"/>
                    <a:pt x="18361" y="13141"/>
                    <a:pt x="18198" y="12974"/>
                  </a:cubicBezTo>
                  <a:cubicBezTo>
                    <a:pt x="18060" y="12834"/>
                    <a:pt x="17897" y="12708"/>
                    <a:pt x="17711" y="12598"/>
                  </a:cubicBezTo>
                  <a:lnTo>
                    <a:pt x="12806" y="9592"/>
                  </a:lnTo>
                  <a:lnTo>
                    <a:pt x="12168" y="4943"/>
                  </a:lnTo>
                  <a:lnTo>
                    <a:pt x="12599" y="6696"/>
                  </a:lnTo>
                  <a:lnTo>
                    <a:pt x="13014" y="6844"/>
                  </a:lnTo>
                  <a:cubicBezTo>
                    <a:pt x="13142" y="6874"/>
                    <a:pt x="13274" y="6896"/>
                    <a:pt x="13407" y="6911"/>
                  </a:cubicBezTo>
                  <a:cubicBezTo>
                    <a:pt x="13587" y="6930"/>
                    <a:pt x="13769" y="6934"/>
                    <a:pt x="13950" y="6923"/>
                  </a:cubicBezTo>
                  <a:lnTo>
                    <a:pt x="19601" y="6672"/>
                  </a:lnTo>
                  <a:cubicBezTo>
                    <a:pt x="20440" y="6578"/>
                    <a:pt x="21026" y="6051"/>
                    <a:pt x="20937" y="5470"/>
                  </a:cubicBezTo>
                  <a:cubicBezTo>
                    <a:pt x="20848" y="4885"/>
                    <a:pt x="20105" y="4451"/>
                    <a:pt x="19250" y="4484"/>
                  </a:cubicBezTo>
                  <a:lnTo>
                    <a:pt x="14113" y="4776"/>
                  </a:lnTo>
                  <a:lnTo>
                    <a:pt x="13074" y="4140"/>
                  </a:lnTo>
                  <a:lnTo>
                    <a:pt x="12521" y="4445"/>
                  </a:lnTo>
                  <a:cubicBezTo>
                    <a:pt x="12361" y="4505"/>
                    <a:pt x="12192" y="4553"/>
                    <a:pt x="12017" y="4588"/>
                  </a:cubicBezTo>
                  <a:cubicBezTo>
                    <a:pt x="11788" y="4635"/>
                    <a:pt x="11551" y="4659"/>
                    <a:pt x="11312" y="4660"/>
                  </a:cubicBezTo>
                  <a:lnTo>
                    <a:pt x="10129" y="4744"/>
                  </a:lnTo>
                  <a:lnTo>
                    <a:pt x="11322" y="4611"/>
                  </a:lnTo>
                  <a:cubicBezTo>
                    <a:pt x="11528" y="4586"/>
                    <a:pt x="11730" y="4549"/>
                    <a:pt x="11926" y="4499"/>
                  </a:cubicBezTo>
                  <a:cubicBezTo>
                    <a:pt x="12100" y="4454"/>
                    <a:pt x="12268" y="4399"/>
                    <a:pt x="12429" y="4335"/>
                  </a:cubicBezTo>
                  <a:lnTo>
                    <a:pt x="16883" y="2016"/>
                  </a:lnTo>
                  <a:cubicBezTo>
                    <a:pt x="17624" y="1648"/>
                    <a:pt x="17778" y="933"/>
                    <a:pt x="17225" y="433"/>
                  </a:cubicBezTo>
                  <a:cubicBezTo>
                    <a:pt x="16734" y="-11"/>
                    <a:pt x="15837" y="-131"/>
                    <a:pt x="15139" y="153"/>
                  </a:cubicBezTo>
                  <a:close/>
                </a:path>
              </a:pathLst>
            </a:custGeom>
            <a:solidFill>
              <a:srgbClr val="3F454D"/>
            </a:solidFill>
            <a:ln w="3175" cap="flat">
              <a:noFill/>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2177" name="Shape 2177"/>
            <p:cNvSpPr/>
            <p:nvPr/>
          </p:nvSpPr>
          <p:spPr>
            <a:xfrm>
              <a:off x="1492499" y="0"/>
              <a:ext cx="1259521" cy="1421120"/>
            </a:xfrm>
            <a:custGeom>
              <a:avLst/>
              <a:gdLst/>
              <a:ahLst/>
              <a:cxnLst>
                <a:cxn ang="0">
                  <a:pos x="wd2" y="hd2"/>
                </a:cxn>
                <a:cxn ang="5400000">
                  <a:pos x="wd2" y="hd2"/>
                </a:cxn>
                <a:cxn ang="10800000">
                  <a:pos x="wd2" y="hd2"/>
                </a:cxn>
                <a:cxn ang="16200000">
                  <a:pos x="wd2" y="hd2"/>
                </a:cxn>
              </a:cxnLst>
              <a:rect l="0" t="0" r="r" b="b"/>
              <a:pathLst>
                <a:path w="21595" h="21458" extrusionOk="0">
                  <a:moveTo>
                    <a:pt x="14768" y="0"/>
                  </a:moveTo>
                  <a:cubicBezTo>
                    <a:pt x="11682" y="279"/>
                    <a:pt x="8751" y="1325"/>
                    <a:pt x="6316" y="3018"/>
                  </a:cubicBezTo>
                  <a:cubicBezTo>
                    <a:pt x="3974" y="4646"/>
                    <a:pt x="2184" y="6809"/>
                    <a:pt x="1141" y="9271"/>
                  </a:cubicBezTo>
                  <a:cubicBezTo>
                    <a:pt x="2104" y="9290"/>
                    <a:pt x="2984" y="9759"/>
                    <a:pt x="3451" y="10501"/>
                  </a:cubicBezTo>
                  <a:cubicBezTo>
                    <a:pt x="4024" y="11411"/>
                    <a:pt x="3878" y="12542"/>
                    <a:pt x="3086" y="13315"/>
                  </a:cubicBezTo>
                  <a:lnTo>
                    <a:pt x="0" y="15442"/>
                  </a:lnTo>
                  <a:lnTo>
                    <a:pt x="4923" y="15200"/>
                  </a:lnTo>
                  <a:cubicBezTo>
                    <a:pt x="5306" y="15206"/>
                    <a:pt x="5677" y="15267"/>
                    <a:pt x="6024" y="15374"/>
                  </a:cubicBezTo>
                  <a:cubicBezTo>
                    <a:pt x="6371" y="15481"/>
                    <a:pt x="6711" y="15640"/>
                    <a:pt x="6954" y="15902"/>
                  </a:cubicBezTo>
                  <a:cubicBezTo>
                    <a:pt x="7352" y="16332"/>
                    <a:pt x="7393" y="16938"/>
                    <a:pt x="7056" y="17405"/>
                  </a:cubicBezTo>
                  <a:cubicBezTo>
                    <a:pt x="6814" y="17687"/>
                    <a:pt x="6637" y="18007"/>
                    <a:pt x="6534" y="18348"/>
                  </a:cubicBezTo>
                  <a:cubicBezTo>
                    <a:pt x="6441" y="18655"/>
                    <a:pt x="6409" y="18974"/>
                    <a:pt x="6440" y="19291"/>
                  </a:cubicBezTo>
                  <a:cubicBezTo>
                    <a:pt x="6624" y="20412"/>
                    <a:pt x="7633" y="21288"/>
                    <a:pt x="8908" y="21436"/>
                  </a:cubicBezTo>
                  <a:cubicBezTo>
                    <a:pt x="10328" y="21600"/>
                    <a:pt x="11673" y="20831"/>
                    <a:pt x="12079" y="19622"/>
                  </a:cubicBezTo>
                  <a:cubicBezTo>
                    <a:pt x="12197" y="19191"/>
                    <a:pt x="12191" y="18740"/>
                    <a:pt x="12062" y="18311"/>
                  </a:cubicBezTo>
                  <a:cubicBezTo>
                    <a:pt x="11962" y="17978"/>
                    <a:pt x="11789" y="17666"/>
                    <a:pt x="11554" y="17390"/>
                  </a:cubicBezTo>
                  <a:cubicBezTo>
                    <a:pt x="11216" y="16965"/>
                    <a:pt x="11162" y="16414"/>
                    <a:pt x="11412" y="15944"/>
                  </a:cubicBezTo>
                  <a:cubicBezTo>
                    <a:pt x="11706" y="15392"/>
                    <a:pt x="12355" y="15058"/>
                    <a:pt x="13045" y="15102"/>
                  </a:cubicBezTo>
                  <a:lnTo>
                    <a:pt x="15810" y="15677"/>
                  </a:lnTo>
                  <a:lnTo>
                    <a:pt x="16049" y="14612"/>
                  </a:lnTo>
                  <a:cubicBezTo>
                    <a:pt x="15557" y="13797"/>
                    <a:pt x="15190" y="12927"/>
                    <a:pt x="14958" y="12027"/>
                  </a:cubicBezTo>
                  <a:cubicBezTo>
                    <a:pt x="14730" y="11140"/>
                    <a:pt x="14635" y="10231"/>
                    <a:pt x="14674" y="9322"/>
                  </a:cubicBezTo>
                  <a:cubicBezTo>
                    <a:pt x="14713" y="8979"/>
                    <a:pt x="14902" y="8663"/>
                    <a:pt x="15203" y="8441"/>
                  </a:cubicBezTo>
                  <a:cubicBezTo>
                    <a:pt x="15695" y="8077"/>
                    <a:pt x="16391" y="8018"/>
                    <a:pt x="16954" y="8292"/>
                  </a:cubicBezTo>
                  <a:cubicBezTo>
                    <a:pt x="17187" y="8445"/>
                    <a:pt x="17436" y="8578"/>
                    <a:pt x="17696" y="8690"/>
                  </a:cubicBezTo>
                  <a:cubicBezTo>
                    <a:pt x="17915" y="8785"/>
                    <a:pt x="18143" y="8864"/>
                    <a:pt x="18380" y="8912"/>
                  </a:cubicBezTo>
                  <a:cubicBezTo>
                    <a:pt x="18952" y="9030"/>
                    <a:pt x="19554" y="8967"/>
                    <a:pt x="20079" y="8734"/>
                  </a:cubicBezTo>
                  <a:cubicBezTo>
                    <a:pt x="21011" y="8266"/>
                    <a:pt x="21589" y="7396"/>
                    <a:pt x="21595" y="6452"/>
                  </a:cubicBezTo>
                  <a:cubicBezTo>
                    <a:pt x="21600" y="5680"/>
                    <a:pt x="21217" y="4947"/>
                    <a:pt x="20548" y="4448"/>
                  </a:cubicBezTo>
                  <a:cubicBezTo>
                    <a:pt x="20044" y="4129"/>
                    <a:pt x="19435" y="3967"/>
                    <a:pt x="18815" y="3986"/>
                  </a:cubicBezTo>
                  <a:cubicBezTo>
                    <a:pt x="18253" y="4004"/>
                    <a:pt x="17711" y="4171"/>
                    <a:pt x="17260" y="4465"/>
                  </a:cubicBezTo>
                  <a:cubicBezTo>
                    <a:pt x="16658" y="4811"/>
                    <a:pt x="15876" y="4793"/>
                    <a:pt x="15297" y="4418"/>
                  </a:cubicBezTo>
                  <a:cubicBezTo>
                    <a:pt x="14878" y="4147"/>
                    <a:pt x="14626" y="3721"/>
                    <a:pt x="14614" y="3264"/>
                  </a:cubicBezTo>
                  <a:lnTo>
                    <a:pt x="14768" y="0"/>
                  </a:lnTo>
                  <a:close/>
                </a:path>
              </a:pathLst>
            </a:custGeom>
            <a:solidFill>
              <a:schemeClr val="accent4"/>
            </a:solidFill>
            <a:ln w="3175" cap="flat">
              <a:noFill/>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2178" name="Shape 2178"/>
            <p:cNvSpPr/>
            <p:nvPr/>
          </p:nvSpPr>
          <p:spPr>
            <a:xfrm>
              <a:off x="2920395" y="469476"/>
              <a:ext cx="1072674" cy="1026936"/>
            </a:xfrm>
            <a:custGeom>
              <a:avLst/>
              <a:gdLst/>
              <a:ahLst/>
              <a:cxnLst>
                <a:cxn ang="0">
                  <a:pos x="wd2" y="hd2"/>
                </a:cxn>
                <a:cxn ang="5400000">
                  <a:pos x="wd2" y="hd2"/>
                </a:cxn>
                <a:cxn ang="10800000">
                  <a:pos x="wd2" y="hd2"/>
                </a:cxn>
                <a:cxn ang="16200000">
                  <a:pos x="wd2" y="hd2"/>
                </a:cxn>
              </a:cxnLst>
              <a:rect l="0" t="0" r="r" b="b"/>
              <a:pathLst>
                <a:path w="21454" h="21119" extrusionOk="0">
                  <a:moveTo>
                    <a:pt x="160" y="104"/>
                  </a:moveTo>
                  <a:lnTo>
                    <a:pt x="1" y="4052"/>
                  </a:lnTo>
                  <a:cubicBezTo>
                    <a:pt x="-7" y="4404"/>
                    <a:pt x="39" y="4740"/>
                    <a:pt x="129" y="5058"/>
                  </a:cubicBezTo>
                  <a:cubicBezTo>
                    <a:pt x="208" y="5333"/>
                    <a:pt x="325" y="5616"/>
                    <a:pt x="569" y="5794"/>
                  </a:cubicBezTo>
                  <a:cubicBezTo>
                    <a:pt x="1209" y="6259"/>
                    <a:pt x="1949" y="5684"/>
                    <a:pt x="2629" y="5313"/>
                  </a:cubicBezTo>
                  <a:cubicBezTo>
                    <a:pt x="2861" y="5186"/>
                    <a:pt x="3107" y="5086"/>
                    <a:pt x="3362" y="5016"/>
                  </a:cubicBezTo>
                  <a:cubicBezTo>
                    <a:pt x="5496" y="4484"/>
                    <a:pt x="7636" y="5868"/>
                    <a:pt x="8093" y="8076"/>
                  </a:cubicBezTo>
                  <a:cubicBezTo>
                    <a:pt x="8528" y="10173"/>
                    <a:pt x="7265" y="12246"/>
                    <a:pt x="5240" y="12761"/>
                  </a:cubicBezTo>
                  <a:cubicBezTo>
                    <a:pt x="4654" y="12914"/>
                    <a:pt x="4042" y="12925"/>
                    <a:pt x="3451" y="12793"/>
                  </a:cubicBezTo>
                  <a:cubicBezTo>
                    <a:pt x="3032" y="12700"/>
                    <a:pt x="2632" y="12536"/>
                    <a:pt x="2265" y="12308"/>
                  </a:cubicBezTo>
                  <a:cubicBezTo>
                    <a:pt x="1811" y="11919"/>
                    <a:pt x="1163" y="11880"/>
                    <a:pt x="667" y="12211"/>
                  </a:cubicBezTo>
                  <a:cubicBezTo>
                    <a:pt x="240" y="12497"/>
                    <a:pt x="10" y="13009"/>
                    <a:pt x="75" y="13529"/>
                  </a:cubicBezTo>
                  <a:cubicBezTo>
                    <a:pt x="95" y="14568"/>
                    <a:pt x="216" y="15603"/>
                    <a:pt x="436" y="16617"/>
                  </a:cubicBezTo>
                  <a:cubicBezTo>
                    <a:pt x="679" y="17735"/>
                    <a:pt x="1041" y="18822"/>
                    <a:pt x="1515" y="19858"/>
                  </a:cubicBezTo>
                  <a:lnTo>
                    <a:pt x="8609" y="21077"/>
                  </a:lnTo>
                  <a:cubicBezTo>
                    <a:pt x="8838" y="21129"/>
                    <a:pt x="9067" y="21131"/>
                    <a:pt x="9285" y="21090"/>
                  </a:cubicBezTo>
                  <a:cubicBezTo>
                    <a:pt x="9367" y="21074"/>
                    <a:pt x="9447" y="21053"/>
                    <a:pt x="9526" y="21024"/>
                  </a:cubicBezTo>
                  <a:cubicBezTo>
                    <a:pt x="9604" y="20995"/>
                    <a:pt x="9679" y="20958"/>
                    <a:pt x="9749" y="20913"/>
                  </a:cubicBezTo>
                  <a:cubicBezTo>
                    <a:pt x="9942" y="20788"/>
                    <a:pt x="10091" y="20596"/>
                    <a:pt x="10180" y="20365"/>
                  </a:cubicBezTo>
                  <a:cubicBezTo>
                    <a:pt x="10469" y="19621"/>
                    <a:pt x="10057" y="18873"/>
                    <a:pt x="9804" y="18157"/>
                  </a:cubicBezTo>
                  <a:cubicBezTo>
                    <a:pt x="9643" y="17702"/>
                    <a:pt x="9540" y="17226"/>
                    <a:pt x="9500" y="16737"/>
                  </a:cubicBezTo>
                  <a:cubicBezTo>
                    <a:pt x="9365" y="15414"/>
                    <a:pt x="9896" y="14111"/>
                    <a:pt x="10910" y="13283"/>
                  </a:cubicBezTo>
                  <a:cubicBezTo>
                    <a:pt x="11674" y="12658"/>
                    <a:pt x="12647" y="12367"/>
                    <a:pt x="13619" y="12473"/>
                  </a:cubicBezTo>
                  <a:cubicBezTo>
                    <a:pt x="14755" y="12578"/>
                    <a:pt x="15790" y="13189"/>
                    <a:pt x="16452" y="14144"/>
                  </a:cubicBezTo>
                  <a:cubicBezTo>
                    <a:pt x="17056" y="15017"/>
                    <a:pt x="17295" y="16103"/>
                    <a:pt x="17115" y="17158"/>
                  </a:cubicBezTo>
                  <a:cubicBezTo>
                    <a:pt x="17055" y="17619"/>
                    <a:pt x="16918" y="18062"/>
                    <a:pt x="16713" y="18470"/>
                  </a:cubicBezTo>
                  <a:cubicBezTo>
                    <a:pt x="16450" y="18993"/>
                    <a:pt x="16064" y="19547"/>
                    <a:pt x="16298" y="20112"/>
                  </a:cubicBezTo>
                  <a:cubicBezTo>
                    <a:pt x="16435" y="20441"/>
                    <a:pt x="16733" y="20628"/>
                    <a:pt x="17036" y="20741"/>
                  </a:cubicBezTo>
                  <a:cubicBezTo>
                    <a:pt x="17304" y="20841"/>
                    <a:pt x="17594" y="20892"/>
                    <a:pt x="17897" y="20880"/>
                  </a:cubicBezTo>
                  <a:lnTo>
                    <a:pt x="21448" y="20388"/>
                  </a:lnTo>
                  <a:cubicBezTo>
                    <a:pt x="21593" y="14575"/>
                    <a:pt x="19256" y="8988"/>
                    <a:pt x="15052" y="5098"/>
                  </a:cubicBezTo>
                  <a:cubicBezTo>
                    <a:pt x="10997" y="1345"/>
                    <a:pt x="5588" y="-469"/>
                    <a:pt x="160" y="104"/>
                  </a:cubicBezTo>
                  <a:close/>
                </a:path>
              </a:pathLst>
            </a:custGeom>
            <a:solidFill>
              <a:schemeClr val="accent3"/>
            </a:solidFill>
            <a:ln w="3175" cap="flat">
              <a:noFill/>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2179" name="Shape 2179"/>
            <p:cNvSpPr/>
            <p:nvPr/>
          </p:nvSpPr>
          <p:spPr>
            <a:xfrm>
              <a:off x="2041717" y="1520613"/>
              <a:ext cx="1294507" cy="1004309"/>
            </a:xfrm>
            <a:custGeom>
              <a:avLst/>
              <a:gdLst/>
              <a:ahLst/>
              <a:cxnLst>
                <a:cxn ang="0">
                  <a:pos x="wd2" y="hd2"/>
                </a:cxn>
                <a:cxn ang="5400000">
                  <a:pos x="wd2" y="hd2"/>
                </a:cxn>
                <a:cxn ang="10800000">
                  <a:pos x="wd2" y="hd2"/>
                </a:cxn>
                <a:cxn ang="16200000">
                  <a:pos x="wd2" y="hd2"/>
                </a:cxn>
              </a:cxnLst>
              <a:rect l="0" t="0" r="r" b="b"/>
              <a:pathLst>
                <a:path w="21547" h="21571" extrusionOk="0">
                  <a:moveTo>
                    <a:pt x="0" y="314"/>
                  </a:moveTo>
                  <a:lnTo>
                    <a:pt x="4873" y="107"/>
                  </a:lnTo>
                  <a:cubicBezTo>
                    <a:pt x="5177" y="49"/>
                    <a:pt x="5475" y="84"/>
                    <a:pt x="5750" y="194"/>
                  </a:cubicBezTo>
                  <a:cubicBezTo>
                    <a:pt x="5978" y="285"/>
                    <a:pt x="6205" y="432"/>
                    <a:pt x="6345" y="709"/>
                  </a:cubicBezTo>
                  <a:cubicBezTo>
                    <a:pt x="6658" y="1329"/>
                    <a:pt x="6350" y="2057"/>
                    <a:pt x="6129" y="2710"/>
                  </a:cubicBezTo>
                  <a:cubicBezTo>
                    <a:pt x="6003" y="3083"/>
                    <a:pt x="5906" y="3473"/>
                    <a:pt x="5842" y="3879"/>
                  </a:cubicBezTo>
                  <a:cubicBezTo>
                    <a:pt x="5657" y="4975"/>
                    <a:pt x="5829" y="6120"/>
                    <a:pt x="6317" y="7049"/>
                  </a:cubicBezTo>
                  <a:cubicBezTo>
                    <a:pt x="6942" y="8238"/>
                    <a:pt x="7998" y="8928"/>
                    <a:pt x="9111" y="8873"/>
                  </a:cubicBezTo>
                  <a:cubicBezTo>
                    <a:pt x="9937" y="8859"/>
                    <a:pt x="10726" y="8423"/>
                    <a:pt x="11304" y="7660"/>
                  </a:cubicBezTo>
                  <a:cubicBezTo>
                    <a:pt x="11883" y="6896"/>
                    <a:pt x="12204" y="5865"/>
                    <a:pt x="12195" y="4796"/>
                  </a:cubicBezTo>
                  <a:cubicBezTo>
                    <a:pt x="12209" y="4355"/>
                    <a:pt x="12172" y="3913"/>
                    <a:pt x="12085" y="3486"/>
                  </a:cubicBezTo>
                  <a:cubicBezTo>
                    <a:pt x="12002" y="3084"/>
                    <a:pt x="11875" y="2699"/>
                    <a:pt x="11708" y="2342"/>
                  </a:cubicBezTo>
                  <a:cubicBezTo>
                    <a:pt x="11563" y="2084"/>
                    <a:pt x="11478" y="1788"/>
                    <a:pt x="11453" y="1486"/>
                  </a:cubicBezTo>
                  <a:cubicBezTo>
                    <a:pt x="11428" y="1189"/>
                    <a:pt x="11461" y="876"/>
                    <a:pt x="11590" y="606"/>
                  </a:cubicBezTo>
                  <a:cubicBezTo>
                    <a:pt x="11712" y="350"/>
                    <a:pt x="11902" y="175"/>
                    <a:pt x="12110" y="81"/>
                  </a:cubicBezTo>
                  <a:cubicBezTo>
                    <a:pt x="12322" y="-14"/>
                    <a:pt x="12557" y="-29"/>
                    <a:pt x="12785" y="54"/>
                  </a:cubicBezTo>
                  <a:lnTo>
                    <a:pt x="15202" y="732"/>
                  </a:lnTo>
                  <a:lnTo>
                    <a:pt x="14626" y="4996"/>
                  </a:lnTo>
                  <a:cubicBezTo>
                    <a:pt x="14456" y="5780"/>
                    <a:pt x="14650" y="6621"/>
                    <a:pt x="15126" y="7156"/>
                  </a:cubicBezTo>
                  <a:cubicBezTo>
                    <a:pt x="15656" y="7752"/>
                    <a:pt x="16420" y="7850"/>
                    <a:pt x="17031" y="7401"/>
                  </a:cubicBezTo>
                  <a:cubicBezTo>
                    <a:pt x="17428" y="7050"/>
                    <a:pt x="17871" y="6812"/>
                    <a:pt x="18332" y="6694"/>
                  </a:cubicBezTo>
                  <a:cubicBezTo>
                    <a:pt x="18760" y="6585"/>
                    <a:pt x="19207" y="6579"/>
                    <a:pt x="19641" y="6729"/>
                  </a:cubicBezTo>
                  <a:cubicBezTo>
                    <a:pt x="20809" y="7132"/>
                    <a:pt x="21600" y="8534"/>
                    <a:pt x="21539" y="10093"/>
                  </a:cubicBezTo>
                  <a:cubicBezTo>
                    <a:pt x="21597" y="11021"/>
                    <a:pt x="21348" y="11937"/>
                    <a:pt x="20851" y="12614"/>
                  </a:cubicBezTo>
                  <a:cubicBezTo>
                    <a:pt x="20191" y="13515"/>
                    <a:pt x="19198" y="13871"/>
                    <a:pt x="18271" y="13539"/>
                  </a:cubicBezTo>
                  <a:cubicBezTo>
                    <a:pt x="18003" y="13375"/>
                    <a:pt x="17745" y="13204"/>
                    <a:pt x="17495" y="13027"/>
                  </a:cubicBezTo>
                  <a:cubicBezTo>
                    <a:pt x="17264" y="12862"/>
                    <a:pt x="17035" y="12690"/>
                    <a:pt x="16785" y="12597"/>
                  </a:cubicBezTo>
                  <a:cubicBezTo>
                    <a:pt x="16368" y="12443"/>
                    <a:pt x="15905" y="12508"/>
                    <a:pt x="15521" y="12836"/>
                  </a:cubicBezTo>
                  <a:cubicBezTo>
                    <a:pt x="15219" y="13093"/>
                    <a:pt x="15015" y="13476"/>
                    <a:pt x="14886" y="13887"/>
                  </a:cubicBezTo>
                  <a:cubicBezTo>
                    <a:pt x="14743" y="14344"/>
                    <a:pt x="14689" y="14850"/>
                    <a:pt x="14743" y="15362"/>
                  </a:cubicBezTo>
                  <a:lnTo>
                    <a:pt x="15381" y="21571"/>
                  </a:lnTo>
                  <a:lnTo>
                    <a:pt x="7502" y="21086"/>
                  </a:lnTo>
                  <a:cubicBezTo>
                    <a:pt x="7111" y="20411"/>
                    <a:pt x="6769" y="19690"/>
                    <a:pt x="6481" y="18934"/>
                  </a:cubicBezTo>
                  <a:cubicBezTo>
                    <a:pt x="6130" y="18010"/>
                    <a:pt x="5862" y="17039"/>
                    <a:pt x="5681" y="16038"/>
                  </a:cubicBezTo>
                  <a:cubicBezTo>
                    <a:pt x="5501" y="15157"/>
                    <a:pt x="5192" y="14328"/>
                    <a:pt x="4772" y="13596"/>
                  </a:cubicBezTo>
                  <a:cubicBezTo>
                    <a:pt x="4534" y="13180"/>
                    <a:pt x="4261" y="12799"/>
                    <a:pt x="3990" y="12418"/>
                  </a:cubicBezTo>
                  <a:cubicBezTo>
                    <a:pt x="3744" y="12074"/>
                    <a:pt x="3500" y="11728"/>
                    <a:pt x="3256" y="11381"/>
                  </a:cubicBezTo>
                  <a:cubicBezTo>
                    <a:pt x="2270" y="9728"/>
                    <a:pt x="1486" y="7891"/>
                    <a:pt x="930" y="5932"/>
                  </a:cubicBezTo>
                  <a:cubicBezTo>
                    <a:pt x="417" y="4125"/>
                    <a:pt x="104" y="2234"/>
                    <a:pt x="0" y="314"/>
                  </a:cubicBezTo>
                  <a:close/>
                </a:path>
              </a:pathLst>
            </a:custGeom>
            <a:solidFill>
              <a:schemeClr val="accent2"/>
            </a:solidFill>
            <a:ln w="3175" cap="flat">
              <a:noFill/>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2180" name="Shape 2180"/>
            <p:cNvSpPr/>
            <p:nvPr/>
          </p:nvSpPr>
          <p:spPr>
            <a:xfrm>
              <a:off x="2944071" y="1111917"/>
              <a:ext cx="1044981" cy="1392814"/>
            </a:xfrm>
            <a:custGeom>
              <a:avLst/>
              <a:gdLst/>
              <a:ahLst/>
              <a:cxnLst>
                <a:cxn ang="0">
                  <a:pos x="wd2" y="hd2"/>
                </a:cxn>
                <a:cxn ang="5400000">
                  <a:pos x="wd2" y="hd2"/>
                </a:cxn>
                <a:cxn ang="10800000">
                  <a:pos x="wd2" y="hd2"/>
                </a:cxn>
                <a:cxn ang="16200000">
                  <a:pos x="wd2" y="hd2"/>
                </a:cxn>
              </a:cxnLst>
              <a:rect l="0" t="0" r="r" b="b"/>
              <a:pathLst>
                <a:path w="21569" h="21444" extrusionOk="0">
                  <a:moveTo>
                    <a:pt x="1113" y="5524"/>
                  </a:moveTo>
                  <a:lnTo>
                    <a:pt x="50" y="9863"/>
                  </a:lnTo>
                  <a:cubicBezTo>
                    <a:pt x="-31" y="10120"/>
                    <a:pt x="-12" y="10380"/>
                    <a:pt x="91" y="10618"/>
                  </a:cubicBezTo>
                  <a:cubicBezTo>
                    <a:pt x="181" y="10828"/>
                    <a:pt x="339" y="11028"/>
                    <a:pt x="597" y="11160"/>
                  </a:cubicBezTo>
                  <a:cubicBezTo>
                    <a:pt x="871" y="11300"/>
                    <a:pt x="1200" y="11335"/>
                    <a:pt x="1514" y="11318"/>
                  </a:cubicBezTo>
                  <a:cubicBezTo>
                    <a:pt x="1872" y="11299"/>
                    <a:pt x="2227" y="11212"/>
                    <a:pt x="2541" y="11055"/>
                  </a:cubicBezTo>
                  <a:cubicBezTo>
                    <a:pt x="3686" y="10503"/>
                    <a:pt x="5126" y="10420"/>
                    <a:pt x="6371" y="10834"/>
                  </a:cubicBezTo>
                  <a:cubicBezTo>
                    <a:pt x="7680" y="11269"/>
                    <a:pt x="8582" y="12188"/>
                    <a:pt x="8744" y="13250"/>
                  </a:cubicBezTo>
                  <a:cubicBezTo>
                    <a:pt x="8916" y="14139"/>
                    <a:pt x="8522" y="15036"/>
                    <a:pt x="7680" y="15677"/>
                  </a:cubicBezTo>
                  <a:cubicBezTo>
                    <a:pt x="6641" y="16468"/>
                    <a:pt x="5093" y="16754"/>
                    <a:pt x="3679" y="16417"/>
                  </a:cubicBezTo>
                  <a:cubicBezTo>
                    <a:pt x="3315" y="16281"/>
                    <a:pt x="2953" y="16159"/>
                    <a:pt x="2587" y="16051"/>
                  </a:cubicBezTo>
                  <a:cubicBezTo>
                    <a:pt x="2030" y="15886"/>
                    <a:pt x="1394" y="15743"/>
                    <a:pt x="844" y="15975"/>
                  </a:cubicBezTo>
                  <a:cubicBezTo>
                    <a:pt x="546" y="16101"/>
                    <a:pt x="357" y="16313"/>
                    <a:pt x="245" y="16537"/>
                  </a:cubicBezTo>
                  <a:cubicBezTo>
                    <a:pt x="126" y="16776"/>
                    <a:pt x="90" y="17041"/>
                    <a:pt x="158" y="17308"/>
                  </a:cubicBezTo>
                  <a:lnTo>
                    <a:pt x="958" y="21444"/>
                  </a:lnTo>
                  <a:lnTo>
                    <a:pt x="11789" y="21421"/>
                  </a:lnTo>
                  <a:cubicBezTo>
                    <a:pt x="12290" y="21042"/>
                    <a:pt x="12711" y="20608"/>
                    <a:pt x="13035" y="20134"/>
                  </a:cubicBezTo>
                  <a:cubicBezTo>
                    <a:pt x="13378" y="19631"/>
                    <a:pt x="13609" y="19089"/>
                    <a:pt x="13717" y="18531"/>
                  </a:cubicBezTo>
                  <a:cubicBezTo>
                    <a:pt x="13955" y="17950"/>
                    <a:pt x="14289" y="17393"/>
                    <a:pt x="14713" y="16875"/>
                  </a:cubicBezTo>
                  <a:cubicBezTo>
                    <a:pt x="15148" y="16342"/>
                    <a:pt x="15674" y="15854"/>
                    <a:pt x="16276" y="15422"/>
                  </a:cubicBezTo>
                  <a:cubicBezTo>
                    <a:pt x="17987" y="14068"/>
                    <a:pt x="19334" y="12481"/>
                    <a:pt x="20243" y="10747"/>
                  </a:cubicBezTo>
                  <a:cubicBezTo>
                    <a:pt x="21043" y="9221"/>
                    <a:pt x="21492" y="7605"/>
                    <a:pt x="21569" y="5967"/>
                  </a:cubicBezTo>
                  <a:lnTo>
                    <a:pt x="18132" y="6285"/>
                  </a:lnTo>
                  <a:cubicBezTo>
                    <a:pt x="17862" y="6304"/>
                    <a:pt x="17593" y="6301"/>
                    <a:pt x="17330" y="6276"/>
                  </a:cubicBezTo>
                  <a:cubicBezTo>
                    <a:pt x="16700" y="6215"/>
                    <a:pt x="16071" y="6026"/>
                    <a:pt x="15700" y="5619"/>
                  </a:cubicBezTo>
                  <a:cubicBezTo>
                    <a:pt x="15375" y="5263"/>
                    <a:pt x="15332" y="4804"/>
                    <a:pt x="15590" y="4419"/>
                  </a:cubicBezTo>
                  <a:cubicBezTo>
                    <a:pt x="17038" y="3297"/>
                    <a:pt x="16870" y="1489"/>
                    <a:pt x="15230" y="526"/>
                  </a:cubicBezTo>
                  <a:cubicBezTo>
                    <a:pt x="14280" y="-32"/>
                    <a:pt x="12998" y="-156"/>
                    <a:pt x="11889" y="202"/>
                  </a:cubicBezTo>
                  <a:cubicBezTo>
                    <a:pt x="11204" y="429"/>
                    <a:pt x="10647" y="828"/>
                    <a:pt x="10317" y="1330"/>
                  </a:cubicBezTo>
                  <a:cubicBezTo>
                    <a:pt x="9996" y="1818"/>
                    <a:pt x="9907" y="2356"/>
                    <a:pt x="9979" y="2877"/>
                  </a:cubicBezTo>
                  <a:cubicBezTo>
                    <a:pt x="10052" y="3399"/>
                    <a:pt x="10288" y="3911"/>
                    <a:pt x="10686" y="4368"/>
                  </a:cubicBezTo>
                  <a:cubicBezTo>
                    <a:pt x="10959" y="4864"/>
                    <a:pt x="10859" y="5430"/>
                    <a:pt x="10422" y="5855"/>
                  </a:cubicBezTo>
                  <a:cubicBezTo>
                    <a:pt x="9948" y="6318"/>
                    <a:pt x="9161" y="6537"/>
                    <a:pt x="8396" y="6420"/>
                  </a:cubicBezTo>
                  <a:lnTo>
                    <a:pt x="1113" y="5524"/>
                  </a:lnTo>
                  <a:close/>
                </a:path>
              </a:pathLst>
            </a:custGeom>
            <a:solidFill>
              <a:schemeClr val="accent1"/>
            </a:solidFill>
            <a:ln w="3175" cap="flat">
              <a:noFill/>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2181" name="Shape 2181"/>
            <p:cNvSpPr/>
            <p:nvPr/>
          </p:nvSpPr>
          <p:spPr>
            <a:xfrm>
              <a:off x="2812227" y="3427028"/>
              <a:ext cx="364870" cy="104567"/>
            </a:xfrm>
            <a:custGeom>
              <a:avLst/>
              <a:gdLst/>
              <a:ahLst/>
              <a:cxnLst>
                <a:cxn ang="0">
                  <a:pos x="wd2" y="hd2"/>
                </a:cxn>
                <a:cxn ang="5400000">
                  <a:pos x="wd2" y="hd2"/>
                </a:cxn>
                <a:cxn ang="10800000">
                  <a:pos x="wd2" y="hd2"/>
                </a:cxn>
                <a:cxn ang="16200000">
                  <a:pos x="wd2" y="hd2"/>
                </a:cxn>
              </a:cxnLst>
              <a:rect l="0" t="0" r="r" b="b"/>
              <a:pathLst>
                <a:path w="21600" h="21498" extrusionOk="0">
                  <a:moveTo>
                    <a:pt x="0" y="102"/>
                  </a:moveTo>
                  <a:lnTo>
                    <a:pt x="2875" y="16209"/>
                  </a:lnTo>
                  <a:cubicBezTo>
                    <a:pt x="5436" y="19804"/>
                    <a:pt x="8177" y="21600"/>
                    <a:pt x="10940" y="21494"/>
                  </a:cubicBezTo>
                  <a:cubicBezTo>
                    <a:pt x="13546" y="21393"/>
                    <a:pt x="16123" y="19601"/>
                    <a:pt x="18539" y="16209"/>
                  </a:cubicBezTo>
                  <a:lnTo>
                    <a:pt x="21600" y="0"/>
                  </a:lnTo>
                  <a:lnTo>
                    <a:pt x="0" y="102"/>
                  </a:lnTo>
                  <a:close/>
                </a:path>
              </a:pathLst>
            </a:custGeom>
            <a:solidFill>
              <a:srgbClr val="3F454D"/>
            </a:solidFill>
            <a:ln w="3175" cap="flat">
              <a:noFill/>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2182" name="Shape 2182"/>
            <p:cNvSpPr/>
            <p:nvPr/>
          </p:nvSpPr>
          <p:spPr>
            <a:xfrm>
              <a:off x="2478453" y="2485396"/>
              <a:ext cx="530331" cy="223279"/>
            </a:xfrm>
            <a:custGeom>
              <a:avLst/>
              <a:gdLst/>
              <a:ahLst/>
              <a:cxnLst>
                <a:cxn ang="0">
                  <a:pos x="wd2" y="hd2"/>
                </a:cxn>
                <a:cxn ang="5400000">
                  <a:pos x="wd2" y="hd2"/>
                </a:cxn>
                <a:cxn ang="10800000">
                  <a:pos x="wd2" y="hd2"/>
                </a:cxn>
                <a:cxn ang="16200000">
                  <a:pos x="wd2" y="hd2"/>
                </a:cxn>
              </a:cxnLst>
              <a:rect l="0" t="0" r="r" b="b"/>
              <a:pathLst>
                <a:path w="21600" h="21600" extrusionOk="0">
                  <a:moveTo>
                    <a:pt x="110" y="0"/>
                  </a:moveTo>
                  <a:lnTo>
                    <a:pt x="21600" y="0"/>
                  </a:lnTo>
                  <a:lnTo>
                    <a:pt x="21600" y="21600"/>
                  </a:lnTo>
                  <a:lnTo>
                    <a:pt x="4909" y="21584"/>
                  </a:lnTo>
                  <a:cubicBezTo>
                    <a:pt x="3985" y="20289"/>
                    <a:pt x="3089" y="18888"/>
                    <a:pt x="2222" y="17386"/>
                  </a:cubicBezTo>
                  <a:cubicBezTo>
                    <a:pt x="1456" y="16058"/>
                    <a:pt x="715" y="14653"/>
                    <a:pt x="0" y="13173"/>
                  </a:cubicBezTo>
                  <a:lnTo>
                    <a:pt x="110" y="0"/>
                  </a:lnTo>
                  <a:close/>
                </a:path>
              </a:pathLst>
            </a:custGeom>
            <a:solidFill>
              <a:srgbClr val="A7ABB1"/>
            </a:solidFill>
            <a:ln w="3175" cap="flat">
              <a:noFill/>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2183" name="Shape 2183"/>
            <p:cNvSpPr/>
            <p:nvPr/>
          </p:nvSpPr>
          <p:spPr>
            <a:xfrm>
              <a:off x="3001075" y="2485396"/>
              <a:ext cx="528094" cy="223279"/>
            </a:xfrm>
            <a:custGeom>
              <a:avLst/>
              <a:gdLst/>
              <a:ahLst/>
              <a:cxnLst>
                <a:cxn ang="0">
                  <a:pos x="wd2" y="hd2"/>
                </a:cxn>
                <a:cxn ang="5400000">
                  <a:pos x="wd2" y="hd2"/>
                </a:cxn>
                <a:cxn ang="10800000">
                  <a:pos x="wd2" y="hd2"/>
                </a:cxn>
                <a:cxn ang="16200000">
                  <a:pos x="wd2" y="hd2"/>
                </a:cxn>
              </a:cxnLst>
              <a:rect l="0" t="0" r="r" b="b"/>
              <a:pathLst>
                <a:path w="21600" h="21600" extrusionOk="0">
                  <a:moveTo>
                    <a:pt x="21490" y="0"/>
                  </a:moveTo>
                  <a:lnTo>
                    <a:pt x="0" y="0"/>
                  </a:lnTo>
                  <a:lnTo>
                    <a:pt x="0" y="21600"/>
                  </a:lnTo>
                  <a:lnTo>
                    <a:pt x="16691" y="21584"/>
                  </a:lnTo>
                  <a:cubicBezTo>
                    <a:pt x="17615" y="20289"/>
                    <a:pt x="18511" y="18888"/>
                    <a:pt x="19378" y="17386"/>
                  </a:cubicBezTo>
                  <a:cubicBezTo>
                    <a:pt x="20144" y="16058"/>
                    <a:pt x="20885" y="14653"/>
                    <a:pt x="21600" y="13173"/>
                  </a:cubicBezTo>
                  <a:lnTo>
                    <a:pt x="21490" y="0"/>
                  </a:lnTo>
                  <a:close/>
                </a:path>
              </a:pathLst>
            </a:custGeom>
            <a:solidFill>
              <a:srgbClr val="A7ABB1"/>
            </a:solidFill>
            <a:ln w="3175" cap="flat">
              <a:noFill/>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2184" name="Shape 2184"/>
            <p:cNvSpPr/>
            <p:nvPr/>
          </p:nvSpPr>
          <p:spPr>
            <a:xfrm>
              <a:off x="2477437" y="2483155"/>
              <a:ext cx="1050776" cy="64779"/>
            </a:xfrm>
            <a:prstGeom prst="rect">
              <a:avLst/>
            </a:prstGeom>
            <a:solidFill>
              <a:srgbClr val="A7ABB1"/>
            </a:solidFill>
            <a:ln w="3175" cap="flat">
              <a:noFill/>
              <a:miter lim="400000"/>
            </a:ln>
            <a:effectLst/>
          </p:spPr>
          <p:txBody>
            <a:bodyPr wrap="square" lIns="24383" tIns="24383" rIns="24383" bIns="24383" numCol="1" anchor="ctr">
              <a:noAutofit/>
            </a:bodyPr>
            <a:lstStyle/>
            <a:p>
              <a:pPr lvl="0" algn="l" defTabSz="242993">
                <a:defRPr sz="1200">
                  <a:latin typeface="Calibri"/>
                  <a:ea typeface="Calibri"/>
                  <a:cs typeface="Calibri"/>
                  <a:sym typeface="Calibri"/>
                </a:defRPr>
              </a:pPr>
              <a:endParaRPr/>
            </a:p>
          </p:txBody>
        </p:sp>
        <p:sp>
          <p:nvSpPr>
            <p:cNvPr id="2185" name="Shape 2185"/>
            <p:cNvSpPr/>
            <p:nvPr/>
          </p:nvSpPr>
          <p:spPr>
            <a:xfrm rot="21245215">
              <a:off x="2669792" y="2871398"/>
              <a:ext cx="644356" cy="64779"/>
            </a:xfrm>
            <a:prstGeom prst="roundRect">
              <a:avLst>
                <a:gd name="adj" fmla="val 50000"/>
              </a:avLst>
            </a:prstGeom>
            <a:solidFill>
              <a:srgbClr val="A7ABB1"/>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2186" name="Shape 2186"/>
            <p:cNvSpPr/>
            <p:nvPr/>
          </p:nvSpPr>
          <p:spPr>
            <a:xfrm rot="21245215">
              <a:off x="2669792" y="2981247"/>
              <a:ext cx="644356" cy="64778"/>
            </a:xfrm>
            <a:prstGeom prst="roundRect">
              <a:avLst>
                <a:gd name="adj" fmla="val 50000"/>
              </a:avLst>
            </a:prstGeom>
            <a:solidFill>
              <a:srgbClr val="A7ABB1"/>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2187" name="Shape 2187"/>
            <p:cNvSpPr/>
            <p:nvPr/>
          </p:nvSpPr>
          <p:spPr>
            <a:xfrm rot="21245215">
              <a:off x="2669792" y="3091095"/>
              <a:ext cx="644356" cy="64779"/>
            </a:xfrm>
            <a:prstGeom prst="roundRect">
              <a:avLst>
                <a:gd name="adj" fmla="val 50000"/>
              </a:avLst>
            </a:prstGeom>
            <a:solidFill>
              <a:srgbClr val="A7ABB1"/>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2188" name="Shape 2188"/>
            <p:cNvSpPr/>
            <p:nvPr/>
          </p:nvSpPr>
          <p:spPr>
            <a:xfrm rot="21245215">
              <a:off x="2669792" y="3200944"/>
              <a:ext cx="644356" cy="64778"/>
            </a:xfrm>
            <a:prstGeom prst="roundRect">
              <a:avLst>
                <a:gd name="adj" fmla="val 50000"/>
              </a:avLst>
            </a:prstGeom>
            <a:solidFill>
              <a:srgbClr val="A7ABB1"/>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sp>
        <p:nvSpPr>
          <p:cNvPr id="2190" name="Shape 2190"/>
          <p:cNvSpPr>
            <a:spLocks noGrp="1"/>
          </p:cNvSpPr>
          <p:nvPr>
            <p:ph type="body" idx="1"/>
          </p:nvPr>
        </p:nvSpPr>
        <p:spPr>
          <a:xfrm>
            <a:off x="5391619" y="2955052"/>
            <a:ext cx="2907441" cy="1984614"/>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191" name="Shape 2191"/>
          <p:cNvSpPr/>
          <p:nvPr/>
        </p:nvSpPr>
        <p:spPr>
          <a:xfrm>
            <a:off x="5385415" y="2388956"/>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192" name="Shape 2192"/>
          <p:cNvSpPr/>
          <p:nvPr/>
        </p:nvSpPr>
        <p:spPr>
          <a:xfrm>
            <a:off x="4933074" y="2401941"/>
            <a:ext cx="363133"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193" name="Shape 2193"/>
          <p:cNvSpPr/>
          <p:nvPr/>
        </p:nvSpPr>
        <p:spPr>
          <a:xfrm>
            <a:off x="5010104" y="2482069"/>
            <a:ext cx="198266" cy="212206"/>
          </a:xfrm>
          <a:custGeom>
            <a:avLst/>
            <a:gdLst/>
            <a:ahLst/>
            <a:cxnLst>
              <a:cxn ang="0">
                <a:pos x="wd2" y="hd2"/>
              </a:cxn>
              <a:cxn ang="5400000">
                <a:pos x="wd2" y="hd2"/>
              </a:cxn>
              <a:cxn ang="10800000">
                <a:pos x="wd2" y="hd2"/>
              </a:cxn>
              <a:cxn ang="16200000">
                <a:pos x="wd2" y="hd2"/>
              </a:cxn>
            </a:cxnLst>
            <a:rect l="0" t="0" r="r" b="b"/>
            <a:pathLst>
              <a:path w="21600" h="21600" extrusionOk="0">
                <a:moveTo>
                  <a:pt x="21600" y="15771"/>
                </a:moveTo>
                <a:cubicBezTo>
                  <a:pt x="21600" y="17486"/>
                  <a:pt x="18671" y="18171"/>
                  <a:pt x="17207" y="18171"/>
                </a:cubicBezTo>
                <a:cubicBezTo>
                  <a:pt x="15376" y="18171"/>
                  <a:pt x="12447" y="17486"/>
                  <a:pt x="12447" y="15771"/>
                </a:cubicBezTo>
                <a:cubicBezTo>
                  <a:pt x="12447" y="13714"/>
                  <a:pt x="15376" y="13029"/>
                  <a:pt x="17207" y="13029"/>
                </a:cubicBezTo>
                <a:cubicBezTo>
                  <a:pt x="17939" y="13029"/>
                  <a:pt x="19037" y="13371"/>
                  <a:pt x="19769" y="13714"/>
                </a:cubicBezTo>
                <a:cubicBezTo>
                  <a:pt x="19769" y="6857"/>
                  <a:pt x="19769" y="6857"/>
                  <a:pt x="19769" y="6857"/>
                </a:cubicBezTo>
                <a:cubicBezTo>
                  <a:pt x="9153" y="9943"/>
                  <a:pt x="9153" y="9943"/>
                  <a:pt x="9153" y="9943"/>
                </a:cubicBezTo>
                <a:cubicBezTo>
                  <a:pt x="9153" y="18857"/>
                  <a:pt x="9153" y="18857"/>
                  <a:pt x="9153" y="18857"/>
                </a:cubicBezTo>
                <a:cubicBezTo>
                  <a:pt x="9153" y="20914"/>
                  <a:pt x="6224" y="21600"/>
                  <a:pt x="4759" y="21600"/>
                </a:cubicBezTo>
                <a:cubicBezTo>
                  <a:pt x="2929" y="21600"/>
                  <a:pt x="0" y="20914"/>
                  <a:pt x="0" y="18857"/>
                </a:cubicBezTo>
                <a:cubicBezTo>
                  <a:pt x="0" y="17143"/>
                  <a:pt x="2929" y="16457"/>
                  <a:pt x="4759" y="16457"/>
                </a:cubicBezTo>
                <a:cubicBezTo>
                  <a:pt x="5492" y="16457"/>
                  <a:pt x="6590" y="16800"/>
                  <a:pt x="7322" y="17143"/>
                </a:cubicBezTo>
                <a:cubicBezTo>
                  <a:pt x="7322" y="4457"/>
                  <a:pt x="7322" y="4457"/>
                  <a:pt x="7322" y="4457"/>
                </a:cubicBezTo>
                <a:cubicBezTo>
                  <a:pt x="7322" y="3771"/>
                  <a:pt x="7688" y="3429"/>
                  <a:pt x="8054" y="3086"/>
                </a:cubicBezTo>
                <a:cubicBezTo>
                  <a:pt x="19769" y="0"/>
                  <a:pt x="19769" y="0"/>
                  <a:pt x="19769" y="0"/>
                </a:cubicBezTo>
                <a:cubicBezTo>
                  <a:pt x="19769" y="0"/>
                  <a:pt x="20136" y="0"/>
                  <a:pt x="20136" y="0"/>
                </a:cubicBezTo>
                <a:cubicBezTo>
                  <a:pt x="20868" y="0"/>
                  <a:pt x="21600" y="343"/>
                  <a:pt x="21600" y="1029"/>
                </a:cubicBezTo>
                <a:lnTo>
                  <a:pt x="21600" y="15771"/>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94" name="Shape 2194"/>
          <p:cNvSpPr/>
          <p:nvPr/>
        </p:nvSpPr>
        <p:spPr>
          <a:xfrm>
            <a:off x="5390492" y="5772034"/>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195" name="Shape 2195"/>
          <p:cNvSpPr/>
          <p:nvPr/>
        </p:nvSpPr>
        <p:spPr>
          <a:xfrm>
            <a:off x="5384288" y="5205938"/>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196" name="Shape 2196"/>
          <p:cNvSpPr/>
          <p:nvPr/>
        </p:nvSpPr>
        <p:spPr>
          <a:xfrm>
            <a:off x="4931947" y="521892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197" name="Shape 2197"/>
          <p:cNvSpPr/>
          <p:nvPr/>
        </p:nvSpPr>
        <p:spPr>
          <a:xfrm>
            <a:off x="5020459" y="5284993"/>
            <a:ext cx="183000" cy="212206"/>
          </a:xfrm>
          <a:custGeom>
            <a:avLst/>
            <a:gdLst/>
            <a:ahLst/>
            <a:cxnLst>
              <a:cxn ang="0">
                <a:pos x="wd2" y="hd2"/>
              </a:cxn>
              <a:cxn ang="5400000">
                <a:pos x="wd2" y="hd2"/>
              </a:cxn>
              <a:cxn ang="10800000">
                <a:pos x="wd2" y="hd2"/>
              </a:cxn>
              <a:cxn ang="16200000">
                <a:pos x="wd2" y="hd2"/>
              </a:cxn>
            </a:cxnLst>
            <a:rect l="0" t="0" r="r" b="b"/>
            <a:pathLst>
              <a:path w="20415" h="21600" extrusionOk="0">
                <a:moveTo>
                  <a:pt x="18401" y="21600"/>
                </a:moveTo>
                <a:cubicBezTo>
                  <a:pt x="2015" y="21600"/>
                  <a:pt x="2015" y="21600"/>
                  <a:pt x="2015" y="21600"/>
                </a:cubicBezTo>
                <a:cubicBezTo>
                  <a:pt x="153" y="21600"/>
                  <a:pt x="-592" y="20110"/>
                  <a:pt x="525" y="18621"/>
                </a:cubicBezTo>
                <a:cubicBezTo>
                  <a:pt x="7601" y="7448"/>
                  <a:pt x="7601" y="7448"/>
                  <a:pt x="7601" y="7448"/>
                </a:cubicBezTo>
                <a:cubicBezTo>
                  <a:pt x="7601" y="1490"/>
                  <a:pt x="7601" y="1490"/>
                  <a:pt x="7601" y="1490"/>
                </a:cubicBezTo>
                <a:cubicBezTo>
                  <a:pt x="6484" y="1490"/>
                  <a:pt x="6484" y="1490"/>
                  <a:pt x="6484" y="1490"/>
                </a:cubicBezTo>
                <a:cubicBezTo>
                  <a:pt x="6111" y="1490"/>
                  <a:pt x="5739" y="1117"/>
                  <a:pt x="5739" y="745"/>
                </a:cubicBezTo>
                <a:cubicBezTo>
                  <a:pt x="5739" y="372"/>
                  <a:pt x="6111" y="0"/>
                  <a:pt x="6484" y="0"/>
                </a:cubicBezTo>
                <a:cubicBezTo>
                  <a:pt x="13932" y="0"/>
                  <a:pt x="13932" y="0"/>
                  <a:pt x="13932" y="0"/>
                </a:cubicBezTo>
                <a:cubicBezTo>
                  <a:pt x="14305" y="0"/>
                  <a:pt x="14677" y="372"/>
                  <a:pt x="14677" y="745"/>
                </a:cubicBezTo>
                <a:cubicBezTo>
                  <a:pt x="14677" y="1117"/>
                  <a:pt x="14305" y="1490"/>
                  <a:pt x="13932" y="1490"/>
                </a:cubicBezTo>
                <a:cubicBezTo>
                  <a:pt x="12815" y="1490"/>
                  <a:pt x="12815" y="1490"/>
                  <a:pt x="12815" y="1490"/>
                </a:cubicBezTo>
                <a:cubicBezTo>
                  <a:pt x="12815" y="7448"/>
                  <a:pt x="12815" y="7448"/>
                  <a:pt x="12815" y="7448"/>
                </a:cubicBezTo>
                <a:cubicBezTo>
                  <a:pt x="19891" y="18621"/>
                  <a:pt x="19891" y="18621"/>
                  <a:pt x="19891" y="18621"/>
                </a:cubicBezTo>
                <a:cubicBezTo>
                  <a:pt x="21008" y="20110"/>
                  <a:pt x="20263" y="21600"/>
                  <a:pt x="18401" y="21600"/>
                </a:cubicBezTo>
                <a:close/>
                <a:moveTo>
                  <a:pt x="5367" y="14152"/>
                </a:moveTo>
                <a:cubicBezTo>
                  <a:pt x="15422" y="14152"/>
                  <a:pt x="15422" y="14152"/>
                  <a:pt x="15422" y="14152"/>
                </a:cubicBezTo>
                <a:cubicBezTo>
                  <a:pt x="11325" y="8193"/>
                  <a:pt x="11325" y="8193"/>
                  <a:pt x="11325" y="8193"/>
                </a:cubicBezTo>
                <a:cubicBezTo>
                  <a:pt x="10953" y="7821"/>
                  <a:pt x="10953" y="7821"/>
                  <a:pt x="10953" y="7821"/>
                </a:cubicBezTo>
                <a:cubicBezTo>
                  <a:pt x="10953" y="7448"/>
                  <a:pt x="10953" y="7448"/>
                  <a:pt x="10953" y="7448"/>
                </a:cubicBezTo>
                <a:cubicBezTo>
                  <a:pt x="10953" y="1490"/>
                  <a:pt x="10953" y="1490"/>
                  <a:pt x="10953" y="1490"/>
                </a:cubicBezTo>
                <a:cubicBezTo>
                  <a:pt x="9463" y="1490"/>
                  <a:pt x="9463" y="1490"/>
                  <a:pt x="9463" y="1490"/>
                </a:cubicBezTo>
                <a:cubicBezTo>
                  <a:pt x="9463" y="7448"/>
                  <a:pt x="9463" y="7448"/>
                  <a:pt x="9463" y="7448"/>
                </a:cubicBezTo>
                <a:cubicBezTo>
                  <a:pt x="9463" y="7821"/>
                  <a:pt x="9463" y="7821"/>
                  <a:pt x="9463" y="7821"/>
                </a:cubicBezTo>
                <a:cubicBezTo>
                  <a:pt x="9091" y="8193"/>
                  <a:pt x="9091" y="8193"/>
                  <a:pt x="9091" y="8193"/>
                </a:cubicBezTo>
                <a:lnTo>
                  <a:pt x="5367" y="14152"/>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198" name="Shape 2198"/>
          <p:cNvSpPr/>
          <p:nvPr/>
        </p:nvSpPr>
        <p:spPr>
          <a:xfrm>
            <a:off x="9370048" y="2954535"/>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199" name="Shape 2199"/>
          <p:cNvSpPr/>
          <p:nvPr/>
        </p:nvSpPr>
        <p:spPr>
          <a:xfrm>
            <a:off x="9363845" y="2388440"/>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200" name="Shape 2200"/>
          <p:cNvSpPr/>
          <p:nvPr/>
        </p:nvSpPr>
        <p:spPr>
          <a:xfrm>
            <a:off x="8911504" y="2401425"/>
            <a:ext cx="363133" cy="36700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201" name="Shape 2201"/>
          <p:cNvSpPr/>
          <p:nvPr/>
        </p:nvSpPr>
        <p:spPr>
          <a:xfrm>
            <a:off x="9368922" y="5771518"/>
            <a:ext cx="2907441" cy="19846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202" name="Shape 2202"/>
          <p:cNvSpPr/>
          <p:nvPr/>
        </p:nvSpPr>
        <p:spPr>
          <a:xfrm>
            <a:off x="9362718" y="5205422"/>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203" name="Shape 2203"/>
          <p:cNvSpPr/>
          <p:nvPr/>
        </p:nvSpPr>
        <p:spPr>
          <a:xfrm>
            <a:off x="8910377" y="5218407"/>
            <a:ext cx="363133"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204" name="Shape 2204"/>
          <p:cNvSpPr/>
          <p:nvPr/>
        </p:nvSpPr>
        <p:spPr>
          <a:xfrm>
            <a:off x="8997480" y="2470968"/>
            <a:ext cx="21220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20012"/>
                </a:moveTo>
                <a:cubicBezTo>
                  <a:pt x="21600" y="20965"/>
                  <a:pt x="20914" y="21600"/>
                  <a:pt x="19886" y="21600"/>
                </a:cubicBezTo>
                <a:cubicBezTo>
                  <a:pt x="1714" y="21600"/>
                  <a:pt x="1714" y="21600"/>
                  <a:pt x="1714" y="21600"/>
                </a:cubicBezTo>
                <a:cubicBezTo>
                  <a:pt x="686" y="21600"/>
                  <a:pt x="0" y="20965"/>
                  <a:pt x="0" y="20012"/>
                </a:cubicBezTo>
                <a:cubicBezTo>
                  <a:pt x="0" y="1588"/>
                  <a:pt x="0" y="1588"/>
                  <a:pt x="0" y="1588"/>
                </a:cubicBezTo>
                <a:cubicBezTo>
                  <a:pt x="0" y="635"/>
                  <a:pt x="686" y="0"/>
                  <a:pt x="1714" y="0"/>
                </a:cubicBezTo>
                <a:cubicBezTo>
                  <a:pt x="19886" y="0"/>
                  <a:pt x="19886" y="0"/>
                  <a:pt x="19886" y="0"/>
                </a:cubicBezTo>
                <a:cubicBezTo>
                  <a:pt x="20914" y="0"/>
                  <a:pt x="21600" y="635"/>
                  <a:pt x="21600" y="1588"/>
                </a:cubicBezTo>
                <a:lnTo>
                  <a:pt x="21600" y="20012"/>
                </a:lnTo>
                <a:close/>
                <a:moveTo>
                  <a:pt x="19886" y="2224"/>
                </a:moveTo>
                <a:cubicBezTo>
                  <a:pt x="19886" y="1906"/>
                  <a:pt x="19543" y="1588"/>
                  <a:pt x="19200" y="1588"/>
                </a:cubicBezTo>
                <a:cubicBezTo>
                  <a:pt x="2400" y="1588"/>
                  <a:pt x="2400" y="1588"/>
                  <a:pt x="2400" y="1588"/>
                </a:cubicBezTo>
                <a:cubicBezTo>
                  <a:pt x="2057" y="1588"/>
                  <a:pt x="1714" y="1906"/>
                  <a:pt x="1714" y="2224"/>
                </a:cubicBezTo>
                <a:cubicBezTo>
                  <a:pt x="1714" y="5400"/>
                  <a:pt x="1714" y="5400"/>
                  <a:pt x="1714" y="5400"/>
                </a:cubicBezTo>
                <a:cubicBezTo>
                  <a:pt x="1714" y="5718"/>
                  <a:pt x="2057" y="6035"/>
                  <a:pt x="2400" y="6035"/>
                </a:cubicBezTo>
                <a:cubicBezTo>
                  <a:pt x="19200" y="6035"/>
                  <a:pt x="19200" y="6035"/>
                  <a:pt x="19200" y="6035"/>
                </a:cubicBezTo>
                <a:cubicBezTo>
                  <a:pt x="19543" y="6035"/>
                  <a:pt x="19886" y="5718"/>
                  <a:pt x="19886" y="5400"/>
                </a:cubicBezTo>
                <a:lnTo>
                  <a:pt x="19886" y="2224"/>
                </a:lnTo>
                <a:close/>
                <a:moveTo>
                  <a:pt x="3086" y="7624"/>
                </a:moveTo>
                <a:cubicBezTo>
                  <a:pt x="2400" y="7624"/>
                  <a:pt x="1714" y="8259"/>
                  <a:pt x="1714" y="9212"/>
                </a:cubicBezTo>
                <a:cubicBezTo>
                  <a:pt x="1714" y="10165"/>
                  <a:pt x="2400" y="10800"/>
                  <a:pt x="3086" y="10800"/>
                </a:cubicBezTo>
                <a:cubicBezTo>
                  <a:pt x="4114" y="10800"/>
                  <a:pt x="4800" y="10165"/>
                  <a:pt x="4800" y="9212"/>
                </a:cubicBezTo>
                <a:cubicBezTo>
                  <a:pt x="4800" y="8259"/>
                  <a:pt x="4114" y="7624"/>
                  <a:pt x="3086" y="7624"/>
                </a:cubicBezTo>
                <a:close/>
                <a:moveTo>
                  <a:pt x="3086" y="12388"/>
                </a:moveTo>
                <a:cubicBezTo>
                  <a:pt x="2400" y="12388"/>
                  <a:pt x="1714" y="13024"/>
                  <a:pt x="1714" y="13659"/>
                </a:cubicBezTo>
                <a:cubicBezTo>
                  <a:pt x="1714" y="14612"/>
                  <a:pt x="2400" y="15247"/>
                  <a:pt x="3086" y="15247"/>
                </a:cubicBezTo>
                <a:cubicBezTo>
                  <a:pt x="4114" y="15247"/>
                  <a:pt x="4800" y="14612"/>
                  <a:pt x="4800" y="13659"/>
                </a:cubicBezTo>
                <a:cubicBezTo>
                  <a:pt x="4800" y="13024"/>
                  <a:pt x="4114" y="12388"/>
                  <a:pt x="3086" y="12388"/>
                </a:cubicBezTo>
                <a:close/>
                <a:moveTo>
                  <a:pt x="3086" y="16835"/>
                </a:moveTo>
                <a:cubicBezTo>
                  <a:pt x="2400" y="16835"/>
                  <a:pt x="1714" y="17471"/>
                  <a:pt x="1714" y="18424"/>
                </a:cubicBezTo>
                <a:cubicBezTo>
                  <a:pt x="1714" y="19376"/>
                  <a:pt x="2400" y="20012"/>
                  <a:pt x="3086" y="20012"/>
                </a:cubicBezTo>
                <a:cubicBezTo>
                  <a:pt x="4114" y="20012"/>
                  <a:pt x="4800" y="19376"/>
                  <a:pt x="4800" y="18424"/>
                </a:cubicBezTo>
                <a:cubicBezTo>
                  <a:pt x="4800" y="17471"/>
                  <a:pt x="4114" y="16835"/>
                  <a:pt x="3086" y="16835"/>
                </a:cubicBezTo>
                <a:close/>
                <a:moveTo>
                  <a:pt x="8229" y="7624"/>
                </a:moveTo>
                <a:cubicBezTo>
                  <a:pt x="7200" y="7624"/>
                  <a:pt x="6514" y="8259"/>
                  <a:pt x="6514" y="9212"/>
                </a:cubicBezTo>
                <a:cubicBezTo>
                  <a:pt x="6514" y="10165"/>
                  <a:pt x="7200" y="10800"/>
                  <a:pt x="8229" y="10800"/>
                </a:cubicBezTo>
                <a:cubicBezTo>
                  <a:pt x="9257" y="10800"/>
                  <a:pt x="9943" y="10165"/>
                  <a:pt x="9943" y="9212"/>
                </a:cubicBezTo>
                <a:cubicBezTo>
                  <a:pt x="9943" y="8259"/>
                  <a:pt x="9257" y="7624"/>
                  <a:pt x="8229" y="7624"/>
                </a:cubicBezTo>
                <a:close/>
                <a:moveTo>
                  <a:pt x="8229" y="12388"/>
                </a:moveTo>
                <a:cubicBezTo>
                  <a:pt x="7200" y="12388"/>
                  <a:pt x="6514" y="13024"/>
                  <a:pt x="6514" y="13659"/>
                </a:cubicBezTo>
                <a:cubicBezTo>
                  <a:pt x="6514" y="14612"/>
                  <a:pt x="7200" y="15247"/>
                  <a:pt x="8229" y="15247"/>
                </a:cubicBezTo>
                <a:cubicBezTo>
                  <a:pt x="9257" y="15247"/>
                  <a:pt x="9943" y="14612"/>
                  <a:pt x="9943" y="13659"/>
                </a:cubicBezTo>
                <a:cubicBezTo>
                  <a:pt x="9943" y="13024"/>
                  <a:pt x="9257" y="12388"/>
                  <a:pt x="8229" y="12388"/>
                </a:cubicBezTo>
                <a:close/>
                <a:moveTo>
                  <a:pt x="8229" y="16835"/>
                </a:moveTo>
                <a:cubicBezTo>
                  <a:pt x="7200" y="16835"/>
                  <a:pt x="6514" y="17471"/>
                  <a:pt x="6514" y="18424"/>
                </a:cubicBezTo>
                <a:cubicBezTo>
                  <a:pt x="6514" y="19376"/>
                  <a:pt x="7200" y="20012"/>
                  <a:pt x="8229" y="20012"/>
                </a:cubicBezTo>
                <a:cubicBezTo>
                  <a:pt x="9257" y="20012"/>
                  <a:pt x="9943" y="19376"/>
                  <a:pt x="9943" y="18424"/>
                </a:cubicBezTo>
                <a:cubicBezTo>
                  <a:pt x="9943" y="17471"/>
                  <a:pt x="9257" y="16835"/>
                  <a:pt x="8229" y="16835"/>
                </a:cubicBezTo>
                <a:close/>
                <a:moveTo>
                  <a:pt x="13371" y="7624"/>
                </a:moveTo>
                <a:cubicBezTo>
                  <a:pt x="12343" y="7624"/>
                  <a:pt x="11657" y="8259"/>
                  <a:pt x="11657" y="9212"/>
                </a:cubicBezTo>
                <a:cubicBezTo>
                  <a:pt x="11657" y="10165"/>
                  <a:pt x="12343" y="10800"/>
                  <a:pt x="13371" y="10800"/>
                </a:cubicBezTo>
                <a:cubicBezTo>
                  <a:pt x="14057" y="10800"/>
                  <a:pt x="14743" y="10165"/>
                  <a:pt x="14743" y="9212"/>
                </a:cubicBezTo>
                <a:cubicBezTo>
                  <a:pt x="14743" y="8259"/>
                  <a:pt x="14057" y="7624"/>
                  <a:pt x="13371" y="7624"/>
                </a:cubicBezTo>
                <a:close/>
                <a:moveTo>
                  <a:pt x="13371" y="12388"/>
                </a:moveTo>
                <a:cubicBezTo>
                  <a:pt x="12343" y="12388"/>
                  <a:pt x="11657" y="13024"/>
                  <a:pt x="11657" y="13659"/>
                </a:cubicBezTo>
                <a:cubicBezTo>
                  <a:pt x="11657" y="14612"/>
                  <a:pt x="12343" y="15247"/>
                  <a:pt x="13371" y="15247"/>
                </a:cubicBezTo>
                <a:cubicBezTo>
                  <a:pt x="14057" y="15247"/>
                  <a:pt x="14743" y="14612"/>
                  <a:pt x="14743" y="13659"/>
                </a:cubicBezTo>
                <a:cubicBezTo>
                  <a:pt x="14743" y="13024"/>
                  <a:pt x="14057" y="12388"/>
                  <a:pt x="13371" y="12388"/>
                </a:cubicBezTo>
                <a:close/>
                <a:moveTo>
                  <a:pt x="13371" y="16835"/>
                </a:moveTo>
                <a:cubicBezTo>
                  <a:pt x="12343" y="16835"/>
                  <a:pt x="11657" y="17471"/>
                  <a:pt x="11657" y="18424"/>
                </a:cubicBezTo>
                <a:cubicBezTo>
                  <a:pt x="11657" y="19376"/>
                  <a:pt x="12343" y="20012"/>
                  <a:pt x="13371" y="20012"/>
                </a:cubicBezTo>
                <a:cubicBezTo>
                  <a:pt x="14057" y="20012"/>
                  <a:pt x="14743" y="19376"/>
                  <a:pt x="14743" y="18424"/>
                </a:cubicBezTo>
                <a:cubicBezTo>
                  <a:pt x="14743" y="17471"/>
                  <a:pt x="14057" y="16835"/>
                  <a:pt x="13371" y="16835"/>
                </a:cubicBezTo>
                <a:close/>
                <a:moveTo>
                  <a:pt x="18171" y="7624"/>
                </a:moveTo>
                <a:cubicBezTo>
                  <a:pt x="17486" y="7624"/>
                  <a:pt x="16457" y="8259"/>
                  <a:pt x="16457" y="9212"/>
                </a:cubicBezTo>
                <a:cubicBezTo>
                  <a:pt x="16457" y="10165"/>
                  <a:pt x="17486" y="10800"/>
                  <a:pt x="18171" y="10800"/>
                </a:cubicBezTo>
                <a:cubicBezTo>
                  <a:pt x="19200" y="10800"/>
                  <a:pt x="19886" y="10165"/>
                  <a:pt x="19886" y="9212"/>
                </a:cubicBezTo>
                <a:cubicBezTo>
                  <a:pt x="19886" y="8259"/>
                  <a:pt x="19200" y="7624"/>
                  <a:pt x="18171" y="7624"/>
                </a:cubicBezTo>
                <a:close/>
                <a:moveTo>
                  <a:pt x="19886" y="13659"/>
                </a:moveTo>
                <a:cubicBezTo>
                  <a:pt x="19886" y="13024"/>
                  <a:pt x="19200" y="12388"/>
                  <a:pt x="18171" y="12388"/>
                </a:cubicBezTo>
                <a:cubicBezTo>
                  <a:pt x="17486" y="12388"/>
                  <a:pt x="16457" y="13024"/>
                  <a:pt x="16457" y="13659"/>
                </a:cubicBezTo>
                <a:cubicBezTo>
                  <a:pt x="16457" y="18424"/>
                  <a:pt x="16457" y="18424"/>
                  <a:pt x="16457" y="18424"/>
                </a:cubicBezTo>
                <a:cubicBezTo>
                  <a:pt x="16457" y="19376"/>
                  <a:pt x="17486" y="20012"/>
                  <a:pt x="18171" y="20012"/>
                </a:cubicBezTo>
                <a:cubicBezTo>
                  <a:pt x="19200" y="20012"/>
                  <a:pt x="19886" y="19376"/>
                  <a:pt x="19886" y="18424"/>
                </a:cubicBezTo>
                <a:lnTo>
                  <a:pt x="19886" y="13659"/>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05" name="Shape 2205"/>
          <p:cNvSpPr/>
          <p:nvPr/>
        </p:nvSpPr>
        <p:spPr>
          <a:xfrm>
            <a:off x="9008206" y="5294265"/>
            <a:ext cx="187424" cy="229245"/>
          </a:xfrm>
          <a:custGeom>
            <a:avLst/>
            <a:gdLst/>
            <a:ahLst/>
            <a:cxnLst>
              <a:cxn ang="0">
                <a:pos x="wd2" y="hd2"/>
              </a:cxn>
              <a:cxn ang="5400000">
                <a:pos x="wd2" y="hd2"/>
              </a:cxn>
              <a:cxn ang="10800000">
                <a:pos x="wd2" y="hd2"/>
              </a:cxn>
              <a:cxn ang="16200000">
                <a:pos x="wd2" y="hd2"/>
              </a:cxn>
            </a:cxnLst>
            <a:rect l="0" t="0" r="r" b="b"/>
            <a:pathLst>
              <a:path w="21600" h="21600" extrusionOk="0">
                <a:moveTo>
                  <a:pt x="20443" y="18424"/>
                </a:moveTo>
                <a:cubicBezTo>
                  <a:pt x="13886" y="18424"/>
                  <a:pt x="13886" y="18424"/>
                  <a:pt x="13886" y="18424"/>
                </a:cubicBezTo>
                <a:cubicBezTo>
                  <a:pt x="13886" y="19059"/>
                  <a:pt x="13886" y="20012"/>
                  <a:pt x="13886" y="20647"/>
                </a:cubicBezTo>
                <a:cubicBezTo>
                  <a:pt x="13886" y="21282"/>
                  <a:pt x="13500" y="21600"/>
                  <a:pt x="13114" y="21600"/>
                </a:cubicBezTo>
                <a:cubicBezTo>
                  <a:pt x="8486" y="21600"/>
                  <a:pt x="8486" y="21600"/>
                  <a:pt x="8486" y="21600"/>
                </a:cubicBezTo>
                <a:cubicBezTo>
                  <a:pt x="8100" y="21600"/>
                  <a:pt x="7714" y="21282"/>
                  <a:pt x="7714" y="20647"/>
                </a:cubicBezTo>
                <a:cubicBezTo>
                  <a:pt x="7714" y="20012"/>
                  <a:pt x="7714" y="19059"/>
                  <a:pt x="7714" y="18424"/>
                </a:cubicBezTo>
                <a:cubicBezTo>
                  <a:pt x="771" y="18424"/>
                  <a:pt x="771" y="18424"/>
                  <a:pt x="771" y="18424"/>
                </a:cubicBezTo>
                <a:cubicBezTo>
                  <a:pt x="386" y="18424"/>
                  <a:pt x="0" y="18106"/>
                  <a:pt x="0" y="17788"/>
                </a:cubicBezTo>
                <a:cubicBezTo>
                  <a:pt x="0" y="17471"/>
                  <a:pt x="0" y="17153"/>
                  <a:pt x="386" y="17153"/>
                </a:cubicBezTo>
                <a:cubicBezTo>
                  <a:pt x="6171" y="12388"/>
                  <a:pt x="6171" y="12388"/>
                  <a:pt x="6171" y="12388"/>
                </a:cubicBezTo>
                <a:cubicBezTo>
                  <a:pt x="2700" y="12388"/>
                  <a:pt x="2700" y="12388"/>
                  <a:pt x="2700" y="12388"/>
                </a:cubicBezTo>
                <a:cubicBezTo>
                  <a:pt x="2314" y="12388"/>
                  <a:pt x="1929" y="11753"/>
                  <a:pt x="1929" y="11435"/>
                </a:cubicBezTo>
                <a:cubicBezTo>
                  <a:pt x="1929" y="11118"/>
                  <a:pt x="1929" y="11118"/>
                  <a:pt x="2314" y="10800"/>
                </a:cubicBezTo>
                <a:cubicBezTo>
                  <a:pt x="8100" y="6035"/>
                  <a:pt x="8100" y="6035"/>
                  <a:pt x="8100" y="6035"/>
                </a:cubicBezTo>
                <a:cubicBezTo>
                  <a:pt x="5014" y="6035"/>
                  <a:pt x="5014" y="6035"/>
                  <a:pt x="5014" y="6035"/>
                </a:cubicBezTo>
                <a:cubicBezTo>
                  <a:pt x="4629" y="6035"/>
                  <a:pt x="4243" y="5718"/>
                  <a:pt x="4243" y="5400"/>
                </a:cubicBezTo>
                <a:cubicBezTo>
                  <a:pt x="4243" y="5082"/>
                  <a:pt x="4243" y="4765"/>
                  <a:pt x="4629" y="4765"/>
                </a:cubicBezTo>
                <a:cubicBezTo>
                  <a:pt x="10029" y="0"/>
                  <a:pt x="10029" y="0"/>
                  <a:pt x="10029" y="0"/>
                </a:cubicBezTo>
                <a:cubicBezTo>
                  <a:pt x="10414" y="0"/>
                  <a:pt x="10414" y="0"/>
                  <a:pt x="10800" y="0"/>
                </a:cubicBezTo>
                <a:cubicBezTo>
                  <a:pt x="11186" y="0"/>
                  <a:pt x="11186" y="0"/>
                  <a:pt x="11571" y="0"/>
                </a:cubicBezTo>
                <a:cubicBezTo>
                  <a:pt x="16971" y="4765"/>
                  <a:pt x="16971" y="4765"/>
                  <a:pt x="16971" y="4765"/>
                </a:cubicBezTo>
                <a:cubicBezTo>
                  <a:pt x="17357" y="4765"/>
                  <a:pt x="17357" y="5082"/>
                  <a:pt x="17357" y="5400"/>
                </a:cubicBezTo>
                <a:cubicBezTo>
                  <a:pt x="17357" y="5718"/>
                  <a:pt x="16971" y="6035"/>
                  <a:pt x="16200" y="6035"/>
                </a:cubicBezTo>
                <a:cubicBezTo>
                  <a:pt x="13500" y="6035"/>
                  <a:pt x="13500" y="6035"/>
                  <a:pt x="13500" y="6035"/>
                </a:cubicBezTo>
                <a:cubicBezTo>
                  <a:pt x="19286" y="10800"/>
                  <a:pt x="19286" y="10800"/>
                  <a:pt x="19286" y="10800"/>
                </a:cubicBezTo>
                <a:cubicBezTo>
                  <a:pt x="19671" y="11118"/>
                  <a:pt x="19671" y="11118"/>
                  <a:pt x="19671" y="11435"/>
                </a:cubicBezTo>
                <a:cubicBezTo>
                  <a:pt x="19671" y="11753"/>
                  <a:pt x="19286" y="12388"/>
                  <a:pt x="18900" y="12388"/>
                </a:cubicBezTo>
                <a:cubicBezTo>
                  <a:pt x="15429" y="12388"/>
                  <a:pt x="15429" y="12388"/>
                  <a:pt x="15429" y="12388"/>
                </a:cubicBezTo>
                <a:cubicBezTo>
                  <a:pt x="21214" y="17153"/>
                  <a:pt x="21214" y="17153"/>
                  <a:pt x="21214" y="17153"/>
                </a:cubicBezTo>
                <a:cubicBezTo>
                  <a:pt x="21600" y="17153"/>
                  <a:pt x="21600" y="17471"/>
                  <a:pt x="21600" y="17788"/>
                </a:cubicBezTo>
                <a:cubicBezTo>
                  <a:pt x="21600" y="18106"/>
                  <a:pt x="21214" y="18424"/>
                  <a:pt x="20443" y="18424"/>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7" name="Shape 220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208" name="Shape 220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42</a:t>
            </a:fld>
            <a:endParaRPr sz="2600">
              <a:solidFill>
                <a:srgbClr val="3F454D"/>
              </a:solidFill>
            </a:endParaRPr>
          </a:p>
        </p:txBody>
      </p:sp>
      <p:grpSp>
        <p:nvGrpSpPr>
          <p:cNvPr id="2217" name="Group 2217"/>
          <p:cNvGrpSpPr/>
          <p:nvPr/>
        </p:nvGrpSpPr>
        <p:grpSpPr>
          <a:xfrm>
            <a:off x="7988315" y="2877929"/>
            <a:ext cx="4374441" cy="4272401"/>
            <a:chOff x="0" y="0"/>
            <a:chExt cx="4374439" cy="4272400"/>
          </a:xfrm>
        </p:grpSpPr>
        <p:sp>
          <p:nvSpPr>
            <p:cNvPr id="2209" name="Shape 2209"/>
            <p:cNvSpPr/>
            <p:nvPr/>
          </p:nvSpPr>
          <p:spPr>
            <a:xfrm>
              <a:off x="236120" y="250663"/>
              <a:ext cx="3906864" cy="3716725"/>
            </a:xfrm>
            <a:prstGeom prst="pentagon">
              <a:avLst/>
            </a:prstGeom>
            <a:noFill/>
            <a:ln w="12700" cap="flat">
              <a:solidFill>
                <a:schemeClr val="accent2"/>
              </a:solidFill>
              <a:custDash>
                <a:ds d="200000" sp="200000"/>
              </a:custDash>
              <a:miter lim="400000"/>
            </a:ln>
            <a:effectLst/>
          </p:spPr>
          <p:txBody>
            <a:bodyPr wrap="square" lIns="24383" tIns="24383" rIns="24383" bIns="24383" numCol="1" anchor="ctr">
              <a:noAutofit/>
            </a:bodyPr>
            <a:lstStyle/>
            <a:p>
              <a:pPr lvl="0" algn="l" defTabSz="242993">
                <a:defRPr sz="1200">
                  <a:latin typeface="Calibri"/>
                  <a:ea typeface="Calibri"/>
                  <a:cs typeface="Calibri"/>
                  <a:sym typeface="Calibri"/>
                </a:defRPr>
              </a:pPr>
              <a:endParaRPr/>
            </a:p>
          </p:txBody>
        </p:sp>
        <p:sp>
          <p:nvSpPr>
            <p:cNvPr id="2210" name="Shape 2210"/>
            <p:cNvSpPr/>
            <p:nvPr/>
          </p:nvSpPr>
          <p:spPr>
            <a:xfrm>
              <a:off x="748495" y="789057"/>
              <a:ext cx="2872106" cy="2730002"/>
            </a:xfrm>
            <a:prstGeom prst="pentagon">
              <a:avLst/>
            </a:prstGeom>
            <a:solidFill>
              <a:srgbClr val="3F454D"/>
            </a:solidFill>
            <a:ln w="3175" cap="flat">
              <a:noFill/>
              <a:miter lim="400000"/>
            </a:ln>
            <a:effectLst/>
          </p:spPr>
          <p:txBody>
            <a:bodyPr wrap="square" lIns="24383" tIns="24383" rIns="24383" bIns="24383" numCol="1" anchor="ctr">
              <a:noAutofit/>
            </a:bodyPr>
            <a:lstStyle/>
            <a:p>
              <a:pPr lvl="0" algn="l" defTabSz="242993">
                <a:defRPr sz="1200">
                  <a:latin typeface="Calibri"/>
                  <a:ea typeface="Calibri"/>
                  <a:cs typeface="Calibri"/>
                  <a:sym typeface="Calibri"/>
                </a:defRPr>
              </a:pPr>
              <a:endParaRPr/>
            </a:p>
          </p:txBody>
        </p:sp>
        <p:sp>
          <p:nvSpPr>
            <p:cNvPr id="2211" name="Shape 2211"/>
            <p:cNvSpPr/>
            <p:nvPr/>
          </p:nvSpPr>
          <p:spPr>
            <a:xfrm>
              <a:off x="1066728" y="1675609"/>
              <a:ext cx="2245647" cy="99717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24383" tIns="24383" rIns="24383" bIns="24383" numCol="1" anchor="b">
              <a:noAutofit/>
            </a:bodyPr>
            <a:lstStyle/>
            <a:p>
              <a:pPr lvl="0">
                <a:defRPr sz="1800">
                  <a:solidFill>
                    <a:srgbClr val="000000"/>
                  </a:solidFill>
                </a:defRPr>
              </a:pPr>
              <a:r>
                <a:rPr sz="2400" cap="all">
                  <a:solidFill>
                    <a:srgbClr val="FFFFFF"/>
                  </a:solidFill>
                  <a:latin typeface="Lato Regular"/>
                  <a:ea typeface="Lato Regular"/>
                  <a:cs typeface="Lato Regular"/>
                  <a:sym typeface="Lato Regular"/>
                </a:rPr>
                <a:t>Successful</a:t>
              </a:r>
            </a:p>
            <a:p>
              <a:pPr lvl="0">
                <a:defRPr sz="1800">
                  <a:solidFill>
                    <a:srgbClr val="000000"/>
                  </a:solidFill>
                </a:defRPr>
              </a:pPr>
              <a:r>
                <a:rPr sz="2400" cap="all">
                  <a:solidFill>
                    <a:srgbClr val="FFFFFF"/>
                  </a:solidFill>
                  <a:latin typeface="Lato Regular"/>
                  <a:ea typeface="Lato Regular"/>
                  <a:cs typeface="Lato Regular"/>
                  <a:sym typeface="Lato Regular"/>
                </a:rPr>
                <a:t>Branding</a:t>
              </a:r>
            </a:p>
          </p:txBody>
        </p:sp>
        <p:sp>
          <p:nvSpPr>
            <p:cNvPr id="2212" name="Shape 2212"/>
            <p:cNvSpPr/>
            <p:nvPr/>
          </p:nvSpPr>
          <p:spPr>
            <a:xfrm>
              <a:off x="1384185" y="0"/>
              <a:ext cx="1671339" cy="917422"/>
            </a:xfrm>
            <a:custGeom>
              <a:avLst/>
              <a:gdLst/>
              <a:ahLst/>
              <a:cxnLst>
                <a:cxn ang="0">
                  <a:pos x="wd2" y="hd2"/>
                </a:cxn>
                <a:cxn ang="5400000">
                  <a:pos x="wd2" y="hd2"/>
                </a:cxn>
                <a:cxn ang="10800000">
                  <a:pos x="wd2" y="hd2"/>
                </a:cxn>
                <a:cxn ang="16200000">
                  <a:pos x="wd2" y="hd2"/>
                </a:cxn>
              </a:cxnLst>
              <a:rect l="0" t="0" r="r" b="b"/>
              <a:pathLst>
                <a:path w="21600" h="21600" extrusionOk="0">
                  <a:moveTo>
                    <a:pt x="0" y="14018"/>
                  </a:moveTo>
                  <a:lnTo>
                    <a:pt x="2949" y="21600"/>
                  </a:lnTo>
                  <a:lnTo>
                    <a:pt x="10504" y="11804"/>
                  </a:lnTo>
                  <a:lnTo>
                    <a:pt x="16111" y="19352"/>
                  </a:lnTo>
                  <a:lnTo>
                    <a:pt x="15268" y="21267"/>
                  </a:lnTo>
                  <a:lnTo>
                    <a:pt x="21600" y="20862"/>
                  </a:lnTo>
                  <a:lnTo>
                    <a:pt x="19905" y="9818"/>
                  </a:lnTo>
                  <a:lnTo>
                    <a:pt x="19125" y="11799"/>
                  </a:lnTo>
                  <a:lnTo>
                    <a:pt x="10380" y="0"/>
                  </a:lnTo>
                  <a:lnTo>
                    <a:pt x="0" y="14018"/>
                  </a:lnTo>
                  <a:close/>
                </a:path>
              </a:pathLst>
            </a:custGeom>
            <a:solidFill>
              <a:schemeClr val="accent1"/>
            </a:solidFill>
            <a:ln w="12700" cap="flat">
              <a:noFill/>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2213" name="Shape 2213"/>
            <p:cNvSpPr/>
            <p:nvPr/>
          </p:nvSpPr>
          <p:spPr>
            <a:xfrm>
              <a:off x="3327404" y="997422"/>
              <a:ext cx="1047036" cy="1680929"/>
            </a:xfrm>
            <a:custGeom>
              <a:avLst/>
              <a:gdLst/>
              <a:ahLst/>
              <a:cxnLst>
                <a:cxn ang="0">
                  <a:pos x="wd2" y="hd2"/>
                </a:cxn>
                <a:cxn ang="5400000">
                  <a:pos x="wd2" y="hd2"/>
                </a:cxn>
                <a:cxn ang="10800000">
                  <a:pos x="wd2" y="hd2"/>
                </a:cxn>
                <a:cxn ang="16200000">
                  <a:pos x="wd2" y="hd2"/>
                </a:cxn>
              </a:cxnLst>
              <a:rect l="0" t="0" r="r" b="b"/>
              <a:pathLst>
                <a:path w="21600" h="21600" extrusionOk="0">
                  <a:moveTo>
                    <a:pt x="0" y="4124"/>
                  </a:moveTo>
                  <a:lnTo>
                    <a:pt x="4790" y="0"/>
                  </a:lnTo>
                  <a:lnTo>
                    <a:pt x="21600" y="7547"/>
                  </a:lnTo>
                  <a:lnTo>
                    <a:pt x="16324" y="17630"/>
                  </a:lnTo>
                  <a:lnTo>
                    <a:pt x="18403" y="18094"/>
                  </a:lnTo>
                  <a:lnTo>
                    <a:pt x="9975" y="21600"/>
                  </a:lnTo>
                  <a:lnTo>
                    <a:pt x="6447" y="15709"/>
                  </a:lnTo>
                  <a:lnTo>
                    <a:pt x="8571" y="16181"/>
                  </a:lnTo>
                  <a:lnTo>
                    <a:pt x="11932" y="9490"/>
                  </a:lnTo>
                  <a:lnTo>
                    <a:pt x="0" y="4124"/>
                  </a:lnTo>
                  <a:close/>
                </a:path>
              </a:pathLst>
            </a:custGeom>
            <a:solidFill>
              <a:schemeClr val="accent2"/>
            </a:solidFill>
            <a:ln w="12700" cap="flat">
              <a:noFill/>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2214" name="Shape 2214"/>
            <p:cNvSpPr/>
            <p:nvPr/>
          </p:nvSpPr>
          <p:spPr>
            <a:xfrm>
              <a:off x="2319668" y="3090687"/>
              <a:ext cx="1523114" cy="1181714"/>
            </a:xfrm>
            <a:custGeom>
              <a:avLst/>
              <a:gdLst/>
              <a:ahLst/>
              <a:cxnLst>
                <a:cxn ang="0">
                  <a:pos x="wd2" y="hd2"/>
                </a:cxn>
                <a:cxn ang="5400000">
                  <a:pos x="wd2" y="hd2"/>
                </a:cxn>
                <a:cxn ang="10800000">
                  <a:pos x="wd2" y="hd2"/>
                </a:cxn>
                <a:cxn ang="16200000">
                  <a:pos x="wd2" y="hd2"/>
                </a:cxn>
              </a:cxnLst>
              <a:rect l="0" t="0" r="r" b="b"/>
              <a:pathLst>
                <a:path w="21600" h="21600" extrusionOk="0">
                  <a:moveTo>
                    <a:pt x="16186" y="0"/>
                  </a:moveTo>
                  <a:lnTo>
                    <a:pt x="21600" y="2314"/>
                  </a:lnTo>
                  <a:lnTo>
                    <a:pt x="17145" y="19702"/>
                  </a:lnTo>
                  <a:lnTo>
                    <a:pt x="5407" y="19702"/>
                  </a:lnTo>
                  <a:lnTo>
                    <a:pt x="5407" y="21600"/>
                  </a:lnTo>
                  <a:lnTo>
                    <a:pt x="0" y="16012"/>
                  </a:lnTo>
                  <a:lnTo>
                    <a:pt x="5391" y="10547"/>
                  </a:lnTo>
                  <a:lnTo>
                    <a:pt x="5391" y="12343"/>
                  </a:lnTo>
                  <a:lnTo>
                    <a:pt x="13031" y="12343"/>
                  </a:lnTo>
                  <a:lnTo>
                    <a:pt x="16186" y="0"/>
                  </a:lnTo>
                  <a:close/>
                </a:path>
              </a:pathLst>
            </a:custGeom>
            <a:solidFill>
              <a:schemeClr val="accent3"/>
            </a:solidFill>
            <a:ln w="12700" cap="flat">
              <a:noFill/>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2215" name="Shape 2215"/>
            <p:cNvSpPr/>
            <p:nvPr/>
          </p:nvSpPr>
          <p:spPr>
            <a:xfrm>
              <a:off x="489086" y="2942633"/>
              <a:ext cx="1352921" cy="1220366"/>
            </a:xfrm>
            <a:custGeom>
              <a:avLst/>
              <a:gdLst/>
              <a:ahLst/>
              <a:cxnLst>
                <a:cxn ang="0">
                  <a:pos x="wd2" y="hd2"/>
                </a:cxn>
                <a:cxn ang="5400000">
                  <a:pos x="wd2" y="hd2"/>
                </a:cxn>
                <a:cxn ang="10800000">
                  <a:pos x="wd2" y="hd2"/>
                </a:cxn>
                <a:cxn ang="16200000">
                  <a:pos x="wd2" y="hd2"/>
                </a:cxn>
              </a:cxnLst>
              <a:rect l="0" t="0" r="r" b="b"/>
              <a:pathLst>
                <a:path w="21600" h="21600" extrusionOk="0">
                  <a:moveTo>
                    <a:pt x="2603" y="0"/>
                  </a:moveTo>
                  <a:lnTo>
                    <a:pt x="9183" y="4831"/>
                  </a:lnTo>
                  <a:lnTo>
                    <a:pt x="7522" y="5386"/>
                  </a:lnTo>
                  <a:lnTo>
                    <a:pt x="10276" y="14545"/>
                  </a:lnTo>
                  <a:lnTo>
                    <a:pt x="21600" y="14545"/>
                  </a:lnTo>
                  <a:lnTo>
                    <a:pt x="21600" y="21600"/>
                  </a:lnTo>
                  <a:lnTo>
                    <a:pt x="5541" y="21600"/>
                  </a:lnTo>
                  <a:lnTo>
                    <a:pt x="1446" y="7683"/>
                  </a:lnTo>
                  <a:lnTo>
                    <a:pt x="0" y="8096"/>
                  </a:lnTo>
                  <a:lnTo>
                    <a:pt x="2603" y="0"/>
                  </a:lnTo>
                  <a:close/>
                </a:path>
              </a:pathLst>
            </a:custGeom>
            <a:solidFill>
              <a:schemeClr val="accent4"/>
            </a:solidFill>
            <a:ln w="12700" cap="flat">
              <a:noFill/>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2216" name="Shape 2216"/>
            <p:cNvSpPr/>
            <p:nvPr/>
          </p:nvSpPr>
          <p:spPr>
            <a:xfrm>
              <a:off x="0" y="1012031"/>
              <a:ext cx="1101593" cy="1524391"/>
            </a:xfrm>
            <a:custGeom>
              <a:avLst/>
              <a:gdLst/>
              <a:ahLst/>
              <a:cxnLst>
                <a:cxn ang="0">
                  <a:pos x="wd2" y="hd2"/>
                </a:cxn>
                <a:cxn ang="5400000">
                  <a:pos x="wd2" y="hd2"/>
                </a:cxn>
                <a:cxn ang="10800000">
                  <a:pos x="wd2" y="hd2"/>
                </a:cxn>
                <a:cxn ang="16200000">
                  <a:pos x="wd2" y="hd2"/>
                </a:cxn>
              </a:cxnLst>
              <a:rect l="0" t="0" r="r" b="b"/>
              <a:pathLst>
                <a:path w="21600" h="21600" extrusionOk="0">
                  <a:moveTo>
                    <a:pt x="11973" y="0"/>
                  </a:moveTo>
                  <a:lnTo>
                    <a:pt x="21600" y="298"/>
                  </a:lnTo>
                  <a:lnTo>
                    <a:pt x="18951" y="7088"/>
                  </a:lnTo>
                  <a:lnTo>
                    <a:pt x="17855" y="5911"/>
                  </a:lnTo>
                  <a:lnTo>
                    <a:pt x="9121" y="10295"/>
                  </a:lnTo>
                  <a:lnTo>
                    <a:pt x="13505" y="19849"/>
                  </a:lnTo>
                  <a:lnTo>
                    <a:pt x="6204" y="21600"/>
                  </a:lnTo>
                  <a:lnTo>
                    <a:pt x="0" y="8223"/>
                  </a:lnTo>
                  <a:lnTo>
                    <a:pt x="13317" y="1242"/>
                  </a:lnTo>
                  <a:lnTo>
                    <a:pt x="11973" y="0"/>
                  </a:lnTo>
                  <a:close/>
                </a:path>
              </a:pathLst>
            </a:custGeom>
            <a:solidFill>
              <a:schemeClr val="accent3"/>
            </a:solidFill>
            <a:ln w="12700" cap="flat">
              <a:noFill/>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grpSp>
      <p:sp>
        <p:nvSpPr>
          <p:cNvPr id="2218" name="Shape 2218"/>
          <p:cNvSpPr>
            <a:spLocks noGrp="1"/>
          </p:cNvSpPr>
          <p:nvPr>
            <p:ph type="body" idx="1"/>
          </p:nvPr>
        </p:nvSpPr>
        <p:spPr>
          <a:xfrm>
            <a:off x="1086319" y="2955052"/>
            <a:ext cx="2907441" cy="1984614"/>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219" name="Shape 2219"/>
          <p:cNvSpPr/>
          <p:nvPr/>
        </p:nvSpPr>
        <p:spPr>
          <a:xfrm>
            <a:off x="1080115" y="2388956"/>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220" name="Shape 2220"/>
          <p:cNvSpPr/>
          <p:nvPr/>
        </p:nvSpPr>
        <p:spPr>
          <a:xfrm>
            <a:off x="627774" y="2401941"/>
            <a:ext cx="363133"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221" name="Shape 2221"/>
          <p:cNvSpPr/>
          <p:nvPr/>
        </p:nvSpPr>
        <p:spPr>
          <a:xfrm>
            <a:off x="704804" y="2482069"/>
            <a:ext cx="198266" cy="212206"/>
          </a:xfrm>
          <a:custGeom>
            <a:avLst/>
            <a:gdLst/>
            <a:ahLst/>
            <a:cxnLst>
              <a:cxn ang="0">
                <a:pos x="wd2" y="hd2"/>
              </a:cxn>
              <a:cxn ang="5400000">
                <a:pos x="wd2" y="hd2"/>
              </a:cxn>
              <a:cxn ang="10800000">
                <a:pos x="wd2" y="hd2"/>
              </a:cxn>
              <a:cxn ang="16200000">
                <a:pos x="wd2" y="hd2"/>
              </a:cxn>
            </a:cxnLst>
            <a:rect l="0" t="0" r="r" b="b"/>
            <a:pathLst>
              <a:path w="21600" h="21600" extrusionOk="0">
                <a:moveTo>
                  <a:pt x="21600" y="15771"/>
                </a:moveTo>
                <a:cubicBezTo>
                  <a:pt x="21600" y="17486"/>
                  <a:pt x="18671" y="18171"/>
                  <a:pt x="17207" y="18171"/>
                </a:cubicBezTo>
                <a:cubicBezTo>
                  <a:pt x="15376" y="18171"/>
                  <a:pt x="12447" y="17486"/>
                  <a:pt x="12447" y="15771"/>
                </a:cubicBezTo>
                <a:cubicBezTo>
                  <a:pt x="12447" y="13714"/>
                  <a:pt x="15376" y="13029"/>
                  <a:pt x="17207" y="13029"/>
                </a:cubicBezTo>
                <a:cubicBezTo>
                  <a:pt x="17939" y="13029"/>
                  <a:pt x="19037" y="13371"/>
                  <a:pt x="19769" y="13714"/>
                </a:cubicBezTo>
                <a:cubicBezTo>
                  <a:pt x="19769" y="6857"/>
                  <a:pt x="19769" y="6857"/>
                  <a:pt x="19769" y="6857"/>
                </a:cubicBezTo>
                <a:cubicBezTo>
                  <a:pt x="9153" y="9943"/>
                  <a:pt x="9153" y="9943"/>
                  <a:pt x="9153" y="9943"/>
                </a:cubicBezTo>
                <a:cubicBezTo>
                  <a:pt x="9153" y="18857"/>
                  <a:pt x="9153" y="18857"/>
                  <a:pt x="9153" y="18857"/>
                </a:cubicBezTo>
                <a:cubicBezTo>
                  <a:pt x="9153" y="20914"/>
                  <a:pt x="6224" y="21600"/>
                  <a:pt x="4759" y="21600"/>
                </a:cubicBezTo>
                <a:cubicBezTo>
                  <a:pt x="2929" y="21600"/>
                  <a:pt x="0" y="20914"/>
                  <a:pt x="0" y="18857"/>
                </a:cubicBezTo>
                <a:cubicBezTo>
                  <a:pt x="0" y="17143"/>
                  <a:pt x="2929" y="16457"/>
                  <a:pt x="4759" y="16457"/>
                </a:cubicBezTo>
                <a:cubicBezTo>
                  <a:pt x="5492" y="16457"/>
                  <a:pt x="6590" y="16800"/>
                  <a:pt x="7322" y="17143"/>
                </a:cubicBezTo>
                <a:cubicBezTo>
                  <a:pt x="7322" y="4457"/>
                  <a:pt x="7322" y="4457"/>
                  <a:pt x="7322" y="4457"/>
                </a:cubicBezTo>
                <a:cubicBezTo>
                  <a:pt x="7322" y="3771"/>
                  <a:pt x="7688" y="3429"/>
                  <a:pt x="8054" y="3086"/>
                </a:cubicBezTo>
                <a:cubicBezTo>
                  <a:pt x="19769" y="0"/>
                  <a:pt x="19769" y="0"/>
                  <a:pt x="19769" y="0"/>
                </a:cubicBezTo>
                <a:cubicBezTo>
                  <a:pt x="19769" y="0"/>
                  <a:pt x="20136" y="0"/>
                  <a:pt x="20136" y="0"/>
                </a:cubicBezTo>
                <a:cubicBezTo>
                  <a:pt x="20868" y="0"/>
                  <a:pt x="21600" y="343"/>
                  <a:pt x="21600" y="1029"/>
                </a:cubicBezTo>
                <a:lnTo>
                  <a:pt x="21600" y="15771"/>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22" name="Shape 2222"/>
          <p:cNvSpPr/>
          <p:nvPr/>
        </p:nvSpPr>
        <p:spPr>
          <a:xfrm>
            <a:off x="1085192" y="5772034"/>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223" name="Shape 2223"/>
          <p:cNvSpPr/>
          <p:nvPr/>
        </p:nvSpPr>
        <p:spPr>
          <a:xfrm>
            <a:off x="1078988" y="5205938"/>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224" name="Shape 2224"/>
          <p:cNvSpPr/>
          <p:nvPr/>
        </p:nvSpPr>
        <p:spPr>
          <a:xfrm>
            <a:off x="626647" y="521892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225" name="Shape 2225"/>
          <p:cNvSpPr/>
          <p:nvPr/>
        </p:nvSpPr>
        <p:spPr>
          <a:xfrm>
            <a:off x="715159" y="5284993"/>
            <a:ext cx="183000" cy="212206"/>
          </a:xfrm>
          <a:custGeom>
            <a:avLst/>
            <a:gdLst/>
            <a:ahLst/>
            <a:cxnLst>
              <a:cxn ang="0">
                <a:pos x="wd2" y="hd2"/>
              </a:cxn>
              <a:cxn ang="5400000">
                <a:pos x="wd2" y="hd2"/>
              </a:cxn>
              <a:cxn ang="10800000">
                <a:pos x="wd2" y="hd2"/>
              </a:cxn>
              <a:cxn ang="16200000">
                <a:pos x="wd2" y="hd2"/>
              </a:cxn>
            </a:cxnLst>
            <a:rect l="0" t="0" r="r" b="b"/>
            <a:pathLst>
              <a:path w="20415" h="21600" extrusionOk="0">
                <a:moveTo>
                  <a:pt x="18401" y="21600"/>
                </a:moveTo>
                <a:cubicBezTo>
                  <a:pt x="2015" y="21600"/>
                  <a:pt x="2015" y="21600"/>
                  <a:pt x="2015" y="21600"/>
                </a:cubicBezTo>
                <a:cubicBezTo>
                  <a:pt x="153" y="21600"/>
                  <a:pt x="-592" y="20110"/>
                  <a:pt x="525" y="18621"/>
                </a:cubicBezTo>
                <a:cubicBezTo>
                  <a:pt x="7601" y="7448"/>
                  <a:pt x="7601" y="7448"/>
                  <a:pt x="7601" y="7448"/>
                </a:cubicBezTo>
                <a:cubicBezTo>
                  <a:pt x="7601" y="1490"/>
                  <a:pt x="7601" y="1490"/>
                  <a:pt x="7601" y="1490"/>
                </a:cubicBezTo>
                <a:cubicBezTo>
                  <a:pt x="6484" y="1490"/>
                  <a:pt x="6484" y="1490"/>
                  <a:pt x="6484" y="1490"/>
                </a:cubicBezTo>
                <a:cubicBezTo>
                  <a:pt x="6111" y="1490"/>
                  <a:pt x="5739" y="1117"/>
                  <a:pt x="5739" y="745"/>
                </a:cubicBezTo>
                <a:cubicBezTo>
                  <a:pt x="5739" y="372"/>
                  <a:pt x="6111" y="0"/>
                  <a:pt x="6484" y="0"/>
                </a:cubicBezTo>
                <a:cubicBezTo>
                  <a:pt x="13932" y="0"/>
                  <a:pt x="13932" y="0"/>
                  <a:pt x="13932" y="0"/>
                </a:cubicBezTo>
                <a:cubicBezTo>
                  <a:pt x="14305" y="0"/>
                  <a:pt x="14677" y="372"/>
                  <a:pt x="14677" y="745"/>
                </a:cubicBezTo>
                <a:cubicBezTo>
                  <a:pt x="14677" y="1117"/>
                  <a:pt x="14305" y="1490"/>
                  <a:pt x="13932" y="1490"/>
                </a:cubicBezTo>
                <a:cubicBezTo>
                  <a:pt x="12815" y="1490"/>
                  <a:pt x="12815" y="1490"/>
                  <a:pt x="12815" y="1490"/>
                </a:cubicBezTo>
                <a:cubicBezTo>
                  <a:pt x="12815" y="7448"/>
                  <a:pt x="12815" y="7448"/>
                  <a:pt x="12815" y="7448"/>
                </a:cubicBezTo>
                <a:cubicBezTo>
                  <a:pt x="19891" y="18621"/>
                  <a:pt x="19891" y="18621"/>
                  <a:pt x="19891" y="18621"/>
                </a:cubicBezTo>
                <a:cubicBezTo>
                  <a:pt x="21008" y="20110"/>
                  <a:pt x="20263" y="21600"/>
                  <a:pt x="18401" y="21600"/>
                </a:cubicBezTo>
                <a:close/>
                <a:moveTo>
                  <a:pt x="5367" y="14152"/>
                </a:moveTo>
                <a:cubicBezTo>
                  <a:pt x="15422" y="14152"/>
                  <a:pt x="15422" y="14152"/>
                  <a:pt x="15422" y="14152"/>
                </a:cubicBezTo>
                <a:cubicBezTo>
                  <a:pt x="11325" y="8193"/>
                  <a:pt x="11325" y="8193"/>
                  <a:pt x="11325" y="8193"/>
                </a:cubicBezTo>
                <a:cubicBezTo>
                  <a:pt x="10953" y="7821"/>
                  <a:pt x="10953" y="7821"/>
                  <a:pt x="10953" y="7821"/>
                </a:cubicBezTo>
                <a:cubicBezTo>
                  <a:pt x="10953" y="7448"/>
                  <a:pt x="10953" y="7448"/>
                  <a:pt x="10953" y="7448"/>
                </a:cubicBezTo>
                <a:cubicBezTo>
                  <a:pt x="10953" y="1490"/>
                  <a:pt x="10953" y="1490"/>
                  <a:pt x="10953" y="1490"/>
                </a:cubicBezTo>
                <a:cubicBezTo>
                  <a:pt x="9463" y="1490"/>
                  <a:pt x="9463" y="1490"/>
                  <a:pt x="9463" y="1490"/>
                </a:cubicBezTo>
                <a:cubicBezTo>
                  <a:pt x="9463" y="7448"/>
                  <a:pt x="9463" y="7448"/>
                  <a:pt x="9463" y="7448"/>
                </a:cubicBezTo>
                <a:cubicBezTo>
                  <a:pt x="9463" y="7821"/>
                  <a:pt x="9463" y="7821"/>
                  <a:pt x="9463" y="7821"/>
                </a:cubicBezTo>
                <a:cubicBezTo>
                  <a:pt x="9091" y="8193"/>
                  <a:pt x="9091" y="8193"/>
                  <a:pt x="9091" y="8193"/>
                </a:cubicBezTo>
                <a:lnTo>
                  <a:pt x="5367" y="14152"/>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26" name="Shape 2226"/>
          <p:cNvSpPr/>
          <p:nvPr/>
        </p:nvSpPr>
        <p:spPr>
          <a:xfrm>
            <a:off x="5064748" y="2954535"/>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227" name="Shape 2227"/>
          <p:cNvSpPr/>
          <p:nvPr/>
        </p:nvSpPr>
        <p:spPr>
          <a:xfrm>
            <a:off x="5058545" y="2388440"/>
            <a:ext cx="3349043"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228" name="Shape 2228"/>
          <p:cNvSpPr/>
          <p:nvPr/>
        </p:nvSpPr>
        <p:spPr>
          <a:xfrm>
            <a:off x="4606204" y="2401425"/>
            <a:ext cx="363133" cy="36700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229" name="Shape 2229"/>
          <p:cNvSpPr/>
          <p:nvPr/>
        </p:nvSpPr>
        <p:spPr>
          <a:xfrm>
            <a:off x="5063622" y="5771518"/>
            <a:ext cx="2907441" cy="19846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230" name="Shape 2230"/>
          <p:cNvSpPr/>
          <p:nvPr/>
        </p:nvSpPr>
        <p:spPr>
          <a:xfrm>
            <a:off x="5057418" y="5205422"/>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231" name="Shape 2231"/>
          <p:cNvSpPr/>
          <p:nvPr/>
        </p:nvSpPr>
        <p:spPr>
          <a:xfrm>
            <a:off x="4605077" y="5218407"/>
            <a:ext cx="363133"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232" name="Shape 2232"/>
          <p:cNvSpPr/>
          <p:nvPr/>
        </p:nvSpPr>
        <p:spPr>
          <a:xfrm>
            <a:off x="4692180" y="2470968"/>
            <a:ext cx="21220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20012"/>
                </a:moveTo>
                <a:cubicBezTo>
                  <a:pt x="21600" y="20965"/>
                  <a:pt x="20914" y="21600"/>
                  <a:pt x="19886" y="21600"/>
                </a:cubicBezTo>
                <a:cubicBezTo>
                  <a:pt x="1714" y="21600"/>
                  <a:pt x="1714" y="21600"/>
                  <a:pt x="1714" y="21600"/>
                </a:cubicBezTo>
                <a:cubicBezTo>
                  <a:pt x="686" y="21600"/>
                  <a:pt x="0" y="20965"/>
                  <a:pt x="0" y="20012"/>
                </a:cubicBezTo>
                <a:cubicBezTo>
                  <a:pt x="0" y="1588"/>
                  <a:pt x="0" y="1588"/>
                  <a:pt x="0" y="1588"/>
                </a:cubicBezTo>
                <a:cubicBezTo>
                  <a:pt x="0" y="635"/>
                  <a:pt x="686" y="0"/>
                  <a:pt x="1714" y="0"/>
                </a:cubicBezTo>
                <a:cubicBezTo>
                  <a:pt x="19886" y="0"/>
                  <a:pt x="19886" y="0"/>
                  <a:pt x="19886" y="0"/>
                </a:cubicBezTo>
                <a:cubicBezTo>
                  <a:pt x="20914" y="0"/>
                  <a:pt x="21600" y="635"/>
                  <a:pt x="21600" y="1588"/>
                </a:cubicBezTo>
                <a:lnTo>
                  <a:pt x="21600" y="20012"/>
                </a:lnTo>
                <a:close/>
                <a:moveTo>
                  <a:pt x="19886" y="2224"/>
                </a:moveTo>
                <a:cubicBezTo>
                  <a:pt x="19886" y="1906"/>
                  <a:pt x="19543" y="1588"/>
                  <a:pt x="19200" y="1588"/>
                </a:cubicBezTo>
                <a:cubicBezTo>
                  <a:pt x="2400" y="1588"/>
                  <a:pt x="2400" y="1588"/>
                  <a:pt x="2400" y="1588"/>
                </a:cubicBezTo>
                <a:cubicBezTo>
                  <a:pt x="2057" y="1588"/>
                  <a:pt x="1714" y="1906"/>
                  <a:pt x="1714" y="2224"/>
                </a:cubicBezTo>
                <a:cubicBezTo>
                  <a:pt x="1714" y="5400"/>
                  <a:pt x="1714" y="5400"/>
                  <a:pt x="1714" y="5400"/>
                </a:cubicBezTo>
                <a:cubicBezTo>
                  <a:pt x="1714" y="5718"/>
                  <a:pt x="2057" y="6035"/>
                  <a:pt x="2400" y="6035"/>
                </a:cubicBezTo>
                <a:cubicBezTo>
                  <a:pt x="19200" y="6035"/>
                  <a:pt x="19200" y="6035"/>
                  <a:pt x="19200" y="6035"/>
                </a:cubicBezTo>
                <a:cubicBezTo>
                  <a:pt x="19543" y="6035"/>
                  <a:pt x="19886" y="5718"/>
                  <a:pt x="19886" y="5400"/>
                </a:cubicBezTo>
                <a:lnTo>
                  <a:pt x="19886" y="2224"/>
                </a:lnTo>
                <a:close/>
                <a:moveTo>
                  <a:pt x="3086" y="7624"/>
                </a:moveTo>
                <a:cubicBezTo>
                  <a:pt x="2400" y="7624"/>
                  <a:pt x="1714" y="8259"/>
                  <a:pt x="1714" y="9212"/>
                </a:cubicBezTo>
                <a:cubicBezTo>
                  <a:pt x="1714" y="10165"/>
                  <a:pt x="2400" y="10800"/>
                  <a:pt x="3086" y="10800"/>
                </a:cubicBezTo>
                <a:cubicBezTo>
                  <a:pt x="4114" y="10800"/>
                  <a:pt x="4800" y="10165"/>
                  <a:pt x="4800" y="9212"/>
                </a:cubicBezTo>
                <a:cubicBezTo>
                  <a:pt x="4800" y="8259"/>
                  <a:pt x="4114" y="7624"/>
                  <a:pt x="3086" y="7624"/>
                </a:cubicBezTo>
                <a:close/>
                <a:moveTo>
                  <a:pt x="3086" y="12388"/>
                </a:moveTo>
                <a:cubicBezTo>
                  <a:pt x="2400" y="12388"/>
                  <a:pt x="1714" y="13024"/>
                  <a:pt x="1714" y="13659"/>
                </a:cubicBezTo>
                <a:cubicBezTo>
                  <a:pt x="1714" y="14612"/>
                  <a:pt x="2400" y="15247"/>
                  <a:pt x="3086" y="15247"/>
                </a:cubicBezTo>
                <a:cubicBezTo>
                  <a:pt x="4114" y="15247"/>
                  <a:pt x="4800" y="14612"/>
                  <a:pt x="4800" y="13659"/>
                </a:cubicBezTo>
                <a:cubicBezTo>
                  <a:pt x="4800" y="13024"/>
                  <a:pt x="4114" y="12388"/>
                  <a:pt x="3086" y="12388"/>
                </a:cubicBezTo>
                <a:close/>
                <a:moveTo>
                  <a:pt x="3086" y="16835"/>
                </a:moveTo>
                <a:cubicBezTo>
                  <a:pt x="2400" y="16835"/>
                  <a:pt x="1714" y="17471"/>
                  <a:pt x="1714" y="18424"/>
                </a:cubicBezTo>
                <a:cubicBezTo>
                  <a:pt x="1714" y="19376"/>
                  <a:pt x="2400" y="20012"/>
                  <a:pt x="3086" y="20012"/>
                </a:cubicBezTo>
                <a:cubicBezTo>
                  <a:pt x="4114" y="20012"/>
                  <a:pt x="4800" y="19376"/>
                  <a:pt x="4800" y="18424"/>
                </a:cubicBezTo>
                <a:cubicBezTo>
                  <a:pt x="4800" y="17471"/>
                  <a:pt x="4114" y="16835"/>
                  <a:pt x="3086" y="16835"/>
                </a:cubicBezTo>
                <a:close/>
                <a:moveTo>
                  <a:pt x="8229" y="7624"/>
                </a:moveTo>
                <a:cubicBezTo>
                  <a:pt x="7200" y="7624"/>
                  <a:pt x="6514" y="8259"/>
                  <a:pt x="6514" y="9212"/>
                </a:cubicBezTo>
                <a:cubicBezTo>
                  <a:pt x="6514" y="10165"/>
                  <a:pt x="7200" y="10800"/>
                  <a:pt x="8229" y="10800"/>
                </a:cubicBezTo>
                <a:cubicBezTo>
                  <a:pt x="9257" y="10800"/>
                  <a:pt x="9943" y="10165"/>
                  <a:pt x="9943" y="9212"/>
                </a:cubicBezTo>
                <a:cubicBezTo>
                  <a:pt x="9943" y="8259"/>
                  <a:pt x="9257" y="7624"/>
                  <a:pt x="8229" y="7624"/>
                </a:cubicBezTo>
                <a:close/>
                <a:moveTo>
                  <a:pt x="8229" y="12388"/>
                </a:moveTo>
                <a:cubicBezTo>
                  <a:pt x="7200" y="12388"/>
                  <a:pt x="6514" y="13024"/>
                  <a:pt x="6514" y="13659"/>
                </a:cubicBezTo>
                <a:cubicBezTo>
                  <a:pt x="6514" y="14612"/>
                  <a:pt x="7200" y="15247"/>
                  <a:pt x="8229" y="15247"/>
                </a:cubicBezTo>
                <a:cubicBezTo>
                  <a:pt x="9257" y="15247"/>
                  <a:pt x="9943" y="14612"/>
                  <a:pt x="9943" y="13659"/>
                </a:cubicBezTo>
                <a:cubicBezTo>
                  <a:pt x="9943" y="13024"/>
                  <a:pt x="9257" y="12388"/>
                  <a:pt x="8229" y="12388"/>
                </a:cubicBezTo>
                <a:close/>
                <a:moveTo>
                  <a:pt x="8229" y="16835"/>
                </a:moveTo>
                <a:cubicBezTo>
                  <a:pt x="7200" y="16835"/>
                  <a:pt x="6514" y="17471"/>
                  <a:pt x="6514" y="18424"/>
                </a:cubicBezTo>
                <a:cubicBezTo>
                  <a:pt x="6514" y="19376"/>
                  <a:pt x="7200" y="20012"/>
                  <a:pt x="8229" y="20012"/>
                </a:cubicBezTo>
                <a:cubicBezTo>
                  <a:pt x="9257" y="20012"/>
                  <a:pt x="9943" y="19376"/>
                  <a:pt x="9943" y="18424"/>
                </a:cubicBezTo>
                <a:cubicBezTo>
                  <a:pt x="9943" y="17471"/>
                  <a:pt x="9257" y="16835"/>
                  <a:pt x="8229" y="16835"/>
                </a:cubicBezTo>
                <a:close/>
                <a:moveTo>
                  <a:pt x="13371" y="7624"/>
                </a:moveTo>
                <a:cubicBezTo>
                  <a:pt x="12343" y="7624"/>
                  <a:pt x="11657" y="8259"/>
                  <a:pt x="11657" y="9212"/>
                </a:cubicBezTo>
                <a:cubicBezTo>
                  <a:pt x="11657" y="10165"/>
                  <a:pt x="12343" y="10800"/>
                  <a:pt x="13371" y="10800"/>
                </a:cubicBezTo>
                <a:cubicBezTo>
                  <a:pt x="14057" y="10800"/>
                  <a:pt x="14743" y="10165"/>
                  <a:pt x="14743" y="9212"/>
                </a:cubicBezTo>
                <a:cubicBezTo>
                  <a:pt x="14743" y="8259"/>
                  <a:pt x="14057" y="7624"/>
                  <a:pt x="13371" y="7624"/>
                </a:cubicBezTo>
                <a:close/>
                <a:moveTo>
                  <a:pt x="13371" y="12388"/>
                </a:moveTo>
                <a:cubicBezTo>
                  <a:pt x="12343" y="12388"/>
                  <a:pt x="11657" y="13024"/>
                  <a:pt x="11657" y="13659"/>
                </a:cubicBezTo>
                <a:cubicBezTo>
                  <a:pt x="11657" y="14612"/>
                  <a:pt x="12343" y="15247"/>
                  <a:pt x="13371" y="15247"/>
                </a:cubicBezTo>
                <a:cubicBezTo>
                  <a:pt x="14057" y="15247"/>
                  <a:pt x="14743" y="14612"/>
                  <a:pt x="14743" y="13659"/>
                </a:cubicBezTo>
                <a:cubicBezTo>
                  <a:pt x="14743" y="13024"/>
                  <a:pt x="14057" y="12388"/>
                  <a:pt x="13371" y="12388"/>
                </a:cubicBezTo>
                <a:close/>
                <a:moveTo>
                  <a:pt x="13371" y="16835"/>
                </a:moveTo>
                <a:cubicBezTo>
                  <a:pt x="12343" y="16835"/>
                  <a:pt x="11657" y="17471"/>
                  <a:pt x="11657" y="18424"/>
                </a:cubicBezTo>
                <a:cubicBezTo>
                  <a:pt x="11657" y="19376"/>
                  <a:pt x="12343" y="20012"/>
                  <a:pt x="13371" y="20012"/>
                </a:cubicBezTo>
                <a:cubicBezTo>
                  <a:pt x="14057" y="20012"/>
                  <a:pt x="14743" y="19376"/>
                  <a:pt x="14743" y="18424"/>
                </a:cubicBezTo>
                <a:cubicBezTo>
                  <a:pt x="14743" y="17471"/>
                  <a:pt x="14057" y="16835"/>
                  <a:pt x="13371" y="16835"/>
                </a:cubicBezTo>
                <a:close/>
                <a:moveTo>
                  <a:pt x="18171" y="7624"/>
                </a:moveTo>
                <a:cubicBezTo>
                  <a:pt x="17486" y="7624"/>
                  <a:pt x="16457" y="8259"/>
                  <a:pt x="16457" y="9212"/>
                </a:cubicBezTo>
                <a:cubicBezTo>
                  <a:pt x="16457" y="10165"/>
                  <a:pt x="17486" y="10800"/>
                  <a:pt x="18171" y="10800"/>
                </a:cubicBezTo>
                <a:cubicBezTo>
                  <a:pt x="19200" y="10800"/>
                  <a:pt x="19886" y="10165"/>
                  <a:pt x="19886" y="9212"/>
                </a:cubicBezTo>
                <a:cubicBezTo>
                  <a:pt x="19886" y="8259"/>
                  <a:pt x="19200" y="7624"/>
                  <a:pt x="18171" y="7624"/>
                </a:cubicBezTo>
                <a:close/>
                <a:moveTo>
                  <a:pt x="19886" y="13659"/>
                </a:moveTo>
                <a:cubicBezTo>
                  <a:pt x="19886" y="13024"/>
                  <a:pt x="19200" y="12388"/>
                  <a:pt x="18171" y="12388"/>
                </a:cubicBezTo>
                <a:cubicBezTo>
                  <a:pt x="17486" y="12388"/>
                  <a:pt x="16457" y="13024"/>
                  <a:pt x="16457" y="13659"/>
                </a:cubicBezTo>
                <a:cubicBezTo>
                  <a:pt x="16457" y="18424"/>
                  <a:pt x="16457" y="18424"/>
                  <a:pt x="16457" y="18424"/>
                </a:cubicBezTo>
                <a:cubicBezTo>
                  <a:pt x="16457" y="19376"/>
                  <a:pt x="17486" y="20012"/>
                  <a:pt x="18171" y="20012"/>
                </a:cubicBezTo>
                <a:cubicBezTo>
                  <a:pt x="19200" y="20012"/>
                  <a:pt x="19886" y="19376"/>
                  <a:pt x="19886" y="18424"/>
                </a:cubicBezTo>
                <a:lnTo>
                  <a:pt x="19886" y="13659"/>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33" name="Shape 2233"/>
          <p:cNvSpPr/>
          <p:nvPr/>
        </p:nvSpPr>
        <p:spPr>
          <a:xfrm>
            <a:off x="4702907" y="5294265"/>
            <a:ext cx="187423" cy="229245"/>
          </a:xfrm>
          <a:custGeom>
            <a:avLst/>
            <a:gdLst/>
            <a:ahLst/>
            <a:cxnLst>
              <a:cxn ang="0">
                <a:pos x="wd2" y="hd2"/>
              </a:cxn>
              <a:cxn ang="5400000">
                <a:pos x="wd2" y="hd2"/>
              </a:cxn>
              <a:cxn ang="10800000">
                <a:pos x="wd2" y="hd2"/>
              </a:cxn>
              <a:cxn ang="16200000">
                <a:pos x="wd2" y="hd2"/>
              </a:cxn>
            </a:cxnLst>
            <a:rect l="0" t="0" r="r" b="b"/>
            <a:pathLst>
              <a:path w="21600" h="21600" extrusionOk="0">
                <a:moveTo>
                  <a:pt x="20443" y="18424"/>
                </a:moveTo>
                <a:cubicBezTo>
                  <a:pt x="13886" y="18424"/>
                  <a:pt x="13886" y="18424"/>
                  <a:pt x="13886" y="18424"/>
                </a:cubicBezTo>
                <a:cubicBezTo>
                  <a:pt x="13886" y="19059"/>
                  <a:pt x="13886" y="20012"/>
                  <a:pt x="13886" y="20647"/>
                </a:cubicBezTo>
                <a:cubicBezTo>
                  <a:pt x="13886" y="21282"/>
                  <a:pt x="13500" y="21600"/>
                  <a:pt x="13114" y="21600"/>
                </a:cubicBezTo>
                <a:cubicBezTo>
                  <a:pt x="8486" y="21600"/>
                  <a:pt x="8486" y="21600"/>
                  <a:pt x="8486" y="21600"/>
                </a:cubicBezTo>
                <a:cubicBezTo>
                  <a:pt x="8100" y="21600"/>
                  <a:pt x="7714" y="21282"/>
                  <a:pt x="7714" y="20647"/>
                </a:cubicBezTo>
                <a:cubicBezTo>
                  <a:pt x="7714" y="20012"/>
                  <a:pt x="7714" y="19059"/>
                  <a:pt x="7714" y="18424"/>
                </a:cubicBezTo>
                <a:cubicBezTo>
                  <a:pt x="771" y="18424"/>
                  <a:pt x="771" y="18424"/>
                  <a:pt x="771" y="18424"/>
                </a:cubicBezTo>
                <a:cubicBezTo>
                  <a:pt x="386" y="18424"/>
                  <a:pt x="0" y="18106"/>
                  <a:pt x="0" y="17788"/>
                </a:cubicBezTo>
                <a:cubicBezTo>
                  <a:pt x="0" y="17471"/>
                  <a:pt x="0" y="17153"/>
                  <a:pt x="386" y="17153"/>
                </a:cubicBezTo>
                <a:cubicBezTo>
                  <a:pt x="6171" y="12388"/>
                  <a:pt x="6171" y="12388"/>
                  <a:pt x="6171" y="12388"/>
                </a:cubicBezTo>
                <a:cubicBezTo>
                  <a:pt x="2700" y="12388"/>
                  <a:pt x="2700" y="12388"/>
                  <a:pt x="2700" y="12388"/>
                </a:cubicBezTo>
                <a:cubicBezTo>
                  <a:pt x="2314" y="12388"/>
                  <a:pt x="1929" y="11753"/>
                  <a:pt x="1929" y="11435"/>
                </a:cubicBezTo>
                <a:cubicBezTo>
                  <a:pt x="1929" y="11118"/>
                  <a:pt x="1929" y="11118"/>
                  <a:pt x="2314" y="10800"/>
                </a:cubicBezTo>
                <a:cubicBezTo>
                  <a:pt x="8100" y="6035"/>
                  <a:pt x="8100" y="6035"/>
                  <a:pt x="8100" y="6035"/>
                </a:cubicBezTo>
                <a:cubicBezTo>
                  <a:pt x="5014" y="6035"/>
                  <a:pt x="5014" y="6035"/>
                  <a:pt x="5014" y="6035"/>
                </a:cubicBezTo>
                <a:cubicBezTo>
                  <a:pt x="4629" y="6035"/>
                  <a:pt x="4243" y="5718"/>
                  <a:pt x="4243" y="5400"/>
                </a:cubicBezTo>
                <a:cubicBezTo>
                  <a:pt x="4243" y="5082"/>
                  <a:pt x="4243" y="4765"/>
                  <a:pt x="4629" y="4765"/>
                </a:cubicBezTo>
                <a:cubicBezTo>
                  <a:pt x="10029" y="0"/>
                  <a:pt x="10029" y="0"/>
                  <a:pt x="10029" y="0"/>
                </a:cubicBezTo>
                <a:cubicBezTo>
                  <a:pt x="10414" y="0"/>
                  <a:pt x="10414" y="0"/>
                  <a:pt x="10800" y="0"/>
                </a:cubicBezTo>
                <a:cubicBezTo>
                  <a:pt x="11186" y="0"/>
                  <a:pt x="11186" y="0"/>
                  <a:pt x="11571" y="0"/>
                </a:cubicBezTo>
                <a:cubicBezTo>
                  <a:pt x="16971" y="4765"/>
                  <a:pt x="16971" y="4765"/>
                  <a:pt x="16971" y="4765"/>
                </a:cubicBezTo>
                <a:cubicBezTo>
                  <a:pt x="17357" y="4765"/>
                  <a:pt x="17357" y="5082"/>
                  <a:pt x="17357" y="5400"/>
                </a:cubicBezTo>
                <a:cubicBezTo>
                  <a:pt x="17357" y="5718"/>
                  <a:pt x="16971" y="6035"/>
                  <a:pt x="16200" y="6035"/>
                </a:cubicBezTo>
                <a:cubicBezTo>
                  <a:pt x="13500" y="6035"/>
                  <a:pt x="13500" y="6035"/>
                  <a:pt x="13500" y="6035"/>
                </a:cubicBezTo>
                <a:cubicBezTo>
                  <a:pt x="19286" y="10800"/>
                  <a:pt x="19286" y="10800"/>
                  <a:pt x="19286" y="10800"/>
                </a:cubicBezTo>
                <a:cubicBezTo>
                  <a:pt x="19671" y="11118"/>
                  <a:pt x="19671" y="11118"/>
                  <a:pt x="19671" y="11435"/>
                </a:cubicBezTo>
                <a:cubicBezTo>
                  <a:pt x="19671" y="11753"/>
                  <a:pt x="19286" y="12388"/>
                  <a:pt x="18900" y="12388"/>
                </a:cubicBezTo>
                <a:cubicBezTo>
                  <a:pt x="15429" y="12388"/>
                  <a:pt x="15429" y="12388"/>
                  <a:pt x="15429" y="12388"/>
                </a:cubicBezTo>
                <a:cubicBezTo>
                  <a:pt x="21214" y="17153"/>
                  <a:pt x="21214" y="17153"/>
                  <a:pt x="21214" y="17153"/>
                </a:cubicBezTo>
                <a:cubicBezTo>
                  <a:pt x="21600" y="17153"/>
                  <a:pt x="21600" y="17471"/>
                  <a:pt x="21600" y="17788"/>
                </a:cubicBezTo>
                <a:cubicBezTo>
                  <a:pt x="21600" y="18106"/>
                  <a:pt x="21214" y="18424"/>
                  <a:pt x="20443" y="18424"/>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5" name="Shape 223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236" name="Shape 223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43</a:t>
            </a:fld>
            <a:endParaRPr sz="2600">
              <a:solidFill>
                <a:srgbClr val="3F454D"/>
              </a:solidFill>
            </a:endParaRPr>
          </a:p>
        </p:txBody>
      </p:sp>
      <p:sp>
        <p:nvSpPr>
          <p:cNvPr id="2237" name="Shape 2237"/>
          <p:cNvSpPr/>
          <p:nvPr/>
        </p:nvSpPr>
        <p:spPr>
          <a:xfrm>
            <a:off x="57" y="5545887"/>
            <a:ext cx="2170356" cy="2170356"/>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38" name="Shape 2238"/>
          <p:cNvSpPr/>
          <p:nvPr/>
        </p:nvSpPr>
        <p:spPr>
          <a:xfrm>
            <a:off x="2167820" y="5545887"/>
            <a:ext cx="2170355" cy="2170356"/>
          </a:xfrm>
          <a:prstGeom prst="rect">
            <a:avLst/>
          </a:prstGeom>
          <a:solidFill>
            <a:srgbClr val="3F454D"/>
          </a:solidFill>
          <a:ln w="3175">
            <a:miter lim="400000"/>
          </a:ln>
        </p:spPr>
        <p:txBody>
          <a:bodyPr lIns="27093" tIns="27093" rIns="27093" bIns="27093" anchor="ctr"/>
          <a:lstStyle/>
          <a:p>
            <a:pPr lvl="0" defTabSz="440266">
              <a:defRPr sz="2200">
                <a:solidFill>
                  <a:srgbClr val="3F454D"/>
                </a:solidFill>
                <a:latin typeface="+mn-lt"/>
                <a:ea typeface="+mn-ea"/>
                <a:cs typeface="+mn-cs"/>
                <a:sym typeface="Helvetica Light"/>
              </a:defRPr>
            </a:pPr>
            <a:endParaRPr/>
          </a:p>
        </p:txBody>
      </p:sp>
      <p:sp>
        <p:nvSpPr>
          <p:cNvPr id="2239" name="Shape 2239"/>
          <p:cNvSpPr/>
          <p:nvPr/>
        </p:nvSpPr>
        <p:spPr>
          <a:xfrm>
            <a:off x="4333341" y="5545887"/>
            <a:ext cx="2170356" cy="2170356"/>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0" name="Shape 2240"/>
          <p:cNvSpPr/>
          <p:nvPr/>
        </p:nvSpPr>
        <p:spPr>
          <a:xfrm>
            <a:off x="6501103" y="5545887"/>
            <a:ext cx="2170356" cy="2170356"/>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1" name="Shape 2241"/>
          <p:cNvSpPr/>
          <p:nvPr/>
        </p:nvSpPr>
        <p:spPr>
          <a:xfrm>
            <a:off x="8666625" y="5545887"/>
            <a:ext cx="2170355" cy="2170356"/>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2" name="Shape 2242"/>
          <p:cNvSpPr/>
          <p:nvPr/>
        </p:nvSpPr>
        <p:spPr>
          <a:xfrm>
            <a:off x="10834387" y="5545887"/>
            <a:ext cx="2170356" cy="2170356"/>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3" name="Shape 2243"/>
          <p:cNvSpPr/>
          <p:nvPr/>
        </p:nvSpPr>
        <p:spPr>
          <a:xfrm>
            <a:off x="57" y="7590439"/>
            <a:ext cx="2170356" cy="2170356"/>
          </a:xfrm>
          <a:prstGeom prst="rect">
            <a:avLst/>
          </a:pr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4" name="Shape 2244"/>
          <p:cNvSpPr/>
          <p:nvPr/>
        </p:nvSpPr>
        <p:spPr>
          <a:xfrm>
            <a:off x="2167820" y="7590439"/>
            <a:ext cx="2170355" cy="2170356"/>
          </a:xfrm>
          <a:prstGeom prst="rect">
            <a:avLst/>
          </a:prstGeom>
          <a:solidFill>
            <a:srgbClr val="A7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5" name="Shape 2245"/>
          <p:cNvSpPr/>
          <p:nvPr/>
        </p:nvSpPr>
        <p:spPr>
          <a:xfrm>
            <a:off x="4333341" y="7590439"/>
            <a:ext cx="2170356" cy="2170356"/>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6" name="Shape 2246"/>
          <p:cNvSpPr/>
          <p:nvPr/>
        </p:nvSpPr>
        <p:spPr>
          <a:xfrm>
            <a:off x="6501103" y="7590439"/>
            <a:ext cx="2170356" cy="2170356"/>
          </a:xfrm>
          <a:prstGeom prst="rect">
            <a:avLst/>
          </a:prstGeom>
          <a:solidFill>
            <a:srgbClr val="A7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7" name="Shape 2247"/>
          <p:cNvSpPr/>
          <p:nvPr/>
        </p:nvSpPr>
        <p:spPr>
          <a:xfrm>
            <a:off x="8666625" y="7590439"/>
            <a:ext cx="2170355" cy="2170356"/>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8" name="Shape 2248"/>
          <p:cNvSpPr/>
          <p:nvPr/>
        </p:nvSpPr>
        <p:spPr>
          <a:xfrm>
            <a:off x="10834387" y="7590439"/>
            <a:ext cx="2170356" cy="2170356"/>
          </a:xfrm>
          <a:prstGeom prst="rect">
            <a:avLst/>
          </a:prstGeom>
          <a:solidFill>
            <a:srgbClr val="A7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249" name="Shape 2249"/>
          <p:cNvSpPr/>
          <p:nvPr/>
        </p:nvSpPr>
        <p:spPr>
          <a:xfrm>
            <a:off x="604818" y="2159412"/>
            <a:ext cx="11795163" cy="24892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250" name="Shape 2250"/>
          <p:cNvSpPr/>
          <p:nvPr/>
        </p:nvSpPr>
        <p:spPr>
          <a:xfrm>
            <a:off x="2934268" y="5772425"/>
            <a:ext cx="635218" cy="482601"/>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51" name="Shape 2251"/>
          <p:cNvSpPr/>
          <p:nvPr/>
        </p:nvSpPr>
        <p:spPr>
          <a:xfrm>
            <a:off x="4460276" y="8394067"/>
            <a:ext cx="1916485" cy="115152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b="1" cap="all">
                <a:solidFill>
                  <a:srgbClr val="FFFFFF"/>
                </a:solidFill>
                <a:latin typeface="Lato-Bold"/>
                <a:ea typeface="Lato-Bold"/>
                <a:cs typeface="Lato-Bold"/>
                <a:sym typeface="Lato-Bold"/>
              </a:rPr>
              <a:t>Lorem ipsum</a:t>
            </a:r>
          </a:p>
          <a:p>
            <a:pPr lvl="0">
              <a:defRPr sz="1800">
                <a:solidFill>
                  <a:srgbClr val="000000"/>
                </a:solidFill>
              </a:defRPr>
            </a:pPr>
            <a:r>
              <a:rPr sz="1600">
                <a:solidFill>
                  <a:srgbClr val="FFFFFF"/>
                </a:solidFill>
              </a:rPr>
              <a:t>Consectetur adipiscing elit, sed do eiusmod tempor</a:t>
            </a:r>
          </a:p>
        </p:txBody>
      </p:sp>
      <p:sp>
        <p:nvSpPr>
          <p:cNvPr id="2252" name="Shape 2252"/>
          <p:cNvSpPr/>
          <p:nvPr/>
        </p:nvSpPr>
        <p:spPr>
          <a:xfrm>
            <a:off x="7349105" y="5736252"/>
            <a:ext cx="474351" cy="482601"/>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53" name="Shape 2253"/>
          <p:cNvSpPr/>
          <p:nvPr/>
        </p:nvSpPr>
        <p:spPr>
          <a:xfrm>
            <a:off x="5147337" y="7849897"/>
            <a:ext cx="635218" cy="410516"/>
          </a:xfrm>
          <a:custGeom>
            <a:avLst/>
            <a:gdLst/>
            <a:ahLst/>
            <a:cxnLst>
              <a:cxn ang="0">
                <a:pos x="wd2" y="hd2"/>
              </a:cxn>
              <a:cxn ang="5400000">
                <a:pos x="wd2" y="hd2"/>
              </a:cxn>
              <a:cxn ang="10800000">
                <a:pos x="wd2" y="hd2"/>
              </a:cxn>
              <a:cxn ang="16200000">
                <a:pos x="wd2" y="hd2"/>
              </a:cxn>
            </a:cxnLst>
            <a:rect l="0" t="0" r="r" b="b"/>
            <a:pathLst>
              <a:path w="21600" h="21600" extrusionOk="0">
                <a:moveTo>
                  <a:pt x="21600" y="12273"/>
                </a:moveTo>
                <a:cubicBezTo>
                  <a:pt x="19376" y="17673"/>
                  <a:pt x="15247" y="21600"/>
                  <a:pt x="10800" y="21600"/>
                </a:cubicBezTo>
                <a:cubicBezTo>
                  <a:pt x="6671" y="21600"/>
                  <a:pt x="2541" y="17673"/>
                  <a:pt x="318" y="12273"/>
                </a:cubicBezTo>
                <a:cubicBezTo>
                  <a:pt x="318" y="11782"/>
                  <a:pt x="0" y="11291"/>
                  <a:pt x="0" y="10800"/>
                </a:cubicBezTo>
                <a:cubicBezTo>
                  <a:pt x="0" y="10309"/>
                  <a:pt x="318" y="9818"/>
                  <a:pt x="318" y="9818"/>
                </a:cubicBezTo>
                <a:cubicBezTo>
                  <a:pt x="2541" y="3927"/>
                  <a:pt x="6671" y="0"/>
                  <a:pt x="10800" y="0"/>
                </a:cubicBezTo>
                <a:cubicBezTo>
                  <a:pt x="15247" y="0"/>
                  <a:pt x="19376" y="3927"/>
                  <a:pt x="21600" y="9818"/>
                </a:cubicBezTo>
                <a:cubicBezTo>
                  <a:pt x="21600" y="9818"/>
                  <a:pt x="21600" y="10309"/>
                  <a:pt x="21600" y="10800"/>
                </a:cubicBezTo>
                <a:cubicBezTo>
                  <a:pt x="21600" y="11291"/>
                  <a:pt x="21600" y="11782"/>
                  <a:pt x="21600" y="12273"/>
                </a:cubicBezTo>
                <a:close/>
                <a:moveTo>
                  <a:pt x="15565" y="4418"/>
                </a:moveTo>
                <a:cubicBezTo>
                  <a:pt x="16200" y="5400"/>
                  <a:pt x="16200" y="6873"/>
                  <a:pt x="16200" y="8345"/>
                </a:cubicBezTo>
                <a:cubicBezTo>
                  <a:pt x="16200" y="13255"/>
                  <a:pt x="13976" y="16691"/>
                  <a:pt x="10800" y="16691"/>
                </a:cubicBezTo>
                <a:cubicBezTo>
                  <a:pt x="7941" y="16691"/>
                  <a:pt x="5400" y="13255"/>
                  <a:pt x="5400" y="8345"/>
                </a:cubicBezTo>
                <a:cubicBezTo>
                  <a:pt x="5400" y="6873"/>
                  <a:pt x="5718" y="5400"/>
                  <a:pt x="6353" y="4418"/>
                </a:cubicBezTo>
                <a:cubicBezTo>
                  <a:pt x="4447" y="5891"/>
                  <a:pt x="2859" y="8345"/>
                  <a:pt x="1588" y="10800"/>
                </a:cubicBezTo>
                <a:cubicBezTo>
                  <a:pt x="3812" y="15709"/>
                  <a:pt x="6988" y="19145"/>
                  <a:pt x="10800" y="19145"/>
                </a:cubicBezTo>
                <a:cubicBezTo>
                  <a:pt x="14929" y="19145"/>
                  <a:pt x="18106" y="15709"/>
                  <a:pt x="20329" y="10800"/>
                </a:cubicBezTo>
                <a:cubicBezTo>
                  <a:pt x="19059" y="8345"/>
                  <a:pt x="17471" y="5891"/>
                  <a:pt x="15565" y="4418"/>
                </a:cubicBezTo>
                <a:close/>
                <a:moveTo>
                  <a:pt x="10800" y="2945"/>
                </a:moveTo>
                <a:cubicBezTo>
                  <a:pt x="8894" y="2945"/>
                  <a:pt x="7306" y="5400"/>
                  <a:pt x="7306" y="8345"/>
                </a:cubicBezTo>
                <a:cubicBezTo>
                  <a:pt x="7306" y="8836"/>
                  <a:pt x="7624" y="9327"/>
                  <a:pt x="7941" y="9327"/>
                </a:cubicBezTo>
                <a:cubicBezTo>
                  <a:pt x="8259" y="9327"/>
                  <a:pt x="8576" y="8836"/>
                  <a:pt x="8576" y="8345"/>
                </a:cubicBezTo>
                <a:cubicBezTo>
                  <a:pt x="8576" y="6382"/>
                  <a:pt x="9529" y="4418"/>
                  <a:pt x="10800" y="4418"/>
                </a:cubicBezTo>
                <a:cubicBezTo>
                  <a:pt x="11118" y="4418"/>
                  <a:pt x="11435" y="4418"/>
                  <a:pt x="11435" y="3927"/>
                </a:cubicBezTo>
                <a:cubicBezTo>
                  <a:pt x="11435" y="3436"/>
                  <a:pt x="11118" y="2945"/>
                  <a:pt x="10800" y="2945"/>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54" name="Shape 2254"/>
          <p:cNvSpPr/>
          <p:nvPr/>
        </p:nvSpPr>
        <p:spPr>
          <a:xfrm>
            <a:off x="9396781" y="7813854"/>
            <a:ext cx="725831" cy="482601"/>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55" name="Shape 2255"/>
          <p:cNvSpPr/>
          <p:nvPr/>
        </p:nvSpPr>
        <p:spPr>
          <a:xfrm>
            <a:off x="2293635" y="6346969"/>
            <a:ext cx="1916485" cy="115152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b="1" cap="all">
                <a:solidFill>
                  <a:srgbClr val="FFFFFF"/>
                </a:solidFill>
                <a:latin typeface="Lato-Bold"/>
                <a:ea typeface="Lato-Bold"/>
                <a:cs typeface="Lato-Bold"/>
                <a:sym typeface="Lato-Bold"/>
              </a:rPr>
              <a:t>Lorem ipsum</a:t>
            </a:r>
          </a:p>
          <a:p>
            <a:pPr lvl="0">
              <a:defRPr sz="1800">
                <a:solidFill>
                  <a:srgbClr val="000000"/>
                </a:solidFill>
              </a:defRPr>
            </a:pPr>
            <a:r>
              <a:rPr sz="1600">
                <a:solidFill>
                  <a:srgbClr val="FFFFFF"/>
                </a:solidFill>
              </a:rPr>
              <a:t>Consectetur adipiscing elit, sed do eiusmod tempor</a:t>
            </a:r>
          </a:p>
        </p:txBody>
      </p:sp>
      <p:sp>
        <p:nvSpPr>
          <p:cNvPr id="2256" name="Shape 2256"/>
          <p:cNvSpPr/>
          <p:nvPr/>
        </p:nvSpPr>
        <p:spPr>
          <a:xfrm>
            <a:off x="6624096" y="6346969"/>
            <a:ext cx="1916485" cy="115152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b="1" cap="all">
                <a:solidFill>
                  <a:srgbClr val="FFFFFF"/>
                </a:solidFill>
                <a:latin typeface="Lato-Bold"/>
                <a:ea typeface="Lato-Bold"/>
                <a:cs typeface="Lato-Bold"/>
                <a:sym typeface="Lato-Bold"/>
              </a:rPr>
              <a:t>Lorem ipsum</a:t>
            </a:r>
          </a:p>
          <a:p>
            <a:pPr lvl="0">
              <a:defRPr sz="1800">
                <a:solidFill>
                  <a:srgbClr val="000000"/>
                </a:solidFill>
              </a:defRPr>
            </a:pPr>
            <a:r>
              <a:rPr sz="1600">
                <a:solidFill>
                  <a:srgbClr val="FFFFFF"/>
                </a:solidFill>
              </a:rPr>
              <a:t>Consectetur adipiscing elit, sed do eiusmod tempor</a:t>
            </a:r>
          </a:p>
        </p:txBody>
      </p:sp>
      <p:sp>
        <p:nvSpPr>
          <p:cNvPr id="2257" name="Shape 2257"/>
          <p:cNvSpPr/>
          <p:nvPr/>
        </p:nvSpPr>
        <p:spPr>
          <a:xfrm>
            <a:off x="8794681" y="8394067"/>
            <a:ext cx="1916484" cy="115152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a:defRPr sz="1800">
                <a:solidFill>
                  <a:srgbClr val="000000"/>
                </a:solidFill>
              </a:defRPr>
            </a:pPr>
            <a:r>
              <a:rPr sz="1600" b="1" cap="all">
                <a:solidFill>
                  <a:srgbClr val="FFFFFF"/>
                </a:solidFill>
                <a:latin typeface="Lato-Bold"/>
                <a:ea typeface="Lato-Bold"/>
                <a:cs typeface="Lato-Bold"/>
                <a:sym typeface="Lato-Bold"/>
              </a:rPr>
              <a:t>Lorem ipsum</a:t>
            </a:r>
          </a:p>
          <a:p>
            <a:pPr lvl="0">
              <a:defRPr sz="1800">
                <a:solidFill>
                  <a:srgbClr val="000000"/>
                </a:solidFill>
              </a:defRPr>
            </a:pPr>
            <a:r>
              <a:rPr sz="1600">
                <a:solidFill>
                  <a:srgbClr val="FFFFFF"/>
                </a:solidFill>
              </a:rPr>
              <a:t>Consectetur adipiscing elit, sed do eiusmod tempor</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9" name="Shape 225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260" name="Shape 226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44</a:t>
            </a:fld>
            <a:endParaRPr sz="2600">
              <a:solidFill>
                <a:srgbClr val="3F454D"/>
              </a:solidFill>
            </a:endParaRPr>
          </a:p>
        </p:txBody>
      </p:sp>
      <p:grpSp>
        <p:nvGrpSpPr>
          <p:cNvPr id="2286" name="Group 2286"/>
          <p:cNvGrpSpPr/>
          <p:nvPr/>
        </p:nvGrpSpPr>
        <p:grpSpPr>
          <a:xfrm>
            <a:off x="532971" y="3233955"/>
            <a:ext cx="4731957" cy="4131680"/>
            <a:chOff x="0" y="0"/>
            <a:chExt cx="4731955" cy="4131679"/>
          </a:xfrm>
        </p:grpSpPr>
        <p:sp>
          <p:nvSpPr>
            <p:cNvPr id="2261" name="Shape 2261"/>
            <p:cNvSpPr/>
            <p:nvPr/>
          </p:nvSpPr>
          <p:spPr>
            <a:xfrm rot="10800000">
              <a:off x="2146430" y="1884419"/>
              <a:ext cx="2082631" cy="2236836"/>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2262" name="Shape 2262"/>
            <p:cNvSpPr/>
            <p:nvPr/>
          </p:nvSpPr>
          <p:spPr>
            <a:xfrm rot="16200000">
              <a:off x="161737" y="1971946"/>
              <a:ext cx="2082631" cy="2236837"/>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2263" name="Shape 2263"/>
            <p:cNvSpPr/>
            <p:nvPr/>
          </p:nvSpPr>
          <p:spPr>
            <a:xfrm rot="5400000">
              <a:off x="2058783" y="-76800"/>
              <a:ext cx="2082632" cy="2236837"/>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2264" name="Shape 2264"/>
            <p:cNvSpPr/>
            <p:nvPr/>
          </p:nvSpPr>
          <p:spPr>
            <a:xfrm>
              <a:off x="91257" y="385"/>
              <a:ext cx="2082631" cy="2236836"/>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2265" name="Shape 2265"/>
            <p:cNvSpPr/>
            <p:nvPr/>
          </p:nvSpPr>
          <p:spPr>
            <a:xfrm>
              <a:off x="1742615" y="1651039"/>
              <a:ext cx="883846" cy="864370"/>
            </a:xfrm>
            <a:prstGeom prst="rect">
              <a:avLst/>
            </a:prstGeom>
            <a:solidFill>
              <a:srgbClr val="3F454D"/>
            </a:solidFill>
            <a:ln w="3175" cap="flat">
              <a:noFill/>
              <a:miter lim="400000"/>
            </a:ln>
            <a:effectLst/>
          </p:spPr>
          <p:txBody>
            <a:bodyPr wrap="square" lIns="65023" tIns="65023" rIns="65023" bIns="65023" numCol="1" anchor="ctr">
              <a:noAutofit/>
            </a:bodyPr>
            <a:lstStyle/>
            <a:p>
              <a:pPr lvl="0" defTabSz="243812">
                <a:defRPr sz="2400">
                  <a:solidFill>
                    <a:srgbClr val="F4F4F4"/>
                  </a:solidFill>
                  <a:latin typeface="Calibri"/>
                  <a:ea typeface="Calibri"/>
                  <a:cs typeface="Calibri"/>
                  <a:sym typeface="Calibri"/>
                </a:defRPr>
              </a:pPr>
              <a:endParaRPr/>
            </a:p>
          </p:txBody>
        </p:sp>
        <p:grpSp>
          <p:nvGrpSpPr>
            <p:cNvPr id="2268" name="Group 2268"/>
            <p:cNvGrpSpPr/>
            <p:nvPr/>
          </p:nvGrpSpPr>
          <p:grpSpPr>
            <a:xfrm>
              <a:off x="1391935" y="0"/>
              <a:ext cx="1317286" cy="1980793"/>
              <a:chOff x="0" y="0"/>
              <a:chExt cx="1317284" cy="1980792"/>
            </a:xfrm>
          </p:grpSpPr>
          <p:sp>
            <p:nvSpPr>
              <p:cNvPr id="2266" name="Shape 2266"/>
              <p:cNvSpPr/>
              <p:nvPr/>
            </p:nvSpPr>
            <p:spPr>
              <a:xfrm>
                <a:off x="-1" y="0"/>
                <a:ext cx="405158" cy="4265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2267" name="Shape 2267"/>
              <p:cNvSpPr/>
              <p:nvPr/>
            </p:nvSpPr>
            <p:spPr>
              <a:xfrm>
                <a:off x="197118" y="150505"/>
                <a:ext cx="1120167" cy="1830288"/>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1"/>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grpSp>
        <p:grpSp>
          <p:nvGrpSpPr>
            <p:cNvPr id="2271" name="Group 2271"/>
            <p:cNvGrpSpPr/>
            <p:nvPr/>
          </p:nvGrpSpPr>
          <p:grpSpPr>
            <a:xfrm>
              <a:off x="2239649" y="1297460"/>
              <a:ext cx="1980795" cy="1317286"/>
              <a:chOff x="0" y="0"/>
              <a:chExt cx="1980793" cy="1317284"/>
            </a:xfrm>
          </p:grpSpPr>
          <p:sp>
            <p:nvSpPr>
              <p:cNvPr id="2269" name="Shape 2269"/>
              <p:cNvSpPr/>
              <p:nvPr/>
            </p:nvSpPr>
            <p:spPr>
              <a:xfrm rot="5400000">
                <a:off x="1564958" y="-10680"/>
                <a:ext cx="405157" cy="4265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2270" name="Shape 2270"/>
              <p:cNvSpPr/>
              <p:nvPr/>
            </p:nvSpPr>
            <p:spPr>
              <a:xfrm rot="5400000">
                <a:off x="355060" y="-157943"/>
                <a:ext cx="1120168" cy="1830289"/>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2"/>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grpSp>
        <p:grpSp>
          <p:nvGrpSpPr>
            <p:cNvPr id="2274" name="Group 2274"/>
            <p:cNvGrpSpPr/>
            <p:nvPr/>
          </p:nvGrpSpPr>
          <p:grpSpPr>
            <a:xfrm>
              <a:off x="1602977" y="2140177"/>
              <a:ext cx="1317286" cy="1980796"/>
              <a:chOff x="0" y="0"/>
              <a:chExt cx="1317285" cy="1980794"/>
            </a:xfrm>
          </p:grpSpPr>
          <p:sp>
            <p:nvSpPr>
              <p:cNvPr id="2272" name="Shape 2272"/>
              <p:cNvSpPr/>
              <p:nvPr/>
            </p:nvSpPr>
            <p:spPr>
              <a:xfrm rot="10800000">
                <a:off x="912129" y="1554280"/>
                <a:ext cx="405157" cy="4265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2273" name="Shape 2273"/>
              <p:cNvSpPr/>
              <p:nvPr/>
            </p:nvSpPr>
            <p:spPr>
              <a:xfrm rot="10800000">
                <a:off x="0" y="0"/>
                <a:ext cx="1120167" cy="1830289"/>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grpSp>
        <p:grpSp>
          <p:nvGrpSpPr>
            <p:cNvPr id="2277" name="Group 2277"/>
            <p:cNvGrpSpPr/>
            <p:nvPr/>
          </p:nvGrpSpPr>
          <p:grpSpPr>
            <a:xfrm>
              <a:off x="83195" y="1506740"/>
              <a:ext cx="1980795" cy="1317286"/>
              <a:chOff x="0" y="0"/>
              <a:chExt cx="1980793" cy="1317284"/>
            </a:xfrm>
          </p:grpSpPr>
          <p:sp>
            <p:nvSpPr>
              <p:cNvPr id="2275" name="Shape 2275"/>
              <p:cNvSpPr/>
              <p:nvPr/>
            </p:nvSpPr>
            <p:spPr>
              <a:xfrm rot="16200000">
                <a:off x="10679" y="901449"/>
                <a:ext cx="405157" cy="4265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2276" name="Shape 2276"/>
              <p:cNvSpPr/>
              <p:nvPr/>
            </p:nvSpPr>
            <p:spPr>
              <a:xfrm rot="16200000">
                <a:off x="505566" y="-355061"/>
                <a:ext cx="1120168" cy="1830289"/>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4"/>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grpSp>
        <p:sp>
          <p:nvSpPr>
            <p:cNvPr id="2278" name="Shape 2278"/>
            <p:cNvSpPr/>
            <p:nvPr/>
          </p:nvSpPr>
          <p:spPr>
            <a:xfrm>
              <a:off x="0" y="253338"/>
              <a:ext cx="1884310" cy="111491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ctr">
              <a:normAutofit/>
            </a:bodyPr>
            <a:lstStyle>
              <a:lvl1pPr>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Strength</a:t>
              </a:r>
            </a:p>
          </p:txBody>
        </p:sp>
        <p:sp>
          <p:nvSpPr>
            <p:cNvPr id="2279" name="Shape 2279"/>
            <p:cNvSpPr/>
            <p:nvPr/>
          </p:nvSpPr>
          <p:spPr>
            <a:xfrm>
              <a:off x="2369043" y="255465"/>
              <a:ext cx="1884310" cy="111491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ctr">
              <a:normAutofit/>
            </a:bodyPr>
            <a:lstStyle>
              <a:lvl1pPr>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Weakness</a:t>
              </a:r>
            </a:p>
          </p:txBody>
        </p:sp>
        <p:sp>
          <p:nvSpPr>
            <p:cNvPr id="2280" name="Shape 2280"/>
            <p:cNvSpPr/>
            <p:nvPr/>
          </p:nvSpPr>
          <p:spPr>
            <a:xfrm>
              <a:off x="0" y="2773992"/>
              <a:ext cx="1884310" cy="111491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ctr">
              <a:normAutofit/>
            </a:bodyPr>
            <a:lstStyle>
              <a:lvl1pPr>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Threat</a:t>
              </a:r>
            </a:p>
          </p:txBody>
        </p:sp>
        <p:sp>
          <p:nvSpPr>
            <p:cNvPr id="2281" name="Shape 2281"/>
            <p:cNvSpPr/>
            <p:nvPr/>
          </p:nvSpPr>
          <p:spPr>
            <a:xfrm>
              <a:off x="2053227" y="2773992"/>
              <a:ext cx="2678729" cy="111491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ctr">
              <a:normAutofit/>
            </a:bodyPr>
            <a:lstStyle>
              <a:lvl1pPr>
                <a:defRPr sz="1200" cap="all">
                  <a:latin typeface="Lato Regular"/>
                  <a:ea typeface="Lato Regular"/>
                  <a:cs typeface="Lato Regular"/>
                  <a:sym typeface="Lato Regular"/>
                </a:defRPr>
              </a:lvl1pPr>
            </a:lstStyle>
            <a:p>
              <a:pPr lvl="0">
                <a:defRPr sz="1800" cap="none">
                  <a:solidFill>
                    <a:srgbClr val="000000"/>
                  </a:solidFill>
                </a:defRPr>
              </a:pPr>
              <a:r>
                <a:rPr sz="1200" cap="all">
                  <a:solidFill>
                    <a:srgbClr val="FFFFFF"/>
                  </a:solidFill>
                </a:rPr>
                <a:t>Opportunities</a:t>
              </a:r>
            </a:p>
          </p:txBody>
        </p:sp>
        <p:sp>
          <p:nvSpPr>
            <p:cNvPr id="2282" name="Shape 2282"/>
            <p:cNvSpPr/>
            <p:nvPr/>
          </p:nvSpPr>
          <p:spPr>
            <a:xfrm>
              <a:off x="1712397" y="1018744"/>
              <a:ext cx="893481" cy="4983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defTabSz="243812">
                <a:defRPr sz="2400" b="1">
                  <a:solidFill>
                    <a:srgbClr val="F4F4F4"/>
                  </a:solidFill>
                  <a:latin typeface="Lato-Bold"/>
                  <a:ea typeface="Lato-Bold"/>
                  <a:cs typeface="Lato-Bold"/>
                  <a:sym typeface="Lato-Bold"/>
                </a:defRPr>
              </a:lvl1pPr>
            </a:lstStyle>
            <a:p>
              <a:pPr lvl="0">
                <a:defRPr sz="1800" b="0">
                  <a:solidFill>
                    <a:srgbClr val="000000"/>
                  </a:solidFill>
                </a:defRPr>
              </a:pPr>
              <a:r>
                <a:rPr sz="2400" b="1">
                  <a:solidFill>
                    <a:srgbClr val="F4F4F4"/>
                  </a:solidFill>
                </a:rPr>
                <a:t>S</a:t>
              </a:r>
            </a:p>
          </p:txBody>
        </p:sp>
        <p:sp>
          <p:nvSpPr>
            <p:cNvPr id="2283" name="Shape 2283"/>
            <p:cNvSpPr/>
            <p:nvPr/>
          </p:nvSpPr>
          <p:spPr>
            <a:xfrm>
              <a:off x="2429820" y="1784922"/>
              <a:ext cx="893481" cy="4983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defTabSz="243812">
                <a:defRPr sz="2400" b="1">
                  <a:solidFill>
                    <a:srgbClr val="F4F4F4"/>
                  </a:solidFill>
                  <a:latin typeface="Lato-Bold"/>
                  <a:ea typeface="Lato-Bold"/>
                  <a:cs typeface="Lato-Bold"/>
                  <a:sym typeface="Lato-Bold"/>
                </a:defRPr>
              </a:lvl1pPr>
            </a:lstStyle>
            <a:p>
              <a:pPr lvl="0">
                <a:defRPr sz="1800" b="0">
                  <a:solidFill>
                    <a:srgbClr val="000000"/>
                  </a:solidFill>
                </a:defRPr>
              </a:pPr>
              <a:r>
                <a:rPr sz="2400" b="1">
                  <a:solidFill>
                    <a:srgbClr val="F4F4F4"/>
                  </a:solidFill>
                </a:rPr>
                <a:t>W</a:t>
              </a:r>
            </a:p>
          </p:txBody>
        </p:sp>
        <p:sp>
          <p:nvSpPr>
            <p:cNvPr id="2284" name="Shape 2284"/>
            <p:cNvSpPr/>
            <p:nvPr/>
          </p:nvSpPr>
          <p:spPr>
            <a:xfrm>
              <a:off x="1711550" y="2468670"/>
              <a:ext cx="893481" cy="4983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defTabSz="243812">
                <a:defRPr sz="2400" b="1">
                  <a:solidFill>
                    <a:srgbClr val="F4F4F4"/>
                  </a:solidFill>
                  <a:latin typeface="Lato-Bold"/>
                  <a:ea typeface="Lato-Bold"/>
                  <a:cs typeface="Lato-Bold"/>
                  <a:sym typeface="Lato-Bold"/>
                </a:defRPr>
              </a:lvl1pPr>
            </a:lstStyle>
            <a:p>
              <a:pPr lvl="0">
                <a:defRPr sz="1800" b="0">
                  <a:solidFill>
                    <a:srgbClr val="000000"/>
                  </a:solidFill>
                </a:defRPr>
              </a:pPr>
              <a:r>
                <a:rPr sz="2400" b="1">
                  <a:solidFill>
                    <a:srgbClr val="F4F4F4"/>
                  </a:solidFill>
                </a:rPr>
                <a:t>O</a:t>
              </a:r>
            </a:p>
          </p:txBody>
        </p:sp>
        <p:sp>
          <p:nvSpPr>
            <p:cNvPr id="2285" name="Shape 2285"/>
            <p:cNvSpPr/>
            <p:nvPr/>
          </p:nvSpPr>
          <p:spPr>
            <a:xfrm>
              <a:off x="1079599" y="1811168"/>
              <a:ext cx="893481" cy="4983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defTabSz="243812">
                <a:defRPr sz="2400" b="1">
                  <a:solidFill>
                    <a:srgbClr val="F4F4F4"/>
                  </a:solidFill>
                  <a:latin typeface="Lato-Bold"/>
                  <a:ea typeface="Lato-Bold"/>
                  <a:cs typeface="Lato-Bold"/>
                  <a:sym typeface="Lato-Bold"/>
                </a:defRPr>
              </a:lvl1pPr>
            </a:lstStyle>
            <a:p>
              <a:pPr lvl="0">
                <a:defRPr sz="1800" b="0">
                  <a:solidFill>
                    <a:srgbClr val="000000"/>
                  </a:solidFill>
                </a:defRPr>
              </a:pPr>
              <a:r>
                <a:rPr sz="2400" b="1">
                  <a:solidFill>
                    <a:srgbClr val="F4F4F4"/>
                  </a:solidFill>
                </a:rPr>
                <a:t>T</a:t>
              </a:r>
            </a:p>
          </p:txBody>
        </p:sp>
      </p:grpSp>
      <p:sp>
        <p:nvSpPr>
          <p:cNvPr id="2287" name="Shape 2287"/>
          <p:cNvSpPr/>
          <p:nvPr/>
        </p:nvSpPr>
        <p:spPr>
          <a:xfrm>
            <a:off x="5441292" y="6026034"/>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288" name="Shape 2288"/>
          <p:cNvSpPr/>
          <p:nvPr/>
        </p:nvSpPr>
        <p:spPr>
          <a:xfrm>
            <a:off x="5435088" y="5459938"/>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289" name="Shape 2289"/>
          <p:cNvSpPr/>
          <p:nvPr/>
        </p:nvSpPr>
        <p:spPr>
          <a:xfrm>
            <a:off x="4982747" y="547292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290" name="Shape 2290"/>
          <p:cNvSpPr/>
          <p:nvPr/>
        </p:nvSpPr>
        <p:spPr>
          <a:xfrm>
            <a:off x="5071259" y="5538993"/>
            <a:ext cx="183000" cy="212206"/>
          </a:xfrm>
          <a:custGeom>
            <a:avLst/>
            <a:gdLst/>
            <a:ahLst/>
            <a:cxnLst>
              <a:cxn ang="0">
                <a:pos x="wd2" y="hd2"/>
              </a:cxn>
              <a:cxn ang="5400000">
                <a:pos x="wd2" y="hd2"/>
              </a:cxn>
              <a:cxn ang="10800000">
                <a:pos x="wd2" y="hd2"/>
              </a:cxn>
              <a:cxn ang="16200000">
                <a:pos x="wd2" y="hd2"/>
              </a:cxn>
            </a:cxnLst>
            <a:rect l="0" t="0" r="r" b="b"/>
            <a:pathLst>
              <a:path w="20415" h="21600" extrusionOk="0">
                <a:moveTo>
                  <a:pt x="18401" y="21600"/>
                </a:moveTo>
                <a:cubicBezTo>
                  <a:pt x="2015" y="21600"/>
                  <a:pt x="2015" y="21600"/>
                  <a:pt x="2015" y="21600"/>
                </a:cubicBezTo>
                <a:cubicBezTo>
                  <a:pt x="153" y="21600"/>
                  <a:pt x="-592" y="20110"/>
                  <a:pt x="525" y="18621"/>
                </a:cubicBezTo>
                <a:cubicBezTo>
                  <a:pt x="7601" y="7448"/>
                  <a:pt x="7601" y="7448"/>
                  <a:pt x="7601" y="7448"/>
                </a:cubicBezTo>
                <a:cubicBezTo>
                  <a:pt x="7601" y="1490"/>
                  <a:pt x="7601" y="1490"/>
                  <a:pt x="7601" y="1490"/>
                </a:cubicBezTo>
                <a:cubicBezTo>
                  <a:pt x="6484" y="1490"/>
                  <a:pt x="6484" y="1490"/>
                  <a:pt x="6484" y="1490"/>
                </a:cubicBezTo>
                <a:cubicBezTo>
                  <a:pt x="6111" y="1490"/>
                  <a:pt x="5739" y="1117"/>
                  <a:pt x="5739" y="745"/>
                </a:cubicBezTo>
                <a:cubicBezTo>
                  <a:pt x="5739" y="372"/>
                  <a:pt x="6111" y="0"/>
                  <a:pt x="6484" y="0"/>
                </a:cubicBezTo>
                <a:cubicBezTo>
                  <a:pt x="13932" y="0"/>
                  <a:pt x="13932" y="0"/>
                  <a:pt x="13932" y="0"/>
                </a:cubicBezTo>
                <a:cubicBezTo>
                  <a:pt x="14305" y="0"/>
                  <a:pt x="14677" y="372"/>
                  <a:pt x="14677" y="745"/>
                </a:cubicBezTo>
                <a:cubicBezTo>
                  <a:pt x="14677" y="1117"/>
                  <a:pt x="14305" y="1490"/>
                  <a:pt x="13932" y="1490"/>
                </a:cubicBezTo>
                <a:cubicBezTo>
                  <a:pt x="12815" y="1490"/>
                  <a:pt x="12815" y="1490"/>
                  <a:pt x="12815" y="1490"/>
                </a:cubicBezTo>
                <a:cubicBezTo>
                  <a:pt x="12815" y="7448"/>
                  <a:pt x="12815" y="7448"/>
                  <a:pt x="12815" y="7448"/>
                </a:cubicBezTo>
                <a:cubicBezTo>
                  <a:pt x="19891" y="18621"/>
                  <a:pt x="19891" y="18621"/>
                  <a:pt x="19891" y="18621"/>
                </a:cubicBezTo>
                <a:cubicBezTo>
                  <a:pt x="21008" y="20110"/>
                  <a:pt x="20263" y="21600"/>
                  <a:pt x="18401" y="21600"/>
                </a:cubicBezTo>
                <a:close/>
                <a:moveTo>
                  <a:pt x="5367" y="14152"/>
                </a:moveTo>
                <a:cubicBezTo>
                  <a:pt x="15422" y="14152"/>
                  <a:pt x="15422" y="14152"/>
                  <a:pt x="15422" y="14152"/>
                </a:cubicBezTo>
                <a:cubicBezTo>
                  <a:pt x="11325" y="8193"/>
                  <a:pt x="11325" y="8193"/>
                  <a:pt x="11325" y="8193"/>
                </a:cubicBezTo>
                <a:cubicBezTo>
                  <a:pt x="10953" y="7821"/>
                  <a:pt x="10953" y="7821"/>
                  <a:pt x="10953" y="7821"/>
                </a:cubicBezTo>
                <a:cubicBezTo>
                  <a:pt x="10953" y="7448"/>
                  <a:pt x="10953" y="7448"/>
                  <a:pt x="10953" y="7448"/>
                </a:cubicBezTo>
                <a:cubicBezTo>
                  <a:pt x="10953" y="1490"/>
                  <a:pt x="10953" y="1490"/>
                  <a:pt x="10953" y="1490"/>
                </a:cubicBezTo>
                <a:cubicBezTo>
                  <a:pt x="9463" y="1490"/>
                  <a:pt x="9463" y="1490"/>
                  <a:pt x="9463" y="1490"/>
                </a:cubicBezTo>
                <a:cubicBezTo>
                  <a:pt x="9463" y="7448"/>
                  <a:pt x="9463" y="7448"/>
                  <a:pt x="9463" y="7448"/>
                </a:cubicBezTo>
                <a:cubicBezTo>
                  <a:pt x="9463" y="7821"/>
                  <a:pt x="9463" y="7821"/>
                  <a:pt x="9463" y="7821"/>
                </a:cubicBezTo>
                <a:cubicBezTo>
                  <a:pt x="9091" y="8193"/>
                  <a:pt x="9091" y="8193"/>
                  <a:pt x="9091" y="8193"/>
                </a:cubicBezTo>
                <a:lnTo>
                  <a:pt x="5367" y="14152"/>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91" name="Shape 2291"/>
          <p:cNvSpPr/>
          <p:nvPr/>
        </p:nvSpPr>
        <p:spPr>
          <a:xfrm>
            <a:off x="9420848" y="3208535"/>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292" name="Shape 2292"/>
          <p:cNvSpPr/>
          <p:nvPr/>
        </p:nvSpPr>
        <p:spPr>
          <a:xfrm>
            <a:off x="9414645" y="2642440"/>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293" name="Shape 2293"/>
          <p:cNvSpPr/>
          <p:nvPr/>
        </p:nvSpPr>
        <p:spPr>
          <a:xfrm>
            <a:off x="8962304" y="2655425"/>
            <a:ext cx="363133" cy="36700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294" name="Shape 2294"/>
          <p:cNvSpPr/>
          <p:nvPr/>
        </p:nvSpPr>
        <p:spPr>
          <a:xfrm>
            <a:off x="9419722" y="6025518"/>
            <a:ext cx="2907441" cy="19846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295" name="Shape 2295"/>
          <p:cNvSpPr/>
          <p:nvPr/>
        </p:nvSpPr>
        <p:spPr>
          <a:xfrm>
            <a:off x="9413518" y="5459422"/>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296" name="Shape 2296"/>
          <p:cNvSpPr/>
          <p:nvPr/>
        </p:nvSpPr>
        <p:spPr>
          <a:xfrm>
            <a:off x="8961177" y="5472407"/>
            <a:ext cx="363133"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297" name="Shape 2297"/>
          <p:cNvSpPr/>
          <p:nvPr/>
        </p:nvSpPr>
        <p:spPr>
          <a:xfrm>
            <a:off x="9048280" y="2724968"/>
            <a:ext cx="21220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20012"/>
                </a:moveTo>
                <a:cubicBezTo>
                  <a:pt x="21600" y="20965"/>
                  <a:pt x="20914" y="21600"/>
                  <a:pt x="19886" y="21600"/>
                </a:cubicBezTo>
                <a:cubicBezTo>
                  <a:pt x="1714" y="21600"/>
                  <a:pt x="1714" y="21600"/>
                  <a:pt x="1714" y="21600"/>
                </a:cubicBezTo>
                <a:cubicBezTo>
                  <a:pt x="686" y="21600"/>
                  <a:pt x="0" y="20965"/>
                  <a:pt x="0" y="20012"/>
                </a:cubicBezTo>
                <a:cubicBezTo>
                  <a:pt x="0" y="1588"/>
                  <a:pt x="0" y="1588"/>
                  <a:pt x="0" y="1588"/>
                </a:cubicBezTo>
                <a:cubicBezTo>
                  <a:pt x="0" y="635"/>
                  <a:pt x="686" y="0"/>
                  <a:pt x="1714" y="0"/>
                </a:cubicBezTo>
                <a:cubicBezTo>
                  <a:pt x="19886" y="0"/>
                  <a:pt x="19886" y="0"/>
                  <a:pt x="19886" y="0"/>
                </a:cubicBezTo>
                <a:cubicBezTo>
                  <a:pt x="20914" y="0"/>
                  <a:pt x="21600" y="635"/>
                  <a:pt x="21600" y="1588"/>
                </a:cubicBezTo>
                <a:lnTo>
                  <a:pt x="21600" y="20012"/>
                </a:lnTo>
                <a:close/>
                <a:moveTo>
                  <a:pt x="19886" y="2224"/>
                </a:moveTo>
                <a:cubicBezTo>
                  <a:pt x="19886" y="1906"/>
                  <a:pt x="19543" y="1588"/>
                  <a:pt x="19200" y="1588"/>
                </a:cubicBezTo>
                <a:cubicBezTo>
                  <a:pt x="2400" y="1588"/>
                  <a:pt x="2400" y="1588"/>
                  <a:pt x="2400" y="1588"/>
                </a:cubicBezTo>
                <a:cubicBezTo>
                  <a:pt x="2057" y="1588"/>
                  <a:pt x="1714" y="1906"/>
                  <a:pt x="1714" y="2224"/>
                </a:cubicBezTo>
                <a:cubicBezTo>
                  <a:pt x="1714" y="5400"/>
                  <a:pt x="1714" y="5400"/>
                  <a:pt x="1714" y="5400"/>
                </a:cubicBezTo>
                <a:cubicBezTo>
                  <a:pt x="1714" y="5718"/>
                  <a:pt x="2057" y="6035"/>
                  <a:pt x="2400" y="6035"/>
                </a:cubicBezTo>
                <a:cubicBezTo>
                  <a:pt x="19200" y="6035"/>
                  <a:pt x="19200" y="6035"/>
                  <a:pt x="19200" y="6035"/>
                </a:cubicBezTo>
                <a:cubicBezTo>
                  <a:pt x="19543" y="6035"/>
                  <a:pt x="19886" y="5718"/>
                  <a:pt x="19886" y="5400"/>
                </a:cubicBezTo>
                <a:lnTo>
                  <a:pt x="19886" y="2224"/>
                </a:lnTo>
                <a:close/>
                <a:moveTo>
                  <a:pt x="3086" y="7624"/>
                </a:moveTo>
                <a:cubicBezTo>
                  <a:pt x="2400" y="7624"/>
                  <a:pt x="1714" y="8259"/>
                  <a:pt x="1714" y="9212"/>
                </a:cubicBezTo>
                <a:cubicBezTo>
                  <a:pt x="1714" y="10165"/>
                  <a:pt x="2400" y="10800"/>
                  <a:pt x="3086" y="10800"/>
                </a:cubicBezTo>
                <a:cubicBezTo>
                  <a:pt x="4114" y="10800"/>
                  <a:pt x="4800" y="10165"/>
                  <a:pt x="4800" y="9212"/>
                </a:cubicBezTo>
                <a:cubicBezTo>
                  <a:pt x="4800" y="8259"/>
                  <a:pt x="4114" y="7624"/>
                  <a:pt x="3086" y="7624"/>
                </a:cubicBezTo>
                <a:close/>
                <a:moveTo>
                  <a:pt x="3086" y="12388"/>
                </a:moveTo>
                <a:cubicBezTo>
                  <a:pt x="2400" y="12388"/>
                  <a:pt x="1714" y="13024"/>
                  <a:pt x="1714" y="13659"/>
                </a:cubicBezTo>
                <a:cubicBezTo>
                  <a:pt x="1714" y="14612"/>
                  <a:pt x="2400" y="15247"/>
                  <a:pt x="3086" y="15247"/>
                </a:cubicBezTo>
                <a:cubicBezTo>
                  <a:pt x="4114" y="15247"/>
                  <a:pt x="4800" y="14612"/>
                  <a:pt x="4800" y="13659"/>
                </a:cubicBezTo>
                <a:cubicBezTo>
                  <a:pt x="4800" y="13024"/>
                  <a:pt x="4114" y="12388"/>
                  <a:pt x="3086" y="12388"/>
                </a:cubicBezTo>
                <a:close/>
                <a:moveTo>
                  <a:pt x="3086" y="16835"/>
                </a:moveTo>
                <a:cubicBezTo>
                  <a:pt x="2400" y="16835"/>
                  <a:pt x="1714" y="17471"/>
                  <a:pt x="1714" y="18424"/>
                </a:cubicBezTo>
                <a:cubicBezTo>
                  <a:pt x="1714" y="19376"/>
                  <a:pt x="2400" y="20012"/>
                  <a:pt x="3086" y="20012"/>
                </a:cubicBezTo>
                <a:cubicBezTo>
                  <a:pt x="4114" y="20012"/>
                  <a:pt x="4800" y="19376"/>
                  <a:pt x="4800" y="18424"/>
                </a:cubicBezTo>
                <a:cubicBezTo>
                  <a:pt x="4800" y="17471"/>
                  <a:pt x="4114" y="16835"/>
                  <a:pt x="3086" y="16835"/>
                </a:cubicBezTo>
                <a:close/>
                <a:moveTo>
                  <a:pt x="8229" y="7624"/>
                </a:moveTo>
                <a:cubicBezTo>
                  <a:pt x="7200" y="7624"/>
                  <a:pt x="6514" y="8259"/>
                  <a:pt x="6514" y="9212"/>
                </a:cubicBezTo>
                <a:cubicBezTo>
                  <a:pt x="6514" y="10165"/>
                  <a:pt x="7200" y="10800"/>
                  <a:pt x="8229" y="10800"/>
                </a:cubicBezTo>
                <a:cubicBezTo>
                  <a:pt x="9257" y="10800"/>
                  <a:pt x="9943" y="10165"/>
                  <a:pt x="9943" y="9212"/>
                </a:cubicBezTo>
                <a:cubicBezTo>
                  <a:pt x="9943" y="8259"/>
                  <a:pt x="9257" y="7624"/>
                  <a:pt x="8229" y="7624"/>
                </a:cubicBezTo>
                <a:close/>
                <a:moveTo>
                  <a:pt x="8229" y="12388"/>
                </a:moveTo>
                <a:cubicBezTo>
                  <a:pt x="7200" y="12388"/>
                  <a:pt x="6514" y="13024"/>
                  <a:pt x="6514" y="13659"/>
                </a:cubicBezTo>
                <a:cubicBezTo>
                  <a:pt x="6514" y="14612"/>
                  <a:pt x="7200" y="15247"/>
                  <a:pt x="8229" y="15247"/>
                </a:cubicBezTo>
                <a:cubicBezTo>
                  <a:pt x="9257" y="15247"/>
                  <a:pt x="9943" y="14612"/>
                  <a:pt x="9943" y="13659"/>
                </a:cubicBezTo>
                <a:cubicBezTo>
                  <a:pt x="9943" y="13024"/>
                  <a:pt x="9257" y="12388"/>
                  <a:pt x="8229" y="12388"/>
                </a:cubicBezTo>
                <a:close/>
                <a:moveTo>
                  <a:pt x="8229" y="16835"/>
                </a:moveTo>
                <a:cubicBezTo>
                  <a:pt x="7200" y="16835"/>
                  <a:pt x="6514" y="17471"/>
                  <a:pt x="6514" y="18424"/>
                </a:cubicBezTo>
                <a:cubicBezTo>
                  <a:pt x="6514" y="19376"/>
                  <a:pt x="7200" y="20012"/>
                  <a:pt x="8229" y="20012"/>
                </a:cubicBezTo>
                <a:cubicBezTo>
                  <a:pt x="9257" y="20012"/>
                  <a:pt x="9943" y="19376"/>
                  <a:pt x="9943" y="18424"/>
                </a:cubicBezTo>
                <a:cubicBezTo>
                  <a:pt x="9943" y="17471"/>
                  <a:pt x="9257" y="16835"/>
                  <a:pt x="8229" y="16835"/>
                </a:cubicBezTo>
                <a:close/>
                <a:moveTo>
                  <a:pt x="13371" y="7624"/>
                </a:moveTo>
                <a:cubicBezTo>
                  <a:pt x="12343" y="7624"/>
                  <a:pt x="11657" y="8259"/>
                  <a:pt x="11657" y="9212"/>
                </a:cubicBezTo>
                <a:cubicBezTo>
                  <a:pt x="11657" y="10165"/>
                  <a:pt x="12343" y="10800"/>
                  <a:pt x="13371" y="10800"/>
                </a:cubicBezTo>
                <a:cubicBezTo>
                  <a:pt x="14057" y="10800"/>
                  <a:pt x="14743" y="10165"/>
                  <a:pt x="14743" y="9212"/>
                </a:cubicBezTo>
                <a:cubicBezTo>
                  <a:pt x="14743" y="8259"/>
                  <a:pt x="14057" y="7624"/>
                  <a:pt x="13371" y="7624"/>
                </a:cubicBezTo>
                <a:close/>
                <a:moveTo>
                  <a:pt x="13371" y="12388"/>
                </a:moveTo>
                <a:cubicBezTo>
                  <a:pt x="12343" y="12388"/>
                  <a:pt x="11657" y="13024"/>
                  <a:pt x="11657" y="13659"/>
                </a:cubicBezTo>
                <a:cubicBezTo>
                  <a:pt x="11657" y="14612"/>
                  <a:pt x="12343" y="15247"/>
                  <a:pt x="13371" y="15247"/>
                </a:cubicBezTo>
                <a:cubicBezTo>
                  <a:pt x="14057" y="15247"/>
                  <a:pt x="14743" y="14612"/>
                  <a:pt x="14743" y="13659"/>
                </a:cubicBezTo>
                <a:cubicBezTo>
                  <a:pt x="14743" y="13024"/>
                  <a:pt x="14057" y="12388"/>
                  <a:pt x="13371" y="12388"/>
                </a:cubicBezTo>
                <a:close/>
                <a:moveTo>
                  <a:pt x="13371" y="16835"/>
                </a:moveTo>
                <a:cubicBezTo>
                  <a:pt x="12343" y="16835"/>
                  <a:pt x="11657" y="17471"/>
                  <a:pt x="11657" y="18424"/>
                </a:cubicBezTo>
                <a:cubicBezTo>
                  <a:pt x="11657" y="19376"/>
                  <a:pt x="12343" y="20012"/>
                  <a:pt x="13371" y="20012"/>
                </a:cubicBezTo>
                <a:cubicBezTo>
                  <a:pt x="14057" y="20012"/>
                  <a:pt x="14743" y="19376"/>
                  <a:pt x="14743" y="18424"/>
                </a:cubicBezTo>
                <a:cubicBezTo>
                  <a:pt x="14743" y="17471"/>
                  <a:pt x="14057" y="16835"/>
                  <a:pt x="13371" y="16835"/>
                </a:cubicBezTo>
                <a:close/>
                <a:moveTo>
                  <a:pt x="18171" y="7624"/>
                </a:moveTo>
                <a:cubicBezTo>
                  <a:pt x="17486" y="7624"/>
                  <a:pt x="16457" y="8259"/>
                  <a:pt x="16457" y="9212"/>
                </a:cubicBezTo>
                <a:cubicBezTo>
                  <a:pt x="16457" y="10165"/>
                  <a:pt x="17486" y="10800"/>
                  <a:pt x="18171" y="10800"/>
                </a:cubicBezTo>
                <a:cubicBezTo>
                  <a:pt x="19200" y="10800"/>
                  <a:pt x="19886" y="10165"/>
                  <a:pt x="19886" y="9212"/>
                </a:cubicBezTo>
                <a:cubicBezTo>
                  <a:pt x="19886" y="8259"/>
                  <a:pt x="19200" y="7624"/>
                  <a:pt x="18171" y="7624"/>
                </a:cubicBezTo>
                <a:close/>
                <a:moveTo>
                  <a:pt x="19886" y="13659"/>
                </a:moveTo>
                <a:cubicBezTo>
                  <a:pt x="19886" y="13024"/>
                  <a:pt x="19200" y="12388"/>
                  <a:pt x="18171" y="12388"/>
                </a:cubicBezTo>
                <a:cubicBezTo>
                  <a:pt x="17486" y="12388"/>
                  <a:pt x="16457" y="13024"/>
                  <a:pt x="16457" y="13659"/>
                </a:cubicBezTo>
                <a:cubicBezTo>
                  <a:pt x="16457" y="18424"/>
                  <a:pt x="16457" y="18424"/>
                  <a:pt x="16457" y="18424"/>
                </a:cubicBezTo>
                <a:cubicBezTo>
                  <a:pt x="16457" y="19376"/>
                  <a:pt x="17486" y="20012"/>
                  <a:pt x="18171" y="20012"/>
                </a:cubicBezTo>
                <a:cubicBezTo>
                  <a:pt x="19200" y="20012"/>
                  <a:pt x="19886" y="19376"/>
                  <a:pt x="19886" y="18424"/>
                </a:cubicBezTo>
                <a:lnTo>
                  <a:pt x="19886" y="13659"/>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98" name="Shape 2298"/>
          <p:cNvSpPr/>
          <p:nvPr/>
        </p:nvSpPr>
        <p:spPr>
          <a:xfrm>
            <a:off x="9059006" y="5548265"/>
            <a:ext cx="187424" cy="229245"/>
          </a:xfrm>
          <a:custGeom>
            <a:avLst/>
            <a:gdLst/>
            <a:ahLst/>
            <a:cxnLst>
              <a:cxn ang="0">
                <a:pos x="wd2" y="hd2"/>
              </a:cxn>
              <a:cxn ang="5400000">
                <a:pos x="wd2" y="hd2"/>
              </a:cxn>
              <a:cxn ang="10800000">
                <a:pos x="wd2" y="hd2"/>
              </a:cxn>
              <a:cxn ang="16200000">
                <a:pos x="wd2" y="hd2"/>
              </a:cxn>
            </a:cxnLst>
            <a:rect l="0" t="0" r="r" b="b"/>
            <a:pathLst>
              <a:path w="21600" h="21600" extrusionOk="0">
                <a:moveTo>
                  <a:pt x="20443" y="18424"/>
                </a:moveTo>
                <a:cubicBezTo>
                  <a:pt x="13886" y="18424"/>
                  <a:pt x="13886" y="18424"/>
                  <a:pt x="13886" y="18424"/>
                </a:cubicBezTo>
                <a:cubicBezTo>
                  <a:pt x="13886" y="19059"/>
                  <a:pt x="13886" y="20012"/>
                  <a:pt x="13886" y="20647"/>
                </a:cubicBezTo>
                <a:cubicBezTo>
                  <a:pt x="13886" y="21282"/>
                  <a:pt x="13500" y="21600"/>
                  <a:pt x="13114" y="21600"/>
                </a:cubicBezTo>
                <a:cubicBezTo>
                  <a:pt x="8486" y="21600"/>
                  <a:pt x="8486" y="21600"/>
                  <a:pt x="8486" y="21600"/>
                </a:cubicBezTo>
                <a:cubicBezTo>
                  <a:pt x="8100" y="21600"/>
                  <a:pt x="7714" y="21282"/>
                  <a:pt x="7714" y="20647"/>
                </a:cubicBezTo>
                <a:cubicBezTo>
                  <a:pt x="7714" y="20012"/>
                  <a:pt x="7714" y="19059"/>
                  <a:pt x="7714" y="18424"/>
                </a:cubicBezTo>
                <a:cubicBezTo>
                  <a:pt x="771" y="18424"/>
                  <a:pt x="771" y="18424"/>
                  <a:pt x="771" y="18424"/>
                </a:cubicBezTo>
                <a:cubicBezTo>
                  <a:pt x="386" y="18424"/>
                  <a:pt x="0" y="18106"/>
                  <a:pt x="0" y="17788"/>
                </a:cubicBezTo>
                <a:cubicBezTo>
                  <a:pt x="0" y="17471"/>
                  <a:pt x="0" y="17153"/>
                  <a:pt x="386" y="17153"/>
                </a:cubicBezTo>
                <a:cubicBezTo>
                  <a:pt x="6171" y="12388"/>
                  <a:pt x="6171" y="12388"/>
                  <a:pt x="6171" y="12388"/>
                </a:cubicBezTo>
                <a:cubicBezTo>
                  <a:pt x="2700" y="12388"/>
                  <a:pt x="2700" y="12388"/>
                  <a:pt x="2700" y="12388"/>
                </a:cubicBezTo>
                <a:cubicBezTo>
                  <a:pt x="2314" y="12388"/>
                  <a:pt x="1929" y="11753"/>
                  <a:pt x="1929" y="11435"/>
                </a:cubicBezTo>
                <a:cubicBezTo>
                  <a:pt x="1929" y="11118"/>
                  <a:pt x="1929" y="11118"/>
                  <a:pt x="2314" y="10800"/>
                </a:cubicBezTo>
                <a:cubicBezTo>
                  <a:pt x="8100" y="6035"/>
                  <a:pt x="8100" y="6035"/>
                  <a:pt x="8100" y="6035"/>
                </a:cubicBezTo>
                <a:cubicBezTo>
                  <a:pt x="5014" y="6035"/>
                  <a:pt x="5014" y="6035"/>
                  <a:pt x="5014" y="6035"/>
                </a:cubicBezTo>
                <a:cubicBezTo>
                  <a:pt x="4629" y="6035"/>
                  <a:pt x="4243" y="5718"/>
                  <a:pt x="4243" y="5400"/>
                </a:cubicBezTo>
                <a:cubicBezTo>
                  <a:pt x="4243" y="5082"/>
                  <a:pt x="4243" y="4765"/>
                  <a:pt x="4629" y="4765"/>
                </a:cubicBezTo>
                <a:cubicBezTo>
                  <a:pt x="10029" y="0"/>
                  <a:pt x="10029" y="0"/>
                  <a:pt x="10029" y="0"/>
                </a:cubicBezTo>
                <a:cubicBezTo>
                  <a:pt x="10414" y="0"/>
                  <a:pt x="10414" y="0"/>
                  <a:pt x="10800" y="0"/>
                </a:cubicBezTo>
                <a:cubicBezTo>
                  <a:pt x="11186" y="0"/>
                  <a:pt x="11186" y="0"/>
                  <a:pt x="11571" y="0"/>
                </a:cubicBezTo>
                <a:cubicBezTo>
                  <a:pt x="16971" y="4765"/>
                  <a:pt x="16971" y="4765"/>
                  <a:pt x="16971" y="4765"/>
                </a:cubicBezTo>
                <a:cubicBezTo>
                  <a:pt x="17357" y="4765"/>
                  <a:pt x="17357" y="5082"/>
                  <a:pt x="17357" y="5400"/>
                </a:cubicBezTo>
                <a:cubicBezTo>
                  <a:pt x="17357" y="5718"/>
                  <a:pt x="16971" y="6035"/>
                  <a:pt x="16200" y="6035"/>
                </a:cubicBezTo>
                <a:cubicBezTo>
                  <a:pt x="13500" y="6035"/>
                  <a:pt x="13500" y="6035"/>
                  <a:pt x="13500" y="6035"/>
                </a:cubicBezTo>
                <a:cubicBezTo>
                  <a:pt x="19286" y="10800"/>
                  <a:pt x="19286" y="10800"/>
                  <a:pt x="19286" y="10800"/>
                </a:cubicBezTo>
                <a:cubicBezTo>
                  <a:pt x="19671" y="11118"/>
                  <a:pt x="19671" y="11118"/>
                  <a:pt x="19671" y="11435"/>
                </a:cubicBezTo>
                <a:cubicBezTo>
                  <a:pt x="19671" y="11753"/>
                  <a:pt x="19286" y="12388"/>
                  <a:pt x="18900" y="12388"/>
                </a:cubicBezTo>
                <a:cubicBezTo>
                  <a:pt x="15429" y="12388"/>
                  <a:pt x="15429" y="12388"/>
                  <a:pt x="15429" y="12388"/>
                </a:cubicBezTo>
                <a:cubicBezTo>
                  <a:pt x="21214" y="17153"/>
                  <a:pt x="21214" y="17153"/>
                  <a:pt x="21214" y="17153"/>
                </a:cubicBezTo>
                <a:cubicBezTo>
                  <a:pt x="21600" y="17153"/>
                  <a:pt x="21600" y="17471"/>
                  <a:pt x="21600" y="17788"/>
                </a:cubicBezTo>
                <a:cubicBezTo>
                  <a:pt x="21600" y="18106"/>
                  <a:pt x="21214" y="18424"/>
                  <a:pt x="20443" y="18424"/>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299" name="Shape 2299"/>
          <p:cNvSpPr/>
          <p:nvPr/>
        </p:nvSpPr>
        <p:spPr>
          <a:xfrm>
            <a:off x="5445748" y="3208535"/>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300" name="Shape 2300"/>
          <p:cNvSpPr/>
          <p:nvPr/>
        </p:nvSpPr>
        <p:spPr>
          <a:xfrm>
            <a:off x="5439545" y="2642440"/>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2301" name="Shape 2301"/>
          <p:cNvSpPr/>
          <p:nvPr/>
        </p:nvSpPr>
        <p:spPr>
          <a:xfrm>
            <a:off x="4987204" y="2655425"/>
            <a:ext cx="363133" cy="367006"/>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302" name="Shape 2302"/>
          <p:cNvSpPr/>
          <p:nvPr/>
        </p:nvSpPr>
        <p:spPr>
          <a:xfrm>
            <a:off x="5055994" y="2734520"/>
            <a:ext cx="198266" cy="212206"/>
          </a:xfrm>
          <a:custGeom>
            <a:avLst/>
            <a:gdLst/>
            <a:ahLst/>
            <a:cxnLst>
              <a:cxn ang="0">
                <a:pos x="wd2" y="hd2"/>
              </a:cxn>
              <a:cxn ang="5400000">
                <a:pos x="wd2" y="hd2"/>
              </a:cxn>
              <a:cxn ang="10800000">
                <a:pos x="wd2" y="hd2"/>
              </a:cxn>
              <a:cxn ang="16200000">
                <a:pos x="wd2" y="hd2"/>
              </a:cxn>
            </a:cxnLst>
            <a:rect l="0" t="0" r="r" b="b"/>
            <a:pathLst>
              <a:path w="21600" h="21600" extrusionOk="0">
                <a:moveTo>
                  <a:pt x="21600" y="15771"/>
                </a:moveTo>
                <a:cubicBezTo>
                  <a:pt x="21600" y="17486"/>
                  <a:pt x="18671" y="18171"/>
                  <a:pt x="17207" y="18171"/>
                </a:cubicBezTo>
                <a:cubicBezTo>
                  <a:pt x="15376" y="18171"/>
                  <a:pt x="12447" y="17486"/>
                  <a:pt x="12447" y="15771"/>
                </a:cubicBezTo>
                <a:cubicBezTo>
                  <a:pt x="12447" y="13714"/>
                  <a:pt x="15376" y="13029"/>
                  <a:pt x="17207" y="13029"/>
                </a:cubicBezTo>
                <a:cubicBezTo>
                  <a:pt x="17939" y="13029"/>
                  <a:pt x="19037" y="13371"/>
                  <a:pt x="19769" y="13714"/>
                </a:cubicBezTo>
                <a:cubicBezTo>
                  <a:pt x="19769" y="6857"/>
                  <a:pt x="19769" y="6857"/>
                  <a:pt x="19769" y="6857"/>
                </a:cubicBezTo>
                <a:cubicBezTo>
                  <a:pt x="9153" y="9943"/>
                  <a:pt x="9153" y="9943"/>
                  <a:pt x="9153" y="9943"/>
                </a:cubicBezTo>
                <a:cubicBezTo>
                  <a:pt x="9153" y="18857"/>
                  <a:pt x="9153" y="18857"/>
                  <a:pt x="9153" y="18857"/>
                </a:cubicBezTo>
                <a:cubicBezTo>
                  <a:pt x="9153" y="20914"/>
                  <a:pt x="6224" y="21600"/>
                  <a:pt x="4759" y="21600"/>
                </a:cubicBezTo>
                <a:cubicBezTo>
                  <a:pt x="2929" y="21600"/>
                  <a:pt x="0" y="20914"/>
                  <a:pt x="0" y="18857"/>
                </a:cubicBezTo>
                <a:cubicBezTo>
                  <a:pt x="0" y="17143"/>
                  <a:pt x="2929" y="16457"/>
                  <a:pt x="4759" y="16457"/>
                </a:cubicBezTo>
                <a:cubicBezTo>
                  <a:pt x="5492" y="16457"/>
                  <a:pt x="6590" y="16800"/>
                  <a:pt x="7322" y="17143"/>
                </a:cubicBezTo>
                <a:cubicBezTo>
                  <a:pt x="7322" y="4457"/>
                  <a:pt x="7322" y="4457"/>
                  <a:pt x="7322" y="4457"/>
                </a:cubicBezTo>
                <a:cubicBezTo>
                  <a:pt x="7322" y="3771"/>
                  <a:pt x="7688" y="3429"/>
                  <a:pt x="8054" y="3086"/>
                </a:cubicBezTo>
                <a:cubicBezTo>
                  <a:pt x="19769" y="0"/>
                  <a:pt x="19769" y="0"/>
                  <a:pt x="19769" y="0"/>
                </a:cubicBezTo>
                <a:cubicBezTo>
                  <a:pt x="19769" y="0"/>
                  <a:pt x="20136" y="0"/>
                  <a:pt x="20136" y="0"/>
                </a:cubicBezTo>
                <a:cubicBezTo>
                  <a:pt x="20868" y="0"/>
                  <a:pt x="21600" y="343"/>
                  <a:pt x="21600" y="1029"/>
                </a:cubicBezTo>
                <a:lnTo>
                  <a:pt x="21600" y="15771"/>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 name="Shape 2304"/>
          <p:cNvSpPr/>
          <p:nvPr/>
        </p:nvSpPr>
        <p:spPr>
          <a:xfrm>
            <a:off x="-63463" y="2448"/>
            <a:ext cx="13131732" cy="9025774"/>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305" name="Shape 230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306" name="Shape 230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45</a:t>
            </a:fld>
            <a:endParaRPr sz="2600">
              <a:solidFill>
                <a:srgbClr val="3F454D"/>
              </a:solidFill>
            </a:endParaRPr>
          </a:p>
        </p:txBody>
      </p:sp>
      <p:sp>
        <p:nvSpPr>
          <p:cNvPr id="2307" name="Shape 2307"/>
          <p:cNvSpPr/>
          <p:nvPr/>
        </p:nvSpPr>
        <p:spPr>
          <a:xfrm>
            <a:off x="2092191" y="3001483"/>
            <a:ext cx="4922203" cy="3436318"/>
          </a:xfrm>
          <a:prstGeom prst="roundRect">
            <a:avLst>
              <a:gd name="adj" fmla="val 4142"/>
            </a:avLst>
          </a:prstGeom>
          <a:solidFill>
            <a:srgbClr val="33383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08" name="Shape 2308"/>
          <p:cNvSpPr/>
          <p:nvPr/>
        </p:nvSpPr>
        <p:spPr>
          <a:xfrm>
            <a:off x="2096759" y="5976355"/>
            <a:ext cx="4930507"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309" name="Shape 2309"/>
          <p:cNvSpPr/>
          <p:nvPr/>
        </p:nvSpPr>
        <p:spPr>
          <a:xfrm>
            <a:off x="4513193" y="3093066"/>
            <a:ext cx="71913" cy="719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10" name="Shape 2310"/>
          <p:cNvSpPr/>
          <p:nvPr/>
        </p:nvSpPr>
        <p:spPr>
          <a:xfrm>
            <a:off x="3715168" y="6437967"/>
            <a:ext cx="1660982" cy="527206"/>
          </a:xfrm>
          <a:custGeom>
            <a:avLst/>
            <a:gdLst/>
            <a:ahLst/>
            <a:cxnLst>
              <a:cxn ang="0">
                <a:pos x="wd2" y="hd2"/>
              </a:cxn>
              <a:cxn ang="5400000">
                <a:pos x="wd2" y="hd2"/>
              </a:cxn>
              <a:cxn ang="10800000">
                <a:pos x="wd2" y="hd2"/>
              </a:cxn>
              <a:cxn ang="16200000">
                <a:pos x="wd2" y="hd2"/>
              </a:cxn>
            </a:cxnLst>
            <a:rect l="0" t="0" r="r" b="b"/>
            <a:pathLst>
              <a:path w="21600" h="21600" extrusionOk="0">
                <a:moveTo>
                  <a:pt x="3509" y="9"/>
                </a:moveTo>
                <a:lnTo>
                  <a:pt x="2686" y="18792"/>
                </a:lnTo>
                <a:cubicBezTo>
                  <a:pt x="2261" y="19120"/>
                  <a:pt x="1834" y="19418"/>
                  <a:pt x="1406" y="19687"/>
                </a:cubicBezTo>
                <a:cubicBezTo>
                  <a:pt x="939" y="19980"/>
                  <a:pt x="470" y="20238"/>
                  <a:pt x="0" y="20460"/>
                </a:cubicBezTo>
                <a:lnTo>
                  <a:pt x="0" y="21600"/>
                </a:lnTo>
                <a:lnTo>
                  <a:pt x="21600" y="21600"/>
                </a:lnTo>
                <a:lnTo>
                  <a:pt x="21600" y="20343"/>
                </a:lnTo>
                <a:cubicBezTo>
                  <a:pt x="21109" y="20169"/>
                  <a:pt x="20621" y="19938"/>
                  <a:pt x="20135" y="19649"/>
                </a:cubicBezTo>
                <a:cubicBezTo>
                  <a:pt x="19705" y="19393"/>
                  <a:pt x="19278" y="19092"/>
                  <a:pt x="18854" y="18746"/>
                </a:cubicBezTo>
                <a:lnTo>
                  <a:pt x="17985" y="0"/>
                </a:lnTo>
                <a:lnTo>
                  <a:pt x="3509" y="9"/>
                </a:lnTo>
                <a:close/>
              </a:path>
            </a:pathLst>
          </a:cu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311" name="Shape 2311"/>
          <p:cNvSpPr/>
          <p:nvPr/>
        </p:nvSpPr>
        <p:spPr>
          <a:xfrm>
            <a:off x="4448878" y="6106890"/>
            <a:ext cx="200542" cy="2005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12" name="Shape 2312"/>
          <p:cNvSpPr/>
          <p:nvPr/>
        </p:nvSpPr>
        <p:spPr>
          <a:xfrm>
            <a:off x="2295844" y="3256731"/>
            <a:ext cx="4506611" cy="2545883"/>
          </a:xfrm>
          <a:prstGeom prst="roundRect">
            <a:avLst>
              <a:gd name="adj" fmla="val 0"/>
            </a:avLst>
          </a:prstGeom>
          <a:solidFill>
            <a:srgbClr val="33383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13" name="Shape 2313"/>
          <p:cNvSpPr/>
          <p:nvPr/>
        </p:nvSpPr>
        <p:spPr>
          <a:xfrm>
            <a:off x="6309363" y="4920858"/>
            <a:ext cx="1485574" cy="2113753"/>
          </a:xfrm>
          <a:prstGeom prst="roundRect">
            <a:avLst>
              <a:gd name="adj" fmla="val 5375"/>
            </a:avLst>
          </a:prstGeom>
          <a:solidFill>
            <a:srgbClr val="33383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14" name="Shape 2314"/>
          <p:cNvSpPr/>
          <p:nvPr/>
        </p:nvSpPr>
        <p:spPr>
          <a:xfrm>
            <a:off x="7031687" y="4994954"/>
            <a:ext cx="40927" cy="409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15" name="Shape 2315"/>
          <p:cNvSpPr/>
          <p:nvPr/>
        </p:nvSpPr>
        <p:spPr>
          <a:xfrm>
            <a:off x="6990539" y="6889864"/>
            <a:ext cx="119763" cy="1197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16" name="Shape 2316"/>
          <p:cNvSpPr/>
          <p:nvPr/>
        </p:nvSpPr>
        <p:spPr>
          <a:xfrm>
            <a:off x="6395940" y="5113434"/>
            <a:ext cx="1314518" cy="1747876"/>
          </a:xfrm>
          <a:prstGeom prst="roundRect">
            <a:avLst>
              <a:gd name="adj" fmla="val 0"/>
            </a:avLst>
          </a:prstGeom>
          <a:solidFill>
            <a:srgbClr val="33383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17" name="Shape 2317"/>
          <p:cNvSpPr/>
          <p:nvPr/>
        </p:nvSpPr>
        <p:spPr>
          <a:xfrm>
            <a:off x="8120216" y="6100997"/>
            <a:ext cx="23408" cy="92993"/>
          </a:xfrm>
          <a:prstGeom prst="roundRect">
            <a:avLst>
              <a:gd name="adj" fmla="val 43106"/>
            </a:avLst>
          </a:prstGeom>
          <a:solidFill>
            <a:srgbClr val="FFFFF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18" name="Shape 2318"/>
          <p:cNvSpPr/>
          <p:nvPr/>
        </p:nvSpPr>
        <p:spPr>
          <a:xfrm>
            <a:off x="7552367" y="6111457"/>
            <a:ext cx="23408" cy="77747"/>
          </a:xfrm>
          <a:prstGeom prst="roundRect">
            <a:avLst>
              <a:gd name="adj" fmla="val 43106"/>
            </a:avLst>
          </a:prstGeom>
          <a:solidFill>
            <a:srgbClr val="FFFFF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19" name="Shape 2319"/>
          <p:cNvSpPr/>
          <p:nvPr/>
        </p:nvSpPr>
        <p:spPr>
          <a:xfrm>
            <a:off x="7552367" y="6213683"/>
            <a:ext cx="23408" cy="77747"/>
          </a:xfrm>
          <a:prstGeom prst="roundRect">
            <a:avLst>
              <a:gd name="adj" fmla="val 43106"/>
            </a:avLst>
          </a:prstGeom>
          <a:solidFill>
            <a:srgbClr val="FFFFF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20" name="Shape 2320"/>
          <p:cNvSpPr/>
          <p:nvPr/>
        </p:nvSpPr>
        <p:spPr>
          <a:xfrm>
            <a:off x="7552367" y="5987467"/>
            <a:ext cx="23408" cy="44730"/>
          </a:xfrm>
          <a:prstGeom prst="roundRect">
            <a:avLst>
              <a:gd name="adj" fmla="val 43106"/>
            </a:avLst>
          </a:prstGeom>
          <a:solidFill>
            <a:srgbClr val="FFFFF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21" name="Shape 2321"/>
          <p:cNvSpPr/>
          <p:nvPr/>
        </p:nvSpPr>
        <p:spPr>
          <a:xfrm>
            <a:off x="7564672" y="5830026"/>
            <a:ext cx="569762" cy="1208905"/>
          </a:xfrm>
          <a:prstGeom prst="roundRect">
            <a:avLst>
              <a:gd name="adj" fmla="val 12022"/>
            </a:avLst>
          </a:prstGeom>
          <a:solidFill>
            <a:srgbClr val="33383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22" name="Shape 2322"/>
          <p:cNvSpPr/>
          <p:nvPr/>
        </p:nvSpPr>
        <p:spPr>
          <a:xfrm>
            <a:off x="7806283" y="5924305"/>
            <a:ext cx="86539" cy="10139"/>
          </a:xfrm>
          <a:prstGeom prst="roundRect">
            <a:avLst>
              <a:gd name="adj" fmla="val 50000"/>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23" name="Shape 2323"/>
          <p:cNvSpPr/>
          <p:nvPr/>
        </p:nvSpPr>
        <p:spPr>
          <a:xfrm>
            <a:off x="7837849" y="5866468"/>
            <a:ext cx="23408" cy="234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24" name="Shape 2324"/>
          <p:cNvSpPr/>
          <p:nvPr/>
        </p:nvSpPr>
        <p:spPr>
          <a:xfrm>
            <a:off x="7804532" y="6914707"/>
            <a:ext cx="90040" cy="900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25" name="Shape 2325"/>
          <p:cNvSpPr/>
          <p:nvPr/>
        </p:nvSpPr>
        <p:spPr>
          <a:xfrm>
            <a:off x="7603902" y="5986550"/>
            <a:ext cx="489217" cy="893167"/>
          </a:xfrm>
          <a:prstGeom prst="roundRect">
            <a:avLst>
              <a:gd name="adj" fmla="val 0"/>
            </a:avLst>
          </a:prstGeom>
          <a:solidFill>
            <a:srgbClr val="33383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26" name="Shape 2326"/>
          <p:cNvSpPr/>
          <p:nvPr/>
        </p:nvSpPr>
        <p:spPr>
          <a:xfrm>
            <a:off x="2614231" y="4677269"/>
            <a:ext cx="46422" cy="464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27" name="Shape 2327"/>
          <p:cNvSpPr/>
          <p:nvPr/>
        </p:nvSpPr>
        <p:spPr>
          <a:xfrm>
            <a:off x="4234389" y="3982456"/>
            <a:ext cx="2325921" cy="12954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l">
              <a:defRPr sz="8000">
                <a:solidFill>
                  <a:srgbClr val="52C3CB"/>
                </a:solidFill>
              </a:defRPr>
            </a:lvl1pPr>
          </a:lstStyle>
          <a:p>
            <a:pPr lvl="0">
              <a:defRPr sz="1800">
                <a:solidFill>
                  <a:srgbClr val="000000"/>
                </a:solidFill>
              </a:defRPr>
            </a:pPr>
            <a:r>
              <a:rPr sz="8000">
                <a:solidFill>
                  <a:schemeClr val="accent3"/>
                </a:solidFill>
              </a:rPr>
              <a:t>ECO</a:t>
            </a:r>
          </a:p>
        </p:txBody>
      </p:sp>
      <p:sp>
        <p:nvSpPr>
          <p:cNvPr id="2328" name="Shape 2328"/>
          <p:cNvSpPr/>
          <p:nvPr/>
        </p:nvSpPr>
        <p:spPr>
          <a:xfrm rot="20827885">
            <a:off x="2845017" y="3529301"/>
            <a:ext cx="1153065" cy="1922938"/>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2329" name="Shape 2329"/>
          <p:cNvSpPr/>
          <p:nvPr/>
        </p:nvSpPr>
        <p:spPr>
          <a:xfrm>
            <a:off x="979264" y="4634053"/>
            <a:ext cx="3316355" cy="2310501"/>
          </a:xfrm>
          <a:prstGeom prst="roundRect">
            <a:avLst>
              <a:gd name="adj" fmla="val 3267"/>
            </a:avLst>
          </a:prstGeom>
          <a:solidFill>
            <a:srgbClr val="33383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30" name="Shape 2330"/>
          <p:cNvSpPr/>
          <p:nvPr/>
        </p:nvSpPr>
        <p:spPr>
          <a:xfrm>
            <a:off x="426606" y="6823821"/>
            <a:ext cx="4421671" cy="135843"/>
          </a:xfrm>
          <a:prstGeom prst="rect">
            <a:avLst/>
          </a:prstGeom>
          <a:solidFill>
            <a:srgbClr val="33383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31" name="Shape 2331"/>
          <p:cNvSpPr/>
          <p:nvPr/>
        </p:nvSpPr>
        <p:spPr>
          <a:xfrm>
            <a:off x="1107720" y="4770273"/>
            <a:ext cx="3059443" cy="1921059"/>
          </a:xfrm>
          <a:prstGeom prst="rect">
            <a:avLst/>
          </a:prstGeom>
          <a:solidFill>
            <a:srgbClr val="33383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332" name="Shape 2332"/>
          <p:cNvSpPr/>
          <p:nvPr/>
        </p:nvSpPr>
        <p:spPr>
          <a:xfrm>
            <a:off x="426555" y="6960792"/>
            <a:ext cx="4421775" cy="718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8" y="5567"/>
                  <a:pt x="443" y="10128"/>
                  <a:pt x="672" y="13645"/>
                </a:cubicBezTo>
                <a:cubicBezTo>
                  <a:pt x="937" y="17725"/>
                  <a:pt x="1209" y="20387"/>
                  <a:pt x="1482" y="21600"/>
                </a:cubicBezTo>
                <a:lnTo>
                  <a:pt x="20137" y="21600"/>
                </a:lnTo>
                <a:cubicBezTo>
                  <a:pt x="20400" y="20350"/>
                  <a:pt x="20662" y="17756"/>
                  <a:pt x="20918" y="13847"/>
                </a:cubicBezTo>
                <a:cubicBezTo>
                  <a:pt x="21151" y="10304"/>
                  <a:pt x="21379" y="5690"/>
                  <a:pt x="21600" y="45"/>
                </a:cubicBezTo>
                <a:lnTo>
                  <a:pt x="0" y="0"/>
                </a:lnTo>
                <a:close/>
              </a:path>
            </a:pathLst>
          </a:custGeom>
          <a:solidFill>
            <a:srgbClr val="33383F"/>
          </a:solidFill>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333" name="Shape 2333"/>
          <p:cNvSpPr/>
          <p:nvPr/>
        </p:nvSpPr>
        <p:spPr>
          <a:xfrm>
            <a:off x="2330428" y="6825599"/>
            <a:ext cx="614035" cy="68734"/>
          </a:xfrm>
          <a:custGeom>
            <a:avLst/>
            <a:gdLst/>
            <a:ahLst/>
            <a:cxnLst>
              <a:cxn ang="0">
                <a:pos x="wd2" y="hd2"/>
              </a:cxn>
              <a:cxn ang="5400000">
                <a:pos x="wd2" y="hd2"/>
              </a:cxn>
              <a:cxn ang="10800000">
                <a:pos x="wd2" y="hd2"/>
              </a:cxn>
              <a:cxn ang="16200000">
                <a:pos x="wd2" y="hd2"/>
              </a:cxn>
            </a:cxnLst>
            <a:rect l="0" t="0" r="r" b="b"/>
            <a:pathLst>
              <a:path w="21582" h="21406" extrusionOk="0">
                <a:moveTo>
                  <a:pt x="3" y="357"/>
                </a:moveTo>
                <a:lnTo>
                  <a:pt x="3" y="7747"/>
                </a:lnTo>
                <a:cubicBezTo>
                  <a:pt x="-18" y="10984"/>
                  <a:pt x="100" y="14173"/>
                  <a:pt x="333" y="16673"/>
                </a:cubicBezTo>
                <a:cubicBezTo>
                  <a:pt x="629" y="19851"/>
                  <a:pt x="1078" y="21600"/>
                  <a:pt x="1542" y="21389"/>
                </a:cubicBezTo>
                <a:lnTo>
                  <a:pt x="19943" y="21389"/>
                </a:lnTo>
                <a:cubicBezTo>
                  <a:pt x="20378" y="21219"/>
                  <a:pt x="20789" y="19590"/>
                  <a:pt x="21094" y="16834"/>
                </a:cubicBezTo>
                <a:cubicBezTo>
                  <a:pt x="21390" y="14158"/>
                  <a:pt x="21564" y="10608"/>
                  <a:pt x="21582" y="6866"/>
                </a:cubicBezTo>
                <a:lnTo>
                  <a:pt x="21582" y="0"/>
                </a:lnTo>
              </a:path>
            </a:pathLst>
          </a:cu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334" name="Shape 2334"/>
          <p:cNvSpPr/>
          <p:nvPr/>
        </p:nvSpPr>
        <p:spPr>
          <a:xfrm>
            <a:off x="2274197" y="5335175"/>
            <a:ext cx="1603598" cy="877163"/>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l">
              <a:defRPr sz="5200">
                <a:solidFill>
                  <a:srgbClr val="52C3CB"/>
                </a:solidFill>
              </a:defRPr>
            </a:lvl1pPr>
          </a:lstStyle>
          <a:p>
            <a:pPr lvl="0">
              <a:defRPr sz="1800">
                <a:solidFill>
                  <a:srgbClr val="000000"/>
                </a:solidFill>
              </a:defRPr>
            </a:pPr>
            <a:r>
              <a:rPr sz="5200">
                <a:solidFill>
                  <a:schemeClr val="accent3"/>
                </a:solidFill>
              </a:rPr>
              <a:t>ECO</a:t>
            </a:r>
          </a:p>
        </p:txBody>
      </p:sp>
      <p:sp>
        <p:nvSpPr>
          <p:cNvPr id="2335" name="Shape 2335"/>
          <p:cNvSpPr/>
          <p:nvPr/>
        </p:nvSpPr>
        <p:spPr>
          <a:xfrm rot="20827885">
            <a:off x="1545617" y="5160137"/>
            <a:ext cx="625059" cy="1042394"/>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2336" name="Shape 2336"/>
          <p:cNvSpPr/>
          <p:nvPr/>
        </p:nvSpPr>
        <p:spPr>
          <a:xfrm rot="20827885">
            <a:off x="6887788" y="5454567"/>
            <a:ext cx="326548" cy="544575"/>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2337" name="Shape 2337"/>
          <p:cNvSpPr/>
          <p:nvPr/>
        </p:nvSpPr>
        <p:spPr>
          <a:xfrm>
            <a:off x="6384818" y="5949685"/>
            <a:ext cx="1334665" cy="596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defRPr>
                <a:solidFill>
                  <a:srgbClr val="52C3CB"/>
                </a:solidFill>
              </a:defRPr>
            </a:lvl1pPr>
          </a:lstStyle>
          <a:p>
            <a:pPr lvl="0">
              <a:defRPr sz="1800">
                <a:solidFill>
                  <a:srgbClr val="000000"/>
                </a:solidFill>
              </a:defRPr>
            </a:pPr>
            <a:r>
              <a:rPr sz="3400" dirty="0">
                <a:solidFill>
                  <a:schemeClr val="accent3"/>
                </a:solidFill>
              </a:rPr>
              <a:t>ECO</a:t>
            </a:r>
          </a:p>
        </p:txBody>
      </p:sp>
      <p:sp>
        <p:nvSpPr>
          <p:cNvPr id="2338" name="Shape 2338"/>
          <p:cNvSpPr/>
          <p:nvPr/>
        </p:nvSpPr>
        <p:spPr>
          <a:xfrm rot="20827885">
            <a:off x="7724478" y="6198986"/>
            <a:ext cx="252334" cy="420811"/>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2339" name="Shape 2339"/>
          <p:cNvSpPr/>
          <p:nvPr/>
        </p:nvSpPr>
        <p:spPr>
          <a:xfrm>
            <a:off x="9095747" y="3530785"/>
            <a:ext cx="3228612" cy="212392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340" name="Shape 2340"/>
          <p:cNvSpPr/>
          <p:nvPr/>
        </p:nvSpPr>
        <p:spPr>
          <a:xfrm>
            <a:off x="9089542" y="2913889"/>
            <a:ext cx="3334707" cy="49302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2341" name="Shape 2341"/>
          <p:cNvSpPr/>
          <p:nvPr/>
        </p:nvSpPr>
        <p:spPr>
          <a:xfrm>
            <a:off x="8637202" y="2977674"/>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342" name="Shape 2342"/>
          <p:cNvSpPr/>
          <p:nvPr/>
        </p:nvSpPr>
        <p:spPr>
          <a:xfrm>
            <a:off x="8750188" y="3072951"/>
            <a:ext cx="161091"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1545"/>
                </a:moveTo>
                <a:cubicBezTo>
                  <a:pt x="21600" y="17503"/>
                  <a:pt x="11700" y="21228"/>
                  <a:pt x="11250" y="21600"/>
                </a:cubicBezTo>
                <a:cubicBezTo>
                  <a:pt x="11250" y="21600"/>
                  <a:pt x="10800" y="21600"/>
                  <a:pt x="10800" y="21600"/>
                </a:cubicBezTo>
                <a:cubicBezTo>
                  <a:pt x="10800" y="21600"/>
                  <a:pt x="10350" y="21600"/>
                  <a:pt x="10350" y="21600"/>
                </a:cubicBezTo>
                <a:cubicBezTo>
                  <a:pt x="9900" y="21228"/>
                  <a:pt x="0" y="17503"/>
                  <a:pt x="0" y="11545"/>
                </a:cubicBezTo>
                <a:cubicBezTo>
                  <a:pt x="0" y="745"/>
                  <a:pt x="0" y="745"/>
                  <a:pt x="0" y="745"/>
                </a:cubicBezTo>
                <a:cubicBezTo>
                  <a:pt x="0" y="372"/>
                  <a:pt x="450" y="0"/>
                  <a:pt x="900" y="0"/>
                </a:cubicBezTo>
                <a:cubicBezTo>
                  <a:pt x="20700" y="0"/>
                  <a:pt x="20700" y="0"/>
                  <a:pt x="20700" y="0"/>
                </a:cubicBezTo>
                <a:cubicBezTo>
                  <a:pt x="21150" y="0"/>
                  <a:pt x="21600" y="372"/>
                  <a:pt x="21600" y="745"/>
                </a:cubicBezTo>
                <a:lnTo>
                  <a:pt x="21600" y="11545"/>
                </a:lnTo>
                <a:close/>
                <a:moveTo>
                  <a:pt x="18450" y="2607"/>
                </a:moveTo>
                <a:cubicBezTo>
                  <a:pt x="10800" y="2607"/>
                  <a:pt x="10800" y="2607"/>
                  <a:pt x="10800" y="2607"/>
                </a:cubicBezTo>
                <a:cubicBezTo>
                  <a:pt x="10800" y="18621"/>
                  <a:pt x="10800" y="18621"/>
                  <a:pt x="10800" y="18621"/>
                </a:cubicBezTo>
                <a:cubicBezTo>
                  <a:pt x="11700" y="18248"/>
                  <a:pt x="13050" y="17503"/>
                  <a:pt x="14400" y="16759"/>
                </a:cubicBezTo>
                <a:cubicBezTo>
                  <a:pt x="16200" y="15641"/>
                  <a:pt x="18450" y="13779"/>
                  <a:pt x="18450" y="11545"/>
                </a:cubicBezTo>
                <a:lnTo>
                  <a:pt x="18450" y="2607"/>
                </a:ln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343" name="Shape 2343"/>
          <p:cNvSpPr/>
          <p:nvPr/>
        </p:nvSpPr>
        <p:spPr>
          <a:xfrm>
            <a:off x="9095747" y="6370213"/>
            <a:ext cx="3228612" cy="212392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344" name="Shape 2344"/>
          <p:cNvSpPr/>
          <p:nvPr/>
        </p:nvSpPr>
        <p:spPr>
          <a:xfrm>
            <a:off x="9089542" y="5753317"/>
            <a:ext cx="3334707" cy="49302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2345" name="Shape 2345"/>
          <p:cNvSpPr/>
          <p:nvPr/>
        </p:nvSpPr>
        <p:spPr>
          <a:xfrm>
            <a:off x="8637202" y="5817102"/>
            <a:ext cx="363133" cy="367006"/>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346" name="Shape 2346"/>
          <p:cNvSpPr/>
          <p:nvPr/>
        </p:nvSpPr>
        <p:spPr>
          <a:xfrm>
            <a:off x="8724788" y="5923312"/>
            <a:ext cx="180252" cy="178436"/>
          </a:xfrm>
          <a:custGeom>
            <a:avLst/>
            <a:gdLst/>
            <a:ahLst/>
            <a:cxnLst>
              <a:cxn ang="0">
                <a:pos x="wd2" y="hd2"/>
              </a:cxn>
              <a:cxn ang="5400000">
                <a:pos x="wd2" y="hd2"/>
              </a:cxn>
              <a:cxn ang="10800000">
                <a:pos x="wd2" y="hd2"/>
              </a:cxn>
              <a:cxn ang="16200000">
                <a:pos x="wd2" y="hd2"/>
              </a:cxn>
            </a:cxnLst>
            <a:rect l="0" t="0" r="r" b="b"/>
            <a:pathLst>
              <a:path w="21123" h="20910" extrusionOk="0">
                <a:moveTo>
                  <a:pt x="19244" y="5201"/>
                </a:moveTo>
                <a:cubicBezTo>
                  <a:pt x="16887" y="7557"/>
                  <a:pt x="16887" y="7557"/>
                  <a:pt x="16887" y="7557"/>
                </a:cubicBezTo>
                <a:cubicBezTo>
                  <a:pt x="19244" y="17768"/>
                  <a:pt x="19244" y="17768"/>
                  <a:pt x="19244" y="17768"/>
                </a:cubicBezTo>
                <a:cubicBezTo>
                  <a:pt x="19244" y="18161"/>
                  <a:pt x="19244" y="18161"/>
                  <a:pt x="19244" y="18554"/>
                </a:cubicBezTo>
                <a:cubicBezTo>
                  <a:pt x="17280" y="19732"/>
                  <a:pt x="17280" y="19732"/>
                  <a:pt x="17280" y="19732"/>
                </a:cubicBezTo>
                <a:cubicBezTo>
                  <a:pt x="16887" y="19732"/>
                  <a:pt x="16887" y="20125"/>
                  <a:pt x="16887" y="20125"/>
                </a:cubicBezTo>
                <a:cubicBezTo>
                  <a:pt x="16887" y="20125"/>
                  <a:pt x="16887" y="20125"/>
                  <a:pt x="16887" y="20125"/>
                </a:cubicBezTo>
                <a:cubicBezTo>
                  <a:pt x="16495" y="19732"/>
                  <a:pt x="16495" y="19732"/>
                  <a:pt x="16495" y="19732"/>
                </a:cubicBezTo>
                <a:cubicBezTo>
                  <a:pt x="12175" y="12270"/>
                  <a:pt x="12175" y="12270"/>
                  <a:pt x="12175" y="12270"/>
                </a:cubicBezTo>
                <a:cubicBezTo>
                  <a:pt x="8247" y="15805"/>
                  <a:pt x="8247" y="15805"/>
                  <a:pt x="8247" y="15805"/>
                </a:cubicBezTo>
                <a:cubicBezTo>
                  <a:pt x="9033" y="18946"/>
                  <a:pt x="9033" y="18946"/>
                  <a:pt x="9033" y="18946"/>
                </a:cubicBezTo>
                <a:cubicBezTo>
                  <a:pt x="9425" y="18946"/>
                  <a:pt x="9033" y="19339"/>
                  <a:pt x="9033" y="19339"/>
                </a:cubicBezTo>
                <a:cubicBezTo>
                  <a:pt x="7855" y="20910"/>
                  <a:pt x="7855" y="20910"/>
                  <a:pt x="7855" y="20910"/>
                </a:cubicBezTo>
                <a:cubicBezTo>
                  <a:pt x="7462" y="20910"/>
                  <a:pt x="7462" y="20910"/>
                  <a:pt x="7462" y="20910"/>
                </a:cubicBezTo>
                <a:cubicBezTo>
                  <a:pt x="7462" y="20910"/>
                  <a:pt x="7462" y="20910"/>
                  <a:pt x="7462" y="20910"/>
                </a:cubicBezTo>
                <a:cubicBezTo>
                  <a:pt x="7069" y="20910"/>
                  <a:pt x="7069" y="20910"/>
                  <a:pt x="7069" y="20910"/>
                </a:cubicBezTo>
                <a:cubicBezTo>
                  <a:pt x="3927" y="16983"/>
                  <a:pt x="3927" y="16983"/>
                  <a:pt x="3927" y="16983"/>
                </a:cubicBezTo>
                <a:cubicBezTo>
                  <a:pt x="393" y="14234"/>
                  <a:pt x="393" y="14234"/>
                  <a:pt x="393" y="14234"/>
                </a:cubicBezTo>
                <a:cubicBezTo>
                  <a:pt x="393" y="14234"/>
                  <a:pt x="0" y="13841"/>
                  <a:pt x="0" y="13841"/>
                </a:cubicBezTo>
                <a:cubicBezTo>
                  <a:pt x="0" y="13841"/>
                  <a:pt x="393" y="13448"/>
                  <a:pt x="393" y="13448"/>
                </a:cubicBezTo>
                <a:cubicBezTo>
                  <a:pt x="1571" y="11877"/>
                  <a:pt x="1571" y="11877"/>
                  <a:pt x="1571" y="11877"/>
                </a:cubicBezTo>
                <a:cubicBezTo>
                  <a:pt x="1964" y="11877"/>
                  <a:pt x="1964" y="11877"/>
                  <a:pt x="1964" y="11877"/>
                </a:cubicBezTo>
                <a:cubicBezTo>
                  <a:pt x="1964" y="11877"/>
                  <a:pt x="2356" y="11877"/>
                  <a:pt x="2356" y="11877"/>
                </a:cubicBezTo>
                <a:cubicBezTo>
                  <a:pt x="5105" y="12663"/>
                  <a:pt x="5105" y="12663"/>
                  <a:pt x="5105" y="12663"/>
                </a:cubicBezTo>
                <a:cubicBezTo>
                  <a:pt x="9033" y="8735"/>
                  <a:pt x="9033" y="8735"/>
                  <a:pt x="9033" y="8735"/>
                </a:cubicBezTo>
                <a:cubicBezTo>
                  <a:pt x="1571" y="4808"/>
                  <a:pt x="1571" y="4808"/>
                  <a:pt x="1571" y="4808"/>
                </a:cubicBezTo>
                <a:cubicBezTo>
                  <a:pt x="1178" y="4415"/>
                  <a:pt x="1178" y="4415"/>
                  <a:pt x="1178" y="4415"/>
                </a:cubicBezTo>
                <a:cubicBezTo>
                  <a:pt x="1178" y="4023"/>
                  <a:pt x="1178" y="4023"/>
                  <a:pt x="1178" y="4023"/>
                </a:cubicBezTo>
                <a:cubicBezTo>
                  <a:pt x="3142" y="2059"/>
                  <a:pt x="3142" y="2059"/>
                  <a:pt x="3142" y="2059"/>
                </a:cubicBezTo>
                <a:cubicBezTo>
                  <a:pt x="3142" y="1666"/>
                  <a:pt x="3535" y="1666"/>
                  <a:pt x="3535" y="1666"/>
                </a:cubicBezTo>
                <a:cubicBezTo>
                  <a:pt x="13353" y="4023"/>
                  <a:pt x="13353" y="4023"/>
                  <a:pt x="13353" y="4023"/>
                </a:cubicBezTo>
                <a:cubicBezTo>
                  <a:pt x="16102" y="1666"/>
                  <a:pt x="16102" y="1666"/>
                  <a:pt x="16102" y="1666"/>
                </a:cubicBezTo>
                <a:cubicBezTo>
                  <a:pt x="17280" y="488"/>
                  <a:pt x="19636" y="-690"/>
                  <a:pt x="20815" y="488"/>
                </a:cubicBezTo>
                <a:cubicBezTo>
                  <a:pt x="21600" y="1274"/>
                  <a:pt x="20815" y="3630"/>
                  <a:pt x="19244" y="5201"/>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8" name="Shape 234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349" name="Shape 234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46</a:t>
            </a:fld>
            <a:endParaRPr sz="2600">
              <a:solidFill>
                <a:srgbClr val="3F454D"/>
              </a:solidFill>
            </a:endParaRPr>
          </a:p>
        </p:txBody>
      </p:sp>
      <p:sp>
        <p:nvSpPr>
          <p:cNvPr id="2350" name="Shape 2350"/>
          <p:cNvSpPr/>
          <p:nvPr/>
        </p:nvSpPr>
        <p:spPr>
          <a:xfrm>
            <a:off x="604393" y="5544829"/>
            <a:ext cx="2802812" cy="49101"/>
          </a:xfrm>
          <a:prstGeom prst="roundRect">
            <a:avLst>
              <a:gd name="adj" fmla="val 0"/>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51" name="Shape 2351"/>
          <p:cNvSpPr/>
          <p:nvPr/>
        </p:nvSpPr>
        <p:spPr>
          <a:xfrm>
            <a:off x="2387108" y="5151992"/>
            <a:ext cx="980209" cy="4103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21578" y="46"/>
                </a:lnTo>
                <a:lnTo>
                  <a:pt x="21600" y="21468"/>
                </a:lnTo>
                <a:lnTo>
                  <a:pt x="0" y="21600"/>
                </a:ln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352" name="Shape 2352"/>
          <p:cNvSpPr/>
          <p:nvPr/>
        </p:nvSpPr>
        <p:spPr>
          <a:xfrm>
            <a:off x="2433413" y="5341075"/>
            <a:ext cx="32015"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53" name="Shape 2353"/>
          <p:cNvSpPr/>
          <p:nvPr/>
        </p:nvSpPr>
        <p:spPr>
          <a:xfrm>
            <a:off x="2476028" y="5341075"/>
            <a:ext cx="32017"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54" name="Shape 2354"/>
          <p:cNvSpPr/>
          <p:nvPr/>
        </p:nvSpPr>
        <p:spPr>
          <a:xfrm>
            <a:off x="2518645" y="5341075"/>
            <a:ext cx="32016"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55" name="Shape 2355"/>
          <p:cNvSpPr/>
          <p:nvPr/>
        </p:nvSpPr>
        <p:spPr>
          <a:xfrm>
            <a:off x="2561261" y="5341075"/>
            <a:ext cx="32017"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56" name="Shape 2356"/>
          <p:cNvSpPr/>
          <p:nvPr/>
        </p:nvSpPr>
        <p:spPr>
          <a:xfrm>
            <a:off x="2603877" y="5341075"/>
            <a:ext cx="32017"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57" name="Shape 2357"/>
          <p:cNvSpPr/>
          <p:nvPr/>
        </p:nvSpPr>
        <p:spPr>
          <a:xfrm>
            <a:off x="2646494" y="5341075"/>
            <a:ext cx="32015"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58" name="Shape 2358"/>
          <p:cNvSpPr/>
          <p:nvPr/>
        </p:nvSpPr>
        <p:spPr>
          <a:xfrm>
            <a:off x="2689110" y="5341075"/>
            <a:ext cx="32015"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59" name="Shape 2359"/>
          <p:cNvSpPr/>
          <p:nvPr/>
        </p:nvSpPr>
        <p:spPr>
          <a:xfrm>
            <a:off x="2731726" y="5341075"/>
            <a:ext cx="32016"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60" name="Shape 2360"/>
          <p:cNvSpPr/>
          <p:nvPr/>
        </p:nvSpPr>
        <p:spPr>
          <a:xfrm>
            <a:off x="2433413" y="5385805"/>
            <a:ext cx="32015"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61" name="Shape 2361"/>
          <p:cNvSpPr/>
          <p:nvPr/>
        </p:nvSpPr>
        <p:spPr>
          <a:xfrm>
            <a:off x="2476028" y="5385805"/>
            <a:ext cx="32017"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62" name="Shape 2362"/>
          <p:cNvSpPr/>
          <p:nvPr/>
        </p:nvSpPr>
        <p:spPr>
          <a:xfrm>
            <a:off x="2518645" y="5385805"/>
            <a:ext cx="32016"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63" name="Shape 2363"/>
          <p:cNvSpPr/>
          <p:nvPr/>
        </p:nvSpPr>
        <p:spPr>
          <a:xfrm>
            <a:off x="2561261" y="5385805"/>
            <a:ext cx="32017"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64" name="Shape 2364"/>
          <p:cNvSpPr/>
          <p:nvPr/>
        </p:nvSpPr>
        <p:spPr>
          <a:xfrm>
            <a:off x="2603877" y="5385805"/>
            <a:ext cx="32017"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65" name="Shape 2365"/>
          <p:cNvSpPr/>
          <p:nvPr/>
        </p:nvSpPr>
        <p:spPr>
          <a:xfrm>
            <a:off x="2646494" y="5385805"/>
            <a:ext cx="32015"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66" name="Shape 2366"/>
          <p:cNvSpPr/>
          <p:nvPr/>
        </p:nvSpPr>
        <p:spPr>
          <a:xfrm>
            <a:off x="2689110" y="5385805"/>
            <a:ext cx="32015"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67" name="Shape 2367"/>
          <p:cNvSpPr/>
          <p:nvPr/>
        </p:nvSpPr>
        <p:spPr>
          <a:xfrm>
            <a:off x="2731726" y="5385805"/>
            <a:ext cx="32016"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68" name="Shape 2368"/>
          <p:cNvSpPr/>
          <p:nvPr/>
        </p:nvSpPr>
        <p:spPr>
          <a:xfrm>
            <a:off x="2543619" y="4621755"/>
            <a:ext cx="125957" cy="638204"/>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369" name="Shape 2369"/>
          <p:cNvSpPr/>
          <p:nvPr/>
        </p:nvSpPr>
        <p:spPr>
          <a:xfrm>
            <a:off x="2744951" y="4621755"/>
            <a:ext cx="125957" cy="638204"/>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370" name="Shape 2370"/>
          <p:cNvSpPr/>
          <p:nvPr/>
        </p:nvSpPr>
        <p:spPr>
          <a:xfrm>
            <a:off x="2992841" y="5341075"/>
            <a:ext cx="32015"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71" name="Shape 2371"/>
          <p:cNvSpPr/>
          <p:nvPr/>
        </p:nvSpPr>
        <p:spPr>
          <a:xfrm>
            <a:off x="3035457" y="5341075"/>
            <a:ext cx="32016"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72" name="Shape 2372"/>
          <p:cNvSpPr/>
          <p:nvPr/>
        </p:nvSpPr>
        <p:spPr>
          <a:xfrm>
            <a:off x="3078073" y="5341075"/>
            <a:ext cx="32017"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73" name="Shape 2373"/>
          <p:cNvSpPr/>
          <p:nvPr/>
        </p:nvSpPr>
        <p:spPr>
          <a:xfrm>
            <a:off x="3120689" y="5341075"/>
            <a:ext cx="32017"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74" name="Shape 2374"/>
          <p:cNvSpPr/>
          <p:nvPr/>
        </p:nvSpPr>
        <p:spPr>
          <a:xfrm>
            <a:off x="3163305" y="5341075"/>
            <a:ext cx="32017"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75" name="Shape 2375"/>
          <p:cNvSpPr/>
          <p:nvPr/>
        </p:nvSpPr>
        <p:spPr>
          <a:xfrm>
            <a:off x="3205922" y="5341075"/>
            <a:ext cx="32015"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76" name="Shape 2376"/>
          <p:cNvSpPr/>
          <p:nvPr/>
        </p:nvSpPr>
        <p:spPr>
          <a:xfrm>
            <a:off x="3248538" y="5341075"/>
            <a:ext cx="32015"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77" name="Shape 2377"/>
          <p:cNvSpPr/>
          <p:nvPr/>
        </p:nvSpPr>
        <p:spPr>
          <a:xfrm>
            <a:off x="3291154" y="5341075"/>
            <a:ext cx="32016" cy="32161"/>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78" name="Shape 2378"/>
          <p:cNvSpPr/>
          <p:nvPr/>
        </p:nvSpPr>
        <p:spPr>
          <a:xfrm>
            <a:off x="2992841" y="5385805"/>
            <a:ext cx="32015"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79" name="Shape 2379"/>
          <p:cNvSpPr/>
          <p:nvPr/>
        </p:nvSpPr>
        <p:spPr>
          <a:xfrm>
            <a:off x="3035457" y="5385805"/>
            <a:ext cx="32016"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80" name="Shape 2380"/>
          <p:cNvSpPr/>
          <p:nvPr/>
        </p:nvSpPr>
        <p:spPr>
          <a:xfrm>
            <a:off x="3078073" y="5385805"/>
            <a:ext cx="32017"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81" name="Shape 2381"/>
          <p:cNvSpPr/>
          <p:nvPr/>
        </p:nvSpPr>
        <p:spPr>
          <a:xfrm>
            <a:off x="3120689" y="5385805"/>
            <a:ext cx="32017"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82" name="Shape 2382"/>
          <p:cNvSpPr/>
          <p:nvPr/>
        </p:nvSpPr>
        <p:spPr>
          <a:xfrm>
            <a:off x="3163305" y="5385805"/>
            <a:ext cx="32017"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83" name="Shape 2383"/>
          <p:cNvSpPr/>
          <p:nvPr/>
        </p:nvSpPr>
        <p:spPr>
          <a:xfrm>
            <a:off x="3205922" y="5385805"/>
            <a:ext cx="32015"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84" name="Shape 2384"/>
          <p:cNvSpPr/>
          <p:nvPr/>
        </p:nvSpPr>
        <p:spPr>
          <a:xfrm>
            <a:off x="3248538" y="5385805"/>
            <a:ext cx="32015"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85" name="Shape 2385"/>
          <p:cNvSpPr/>
          <p:nvPr/>
        </p:nvSpPr>
        <p:spPr>
          <a:xfrm>
            <a:off x="3291154" y="5385805"/>
            <a:ext cx="32016" cy="32162"/>
          </a:xfrm>
          <a:prstGeom prst="rect">
            <a:avLst/>
          </a:prstGeom>
          <a:solidFill>
            <a:srgbClr val="FFFFFF"/>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86" name="Shape 2386"/>
          <p:cNvSpPr/>
          <p:nvPr/>
        </p:nvSpPr>
        <p:spPr>
          <a:xfrm>
            <a:off x="2092166" y="4416364"/>
            <a:ext cx="376375" cy="135813"/>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387" name="Shape 2387"/>
          <p:cNvSpPr/>
          <p:nvPr/>
        </p:nvSpPr>
        <p:spPr>
          <a:xfrm>
            <a:off x="1583043" y="4289623"/>
            <a:ext cx="492739" cy="166994"/>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388" name="Shape 2388"/>
          <p:cNvSpPr/>
          <p:nvPr/>
        </p:nvSpPr>
        <p:spPr>
          <a:xfrm>
            <a:off x="2687100" y="4516047"/>
            <a:ext cx="159378" cy="86959"/>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389" name="Shape 2389"/>
          <p:cNvSpPr/>
          <p:nvPr/>
        </p:nvSpPr>
        <p:spPr>
          <a:xfrm>
            <a:off x="2483900" y="4516047"/>
            <a:ext cx="159377" cy="86959"/>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390" name="Shape 2390"/>
          <p:cNvSpPr/>
          <p:nvPr/>
        </p:nvSpPr>
        <p:spPr>
          <a:xfrm>
            <a:off x="939531" y="4700985"/>
            <a:ext cx="636152" cy="636154"/>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91" name="Shape 2391"/>
          <p:cNvSpPr/>
          <p:nvPr/>
        </p:nvSpPr>
        <p:spPr>
          <a:xfrm>
            <a:off x="985683" y="4806926"/>
            <a:ext cx="543880" cy="13706"/>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92" name="Shape 2392"/>
          <p:cNvSpPr/>
          <p:nvPr/>
        </p:nvSpPr>
        <p:spPr>
          <a:xfrm rot="5400000">
            <a:off x="674601" y="5284732"/>
            <a:ext cx="543880" cy="13705"/>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93" name="Shape 2393"/>
          <p:cNvSpPr/>
          <p:nvPr/>
        </p:nvSpPr>
        <p:spPr>
          <a:xfrm rot="5400000">
            <a:off x="985683" y="5284732"/>
            <a:ext cx="543880" cy="13705"/>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94" name="Shape 2394"/>
          <p:cNvSpPr/>
          <p:nvPr/>
        </p:nvSpPr>
        <p:spPr>
          <a:xfrm rot="5400000">
            <a:off x="1296765" y="5284732"/>
            <a:ext cx="543880" cy="13705"/>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95" name="Shape 2395"/>
          <p:cNvSpPr/>
          <p:nvPr/>
        </p:nvSpPr>
        <p:spPr>
          <a:xfrm rot="7505272">
            <a:off x="1141224" y="5333529"/>
            <a:ext cx="543880" cy="13706"/>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96" name="Shape 2396"/>
          <p:cNvSpPr/>
          <p:nvPr/>
        </p:nvSpPr>
        <p:spPr>
          <a:xfrm rot="3331353">
            <a:off x="830142" y="5335562"/>
            <a:ext cx="543880" cy="13706"/>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97" name="Shape 2397"/>
          <p:cNvSpPr/>
          <p:nvPr/>
        </p:nvSpPr>
        <p:spPr>
          <a:xfrm rot="7505272">
            <a:off x="836242" y="5329463"/>
            <a:ext cx="543880" cy="13705"/>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98" name="Shape 2398"/>
          <p:cNvSpPr/>
          <p:nvPr/>
        </p:nvSpPr>
        <p:spPr>
          <a:xfrm rot="3331353">
            <a:off x="1139191" y="5333529"/>
            <a:ext cx="543880" cy="13706"/>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399" name="Shape 2399"/>
          <p:cNvSpPr/>
          <p:nvPr/>
        </p:nvSpPr>
        <p:spPr>
          <a:xfrm>
            <a:off x="1784802" y="4926326"/>
            <a:ext cx="473502" cy="473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0" name="Shape 2400"/>
          <p:cNvSpPr/>
          <p:nvPr/>
        </p:nvSpPr>
        <p:spPr>
          <a:xfrm>
            <a:off x="1819154" y="5005180"/>
            <a:ext cx="404821" cy="1020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1" name="Shape 2401"/>
          <p:cNvSpPr/>
          <p:nvPr/>
        </p:nvSpPr>
        <p:spPr>
          <a:xfrm rot="5400000">
            <a:off x="1587611" y="5360819"/>
            <a:ext cx="404819" cy="10201"/>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2" name="Shape 2402"/>
          <p:cNvSpPr/>
          <p:nvPr/>
        </p:nvSpPr>
        <p:spPr>
          <a:xfrm rot="5400000">
            <a:off x="1819155" y="5360819"/>
            <a:ext cx="404819" cy="10201"/>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3" name="Shape 2403"/>
          <p:cNvSpPr/>
          <p:nvPr/>
        </p:nvSpPr>
        <p:spPr>
          <a:xfrm rot="5400000">
            <a:off x="2050700" y="5360819"/>
            <a:ext cx="404819" cy="10201"/>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4" name="Shape 2404"/>
          <p:cNvSpPr/>
          <p:nvPr/>
        </p:nvSpPr>
        <p:spPr>
          <a:xfrm rot="7505272">
            <a:off x="1934928" y="5397140"/>
            <a:ext cx="404819" cy="10201"/>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5" name="Shape 2405"/>
          <p:cNvSpPr/>
          <p:nvPr/>
        </p:nvSpPr>
        <p:spPr>
          <a:xfrm rot="3331353">
            <a:off x="1703383" y="5398652"/>
            <a:ext cx="404820" cy="10201"/>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6" name="Shape 2406"/>
          <p:cNvSpPr/>
          <p:nvPr/>
        </p:nvSpPr>
        <p:spPr>
          <a:xfrm rot="7505272">
            <a:off x="1707923" y="5394113"/>
            <a:ext cx="404820" cy="10201"/>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7" name="Shape 2407"/>
          <p:cNvSpPr/>
          <p:nvPr/>
        </p:nvSpPr>
        <p:spPr>
          <a:xfrm rot="3331353">
            <a:off x="1933413" y="5397139"/>
            <a:ext cx="404820" cy="10201"/>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8" name="Shape 2408"/>
          <p:cNvSpPr/>
          <p:nvPr/>
        </p:nvSpPr>
        <p:spPr>
          <a:xfrm>
            <a:off x="683835" y="5310470"/>
            <a:ext cx="202107" cy="262735"/>
          </a:xfrm>
          <a:prstGeom prst="roundRect">
            <a:avLst>
              <a:gd name="adj" fmla="val 31419"/>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09" name="Shape 2409"/>
          <p:cNvSpPr/>
          <p:nvPr/>
        </p:nvSpPr>
        <p:spPr>
          <a:xfrm>
            <a:off x="684671" y="5454595"/>
            <a:ext cx="200883" cy="123967"/>
          </a:xfrm>
          <a:prstGeom prst="rect">
            <a:avLst/>
          </a:prstGeom>
          <a:solidFill>
            <a:schemeClr val="accent1"/>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10" name="Shape 2410"/>
          <p:cNvSpPr/>
          <p:nvPr/>
        </p:nvSpPr>
        <p:spPr>
          <a:xfrm>
            <a:off x="683698" y="5417121"/>
            <a:ext cx="203012" cy="24046"/>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11" name="Shape 2411"/>
          <p:cNvSpPr/>
          <p:nvPr/>
        </p:nvSpPr>
        <p:spPr>
          <a:xfrm>
            <a:off x="786745" y="5047519"/>
            <a:ext cx="1638953" cy="453051"/>
          </a:xfrm>
          <a:custGeom>
            <a:avLst/>
            <a:gdLst/>
            <a:ahLst/>
            <a:cxnLst>
              <a:cxn ang="0">
                <a:pos x="wd2" y="hd2"/>
              </a:cxn>
              <a:cxn ang="5400000">
                <a:pos x="wd2" y="hd2"/>
              </a:cxn>
              <a:cxn ang="10800000">
                <a:pos x="wd2" y="hd2"/>
              </a:cxn>
              <a:cxn ang="16200000">
                <a:pos x="wd2" y="hd2"/>
              </a:cxn>
            </a:cxnLst>
            <a:rect l="0" t="0" r="r" b="b"/>
            <a:pathLst>
              <a:path w="21592" h="21458" extrusionOk="0">
                <a:moveTo>
                  <a:pt x="1" y="14708"/>
                </a:moveTo>
                <a:lnTo>
                  <a:pt x="1" y="4218"/>
                </a:lnTo>
                <a:cubicBezTo>
                  <a:pt x="-8" y="3251"/>
                  <a:pt x="79" y="2305"/>
                  <a:pt x="247" y="1549"/>
                </a:cubicBezTo>
                <a:cubicBezTo>
                  <a:pt x="472" y="540"/>
                  <a:pt x="815" y="-33"/>
                  <a:pt x="1174" y="2"/>
                </a:cubicBezTo>
                <a:lnTo>
                  <a:pt x="11113" y="2"/>
                </a:lnTo>
                <a:cubicBezTo>
                  <a:pt x="11351" y="123"/>
                  <a:pt x="11569" y="549"/>
                  <a:pt x="11726" y="1202"/>
                </a:cubicBezTo>
                <a:cubicBezTo>
                  <a:pt x="11878" y="1831"/>
                  <a:pt x="11964" y="2631"/>
                  <a:pt x="11969" y="3465"/>
                </a:cubicBezTo>
                <a:lnTo>
                  <a:pt x="11969" y="18019"/>
                </a:lnTo>
                <a:cubicBezTo>
                  <a:pt x="11966" y="18799"/>
                  <a:pt x="12039" y="19559"/>
                  <a:pt x="12174" y="20168"/>
                </a:cubicBezTo>
                <a:cubicBezTo>
                  <a:pt x="12379" y="21088"/>
                  <a:pt x="12701" y="21567"/>
                  <a:pt x="13027" y="21438"/>
                </a:cubicBezTo>
                <a:lnTo>
                  <a:pt x="21592" y="21438"/>
                </a:lnTo>
              </a:path>
            </a:pathLst>
          </a:custGeom>
          <a:ln w="12700">
            <a:solidFill>
              <a:schemeClr val="accent1"/>
            </a:solidFill>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12" name="Shape 2412"/>
          <p:cNvSpPr/>
          <p:nvPr/>
        </p:nvSpPr>
        <p:spPr>
          <a:xfrm>
            <a:off x="1765263" y="5693619"/>
            <a:ext cx="1681894" cy="959482"/>
          </a:xfrm>
          <a:custGeom>
            <a:avLst/>
            <a:gdLst/>
            <a:ahLst/>
            <a:cxnLst>
              <a:cxn ang="0">
                <a:pos x="wd2" y="hd2"/>
              </a:cxn>
              <a:cxn ang="5400000">
                <a:pos x="wd2" y="hd2"/>
              </a:cxn>
              <a:cxn ang="10800000">
                <a:pos x="wd2" y="hd2"/>
              </a:cxn>
              <a:cxn ang="16200000">
                <a:pos x="wd2" y="hd2"/>
              </a:cxn>
            </a:cxnLst>
            <a:rect l="0" t="0" r="r" b="b"/>
            <a:pathLst>
              <a:path w="21600" h="21143" extrusionOk="0">
                <a:moveTo>
                  <a:pt x="0" y="0"/>
                </a:moveTo>
                <a:cubicBezTo>
                  <a:pt x="1150" y="3750"/>
                  <a:pt x="2648" y="7154"/>
                  <a:pt x="4435" y="10079"/>
                </a:cubicBezTo>
                <a:cubicBezTo>
                  <a:pt x="9040" y="17618"/>
                  <a:pt x="15241" y="21600"/>
                  <a:pt x="21600" y="21101"/>
                </a:cubicBezTo>
              </a:path>
            </a:pathLst>
          </a:custGeom>
          <a:ln w="12700">
            <a:solidFill>
              <a:schemeClr val="accent1"/>
            </a:solidFill>
            <a:custDash>
              <a:ds d="200000" sp="200000"/>
            </a:custDash>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413" name="Shape 2413"/>
          <p:cNvSpPr/>
          <p:nvPr/>
        </p:nvSpPr>
        <p:spPr>
          <a:xfrm rot="13500000">
            <a:off x="3316480" y="6585899"/>
            <a:ext cx="112532" cy="112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414" name="Shape 2414"/>
          <p:cNvSpPr/>
          <p:nvPr/>
        </p:nvSpPr>
        <p:spPr>
          <a:xfrm>
            <a:off x="9635687" y="4873687"/>
            <a:ext cx="330087" cy="690318"/>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15" name="Shape 2415"/>
          <p:cNvSpPr/>
          <p:nvPr/>
        </p:nvSpPr>
        <p:spPr>
          <a:xfrm>
            <a:off x="9736911" y="5110787"/>
            <a:ext cx="138061" cy="13138"/>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16" name="Shape 2416"/>
          <p:cNvSpPr/>
          <p:nvPr/>
        </p:nvSpPr>
        <p:spPr>
          <a:xfrm>
            <a:off x="9698280" y="5336474"/>
            <a:ext cx="218460" cy="15966"/>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17" name="Shape 2417"/>
          <p:cNvSpPr/>
          <p:nvPr/>
        </p:nvSpPr>
        <p:spPr>
          <a:xfrm>
            <a:off x="9277137" y="4262256"/>
            <a:ext cx="840134" cy="893751"/>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18" name="Shape 2418"/>
          <p:cNvSpPr/>
          <p:nvPr/>
        </p:nvSpPr>
        <p:spPr>
          <a:xfrm>
            <a:off x="9765975" y="4957254"/>
            <a:ext cx="74250" cy="597928"/>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3175">
            <a:solidFill>
              <a:schemeClr val="accent4"/>
            </a:solidFill>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19" name="Shape 2419"/>
          <p:cNvSpPr/>
          <p:nvPr/>
        </p:nvSpPr>
        <p:spPr>
          <a:xfrm>
            <a:off x="10116154" y="4996918"/>
            <a:ext cx="272640" cy="570177"/>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20" name="Shape 2420"/>
          <p:cNvSpPr/>
          <p:nvPr/>
        </p:nvSpPr>
        <p:spPr>
          <a:xfrm>
            <a:off x="10199761" y="5192753"/>
            <a:ext cx="114034" cy="10851"/>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21" name="Shape 2421"/>
          <p:cNvSpPr/>
          <p:nvPr/>
        </p:nvSpPr>
        <p:spPr>
          <a:xfrm>
            <a:off x="10167853" y="5379162"/>
            <a:ext cx="180441" cy="13186"/>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22" name="Shape 2422"/>
          <p:cNvSpPr/>
          <p:nvPr/>
        </p:nvSpPr>
        <p:spPr>
          <a:xfrm>
            <a:off x="9820006" y="4491899"/>
            <a:ext cx="693919" cy="738205"/>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23" name="Shape 2423"/>
          <p:cNvSpPr/>
          <p:nvPr/>
        </p:nvSpPr>
        <p:spPr>
          <a:xfrm>
            <a:off x="10223768" y="5065940"/>
            <a:ext cx="61328" cy="493867"/>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3175">
            <a:solidFill>
              <a:schemeClr val="accent4"/>
            </a:solidFill>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24" name="Shape 2424"/>
          <p:cNvSpPr/>
          <p:nvPr/>
        </p:nvSpPr>
        <p:spPr>
          <a:xfrm>
            <a:off x="10508060" y="5080321"/>
            <a:ext cx="230996" cy="483087"/>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25" name="Shape 2425"/>
          <p:cNvSpPr/>
          <p:nvPr/>
        </p:nvSpPr>
        <p:spPr>
          <a:xfrm>
            <a:off x="10578897" y="5246244"/>
            <a:ext cx="96616" cy="9194"/>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26" name="Shape 2426"/>
          <p:cNvSpPr/>
          <p:nvPr/>
        </p:nvSpPr>
        <p:spPr>
          <a:xfrm>
            <a:off x="10551862" y="5404180"/>
            <a:ext cx="152880" cy="11173"/>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27" name="Shape 2427"/>
          <p:cNvSpPr/>
          <p:nvPr/>
        </p:nvSpPr>
        <p:spPr>
          <a:xfrm>
            <a:off x="10257147" y="4652440"/>
            <a:ext cx="587928" cy="625450"/>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28" name="Shape 2428"/>
          <p:cNvSpPr/>
          <p:nvPr/>
        </p:nvSpPr>
        <p:spPr>
          <a:xfrm>
            <a:off x="10599237" y="5138801"/>
            <a:ext cx="51961" cy="418433"/>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3175">
            <a:solidFill>
              <a:schemeClr val="accent4"/>
            </a:solidFill>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29" name="Shape 2429"/>
          <p:cNvSpPr/>
          <p:nvPr/>
        </p:nvSpPr>
        <p:spPr>
          <a:xfrm>
            <a:off x="10830222" y="5164636"/>
            <a:ext cx="194402" cy="406556"/>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30" name="Shape 2430"/>
          <p:cNvSpPr/>
          <p:nvPr/>
        </p:nvSpPr>
        <p:spPr>
          <a:xfrm>
            <a:off x="10889837" y="5304273"/>
            <a:ext cx="81310" cy="7738"/>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31" name="Shape 2431"/>
          <p:cNvSpPr/>
          <p:nvPr/>
        </p:nvSpPr>
        <p:spPr>
          <a:xfrm>
            <a:off x="10867085" y="5437189"/>
            <a:ext cx="128661" cy="9402"/>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32" name="Shape 2432"/>
          <p:cNvSpPr/>
          <p:nvPr/>
        </p:nvSpPr>
        <p:spPr>
          <a:xfrm>
            <a:off x="10619059" y="4804541"/>
            <a:ext cx="494788" cy="526365"/>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33" name="Shape 2433"/>
          <p:cNvSpPr/>
          <p:nvPr/>
        </p:nvSpPr>
        <p:spPr>
          <a:xfrm>
            <a:off x="10899876" y="5185352"/>
            <a:ext cx="50808" cy="409144"/>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3175">
            <a:solidFill>
              <a:schemeClr val="accent4"/>
            </a:solidFill>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34" name="Shape 2434"/>
          <p:cNvSpPr/>
          <p:nvPr/>
        </p:nvSpPr>
        <p:spPr>
          <a:xfrm>
            <a:off x="11061194" y="5230721"/>
            <a:ext cx="161830" cy="338437"/>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35" name="Shape 2435"/>
          <p:cNvSpPr/>
          <p:nvPr/>
        </p:nvSpPr>
        <p:spPr>
          <a:xfrm>
            <a:off x="11110821" y="5346961"/>
            <a:ext cx="67686" cy="6441"/>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36" name="Shape 2436"/>
          <p:cNvSpPr/>
          <p:nvPr/>
        </p:nvSpPr>
        <p:spPr>
          <a:xfrm>
            <a:off x="11091881" y="5457607"/>
            <a:ext cx="107103" cy="7828"/>
          </a:xfrm>
          <a:prstGeom prst="rect">
            <a:avLst/>
          </a:prstGeom>
          <a:solidFill>
            <a:schemeClr val="accent4"/>
          </a:solidFill>
          <a:ln w="3175">
            <a:solidFill>
              <a:schemeClr val="accent4"/>
            </a:solidFill>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37" name="Shape 2437"/>
          <p:cNvSpPr/>
          <p:nvPr/>
        </p:nvSpPr>
        <p:spPr>
          <a:xfrm>
            <a:off x="10885412" y="4930960"/>
            <a:ext cx="411885" cy="438172"/>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38" name="Shape 2438"/>
          <p:cNvSpPr/>
          <p:nvPr/>
        </p:nvSpPr>
        <p:spPr>
          <a:xfrm>
            <a:off x="11125070" y="5271691"/>
            <a:ext cx="36403" cy="293141"/>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3175">
            <a:solidFill>
              <a:schemeClr val="accent4"/>
            </a:solidFill>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39" name="Shape 2439"/>
          <p:cNvSpPr/>
          <p:nvPr/>
        </p:nvSpPr>
        <p:spPr>
          <a:xfrm>
            <a:off x="9553921" y="5544829"/>
            <a:ext cx="2802813" cy="49101"/>
          </a:xfrm>
          <a:prstGeom prst="roundRect">
            <a:avLst>
              <a:gd name="adj" fmla="val 0"/>
            </a:avLst>
          </a:prstGeom>
          <a:solidFill>
            <a:schemeClr val="accent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40" name="Shape 2440"/>
          <p:cNvSpPr/>
          <p:nvPr/>
        </p:nvSpPr>
        <p:spPr>
          <a:xfrm>
            <a:off x="11535702" y="5008011"/>
            <a:ext cx="24806" cy="513261"/>
          </a:xfrm>
          <a:prstGeom prst="roundRect">
            <a:avLst>
              <a:gd name="adj" fmla="val 0"/>
            </a:avLst>
          </a:prstGeom>
          <a:solidFill>
            <a:schemeClr val="accent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41" name="Shape 2441"/>
          <p:cNvSpPr/>
          <p:nvPr/>
        </p:nvSpPr>
        <p:spPr>
          <a:xfrm>
            <a:off x="11362986" y="5008011"/>
            <a:ext cx="24806" cy="513261"/>
          </a:xfrm>
          <a:prstGeom prst="roundRect">
            <a:avLst>
              <a:gd name="adj" fmla="val 0"/>
            </a:avLst>
          </a:prstGeom>
          <a:solidFill>
            <a:schemeClr val="accent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42" name="Shape 2442"/>
          <p:cNvSpPr/>
          <p:nvPr/>
        </p:nvSpPr>
        <p:spPr>
          <a:xfrm>
            <a:off x="11312642" y="5187863"/>
            <a:ext cx="295344" cy="1"/>
          </a:xfrm>
          <a:prstGeom prst="line">
            <a:avLst/>
          </a:prstGeom>
          <a:ln w="12700">
            <a:solidFill>
              <a:schemeClr val="accent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443" name="Shape 2443"/>
          <p:cNvSpPr/>
          <p:nvPr/>
        </p:nvSpPr>
        <p:spPr>
          <a:xfrm>
            <a:off x="11312642" y="5107920"/>
            <a:ext cx="295344" cy="1"/>
          </a:xfrm>
          <a:prstGeom prst="line">
            <a:avLst/>
          </a:prstGeom>
          <a:ln w="12700">
            <a:solidFill>
              <a:schemeClr val="accent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444" name="Shape 2444"/>
          <p:cNvSpPr/>
          <p:nvPr/>
        </p:nvSpPr>
        <p:spPr>
          <a:xfrm>
            <a:off x="11336634" y="5151990"/>
            <a:ext cx="980209" cy="4103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18328" y="4414"/>
                </a:lnTo>
                <a:lnTo>
                  <a:pt x="21578" y="46"/>
                </a:lnTo>
                <a:lnTo>
                  <a:pt x="21600" y="21468"/>
                </a:lnTo>
                <a:lnTo>
                  <a:pt x="0" y="21600"/>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45" name="Shape 2445"/>
          <p:cNvSpPr/>
          <p:nvPr/>
        </p:nvSpPr>
        <p:spPr>
          <a:xfrm>
            <a:off x="11382940" y="5341073"/>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46" name="Shape 2446"/>
          <p:cNvSpPr/>
          <p:nvPr/>
        </p:nvSpPr>
        <p:spPr>
          <a:xfrm>
            <a:off x="11425556" y="5341073"/>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47" name="Shape 2447"/>
          <p:cNvSpPr/>
          <p:nvPr/>
        </p:nvSpPr>
        <p:spPr>
          <a:xfrm>
            <a:off x="11468172" y="5341073"/>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48" name="Shape 2448"/>
          <p:cNvSpPr/>
          <p:nvPr/>
        </p:nvSpPr>
        <p:spPr>
          <a:xfrm>
            <a:off x="11510788" y="5341073"/>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49" name="Shape 2449"/>
          <p:cNvSpPr/>
          <p:nvPr/>
        </p:nvSpPr>
        <p:spPr>
          <a:xfrm>
            <a:off x="11553404" y="5341073"/>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0" name="Shape 2450"/>
          <p:cNvSpPr/>
          <p:nvPr/>
        </p:nvSpPr>
        <p:spPr>
          <a:xfrm>
            <a:off x="11596020" y="5341073"/>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1" name="Shape 2451"/>
          <p:cNvSpPr/>
          <p:nvPr/>
        </p:nvSpPr>
        <p:spPr>
          <a:xfrm>
            <a:off x="11638637" y="5341073"/>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2" name="Shape 2452"/>
          <p:cNvSpPr/>
          <p:nvPr/>
        </p:nvSpPr>
        <p:spPr>
          <a:xfrm>
            <a:off x="11681253" y="5341073"/>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3" name="Shape 2453"/>
          <p:cNvSpPr/>
          <p:nvPr/>
        </p:nvSpPr>
        <p:spPr>
          <a:xfrm>
            <a:off x="11382940" y="5385805"/>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4" name="Shape 2454"/>
          <p:cNvSpPr/>
          <p:nvPr/>
        </p:nvSpPr>
        <p:spPr>
          <a:xfrm>
            <a:off x="11425556" y="5385805"/>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5" name="Shape 2455"/>
          <p:cNvSpPr/>
          <p:nvPr/>
        </p:nvSpPr>
        <p:spPr>
          <a:xfrm>
            <a:off x="11468172" y="5385805"/>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6" name="Shape 2456"/>
          <p:cNvSpPr/>
          <p:nvPr/>
        </p:nvSpPr>
        <p:spPr>
          <a:xfrm>
            <a:off x="11510788" y="5385805"/>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7" name="Shape 2457"/>
          <p:cNvSpPr/>
          <p:nvPr/>
        </p:nvSpPr>
        <p:spPr>
          <a:xfrm>
            <a:off x="11553404" y="5385805"/>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8" name="Shape 2458"/>
          <p:cNvSpPr/>
          <p:nvPr/>
        </p:nvSpPr>
        <p:spPr>
          <a:xfrm>
            <a:off x="11596020" y="5385805"/>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59" name="Shape 2459"/>
          <p:cNvSpPr/>
          <p:nvPr/>
        </p:nvSpPr>
        <p:spPr>
          <a:xfrm>
            <a:off x="11638637" y="5385805"/>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60" name="Shape 2460"/>
          <p:cNvSpPr/>
          <p:nvPr/>
        </p:nvSpPr>
        <p:spPr>
          <a:xfrm>
            <a:off x="11681253" y="5385805"/>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61" name="Shape 2461"/>
          <p:cNvSpPr/>
          <p:nvPr/>
        </p:nvSpPr>
        <p:spPr>
          <a:xfrm rot="18029907">
            <a:off x="9439942" y="5715871"/>
            <a:ext cx="1681894" cy="959481"/>
          </a:xfrm>
          <a:custGeom>
            <a:avLst/>
            <a:gdLst/>
            <a:ahLst/>
            <a:cxnLst>
              <a:cxn ang="0">
                <a:pos x="wd2" y="hd2"/>
              </a:cxn>
              <a:cxn ang="5400000">
                <a:pos x="wd2" y="hd2"/>
              </a:cxn>
              <a:cxn ang="10800000">
                <a:pos x="wd2" y="hd2"/>
              </a:cxn>
              <a:cxn ang="16200000">
                <a:pos x="wd2" y="hd2"/>
              </a:cxn>
            </a:cxnLst>
            <a:rect l="0" t="0" r="r" b="b"/>
            <a:pathLst>
              <a:path w="21600" h="21143" extrusionOk="0">
                <a:moveTo>
                  <a:pt x="0" y="0"/>
                </a:moveTo>
                <a:cubicBezTo>
                  <a:pt x="1150" y="3750"/>
                  <a:pt x="2648" y="7154"/>
                  <a:pt x="4435" y="10079"/>
                </a:cubicBezTo>
                <a:cubicBezTo>
                  <a:pt x="9040" y="17618"/>
                  <a:pt x="15241" y="21600"/>
                  <a:pt x="21600" y="21101"/>
                </a:cubicBezTo>
              </a:path>
            </a:pathLst>
          </a:custGeom>
          <a:ln w="12700">
            <a:solidFill>
              <a:schemeClr val="accent4"/>
            </a:solidFill>
            <a:custDash>
              <a:ds d="200000" sp="200000"/>
            </a:custDash>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462" name="Shape 2462"/>
          <p:cNvSpPr/>
          <p:nvPr/>
        </p:nvSpPr>
        <p:spPr>
          <a:xfrm rot="9929908">
            <a:off x="11028537" y="5723237"/>
            <a:ext cx="112532" cy="1125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463" name="Shape 2463"/>
          <p:cNvSpPr/>
          <p:nvPr/>
        </p:nvSpPr>
        <p:spPr>
          <a:xfrm>
            <a:off x="3509830" y="7834117"/>
            <a:ext cx="2802811" cy="49101"/>
          </a:xfrm>
          <a:prstGeom prst="roundRect">
            <a:avLst>
              <a:gd name="adj" fmla="val 0"/>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64" name="Shape 2464"/>
          <p:cNvSpPr/>
          <p:nvPr/>
        </p:nvSpPr>
        <p:spPr>
          <a:xfrm>
            <a:off x="4479876" y="6846592"/>
            <a:ext cx="628860" cy="1015844"/>
          </a:xfrm>
          <a:custGeom>
            <a:avLst/>
            <a:gdLst/>
            <a:ahLst/>
            <a:cxnLst>
              <a:cxn ang="0">
                <a:pos x="wd2" y="hd2"/>
              </a:cxn>
              <a:cxn ang="5400000">
                <a:pos x="wd2" y="hd2"/>
              </a:cxn>
              <a:cxn ang="10800000">
                <a:pos x="wd2" y="hd2"/>
              </a:cxn>
              <a:cxn ang="16200000">
                <a:pos x="wd2" y="hd2"/>
              </a:cxn>
            </a:cxnLst>
            <a:rect l="0" t="0" r="r" b="b"/>
            <a:pathLst>
              <a:path w="21600" h="21600" extrusionOk="0">
                <a:moveTo>
                  <a:pt x="3732" y="66"/>
                </a:moveTo>
                <a:cubicBezTo>
                  <a:pt x="3940" y="4521"/>
                  <a:pt x="3546" y="8978"/>
                  <a:pt x="2555" y="13392"/>
                </a:cubicBezTo>
                <a:cubicBezTo>
                  <a:pt x="1935" y="16154"/>
                  <a:pt x="1082" y="18893"/>
                  <a:pt x="0" y="21600"/>
                </a:cubicBezTo>
                <a:lnTo>
                  <a:pt x="21600" y="21600"/>
                </a:lnTo>
                <a:cubicBezTo>
                  <a:pt x="20226" y="18757"/>
                  <a:pt x="19159" y="15861"/>
                  <a:pt x="18404" y="12931"/>
                </a:cubicBezTo>
                <a:cubicBezTo>
                  <a:pt x="17303" y="8656"/>
                  <a:pt x="16873" y="4326"/>
                  <a:pt x="17118" y="0"/>
                </a:cubicBezTo>
                <a:lnTo>
                  <a:pt x="3732" y="66"/>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65" name="Shape 2465"/>
          <p:cNvSpPr/>
          <p:nvPr/>
        </p:nvSpPr>
        <p:spPr>
          <a:xfrm>
            <a:off x="4422750" y="6689387"/>
            <a:ext cx="390060" cy="135812"/>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66" name="Shape 2466"/>
          <p:cNvSpPr/>
          <p:nvPr/>
        </p:nvSpPr>
        <p:spPr>
          <a:xfrm>
            <a:off x="3955474" y="6574843"/>
            <a:ext cx="450343" cy="166994"/>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67" name="Shape 2467"/>
          <p:cNvSpPr/>
          <p:nvPr/>
        </p:nvSpPr>
        <p:spPr>
          <a:xfrm>
            <a:off x="4578126" y="6900933"/>
            <a:ext cx="416080" cy="1"/>
          </a:xfrm>
          <a:prstGeom prst="line">
            <a:avLst/>
          </a:prstGeom>
          <a:ln w="25400">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468" name="Shape 2468"/>
          <p:cNvSpPr/>
          <p:nvPr/>
        </p:nvSpPr>
        <p:spPr>
          <a:xfrm>
            <a:off x="4054287" y="7118409"/>
            <a:ext cx="449246" cy="725703"/>
          </a:xfrm>
          <a:custGeom>
            <a:avLst/>
            <a:gdLst/>
            <a:ahLst/>
            <a:cxnLst>
              <a:cxn ang="0">
                <a:pos x="wd2" y="hd2"/>
              </a:cxn>
              <a:cxn ang="5400000">
                <a:pos x="wd2" y="hd2"/>
              </a:cxn>
              <a:cxn ang="10800000">
                <a:pos x="wd2" y="hd2"/>
              </a:cxn>
              <a:cxn ang="16200000">
                <a:pos x="wd2" y="hd2"/>
              </a:cxn>
            </a:cxnLst>
            <a:rect l="0" t="0" r="r" b="b"/>
            <a:pathLst>
              <a:path w="21600" h="21600" extrusionOk="0">
                <a:moveTo>
                  <a:pt x="3732" y="66"/>
                </a:moveTo>
                <a:cubicBezTo>
                  <a:pt x="3940" y="4521"/>
                  <a:pt x="3546" y="8978"/>
                  <a:pt x="2555" y="13392"/>
                </a:cubicBezTo>
                <a:cubicBezTo>
                  <a:pt x="1935" y="16154"/>
                  <a:pt x="1082" y="18893"/>
                  <a:pt x="0" y="21600"/>
                </a:cubicBezTo>
                <a:lnTo>
                  <a:pt x="21600" y="21600"/>
                </a:lnTo>
                <a:cubicBezTo>
                  <a:pt x="20226" y="18757"/>
                  <a:pt x="19159" y="15861"/>
                  <a:pt x="18404" y="12931"/>
                </a:cubicBezTo>
                <a:cubicBezTo>
                  <a:pt x="17303" y="8656"/>
                  <a:pt x="16873" y="4326"/>
                  <a:pt x="17118" y="0"/>
                </a:cubicBezTo>
                <a:lnTo>
                  <a:pt x="3732" y="66"/>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69" name="Shape 2469"/>
          <p:cNvSpPr/>
          <p:nvPr/>
        </p:nvSpPr>
        <p:spPr>
          <a:xfrm>
            <a:off x="3967019" y="7006105"/>
            <a:ext cx="278652" cy="97022"/>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70" name="Shape 2470"/>
          <p:cNvSpPr/>
          <p:nvPr/>
        </p:nvSpPr>
        <p:spPr>
          <a:xfrm>
            <a:off x="4124475" y="7157232"/>
            <a:ext cx="297241" cy="1"/>
          </a:xfrm>
          <a:prstGeom prst="line">
            <a:avLst/>
          </a:prstGeom>
          <a:ln w="25400">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471" name="Shape 2471"/>
          <p:cNvSpPr/>
          <p:nvPr/>
        </p:nvSpPr>
        <p:spPr>
          <a:xfrm>
            <a:off x="5165331" y="7224631"/>
            <a:ext cx="22772" cy="635182"/>
          </a:xfrm>
          <a:prstGeom prst="roundRect">
            <a:avLst>
              <a:gd name="adj" fmla="val 0"/>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72" name="Shape 2472"/>
          <p:cNvSpPr/>
          <p:nvPr/>
        </p:nvSpPr>
        <p:spPr>
          <a:xfrm>
            <a:off x="5114987" y="7404482"/>
            <a:ext cx="295344" cy="1"/>
          </a:xfrm>
          <a:prstGeom prst="line">
            <a:avLst/>
          </a:prstGeom>
          <a:ln w="12700">
            <a:solidFill>
              <a:schemeClr val="accent2"/>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473" name="Shape 2473"/>
          <p:cNvSpPr/>
          <p:nvPr/>
        </p:nvSpPr>
        <p:spPr>
          <a:xfrm>
            <a:off x="5114987" y="7324539"/>
            <a:ext cx="295344" cy="1"/>
          </a:xfrm>
          <a:prstGeom prst="line">
            <a:avLst/>
          </a:prstGeom>
          <a:ln w="12700">
            <a:solidFill>
              <a:schemeClr val="accent2"/>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474" name="Shape 2474"/>
          <p:cNvSpPr/>
          <p:nvPr/>
        </p:nvSpPr>
        <p:spPr>
          <a:xfrm>
            <a:off x="5334793" y="7224230"/>
            <a:ext cx="22772" cy="635182"/>
          </a:xfrm>
          <a:prstGeom prst="roundRect">
            <a:avLst>
              <a:gd name="adj" fmla="val 0"/>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75" name="Shape 2475"/>
          <p:cNvSpPr/>
          <p:nvPr/>
        </p:nvSpPr>
        <p:spPr>
          <a:xfrm>
            <a:off x="3624861" y="7348501"/>
            <a:ext cx="128078" cy="514084"/>
          </a:xfrm>
          <a:prstGeom prst="roundRect">
            <a:avLst>
              <a:gd name="adj" fmla="val 29748"/>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76" name="Shape 2476"/>
          <p:cNvSpPr/>
          <p:nvPr/>
        </p:nvSpPr>
        <p:spPr>
          <a:xfrm>
            <a:off x="3623662" y="7730515"/>
            <a:ext cx="128355" cy="135808"/>
          </a:xfrm>
          <a:prstGeom prst="rect">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77" name="Shape 2477"/>
          <p:cNvSpPr/>
          <p:nvPr/>
        </p:nvSpPr>
        <p:spPr>
          <a:xfrm>
            <a:off x="3624723" y="7412456"/>
            <a:ext cx="128355" cy="14324"/>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78" name="Shape 2478"/>
          <p:cNvSpPr/>
          <p:nvPr/>
        </p:nvSpPr>
        <p:spPr>
          <a:xfrm>
            <a:off x="3856384" y="7347308"/>
            <a:ext cx="128079" cy="514084"/>
          </a:xfrm>
          <a:prstGeom prst="roundRect">
            <a:avLst>
              <a:gd name="adj" fmla="val 29747"/>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79" name="Shape 2479"/>
          <p:cNvSpPr/>
          <p:nvPr/>
        </p:nvSpPr>
        <p:spPr>
          <a:xfrm>
            <a:off x="3855185" y="7729322"/>
            <a:ext cx="128355" cy="135808"/>
          </a:xfrm>
          <a:prstGeom prst="rect">
            <a:avLst/>
          </a:prstGeom>
          <a:solidFill>
            <a:schemeClr val="accent2"/>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80" name="Shape 2480"/>
          <p:cNvSpPr/>
          <p:nvPr/>
        </p:nvSpPr>
        <p:spPr>
          <a:xfrm>
            <a:off x="3856246" y="7411262"/>
            <a:ext cx="128355" cy="14324"/>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81" name="Shape 2481"/>
          <p:cNvSpPr/>
          <p:nvPr/>
        </p:nvSpPr>
        <p:spPr>
          <a:xfrm>
            <a:off x="3736468" y="7475417"/>
            <a:ext cx="130112" cy="1"/>
          </a:xfrm>
          <a:prstGeom prst="line">
            <a:avLst/>
          </a:prstGeom>
          <a:ln w="12700">
            <a:solidFill>
              <a:schemeClr val="accent2"/>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482" name="Shape 2482"/>
          <p:cNvSpPr/>
          <p:nvPr/>
        </p:nvSpPr>
        <p:spPr>
          <a:xfrm>
            <a:off x="3977882" y="7476239"/>
            <a:ext cx="188526" cy="68906"/>
          </a:xfrm>
          <a:custGeom>
            <a:avLst/>
            <a:gdLst/>
            <a:ahLst/>
            <a:cxnLst>
              <a:cxn ang="0">
                <a:pos x="wd2" y="hd2"/>
              </a:cxn>
              <a:cxn ang="5400000">
                <a:pos x="wd2" y="hd2"/>
              </a:cxn>
              <a:cxn ang="10800000">
                <a:pos x="wd2" y="hd2"/>
              </a:cxn>
              <a:cxn ang="16200000">
                <a:pos x="wd2" y="hd2"/>
              </a:cxn>
            </a:cxnLst>
            <a:rect l="0" t="0" r="r" b="b"/>
            <a:pathLst>
              <a:path w="21600" h="19854" extrusionOk="0">
                <a:moveTo>
                  <a:pt x="0" y="0"/>
                </a:moveTo>
                <a:cubicBezTo>
                  <a:pt x="1789" y="9161"/>
                  <a:pt x="5060" y="15942"/>
                  <a:pt x="8977" y="18610"/>
                </a:cubicBezTo>
                <a:cubicBezTo>
                  <a:pt x="13365" y="21600"/>
                  <a:pt x="18057" y="19130"/>
                  <a:pt x="21600" y="11965"/>
                </a:cubicBezTo>
              </a:path>
            </a:pathLst>
          </a:custGeom>
          <a:ln w="12700">
            <a:solidFill>
              <a:schemeClr val="accent2"/>
            </a:solidFill>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83" name="Shape 2483"/>
          <p:cNvSpPr/>
          <p:nvPr/>
        </p:nvSpPr>
        <p:spPr>
          <a:xfrm>
            <a:off x="3736468" y="7691156"/>
            <a:ext cx="130112" cy="1"/>
          </a:xfrm>
          <a:prstGeom prst="line">
            <a:avLst/>
          </a:prstGeom>
          <a:ln w="12700">
            <a:solidFill>
              <a:schemeClr val="accent2"/>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484" name="Shape 2484"/>
          <p:cNvSpPr/>
          <p:nvPr/>
        </p:nvSpPr>
        <p:spPr>
          <a:xfrm>
            <a:off x="5292543" y="7441278"/>
            <a:ext cx="980209" cy="4103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21578" y="46"/>
                </a:lnTo>
                <a:lnTo>
                  <a:pt x="21600" y="21468"/>
                </a:lnTo>
                <a:lnTo>
                  <a:pt x="0" y="21600"/>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485" name="Shape 2485"/>
          <p:cNvSpPr/>
          <p:nvPr/>
        </p:nvSpPr>
        <p:spPr>
          <a:xfrm>
            <a:off x="5338849"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86" name="Shape 2486"/>
          <p:cNvSpPr/>
          <p:nvPr/>
        </p:nvSpPr>
        <p:spPr>
          <a:xfrm>
            <a:off x="5381465"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87" name="Shape 2487"/>
          <p:cNvSpPr/>
          <p:nvPr/>
        </p:nvSpPr>
        <p:spPr>
          <a:xfrm>
            <a:off x="5424081"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88" name="Shape 2488"/>
          <p:cNvSpPr/>
          <p:nvPr/>
        </p:nvSpPr>
        <p:spPr>
          <a:xfrm>
            <a:off x="5466698"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89" name="Shape 2489"/>
          <p:cNvSpPr/>
          <p:nvPr/>
        </p:nvSpPr>
        <p:spPr>
          <a:xfrm>
            <a:off x="5509314"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0" name="Shape 2490"/>
          <p:cNvSpPr/>
          <p:nvPr/>
        </p:nvSpPr>
        <p:spPr>
          <a:xfrm>
            <a:off x="5551930"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1" name="Shape 2491"/>
          <p:cNvSpPr/>
          <p:nvPr/>
        </p:nvSpPr>
        <p:spPr>
          <a:xfrm>
            <a:off x="5594546"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2" name="Shape 2492"/>
          <p:cNvSpPr/>
          <p:nvPr/>
        </p:nvSpPr>
        <p:spPr>
          <a:xfrm>
            <a:off x="5637162"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3" name="Shape 2493"/>
          <p:cNvSpPr/>
          <p:nvPr/>
        </p:nvSpPr>
        <p:spPr>
          <a:xfrm>
            <a:off x="5898277"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4" name="Shape 2494"/>
          <p:cNvSpPr/>
          <p:nvPr/>
        </p:nvSpPr>
        <p:spPr>
          <a:xfrm>
            <a:off x="5940893" y="7630361"/>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5" name="Shape 2495"/>
          <p:cNvSpPr/>
          <p:nvPr/>
        </p:nvSpPr>
        <p:spPr>
          <a:xfrm>
            <a:off x="5983509" y="7630361"/>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6" name="Shape 2496"/>
          <p:cNvSpPr/>
          <p:nvPr/>
        </p:nvSpPr>
        <p:spPr>
          <a:xfrm>
            <a:off x="6026125" y="7630361"/>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7" name="Shape 2497"/>
          <p:cNvSpPr/>
          <p:nvPr/>
        </p:nvSpPr>
        <p:spPr>
          <a:xfrm>
            <a:off x="6068742" y="7630361"/>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8" name="Shape 2498"/>
          <p:cNvSpPr/>
          <p:nvPr/>
        </p:nvSpPr>
        <p:spPr>
          <a:xfrm>
            <a:off x="6111358"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499" name="Shape 2499"/>
          <p:cNvSpPr/>
          <p:nvPr/>
        </p:nvSpPr>
        <p:spPr>
          <a:xfrm>
            <a:off x="6153974"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0" name="Shape 2500"/>
          <p:cNvSpPr/>
          <p:nvPr/>
        </p:nvSpPr>
        <p:spPr>
          <a:xfrm>
            <a:off x="6196591"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1" name="Shape 2501"/>
          <p:cNvSpPr/>
          <p:nvPr/>
        </p:nvSpPr>
        <p:spPr>
          <a:xfrm>
            <a:off x="5338849" y="767509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2" name="Shape 2502"/>
          <p:cNvSpPr/>
          <p:nvPr/>
        </p:nvSpPr>
        <p:spPr>
          <a:xfrm>
            <a:off x="5381465" y="767509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3" name="Shape 2503"/>
          <p:cNvSpPr/>
          <p:nvPr/>
        </p:nvSpPr>
        <p:spPr>
          <a:xfrm>
            <a:off x="5424081" y="767509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4" name="Shape 2504"/>
          <p:cNvSpPr/>
          <p:nvPr/>
        </p:nvSpPr>
        <p:spPr>
          <a:xfrm>
            <a:off x="5466698" y="767509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5" name="Shape 2505"/>
          <p:cNvSpPr/>
          <p:nvPr/>
        </p:nvSpPr>
        <p:spPr>
          <a:xfrm>
            <a:off x="5509314" y="767509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6" name="Shape 2506"/>
          <p:cNvSpPr/>
          <p:nvPr/>
        </p:nvSpPr>
        <p:spPr>
          <a:xfrm>
            <a:off x="5551930" y="767509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7" name="Shape 2507"/>
          <p:cNvSpPr/>
          <p:nvPr/>
        </p:nvSpPr>
        <p:spPr>
          <a:xfrm>
            <a:off x="5594546" y="767509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8" name="Shape 2508"/>
          <p:cNvSpPr/>
          <p:nvPr/>
        </p:nvSpPr>
        <p:spPr>
          <a:xfrm>
            <a:off x="5637162" y="767509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09" name="Shape 2509"/>
          <p:cNvSpPr/>
          <p:nvPr/>
        </p:nvSpPr>
        <p:spPr>
          <a:xfrm>
            <a:off x="5898277" y="767509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10" name="Shape 2510"/>
          <p:cNvSpPr/>
          <p:nvPr/>
        </p:nvSpPr>
        <p:spPr>
          <a:xfrm>
            <a:off x="5940893" y="7675091"/>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11" name="Shape 2511"/>
          <p:cNvSpPr/>
          <p:nvPr/>
        </p:nvSpPr>
        <p:spPr>
          <a:xfrm>
            <a:off x="5983509" y="7675091"/>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12" name="Shape 2512"/>
          <p:cNvSpPr/>
          <p:nvPr/>
        </p:nvSpPr>
        <p:spPr>
          <a:xfrm>
            <a:off x="6026125" y="7675091"/>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13" name="Shape 2513"/>
          <p:cNvSpPr/>
          <p:nvPr/>
        </p:nvSpPr>
        <p:spPr>
          <a:xfrm>
            <a:off x="6068742" y="7675091"/>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14" name="Shape 2514"/>
          <p:cNvSpPr/>
          <p:nvPr/>
        </p:nvSpPr>
        <p:spPr>
          <a:xfrm>
            <a:off x="6111358" y="767509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15" name="Shape 2515"/>
          <p:cNvSpPr/>
          <p:nvPr/>
        </p:nvSpPr>
        <p:spPr>
          <a:xfrm>
            <a:off x="6153974" y="767509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16" name="Shape 2516"/>
          <p:cNvSpPr/>
          <p:nvPr/>
        </p:nvSpPr>
        <p:spPr>
          <a:xfrm>
            <a:off x="6196591" y="767509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17" name="Shape 2517"/>
          <p:cNvSpPr/>
          <p:nvPr/>
        </p:nvSpPr>
        <p:spPr>
          <a:xfrm>
            <a:off x="8353766" y="7441278"/>
            <a:ext cx="980209" cy="4103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21578" y="46"/>
                </a:lnTo>
                <a:lnTo>
                  <a:pt x="21600" y="21468"/>
                </a:lnTo>
                <a:lnTo>
                  <a:pt x="0" y="21600"/>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18" name="Shape 2518"/>
          <p:cNvSpPr/>
          <p:nvPr/>
        </p:nvSpPr>
        <p:spPr>
          <a:xfrm>
            <a:off x="8510278" y="6911042"/>
            <a:ext cx="125956" cy="638204"/>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19" name="Shape 2519"/>
          <p:cNvSpPr/>
          <p:nvPr/>
        </p:nvSpPr>
        <p:spPr>
          <a:xfrm>
            <a:off x="8711609" y="6911042"/>
            <a:ext cx="125957" cy="638204"/>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20" name="Shape 2520"/>
          <p:cNvSpPr/>
          <p:nvPr/>
        </p:nvSpPr>
        <p:spPr>
          <a:xfrm>
            <a:off x="8058825" y="6705650"/>
            <a:ext cx="376376" cy="135812"/>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21" name="Shape 2521"/>
          <p:cNvSpPr/>
          <p:nvPr/>
        </p:nvSpPr>
        <p:spPr>
          <a:xfrm>
            <a:off x="7549703" y="6578909"/>
            <a:ext cx="492739" cy="166994"/>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22" name="Shape 2522"/>
          <p:cNvSpPr/>
          <p:nvPr/>
        </p:nvSpPr>
        <p:spPr>
          <a:xfrm>
            <a:off x="8653760" y="6805334"/>
            <a:ext cx="159378" cy="86958"/>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23" name="Shape 2523"/>
          <p:cNvSpPr/>
          <p:nvPr/>
        </p:nvSpPr>
        <p:spPr>
          <a:xfrm>
            <a:off x="8450558" y="6805334"/>
            <a:ext cx="159377" cy="86958"/>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24" name="Shape 2524"/>
          <p:cNvSpPr/>
          <p:nvPr/>
        </p:nvSpPr>
        <p:spPr>
          <a:xfrm>
            <a:off x="6614359" y="7435465"/>
            <a:ext cx="842515" cy="3996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903" y="0"/>
                </a:lnTo>
                <a:lnTo>
                  <a:pt x="21600" y="0"/>
                </a:lnTo>
                <a:lnTo>
                  <a:pt x="15814" y="21591"/>
                </a:lnTo>
                <a:lnTo>
                  <a:pt x="0" y="21600"/>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25" name="Shape 2525"/>
          <p:cNvSpPr/>
          <p:nvPr/>
        </p:nvSpPr>
        <p:spPr>
          <a:xfrm rot="19862873">
            <a:off x="7393447" y="7563997"/>
            <a:ext cx="40646" cy="302485"/>
          </a:xfrm>
          <a:prstGeom prst="rect">
            <a:avLst/>
          </a:pr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26" name="Shape 2526"/>
          <p:cNvSpPr/>
          <p:nvPr/>
        </p:nvSpPr>
        <p:spPr>
          <a:xfrm flipV="1">
            <a:off x="6733926" y="7436403"/>
            <a:ext cx="237895" cy="415039"/>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27" name="Shape 2527"/>
          <p:cNvSpPr/>
          <p:nvPr/>
        </p:nvSpPr>
        <p:spPr>
          <a:xfrm flipV="1">
            <a:off x="6915695" y="7436403"/>
            <a:ext cx="237894" cy="415039"/>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28" name="Shape 2528"/>
          <p:cNvSpPr/>
          <p:nvPr/>
        </p:nvSpPr>
        <p:spPr>
          <a:xfrm flipV="1">
            <a:off x="6976285" y="7436403"/>
            <a:ext cx="237894" cy="415039"/>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29" name="Shape 2529"/>
          <p:cNvSpPr/>
          <p:nvPr/>
        </p:nvSpPr>
        <p:spPr>
          <a:xfrm flipV="1">
            <a:off x="6673336" y="7436403"/>
            <a:ext cx="237895" cy="415039"/>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0" name="Shape 2530"/>
          <p:cNvSpPr/>
          <p:nvPr/>
        </p:nvSpPr>
        <p:spPr>
          <a:xfrm flipV="1">
            <a:off x="6794516" y="7436403"/>
            <a:ext cx="237895" cy="415039"/>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1" name="Shape 2531"/>
          <p:cNvSpPr/>
          <p:nvPr/>
        </p:nvSpPr>
        <p:spPr>
          <a:xfrm flipV="1">
            <a:off x="6855105" y="7436403"/>
            <a:ext cx="237895" cy="415039"/>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2" name="Shape 2532"/>
          <p:cNvSpPr/>
          <p:nvPr/>
        </p:nvSpPr>
        <p:spPr>
          <a:xfrm flipV="1">
            <a:off x="7097465" y="7436403"/>
            <a:ext cx="237895" cy="415039"/>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3" name="Shape 2533"/>
          <p:cNvSpPr/>
          <p:nvPr/>
        </p:nvSpPr>
        <p:spPr>
          <a:xfrm flipV="1">
            <a:off x="7036875" y="7436403"/>
            <a:ext cx="237894" cy="415039"/>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4" name="Shape 2534"/>
          <p:cNvSpPr/>
          <p:nvPr/>
        </p:nvSpPr>
        <p:spPr>
          <a:xfrm flipV="1">
            <a:off x="7158054" y="7436403"/>
            <a:ext cx="237895" cy="415039"/>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5" name="Shape 2535"/>
          <p:cNvSpPr/>
          <p:nvPr/>
        </p:nvSpPr>
        <p:spPr>
          <a:xfrm>
            <a:off x="6801835" y="7509860"/>
            <a:ext cx="615699"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6" name="Shape 2536"/>
          <p:cNvSpPr/>
          <p:nvPr/>
        </p:nvSpPr>
        <p:spPr>
          <a:xfrm>
            <a:off x="6759138" y="7576061"/>
            <a:ext cx="615698"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7" name="Shape 2537"/>
          <p:cNvSpPr/>
          <p:nvPr/>
        </p:nvSpPr>
        <p:spPr>
          <a:xfrm>
            <a:off x="6722540" y="7642263"/>
            <a:ext cx="615698"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8" name="Shape 2538"/>
          <p:cNvSpPr/>
          <p:nvPr/>
        </p:nvSpPr>
        <p:spPr>
          <a:xfrm>
            <a:off x="6684503" y="7708465"/>
            <a:ext cx="615698"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39" name="Shape 2539"/>
          <p:cNvSpPr/>
          <p:nvPr/>
        </p:nvSpPr>
        <p:spPr>
          <a:xfrm>
            <a:off x="6647905" y="7774666"/>
            <a:ext cx="615698"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40" name="Shape 2540"/>
          <p:cNvSpPr/>
          <p:nvPr/>
        </p:nvSpPr>
        <p:spPr>
          <a:xfrm>
            <a:off x="7370715" y="7546040"/>
            <a:ext cx="612052" cy="29034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903" y="0"/>
                </a:lnTo>
                <a:lnTo>
                  <a:pt x="21600" y="0"/>
                </a:lnTo>
                <a:lnTo>
                  <a:pt x="15814" y="21591"/>
                </a:lnTo>
                <a:lnTo>
                  <a:pt x="0" y="21600"/>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41" name="Shape 2541"/>
          <p:cNvSpPr/>
          <p:nvPr/>
        </p:nvSpPr>
        <p:spPr>
          <a:xfrm rot="19862873">
            <a:off x="7936689" y="7639412"/>
            <a:ext cx="29527" cy="219743"/>
          </a:xfrm>
          <a:prstGeom prst="rect">
            <a:avLst/>
          </a:pr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42" name="Shape 2542"/>
          <p:cNvSpPr/>
          <p:nvPr/>
        </p:nvSpPr>
        <p:spPr>
          <a:xfrm flipV="1">
            <a:off x="7457576" y="7546722"/>
            <a:ext cx="172821" cy="301506"/>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43" name="Shape 2543"/>
          <p:cNvSpPr/>
          <p:nvPr/>
        </p:nvSpPr>
        <p:spPr>
          <a:xfrm flipV="1">
            <a:off x="7589623" y="7546722"/>
            <a:ext cx="172821" cy="301506"/>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44" name="Shape 2544"/>
          <p:cNvSpPr/>
          <p:nvPr/>
        </p:nvSpPr>
        <p:spPr>
          <a:xfrm flipV="1">
            <a:off x="7633639" y="7546722"/>
            <a:ext cx="172821" cy="301506"/>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45" name="Shape 2545"/>
          <p:cNvSpPr/>
          <p:nvPr/>
        </p:nvSpPr>
        <p:spPr>
          <a:xfrm flipV="1">
            <a:off x="7413560" y="7546722"/>
            <a:ext cx="172821" cy="301506"/>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46" name="Shape 2546"/>
          <p:cNvSpPr/>
          <p:nvPr/>
        </p:nvSpPr>
        <p:spPr>
          <a:xfrm flipV="1">
            <a:off x="7501592" y="7546722"/>
            <a:ext cx="172820" cy="301506"/>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47" name="Shape 2547"/>
          <p:cNvSpPr/>
          <p:nvPr/>
        </p:nvSpPr>
        <p:spPr>
          <a:xfrm flipV="1">
            <a:off x="7545607" y="7546722"/>
            <a:ext cx="172821" cy="301506"/>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48" name="Shape 2548"/>
          <p:cNvSpPr/>
          <p:nvPr/>
        </p:nvSpPr>
        <p:spPr>
          <a:xfrm flipV="1">
            <a:off x="7721670" y="7546722"/>
            <a:ext cx="172820" cy="301506"/>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49" name="Shape 2549"/>
          <p:cNvSpPr/>
          <p:nvPr/>
        </p:nvSpPr>
        <p:spPr>
          <a:xfrm flipV="1">
            <a:off x="7677654" y="7546722"/>
            <a:ext cx="172821" cy="301506"/>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50" name="Shape 2550"/>
          <p:cNvSpPr/>
          <p:nvPr/>
        </p:nvSpPr>
        <p:spPr>
          <a:xfrm flipV="1">
            <a:off x="7765686" y="7546722"/>
            <a:ext cx="172819" cy="301506"/>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51" name="Shape 2551"/>
          <p:cNvSpPr/>
          <p:nvPr/>
        </p:nvSpPr>
        <p:spPr>
          <a:xfrm>
            <a:off x="7506909" y="7600084"/>
            <a:ext cx="447278"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52" name="Shape 2552"/>
          <p:cNvSpPr/>
          <p:nvPr/>
        </p:nvSpPr>
        <p:spPr>
          <a:xfrm>
            <a:off x="7475890" y="7648177"/>
            <a:ext cx="447279"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53" name="Shape 2553"/>
          <p:cNvSpPr/>
          <p:nvPr/>
        </p:nvSpPr>
        <p:spPr>
          <a:xfrm>
            <a:off x="7449303" y="7696269"/>
            <a:ext cx="447279"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54" name="Shape 2554"/>
          <p:cNvSpPr/>
          <p:nvPr/>
        </p:nvSpPr>
        <p:spPr>
          <a:xfrm>
            <a:off x="7421672" y="7744362"/>
            <a:ext cx="447279"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55" name="Shape 2555"/>
          <p:cNvSpPr/>
          <p:nvPr/>
        </p:nvSpPr>
        <p:spPr>
          <a:xfrm>
            <a:off x="7395085" y="7792453"/>
            <a:ext cx="447279" cy="1"/>
          </a:xfrm>
          <a:prstGeom prst="line">
            <a:avLst/>
          </a:prstGeom>
          <a:ln w="3175">
            <a:solidFill>
              <a:srgbClr val="F4F4F4"/>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56" name="Shape 2556"/>
          <p:cNvSpPr/>
          <p:nvPr/>
        </p:nvSpPr>
        <p:spPr>
          <a:xfrm>
            <a:off x="7933914" y="7675414"/>
            <a:ext cx="337492" cy="16009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903" y="0"/>
                </a:lnTo>
                <a:lnTo>
                  <a:pt x="21600" y="0"/>
                </a:lnTo>
                <a:lnTo>
                  <a:pt x="15814" y="21591"/>
                </a:lnTo>
                <a:lnTo>
                  <a:pt x="0" y="21600"/>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557" name="Shape 2557"/>
          <p:cNvSpPr/>
          <p:nvPr/>
        </p:nvSpPr>
        <p:spPr>
          <a:xfrm rot="19862873">
            <a:off x="8245998" y="7726901"/>
            <a:ext cx="16282" cy="121168"/>
          </a:xfrm>
          <a:prstGeom prst="rect">
            <a:avLst/>
          </a:pr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58" name="Shape 2558"/>
          <p:cNvSpPr/>
          <p:nvPr/>
        </p:nvSpPr>
        <p:spPr>
          <a:xfrm flipV="1">
            <a:off x="7981810" y="7675789"/>
            <a:ext cx="95295" cy="166255"/>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59" name="Shape 2559"/>
          <p:cNvSpPr/>
          <p:nvPr/>
        </p:nvSpPr>
        <p:spPr>
          <a:xfrm flipV="1">
            <a:off x="8054622" y="7675789"/>
            <a:ext cx="95296" cy="166255"/>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0" name="Shape 2560"/>
          <p:cNvSpPr/>
          <p:nvPr/>
        </p:nvSpPr>
        <p:spPr>
          <a:xfrm flipV="1">
            <a:off x="8078893" y="7675789"/>
            <a:ext cx="95296" cy="166255"/>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1" name="Shape 2561"/>
          <p:cNvSpPr/>
          <p:nvPr/>
        </p:nvSpPr>
        <p:spPr>
          <a:xfrm flipV="1">
            <a:off x="7957539" y="7675789"/>
            <a:ext cx="95296" cy="166255"/>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2" name="Shape 2562"/>
          <p:cNvSpPr/>
          <p:nvPr/>
        </p:nvSpPr>
        <p:spPr>
          <a:xfrm flipV="1">
            <a:off x="8006080" y="7675789"/>
            <a:ext cx="95296" cy="166255"/>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3" name="Shape 2563"/>
          <p:cNvSpPr/>
          <p:nvPr/>
        </p:nvSpPr>
        <p:spPr>
          <a:xfrm flipV="1">
            <a:off x="8030352" y="7675789"/>
            <a:ext cx="95295" cy="166255"/>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4" name="Shape 2564"/>
          <p:cNvSpPr/>
          <p:nvPr/>
        </p:nvSpPr>
        <p:spPr>
          <a:xfrm flipV="1">
            <a:off x="8127434" y="7675789"/>
            <a:ext cx="95296" cy="166255"/>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5" name="Shape 2565"/>
          <p:cNvSpPr/>
          <p:nvPr/>
        </p:nvSpPr>
        <p:spPr>
          <a:xfrm flipV="1">
            <a:off x="8103163" y="7675789"/>
            <a:ext cx="95296" cy="166255"/>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6" name="Shape 2566"/>
          <p:cNvSpPr/>
          <p:nvPr/>
        </p:nvSpPr>
        <p:spPr>
          <a:xfrm flipV="1">
            <a:off x="8151706" y="7675789"/>
            <a:ext cx="95295" cy="166255"/>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7" name="Shape 2567"/>
          <p:cNvSpPr/>
          <p:nvPr/>
        </p:nvSpPr>
        <p:spPr>
          <a:xfrm>
            <a:off x="8009013" y="7705214"/>
            <a:ext cx="246633" cy="1"/>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8" name="Shape 2568"/>
          <p:cNvSpPr/>
          <p:nvPr/>
        </p:nvSpPr>
        <p:spPr>
          <a:xfrm>
            <a:off x="7991909" y="7731732"/>
            <a:ext cx="246633" cy="1"/>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69" name="Shape 2569"/>
          <p:cNvSpPr/>
          <p:nvPr/>
        </p:nvSpPr>
        <p:spPr>
          <a:xfrm>
            <a:off x="7977250" y="7758252"/>
            <a:ext cx="246633" cy="1"/>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70" name="Shape 2570"/>
          <p:cNvSpPr/>
          <p:nvPr/>
        </p:nvSpPr>
        <p:spPr>
          <a:xfrm>
            <a:off x="7962013" y="7784770"/>
            <a:ext cx="246633" cy="1"/>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71" name="Shape 2571"/>
          <p:cNvSpPr/>
          <p:nvPr/>
        </p:nvSpPr>
        <p:spPr>
          <a:xfrm>
            <a:off x="7947353" y="7811289"/>
            <a:ext cx="246633" cy="1"/>
          </a:xfrm>
          <a:prstGeom prst="line">
            <a:avLst/>
          </a:prstGeom>
          <a:ln w="3175">
            <a:solidFill>
              <a:srgbClr val="FFFFFF"/>
            </a:solidFill>
            <a:miter lim="400000"/>
          </a:ln>
        </p:spPr>
        <p:txBody>
          <a:bodyPr lIns="0" tIns="0" rIns="0" bIns="0"/>
          <a:lstStyle/>
          <a:p>
            <a:pPr lvl="0" algn="l" defTabSz="457200">
              <a:defRPr sz="600">
                <a:solidFill>
                  <a:srgbClr val="000000"/>
                </a:solidFill>
                <a:latin typeface="Helvetica"/>
                <a:ea typeface="Helvetica"/>
                <a:cs typeface="Helvetica"/>
                <a:sym typeface="Helvetica"/>
              </a:defRPr>
            </a:pPr>
            <a:endParaRPr/>
          </a:p>
        </p:txBody>
      </p:sp>
      <p:sp>
        <p:nvSpPr>
          <p:cNvPr id="2572" name="Shape 2572"/>
          <p:cNvSpPr/>
          <p:nvPr/>
        </p:nvSpPr>
        <p:spPr>
          <a:xfrm>
            <a:off x="8400072"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73" name="Shape 2573"/>
          <p:cNvSpPr/>
          <p:nvPr/>
        </p:nvSpPr>
        <p:spPr>
          <a:xfrm>
            <a:off x="8442689"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74" name="Shape 2574"/>
          <p:cNvSpPr/>
          <p:nvPr/>
        </p:nvSpPr>
        <p:spPr>
          <a:xfrm>
            <a:off x="8485305"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75" name="Shape 2575"/>
          <p:cNvSpPr/>
          <p:nvPr/>
        </p:nvSpPr>
        <p:spPr>
          <a:xfrm>
            <a:off x="8527921"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76" name="Shape 2576"/>
          <p:cNvSpPr/>
          <p:nvPr/>
        </p:nvSpPr>
        <p:spPr>
          <a:xfrm>
            <a:off x="8570537"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77" name="Shape 2577"/>
          <p:cNvSpPr/>
          <p:nvPr/>
        </p:nvSpPr>
        <p:spPr>
          <a:xfrm>
            <a:off x="8613153"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78" name="Shape 2578"/>
          <p:cNvSpPr/>
          <p:nvPr/>
        </p:nvSpPr>
        <p:spPr>
          <a:xfrm>
            <a:off x="8655769"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79" name="Shape 2579"/>
          <p:cNvSpPr/>
          <p:nvPr/>
        </p:nvSpPr>
        <p:spPr>
          <a:xfrm>
            <a:off x="8698386"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0" name="Shape 2580"/>
          <p:cNvSpPr/>
          <p:nvPr/>
        </p:nvSpPr>
        <p:spPr>
          <a:xfrm>
            <a:off x="8400072" y="7675091"/>
            <a:ext cx="32015"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1" name="Shape 2581"/>
          <p:cNvSpPr/>
          <p:nvPr/>
        </p:nvSpPr>
        <p:spPr>
          <a:xfrm>
            <a:off x="8442689" y="7675091"/>
            <a:ext cx="32016"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2" name="Shape 2582"/>
          <p:cNvSpPr/>
          <p:nvPr/>
        </p:nvSpPr>
        <p:spPr>
          <a:xfrm>
            <a:off x="8485305" y="7675091"/>
            <a:ext cx="32016"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3" name="Shape 2583"/>
          <p:cNvSpPr/>
          <p:nvPr/>
        </p:nvSpPr>
        <p:spPr>
          <a:xfrm>
            <a:off x="8527921" y="7675091"/>
            <a:ext cx="32016"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4" name="Shape 2584"/>
          <p:cNvSpPr/>
          <p:nvPr/>
        </p:nvSpPr>
        <p:spPr>
          <a:xfrm>
            <a:off x="8570537" y="7675091"/>
            <a:ext cx="32016"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5" name="Shape 2585"/>
          <p:cNvSpPr/>
          <p:nvPr/>
        </p:nvSpPr>
        <p:spPr>
          <a:xfrm>
            <a:off x="8613153" y="7675091"/>
            <a:ext cx="32015"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6" name="Shape 2586"/>
          <p:cNvSpPr/>
          <p:nvPr/>
        </p:nvSpPr>
        <p:spPr>
          <a:xfrm>
            <a:off x="8655769" y="7675091"/>
            <a:ext cx="32015"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7" name="Shape 2587"/>
          <p:cNvSpPr/>
          <p:nvPr/>
        </p:nvSpPr>
        <p:spPr>
          <a:xfrm>
            <a:off x="8698386" y="7675091"/>
            <a:ext cx="32015"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8" name="Shape 2588"/>
          <p:cNvSpPr/>
          <p:nvPr/>
        </p:nvSpPr>
        <p:spPr>
          <a:xfrm>
            <a:off x="8959501"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89" name="Shape 2589"/>
          <p:cNvSpPr/>
          <p:nvPr/>
        </p:nvSpPr>
        <p:spPr>
          <a:xfrm>
            <a:off x="9002116" y="7630361"/>
            <a:ext cx="32017"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0" name="Shape 2590"/>
          <p:cNvSpPr/>
          <p:nvPr/>
        </p:nvSpPr>
        <p:spPr>
          <a:xfrm>
            <a:off x="9044733"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1" name="Shape 2591"/>
          <p:cNvSpPr/>
          <p:nvPr/>
        </p:nvSpPr>
        <p:spPr>
          <a:xfrm>
            <a:off x="9087349"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2" name="Shape 2592"/>
          <p:cNvSpPr/>
          <p:nvPr/>
        </p:nvSpPr>
        <p:spPr>
          <a:xfrm>
            <a:off x="9129965"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3" name="Shape 2593"/>
          <p:cNvSpPr/>
          <p:nvPr/>
        </p:nvSpPr>
        <p:spPr>
          <a:xfrm>
            <a:off x="9172581"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4" name="Shape 2594"/>
          <p:cNvSpPr/>
          <p:nvPr/>
        </p:nvSpPr>
        <p:spPr>
          <a:xfrm>
            <a:off x="9215197" y="7630361"/>
            <a:ext cx="32015"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5" name="Shape 2595"/>
          <p:cNvSpPr/>
          <p:nvPr/>
        </p:nvSpPr>
        <p:spPr>
          <a:xfrm>
            <a:off x="9257813" y="7630361"/>
            <a:ext cx="32016" cy="32162"/>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6" name="Shape 2596"/>
          <p:cNvSpPr/>
          <p:nvPr/>
        </p:nvSpPr>
        <p:spPr>
          <a:xfrm>
            <a:off x="8959501" y="7675091"/>
            <a:ext cx="32015"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7" name="Shape 2597"/>
          <p:cNvSpPr/>
          <p:nvPr/>
        </p:nvSpPr>
        <p:spPr>
          <a:xfrm>
            <a:off x="9002116" y="7675091"/>
            <a:ext cx="32017"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8" name="Shape 2598"/>
          <p:cNvSpPr/>
          <p:nvPr/>
        </p:nvSpPr>
        <p:spPr>
          <a:xfrm>
            <a:off x="9044733" y="7675091"/>
            <a:ext cx="32016"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599" name="Shape 2599"/>
          <p:cNvSpPr/>
          <p:nvPr/>
        </p:nvSpPr>
        <p:spPr>
          <a:xfrm>
            <a:off x="9087349" y="7675091"/>
            <a:ext cx="32016"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600" name="Shape 2600"/>
          <p:cNvSpPr/>
          <p:nvPr/>
        </p:nvSpPr>
        <p:spPr>
          <a:xfrm>
            <a:off x="9129965" y="7675091"/>
            <a:ext cx="32016"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601" name="Shape 2601"/>
          <p:cNvSpPr/>
          <p:nvPr/>
        </p:nvSpPr>
        <p:spPr>
          <a:xfrm>
            <a:off x="9172581" y="7675091"/>
            <a:ext cx="32015"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602" name="Shape 2602"/>
          <p:cNvSpPr/>
          <p:nvPr/>
        </p:nvSpPr>
        <p:spPr>
          <a:xfrm>
            <a:off x="9215197" y="7675091"/>
            <a:ext cx="32015"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603" name="Shape 2603"/>
          <p:cNvSpPr/>
          <p:nvPr/>
        </p:nvSpPr>
        <p:spPr>
          <a:xfrm>
            <a:off x="9257813" y="7675091"/>
            <a:ext cx="32016" cy="32161"/>
          </a:xfrm>
          <a:prstGeom prst="rect">
            <a:avLst/>
          </a:prstGeom>
          <a:solidFill>
            <a:srgbClr val="F4F4F4"/>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604" name="Shape 2604"/>
          <p:cNvSpPr/>
          <p:nvPr/>
        </p:nvSpPr>
        <p:spPr>
          <a:xfrm>
            <a:off x="6571053" y="7834117"/>
            <a:ext cx="2802811" cy="49100"/>
          </a:xfrm>
          <a:prstGeom prst="roundRect">
            <a:avLst>
              <a:gd name="adj" fmla="val 0"/>
            </a:avLst>
          </a:pr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
        <p:nvSpPr>
          <p:cNvPr id="2605" name="Shape 2605"/>
          <p:cNvSpPr/>
          <p:nvPr/>
        </p:nvSpPr>
        <p:spPr>
          <a:xfrm>
            <a:off x="5202222" y="6760427"/>
            <a:ext cx="2408625" cy="276165"/>
          </a:xfrm>
          <a:custGeom>
            <a:avLst/>
            <a:gdLst/>
            <a:ahLst/>
            <a:cxnLst>
              <a:cxn ang="0">
                <a:pos x="wd2" y="hd2"/>
              </a:cxn>
              <a:cxn ang="5400000">
                <a:pos x="wd2" y="hd2"/>
              </a:cxn>
              <a:cxn ang="10800000">
                <a:pos x="wd2" y="hd2"/>
              </a:cxn>
              <a:cxn ang="16200000">
                <a:pos x="wd2" y="hd2"/>
              </a:cxn>
            </a:cxnLst>
            <a:rect l="0" t="0" r="r" b="b"/>
            <a:pathLst>
              <a:path w="21600" h="21445" extrusionOk="0">
                <a:moveTo>
                  <a:pt x="0" y="21445"/>
                </a:moveTo>
                <a:cubicBezTo>
                  <a:pt x="3404" y="7180"/>
                  <a:pt x="7139" y="-155"/>
                  <a:pt x="10920" y="2"/>
                </a:cubicBezTo>
                <a:cubicBezTo>
                  <a:pt x="14620" y="156"/>
                  <a:pt x="18270" y="7483"/>
                  <a:pt x="21600" y="21445"/>
                </a:cubicBezTo>
              </a:path>
            </a:pathLst>
          </a:custGeom>
          <a:ln w="12700">
            <a:solidFill>
              <a:schemeClr val="accent2"/>
            </a:solidFill>
            <a:custDash>
              <a:ds d="200000" sp="200000"/>
            </a:custDash>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606" name="Shape 2606"/>
          <p:cNvSpPr/>
          <p:nvPr/>
        </p:nvSpPr>
        <p:spPr>
          <a:xfrm rot="14901070">
            <a:off x="7548522" y="6977050"/>
            <a:ext cx="112532" cy="112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607" name="Shape 2607"/>
          <p:cNvSpPr>
            <a:spLocks noGrp="1"/>
          </p:cNvSpPr>
          <p:nvPr>
            <p:ph type="body" idx="1"/>
          </p:nvPr>
        </p:nvSpPr>
        <p:spPr>
          <a:xfrm>
            <a:off x="1075527" y="2955052"/>
            <a:ext cx="2842763" cy="1284536"/>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a:t>
            </a:r>
          </a:p>
        </p:txBody>
      </p:sp>
      <p:sp>
        <p:nvSpPr>
          <p:cNvPr id="2608" name="Shape 2608"/>
          <p:cNvSpPr/>
          <p:nvPr/>
        </p:nvSpPr>
        <p:spPr>
          <a:xfrm>
            <a:off x="1069323" y="2388956"/>
            <a:ext cx="3617937" cy="43923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609" name="Shape 2609"/>
          <p:cNvSpPr/>
          <p:nvPr/>
        </p:nvSpPr>
        <p:spPr>
          <a:xfrm>
            <a:off x="616982" y="2401941"/>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10" name="Shape 2610"/>
          <p:cNvSpPr/>
          <p:nvPr/>
        </p:nvSpPr>
        <p:spPr>
          <a:xfrm>
            <a:off x="8060944" y="2381653"/>
            <a:ext cx="3830246"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611" name="Shape 2611"/>
          <p:cNvSpPr/>
          <p:nvPr/>
        </p:nvSpPr>
        <p:spPr>
          <a:xfrm>
            <a:off x="11987771" y="2407338"/>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12" name="Shape 2612"/>
          <p:cNvSpPr/>
          <p:nvPr/>
        </p:nvSpPr>
        <p:spPr>
          <a:xfrm>
            <a:off x="4012874" y="4056127"/>
            <a:ext cx="4787792" cy="245213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613" name="Shape 2613"/>
          <p:cNvSpPr/>
          <p:nvPr/>
        </p:nvSpPr>
        <p:spPr>
          <a:xfrm>
            <a:off x="12069443" y="2476834"/>
            <a:ext cx="230659" cy="212207"/>
          </a:xfrm>
          <a:custGeom>
            <a:avLst/>
            <a:gdLst/>
            <a:ahLst/>
            <a:cxnLst>
              <a:cxn ang="0">
                <a:pos x="wd2" y="hd2"/>
              </a:cxn>
              <a:cxn ang="5400000">
                <a:pos x="wd2" y="hd2"/>
              </a:cxn>
              <a:cxn ang="10800000">
                <a:pos x="wd2" y="hd2"/>
              </a:cxn>
              <a:cxn ang="16200000">
                <a:pos x="wd2" y="hd2"/>
              </a:cxn>
            </a:cxnLst>
            <a:rect l="0" t="0" r="r" b="b"/>
            <a:pathLst>
              <a:path w="21443" h="21600" extrusionOk="0">
                <a:moveTo>
                  <a:pt x="21209" y="19200"/>
                </a:moveTo>
                <a:cubicBezTo>
                  <a:pt x="21522" y="19543"/>
                  <a:pt x="21522" y="20229"/>
                  <a:pt x="21209" y="20571"/>
                </a:cubicBezTo>
                <a:cubicBezTo>
                  <a:pt x="20896" y="21257"/>
                  <a:pt x="20270" y="21600"/>
                  <a:pt x="19957" y="21600"/>
                </a:cubicBezTo>
                <a:cubicBezTo>
                  <a:pt x="1487" y="21600"/>
                  <a:pt x="1487" y="21600"/>
                  <a:pt x="1487" y="21600"/>
                </a:cubicBezTo>
                <a:cubicBezTo>
                  <a:pt x="1174" y="21600"/>
                  <a:pt x="548" y="21257"/>
                  <a:pt x="235" y="20571"/>
                </a:cubicBezTo>
                <a:cubicBezTo>
                  <a:pt x="-78" y="20229"/>
                  <a:pt x="-78" y="19543"/>
                  <a:pt x="235" y="19200"/>
                </a:cubicBezTo>
                <a:cubicBezTo>
                  <a:pt x="9313" y="686"/>
                  <a:pt x="9313" y="686"/>
                  <a:pt x="9313" y="686"/>
                </a:cubicBezTo>
                <a:cubicBezTo>
                  <a:pt x="9626" y="343"/>
                  <a:pt x="10252" y="0"/>
                  <a:pt x="10565" y="0"/>
                </a:cubicBezTo>
                <a:cubicBezTo>
                  <a:pt x="11192" y="0"/>
                  <a:pt x="11818" y="343"/>
                  <a:pt x="12131" y="686"/>
                </a:cubicBezTo>
                <a:lnTo>
                  <a:pt x="21209" y="19200"/>
                </a:lnTo>
                <a:close/>
                <a:moveTo>
                  <a:pt x="12444" y="6857"/>
                </a:moveTo>
                <a:cubicBezTo>
                  <a:pt x="12444" y="6857"/>
                  <a:pt x="12444" y="6857"/>
                  <a:pt x="12444" y="6857"/>
                </a:cubicBezTo>
                <a:cubicBezTo>
                  <a:pt x="12131" y="6514"/>
                  <a:pt x="12131" y="6514"/>
                  <a:pt x="12131" y="6514"/>
                </a:cubicBezTo>
                <a:cubicBezTo>
                  <a:pt x="9313" y="6514"/>
                  <a:pt x="9313" y="6514"/>
                  <a:pt x="9313" y="6514"/>
                </a:cubicBezTo>
                <a:cubicBezTo>
                  <a:pt x="9313" y="6514"/>
                  <a:pt x="9313" y="6514"/>
                  <a:pt x="9000" y="6857"/>
                </a:cubicBezTo>
                <a:cubicBezTo>
                  <a:pt x="9000" y="6857"/>
                  <a:pt x="9000" y="6857"/>
                  <a:pt x="9000" y="6857"/>
                </a:cubicBezTo>
                <a:cubicBezTo>
                  <a:pt x="9313" y="13029"/>
                  <a:pt x="9313" y="13029"/>
                  <a:pt x="9313" y="13029"/>
                </a:cubicBezTo>
                <a:cubicBezTo>
                  <a:pt x="9313" y="13029"/>
                  <a:pt x="9313" y="13371"/>
                  <a:pt x="9626" y="13371"/>
                </a:cubicBezTo>
                <a:cubicBezTo>
                  <a:pt x="11818" y="13371"/>
                  <a:pt x="11818" y="13371"/>
                  <a:pt x="11818" y="13371"/>
                </a:cubicBezTo>
                <a:cubicBezTo>
                  <a:pt x="12131" y="13371"/>
                  <a:pt x="12131" y="13029"/>
                  <a:pt x="12131" y="13029"/>
                </a:cubicBezTo>
                <a:lnTo>
                  <a:pt x="12444" y="6857"/>
                </a:lnTo>
                <a:close/>
                <a:moveTo>
                  <a:pt x="12131" y="15429"/>
                </a:moveTo>
                <a:cubicBezTo>
                  <a:pt x="12131" y="15086"/>
                  <a:pt x="12131" y="14743"/>
                  <a:pt x="11818" y="14743"/>
                </a:cubicBezTo>
                <a:cubicBezTo>
                  <a:pt x="9626" y="14743"/>
                  <a:pt x="9626" y="14743"/>
                  <a:pt x="9626" y="14743"/>
                </a:cubicBezTo>
                <a:cubicBezTo>
                  <a:pt x="9313" y="14743"/>
                  <a:pt x="9313" y="15086"/>
                  <a:pt x="9313" y="15429"/>
                </a:cubicBezTo>
                <a:cubicBezTo>
                  <a:pt x="9313" y="17829"/>
                  <a:pt x="9313" y="17829"/>
                  <a:pt x="9313" y="17829"/>
                </a:cubicBezTo>
                <a:cubicBezTo>
                  <a:pt x="9313" y="18171"/>
                  <a:pt x="9313" y="18171"/>
                  <a:pt x="9626" y="18171"/>
                </a:cubicBezTo>
                <a:cubicBezTo>
                  <a:pt x="11818" y="18171"/>
                  <a:pt x="11818" y="18171"/>
                  <a:pt x="11818" y="18171"/>
                </a:cubicBezTo>
                <a:cubicBezTo>
                  <a:pt x="12131" y="18171"/>
                  <a:pt x="12131" y="18171"/>
                  <a:pt x="12131" y="17829"/>
                </a:cubicBezTo>
                <a:lnTo>
                  <a:pt x="12131" y="15429"/>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614" name="Shape 2614"/>
          <p:cNvSpPr/>
          <p:nvPr/>
        </p:nvSpPr>
        <p:spPr>
          <a:xfrm>
            <a:off x="683801" y="2481419"/>
            <a:ext cx="227696" cy="19506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615" name="Shape 2615"/>
          <p:cNvSpPr/>
          <p:nvPr/>
        </p:nvSpPr>
        <p:spPr>
          <a:xfrm>
            <a:off x="9055744" y="2955052"/>
            <a:ext cx="2842764" cy="128453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7" name="Shape 261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618" name="Shape 261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47</a:t>
            </a:fld>
            <a:endParaRPr sz="2600">
              <a:solidFill>
                <a:srgbClr val="3F454D"/>
              </a:solidFill>
            </a:endParaRPr>
          </a:p>
        </p:txBody>
      </p:sp>
      <p:grpSp>
        <p:nvGrpSpPr>
          <p:cNvPr id="2629" name="Group 2629"/>
          <p:cNvGrpSpPr/>
          <p:nvPr/>
        </p:nvGrpSpPr>
        <p:grpSpPr>
          <a:xfrm>
            <a:off x="757929" y="4672213"/>
            <a:ext cx="3792890" cy="3469654"/>
            <a:chOff x="0" y="0"/>
            <a:chExt cx="3792889" cy="3469653"/>
          </a:xfrm>
        </p:grpSpPr>
        <p:grpSp>
          <p:nvGrpSpPr>
            <p:cNvPr id="2624" name="Group 2624"/>
            <p:cNvGrpSpPr/>
            <p:nvPr/>
          </p:nvGrpSpPr>
          <p:grpSpPr>
            <a:xfrm>
              <a:off x="0" y="0"/>
              <a:ext cx="2636484" cy="2976296"/>
              <a:chOff x="0" y="0"/>
              <a:chExt cx="2636483" cy="2976295"/>
            </a:xfrm>
          </p:grpSpPr>
          <p:sp>
            <p:nvSpPr>
              <p:cNvPr id="2619" name="Shape 2619"/>
              <p:cNvSpPr/>
              <p:nvPr/>
            </p:nvSpPr>
            <p:spPr>
              <a:xfrm>
                <a:off x="-1" y="238120"/>
                <a:ext cx="1329949" cy="1310547"/>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1"/>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2620" name="Shape 2620"/>
              <p:cNvSpPr/>
              <p:nvPr/>
            </p:nvSpPr>
            <p:spPr>
              <a:xfrm>
                <a:off x="1306535" y="238121"/>
                <a:ext cx="1329949" cy="1310548"/>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1"/>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2621" name="Shape 2621"/>
              <p:cNvSpPr/>
              <p:nvPr/>
            </p:nvSpPr>
            <p:spPr>
              <a:xfrm>
                <a:off x="1285373" y="1415199"/>
                <a:ext cx="68073" cy="1088124"/>
              </a:xfrm>
              <a:prstGeom prst="rect">
                <a:avLst/>
              </a:prstGeom>
              <a:solidFill>
                <a:schemeClr val="accent1"/>
              </a:solidFill>
              <a:ln w="3175" cap="flat">
                <a:noFill/>
                <a:miter lim="400000"/>
              </a:ln>
              <a:effectLst/>
            </p:spPr>
            <p:txBody>
              <a:bodyPr wrap="square" lIns="65023" tIns="65023" rIns="65023" bIns="65023" numCol="1" anchor="ctr">
                <a:noAutofit/>
              </a:bodyPr>
              <a:lstStyle/>
              <a:p>
                <a:pPr lvl="0" algn="l" defTabSz="243812">
                  <a:defRPr>
                    <a:latin typeface="Calibri"/>
                    <a:ea typeface="Calibri"/>
                    <a:cs typeface="Calibri"/>
                    <a:sym typeface="Calibri"/>
                  </a:defRPr>
                </a:pPr>
                <a:endParaRPr/>
              </a:p>
            </p:txBody>
          </p:sp>
          <p:sp>
            <p:nvSpPr>
              <p:cNvPr id="2622" name="Shape 2622"/>
              <p:cNvSpPr/>
              <p:nvPr/>
            </p:nvSpPr>
            <p:spPr>
              <a:xfrm rot="10800000">
                <a:off x="1297239" y="-1"/>
                <a:ext cx="40248" cy="291992"/>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1"/>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2623" name="Shape 2623"/>
              <p:cNvSpPr/>
              <p:nvPr/>
            </p:nvSpPr>
            <p:spPr>
              <a:xfrm>
                <a:off x="955996" y="2481485"/>
                <a:ext cx="407857" cy="494811"/>
              </a:xfrm>
              <a:custGeom>
                <a:avLst/>
                <a:gdLst/>
                <a:ahLst/>
                <a:cxnLst>
                  <a:cxn ang="0">
                    <a:pos x="wd2" y="hd2"/>
                  </a:cxn>
                  <a:cxn ang="5400000">
                    <a:pos x="wd2" y="hd2"/>
                  </a:cxn>
                  <a:cxn ang="10800000">
                    <a:pos x="wd2" y="hd2"/>
                  </a:cxn>
                  <a:cxn ang="16200000">
                    <a:pos x="wd2" y="hd2"/>
                  </a:cxn>
                </a:cxnLst>
                <a:rect l="0" t="0" r="r" b="b"/>
                <a:pathLst>
                  <a:path w="21444" h="21556" extrusionOk="0">
                    <a:moveTo>
                      <a:pt x="16622" y="0"/>
                    </a:moveTo>
                    <a:lnTo>
                      <a:pt x="21443" y="0"/>
                    </a:lnTo>
                    <a:lnTo>
                      <a:pt x="21443" y="12555"/>
                    </a:lnTo>
                    <a:cubicBezTo>
                      <a:pt x="21528" y="17475"/>
                      <a:pt x="16766" y="21513"/>
                      <a:pt x="10828" y="21556"/>
                    </a:cubicBezTo>
                    <a:cubicBezTo>
                      <a:pt x="4812" y="21600"/>
                      <a:pt x="-72" y="17539"/>
                      <a:pt x="1" y="12555"/>
                    </a:cubicBezTo>
                    <a:lnTo>
                      <a:pt x="1" y="9942"/>
                    </a:lnTo>
                    <a:cubicBezTo>
                      <a:pt x="845" y="9483"/>
                      <a:pt x="1853" y="9278"/>
                      <a:pt x="2857" y="9361"/>
                    </a:cubicBezTo>
                    <a:cubicBezTo>
                      <a:pt x="3563" y="9419"/>
                      <a:pt x="4240" y="9619"/>
                      <a:pt x="4831" y="9942"/>
                    </a:cubicBezTo>
                    <a:lnTo>
                      <a:pt x="4831" y="12975"/>
                    </a:lnTo>
                    <a:cubicBezTo>
                      <a:pt x="4992" y="15540"/>
                      <a:pt x="7563" y="17544"/>
                      <a:pt x="10663" y="17522"/>
                    </a:cubicBezTo>
                    <a:cubicBezTo>
                      <a:pt x="13722" y="17500"/>
                      <a:pt x="16231" y="15506"/>
                      <a:pt x="16384" y="12975"/>
                    </a:cubicBezTo>
                    <a:lnTo>
                      <a:pt x="16622" y="0"/>
                    </a:lnTo>
                    <a:close/>
                  </a:path>
                </a:pathLst>
              </a:custGeom>
              <a:solidFill>
                <a:schemeClr val="accent1"/>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grpSp>
        <p:sp>
          <p:nvSpPr>
            <p:cNvPr id="2625" name="Shape 2625"/>
            <p:cNvSpPr/>
            <p:nvPr/>
          </p:nvSpPr>
          <p:spPr>
            <a:xfrm>
              <a:off x="541357" y="504853"/>
              <a:ext cx="1565172" cy="11079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a:defRPr sz="6400" b="1" cap="all">
                  <a:solidFill>
                    <a:srgbClr val="F4F4F4"/>
                  </a:solidFill>
                  <a:latin typeface="Lato-Bold"/>
                  <a:ea typeface="Lato-Bold"/>
                  <a:cs typeface="Lato-Bold"/>
                  <a:sym typeface="Lato-Bold"/>
                </a:defRPr>
              </a:lvl1pPr>
            </a:lstStyle>
            <a:p>
              <a:pPr lvl="0">
                <a:defRPr sz="1800" b="0" cap="none">
                  <a:solidFill>
                    <a:srgbClr val="000000"/>
                  </a:solidFill>
                </a:defRPr>
              </a:pPr>
              <a:r>
                <a:rPr sz="6400" b="1" cap="all">
                  <a:solidFill>
                    <a:srgbClr val="F4F4F4"/>
                  </a:solidFill>
                </a:rPr>
                <a:t>01</a:t>
              </a:r>
            </a:p>
          </p:txBody>
        </p:sp>
        <p:sp>
          <p:nvSpPr>
            <p:cNvPr id="2626" name="Shape 2626"/>
            <p:cNvSpPr/>
            <p:nvPr/>
          </p:nvSpPr>
          <p:spPr>
            <a:xfrm>
              <a:off x="444885" y="333461"/>
              <a:ext cx="1766825" cy="4983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Project</a:t>
              </a:r>
            </a:p>
          </p:txBody>
        </p:sp>
        <p:sp>
          <p:nvSpPr>
            <p:cNvPr id="2627" name="Shape 2627"/>
            <p:cNvSpPr/>
            <p:nvPr/>
          </p:nvSpPr>
          <p:spPr>
            <a:xfrm>
              <a:off x="1518879" y="1594167"/>
              <a:ext cx="2274011" cy="11079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628" name="Shape 2628"/>
            <p:cNvSpPr/>
            <p:nvPr/>
          </p:nvSpPr>
          <p:spPr>
            <a:xfrm>
              <a:off x="1525084" y="2396023"/>
              <a:ext cx="1773881" cy="107363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2630" name="Shape 2630"/>
          <p:cNvSpPr/>
          <p:nvPr/>
        </p:nvSpPr>
        <p:spPr>
          <a:xfrm>
            <a:off x="621409" y="2215467"/>
            <a:ext cx="11761982" cy="17653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grpSp>
        <p:nvGrpSpPr>
          <p:cNvPr id="2641" name="Group 2641"/>
          <p:cNvGrpSpPr/>
          <p:nvPr/>
        </p:nvGrpSpPr>
        <p:grpSpPr>
          <a:xfrm>
            <a:off x="4669991" y="4672213"/>
            <a:ext cx="3792890" cy="3469654"/>
            <a:chOff x="0" y="0"/>
            <a:chExt cx="3792889" cy="3469653"/>
          </a:xfrm>
        </p:grpSpPr>
        <p:grpSp>
          <p:nvGrpSpPr>
            <p:cNvPr id="2636" name="Group 2636"/>
            <p:cNvGrpSpPr/>
            <p:nvPr/>
          </p:nvGrpSpPr>
          <p:grpSpPr>
            <a:xfrm>
              <a:off x="0" y="0"/>
              <a:ext cx="2636484" cy="2976296"/>
              <a:chOff x="0" y="0"/>
              <a:chExt cx="2636483" cy="2976295"/>
            </a:xfrm>
          </p:grpSpPr>
          <p:sp>
            <p:nvSpPr>
              <p:cNvPr id="2631" name="Shape 2631"/>
              <p:cNvSpPr/>
              <p:nvPr/>
            </p:nvSpPr>
            <p:spPr>
              <a:xfrm>
                <a:off x="-1" y="238120"/>
                <a:ext cx="1329949" cy="1310547"/>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2632" name="Shape 2632"/>
              <p:cNvSpPr/>
              <p:nvPr/>
            </p:nvSpPr>
            <p:spPr>
              <a:xfrm>
                <a:off x="1306535" y="238121"/>
                <a:ext cx="1329949" cy="1310548"/>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2633" name="Shape 2633"/>
              <p:cNvSpPr/>
              <p:nvPr/>
            </p:nvSpPr>
            <p:spPr>
              <a:xfrm>
                <a:off x="1285373" y="1415199"/>
                <a:ext cx="68073" cy="1088124"/>
              </a:xfrm>
              <a:prstGeom prst="rect">
                <a:avLst/>
              </a:prstGeom>
              <a:solidFill>
                <a:schemeClr val="accent3"/>
              </a:solidFill>
              <a:ln w="3175" cap="flat">
                <a:noFill/>
                <a:miter lim="400000"/>
              </a:ln>
              <a:effectLst/>
            </p:spPr>
            <p:txBody>
              <a:bodyPr wrap="square" lIns="65023" tIns="65023" rIns="65023" bIns="65023" numCol="1" anchor="ctr">
                <a:noAutofit/>
              </a:bodyPr>
              <a:lstStyle/>
              <a:p>
                <a:pPr lvl="0" algn="l" defTabSz="243812">
                  <a:defRPr>
                    <a:latin typeface="Calibri"/>
                    <a:ea typeface="Calibri"/>
                    <a:cs typeface="Calibri"/>
                    <a:sym typeface="Calibri"/>
                  </a:defRPr>
                </a:pPr>
                <a:endParaRPr/>
              </a:p>
            </p:txBody>
          </p:sp>
          <p:sp>
            <p:nvSpPr>
              <p:cNvPr id="2634" name="Shape 2634"/>
              <p:cNvSpPr/>
              <p:nvPr/>
            </p:nvSpPr>
            <p:spPr>
              <a:xfrm rot="10800000">
                <a:off x="1297239" y="-1"/>
                <a:ext cx="40248" cy="291992"/>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2635" name="Shape 2635"/>
              <p:cNvSpPr/>
              <p:nvPr/>
            </p:nvSpPr>
            <p:spPr>
              <a:xfrm>
                <a:off x="955996" y="2481485"/>
                <a:ext cx="407857" cy="494811"/>
              </a:xfrm>
              <a:custGeom>
                <a:avLst/>
                <a:gdLst/>
                <a:ahLst/>
                <a:cxnLst>
                  <a:cxn ang="0">
                    <a:pos x="wd2" y="hd2"/>
                  </a:cxn>
                  <a:cxn ang="5400000">
                    <a:pos x="wd2" y="hd2"/>
                  </a:cxn>
                  <a:cxn ang="10800000">
                    <a:pos x="wd2" y="hd2"/>
                  </a:cxn>
                  <a:cxn ang="16200000">
                    <a:pos x="wd2" y="hd2"/>
                  </a:cxn>
                </a:cxnLst>
                <a:rect l="0" t="0" r="r" b="b"/>
                <a:pathLst>
                  <a:path w="21444" h="21556" extrusionOk="0">
                    <a:moveTo>
                      <a:pt x="16622" y="0"/>
                    </a:moveTo>
                    <a:lnTo>
                      <a:pt x="21443" y="0"/>
                    </a:lnTo>
                    <a:lnTo>
                      <a:pt x="21443" y="12555"/>
                    </a:lnTo>
                    <a:cubicBezTo>
                      <a:pt x="21528" y="17475"/>
                      <a:pt x="16766" y="21513"/>
                      <a:pt x="10828" y="21556"/>
                    </a:cubicBezTo>
                    <a:cubicBezTo>
                      <a:pt x="4812" y="21600"/>
                      <a:pt x="-72" y="17539"/>
                      <a:pt x="1" y="12555"/>
                    </a:cubicBezTo>
                    <a:lnTo>
                      <a:pt x="1" y="9942"/>
                    </a:lnTo>
                    <a:cubicBezTo>
                      <a:pt x="845" y="9483"/>
                      <a:pt x="1853" y="9278"/>
                      <a:pt x="2857" y="9361"/>
                    </a:cubicBezTo>
                    <a:cubicBezTo>
                      <a:pt x="3563" y="9419"/>
                      <a:pt x="4240" y="9619"/>
                      <a:pt x="4831" y="9942"/>
                    </a:cubicBezTo>
                    <a:lnTo>
                      <a:pt x="4831" y="12975"/>
                    </a:lnTo>
                    <a:cubicBezTo>
                      <a:pt x="4992" y="15540"/>
                      <a:pt x="7563" y="17544"/>
                      <a:pt x="10663" y="17522"/>
                    </a:cubicBezTo>
                    <a:cubicBezTo>
                      <a:pt x="13722" y="17500"/>
                      <a:pt x="16231" y="15506"/>
                      <a:pt x="16384" y="12975"/>
                    </a:cubicBezTo>
                    <a:lnTo>
                      <a:pt x="16622" y="0"/>
                    </a:lnTo>
                    <a:close/>
                  </a:path>
                </a:pathLst>
              </a:custGeom>
              <a:solidFill>
                <a:schemeClr val="accent3"/>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grpSp>
        <p:sp>
          <p:nvSpPr>
            <p:cNvPr id="2637" name="Shape 2637"/>
            <p:cNvSpPr/>
            <p:nvPr/>
          </p:nvSpPr>
          <p:spPr>
            <a:xfrm>
              <a:off x="541357" y="504853"/>
              <a:ext cx="1565172" cy="11079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a:defRPr sz="6400" b="1" cap="all">
                  <a:solidFill>
                    <a:srgbClr val="F4F4F4"/>
                  </a:solidFill>
                  <a:latin typeface="Lato-Bold"/>
                  <a:ea typeface="Lato-Bold"/>
                  <a:cs typeface="Lato-Bold"/>
                  <a:sym typeface="Lato-Bold"/>
                </a:defRPr>
              </a:lvl1pPr>
            </a:lstStyle>
            <a:p>
              <a:pPr lvl="0">
                <a:defRPr sz="1800" b="0" cap="none">
                  <a:solidFill>
                    <a:srgbClr val="000000"/>
                  </a:solidFill>
                </a:defRPr>
              </a:pPr>
              <a:r>
                <a:rPr sz="6400" b="1" cap="all">
                  <a:solidFill>
                    <a:srgbClr val="F4F4F4"/>
                  </a:solidFill>
                </a:rPr>
                <a:t>02</a:t>
              </a:r>
            </a:p>
          </p:txBody>
        </p:sp>
        <p:sp>
          <p:nvSpPr>
            <p:cNvPr id="2638" name="Shape 2638"/>
            <p:cNvSpPr/>
            <p:nvPr/>
          </p:nvSpPr>
          <p:spPr>
            <a:xfrm>
              <a:off x="444885" y="333461"/>
              <a:ext cx="1766825" cy="4983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Project</a:t>
              </a:r>
            </a:p>
          </p:txBody>
        </p:sp>
        <p:sp>
          <p:nvSpPr>
            <p:cNvPr id="2639" name="Shape 2639"/>
            <p:cNvSpPr/>
            <p:nvPr/>
          </p:nvSpPr>
          <p:spPr>
            <a:xfrm>
              <a:off x="1518879" y="1594167"/>
              <a:ext cx="2274011" cy="11079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640" name="Shape 2640"/>
            <p:cNvSpPr/>
            <p:nvPr/>
          </p:nvSpPr>
          <p:spPr>
            <a:xfrm>
              <a:off x="1525084" y="2396023"/>
              <a:ext cx="1773881" cy="107363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grpSp>
        <p:nvGrpSpPr>
          <p:cNvPr id="2652" name="Group 2652"/>
          <p:cNvGrpSpPr/>
          <p:nvPr/>
        </p:nvGrpSpPr>
        <p:grpSpPr>
          <a:xfrm>
            <a:off x="8582052" y="4672213"/>
            <a:ext cx="3792890" cy="3469654"/>
            <a:chOff x="0" y="0"/>
            <a:chExt cx="3792889" cy="3469653"/>
          </a:xfrm>
        </p:grpSpPr>
        <p:grpSp>
          <p:nvGrpSpPr>
            <p:cNvPr id="2647" name="Group 2647"/>
            <p:cNvGrpSpPr/>
            <p:nvPr/>
          </p:nvGrpSpPr>
          <p:grpSpPr>
            <a:xfrm>
              <a:off x="0" y="0"/>
              <a:ext cx="2636484" cy="2976296"/>
              <a:chOff x="0" y="0"/>
              <a:chExt cx="2636483" cy="2976295"/>
            </a:xfrm>
          </p:grpSpPr>
          <p:sp>
            <p:nvSpPr>
              <p:cNvPr id="2642" name="Shape 2642"/>
              <p:cNvSpPr/>
              <p:nvPr/>
            </p:nvSpPr>
            <p:spPr>
              <a:xfrm>
                <a:off x="-1" y="238120"/>
                <a:ext cx="1329949" cy="1310547"/>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4"/>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2643" name="Shape 2643"/>
              <p:cNvSpPr/>
              <p:nvPr/>
            </p:nvSpPr>
            <p:spPr>
              <a:xfrm>
                <a:off x="1306535" y="238121"/>
                <a:ext cx="1329949" cy="1310548"/>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4"/>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2644" name="Shape 2644"/>
              <p:cNvSpPr/>
              <p:nvPr/>
            </p:nvSpPr>
            <p:spPr>
              <a:xfrm>
                <a:off x="1285373" y="1415199"/>
                <a:ext cx="68073" cy="1088124"/>
              </a:xfrm>
              <a:prstGeom prst="rect">
                <a:avLst/>
              </a:prstGeom>
              <a:solidFill>
                <a:schemeClr val="accent4"/>
              </a:solidFill>
              <a:ln w="3175" cap="flat">
                <a:noFill/>
                <a:miter lim="400000"/>
              </a:ln>
              <a:effectLst/>
            </p:spPr>
            <p:txBody>
              <a:bodyPr wrap="square" lIns="65023" tIns="65023" rIns="65023" bIns="65023" numCol="1" anchor="ctr">
                <a:noAutofit/>
              </a:bodyPr>
              <a:lstStyle/>
              <a:p>
                <a:pPr lvl="0" algn="l" defTabSz="243812">
                  <a:defRPr>
                    <a:latin typeface="Calibri"/>
                    <a:ea typeface="Calibri"/>
                    <a:cs typeface="Calibri"/>
                    <a:sym typeface="Calibri"/>
                  </a:defRPr>
                </a:pPr>
                <a:endParaRPr/>
              </a:p>
            </p:txBody>
          </p:sp>
          <p:sp>
            <p:nvSpPr>
              <p:cNvPr id="2645" name="Shape 2645"/>
              <p:cNvSpPr/>
              <p:nvPr/>
            </p:nvSpPr>
            <p:spPr>
              <a:xfrm rot="10800000">
                <a:off x="1297239" y="-1"/>
                <a:ext cx="40248" cy="291992"/>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4"/>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sp>
            <p:nvSpPr>
              <p:cNvPr id="2646" name="Shape 2646"/>
              <p:cNvSpPr/>
              <p:nvPr/>
            </p:nvSpPr>
            <p:spPr>
              <a:xfrm>
                <a:off x="955996" y="2481485"/>
                <a:ext cx="407857" cy="494811"/>
              </a:xfrm>
              <a:custGeom>
                <a:avLst/>
                <a:gdLst/>
                <a:ahLst/>
                <a:cxnLst>
                  <a:cxn ang="0">
                    <a:pos x="wd2" y="hd2"/>
                  </a:cxn>
                  <a:cxn ang="5400000">
                    <a:pos x="wd2" y="hd2"/>
                  </a:cxn>
                  <a:cxn ang="10800000">
                    <a:pos x="wd2" y="hd2"/>
                  </a:cxn>
                  <a:cxn ang="16200000">
                    <a:pos x="wd2" y="hd2"/>
                  </a:cxn>
                </a:cxnLst>
                <a:rect l="0" t="0" r="r" b="b"/>
                <a:pathLst>
                  <a:path w="21444" h="21556" extrusionOk="0">
                    <a:moveTo>
                      <a:pt x="16622" y="0"/>
                    </a:moveTo>
                    <a:lnTo>
                      <a:pt x="21443" y="0"/>
                    </a:lnTo>
                    <a:lnTo>
                      <a:pt x="21443" y="12555"/>
                    </a:lnTo>
                    <a:cubicBezTo>
                      <a:pt x="21528" y="17475"/>
                      <a:pt x="16766" y="21513"/>
                      <a:pt x="10828" y="21556"/>
                    </a:cubicBezTo>
                    <a:cubicBezTo>
                      <a:pt x="4812" y="21600"/>
                      <a:pt x="-72" y="17539"/>
                      <a:pt x="1" y="12555"/>
                    </a:cubicBezTo>
                    <a:lnTo>
                      <a:pt x="1" y="9942"/>
                    </a:lnTo>
                    <a:cubicBezTo>
                      <a:pt x="845" y="9483"/>
                      <a:pt x="1853" y="9278"/>
                      <a:pt x="2857" y="9361"/>
                    </a:cubicBezTo>
                    <a:cubicBezTo>
                      <a:pt x="3563" y="9419"/>
                      <a:pt x="4240" y="9619"/>
                      <a:pt x="4831" y="9942"/>
                    </a:cubicBezTo>
                    <a:lnTo>
                      <a:pt x="4831" y="12975"/>
                    </a:lnTo>
                    <a:cubicBezTo>
                      <a:pt x="4992" y="15540"/>
                      <a:pt x="7563" y="17544"/>
                      <a:pt x="10663" y="17522"/>
                    </a:cubicBezTo>
                    <a:cubicBezTo>
                      <a:pt x="13722" y="17500"/>
                      <a:pt x="16231" y="15506"/>
                      <a:pt x="16384" y="12975"/>
                    </a:cubicBezTo>
                    <a:lnTo>
                      <a:pt x="16622" y="0"/>
                    </a:lnTo>
                    <a:close/>
                  </a:path>
                </a:pathLst>
              </a:custGeom>
              <a:solidFill>
                <a:schemeClr val="accent4"/>
              </a:solidFill>
              <a:ln w="3175" cap="flat">
                <a:noFill/>
                <a:miter lim="400000"/>
              </a:ln>
              <a:effectLst/>
            </p:spPr>
            <p:txBody>
              <a:bodyPr wrap="square" lIns="65023" tIns="65023" rIns="65023" bIns="65023" numCol="1" anchor="ctr">
                <a:noAutofit/>
              </a:bodyPr>
              <a:lstStyle/>
              <a:p>
                <a:pPr lvl="0" algn="l" defTabSz="243812">
                  <a:defRPr>
                    <a:solidFill>
                      <a:srgbClr val="070707"/>
                    </a:solidFill>
                    <a:latin typeface="Calibri"/>
                    <a:ea typeface="Calibri"/>
                    <a:cs typeface="Calibri"/>
                    <a:sym typeface="Calibri"/>
                  </a:defRPr>
                </a:pPr>
                <a:endParaRPr/>
              </a:p>
            </p:txBody>
          </p:sp>
        </p:grpSp>
        <p:sp>
          <p:nvSpPr>
            <p:cNvPr id="2648" name="Shape 2648"/>
            <p:cNvSpPr/>
            <p:nvPr/>
          </p:nvSpPr>
          <p:spPr>
            <a:xfrm>
              <a:off x="541357" y="504853"/>
              <a:ext cx="1565172" cy="11079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a:defRPr sz="6400" b="1" cap="all">
                  <a:solidFill>
                    <a:srgbClr val="F4F4F4"/>
                  </a:solidFill>
                  <a:latin typeface="Lato-Bold"/>
                  <a:ea typeface="Lato-Bold"/>
                  <a:cs typeface="Lato-Bold"/>
                  <a:sym typeface="Lato-Bold"/>
                </a:defRPr>
              </a:lvl1pPr>
            </a:lstStyle>
            <a:p>
              <a:pPr lvl="0">
                <a:defRPr sz="1800" b="0" cap="none">
                  <a:solidFill>
                    <a:srgbClr val="000000"/>
                  </a:solidFill>
                </a:defRPr>
              </a:pPr>
              <a:r>
                <a:rPr sz="6400" b="1" cap="all">
                  <a:solidFill>
                    <a:srgbClr val="F4F4F4"/>
                  </a:solidFill>
                </a:rPr>
                <a:t>03</a:t>
              </a:r>
            </a:p>
          </p:txBody>
        </p:sp>
        <p:sp>
          <p:nvSpPr>
            <p:cNvPr id="2649" name="Shape 2649"/>
            <p:cNvSpPr/>
            <p:nvPr/>
          </p:nvSpPr>
          <p:spPr>
            <a:xfrm>
              <a:off x="444885" y="333461"/>
              <a:ext cx="1766825" cy="4983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65023" tIns="65023" rIns="65023" bIns="65023" numCol="1" anchor="t">
              <a:spAutoFit/>
            </a:bodyP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Project</a:t>
              </a:r>
            </a:p>
          </p:txBody>
        </p:sp>
        <p:sp>
          <p:nvSpPr>
            <p:cNvPr id="2650" name="Shape 2650"/>
            <p:cNvSpPr/>
            <p:nvPr/>
          </p:nvSpPr>
          <p:spPr>
            <a:xfrm>
              <a:off x="1518879" y="1594167"/>
              <a:ext cx="2274011" cy="1107949"/>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651" name="Shape 2651"/>
            <p:cNvSpPr/>
            <p:nvPr/>
          </p:nvSpPr>
          <p:spPr>
            <a:xfrm>
              <a:off x="1525084" y="2396023"/>
              <a:ext cx="1773881" cy="107363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4" name="Shape 2654"/>
          <p:cNvSpPr/>
          <p:nvPr/>
        </p:nvSpPr>
        <p:spPr>
          <a:xfrm>
            <a:off x="-63466" y="-23873"/>
            <a:ext cx="13131731" cy="9050954"/>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55" name="Shape 265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656" name="Shape 265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48</a:t>
            </a:fld>
            <a:endParaRPr sz="2600">
              <a:solidFill>
                <a:srgbClr val="3F454D"/>
              </a:solidFill>
            </a:endParaRPr>
          </a:p>
        </p:txBody>
      </p:sp>
      <p:graphicFrame>
        <p:nvGraphicFramePr>
          <p:cNvPr id="2657" name="Chart 2657"/>
          <p:cNvGraphicFramePr/>
          <p:nvPr>
            <p:extLst>
              <p:ext uri="{D42A27DB-BD31-4B8C-83A1-F6EECF244321}">
                <p14:modId xmlns:p14="http://schemas.microsoft.com/office/powerpoint/2010/main" val="1711278091"/>
              </p:ext>
            </p:extLst>
          </p:nvPr>
        </p:nvGraphicFramePr>
        <p:xfrm>
          <a:off x="4434045" y="3059990"/>
          <a:ext cx="4136710" cy="4136710"/>
        </p:xfrm>
        <a:graphic>
          <a:graphicData uri="http://schemas.openxmlformats.org/drawingml/2006/chart">
            <c:chart xmlns:c="http://schemas.openxmlformats.org/drawingml/2006/chart" xmlns:r="http://schemas.openxmlformats.org/officeDocument/2006/relationships" r:id="rId2"/>
          </a:graphicData>
        </a:graphic>
      </p:graphicFrame>
      <p:sp>
        <p:nvSpPr>
          <p:cNvPr id="2658" name="Shape 2658"/>
          <p:cNvSpPr/>
          <p:nvPr/>
        </p:nvSpPr>
        <p:spPr>
          <a:xfrm>
            <a:off x="5588348" y="4214292"/>
            <a:ext cx="1828104" cy="18281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659" name="Shape 2659"/>
          <p:cNvSpPr/>
          <p:nvPr/>
        </p:nvSpPr>
        <p:spPr>
          <a:xfrm>
            <a:off x="4782266" y="3383541"/>
            <a:ext cx="677334" cy="677335"/>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660" name="Shape 2660"/>
          <p:cNvSpPr/>
          <p:nvPr/>
        </p:nvSpPr>
        <p:spPr>
          <a:xfrm>
            <a:off x="7568276" y="3383541"/>
            <a:ext cx="677334" cy="677335"/>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661" name="Shape 2661"/>
          <p:cNvSpPr/>
          <p:nvPr/>
        </p:nvSpPr>
        <p:spPr>
          <a:xfrm>
            <a:off x="4770728" y="6157304"/>
            <a:ext cx="677334" cy="677334"/>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662" name="Shape 2662"/>
          <p:cNvSpPr/>
          <p:nvPr/>
        </p:nvSpPr>
        <p:spPr>
          <a:xfrm>
            <a:off x="7556737" y="6157304"/>
            <a:ext cx="677334" cy="677334"/>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663" name="Shape 2663"/>
          <p:cNvSpPr/>
          <p:nvPr/>
        </p:nvSpPr>
        <p:spPr>
          <a:xfrm>
            <a:off x="5577277" y="4724632"/>
            <a:ext cx="1815951" cy="7907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p>
            <a:pPr lvl="0">
              <a:defRPr sz="1800">
                <a:solidFill>
                  <a:srgbClr val="000000"/>
                </a:solidFill>
              </a:defRPr>
            </a:pPr>
            <a:r>
              <a:rPr sz="2400" cap="all">
                <a:solidFill>
                  <a:srgbClr val="F4F4F4"/>
                </a:solidFill>
                <a:latin typeface="Lato Regular"/>
                <a:ea typeface="Lato Regular"/>
                <a:cs typeface="Lato Regular"/>
                <a:sym typeface="Lato Regular"/>
              </a:rPr>
              <a:t>Project</a:t>
            </a:r>
          </a:p>
          <a:p>
            <a:pPr lvl="0">
              <a:defRPr sz="1800">
                <a:solidFill>
                  <a:srgbClr val="000000"/>
                </a:solidFill>
              </a:defRPr>
            </a:pPr>
            <a:r>
              <a:rPr sz="2400" cap="all">
                <a:solidFill>
                  <a:srgbClr val="F4F4F4"/>
                </a:solidFill>
                <a:latin typeface="Lato Regular"/>
                <a:ea typeface="Lato Regular"/>
                <a:cs typeface="Lato Regular"/>
                <a:sym typeface="Lato Regular"/>
              </a:rPr>
              <a:t>“New City”</a:t>
            </a:r>
          </a:p>
        </p:txBody>
      </p:sp>
      <p:sp>
        <p:nvSpPr>
          <p:cNvPr id="2664" name="Shape 2664"/>
          <p:cNvSpPr/>
          <p:nvPr/>
        </p:nvSpPr>
        <p:spPr>
          <a:xfrm rot="18900000">
            <a:off x="4678407" y="3552897"/>
            <a:ext cx="1199053" cy="6891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4200">
                <a:solidFill>
                  <a:srgbClr val="32383F"/>
                </a:solidFill>
              </a:defRPr>
            </a:lvl1pPr>
          </a:lstStyle>
          <a:p>
            <a:pPr lvl="0">
              <a:defRPr sz="1800">
                <a:solidFill>
                  <a:srgbClr val="000000"/>
                </a:solidFill>
              </a:defRPr>
            </a:pPr>
            <a:r>
              <a:rPr sz="4200">
                <a:solidFill>
                  <a:srgbClr val="32383F"/>
                </a:solidFill>
              </a:rPr>
              <a:t>01</a:t>
            </a:r>
          </a:p>
        </p:txBody>
      </p:sp>
      <p:sp>
        <p:nvSpPr>
          <p:cNvPr id="2665" name="Shape 2665"/>
          <p:cNvSpPr/>
          <p:nvPr/>
        </p:nvSpPr>
        <p:spPr>
          <a:xfrm rot="18900000">
            <a:off x="5008339" y="4054100"/>
            <a:ext cx="1301770" cy="4351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p>
            <a:pPr lvl="0" defTabSz="440266">
              <a:defRPr sz="1800">
                <a:solidFill>
                  <a:srgbClr val="000000"/>
                </a:solidFill>
              </a:defRPr>
            </a:pPr>
            <a:r>
              <a:rPr sz="1200" cap="all">
                <a:solidFill>
                  <a:srgbClr val="32383F"/>
                </a:solidFill>
              </a:rPr>
              <a:t>Lorem ipsum </a:t>
            </a:r>
          </a:p>
          <a:p>
            <a:pPr lvl="0" defTabSz="440266">
              <a:defRPr sz="1800">
                <a:solidFill>
                  <a:srgbClr val="000000"/>
                </a:solidFill>
              </a:defRPr>
            </a:pPr>
            <a:r>
              <a:rPr sz="1200" cap="all">
                <a:solidFill>
                  <a:srgbClr val="32383F"/>
                </a:solidFill>
              </a:rPr>
              <a:t>dolor amet</a:t>
            </a:r>
          </a:p>
        </p:txBody>
      </p:sp>
      <p:sp>
        <p:nvSpPr>
          <p:cNvPr id="2666" name="Shape 2666"/>
          <p:cNvSpPr/>
          <p:nvPr/>
        </p:nvSpPr>
        <p:spPr>
          <a:xfrm rot="2700000">
            <a:off x="7159123" y="3558045"/>
            <a:ext cx="1199053" cy="6891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4200">
                <a:solidFill>
                  <a:srgbClr val="32383F"/>
                </a:solidFill>
              </a:defRPr>
            </a:lvl1pPr>
          </a:lstStyle>
          <a:p>
            <a:pPr lvl="0">
              <a:defRPr sz="1800">
                <a:solidFill>
                  <a:srgbClr val="000000"/>
                </a:solidFill>
              </a:defRPr>
            </a:pPr>
            <a:r>
              <a:rPr sz="4200">
                <a:solidFill>
                  <a:srgbClr val="32383F"/>
                </a:solidFill>
              </a:rPr>
              <a:t>02</a:t>
            </a:r>
          </a:p>
        </p:txBody>
      </p:sp>
      <p:sp>
        <p:nvSpPr>
          <p:cNvPr id="2667" name="Shape 2667"/>
          <p:cNvSpPr/>
          <p:nvPr/>
        </p:nvSpPr>
        <p:spPr>
          <a:xfrm rot="2700000">
            <a:off x="6733561" y="4066335"/>
            <a:ext cx="1301771" cy="4351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p>
            <a:pPr lvl="0" defTabSz="440266">
              <a:defRPr sz="1800">
                <a:solidFill>
                  <a:srgbClr val="000000"/>
                </a:solidFill>
              </a:defRPr>
            </a:pPr>
            <a:r>
              <a:rPr sz="1200" cap="all">
                <a:solidFill>
                  <a:srgbClr val="32383F"/>
                </a:solidFill>
              </a:rPr>
              <a:t>Lorem ipsum </a:t>
            </a:r>
          </a:p>
          <a:p>
            <a:pPr lvl="0" defTabSz="440266">
              <a:defRPr sz="1800">
                <a:solidFill>
                  <a:srgbClr val="000000"/>
                </a:solidFill>
              </a:defRPr>
            </a:pPr>
            <a:r>
              <a:rPr sz="1200" cap="all">
                <a:solidFill>
                  <a:srgbClr val="32383F"/>
                </a:solidFill>
              </a:rPr>
              <a:t>dolor amet</a:t>
            </a:r>
          </a:p>
        </p:txBody>
      </p:sp>
      <p:sp>
        <p:nvSpPr>
          <p:cNvPr id="2668" name="Shape 2668"/>
          <p:cNvSpPr/>
          <p:nvPr/>
        </p:nvSpPr>
        <p:spPr>
          <a:xfrm rot="8100000">
            <a:off x="7162666" y="5994423"/>
            <a:ext cx="1199053" cy="6891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4200">
                <a:solidFill>
                  <a:srgbClr val="32383F"/>
                </a:solidFill>
              </a:defRPr>
            </a:lvl1pPr>
          </a:lstStyle>
          <a:p>
            <a:pPr lvl="0">
              <a:defRPr sz="1800">
                <a:solidFill>
                  <a:srgbClr val="000000"/>
                </a:solidFill>
              </a:defRPr>
            </a:pPr>
            <a:r>
              <a:rPr sz="4200">
                <a:solidFill>
                  <a:srgbClr val="32383F"/>
                </a:solidFill>
              </a:rPr>
              <a:t>03</a:t>
            </a:r>
          </a:p>
        </p:txBody>
      </p:sp>
      <p:sp>
        <p:nvSpPr>
          <p:cNvPr id="2669" name="Shape 2669"/>
          <p:cNvSpPr/>
          <p:nvPr/>
        </p:nvSpPr>
        <p:spPr>
          <a:xfrm rot="8100000">
            <a:off x="6730017" y="5747220"/>
            <a:ext cx="1301771" cy="4351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p>
            <a:pPr lvl="0" defTabSz="440266">
              <a:defRPr sz="1800">
                <a:solidFill>
                  <a:srgbClr val="000000"/>
                </a:solidFill>
              </a:defRPr>
            </a:pPr>
            <a:r>
              <a:rPr sz="1200" cap="all">
                <a:solidFill>
                  <a:srgbClr val="32383F"/>
                </a:solidFill>
              </a:rPr>
              <a:t>Lorem ipsum </a:t>
            </a:r>
          </a:p>
          <a:p>
            <a:pPr lvl="0" defTabSz="440266">
              <a:defRPr sz="1800">
                <a:solidFill>
                  <a:srgbClr val="000000"/>
                </a:solidFill>
              </a:defRPr>
            </a:pPr>
            <a:r>
              <a:rPr sz="1200" cap="all">
                <a:solidFill>
                  <a:srgbClr val="32383F"/>
                </a:solidFill>
              </a:rPr>
              <a:t>dolor amet</a:t>
            </a:r>
          </a:p>
        </p:txBody>
      </p:sp>
      <p:sp>
        <p:nvSpPr>
          <p:cNvPr id="2670" name="Shape 2670"/>
          <p:cNvSpPr/>
          <p:nvPr/>
        </p:nvSpPr>
        <p:spPr>
          <a:xfrm rot="13500000">
            <a:off x="4681951" y="5997966"/>
            <a:ext cx="1199052" cy="6891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4200">
                <a:solidFill>
                  <a:srgbClr val="32383F"/>
                </a:solidFill>
              </a:defRPr>
            </a:lvl1pPr>
          </a:lstStyle>
          <a:p>
            <a:pPr lvl="0">
              <a:defRPr sz="1800">
                <a:solidFill>
                  <a:srgbClr val="000000"/>
                </a:solidFill>
              </a:defRPr>
            </a:pPr>
            <a:r>
              <a:rPr sz="4200">
                <a:solidFill>
                  <a:srgbClr val="32383F"/>
                </a:solidFill>
              </a:rPr>
              <a:t>04</a:t>
            </a:r>
          </a:p>
        </p:txBody>
      </p:sp>
      <p:sp>
        <p:nvSpPr>
          <p:cNvPr id="2671" name="Shape 2671"/>
          <p:cNvSpPr/>
          <p:nvPr/>
        </p:nvSpPr>
        <p:spPr>
          <a:xfrm rot="13500000">
            <a:off x="5004795" y="5743676"/>
            <a:ext cx="1301770" cy="4351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p>
            <a:pPr lvl="0" defTabSz="440266">
              <a:defRPr sz="1800">
                <a:solidFill>
                  <a:srgbClr val="000000"/>
                </a:solidFill>
              </a:defRPr>
            </a:pPr>
            <a:r>
              <a:rPr sz="1200" cap="all">
                <a:solidFill>
                  <a:srgbClr val="32383F"/>
                </a:solidFill>
              </a:rPr>
              <a:t>Lorem ipsum </a:t>
            </a:r>
          </a:p>
          <a:p>
            <a:pPr lvl="0" defTabSz="440266">
              <a:defRPr sz="1800">
                <a:solidFill>
                  <a:srgbClr val="000000"/>
                </a:solidFill>
              </a:defRPr>
            </a:pPr>
            <a:r>
              <a:rPr sz="1200" cap="all">
                <a:solidFill>
                  <a:srgbClr val="32383F"/>
                </a:solidFill>
              </a:rPr>
              <a:t>dolor amet</a:t>
            </a:r>
          </a:p>
        </p:txBody>
      </p:sp>
      <p:sp>
        <p:nvSpPr>
          <p:cNvPr id="2672" name="Shape 2672"/>
          <p:cNvSpPr/>
          <p:nvPr/>
        </p:nvSpPr>
        <p:spPr>
          <a:xfrm>
            <a:off x="3718356" y="5313434"/>
            <a:ext cx="212206" cy="210658"/>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686"/>
                  <a:pt x="21257" y="13371"/>
                  <a:pt x="20229" y="13371"/>
                </a:cubicBezTo>
                <a:cubicBezTo>
                  <a:pt x="18171" y="14400"/>
                  <a:pt x="18171" y="14400"/>
                  <a:pt x="18171" y="14400"/>
                </a:cubicBezTo>
                <a:cubicBezTo>
                  <a:pt x="18857" y="16457"/>
                  <a:pt x="18857" y="16457"/>
                  <a:pt x="18857" y="16457"/>
                </a:cubicBezTo>
                <a:cubicBezTo>
                  <a:pt x="18857" y="16800"/>
                  <a:pt x="18857" y="16800"/>
                  <a:pt x="18857" y="17143"/>
                </a:cubicBezTo>
                <a:cubicBezTo>
                  <a:pt x="18857" y="18171"/>
                  <a:pt x="18171" y="18857"/>
                  <a:pt x="17143" y="18857"/>
                </a:cubicBezTo>
                <a:cubicBezTo>
                  <a:pt x="16114" y="18857"/>
                  <a:pt x="15429" y="18514"/>
                  <a:pt x="15429" y="17829"/>
                </a:cubicBezTo>
                <a:cubicBezTo>
                  <a:pt x="14400" y="15429"/>
                  <a:pt x="14400" y="15429"/>
                  <a:pt x="14400" y="15429"/>
                </a:cubicBezTo>
                <a:cubicBezTo>
                  <a:pt x="10629" y="16800"/>
                  <a:pt x="10629" y="16800"/>
                  <a:pt x="10629" y="16800"/>
                </a:cubicBezTo>
                <a:cubicBezTo>
                  <a:pt x="11314" y="19200"/>
                  <a:pt x="11314" y="19200"/>
                  <a:pt x="11314" y="19200"/>
                </a:cubicBezTo>
                <a:cubicBezTo>
                  <a:pt x="11314" y="19200"/>
                  <a:pt x="11314" y="19543"/>
                  <a:pt x="11314" y="19543"/>
                </a:cubicBezTo>
                <a:cubicBezTo>
                  <a:pt x="11314" y="20571"/>
                  <a:pt x="10629" y="21600"/>
                  <a:pt x="9600" y="21600"/>
                </a:cubicBezTo>
                <a:cubicBezTo>
                  <a:pt x="8571" y="21600"/>
                  <a:pt x="7886" y="20914"/>
                  <a:pt x="7543" y="20229"/>
                </a:cubicBezTo>
                <a:cubicBezTo>
                  <a:pt x="6857" y="18171"/>
                  <a:pt x="6857" y="18171"/>
                  <a:pt x="6857" y="18171"/>
                </a:cubicBezTo>
                <a:cubicBezTo>
                  <a:pt x="4800" y="18857"/>
                  <a:pt x="4800" y="18857"/>
                  <a:pt x="4800" y="18857"/>
                </a:cubicBezTo>
                <a:cubicBezTo>
                  <a:pt x="4800" y="18857"/>
                  <a:pt x="4457" y="18857"/>
                  <a:pt x="4457" y="18857"/>
                </a:cubicBezTo>
                <a:cubicBezTo>
                  <a:pt x="3429" y="18857"/>
                  <a:pt x="2400" y="18171"/>
                  <a:pt x="2400" y="17143"/>
                </a:cubicBezTo>
                <a:cubicBezTo>
                  <a:pt x="2400" y="16457"/>
                  <a:pt x="3086" y="15429"/>
                  <a:pt x="3771" y="15429"/>
                </a:cubicBezTo>
                <a:cubicBezTo>
                  <a:pt x="5829" y="14743"/>
                  <a:pt x="5829" y="14743"/>
                  <a:pt x="5829" y="14743"/>
                </a:cubicBezTo>
                <a:cubicBezTo>
                  <a:pt x="4457" y="10629"/>
                  <a:pt x="4457" y="10629"/>
                  <a:pt x="4457" y="10629"/>
                </a:cubicBezTo>
                <a:cubicBezTo>
                  <a:pt x="2400" y="11314"/>
                  <a:pt x="2400" y="11314"/>
                  <a:pt x="2400" y="11314"/>
                </a:cubicBezTo>
                <a:cubicBezTo>
                  <a:pt x="2057" y="11314"/>
                  <a:pt x="2057" y="11314"/>
                  <a:pt x="1714" y="11314"/>
                </a:cubicBezTo>
                <a:cubicBezTo>
                  <a:pt x="686" y="11314"/>
                  <a:pt x="0" y="10629"/>
                  <a:pt x="0" y="9600"/>
                </a:cubicBezTo>
                <a:cubicBezTo>
                  <a:pt x="0" y="8571"/>
                  <a:pt x="343" y="7886"/>
                  <a:pt x="1371" y="7886"/>
                </a:cubicBezTo>
                <a:cubicBezTo>
                  <a:pt x="3086" y="7200"/>
                  <a:pt x="3086" y="7200"/>
                  <a:pt x="3086" y="7200"/>
                </a:cubicBezTo>
                <a:cubicBezTo>
                  <a:pt x="2400" y="4800"/>
                  <a:pt x="2400" y="4800"/>
                  <a:pt x="2400" y="4800"/>
                </a:cubicBezTo>
                <a:cubicBezTo>
                  <a:pt x="2400" y="4800"/>
                  <a:pt x="2400" y="4457"/>
                  <a:pt x="2400" y="4457"/>
                </a:cubicBezTo>
                <a:cubicBezTo>
                  <a:pt x="2400" y="3429"/>
                  <a:pt x="3429" y="2400"/>
                  <a:pt x="4457" y="2400"/>
                </a:cubicBezTo>
                <a:cubicBezTo>
                  <a:pt x="5143" y="2400"/>
                  <a:pt x="5829" y="3086"/>
                  <a:pt x="6171" y="3771"/>
                </a:cubicBezTo>
                <a:cubicBezTo>
                  <a:pt x="6857" y="5829"/>
                  <a:pt x="6857" y="5829"/>
                  <a:pt x="6857" y="5829"/>
                </a:cubicBezTo>
                <a:cubicBezTo>
                  <a:pt x="10971" y="4457"/>
                  <a:pt x="10971" y="4457"/>
                  <a:pt x="10971" y="4457"/>
                </a:cubicBezTo>
                <a:cubicBezTo>
                  <a:pt x="10286" y="2400"/>
                  <a:pt x="10286" y="2400"/>
                  <a:pt x="10286" y="2400"/>
                </a:cubicBezTo>
                <a:cubicBezTo>
                  <a:pt x="9943" y="2057"/>
                  <a:pt x="9943" y="2057"/>
                  <a:pt x="9943" y="1714"/>
                </a:cubicBezTo>
                <a:cubicBezTo>
                  <a:pt x="9943" y="686"/>
                  <a:pt x="10971" y="0"/>
                  <a:pt x="12000" y="0"/>
                </a:cubicBezTo>
                <a:cubicBezTo>
                  <a:pt x="12686" y="0"/>
                  <a:pt x="13371" y="343"/>
                  <a:pt x="13714" y="1029"/>
                </a:cubicBezTo>
                <a:cubicBezTo>
                  <a:pt x="14400" y="3429"/>
                  <a:pt x="14400" y="3429"/>
                  <a:pt x="14400" y="3429"/>
                </a:cubicBezTo>
                <a:cubicBezTo>
                  <a:pt x="16457" y="2400"/>
                  <a:pt x="16457" y="2400"/>
                  <a:pt x="16457" y="2400"/>
                </a:cubicBezTo>
                <a:cubicBezTo>
                  <a:pt x="16800" y="2400"/>
                  <a:pt x="16800" y="2400"/>
                  <a:pt x="17143" y="2400"/>
                </a:cubicBezTo>
                <a:cubicBezTo>
                  <a:pt x="18171" y="2400"/>
                  <a:pt x="18857" y="3086"/>
                  <a:pt x="18857" y="4114"/>
                </a:cubicBezTo>
                <a:cubicBezTo>
                  <a:pt x="18857" y="5143"/>
                  <a:pt x="18514" y="5829"/>
                  <a:pt x="17486" y="6171"/>
                </a:cubicBezTo>
                <a:cubicBezTo>
                  <a:pt x="15429" y="6857"/>
                  <a:pt x="15429" y="6857"/>
                  <a:pt x="15429" y="6857"/>
                </a:cubicBezTo>
                <a:cubicBezTo>
                  <a:pt x="16800" y="10971"/>
                  <a:pt x="16800" y="10971"/>
                  <a:pt x="16800" y="10971"/>
                </a:cubicBezTo>
                <a:cubicBezTo>
                  <a:pt x="19200" y="9943"/>
                  <a:pt x="19200" y="9943"/>
                  <a:pt x="19200" y="9943"/>
                </a:cubicBezTo>
                <a:cubicBezTo>
                  <a:pt x="19200" y="9943"/>
                  <a:pt x="19543" y="9943"/>
                  <a:pt x="19543" y="9943"/>
                </a:cubicBezTo>
                <a:cubicBezTo>
                  <a:pt x="20914" y="9943"/>
                  <a:pt x="21600" y="10629"/>
                  <a:pt x="21600" y="12000"/>
                </a:cubicBezTo>
                <a:close/>
                <a:moveTo>
                  <a:pt x="13371" y="12000"/>
                </a:moveTo>
                <a:cubicBezTo>
                  <a:pt x="12000" y="7886"/>
                  <a:pt x="12000" y="7886"/>
                  <a:pt x="12000" y="7886"/>
                </a:cubicBezTo>
                <a:cubicBezTo>
                  <a:pt x="7886" y="9257"/>
                  <a:pt x="7886" y="9257"/>
                  <a:pt x="7886" y="9257"/>
                </a:cubicBezTo>
                <a:cubicBezTo>
                  <a:pt x="9257" y="13371"/>
                  <a:pt x="9257" y="13371"/>
                  <a:pt x="9257" y="13371"/>
                </a:cubicBezTo>
                <a:lnTo>
                  <a:pt x="13371" y="12000"/>
                </a:ln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673" name="Shape 2673"/>
          <p:cNvSpPr/>
          <p:nvPr/>
        </p:nvSpPr>
        <p:spPr>
          <a:xfrm>
            <a:off x="9272406" y="3208535"/>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674" name="Shape 2674"/>
          <p:cNvSpPr/>
          <p:nvPr/>
        </p:nvSpPr>
        <p:spPr>
          <a:xfrm>
            <a:off x="9266203" y="2642440"/>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256" cap="all">
                <a:solidFill>
                  <a:srgbClr val="F4F4F4"/>
                </a:solidFill>
              </a:rPr>
              <a:t>Lorem ipsum dolor</a:t>
            </a:r>
          </a:p>
        </p:txBody>
      </p:sp>
      <p:sp>
        <p:nvSpPr>
          <p:cNvPr id="2675" name="Shape 2675"/>
          <p:cNvSpPr/>
          <p:nvPr/>
        </p:nvSpPr>
        <p:spPr>
          <a:xfrm>
            <a:off x="8813862" y="2680825"/>
            <a:ext cx="363133" cy="367006"/>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76" name="Shape 2676"/>
          <p:cNvSpPr/>
          <p:nvPr/>
        </p:nvSpPr>
        <p:spPr>
          <a:xfrm>
            <a:off x="9271280" y="6025518"/>
            <a:ext cx="2907441" cy="19846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677" name="Shape 2677"/>
          <p:cNvSpPr/>
          <p:nvPr/>
        </p:nvSpPr>
        <p:spPr>
          <a:xfrm>
            <a:off x="9265076" y="5459422"/>
            <a:ext cx="3349044"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256" cap="all">
                <a:solidFill>
                  <a:srgbClr val="F4F4F4"/>
                </a:solidFill>
              </a:rPr>
              <a:t>Lorem ipsum dolor</a:t>
            </a:r>
          </a:p>
        </p:txBody>
      </p:sp>
      <p:sp>
        <p:nvSpPr>
          <p:cNvPr id="2678" name="Shape 2678"/>
          <p:cNvSpPr/>
          <p:nvPr/>
        </p:nvSpPr>
        <p:spPr>
          <a:xfrm>
            <a:off x="8812734" y="5497807"/>
            <a:ext cx="363134"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79" name="Shape 2679"/>
          <p:cNvSpPr/>
          <p:nvPr/>
        </p:nvSpPr>
        <p:spPr>
          <a:xfrm>
            <a:off x="8899838" y="2750368"/>
            <a:ext cx="21220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20012"/>
                </a:moveTo>
                <a:cubicBezTo>
                  <a:pt x="21600" y="20965"/>
                  <a:pt x="20914" y="21600"/>
                  <a:pt x="19886" y="21600"/>
                </a:cubicBezTo>
                <a:cubicBezTo>
                  <a:pt x="1714" y="21600"/>
                  <a:pt x="1714" y="21600"/>
                  <a:pt x="1714" y="21600"/>
                </a:cubicBezTo>
                <a:cubicBezTo>
                  <a:pt x="686" y="21600"/>
                  <a:pt x="0" y="20965"/>
                  <a:pt x="0" y="20012"/>
                </a:cubicBezTo>
                <a:cubicBezTo>
                  <a:pt x="0" y="1588"/>
                  <a:pt x="0" y="1588"/>
                  <a:pt x="0" y="1588"/>
                </a:cubicBezTo>
                <a:cubicBezTo>
                  <a:pt x="0" y="635"/>
                  <a:pt x="686" y="0"/>
                  <a:pt x="1714" y="0"/>
                </a:cubicBezTo>
                <a:cubicBezTo>
                  <a:pt x="19886" y="0"/>
                  <a:pt x="19886" y="0"/>
                  <a:pt x="19886" y="0"/>
                </a:cubicBezTo>
                <a:cubicBezTo>
                  <a:pt x="20914" y="0"/>
                  <a:pt x="21600" y="635"/>
                  <a:pt x="21600" y="1588"/>
                </a:cubicBezTo>
                <a:lnTo>
                  <a:pt x="21600" y="20012"/>
                </a:lnTo>
                <a:close/>
                <a:moveTo>
                  <a:pt x="19886" y="2224"/>
                </a:moveTo>
                <a:cubicBezTo>
                  <a:pt x="19886" y="1906"/>
                  <a:pt x="19543" y="1588"/>
                  <a:pt x="19200" y="1588"/>
                </a:cubicBezTo>
                <a:cubicBezTo>
                  <a:pt x="2400" y="1588"/>
                  <a:pt x="2400" y="1588"/>
                  <a:pt x="2400" y="1588"/>
                </a:cubicBezTo>
                <a:cubicBezTo>
                  <a:pt x="2057" y="1588"/>
                  <a:pt x="1714" y="1906"/>
                  <a:pt x="1714" y="2224"/>
                </a:cubicBezTo>
                <a:cubicBezTo>
                  <a:pt x="1714" y="5400"/>
                  <a:pt x="1714" y="5400"/>
                  <a:pt x="1714" y="5400"/>
                </a:cubicBezTo>
                <a:cubicBezTo>
                  <a:pt x="1714" y="5718"/>
                  <a:pt x="2057" y="6035"/>
                  <a:pt x="2400" y="6035"/>
                </a:cubicBezTo>
                <a:cubicBezTo>
                  <a:pt x="19200" y="6035"/>
                  <a:pt x="19200" y="6035"/>
                  <a:pt x="19200" y="6035"/>
                </a:cubicBezTo>
                <a:cubicBezTo>
                  <a:pt x="19543" y="6035"/>
                  <a:pt x="19886" y="5718"/>
                  <a:pt x="19886" y="5400"/>
                </a:cubicBezTo>
                <a:lnTo>
                  <a:pt x="19886" y="2224"/>
                </a:lnTo>
                <a:close/>
                <a:moveTo>
                  <a:pt x="3086" y="7624"/>
                </a:moveTo>
                <a:cubicBezTo>
                  <a:pt x="2400" y="7624"/>
                  <a:pt x="1714" y="8259"/>
                  <a:pt x="1714" y="9212"/>
                </a:cubicBezTo>
                <a:cubicBezTo>
                  <a:pt x="1714" y="10165"/>
                  <a:pt x="2400" y="10800"/>
                  <a:pt x="3086" y="10800"/>
                </a:cubicBezTo>
                <a:cubicBezTo>
                  <a:pt x="4114" y="10800"/>
                  <a:pt x="4800" y="10165"/>
                  <a:pt x="4800" y="9212"/>
                </a:cubicBezTo>
                <a:cubicBezTo>
                  <a:pt x="4800" y="8259"/>
                  <a:pt x="4114" y="7624"/>
                  <a:pt x="3086" y="7624"/>
                </a:cubicBezTo>
                <a:close/>
                <a:moveTo>
                  <a:pt x="3086" y="12388"/>
                </a:moveTo>
                <a:cubicBezTo>
                  <a:pt x="2400" y="12388"/>
                  <a:pt x="1714" y="13024"/>
                  <a:pt x="1714" y="13659"/>
                </a:cubicBezTo>
                <a:cubicBezTo>
                  <a:pt x="1714" y="14612"/>
                  <a:pt x="2400" y="15247"/>
                  <a:pt x="3086" y="15247"/>
                </a:cubicBezTo>
                <a:cubicBezTo>
                  <a:pt x="4114" y="15247"/>
                  <a:pt x="4800" y="14612"/>
                  <a:pt x="4800" y="13659"/>
                </a:cubicBezTo>
                <a:cubicBezTo>
                  <a:pt x="4800" y="13024"/>
                  <a:pt x="4114" y="12388"/>
                  <a:pt x="3086" y="12388"/>
                </a:cubicBezTo>
                <a:close/>
                <a:moveTo>
                  <a:pt x="3086" y="16835"/>
                </a:moveTo>
                <a:cubicBezTo>
                  <a:pt x="2400" y="16835"/>
                  <a:pt x="1714" y="17471"/>
                  <a:pt x="1714" y="18424"/>
                </a:cubicBezTo>
                <a:cubicBezTo>
                  <a:pt x="1714" y="19376"/>
                  <a:pt x="2400" y="20012"/>
                  <a:pt x="3086" y="20012"/>
                </a:cubicBezTo>
                <a:cubicBezTo>
                  <a:pt x="4114" y="20012"/>
                  <a:pt x="4800" y="19376"/>
                  <a:pt x="4800" y="18424"/>
                </a:cubicBezTo>
                <a:cubicBezTo>
                  <a:pt x="4800" y="17471"/>
                  <a:pt x="4114" y="16835"/>
                  <a:pt x="3086" y="16835"/>
                </a:cubicBezTo>
                <a:close/>
                <a:moveTo>
                  <a:pt x="8229" y="7624"/>
                </a:moveTo>
                <a:cubicBezTo>
                  <a:pt x="7200" y="7624"/>
                  <a:pt x="6514" y="8259"/>
                  <a:pt x="6514" y="9212"/>
                </a:cubicBezTo>
                <a:cubicBezTo>
                  <a:pt x="6514" y="10165"/>
                  <a:pt x="7200" y="10800"/>
                  <a:pt x="8229" y="10800"/>
                </a:cubicBezTo>
                <a:cubicBezTo>
                  <a:pt x="9257" y="10800"/>
                  <a:pt x="9943" y="10165"/>
                  <a:pt x="9943" y="9212"/>
                </a:cubicBezTo>
                <a:cubicBezTo>
                  <a:pt x="9943" y="8259"/>
                  <a:pt x="9257" y="7624"/>
                  <a:pt x="8229" y="7624"/>
                </a:cubicBezTo>
                <a:close/>
                <a:moveTo>
                  <a:pt x="8229" y="12388"/>
                </a:moveTo>
                <a:cubicBezTo>
                  <a:pt x="7200" y="12388"/>
                  <a:pt x="6514" y="13024"/>
                  <a:pt x="6514" y="13659"/>
                </a:cubicBezTo>
                <a:cubicBezTo>
                  <a:pt x="6514" y="14612"/>
                  <a:pt x="7200" y="15247"/>
                  <a:pt x="8229" y="15247"/>
                </a:cubicBezTo>
                <a:cubicBezTo>
                  <a:pt x="9257" y="15247"/>
                  <a:pt x="9943" y="14612"/>
                  <a:pt x="9943" y="13659"/>
                </a:cubicBezTo>
                <a:cubicBezTo>
                  <a:pt x="9943" y="13024"/>
                  <a:pt x="9257" y="12388"/>
                  <a:pt x="8229" y="12388"/>
                </a:cubicBezTo>
                <a:close/>
                <a:moveTo>
                  <a:pt x="8229" y="16835"/>
                </a:moveTo>
                <a:cubicBezTo>
                  <a:pt x="7200" y="16835"/>
                  <a:pt x="6514" y="17471"/>
                  <a:pt x="6514" y="18424"/>
                </a:cubicBezTo>
                <a:cubicBezTo>
                  <a:pt x="6514" y="19376"/>
                  <a:pt x="7200" y="20012"/>
                  <a:pt x="8229" y="20012"/>
                </a:cubicBezTo>
                <a:cubicBezTo>
                  <a:pt x="9257" y="20012"/>
                  <a:pt x="9943" y="19376"/>
                  <a:pt x="9943" y="18424"/>
                </a:cubicBezTo>
                <a:cubicBezTo>
                  <a:pt x="9943" y="17471"/>
                  <a:pt x="9257" y="16835"/>
                  <a:pt x="8229" y="16835"/>
                </a:cubicBezTo>
                <a:close/>
                <a:moveTo>
                  <a:pt x="13371" y="7624"/>
                </a:moveTo>
                <a:cubicBezTo>
                  <a:pt x="12343" y="7624"/>
                  <a:pt x="11657" y="8259"/>
                  <a:pt x="11657" y="9212"/>
                </a:cubicBezTo>
                <a:cubicBezTo>
                  <a:pt x="11657" y="10165"/>
                  <a:pt x="12343" y="10800"/>
                  <a:pt x="13371" y="10800"/>
                </a:cubicBezTo>
                <a:cubicBezTo>
                  <a:pt x="14057" y="10800"/>
                  <a:pt x="14743" y="10165"/>
                  <a:pt x="14743" y="9212"/>
                </a:cubicBezTo>
                <a:cubicBezTo>
                  <a:pt x="14743" y="8259"/>
                  <a:pt x="14057" y="7624"/>
                  <a:pt x="13371" y="7624"/>
                </a:cubicBezTo>
                <a:close/>
                <a:moveTo>
                  <a:pt x="13371" y="12388"/>
                </a:moveTo>
                <a:cubicBezTo>
                  <a:pt x="12343" y="12388"/>
                  <a:pt x="11657" y="13024"/>
                  <a:pt x="11657" y="13659"/>
                </a:cubicBezTo>
                <a:cubicBezTo>
                  <a:pt x="11657" y="14612"/>
                  <a:pt x="12343" y="15247"/>
                  <a:pt x="13371" y="15247"/>
                </a:cubicBezTo>
                <a:cubicBezTo>
                  <a:pt x="14057" y="15247"/>
                  <a:pt x="14743" y="14612"/>
                  <a:pt x="14743" y="13659"/>
                </a:cubicBezTo>
                <a:cubicBezTo>
                  <a:pt x="14743" y="13024"/>
                  <a:pt x="14057" y="12388"/>
                  <a:pt x="13371" y="12388"/>
                </a:cubicBezTo>
                <a:close/>
                <a:moveTo>
                  <a:pt x="13371" y="16835"/>
                </a:moveTo>
                <a:cubicBezTo>
                  <a:pt x="12343" y="16835"/>
                  <a:pt x="11657" y="17471"/>
                  <a:pt x="11657" y="18424"/>
                </a:cubicBezTo>
                <a:cubicBezTo>
                  <a:pt x="11657" y="19376"/>
                  <a:pt x="12343" y="20012"/>
                  <a:pt x="13371" y="20012"/>
                </a:cubicBezTo>
                <a:cubicBezTo>
                  <a:pt x="14057" y="20012"/>
                  <a:pt x="14743" y="19376"/>
                  <a:pt x="14743" y="18424"/>
                </a:cubicBezTo>
                <a:cubicBezTo>
                  <a:pt x="14743" y="17471"/>
                  <a:pt x="14057" y="16835"/>
                  <a:pt x="13371" y="16835"/>
                </a:cubicBezTo>
                <a:close/>
                <a:moveTo>
                  <a:pt x="18171" y="7624"/>
                </a:moveTo>
                <a:cubicBezTo>
                  <a:pt x="17486" y="7624"/>
                  <a:pt x="16457" y="8259"/>
                  <a:pt x="16457" y="9212"/>
                </a:cubicBezTo>
                <a:cubicBezTo>
                  <a:pt x="16457" y="10165"/>
                  <a:pt x="17486" y="10800"/>
                  <a:pt x="18171" y="10800"/>
                </a:cubicBezTo>
                <a:cubicBezTo>
                  <a:pt x="19200" y="10800"/>
                  <a:pt x="19886" y="10165"/>
                  <a:pt x="19886" y="9212"/>
                </a:cubicBezTo>
                <a:cubicBezTo>
                  <a:pt x="19886" y="8259"/>
                  <a:pt x="19200" y="7624"/>
                  <a:pt x="18171" y="7624"/>
                </a:cubicBezTo>
                <a:close/>
                <a:moveTo>
                  <a:pt x="19886" y="13659"/>
                </a:moveTo>
                <a:cubicBezTo>
                  <a:pt x="19886" y="13024"/>
                  <a:pt x="19200" y="12388"/>
                  <a:pt x="18171" y="12388"/>
                </a:cubicBezTo>
                <a:cubicBezTo>
                  <a:pt x="17486" y="12388"/>
                  <a:pt x="16457" y="13024"/>
                  <a:pt x="16457" y="13659"/>
                </a:cubicBezTo>
                <a:cubicBezTo>
                  <a:pt x="16457" y="18424"/>
                  <a:pt x="16457" y="18424"/>
                  <a:pt x="16457" y="18424"/>
                </a:cubicBezTo>
                <a:cubicBezTo>
                  <a:pt x="16457" y="19376"/>
                  <a:pt x="17486" y="20012"/>
                  <a:pt x="18171" y="20012"/>
                </a:cubicBezTo>
                <a:cubicBezTo>
                  <a:pt x="19200" y="20012"/>
                  <a:pt x="19886" y="19376"/>
                  <a:pt x="19886" y="18424"/>
                </a:cubicBezTo>
                <a:lnTo>
                  <a:pt x="19886" y="13659"/>
                </a:ln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680" name="Shape 2680"/>
          <p:cNvSpPr/>
          <p:nvPr/>
        </p:nvSpPr>
        <p:spPr>
          <a:xfrm>
            <a:off x="8910564" y="5573665"/>
            <a:ext cx="187423" cy="229245"/>
          </a:xfrm>
          <a:custGeom>
            <a:avLst/>
            <a:gdLst/>
            <a:ahLst/>
            <a:cxnLst>
              <a:cxn ang="0">
                <a:pos x="wd2" y="hd2"/>
              </a:cxn>
              <a:cxn ang="5400000">
                <a:pos x="wd2" y="hd2"/>
              </a:cxn>
              <a:cxn ang="10800000">
                <a:pos x="wd2" y="hd2"/>
              </a:cxn>
              <a:cxn ang="16200000">
                <a:pos x="wd2" y="hd2"/>
              </a:cxn>
            </a:cxnLst>
            <a:rect l="0" t="0" r="r" b="b"/>
            <a:pathLst>
              <a:path w="21600" h="21600" extrusionOk="0">
                <a:moveTo>
                  <a:pt x="20443" y="18424"/>
                </a:moveTo>
                <a:cubicBezTo>
                  <a:pt x="13886" y="18424"/>
                  <a:pt x="13886" y="18424"/>
                  <a:pt x="13886" y="18424"/>
                </a:cubicBezTo>
                <a:cubicBezTo>
                  <a:pt x="13886" y="19059"/>
                  <a:pt x="13886" y="20012"/>
                  <a:pt x="13886" y="20647"/>
                </a:cubicBezTo>
                <a:cubicBezTo>
                  <a:pt x="13886" y="21282"/>
                  <a:pt x="13500" y="21600"/>
                  <a:pt x="13114" y="21600"/>
                </a:cubicBezTo>
                <a:cubicBezTo>
                  <a:pt x="8486" y="21600"/>
                  <a:pt x="8486" y="21600"/>
                  <a:pt x="8486" y="21600"/>
                </a:cubicBezTo>
                <a:cubicBezTo>
                  <a:pt x="8100" y="21600"/>
                  <a:pt x="7714" y="21282"/>
                  <a:pt x="7714" y="20647"/>
                </a:cubicBezTo>
                <a:cubicBezTo>
                  <a:pt x="7714" y="20012"/>
                  <a:pt x="7714" y="19059"/>
                  <a:pt x="7714" y="18424"/>
                </a:cubicBezTo>
                <a:cubicBezTo>
                  <a:pt x="771" y="18424"/>
                  <a:pt x="771" y="18424"/>
                  <a:pt x="771" y="18424"/>
                </a:cubicBezTo>
                <a:cubicBezTo>
                  <a:pt x="386" y="18424"/>
                  <a:pt x="0" y="18106"/>
                  <a:pt x="0" y="17788"/>
                </a:cubicBezTo>
                <a:cubicBezTo>
                  <a:pt x="0" y="17471"/>
                  <a:pt x="0" y="17153"/>
                  <a:pt x="386" y="17153"/>
                </a:cubicBezTo>
                <a:cubicBezTo>
                  <a:pt x="6171" y="12388"/>
                  <a:pt x="6171" y="12388"/>
                  <a:pt x="6171" y="12388"/>
                </a:cubicBezTo>
                <a:cubicBezTo>
                  <a:pt x="2700" y="12388"/>
                  <a:pt x="2700" y="12388"/>
                  <a:pt x="2700" y="12388"/>
                </a:cubicBezTo>
                <a:cubicBezTo>
                  <a:pt x="2314" y="12388"/>
                  <a:pt x="1929" y="11753"/>
                  <a:pt x="1929" y="11435"/>
                </a:cubicBezTo>
                <a:cubicBezTo>
                  <a:pt x="1929" y="11118"/>
                  <a:pt x="1929" y="11118"/>
                  <a:pt x="2314" y="10800"/>
                </a:cubicBezTo>
                <a:cubicBezTo>
                  <a:pt x="8100" y="6035"/>
                  <a:pt x="8100" y="6035"/>
                  <a:pt x="8100" y="6035"/>
                </a:cubicBezTo>
                <a:cubicBezTo>
                  <a:pt x="5014" y="6035"/>
                  <a:pt x="5014" y="6035"/>
                  <a:pt x="5014" y="6035"/>
                </a:cubicBezTo>
                <a:cubicBezTo>
                  <a:pt x="4629" y="6035"/>
                  <a:pt x="4243" y="5718"/>
                  <a:pt x="4243" y="5400"/>
                </a:cubicBezTo>
                <a:cubicBezTo>
                  <a:pt x="4243" y="5082"/>
                  <a:pt x="4243" y="4765"/>
                  <a:pt x="4629" y="4765"/>
                </a:cubicBezTo>
                <a:cubicBezTo>
                  <a:pt x="10029" y="0"/>
                  <a:pt x="10029" y="0"/>
                  <a:pt x="10029" y="0"/>
                </a:cubicBezTo>
                <a:cubicBezTo>
                  <a:pt x="10414" y="0"/>
                  <a:pt x="10414" y="0"/>
                  <a:pt x="10800" y="0"/>
                </a:cubicBezTo>
                <a:cubicBezTo>
                  <a:pt x="11186" y="0"/>
                  <a:pt x="11186" y="0"/>
                  <a:pt x="11571" y="0"/>
                </a:cubicBezTo>
                <a:cubicBezTo>
                  <a:pt x="16971" y="4765"/>
                  <a:pt x="16971" y="4765"/>
                  <a:pt x="16971" y="4765"/>
                </a:cubicBezTo>
                <a:cubicBezTo>
                  <a:pt x="17357" y="4765"/>
                  <a:pt x="17357" y="5082"/>
                  <a:pt x="17357" y="5400"/>
                </a:cubicBezTo>
                <a:cubicBezTo>
                  <a:pt x="17357" y="5718"/>
                  <a:pt x="16971" y="6035"/>
                  <a:pt x="16200" y="6035"/>
                </a:cubicBezTo>
                <a:cubicBezTo>
                  <a:pt x="13500" y="6035"/>
                  <a:pt x="13500" y="6035"/>
                  <a:pt x="13500" y="6035"/>
                </a:cubicBezTo>
                <a:cubicBezTo>
                  <a:pt x="19286" y="10800"/>
                  <a:pt x="19286" y="10800"/>
                  <a:pt x="19286" y="10800"/>
                </a:cubicBezTo>
                <a:cubicBezTo>
                  <a:pt x="19671" y="11118"/>
                  <a:pt x="19671" y="11118"/>
                  <a:pt x="19671" y="11435"/>
                </a:cubicBezTo>
                <a:cubicBezTo>
                  <a:pt x="19671" y="11753"/>
                  <a:pt x="19286" y="12388"/>
                  <a:pt x="18900" y="12388"/>
                </a:cubicBezTo>
                <a:cubicBezTo>
                  <a:pt x="15429" y="12388"/>
                  <a:pt x="15429" y="12388"/>
                  <a:pt x="15429" y="12388"/>
                </a:cubicBezTo>
                <a:cubicBezTo>
                  <a:pt x="21214" y="17153"/>
                  <a:pt x="21214" y="17153"/>
                  <a:pt x="21214" y="17153"/>
                </a:cubicBezTo>
                <a:cubicBezTo>
                  <a:pt x="21600" y="17153"/>
                  <a:pt x="21600" y="17471"/>
                  <a:pt x="21600" y="17788"/>
                </a:cubicBezTo>
                <a:cubicBezTo>
                  <a:pt x="21600" y="18106"/>
                  <a:pt x="21214" y="18424"/>
                  <a:pt x="20443" y="18424"/>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681" name="Shape 2681"/>
          <p:cNvSpPr/>
          <p:nvPr/>
        </p:nvSpPr>
        <p:spPr>
          <a:xfrm>
            <a:off x="888718" y="3208535"/>
            <a:ext cx="2907441" cy="198461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682" name="Shape 2682"/>
          <p:cNvSpPr/>
          <p:nvPr/>
        </p:nvSpPr>
        <p:spPr>
          <a:xfrm>
            <a:off x="447116" y="2642440"/>
            <a:ext cx="3349043"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49148">
              <a:defRPr sz="2256"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256" cap="all">
                <a:solidFill>
                  <a:srgbClr val="F4F4F4"/>
                </a:solidFill>
              </a:rPr>
              <a:t>Lorem ipsum dolor</a:t>
            </a:r>
          </a:p>
        </p:txBody>
      </p:sp>
      <p:sp>
        <p:nvSpPr>
          <p:cNvPr id="2683" name="Shape 2683"/>
          <p:cNvSpPr/>
          <p:nvPr/>
        </p:nvSpPr>
        <p:spPr>
          <a:xfrm>
            <a:off x="888718" y="6025518"/>
            <a:ext cx="2907441" cy="198461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684" name="Shape 2684"/>
          <p:cNvSpPr/>
          <p:nvPr/>
        </p:nvSpPr>
        <p:spPr>
          <a:xfrm>
            <a:off x="447116" y="5459422"/>
            <a:ext cx="3349043" cy="41294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49148">
              <a:defRPr sz="2256"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256" cap="all">
                <a:solidFill>
                  <a:srgbClr val="F4F4F4"/>
                </a:solidFill>
              </a:rPr>
              <a:t>Lorem ipsum dolor</a:t>
            </a:r>
          </a:p>
        </p:txBody>
      </p:sp>
      <p:sp>
        <p:nvSpPr>
          <p:cNvPr id="2685" name="Shape 2685"/>
          <p:cNvSpPr/>
          <p:nvPr/>
        </p:nvSpPr>
        <p:spPr>
          <a:xfrm>
            <a:off x="3860862" y="2680825"/>
            <a:ext cx="363133" cy="367006"/>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86" name="Shape 2686"/>
          <p:cNvSpPr/>
          <p:nvPr/>
        </p:nvSpPr>
        <p:spPr>
          <a:xfrm>
            <a:off x="3859734" y="5497807"/>
            <a:ext cx="363134"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87" name="Shape 2687"/>
          <p:cNvSpPr/>
          <p:nvPr/>
        </p:nvSpPr>
        <p:spPr>
          <a:xfrm>
            <a:off x="3970758" y="2777505"/>
            <a:ext cx="161091" cy="193619"/>
          </a:xfrm>
          <a:custGeom>
            <a:avLst/>
            <a:gdLst/>
            <a:ahLst/>
            <a:cxnLst>
              <a:cxn ang="0">
                <a:pos x="wd2" y="hd2"/>
              </a:cxn>
              <a:cxn ang="5400000">
                <a:pos x="wd2" y="hd2"/>
              </a:cxn>
              <a:cxn ang="10800000">
                <a:pos x="wd2" y="hd2"/>
              </a:cxn>
              <a:cxn ang="16200000">
                <a:pos x="wd2" y="hd2"/>
              </a:cxn>
            </a:cxnLst>
            <a:rect l="0" t="0" r="r" b="b"/>
            <a:pathLst>
              <a:path w="21600" h="21600" extrusionOk="0">
                <a:moveTo>
                  <a:pt x="21600" y="11545"/>
                </a:moveTo>
                <a:cubicBezTo>
                  <a:pt x="21600" y="17503"/>
                  <a:pt x="11700" y="21228"/>
                  <a:pt x="11250" y="21600"/>
                </a:cubicBezTo>
                <a:cubicBezTo>
                  <a:pt x="11250" y="21600"/>
                  <a:pt x="10800" y="21600"/>
                  <a:pt x="10800" y="21600"/>
                </a:cubicBezTo>
                <a:cubicBezTo>
                  <a:pt x="10800" y="21600"/>
                  <a:pt x="10350" y="21600"/>
                  <a:pt x="10350" y="21600"/>
                </a:cubicBezTo>
                <a:cubicBezTo>
                  <a:pt x="9900" y="21228"/>
                  <a:pt x="0" y="17503"/>
                  <a:pt x="0" y="11545"/>
                </a:cubicBezTo>
                <a:cubicBezTo>
                  <a:pt x="0" y="745"/>
                  <a:pt x="0" y="745"/>
                  <a:pt x="0" y="745"/>
                </a:cubicBezTo>
                <a:cubicBezTo>
                  <a:pt x="0" y="372"/>
                  <a:pt x="450" y="0"/>
                  <a:pt x="900" y="0"/>
                </a:cubicBezTo>
                <a:cubicBezTo>
                  <a:pt x="20700" y="0"/>
                  <a:pt x="20700" y="0"/>
                  <a:pt x="20700" y="0"/>
                </a:cubicBezTo>
                <a:cubicBezTo>
                  <a:pt x="21150" y="0"/>
                  <a:pt x="21600" y="372"/>
                  <a:pt x="21600" y="745"/>
                </a:cubicBezTo>
                <a:lnTo>
                  <a:pt x="21600" y="11545"/>
                </a:lnTo>
                <a:close/>
                <a:moveTo>
                  <a:pt x="18450" y="2607"/>
                </a:moveTo>
                <a:cubicBezTo>
                  <a:pt x="10800" y="2607"/>
                  <a:pt x="10800" y="2607"/>
                  <a:pt x="10800" y="2607"/>
                </a:cubicBezTo>
                <a:cubicBezTo>
                  <a:pt x="10800" y="18621"/>
                  <a:pt x="10800" y="18621"/>
                  <a:pt x="10800" y="18621"/>
                </a:cubicBezTo>
                <a:cubicBezTo>
                  <a:pt x="11700" y="18248"/>
                  <a:pt x="13050" y="17503"/>
                  <a:pt x="14400" y="16759"/>
                </a:cubicBezTo>
                <a:cubicBezTo>
                  <a:pt x="16200" y="15641"/>
                  <a:pt x="18450" y="13779"/>
                  <a:pt x="18450" y="11545"/>
                </a:cubicBezTo>
                <a:lnTo>
                  <a:pt x="18450" y="2607"/>
                </a:ln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688" name="Shape 2688"/>
          <p:cNvSpPr/>
          <p:nvPr/>
        </p:nvSpPr>
        <p:spPr>
          <a:xfrm>
            <a:off x="3961177" y="5599070"/>
            <a:ext cx="180253" cy="178436"/>
          </a:xfrm>
          <a:custGeom>
            <a:avLst/>
            <a:gdLst/>
            <a:ahLst/>
            <a:cxnLst>
              <a:cxn ang="0">
                <a:pos x="wd2" y="hd2"/>
              </a:cxn>
              <a:cxn ang="5400000">
                <a:pos x="wd2" y="hd2"/>
              </a:cxn>
              <a:cxn ang="10800000">
                <a:pos x="wd2" y="hd2"/>
              </a:cxn>
              <a:cxn ang="16200000">
                <a:pos x="wd2" y="hd2"/>
              </a:cxn>
            </a:cxnLst>
            <a:rect l="0" t="0" r="r" b="b"/>
            <a:pathLst>
              <a:path w="21123" h="20910" extrusionOk="0">
                <a:moveTo>
                  <a:pt x="19244" y="5201"/>
                </a:moveTo>
                <a:cubicBezTo>
                  <a:pt x="16887" y="7557"/>
                  <a:pt x="16887" y="7557"/>
                  <a:pt x="16887" y="7557"/>
                </a:cubicBezTo>
                <a:cubicBezTo>
                  <a:pt x="19244" y="17768"/>
                  <a:pt x="19244" y="17768"/>
                  <a:pt x="19244" y="17768"/>
                </a:cubicBezTo>
                <a:cubicBezTo>
                  <a:pt x="19244" y="18161"/>
                  <a:pt x="19244" y="18161"/>
                  <a:pt x="19244" y="18554"/>
                </a:cubicBezTo>
                <a:cubicBezTo>
                  <a:pt x="17280" y="19732"/>
                  <a:pt x="17280" y="19732"/>
                  <a:pt x="17280" y="19732"/>
                </a:cubicBezTo>
                <a:cubicBezTo>
                  <a:pt x="16887" y="19732"/>
                  <a:pt x="16887" y="20125"/>
                  <a:pt x="16887" y="20125"/>
                </a:cubicBezTo>
                <a:cubicBezTo>
                  <a:pt x="16887" y="20125"/>
                  <a:pt x="16887" y="20125"/>
                  <a:pt x="16887" y="20125"/>
                </a:cubicBezTo>
                <a:cubicBezTo>
                  <a:pt x="16495" y="19732"/>
                  <a:pt x="16495" y="19732"/>
                  <a:pt x="16495" y="19732"/>
                </a:cubicBezTo>
                <a:cubicBezTo>
                  <a:pt x="12175" y="12270"/>
                  <a:pt x="12175" y="12270"/>
                  <a:pt x="12175" y="12270"/>
                </a:cubicBezTo>
                <a:cubicBezTo>
                  <a:pt x="8247" y="15805"/>
                  <a:pt x="8247" y="15805"/>
                  <a:pt x="8247" y="15805"/>
                </a:cubicBezTo>
                <a:cubicBezTo>
                  <a:pt x="9033" y="18946"/>
                  <a:pt x="9033" y="18946"/>
                  <a:pt x="9033" y="18946"/>
                </a:cubicBezTo>
                <a:cubicBezTo>
                  <a:pt x="9425" y="18946"/>
                  <a:pt x="9033" y="19339"/>
                  <a:pt x="9033" y="19339"/>
                </a:cubicBezTo>
                <a:cubicBezTo>
                  <a:pt x="7855" y="20910"/>
                  <a:pt x="7855" y="20910"/>
                  <a:pt x="7855" y="20910"/>
                </a:cubicBezTo>
                <a:cubicBezTo>
                  <a:pt x="7462" y="20910"/>
                  <a:pt x="7462" y="20910"/>
                  <a:pt x="7462" y="20910"/>
                </a:cubicBezTo>
                <a:cubicBezTo>
                  <a:pt x="7462" y="20910"/>
                  <a:pt x="7462" y="20910"/>
                  <a:pt x="7462" y="20910"/>
                </a:cubicBezTo>
                <a:cubicBezTo>
                  <a:pt x="7069" y="20910"/>
                  <a:pt x="7069" y="20910"/>
                  <a:pt x="7069" y="20910"/>
                </a:cubicBezTo>
                <a:cubicBezTo>
                  <a:pt x="3927" y="16983"/>
                  <a:pt x="3927" y="16983"/>
                  <a:pt x="3927" y="16983"/>
                </a:cubicBezTo>
                <a:cubicBezTo>
                  <a:pt x="393" y="14234"/>
                  <a:pt x="393" y="14234"/>
                  <a:pt x="393" y="14234"/>
                </a:cubicBezTo>
                <a:cubicBezTo>
                  <a:pt x="393" y="14234"/>
                  <a:pt x="0" y="13841"/>
                  <a:pt x="0" y="13841"/>
                </a:cubicBezTo>
                <a:cubicBezTo>
                  <a:pt x="0" y="13841"/>
                  <a:pt x="393" y="13448"/>
                  <a:pt x="393" y="13448"/>
                </a:cubicBezTo>
                <a:cubicBezTo>
                  <a:pt x="1571" y="11877"/>
                  <a:pt x="1571" y="11877"/>
                  <a:pt x="1571" y="11877"/>
                </a:cubicBezTo>
                <a:cubicBezTo>
                  <a:pt x="1964" y="11877"/>
                  <a:pt x="1964" y="11877"/>
                  <a:pt x="1964" y="11877"/>
                </a:cubicBezTo>
                <a:cubicBezTo>
                  <a:pt x="1964" y="11877"/>
                  <a:pt x="2356" y="11877"/>
                  <a:pt x="2356" y="11877"/>
                </a:cubicBezTo>
                <a:cubicBezTo>
                  <a:pt x="5105" y="12663"/>
                  <a:pt x="5105" y="12663"/>
                  <a:pt x="5105" y="12663"/>
                </a:cubicBezTo>
                <a:cubicBezTo>
                  <a:pt x="9033" y="8735"/>
                  <a:pt x="9033" y="8735"/>
                  <a:pt x="9033" y="8735"/>
                </a:cubicBezTo>
                <a:cubicBezTo>
                  <a:pt x="1571" y="4808"/>
                  <a:pt x="1571" y="4808"/>
                  <a:pt x="1571" y="4808"/>
                </a:cubicBezTo>
                <a:cubicBezTo>
                  <a:pt x="1178" y="4415"/>
                  <a:pt x="1178" y="4415"/>
                  <a:pt x="1178" y="4415"/>
                </a:cubicBezTo>
                <a:cubicBezTo>
                  <a:pt x="1178" y="4023"/>
                  <a:pt x="1178" y="4023"/>
                  <a:pt x="1178" y="4023"/>
                </a:cubicBezTo>
                <a:cubicBezTo>
                  <a:pt x="3142" y="2059"/>
                  <a:pt x="3142" y="2059"/>
                  <a:pt x="3142" y="2059"/>
                </a:cubicBezTo>
                <a:cubicBezTo>
                  <a:pt x="3142" y="1666"/>
                  <a:pt x="3535" y="1666"/>
                  <a:pt x="3535" y="1666"/>
                </a:cubicBezTo>
                <a:cubicBezTo>
                  <a:pt x="13353" y="4023"/>
                  <a:pt x="13353" y="4023"/>
                  <a:pt x="13353" y="4023"/>
                </a:cubicBezTo>
                <a:cubicBezTo>
                  <a:pt x="16102" y="1666"/>
                  <a:pt x="16102" y="1666"/>
                  <a:pt x="16102" y="1666"/>
                </a:cubicBezTo>
                <a:cubicBezTo>
                  <a:pt x="17280" y="488"/>
                  <a:pt x="19636" y="-690"/>
                  <a:pt x="20815" y="488"/>
                </a:cubicBezTo>
                <a:cubicBezTo>
                  <a:pt x="21600" y="1274"/>
                  <a:pt x="20815" y="3630"/>
                  <a:pt x="19244" y="5201"/>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0" name="Shape 2690"/>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691" name="Shape 2691"/>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49</a:t>
            </a:fld>
            <a:endParaRPr sz="2600">
              <a:solidFill>
                <a:srgbClr val="3F454D"/>
              </a:solidFill>
            </a:endParaRPr>
          </a:p>
        </p:txBody>
      </p:sp>
      <p:sp>
        <p:nvSpPr>
          <p:cNvPr id="2692" name="Shape 2692"/>
          <p:cNvSpPr/>
          <p:nvPr/>
        </p:nvSpPr>
        <p:spPr>
          <a:xfrm>
            <a:off x="1081838" y="3430400"/>
            <a:ext cx="2907441" cy="208675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693" name="Shape 2693"/>
          <p:cNvSpPr/>
          <p:nvPr/>
        </p:nvSpPr>
        <p:spPr>
          <a:xfrm>
            <a:off x="1075634" y="2864305"/>
            <a:ext cx="3169656"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a:t>
            </a:r>
          </a:p>
        </p:txBody>
      </p:sp>
      <p:sp>
        <p:nvSpPr>
          <p:cNvPr id="2694" name="Shape 2694"/>
          <p:cNvSpPr/>
          <p:nvPr/>
        </p:nvSpPr>
        <p:spPr>
          <a:xfrm>
            <a:off x="623293" y="2877290"/>
            <a:ext cx="363133" cy="367006"/>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95" name="Shape 2695"/>
          <p:cNvSpPr/>
          <p:nvPr/>
        </p:nvSpPr>
        <p:spPr>
          <a:xfrm>
            <a:off x="4709635" y="5045145"/>
            <a:ext cx="3422770" cy="978719"/>
          </a:xfrm>
          <a:prstGeom prst="rect">
            <a:avLst/>
          </a:prstGeom>
          <a:solidFill>
            <a:srgbClr val="FFFFFF"/>
          </a:solidFill>
          <a:ln w="3175">
            <a:noFill/>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2696" name="Shape 2696"/>
          <p:cNvSpPr/>
          <p:nvPr/>
        </p:nvSpPr>
        <p:spPr>
          <a:xfrm>
            <a:off x="4709635" y="5045145"/>
            <a:ext cx="988344" cy="978719"/>
          </a:xfrm>
          <a:prstGeom prst="rect">
            <a:avLst/>
          </a:prstGeom>
          <a:solidFill>
            <a:schemeClr val="accent2"/>
          </a:solidFill>
          <a:ln w="12700">
            <a:no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697" name="Shape 2697"/>
          <p:cNvSpPr/>
          <p:nvPr/>
        </p:nvSpPr>
        <p:spPr>
          <a:xfrm>
            <a:off x="5843624" y="5425504"/>
            <a:ext cx="2175798" cy="57296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fontScale="92500"/>
          </a:bodyPr>
          <a:lstStyle>
            <a:lvl1pPr algn="l">
              <a:defRPr sz="1600">
                <a:solidFill>
                  <a:srgbClr val="8E8E8E"/>
                </a:solidFill>
              </a:defRPr>
            </a:lvl1pPr>
          </a:lstStyle>
          <a:p>
            <a:pPr lvl="0">
              <a:defRPr sz="1800">
                <a:solidFill>
                  <a:srgbClr val="000000"/>
                </a:solidFill>
              </a:defRPr>
            </a:pPr>
            <a:r>
              <a:rPr sz="1600">
                <a:solidFill>
                  <a:srgbClr val="8E8E8E"/>
                </a:solidFill>
              </a:rPr>
              <a:t>sed do eiusmod tempor incididunt ut labe et</a:t>
            </a:r>
          </a:p>
        </p:txBody>
      </p:sp>
      <p:sp>
        <p:nvSpPr>
          <p:cNvPr id="2698" name="Shape 2698"/>
          <p:cNvSpPr/>
          <p:nvPr/>
        </p:nvSpPr>
        <p:spPr>
          <a:xfrm>
            <a:off x="5824975" y="5067497"/>
            <a:ext cx="2133500"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a:t>
            </a:r>
          </a:p>
        </p:txBody>
      </p:sp>
      <p:sp>
        <p:nvSpPr>
          <p:cNvPr id="2699" name="Shape 2699"/>
          <p:cNvSpPr/>
          <p:nvPr/>
        </p:nvSpPr>
        <p:spPr>
          <a:xfrm>
            <a:off x="2883347" y="6176097"/>
            <a:ext cx="3422770" cy="978719"/>
          </a:xfrm>
          <a:prstGeom prst="rect">
            <a:avLst/>
          </a:prstGeom>
          <a:solidFill>
            <a:srgbClr val="FFFFFF"/>
          </a:solidFill>
          <a:ln w="3175">
            <a:noFill/>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2700" name="Shape 2700"/>
          <p:cNvSpPr/>
          <p:nvPr/>
        </p:nvSpPr>
        <p:spPr>
          <a:xfrm>
            <a:off x="2883347" y="6176097"/>
            <a:ext cx="988344" cy="978719"/>
          </a:xfrm>
          <a:prstGeom prst="rect">
            <a:avLst/>
          </a:prstGeom>
          <a:solidFill>
            <a:schemeClr val="accent3"/>
          </a:solidFill>
          <a:ln w="12700">
            <a:no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701" name="Shape 2701"/>
          <p:cNvSpPr/>
          <p:nvPr/>
        </p:nvSpPr>
        <p:spPr>
          <a:xfrm>
            <a:off x="4017336" y="6556456"/>
            <a:ext cx="2175799" cy="57931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fontScale="92500"/>
          </a:bodyPr>
          <a:lstStyle>
            <a:lvl1pPr algn="l">
              <a:defRPr sz="1600">
                <a:solidFill>
                  <a:srgbClr val="8E8E8E"/>
                </a:solidFill>
              </a:defRPr>
            </a:lvl1pPr>
          </a:lstStyle>
          <a:p>
            <a:pPr lvl="0">
              <a:defRPr sz="1800">
                <a:solidFill>
                  <a:srgbClr val="000000"/>
                </a:solidFill>
              </a:defRPr>
            </a:pPr>
            <a:r>
              <a:rPr sz="1600">
                <a:solidFill>
                  <a:srgbClr val="8E8E8E"/>
                </a:solidFill>
              </a:rPr>
              <a:t>sed do eiusmod tempor incididunt ut labe et</a:t>
            </a:r>
          </a:p>
        </p:txBody>
      </p:sp>
      <p:sp>
        <p:nvSpPr>
          <p:cNvPr id="2702" name="Shape 2702"/>
          <p:cNvSpPr/>
          <p:nvPr/>
        </p:nvSpPr>
        <p:spPr>
          <a:xfrm>
            <a:off x="3998688" y="6198449"/>
            <a:ext cx="2133499"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a:t>
            </a:r>
          </a:p>
        </p:txBody>
      </p:sp>
      <p:sp>
        <p:nvSpPr>
          <p:cNvPr id="2703" name="Shape 2703"/>
          <p:cNvSpPr/>
          <p:nvPr/>
        </p:nvSpPr>
        <p:spPr>
          <a:xfrm>
            <a:off x="6548153" y="6176097"/>
            <a:ext cx="3422770" cy="978719"/>
          </a:xfrm>
          <a:prstGeom prst="rect">
            <a:avLst/>
          </a:prstGeom>
          <a:solidFill>
            <a:srgbClr val="FFFFFF"/>
          </a:solidFill>
          <a:ln w="3175">
            <a:noFill/>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2704" name="Shape 2704"/>
          <p:cNvSpPr/>
          <p:nvPr/>
        </p:nvSpPr>
        <p:spPr>
          <a:xfrm>
            <a:off x="6548153" y="6176097"/>
            <a:ext cx="988344" cy="978719"/>
          </a:xfrm>
          <a:prstGeom prst="rect">
            <a:avLst/>
          </a:prstGeom>
          <a:solidFill>
            <a:schemeClr val="accent3"/>
          </a:solidFill>
          <a:ln w="12700">
            <a:no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705" name="Shape 2705"/>
          <p:cNvSpPr/>
          <p:nvPr/>
        </p:nvSpPr>
        <p:spPr>
          <a:xfrm>
            <a:off x="7682142" y="6556456"/>
            <a:ext cx="2175799" cy="59690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fontScale="92500"/>
          </a:bodyPr>
          <a:lstStyle>
            <a:lvl1pPr algn="l">
              <a:defRPr sz="1600">
                <a:solidFill>
                  <a:srgbClr val="8E8E8E"/>
                </a:solidFill>
              </a:defRPr>
            </a:lvl1pPr>
          </a:lstStyle>
          <a:p>
            <a:pPr lvl="0">
              <a:defRPr sz="1800">
                <a:solidFill>
                  <a:srgbClr val="000000"/>
                </a:solidFill>
              </a:defRPr>
            </a:pPr>
            <a:r>
              <a:rPr sz="1600">
                <a:solidFill>
                  <a:srgbClr val="8E8E8E"/>
                </a:solidFill>
              </a:rPr>
              <a:t>sed do eiusmod tempor incididunt ut labe et</a:t>
            </a:r>
          </a:p>
        </p:txBody>
      </p:sp>
      <p:sp>
        <p:nvSpPr>
          <p:cNvPr id="2706" name="Shape 2706"/>
          <p:cNvSpPr/>
          <p:nvPr/>
        </p:nvSpPr>
        <p:spPr>
          <a:xfrm>
            <a:off x="7663494" y="6198449"/>
            <a:ext cx="2133499"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a:t>
            </a:r>
          </a:p>
        </p:txBody>
      </p:sp>
      <p:sp>
        <p:nvSpPr>
          <p:cNvPr id="2707" name="Shape 2707"/>
          <p:cNvSpPr/>
          <p:nvPr/>
        </p:nvSpPr>
        <p:spPr>
          <a:xfrm>
            <a:off x="1126209" y="7307050"/>
            <a:ext cx="3422770" cy="978719"/>
          </a:xfrm>
          <a:prstGeom prst="rect">
            <a:avLst/>
          </a:prstGeom>
          <a:solidFill>
            <a:srgbClr val="FFFFFF"/>
          </a:solidFill>
          <a:ln w="3175">
            <a:noFill/>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2708" name="Shape 2708"/>
          <p:cNvSpPr/>
          <p:nvPr/>
        </p:nvSpPr>
        <p:spPr>
          <a:xfrm>
            <a:off x="1126209" y="7307050"/>
            <a:ext cx="988344" cy="978719"/>
          </a:xfrm>
          <a:prstGeom prst="rect">
            <a:avLst/>
          </a:prstGeom>
          <a:solidFill>
            <a:schemeClr val="accent4"/>
          </a:solidFill>
          <a:ln w="12700">
            <a:no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709" name="Shape 2709"/>
          <p:cNvSpPr/>
          <p:nvPr/>
        </p:nvSpPr>
        <p:spPr>
          <a:xfrm>
            <a:off x="2260198" y="7687409"/>
            <a:ext cx="2175799" cy="59690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fontScale="92500"/>
          </a:bodyPr>
          <a:lstStyle>
            <a:lvl1pPr algn="l">
              <a:defRPr sz="1600">
                <a:solidFill>
                  <a:srgbClr val="8E8E8E"/>
                </a:solidFill>
              </a:defRPr>
            </a:lvl1pPr>
          </a:lstStyle>
          <a:p>
            <a:pPr lvl="0">
              <a:defRPr sz="1800">
                <a:solidFill>
                  <a:srgbClr val="000000"/>
                </a:solidFill>
              </a:defRPr>
            </a:pPr>
            <a:r>
              <a:rPr sz="1600">
                <a:solidFill>
                  <a:srgbClr val="8E8E8E"/>
                </a:solidFill>
              </a:rPr>
              <a:t>sed do eiusmod tempor incididunt ut labe e</a:t>
            </a:r>
          </a:p>
        </p:txBody>
      </p:sp>
      <p:sp>
        <p:nvSpPr>
          <p:cNvPr id="2710" name="Shape 2710"/>
          <p:cNvSpPr/>
          <p:nvPr/>
        </p:nvSpPr>
        <p:spPr>
          <a:xfrm>
            <a:off x="2241550" y="7329402"/>
            <a:ext cx="2133499"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a:t>
            </a:r>
          </a:p>
        </p:txBody>
      </p:sp>
      <p:sp>
        <p:nvSpPr>
          <p:cNvPr id="2711" name="Shape 2711"/>
          <p:cNvSpPr/>
          <p:nvPr/>
        </p:nvSpPr>
        <p:spPr>
          <a:xfrm>
            <a:off x="4791015" y="7307050"/>
            <a:ext cx="3422770" cy="978719"/>
          </a:xfrm>
          <a:prstGeom prst="rect">
            <a:avLst/>
          </a:prstGeom>
          <a:solidFill>
            <a:srgbClr val="FFFFFF"/>
          </a:solidFill>
          <a:ln w="3175">
            <a:noFill/>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2712" name="Shape 2712"/>
          <p:cNvSpPr/>
          <p:nvPr/>
        </p:nvSpPr>
        <p:spPr>
          <a:xfrm>
            <a:off x="4791015" y="7307050"/>
            <a:ext cx="988344" cy="978719"/>
          </a:xfrm>
          <a:prstGeom prst="rect">
            <a:avLst/>
          </a:prstGeom>
          <a:solidFill>
            <a:schemeClr val="accent4"/>
          </a:solidFill>
          <a:ln w="12700">
            <a:no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713" name="Shape 2713"/>
          <p:cNvSpPr/>
          <p:nvPr/>
        </p:nvSpPr>
        <p:spPr>
          <a:xfrm>
            <a:off x="5925004" y="7687409"/>
            <a:ext cx="2175798" cy="57296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fontScale="92500"/>
          </a:bodyPr>
          <a:lstStyle>
            <a:lvl1pPr algn="l">
              <a:defRPr sz="1600">
                <a:solidFill>
                  <a:srgbClr val="8E8E8E"/>
                </a:solidFill>
              </a:defRPr>
            </a:lvl1pPr>
          </a:lstStyle>
          <a:p>
            <a:pPr lvl="0">
              <a:defRPr sz="1800">
                <a:solidFill>
                  <a:srgbClr val="000000"/>
                </a:solidFill>
              </a:defRPr>
            </a:pPr>
            <a:r>
              <a:rPr sz="1600">
                <a:solidFill>
                  <a:srgbClr val="8E8E8E"/>
                </a:solidFill>
              </a:rPr>
              <a:t>sed do eiusmod tempor incididunt ut labe et</a:t>
            </a:r>
          </a:p>
        </p:txBody>
      </p:sp>
      <p:sp>
        <p:nvSpPr>
          <p:cNvPr id="2714" name="Shape 2714"/>
          <p:cNvSpPr/>
          <p:nvPr/>
        </p:nvSpPr>
        <p:spPr>
          <a:xfrm>
            <a:off x="5906355" y="7329402"/>
            <a:ext cx="2133500"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a:t>
            </a:r>
          </a:p>
        </p:txBody>
      </p:sp>
      <p:sp>
        <p:nvSpPr>
          <p:cNvPr id="2715" name="Shape 2715"/>
          <p:cNvSpPr/>
          <p:nvPr/>
        </p:nvSpPr>
        <p:spPr>
          <a:xfrm>
            <a:off x="8455821" y="7307050"/>
            <a:ext cx="3422770" cy="978719"/>
          </a:xfrm>
          <a:prstGeom prst="rect">
            <a:avLst/>
          </a:prstGeom>
          <a:solidFill>
            <a:srgbClr val="FFFFFF"/>
          </a:solidFill>
          <a:ln w="3175">
            <a:noFill/>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2716" name="Shape 2716"/>
          <p:cNvSpPr/>
          <p:nvPr/>
        </p:nvSpPr>
        <p:spPr>
          <a:xfrm>
            <a:off x="8455821" y="7307050"/>
            <a:ext cx="988344" cy="978719"/>
          </a:xfrm>
          <a:prstGeom prst="rect">
            <a:avLst/>
          </a:prstGeom>
          <a:solidFill>
            <a:schemeClr val="accent4"/>
          </a:solidFill>
          <a:ln w="12700">
            <a:no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717" name="Shape 2717"/>
          <p:cNvSpPr/>
          <p:nvPr/>
        </p:nvSpPr>
        <p:spPr>
          <a:xfrm>
            <a:off x="9589810" y="7687409"/>
            <a:ext cx="2175799" cy="59690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fontScale="92500"/>
          </a:bodyPr>
          <a:lstStyle>
            <a:lvl1pPr algn="l">
              <a:defRPr sz="1600">
                <a:solidFill>
                  <a:srgbClr val="8E8E8E"/>
                </a:solidFill>
              </a:defRPr>
            </a:lvl1pPr>
          </a:lstStyle>
          <a:p>
            <a:pPr lvl="0">
              <a:defRPr sz="1800">
                <a:solidFill>
                  <a:srgbClr val="000000"/>
                </a:solidFill>
              </a:defRPr>
            </a:pPr>
            <a:r>
              <a:rPr sz="1600">
                <a:solidFill>
                  <a:srgbClr val="8E8E8E"/>
                </a:solidFill>
              </a:rPr>
              <a:t>sed do eiusmod tempor incididunt ut labe et</a:t>
            </a:r>
          </a:p>
        </p:txBody>
      </p:sp>
      <p:sp>
        <p:nvSpPr>
          <p:cNvPr id="2718" name="Shape 2718"/>
          <p:cNvSpPr/>
          <p:nvPr/>
        </p:nvSpPr>
        <p:spPr>
          <a:xfrm>
            <a:off x="9571162" y="7329402"/>
            <a:ext cx="2133499"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a:t>
            </a:r>
          </a:p>
        </p:txBody>
      </p:sp>
      <p:sp>
        <p:nvSpPr>
          <p:cNvPr id="2719" name="Shape 2719"/>
          <p:cNvSpPr/>
          <p:nvPr/>
        </p:nvSpPr>
        <p:spPr>
          <a:xfrm>
            <a:off x="11987214" y="2877290"/>
            <a:ext cx="363134" cy="36700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720" name="Shape 2720"/>
          <p:cNvSpPr/>
          <p:nvPr/>
        </p:nvSpPr>
        <p:spPr>
          <a:xfrm>
            <a:off x="711172" y="2972870"/>
            <a:ext cx="208029" cy="179063"/>
          </a:xfrm>
          <a:custGeom>
            <a:avLst/>
            <a:gdLst/>
            <a:ahLst/>
            <a:cxnLst>
              <a:cxn ang="0">
                <a:pos x="wd2" y="hd2"/>
              </a:cxn>
              <a:cxn ang="5400000">
                <a:pos x="wd2" y="hd2"/>
              </a:cxn>
              <a:cxn ang="10800000">
                <a:pos x="wd2" y="hd2"/>
              </a:cxn>
              <a:cxn ang="16200000">
                <a:pos x="wd2" y="hd2"/>
              </a:cxn>
            </a:cxnLst>
            <a:rect l="0" t="0" r="r" b="b"/>
            <a:pathLst>
              <a:path w="21600" h="21600" extrusionOk="0">
                <a:moveTo>
                  <a:pt x="21600" y="16114"/>
                </a:moveTo>
                <a:cubicBezTo>
                  <a:pt x="21600" y="17143"/>
                  <a:pt x="20712" y="18171"/>
                  <a:pt x="19825" y="18171"/>
                </a:cubicBezTo>
                <a:cubicBezTo>
                  <a:pt x="13611" y="18171"/>
                  <a:pt x="13611" y="18171"/>
                  <a:pt x="13611" y="18171"/>
                </a:cubicBezTo>
                <a:cubicBezTo>
                  <a:pt x="13611" y="19200"/>
                  <a:pt x="14203" y="20229"/>
                  <a:pt x="14203" y="20571"/>
                </a:cubicBezTo>
                <a:cubicBezTo>
                  <a:pt x="14203" y="21257"/>
                  <a:pt x="13907" y="21600"/>
                  <a:pt x="13611" y="21600"/>
                </a:cubicBezTo>
                <a:cubicBezTo>
                  <a:pt x="7693" y="21600"/>
                  <a:pt x="7693" y="21600"/>
                  <a:pt x="7693" y="21600"/>
                </a:cubicBezTo>
                <a:cubicBezTo>
                  <a:pt x="7397" y="21600"/>
                  <a:pt x="7101" y="21257"/>
                  <a:pt x="7101" y="20571"/>
                </a:cubicBezTo>
                <a:cubicBezTo>
                  <a:pt x="7101" y="20229"/>
                  <a:pt x="7693" y="19200"/>
                  <a:pt x="7693" y="18171"/>
                </a:cubicBezTo>
                <a:cubicBezTo>
                  <a:pt x="1775" y="18171"/>
                  <a:pt x="1775" y="18171"/>
                  <a:pt x="1775" y="18171"/>
                </a:cubicBezTo>
                <a:cubicBezTo>
                  <a:pt x="592" y="18171"/>
                  <a:pt x="0" y="17143"/>
                  <a:pt x="0" y="16114"/>
                </a:cubicBezTo>
                <a:cubicBezTo>
                  <a:pt x="0" y="2057"/>
                  <a:pt x="0" y="2057"/>
                  <a:pt x="0" y="2057"/>
                </a:cubicBezTo>
                <a:cubicBezTo>
                  <a:pt x="0" y="686"/>
                  <a:pt x="592" y="0"/>
                  <a:pt x="1775" y="0"/>
                </a:cubicBezTo>
                <a:cubicBezTo>
                  <a:pt x="19825" y="0"/>
                  <a:pt x="19825" y="0"/>
                  <a:pt x="19825" y="0"/>
                </a:cubicBezTo>
                <a:cubicBezTo>
                  <a:pt x="20712" y="0"/>
                  <a:pt x="21600" y="686"/>
                  <a:pt x="21600" y="2057"/>
                </a:cubicBezTo>
                <a:lnTo>
                  <a:pt x="21600" y="16114"/>
                </a:lnTo>
                <a:close/>
                <a:moveTo>
                  <a:pt x="20121" y="2057"/>
                </a:moveTo>
                <a:cubicBezTo>
                  <a:pt x="20121" y="1714"/>
                  <a:pt x="19825" y="1714"/>
                  <a:pt x="19825" y="1714"/>
                </a:cubicBezTo>
                <a:cubicBezTo>
                  <a:pt x="1775" y="1714"/>
                  <a:pt x="1775" y="1714"/>
                  <a:pt x="1775" y="1714"/>
                </a:cubicBezTo>
                <a:cubicBezTo>
                  <a:pt x="1479" y="1714"/>
                  <a:pt x="1479" y="1714"/>
                  <a:pt x="1479" y="2057"/>
                </a:cubicBezTo>
                <a:cubicBezTo>
                  <a:pt x="1479" y="12686"/>
                  <a:pt x="1479" y="12686"/>
                  <a:pt x="1479" y="12686"/>
                </a:cubicBezTo>
                <a:cubicBezTo>
                  <a:pt x="1479" y="13029"/>
                  <a:pt x="1479" y="13371"/>
                  <a:pt x="1775" y="13371"/>
                </a:cubicBezTo>
                <a:cubicBezTo>
                  <a:pt x="19825" y="13371"/>
                  <a:pt x="19825" y="13371"/>
                  <a:pt x="19825" y="13371"/>
                </a:cubicBezTo>
                <a:cubicBezTo>
                  <a:pt x="19825" y="13371"/>
                  <a:pt x="20121" y="13029"/>
                  <a:pt x="20121" y="12686"/>
                </a:cubicBezTo>
                <a:lnTo>
                  <a:pt x="20121" y="205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721" name="Shape 2721"/>
          <p:cNvSpPr/>
          <p:nvPr/>
        </p:nvSpPr>
        <p:spPr>
          <a:xfrm>
            <a:off x="3093796" y="6413627"/>
            <a:ext cx="570469" cy="530754"/>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722" name="Shape 2722"/>
          <p:cNvSpPr/>
          <p:nvPr/>
        </p:nvSpPr>
        <p:spPr>
          <a:xfrm>
            <a:off x="1382651" y="7590694"/>
            <a:ext cx="530753" cy="454690"/>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723" name="Shape 2723"/>
          <p:cNvSpPr/>
          <p:nvPr/>
        </p:nvSpPr>
        <p:spPr>
          <a:xfrm>
            <a:off x="4980133" y="5358538"/>
            <a:ext cx="415215" cy="422436"/>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724" name="Shape 2724"/>
          <p:cNvSpPr/>
          <p:nvPr/>
        </p:nvSpPr>
        <p:spPr>
          <a:xfrm>
            <a:off x="5010879" y="7567533"/>
            <a:ext cx="570469" cy="415215"/>
          </a:xfrm>
          <a:custGeom>
            <a:avLst/>
            <a:gdLst/>
            <a:ahLst/>
            <a:cxnLst>
              <a:cxn ang="0">
                <a:pos x="wd2" y="hd2"/>
              </a:cxn>
              <a:cxn ang="5400000">
                <a:pos x="wd2" y="hd2"/>
              </a:cxn>
              <a:cxn ang="10800000">
                <a:pos x="wd2" y="hd2"/>
              </a:cxn>
              <a:cxn ang="16200000">
                <a:pos x="wd2" y="hd2"/>
              </a:cxn>
            </a:cxnLst>
            <a:rect l="0" t="0" r="r" b="b"/>
            <a:pathLst>
              <a:path w="21600" h="21600" extrusionOk="0">
                <a:moveTo>
                  <a:pt x="17458" y="21600"/>
                </a:moveTo>
                <a:cubicBezTo>
                  <a:pt x="5030" y="21600"/>
                  <a:pt x="5030" y="21600"/>
                  <a:pt x="5030" y="21600"/>
                </a:cubicBezTo>
                <a:cubicBezTo>
                  <a:pt x="2367" y="21600"/>
                  <a:pt x="0" y="18340"/>
                  <a:pt x="0" y="14672"/>
                </a:cubicBezTo>
                <a:cubicBezTo>
                  <a:pt x="0" y="11819"/>
                  <a:pt x="1184" y="9374"/>
                  <a:pt x="2959" y="8558"/>
                </a:cubicBezTo>
                <a:cubicBezTo>
                  <a:pt x="2959" y="8151"/>
                  <a:pt x="2959" y="8151"/>
                  <a:pt x="2959" y="7743"/>
                </a:cubicBezTo>
                <a:cubicBezTo>
                  <a:pt x="2959" y="3260"/>
                  <a:pt x="5622" y="0"/>
                  <a:pt x="8877" y="0"/>
                </a:cubicBezTo>
                <a:cubicBezTo>
                  <a:pt x="10948" y="0"/>
                  <a:pt x="13315" y="1630"/>
                  <a:pt x="14203" y="4891"/>
                </a:cubicBezTo>
                <a:cubicBezTo>
                  <a:pt x="14499" y="4075"/>
                  <a:pt x="15386" y="3668"/>
                  <a:pt x="15978" y="3668"/>
                </a:cubicBezTo>
                <a:cubicBezTo>
                  <a:pt x="17458" y="3668"/>
                  <a:pt x="18937" y="5706"/>
                  <a:pt x="18937" y="7743"/>
                </a:cubicBezTo>
                <a:cubicBezTo>
                  <a:pt x="18937" y="8558"/>
                  <a:pt x="18641" y="9374"/>
                  <a:pt x="18345" y="9781"/>
                </a:cubicBezTo>
                <a:cubicBezTo>
                  <a:pt x="20416" y="10596"/>
                  <a:pt x="21600" y="13042"/>
                  <a:pt x="21600" y="15487"/>
                </a:cubicBezTo>
                <a:cubicBezTo>
                  <a:pt x="21600" y="18747"/>
                  <a:pt x="19825" y="21600"/>
                  <a:pt x="17458" y="21600"/>
                </a:cubicBezTo>
                <a:close/>
                <a:moveTo>
                  <a:pt x="14499" y="11004"/>
                </a:moveTo>
                <a:cubicBezTo>
                  <a:pt x="10356" y="5298"/>
                  <a:pt x="10356" y="5298"/>
                  <a:pt x="10356" y="5298"/>
                </a:cubicBezTo>
                <a:cubicBezTo>
                  <a:pt x="10356" y="5298"/>
                  <a:pt x="10356" y="5298"/>
                  <a:pt x="10060" y="5298"/>
                </a:cubicBezTo>
                <a:cubicBezTo>
                  <a:pt x="10060" y="5298"/>
                  <a:pt x="10060" y="5298"/>
                  <a:pt x="10060" y="5298"/>
                </a:cubicBezTo>
                <a:cubicBezTo>
                  <a:pt x="5918" y="11004"/>
                  <a:pt x="5918" y="11004"/>
                  <a:pt x="5918" y="11004"/>
                </a:cubicBezTo>
                <a:cubicBezTo>
                  <a:pt x="5918" y="11004"/>
                  <a:pt x="5918" y="11004"/>
                  <a:pt x="5918" y="11004"/>
                </a:cubicBezTo>
                <a:cubicBezTo>
                  <a:pt x="5918" y="11411"/>
                  <a:pt x="5918" y="11819"/>
                  <a:pt x="6214" y="11819"/>
                </a:cubicBezTo>
                <a:cubicBezTo>
                  <a:pt x="8877" y="11819"/>
                  <a:pt x="8877" y="11819"/>
                  <a:pt x="8877" y="11819"/>
                </a:cubicBezTo>
                <a:cubicBezTo>
                  <a:pt x="8877" y="17117"/>
                  <a:pt x="8877" y="17117"/>
                  <a:pt x="8877" y="17117"/>
                </a:cubicBezTo>
                <a:cubicBezTo>
                  <a:pt x="8877" y="17525"/>
                  <a:pt x="8877" y="17525"/>
                  <a:pt x="9173" y="17525"/>
                </a:cubicBezTo>
                <a:cubicBezTo>
                  <a:pt x="11244" y="17525"/>
                  <a:pt x="11244" y="17525"/>
                  <a:pt x="11244" y="17525"/>
                </a:cubicBezTo>
                <a:cubicBezTo>
                  <a:pt x="11540" y="17525"/>
                  <a:pt x="11540" y="17525"/>
                  <a:pt x="11540" y="17117"/>
                </a:cubicBezTo>
                <a:cubicBezTo>
                  <a:pt x="11540" y="11819"/>
                  <a:pt x="11540" y="11819"/>
                  <a:pt x="11540" y="11819"/>
                </a:cubicBezTo>
                <a:cubicBezTo>
                  <a:pt x="14203" y="11819"/>
                  <a:pt x="14203" y="11819"/>
                  <a:pt x="14203" y="11819"/>
                </a:cubicBezTo>
                <a:cubicBezTo>
                  <a:pt x="14499" y="11819"/>
                  <a:pt x="14499" y="11411"/>
                  <a:pt x="14499" y="11004"/>
                </a:cubicBezTo>
                <a:cubicBezTo>
                  <a:pt x="14499" y="11004"/>
                  <a:pt x="14499" y="11004"/>
                  <a:pt x="14499" y="11004"/>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725" name="Shape 2725"/>
          <p:cNvSpPr/>
          <p:nvPr/>
        </p:nvSpPr>
        <p:spPr>
          <a:xfrm>
            <a:off x="6764481" y="6413627"/>
            <a:ext cx="530753" cy="530754"/>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2071" y="17788"/>
                  <a:pt x="12071" y="17788"/>
                  <a:pt x="12071" y="17788"/>
                </a:cubicBezTo>
                <a:cubicBezTo>
                  <a:pt x="8894" y="21282"/>
                  <a:pt x="8894" y="21282"/>
                  <a:pt x="8894" y="21282"/>
                </a:cubicBezTo>
                <a:cubicBezTo>
                  <a:pt x="8894" y="21282"/>
                  <a:pt x="8576" y="21600"/>
                  <a:pt x="8259" y="21600"/>
                </a:cubicBezTo>
                <a:cubicBezTo>
                  <a:pt x="8259" y="21600"/>
                  <a:pt x="8259" y="21600"/>
                  <a:pt x="8259" y="21600"/>
                </a:cubicBezTo>
                <a:cubicBezTo>
                  <a:pt x="7941" y="21282"/>
                  <a:pt x="7624" y="20965"/>
                  <a:pt x="7624" y="20647"/>
                </a:cubicBezTo>
                <a:cubicBezTo>
                  <a:pt x="7624" y="16518"/>
                  <a:pt x="7624" y="16518"/>
                  <a:pt x="7624" y="16518"/>
                </a:cubicBezTo>
                <a:cubicBezTo>
                  <a:pt x="18106" y="3812"/>
                  <a:pt x="18106" y="3812"/>
                  <a:pt x="18106" y="3812"/>
                </a:cubicBezTo>
                <a:cubicBezTo>
                  <a:pt x="5082" y="14929"/>
                  <a:pt x="5082" y="14929"/>
                  <a:pt x="5082" y="14929"/>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647" y="0"/>
                  <a:pt x="20647" y="0"/>
                </a:cubicBezTo>
                <a:cubicBezTo>
                  <a:pt x="20965" y="0"/>
                  <a:pt x="20965" y="0"/>
                  <a:pt x="21282" y="0"/>
                </a:cubicBezTo>
                <a:cubicBezTo>
                  <a:pt x="21600" y="318"/>
                  <a:pt x="21600" y="635"/>
                  <a:pt x="21600" y="953"/>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726" name="Shape 2726"/>
          <p:cNvSpPr/>
          <p:nvPr/>
        </p:nvSpPr>
        <p:spPr>
          <a:xfrm>
            <a:off x="8678823" y="7606820"/>
            <a:ext cx="556027" cy="422437"/>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727" name="Shape 2727"/>
          <p:cNvSpPr/>
          <p:nvPr/>
        </p:nvSpPr>
        <p:spPr>
          <a:xfrm>
            <a:off x="8945149" y="3430400"/>
            <a:ext cx="2907441" cy="208675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728" name="Shape 2728"/>
          <p:cNvSpPr/>
          <p:nvPr/>
        </p:nvSpPr>
        <p:spPr>
          <a:xfrm>
            <a:off x="8682934" y="2864305"/>
            <a:ext cx="3169656"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a:t>
            </a:r>
          </a:p>
        </p:txBody>
      </p:sp>
      <p:sp>
        <p:nvSpPr>
          <p:cNvPr id="2729" name="Shape 2729"/>
          <p:cNvSpPr/>
          <p:nvPr/>
        </p:nvSpPr>
        <p:spPr>
          <a:xfrm>
            <a:off x="12055914" y="2953915"/>
            <a:ext cx="225734" cy="213756"/>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7"/>
                  <a:pt x="5718" y="11137"/>
                  <a:pt x="5718" y="11137"/>
                </a:cubicBezTo>
                <a:cubicBezTo>
                  <a:pt x="3176" y="14175"/>
                  <a:pt x="2859" y="16875"/>
                  <a:pt x="2859" y="16875"/>
                </a:cubicBezTo>
                <a:cubicBezTo>
                  <a:pt x="635" y="12150"/>
                  <a:pt x="635" y="12150"/>
                  <a:pt x="635" y="12150"/>
                </a:cubicBezTo>
                <a:cubicBezTo>
                  <a:pt x="0" y="11475"/>
                  <a:pt x="318" y="10800"/>
                  <a:pt x="318" y="10800"/>
                </a:cubicBezTo>
                <a:cubicBezTo>
                  <a:pt x="318" y="10800"/>
                  <a:pt x="953" y="9788"/>
                  <a:pt x="1906" y="8100"/>
                </a:cubicBezTo>
                <a:cubicBezTo>
                  <a:pt x="0" y="7088"/>
                  <a:pt x="0" y="7088"/>
                  <a:pt x="0" y="7088"/>
                </a:cubicBezTo>
                <a:cubicBezTo>
                  <a:pt x="5400" y="7425"/>
                  <a:pt x="5400" y="7425"/>
                  <a:pt x="5400" y="7425"/>
                </a:cubicBezTo>
                <a:lnTo>
                  <a:pt x="7624" y="12150"/>
                </a:lnTo>
                <a:close/>
                <a:moveTo>
                  <a:pt x="9847" y="19575"/>
                </a:moveTo>
                <a:cubicBezTo>
                  <a:pt x="9847" y="19912"/>
                  <a:pt x="9847" y="19912"/>
                  <a:pt x="9847" y="19912"/>
                </a:cubicBezTo>
                <a:cubicBezTo>
                  <a:pt x="4765" y="19575"/>
                  <a:pt x="4765" y="19575"/>
                  <a:pt x="4765" y="19575"/>
                </a:cubicBezTo>
                <a:cubicBezTo>
                  <a:pt x="4129" y="19575"/>
                  <a:pt x="3494" y="18900"/>
                  <a:pt x="3494" y="18225"/>
                </a:cubicBezTo>
                <a:cubicBezTo>
                  <a:pt x="2859" y="17212"/>
                  <a:pt x="3494" y="15525"/>
                  <a:pt x="3812" y="14512"/>
                </a:cubicBezTo>
                <a:cubicBezTo>
                  <a:pt x="3812" y="14512"/>
                  <a:pt x="4765" y="14512"/>
                  <a:pt x="9847" y="14850"/>
                </a:cubicBezTo>
                <a:lnTo>
                  <a:pt x="9847" y="19575"/>
                </a:lnTo>
                <a:close/>
                <a:moveTo>
                  <a:pt x="7624" y="7763"/>
                </a:moveTo>
                <a:cubicBezTo>
                  <a:pt x="3812" y="5400"/>
                  <a:pt x="3812" y="5400"/>
                  <a:pt x="3812" y="5400"/>
                </a:cubicBezTo>
                <a:cubicBezTo>
                  <a:pt x="3494" y="5063"/>
                  <a:pt x="3494" y="5063"/>
                  <a:pt x="3494" y="5063"/>
                </a:cubicBezTo>
                <a:cubicBezTo>
                  <a:pt x="6035" y="675"/>
                  <a:pt x="6035" y="675"/>
                  <a:pt x="6035" y="675"/>
                </a:cubicBezTo>
                <a:cubicBezTo>
                  <a:pt x="6671" y="0"/>
                  <a:pt x="7306" y="0"/>
                  <a:pt x="7941" y="0"/>
                </a:cubicBezTo>
                <a:cubicBezTo>
                  <a:pt x="9212" y="0"/>
                  <a:pt x="9847" y="1350"/>
                  <a:pt x="10800" y="2025"/>
                </a:cubicBezTo>
                <a:cubicBezTo>
                  <a:pt x="10800" y="2025"/>
                  <a:pt x="10165" y="3038"/>
                  <a:pt x="7624" y="7763"/>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8"/>
                  <a:pt x="16835" y="3038"/>
                </a:cubicBezTo>
                <a:lnTo>
                  <a:pt x="18741" y="2025"/>
                </a:lnTo>
                <a:close/>
                <a:moveTo>
                  <a:pt x="17788" y="18562"/>
                </a:moveTo>
                <a:cubicBezTo>
                  <a:pt x="17471" y="19575"/>
                  <a:pt x="16835" y="19575"/>
                  <a:pt x="16835" y="19575"/>
                </a:cubicBezTo>
                <a:cubicBezTo>
                  <a:pt x="16835" y="19575"/>
                  <a:pt x="15882" y="19575"/>
                  <a:pt x="13976" y="19575"/>
                </a:cubicBezTo>
                <a:cubicBezTo>
                  <a:pt x="14294" y="21600"/>
                  <a:pt x="14294" y="21600"/>
                  <a:pt x="14294" y="21600"/>
                </a:cubicBezTo>
                <a:cubicBezTo>
                  <a:pt x="11435" y="17212"/>
                  <a:pt x="11435" y="17212"/>
                  <a:pt x="11435" y="17212"/>
                </a:cubicBezTo>
                <a:cubicBezTo>
                  <a:pt x="13976" y="12487"/>
                  <a:pt x="13976" y="12487"/>
                  <a:pt x="13976" y="12487"/>
                </a:cubicBezTo>
                <a:cubicBezTo>
                  <a:pt x="13976" y="14512"/>
                  <a:pt x="13976" y="14512"/>
                  <a:pt x="13976" y="14512"/>
                </a:cubicBezTo>
                <a:cubicBezTo>
                  <a:pt x="18106" y="15187"/>
                  <a:pt x="20329" y="13837"/>
                  <a:pt x="20329" y="13837"/>
                </a:cubicBezTo>
                <a:lnTo>
                  <a:pt x="17788" y="18562"/>
                </a:lnTo>
                <a:close/>
                <a:moveTo>
                  <a:pt x="21282" y="10800"/>
                </a:moveTo>
                <a:cubicBezTo>
                  <a:pt x="21600" y="11475"/>
                  <a:pt x="21282" y="12150"/>
                  <a:pt x="20965" y="12825"/>
                </a:cubicBezTo>
                <a:cubicBezTo>
                  <a:pt x="20329" y="13837"/>
                  <a:pt x="18741" y="13837"/>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p:nvPr/>
        </p:nvSpPr>
        <p:spPr>
          <a:xfrm>
            <a:off x="-5360" y="-22346"/>
            <a:ext cx="13015520" cy="9798292"/>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grpSp>
        <p:nvGrpSpPr>
          <p:cNvPr id="254" name="Group 254"/>
          <p:cNvGrpSpPr/>
          <p:nvPr/>
        </p:nvGrpSpPr>
        <p:grpSpPr>
          <a:xfrm>
            <a:off x="205633" y="2792870"/>
            <a:ext cx="12607082" cy="4041142"/>
            <a:chOff x="0" y="0"/>
            <a:chExt cx="12607080" cy="4041141"/>
          </a:xfrm>
        </p:grpSpPr>
        <p:sp>
          <p:nvSpPr>
            <p:cNvPr id="175" name="Shape 175"/>
            <p:cNvSpPr/>
            <p:nvPr/>
          </p:nvSpPr>
          <p:spPr>
            <a:xfrm>
              <a:off x="13546" y="6949"/>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76" name="Shape 176"/>
            <p:cNvSpPr/>
            <p:nvPr/>
          </p:nvSpPr>
          <p:spPr>
            <a:xfrm>
              <a:off x="864729" y="6949"/>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77" name="Shape 177"/>
            <p:cNvSpPr/>
            <p:nvPr/>
          </p:nvSpPr>
          <p:spPr>
            <a:xfrm>
              <a:off x="1715911" y="6949"/>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78" name="Shape 178"/>
            <p:cNvSpPr/>
            <p:nvPr/>
          </p:nvSpPr>
          <p:spPr>
            <a:xfrm>
              <a:off x="2567093" y="6949"/>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79" name="Shape 179"/>
            <p:cNvSpPr/>
            <p:nvPr/>
          </p:nvSpPr>
          <p:spPr>
            <a:xfrm>
              <a:off x="3418275" y="6949"/>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0" name="Shape 180"/>
            <p:cNvSpPr/>
            <p:nvPr/>
          </p:nvSpPr>
          <p:spPr>
            <a:xfrm>
              <a:off x="4269458" y="6949"/>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1" name="Shape 181"/>
            <p:cNvSpPr/>
            <p:nvPr/>
          </p:nvSpPr>
          <p:spPr>
            <a:xfrm>
              <a:off x="5120640" y="6949"/>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2" name="Shape 182"/>
            <p:cNvSpPr/>
            <p:nvPr/>
          </p:nvSpPr>
          <p:spPr>
            <a:xfrm>
              <a:off x="5971822" y="6949"/>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3" name="Shape 183"/>
            <p:cNvSpPr/>
            <p:nvPr/>
          </p:nvSpPr>
          <p:spPr>
            <a:xfrm>
              <a:off x="6823005" y="6949"/>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4" name="Shape 184"/>
            <p:cNvSpPr/>
            <p:nvPr/>
          </p:nvSpPr>
          <p:spPr>
            <a:xfrm>
              <a:off x="7674187" y="6949"/>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5" name="Shape 185"/>
            <p:cNvSpPr/>
            <p:nvPr/>
          </p:nvSpPr>
          <p:spPr>
            <a:xfrm>
              <a:off x="8525368" y="6949"/>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6" name="Shape 186"/>
            <p:cNvSpPr/>
            <p:nvPr/>
          </p:nvSpPr>
          <p:spPr>
            <a:xfrm>
              <a:off x="9376551" y="6949"/>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7" name="Shape 187"/>
            <p:cNvSpPr/>
            <p:nvPr/>
          </p:nvSpPr>
          <p:spPr>
            <a:xfrm>
              <a:off x="10227733" y="6949"/>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8" name="Shape 188"/>
            <p:cNvSpPr/>
            <p:nvPr/>
          </p:nvSpPr>
          <p:spPr>
            <a:xfrm>
              <a:off x="11078916" y="6949"/>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89" name="Shape 189"/>
            <p:cNvSpPr/>
            <p:nvPr/>
          </p:nvSpPr>
          <p:spPr>
            <a:xfrm>
              <a:off x="11930098" y="6949"/>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0" name="Shape 190"/>
            <p:cNvSpPr/>
            <p:nvPr/>
          </p:nvSpPr>
          <p:spPr>
            <a:xfrm>
              <a:off x="13546" y="842327"/>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1" name="Shape 191"/>
            <p:cNvSpPr/>
            <p:nvPr/>
          </p:nvSpPr>
          <p:spPr>
            <a:xfrm>
              <a:off x="864729" y="842327"/>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2" name="Shape 192"/>
            <p:cNvSpPr/>
            <p:nvPr/>
          </p:nvSpPr>
          <p:spPr>
            <a:xfrm>
              <a:off x="1715911" y="842327"/>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3" name="Shape 193"/>
            <p:cNvSpPr/>
            <p:nvPr/>
          </p:nvSpPr>
          <p:spPr>
            <a:xfrm>
              <a:off x="2567093" y="842327"/>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4" name="Shape 194"/>
            <p:cNvSpPr/>
            <p:nvPr/>
          </p:nvSpPr>
          <p:spPr>
            <a:xfrm>
              <a:off x="3418275" y="842327"/>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5" name="Shape 195"/>
            <p:cNvSpPr/>
            <p:nvPr/>
          </p:nvSpPr>
          <p:spPr>
            <a:xfrm>
              <a:off x="4269458" y="842327"/>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6" name="Shape 196"/>
            <p:cNvSpPr/>
            <p:nvPr/>
          </p:nvSpPr>
          <p:spPr>
            <a:xfrm>
              <a:off x="5120640" y="842327"/>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7" name="Shape 197"/>
            <p:cNvSpPr/>
            <p:nvPr/>
          </p:nvSpPr>
          <p:spPr>
            <a:xfrm>
              <a:off x="5971822" y="842327"/>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8" name="Shape 198"/>
            <p:cNvSpPr/>
            <p:nvPr/>
          </p:nvSpPr>
          <p:spPr>
            <a:xfrm>
              <a:off x="6823005" y="842327"/>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199" name="Shape 199"/>
            <p:cNvSpPr/>
            <p:nvPr/>
          </p:nvSpPr>
          <p:spPr>
            <a:xfrm>
              <a:off x="7674187" y="842327"/>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0" name="Shape 200"/>
            <p:cNvSpPr/>
            <p:nvPr/>
          </p:nvSpPr>
          <p:spPr>
            <a:xfrm>
              <a:off x="8525368" y="842327"/>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1" name="Shape 201"/>
            <p:cNvSpPr/>
            <p:nvPr/>
          </p:nvSpPr>
          <p:spPr>
            <a:xfrm>
              <a:off x="9376551" y="842327"/>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2" name="Shape 202"/>
            <p:cNvSpPr/>
            <p:nvPr/>
          </p:nvSpPr>
          <p:spPr>
            <a:xfrm>
              <a:off x="10227733" y="842327"/>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3" name="Shape 203"/>
            <p:cNvSpPr/>
            <p:nvPr/>
          </p:nvSpPr>
          <p:spPr>
            <a:xfrm>
              <a:off x="11078916" y="842327"/>
              <a:ext cx="676981"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4" name="Shape 204"/>
            <p:cNvSpPr/>
            <p:nvPr/>
          </p:nvSpPr>
          <p:spPr>
            <a:xfrm>
              <a:off x="11930098" y="842327"/>
              <a:ext cx="676982" cy="676982"/>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5" name="Shape 205"/>
            <p:cNvSpPr/>
            <p:nvPr/>
          </p:nvSpPr>
          <p:spPr>
            <a:xfrm>
              <a:off x="13546" y="1677705"/>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6" name="Shape 206"/>
            <p:cNvSpPr/>
            <p:nvPr/>
          </p:nvSpPr>
          <p:spPr>
            <a:xfrm>
              <a:off x="864729" y="1677705"/>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7" name="Shape 207"/>
            <p:cNvSpPr/>
            <p:nvPr/>
          </p:nvSpPr>
          <p:spPr>
            <a:xfrm>
              <a:off x="1715911" y="1677705"/>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8" name="Shape 208"/>
            <p:cNvSpPr/>
            <p:nvPr/>
          </p:nvSpPr>
          <p:spPr>
            <a:xfrm>
              <a:off x="2567093" y="1677705"/>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09" name="Shape 209"/>
            <p:cNvSpPr/>
            <p:nvPr/>
          </p:nvSpPr>
          <p:spPr>
            <a:xfrm>
              <a:off x="3418275" y="1677705"/>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0" name="Shape 210"/>
            <p:cNvSpPr/>
            <p:nvPr/>
          </p:nvSpPr>
          <p:spPr>
            <a:xfrm>
              <a:off x="4269458" y="1677705"/>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1" name="Shape 211"/>
            <p:cNvSpPr/>
            <p:nvPr/>
          </p:nvSpPr>
          <p:spPr>
            <a:xfrm>
              <a:off x="5120640" y="1677705"/>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2" name="Shape 212"/>
            <p:cNvSpPr/>
            <p:nvPr/>
          </p:nvSpPr>
          <p:spPr>
            <a:xfrm>
              <a:off x="5971822" y="1677705"/>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3" name="Shape 213"/>
            <p:cNvSpPr/>
            <p:nvPr/>
          </p:nvSpPr>
          <p:spPr>
            <a:xfrm>
              <a:off x="6823005" y="1677705"/>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4" name="Shape 214"/>
            <p:cNvSpPr/>
            <p:nvPr/>
          </p:nvSpPr>
          <p:spPr>
            <a:xfrm>
              <a:off x="7674187" y="1677705"/>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5" name="Shape 215"/>
            <p:cNvSpPr/>
            <p:nvPr/>
          </p:nvSpPr>
          <p:spPr>
            <a:xfrm>
              <a:off x="8525368" y="1677705"/>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6" name="Shape 216"/>
            <p:cNvSpPr/>
            <p:nvPr/>
          </p:nvSpPr>
          <p:spPr>
            <a:xfrm>
              <a:off x="9376551" y="1677705"/>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7" name="Shape 217"/>
            <p:cNvSpPr/>
            <p:nvPr/>
          </p:nvSpPr>
          <p:spPr>
            <a:xfrm>
              <a:off x="10227733" y="1677705"/>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8" name="Shape 218"/>
            <p:cNvSpPr/>
            <p:nvPr/>
          </p:nvSpPr>
          <p:spPr>
            <a:xfrm>
              <a:off x="11078916" y="1677705"/>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19" name="Shape 219"/>
            <p:cNvSpPr/>
            <p:nvPr/>
          </p:nvSpPr>
          <p:spPr>
            <a:xfrm>
              <a:off x="11930098" y="1677705"/>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0" name="Shape 220"/>
            <p:cNvSpPr/>
            <p:nvPr/>
          </p:nvSpPr>
          <p:spPr>
            <a:xfrm>
              <a:off x="0" y="2513083"/>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1" name="Shape 221"/>
            <p:cNvSpPr/>
            <p:nvPr/>
          </p:nvSpPr>
          <p:spPr>
            <a:xfrm>
              <a:off x="851182" y="2513083"/>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2" name="Shape 222"/>
            <p:cNvSpPr/>
            <p:nvPr/>
          </p:nvSpPr>
          <p:spPr>
            <a:xfrm>
              <a:off x="1702364" y="2513083"/>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3" name="Shape 223"/>
            <p:cNvSpPr/>
            <p:nvPr/>
          </p:nvSpPr>
          <p:spPr>
            <a:xfrm>
              <a:off x="2553546" y="2513083"/>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4" name="Shape 224"/>
            <p:cNvSpPr/>
            <p:nvPr/>
          </p:nvSpPr>
          <p:spPr>
            <a:xfrm>
              <a:off x="3404729" y="2513083"/>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5" name="Shape 225"/>
            <p:cNvSpPr/>
            <p:nvPr/>
          </p:nvSpPr>
          <p:spPr>
            <a:xfrm>
              <a:off x="4255911" y="2513083"/>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6" name="Shape 226"/>
            <p:cNvSpPr/>
            <p:nvPr/>
          </p:nvSpPr>
          <p:spPr>
            <a:xfrm>
              <a:off x="5107093" y="2513083"/>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7" name="Shape 227"/>
            <p:cNvSpPr/>
            <p:nvPr/>
          </p:nvSpPr>
          <p:spPr>
            <a:xfrm>
              <a:off x="5958275" y="2513083"/>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8" name="Shape 228"/>
            <p:cNvSpPr/>
            <p:nvPr/>
          </p:nvSpPr>
          <p:spPr>
            <a:xfrm>
              <a:off x="6809458" y="2513083"/>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29" name="Shape 229"/>
            <p:cNvSpPr/>
            <p:nvPr/>
          </p:nvSpPr>
          <p:spPr>
            <a:xfrm>
              <a:off x="7660640" y="2513083"/>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0" name="Shape 230"/>
            <p:cNvSpPr/>
            <p:nvPr/>
          </p:nvSpPr>
          <p:spPr>
            <a:xfrm>
              <a:off x="8511822" y="2513083"/>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1" name="Shape 231"/>
            <p:cNvSpPr/>
            <p:nvPr/>
          </p:nvSpPr>
          <p:spPr>
            <a:xfrm>
              <a:off x="9363005" y="2513083"/>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2" name="Shape 232"/>
            <p:cNvSpPr/>
            <p:nvPr/>
          </p:nvSpPr>
          <p:spPr>
            <a:xfrm>
              <a:off x="10214187" y="2513083"/>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3" name="Shape 233"/>
            <p:cNvSpPr/>
            <p:nvPr/>
          </p:nvSpPr>
          <p:spPr>
            <a:xfrm>
              <a:off x="11065369" y="2513083"/>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4" name="Shape 234"/>
            <p:cNvSpPr/>
            <p:nvPr/>
          </p:nvSpPr>
          <p:spPr>
            <a:xfrm>
              <a:off x="11916551" y="2513083"/>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5" name="Shape 235"/>
            <p:cNvSpPr/>
            <p:nvPr/>
          </p:nvSpPr>
          <p:spPr>
            <a:xfrm>
              <a:off x="0" y="3348461"/>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6" name="Shape 236"/>
            <p:cNvSpPr/>
            <p:nvPr/>
          </p:nvSpPr>
          <p:spPr>
            <a:xfrm>
              <a:off x="851182" y="3348461"/>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7" name="Shape 237"/>
            <p:cNvSpPr/>
            <p:nvPr/>
          </p:nvSpPr>
          <p:spPr>
            <a:xfrm>
              <a:off x="1702364" y="3348461"/>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8" name="Shape 238"/>
            <p:cNvSpPr/>
            <p:nvPr/>
          </p:nvSpPr>
          <p:spPr>
            <a:xfrm>
              <a:off x="2553546" y="3348461"/>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39" name="Shape 239"/>
            <p:cNvSpPr/>
            <p:nvPr/>
          </p:nvSpPr>
          <p:spPr>
            <a:xfrm>
              <a:off x="3404729" y="3348461"/>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0" name="Shape 240"/>
            <p:cNvSpPr/>
            <p:nvPr/>
          </p:nvSpPr>
          <p:spPr>
            <a:xfrm>
              <a:off x="4255911" y="3348461"/>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1" name="Shape 241"/>
            <p:cNvSpPr/>
            <p:nvPr/>
          </p:nvSpPr>
          <p:spPr>
            <a:xfrm>
              <a:off x="5107093" y="3348461"/>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2" name="Shape 242"/>
            <p:cNvSpPr/>
            <p:nvPr/>
          </p:nvSpPr>
          <p:spPr>
            <a:xfrm>
              <a:off x="5958275" y="3348461"/>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3" name="Shape 243"/>
            <p:cNvSpPr/>
            <p:nvPr/>
          </p:nvSpPr>
          <p:spPr>
            <a:xfrm>
              <a:off x="6809458" y="3348461"/>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4" name="Shape 244"/>
            <p:cNvSpPr/>
            <p:nvPr/>
          </p:nvSpPr>
          <p:spPr>
            <a:xfrm>
              <a:off x="7660640" y="3348461"/>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5" name="Shape 245"/>
            <p:cNvSpPr/>
            <p:nvPr/>
          </p:nvSpPr>
          <p:spPr>
            <a:xfrm>
              <a:off x="8511822" y="3348461"/>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6" name="Shape 246"/>
            <p:cNvSpPr/>
            <p:nvPr/>
          </p:nvSpPr>
          <p:spPr>
            <a:xfrm>
              <a:off x="9363005" y="3348461"/>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7" name="Shape 247"/>
            <p:cNvSpPr/>
            <p:nvPr/>
          </p:nvSpPr>
          <p:spPr>
            <a:xfrm>
              <a:off x="10214187" y="3348461"/>
              <a:ext cx="676981"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8" name="Shape 248"/>
            <p:cNvSpPr/>
            <p:nvPr/>
          </p:nvSpPr>
          <p:spPr>
            <a:xfrm>
              <a:off x="11065369" y="3348461"/>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49" name="Shape 249"/>
            <p:cNvSpPr/>
            <p:nvPr/>
          </p:nvSpPr>
          <p:spPr>
            <a:xfrm>
              <a:off x="11916551" y="3348461"/>
              <a:ext cx="676982" cy="676981"/>
            </a:xfrm>
            <a:prstGeom prst="rect">
              <a:avLst/>
            </a:prstGeom>
            <a:noFill/>
            <a:ln w="12700" cap="flat">
              <a:solidFill>
                <a:srgbClr val="3F454D"/>
              </a:solidFill>
              <a:prstDash val="solid"/>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250" name="Shape 250"/>
            <p:cNvSpPr/>
            <p:nvPr/>
          </p:nvSpPr>
          <p:spPr>
            <a:xfrm>
              <a:off x="4245416" y="0"/>
              <a:ext cx="4116247" cy="4041141"/>
            </a:xfrm>
            <a:prstGeom prst="rect">
              <a:avLst/>
            </a:pr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grpSp>
          <p:nvGrpSpPr>
            <p:cNvPr id="253" name="Group 253"/>
            <p:cNvGrpSpPr/>
            <p:nvPr/>
          </p:nvGrpSpPr>
          <p:grpSpPr>
            <a:xfrm>
              <a:off x="5176467" y="1369104"/>
              <a:ext cx="2384259" cy="1139316"/>
              <a:chOff x="116566" y="60867"/>
              <a:chExt cx="2384257" cy="1139315"/>
            </a:xfrm>
          </p:grpSpPr>
          <p:sp>
            <p:nvSpPr>
              <p:cNvPr id="251" name="Shape 251"/>
              <p:cNvSpPr/>
              <p:nvPr/>
            </p:nvSpPr>
            <p:spPr>
              <a:xfrm>
                <a:off x="940888" y="323020"/>
                <a:ext cx="1559935" cy="87716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l">
                  <a:defRPr sz="5200">
                    <a:solidFill>
                      <a:srgbClr val="52C3CB"/>
                    </a:solidFill>
                  </a:defRPr>
                </a:lvl1pPr>
              </a:lstStyle>
              <a:p>
                <a:pPr lvl="0">
                  <a:defRPr sz="1800">
                    <a:solidFill>
                      <a:srgbClr val="000000"/>
                    </a:solidFill>
                  </a:defRPr>
                </a:pPr>
                <a:r>
                  <a:rPr sz="5200" dirty="0">
                    <a:solidFill>
                      <a:schemeClr val="accent4"/>
                    </a:solidFill>
                  </a:rPr>
                  <a:t>ECO</a:t>
                </a:r>
              </a:p>
            </p:txBody>
          </p:sp>
          <p:sp>
            <p:nvSpPr>
              <p:cNvPr id="252" name="Shape 252"/>
              <p:cNvSpPr/>
              <p:nvPr/>
            </p:nvSpPr>
            <p:spPr>
              <a:xfrm rot="20827885">
                <a:off x="116566" y="60867"/>
                <a:ext cx="673208" cy="1122692"/>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4"/>
              </a:solidFill>
              <a:ln w="12700" cap="flat">
                <a:noFill/>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grpSp>
      </p:gr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1" name="Shape 273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732" name="Shape 273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50</a:t>
            </a:fld>
            <a:endParaRPr sz="2600">
              <a:solidFill>
                <a:srgbClr val="3F454D"/>
              </a:solidFill>
            </a:endParaRPr>
          </a:p>
        </p:txBody>
      </p:sp>
      <p:grpSp>
        <p:nvGrpSpPr>
          <p:cNvPr id="2739" name="Group 2739"/>
          <p:cNvGrpSpPr/>
          <p:nvPr/>
        </p:nvGrpSpPr>
        <p:grpSpPr>
          <a:xfrm>
            <a:off x="616807" y="5750617"/>
            <a:ext cx="1169135" cy="1085853"/>
            <a:chOff x="0" y="0"/>
            <a:chExt cx="1169134" cy="1085852"/>
          </a:xfrm>
        </p:grpSpPr>
        <p:sp>
          <p:nvSpPr>
            <p:cNvPr id="2733" name="Shape 2733"/>
            <p:cNvSpPr/>
            <p:nvPr/>
          </p:nvSpPr>
          <p:spPr>
            <a:xfrm>
              <a:off x="123928" y="281339"/>
              <a:ext cx="921130" cy="778477"/>
            </a:xfrm>
            <a:custGeom>
              <a:avLst/>
              <a:gdLst/>
              <a:ahLst/>
              <a:cxnLst>
                <a:cxn ang="0">
                  <a:pos x="wd2" y="hd2"/>
                </a:cxn>
                <a:cxn ang="5400000">
                  <a:pos x="wd2" y="hd2"/>
                </a:cxn>
                <a:cxn ang="10800000">
                  <a:pos x="wd2" y="hd2"/>
                </a:cxn>
                <a:cxn ang="16200000">
                  <a:pos x="wd2" y="hd2"/>
                </a:cxn>
              </a:cxnLst>
              <a:rect l="0" t="0" r="r" b="b"/>
              <a:pathLst>
                <a:path w="21600" h="21510" extrusionOk="0">
                  <a:moveTo>
                    <a:pt x="1148" y="18936"/>
                  </a:moveTo>
                  <a:lnTo>
                    <a:pt x="0" y="0"/>
                  </a:lnTo>
                  <a:lnTo>
                    <a:pt x="21600" y="60"/>
                  </a:lnTo>
                  <a:lnTo>
                    <a:pt x="20137" y="18999"/>
                  </a:lnTo>
                  <a:cubicBezTo>
                    <a:pt x="17349" y="20563"/>
                    <a:pt x="14313" y="21416"/>
                    <a:pt x="11227" y="21502"/>
                  </a:cubicBezTo>
                  <a:cubicBezTo>
                    <a:pt x="7741" y="21600"/>
                    <a:pt x="4289" y="20721"/>
                    <a:pt x="1148" y="18936"/>
                  </a:cubicBezTo>
                  <a:close/>
                </a:path>
              </a:pathLst>
            </a:custGeom>
            <a:solidFill>
              <a:srgbClr val="D1D3D6"/>
            </a:solid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734" name="Shape 2734"/>
            <p:cNvSpPr/>
            <p:nvPr/>
          </p:nvSpPr>
          <p:spPr>
            <a:xfrm>
              <a:off x="172928" y="836367"/>
              <a:ext cx="813143" cy="249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1D3D6"/>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35" name="Shape 2735"/>
            <p:cNvSpPr/>
            <p:nvPr/>
          </p:nvSpPr>
          <p:spPr>
            <a:xfrm>
              <a:off x="0" y="81657"/>
              <a:ext cx="1169032" cy="249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36" name="Shape 2736"/>
            <p:cNvSpPr/>
            <p:nvPr/>
          </p:nvSpPr>
          <p:spPr>
            <a:xfrm>
              <a:off x="111" y="127553"/>
              <a:ext cx="1169024" cy="75942"/>
            </a:xfrm>
            <a:prstGeom prst="rect">
              <a:avLst/>
            </a:prstGeom>
            <a:solidFill>
              <a:srgbClr val="A6AAA9"/>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37" name="Shape 2737"/>
            <p:cNvSpPr/>
            <p:nvPr/>
          </p:nvSpPr>
          <p:spPr>
            <a:xfrm>
              <a:off x="0" y="0"/>
              <a:ext cx="1169032" cy="2494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AC0BE"/>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38" name="Shape 2738"/>
            <p:cNvSpPr/>
            <p:nvPr/>
          </p:nvSpPr>
          <p:spPr>
            <a:xfrm>
              <a:off x="103508" y="22090"/>
              <a:ext cx="962015" cy="205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28684"/>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grpSp>
      <p:sp>
        <p:nvSpPr>
          <p:cNvPr id="2740" name="Shape 2740"/>
          <p:cNvSpPr/>
          <p:nvPr/>
        </p:nvSpPr>
        <p:spPr>
          <a:xfrm>
            <a:off x="603503" y="4517790"/>
            <a:ext cx="1643380" cy="1460479"/>
          </a:xfrm>
          <a:custGeom>
            <a:avLst/>
            <a:gdLst/>
            <a:ahLst/>
            <a:cxnLst>
              <a:cxn ang="0">
                <a:pos x="wd2" y="hd2"/>
              </a:cxn>
              <a:cxn ang="5400000">
                <a:pos x="wd2" y="hd2"/>
              </a:cxn>
              <a:cxn ang="10800000">
                <a:pos x="wd2" y="hd2"/>
              </a:cxn>
              <a:cxn ang="16200000">
                <a:pos x="wd2" y="hd2"/>
              </a:cxn>
            </a:cxnLst>
            <a:rect l="0" t="0" r="r" b="b"/>
            <a:pathLst>
              <a:path w="21491" h="21294" extrusionOk="0">
                <a:moveTo>
                  <a:pt x="6799" y="21285"/>
                </a:moveTo>
                <a:lnTo>
                  <a:pt x="6819" y="18455"/>
                </a:lnTo>
                <a:cubicBezTo>
                  <a:pt x="6863" y="17887"/>
                  <a:pt x="6774" y="17316"/>
                  <a:pt x="6561" y="16798"/>
                </a:cubicBezTo>
                <a:cubicBezTo>
                  <a:pt x="6351" y="16286"/>
                  <a:pt x="6027" y="15843"/>
                  <a:pt x="5620" y="15510"/>
                </a:cubicBezTo>
                <a:lnTo>
                  <a:pt x="1759" y="11676"/>
                </a:lnTo>
                <a:cubicBezTo>
                  <a:pt x="907" y="10760"/>
                  <a:pt x="330" y="9573"/>
                  <a:pt x="105" y="8278"/>
                </a:cubicBezTo>
                <a:cubicBezTo>
                  <a:pt x="-109" y="7048"/>
                  <a:pt x="5" y="5775"/>
                  <a:pt x="433" y="4616"/>
                </a:cubicBezTo>
                <a:cubicBezTo>
                  <a:pt x="1260" y="2489"/>
                  <a:pt x="2907" y="893"/>
                  <a:pt x="4912" y="276"/>
                </a:cubicBezTo>
                <a:cubicBezTo>
                  <a:pt x="6800" y="-305"/>
                  <a:pt x="8820" y="42"/>
                  <a:pt x="10463" y="1230"/>
                </a:cubicBezTo>
                <a:cubicBezTo>
                  <a:pt x="12349" y="1490"/>
                  <a:pt x="14127" y="2356"/>
                  <a:pt x="15581" y="3721"/>
                </a:cubicBezTo>
                <a:cubicBezTo>
                  <a:pt x="17090" y="5139"/>
                  <a:pt x="18160" y="6987"/>
                  <a:pt x="19073" y="8883"/>
                </a:cubicBezTo>
                <a:cubicBezTo>
                  <a:pt x="20033" y="10875"/>
                  <a:pt x="20845" y="12975"/>
                  <a:pt x="21491" y="15165"/>
                </a:cubicBezTo>
                <a:cubicBezTo>
                  <a:pt x="20216" y="14732"/>
                  <a:pt x="18976" y="14219"/>
                  <a:pt x="17776" y="13631"/>
                </a:cubicBezTo>
                <a:cubicBezTo>
                  <a:pt x="14917" y="12232"/>
                  <a:pt x="12126" y="10307"/>
                  <a:pt x="10640" y="7135"/>
                </a:cubicBezTo>
                <a:cubicBezTo>
                  <a:pt x="9891" y="5537"/>
                  <a:pt x="9566" y="3734"/>
                  <a:pt x="9706" y="1938"/>
                </a:cubicBezTo>
                <a:cubicBezTo>
                  <a:pt x="8299" y="1023"/>
                  <a:pt x="6615" y="800"/>
                  <a:pt x="5055" y="1321"/>
                </a:cubicBezTo>
                <a:cubicBezTo>
                  <a:pt x="3429" y="1864"/>
                  <a:pt x="2093" y="3163"/>
                  <a:pt x="1387" y="4884"/>
                </a:cubicBezTo>
                <a:cubicBezTo>
                  <a:pt x="1036" y="5805"/>
                  <a:pt x="943" y="6823"/>
                  <a:pt x="1121" y="7804"/>
                </a:cubicBezTo>
                <a:cubicBezTo>
                  <a:pt x="1323" y="8924"/>
                  <a:pt x="1864" y="9933"/>
                  <a:pt x="2654" y="10661"/>
                </a:cubicBezTo>
                <a:lnTo>
                  <a:pt x="7427" y="15295"/>
                </a:lnTo>
                <a:cubicBezTo>
                  <a:pt x="7905" y="15696"/>
                  <a:pt x="8277" y="16233"/>
                  <a:pt x="8505" y="16850"/>
                </a:cubicBezTo>
                <a:cubicBezTo>
                  <a:pt x="8687" y="17343"/>
                  <a:pt x="8772" y="17874"/>
                  <a:pt x="8754" y="18406"/>
                </a:cubicBezTo>
                <a:lnTo>
                  <a:pt x="8754" y="21283"/>
                </a:lnTo>
                <a:cubicBezTo>
                  <a:pt x="8460" y="21289"/>
                  <a:pt x="8166" y="21293"/>
                  <a:pt x="7872" y="21294"/>
                </a:cubicBezTo>
                <a:cubicBezTo>
                  <a:pt x="7515" y="21295"/>
                  <a:pt x="7157" y="21292"/>
                  <a:pt x="6799" y="21285"/>
                </a:cubicBezTo>
                <a:close/>
              </a:path>
            </a:pathLst>
          </a:custGeom>
          <a:solidFill>
            <a:schemeClr val="accent1"/>
          </a:solidFill>
          <a:ln w="12700">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2741" name="Shape 2741"/>
          <p:cNvSpPr/>
          <p:nvPr/>
        </p:nvSpPr>
        <p:spPr>
          <a:xfrm rot="21304243">
            <a:off x="1619115" y="4594493"/>
            <a:ext cx="685481" cy="6308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05" y="1139"/>
                  <a:pt x="4410" y="2706"/>
                  <a:pt x="6217" y="4632"/>
                </a:cubicBezTo>
                <a:cubicBezTo>
                  <a:pt x="8148" y="6689"/>
                  <a:pt x="9693" y="9097"/>
                  <a:pt x="11065" y="11593"/>
                </a:cubicBezTo>
                <a:cubicBezTo>
                  <a:pt x="12553" y="14299"/>
                  <a:pt x="13852" y="17138"/>
                  <a:pt x="14946" y="20090"/>
                </a:cubicBezTo>
                <a:cubicBezTo>
                  <a:pt x="16026" y="20395"/>
                  <a:pt x="17112" y="20671"/>
                  <a:pt x="18204" y="20920"/>
                </a:cubicBezTo>
                <a:cubicBezTo>
                  <a:pt x="19331" y="21177"/>
                  <a:pt x="20463" y="21403"/>
                  <a:pt x="21600" y="21600"/>
                </a:cubicBezTo>
                <a:cubicBezTo>
                  <a:pt x="20240" y="18708"/>
                  <a:pt x="18769" y="15898"/>
                  <a:pt x="17192" y="13175"/>
                </a:cubicBezTo>
                <a:cubicBezTo>
                  <a:pt x="15764" y="10708"/>
                  <a:pt x="14232" y="8277"/>
                  <a:pt x="12286" y="6224"/>
                </a:cubicBezTo>
                <a:cubicBezTo>
                  <a:pt x="8951" y="2707"/>
                  <a:pt x="4624" y="511"/>
                  <a:pt x="0" y="0"/>
                </a:cubicBezTo>
                <a:close/>
              </a:path>
            </a:pathLst>
          </a:custGeom>
          <a:solidFill>
            <a:schemeClr val="accent1"/>
          </a:solidFill>
          <a:ln w="12700">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grpSp>
        <p:nvGrpSpPr>
          <p:cNvPr id="2748" name="Group 2748"/>
          <p:cNvGrpSpPr/>
          <p:nvPr/>
        </p:nvGrpSpPr>
        <p:grpSpPr>
          <a:xfrm>
            <a:off x="2738976" y="5750617"/>
            <a:ext cx="1169135" cy="1085853"/>
            <a:chOff x="0" y="0"/>
            <a:chExt cx="1169134" cy="1085852"/>
          </a:xfrm>
        </p:grpSpPr>
        <p:sp>
          <p:nvSpPr>
            <p:cNvPr id="2742" name="Shape 2742"/>
            <p:cNvSpPr/>
            <p:nvPr/>
          </p:nvSpPr>
          <p:spPr>
            <a:xfrm>
              <a:off x="123928" y="281339"/>
              <a:ext cx="921130" cy="778477"/>
            </a:xfrm>
            <a:custGeom>
              <a:avLst/>
              <a:gdLst/>
              <a:ahLst/>
              <a:cxnLst>
                <a:cxn ang="0">
                  <a:pos x="wd2" y="hd2"/>
                </a:cxn>
                <a:cxn ang="5400000">
                  <a:pos x="wd2" y="hd2"/>
                </a:cxn>
                <a:cxn ang="10800000">
                  <a:pos x="wd2" y="hd2"/>
                </a:cxn>
                <a:cxn ang="16200000">
                  <a:pos x="wd2" y="hd2"/>
                </a:cxn>
              </a:cxnLst>
              <a:rect l="0" t="0" r="r" b="b"/>
              <a:pathLst>
                <a:path w="21600" h="21510" extrusionOk="0">
                  <a:moveTo>
                    <a:pt x="1148" y="18936"/>
                  </a:moveTo>
                  <a:lnTo>
                    <a:pt x="0" y="0"/>
                  </a:lnTo>
                  <a:lnTo>
                    <a:pt x="21600" y="60"/>
                  </a:lnTo>
                  <a:lnTo>
                    <a:pt x="20137" y="18999"/>
                  </a:lnTo>
                  <a:cubicBezTo>
                    <a:pt x="17349" y="20563"/>
                    <a:pt x="14313" y="21416"/>
                    <a:pt x="11227" y="21502"/>
                  </a:cubicBezTo>
                  <a:cubicBezTo>
                    <a:pt x="7741" y="21600"/>
                    <a:pt x="4289" y="20721"/>
                    <a:pt x="1148" y="18936"/>
                  </a:cubicBezTo>
                  <a:close/>
                </a:path>
              </a:pathLst>
            </a:custGeom>
            <a:solidFill>
              <a:srgbClr val="D1D3D6"/>
            </a:solid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743" name="Shape 2743"/>
            <p:cNvSpPr/>
            <p:nvPr/>
          </p:nvSpPr>
          <p:spPr>
            <a:xfrm>
              <a:off x="172928" y="836367"/>
              <a:ext cx="813143" cy="249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1D3D6"/>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44" name="Shape 2744"/>
            <p:cNvSpPr/>
            <p:nvPr/>
          </p:nvSpPr>
          <p:spPr>
            <a:xfrm>
              <a:off x="0" y="81657"/>
              <a:ext cx="1169032" cy="249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45" name="Shape 2745"/>
            <p:cNvSpPr/>
            <p:nvPr/>
          </p:nvSpPr>
          <p:spPr>
            <a:xfrm>
              <a:off x="111" y="127553"/>
              <a:ext cx="1169024" cy="75942"/>
            </a:xfrm>
            <a:prstGeom prst="rect">
              <a:avLst/>
            </a:prstGeom>
            <a:solidFill>
              <a:srgbClr val="A6AAA9"/>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46" name="Shape 2746"/>
            <p:cNvSpPr/>
            <p:nvPr/>
          </p:nvSpPr>
          <p:spPr>
            <a:xfrm>
              <a:off x="0" y="0"/>
              <a:ext cx="1169032" cy="2494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AC0BE"/>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47" name="Shape 2747"/>
            <p:cNvSpPr/>
            <p:nvPr/>
          </p:nvSpPr>
          <p:spPr>
            <a:xfrm>
              <a:off x="103508" y="22090"/>
              <a:ext cx="962015" cy="205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28684"/>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grpSp>
      <p:sp>
        <p:nvSpPr>
          <p:cNvPr id="2749" name="Shape 2749"/>
          <p:cNvSpPr/>
          <p:nvPr/>
        </p:nvSpPr>
        <p:spPr>
          <a:xfrm>
            <a:off x="2618005" y="4280015"/>
            <a:ext cx="2539595" cy="1698254"/>
          </a:xfrm>
          <a:custGeom>
            <a:avLst/>
            <a:gdLst/>
            <a:ahLst/>
            <a:cxnLst>
              <a:cxn ang="0">
                <a:pos x="wd2" y="hd2"/>
              </a:cxn>
              <a:cxn ang="5400000">
                <a:pos x="wd2" y="hd2"/>
              </a:cxn>
              <a:cxn ang="10800000">
                <a:pos x="wd2" y="hd2"/>
              </a:cxn>
              <a:cxn ang="16200000">
                <a:pos x="wd2" y="hd2"/>
              </a:cxn>
            </a:cxnLst>
            <a:rect l="0" t="0" r="r" b="b"/>
            <a:pathLst>
              <a:path w="21480" h="21370" extrusionOk="0">
                <a:moveTo>
                  <a:pt x="5308" y="21363"/>
                </a:moveTo>
                <a:lnTo>
                  <a:pt x="5321" y="18920"/>
                </a:lnTo>
                <a:cubicBezTo>
                  <a:pt x="5349" y="18430"/>
                  <a:pt x="5292" y="17937"/>
                  <a:pt x="5154" y="17490"/>
                </a:cubicBezTo>
                <a:cubicBezTo>
                  <a:pt x="5018" y="17048"/>
                  <a:pt x="4809" y="16665"/>
                  <a:pt x="4545" y="16378"/>
                </a:cubicBezTo>
                <a:lnTo>
                  <a:pt x="2048" y="13069"/>
                </a:lnTo>
                <a:cubicBezTo>
                  <a:pt x="1361" y="12303"/>
                  <a:pt x="815" y="11291"/>
                  <a:pt x="460" y="10128"/>
                </a:cubicBezTo>
                <a:cubicBezTo>
                  <a:pt x="-2" y="8614"/>
                  <a:pt x="-120" y="6917"/>
                  <a:pt x="124" y="5294"/>
                </a:cubicBezTo>
                <a:cubicBezTo>
                  <a:pt x="583" y="3182"/>
                  <a:pt x="1666" y="1498"/>
                  <a:pt x="3063" y="720"/>
                </a:cubicBezTo>
                <a:cubicBezTo>
                  <a:pt x="4601" y="-135"/>
                  <a:pt x="6325" y="207"/>
                  <a:pt x="7659" y="1633"/>
                </a:cubicBezTo>
                <a:cubicBezTo>
                  <a:pt x="8840" y="327"/>
                  <a:pt x="10321" y="-229"/>
                  <a:pt x="11777" y="86"/>
                </a:cubicBezTo>
                <a:cubicBezTo>
                  <a:pt x="13418" y="441"/>
                  <a:pt x="14830" y="1854"/>
                  <a:pt x="16314" y="2935"/>
                </a:cubicBezTo>
                <a:cubicBezTo>
                  <a:pt x="17942" y="4119"/>
                  <a:pt x="19686" y="4913"/>
                  <a:pt x="21480" y="5288"/>
                </a:cubicBezTo>
                <a:cubicBezTo>
                  <a:pt x="19585" y="7762"/>
                  <a:pt x="17051" y="8862"/>
                  <a:pt x="14559" y="8293"/>
                </a:cubicBezTo>
                <a:cubicBezTo>
                  <a:pt x="13326" y="8012"/>
                  <a:pt x="12157" y="7325"/>
                  <a:pt x="11063" y="6437"/>
                </a:cubicBezTo>
                <a:cubicBezTo>
                  <a:pt x="9783" y="5400"/>
                  <a:pt x="8610" y="4095"/>
                  <a:pt x="7580" y="2562"/>
                </a:cubicBezTo>
                <a:cubicBezTo>
                  <a:pt x="6353" y="1098"/>
                  <a:pt x="4680" y="774"/>
                  <a:pt x="3243" y="1720"/>
                </a:cubicBezTo>
                <a:cubicBezTo>
                  <a:pt x="2097" y="2475"/>
                  <a:pt x="1242" y="3962"/>
                  <a:pt x="919" y="5763"/>
                </a:cubicBezTo>
                <a:cubicBezTo>
                  <a:pt x="784" y="6993"/>
                  <a:pt x="881" y="8255"/>
                  <a:pt x="1199" y="9408"/>
                </a:cubicBezTo>
                <a:cubicBezTo>
                  <a:pt x="1502" y="10507"/>
                  <a:pt x="1994" y="11468"/>
                  <a:pt x="2627" y="12193"/>
                </a:cubicBezTo>
                <a:lnTo>
                  <a:pt x="5714" y="16192"/>
                </a:lnTo>
                <a:cubicBezTo>
                  <a:pt x="6023" y="16539"/>
                  <a:pt x="6264" y="17002"/>
                  <a:pt x="6412" y="17535"/>
                </a:cubicBezTo>
                <a:cubicBezTo>
                  <a:pt x="6529" y="17960"/>
                  <a:pt x="6584" y="18418"/>
                  <a:pt x="6572" y="18878"/>
                </a:cubicBezTo>
                <a:lnTo>
                  <a:pt x="6572" y="21361"/>
                </a:lnTo>
                <a:cubicBezTo>
                  <a:pt x="6382" y="21366"/>
                  <a:pt x="6192" y="21369"/>
                  <a:pt x="6002" y="21370"/>
                </a:cubicBezTo>
                <a:cubicBezTo>
                  <a:pt x="5771" y="21371"/>
                  <a:pt x="5540" y="21368"/>
                  <a:pt x="5308" y="21363"/>
                </a:cubicBezTo>
                <a:close/>
              </a:path>
            </a:pathLst>
          </a:custGeom>
          <a:solidFill>
            <a:schemeClr val="accent2"/>
          </a:solidFill>
          <a:ln w="12700">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2750" name="Shape 2750"/>
          <p:cNvSpPr/>
          <p:nvPr/>
        </p:nvSpPr>
        <p:spPr>
          <a:xfrm>
            <a:off x="3860855" y="4231353"/>
            <a:ext cx="1182512" cy="294100"/>
          </a:xfrm>
          <a:custGeom>
            <a:avLst/>
            <a:gdLst/>
            <a:ahLst/>
            <a:cxnLst>
              <a:cxn ang="0">
                <a:pos x="wd2" y="hd2"/>
              </a:cxn>
              <a:cxn ang="5400000">
                <a:pos x="wd2" y="hd2"/>
              </a:cxn>
              <a:cxn ang="10800000">
                <a:pos x="wd2" y="hd2"/>
              </a:cxn>
              <a:cxn ang="16200000">
                <a:pos x="wd2" y="hd2"/>
              </a:cxn>
            </a:cxnLst>
            <a:rect l="0" t="0" r="r" b="b"/>
            <a:pathLst>
              <a:path w="21600" h="20666" extrusionOk="0">
                <a:moveTo>
                  <a:pt x="0" y="2232"/>
                </a:moveTo>
                <a:cubicBezTo>
                  <a:pt x="1443" y="1752"/>
                  <a:pt x="2897" y="2128"/>
                  <a:pt x="4310" y="3349"/>
                </a:cubicBezTo>
                <a:cubicBezTo>
                  <a:pt x="6961" y="5638"/>
                  <a:pt x="9359" y="10766"/>
                  <a:pt x="11765" y="15591"/>
                </a:cubicBezTo>
                <a:cubicBezTo>
                  <a:pt x="12626" y="17317"/>
                  <a:pt x="13491" y="19008"/>
                  <a:pt x="14360" y="20666"/>
                </a:cubicBezTo>
                <a:cubicBezTo>
                  <a:pt x="16184" y="20155"/>
                  <a:pt x="17931" y="17634"/>
                  <a:pt x="19392" y="13406"/>
                </a:cubicBezTo>
                <a:cubicBezTo>
                  <a:pt x="20257" y="10901"/>
                  <a:pt x="21004" y="7841"/>
                  <a:pt x="21600" y="4361"/>
                </a:cubicBezTo>
                <a:cubicBezTo>
                  <a:pt x="20036" y="6496"/>
                  <a:pt x="18369" y="7270"/>
                  <a:pt x="16718" y="6629"/>
                </a:cubicBezTo>
                <a:cubicBezTo>
                  <a:pt x="15165" y="6026"/>
                  <a:pt x="13669" y="4184"/>
                  <a:pt x="12150" y="2829"/>
                </a:cubicBezTo>
                <a:cubicBezTo>
                  <a:pt x="8158" y="-730"/>
                  <a:pt x="4014" y="-934"/>
                  <a:pt x="0" y="2232"/>
                </a:cubicBezTo>
                <a:close/>
              </a:path>
            </a:pathLst>
          </a:custGeom>
          <a:solidFill>
            <a:schemeClr val="accent2"/>
          </a:solidFill>
          <a:ln w="12700">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grpSp>
        <p:nvGrpSpPr>
          <p:cNvPr id="2757" name="Group 2757"/>
          <p:cNvGrpSpPr/>
          <p:nvPr/>
        </p:nvGrpSpPr>
        <p:grpSpPr>
          <a:xfrm>
            <a:off x="5158835" y="5750617"/>
            <a:ext cx="1169135" cy="1085853"/>
            <a:chOff x="0" y="0"/>
            <a:chExt cx="1169134" cy="1085852"/>
          </a:xfrm>
        </p:grpSpPr>
        <p:sp>
          <p:nvSpPr>
            <p:cNvPr id="2751" name="Shape 2751"/>
            <p:cNvSpPr/>
            <p:nvPr/>
          </p:nvSpPr>
          <p:spPr>
            <a:xfrm>
              <a:off x="123928" y="281339"/>
              <a:ext cx="921130" cy="778477"/>
            </a:xfrm>
            <a:custGeom>
              <a:avLst/>
              <a:gdLst/>
              <a:ahLst/>
              <a:cxnLst>
                <a:cxn ang="0">
                  <a:pos x="wd2" y="hd2"/>
                </a:cxn>
                <a:cxn ang="5400000">
                  <a:pos x="wd2" y="hd2"/>
                </a:cxn>
                <a:cxn ang="10800000">
                  <a:pos x="wd2" y="hd2"/>
                </a:cxn>
                <a:cxn ang="16200000">
                  <a:pos x="wd2" y="hd2"/>
                </a:cxn>
              </a:cxnLst>
              <a:rect l="0" t="0" r="r" b="b"/>
              <a:pathLst>
                <a:path w="21600" h="21510" extrusionOk="0">
                  <a:moveTo>
                    <a:pt x="1148" y="18936"/>
                  </a:moveTo>
                  <a:lnTo>
                    <a:pt x="0" y="0"/>
                  </a:lnTo>
                  <a:lnTo>
                    <a:pt x="21600" y="60"/>
                  </a:lnTo>
                  <a:lnTo>
                    <a:pt x="20137" y="18999"/>
                  </a:lnTo>
                  <a:cubicBezTo>
                    <a:pt x="17349" y="20563"/>
                    <a:pt x="14313" y="21416"/>
                    <a:pt x="11227" y="21502"/>
                  </a:cubicBezTo>
                  <a:cubicBezTo>
                    <a:pt x="7741" y="21600"/>
                    <a:pt x="4289" y="20721"/>
                    <a:pt x="1148" y="18936"/>
                  </a:cubicBezTo>
                  <a:close/>
                </a:path>
              </a:pathLst>
            </a:custGeom>
            <a:solidFill>
              <a:srgbClr val="D1D3D6"/>
            </a:solid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752" name="Shape 2752"/>
            <p:cNvSpPr/>
            <p:nvPr/>
          </p:nvSpPr>
          <p:spPr>
            <a:xfrm>
              <a:off x="172928" y="836367"/>
              <a:ext cx="813143" cy="249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1D3D6"/>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53" name="Shape 2753"/>
            <p:cNvSpPr/>
            <p:nvPr/>
          </p:nvSpPr>
          <p:spPr>
            <a:xfrm>
              <a:off x="0" y="81657"/>
              <a:ext cx="1169032" cy="2494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54" name="Shape 2754"/>
            <p:cNvSpPr/>
            <p:nvPr/>
          </p:nvSpPr>
          <p:spPr>
            <a:xfrm>
              <a:off x="111" y="127553"/>
              <a:ext cx="1169024" cy="75942"/>
            </a:xfrm>
            <a:prstGeom prst="rect">
              <a:avLst/>
            </a:prstGeom>
            <a:solidFill>
              <a:srgbClr val="A6AAA9"/>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55" name="Shape 2755"/>
            <p:cNvSpPr/>
            <p:nvPr/>
          </p:nvSpPr>
          <p:spPr>
            <a:xfrm>
              <a:off x="0" y="0"/>
              <a:ext cx="1169032" cy="2494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AC0BE"/>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756" name="Shape 2756"/>
            <p:cNvSpPr/>
            <p:nvPr/>
          </p:nvSpPr>
          <p:spPr>
            <a:xfrm>
              <a:off x="103508" y="22090"/>
              <a:ext cx="962015" cy="205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28684"/>
            </a:solidFill>
            <a:ln w="3175" cap="flat">
              <a:noFill/>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grpSp>
      <p:sp>
        <p:nvSpPr>
          <p:cNvPr id="2758" name="Shape 2758"/>
          <p:cNvSpPr/>
          <p:nvPr/>
        </p:nvSpPr>
        <p:spPr>
          <a:xfrm>
            <a:off x="4510244" y="3193518"/>
            <a:ext cx="2244364" cy="2783682"/>
          </a:xfrm>
          <a:custGeom>
            <a:avLst/>
            <a:gdLst/>
            <a:ahLst/>
            <a:cxnLst>
              <a:cxn ang="0">
                <a:pos x="wd2" y="hd2"/>
              </a:cxn>
              <a:cxn ang="5400000">
                <a:pos x="wd2" y="hd2"/>
              </a:cxn>
              <a:cxn ang="10800000">
                <a:pos x="wd2" y="hd2"/>
              </a:cxn>
              <a:cxn ang="16200000">
                <a:pos x="wd2" y="hd2"/>
              </a:cxn>
            </a:cxnLst>
            <a:rect l="0" t="0" r="r" b="b"/>
            <a:pathLst>
              <a:path w="21600" h="21479" extrusionOk="0">
                <a:moveTo>
                  <a:pt x="10757" y="21467"/>
                </a:moveTo>
                <a:lnTo>
                  <a:pt x="11826" y="19116"/>
                </a:lnTo>
                <a:cubicBezTo>
                  <a:pt x="12087" y="18607"/>
                  <a:pt x="12190" y="18055"/>
                  <a:pt x="12127" y="17507"/>
                </a:cubicBezTo>
                <a:cubicBezTo>
                  <a:pt x="12066" y="16967"/>
                  <a:pt x="11844" y="16447"/>
                  <a:pt x="11481" y="15989"/>
                </a:cubicBezTo>
                <a:cubicBezTo>
                  <a:pt x="10958" y="15432"/>
                  <a:pt x="10650" y="14765"/>
                  <a:pt x="10593" y="14069"/>
                </a:cubicBezTo>
                <a:cubicBezTo>
                  <a:pt x="10543" y="13451"/>
                  <a:pt x="10694" y="12833"/>
                  <a:pt x="11032" y="12276"/>
                </a:cubicBezTo>
                <a:cubicBezTo>
                  <a:pt x="11247" y="11900"/>
                  <a:pt x="11398" y="11502"/>
                  <a:pt x="11480" y="11093"/>
                </a:cubicBezTo>
                <a:cubicBezTo>
                  <a:pt x="11739" y="9816"/>
                  <a:pt x="11333" y="8509"/>
                  <a:pt x="10359" y="7478"/>
                </a:cubicBezTo>
                <a:cubicBezTo>
                  <a:pt x="9315" y="7680"/>
                  <a:pt x="8234" y="7623"/>
                  <a:pt x="7252" y="7330"/>
                </a:cubicBezTo>
                <a:cubicBezTo>
                  <a:pt x="6258" y="7034"/>
                  <a:pt x="5388" y="6505"/>
                  <a:pt x="4707" y="5826"/>
                </a:cubicBezTo>
                <a:cubicBezTo>
                  <a:pt x="3547" y="4668"/>
                  <a:pt x="3056" y="3186"/>
                  <a:pt x="2010" y="1975"/>
                </a:cubicBezTo>
                <a:cubicBezTo>
                  <a:pt x="1468" y="1348"/>
                  <a:pt x="787" y="803"/>
                  <a:pt x="0" y="370"/>
                </a:cubicBezTo>
                <a:cubicBezTo>
                  <a:pt x="1660" y="-78"/>
                  <a:pt x="3449" y="-120"/>
                  <a:pt x="5139" y="248"/>
                </a:cubicBezTo>
                <a:cubicBezTo>
                  <a:pt x="6349" y="512"/>
                  <a:pt x="7473" y="980"/>
                  <a:pt x="8438" y="1621"/>
                </a:cubicBezTo>
                <a:cubicBezTo>
                  <a:pt x="9203" y="2075"/>
                  <a:pt x="9799" y="2687"/>
                  <a:pt x="10163" y="3392"/>
                </a:cubicBezTo>
                <a:cubicBezTo>
                  <a:pt x="10372" y="3796"/>
                  <a:pt x="10499" y="4221"/>
                  <a:pt x="10600" y="4648"/>
                </a:cubicBezTo>
                <a:cubicBezTo>
                  <a:pt x="10712" y="5119"/>
                  <a:pt x="10794" y="5597"/>
                  <a:pt x="10843" y="6078"/>
                </a:cubicBezTo>
                <a:cubicBezTo>
                  <a:pt x="10783" y="5109"/>
                  <a:pt x="11193" y="4158"/>
                  <a:pt x="11988" y="3427"/>
                </a:cubicBezTo>
                <a:cubicBezTo>
                  <a:pt x="12845" y="2638"/>
                  <a:pt x="14073" y="2171"/>
                  <a:pt x="15377" y="2138"/>
                </a:cubicBezTo>
                <a:cubicBezTo>
                  <a:pt x="15817" y="2132"/>
                  <a:pt x="16257" y="2143"/>
                  <a:pt x="16695" y="2170"/>
                </a:cubicBezTo>
                <a:cubicBezTo>
                  <a:pt x="17653" y="2229"/>
                  <a:pt x="18610" y="2366"/>
                  <a:pt x="19564" y="2270"/>
                </a:cubicBezTo>
                <a:cubicBezTo>
                  <a:pt x="20292" y="2196"/>
                  <a:pt x="20988" y="1990"/>
                  <a:pt x="21600" y="1665"/>
                </a:cubicBezTo>
                <a:cubicBezTo>
                  <a:pt x="21494" y="2265"/>
                  <a:pt x="21291" y="2848"/>
                  <a:pt x="20996" y="3400"/>
                </a:cubicBezTo>
                <a:cubicBezTo>
                  <a:pt x="20283" y="4737"/>
                  <a:pt x="19059" y="5869"/>
                  <a:pt x="17479" y="6621"/>
                </a:cubicBezTo>
                <a:cubicBezTo>
                  <a:pt x="15712" y="7462"/>
                  <a:pt x="13624" y="7760"/>
                  <a:pt x="11603" y="7460"/>
                </a:cubicBezTo>
                <a:cubicBezTo>
                  <a:pt x="12335" y="8506"/>
                  <a:pt x="12685" y="9696"/>
                  <a:pt x="12611" y="10894"/>
                </a:cubicBezTo>
                <a:cubicBezTo>
                  <a:pt x="12581" y="11375"/>
                  <a:pt x="12483" y="11851"/>
                  <a:pt x="12318" y="12315"/>
                </a:cubicBezTo>
                <a:cubicBezTo>
                  <a:pt x="12083" y="12932"/>
                  <a:pt x="12052" y="13588"/>
                  <a:pt x="12228" y="14218"/>
                </a:cubicBezTo>
                <a:cubicBezTo>
                  <a:pt x="12399" y="14829"/>
                  <a:pt x="12759" y="15396"/>
                  <a:pt x="13275" y="15866"/>
                </a:cubicBezTo>
                <a:cubicBezTo>
                  <a:pt x="13683" y="16262"/>
                  <a:pt x="13946" y="16741"/>
                  <a:pt x="14038" y="17249"/>
                </a:cubicBezTo>
                <a:cubicBezTo>
                  <a:pt x="14095" y="17569"/>
                  <a:pt x="14083" y="17892"/>
                  <a:pt x="14040" y="18210"/>
                </a:cubicBezTo>
                <a:cubicBezTo>
                  <a:pt x="13995" y="18536"/>
                  <a:pt x="13919" y="18860"/>
                  <a:pt x="13809" y="19179"/>
                </a:cubicBezTo>
                <a:lnTo>
                  <a:pt x="13048" y="21457"/>
                </a:lnTo>
                <a:cubicBezTo>
                  <a:pt x="12637" y="21471"/>
                  <a:pt x="12227" y="21478"/>
                  <a:pt x="11816" y="21479"/>
                </a:cubicBezTo>
                <a:cubicBezTo>
                  <a:pt x="11463" y="21480"/>
                  <a:pt x="11110" y="21476"/>
                  <a:pt x="10757" y="21467"/>
                </a:cubicBezTo>
                <a:close/>
              </a:path>
            </a:pathLst>
          </a:custGeom>
          <a:solidFill>
            <a:schemeClr val="accent4"/>
          </a:solidFill>
          <a:ln w="12700">
            <a:miter lim="400000"/>
          </a:ln>
        </p:spPr>
        <p:txBody>
          <a:bodyPr lIns="27093" tIns="27093" rIns="27093" bIns="27093" anchor="ctr"/>
          <a:lstStyle/>
          <a:p>
            <a:pPr lvl="0">
              <a:defRPr sz="1200">
                <a:solidFill>
                  <a:srgbClr val="000000"/>
                </a:solidFill>
                <a:latin typeface="+mn-lt"/>
                <a:ea typeface="+mn-ea"/>
                <a:cs typeface="+mn-cs"/>
                <a:sym typeface="Helvetica Light"/>
              </a:defRPr>
            </a:pPr>
            <a:endParaRPr/>
          </a:p>
        </p:txBody>
      </p:sp>
      <p:sp>
        <p:nvSpPr>
          <p:cNvPr id="2759" name="Shape 2759"/>
          <p:cNvSpPr>
            <a:spLocks noGrp="1"/>
          </p:cNvSpPr>
          <p:nvPr>
            <p:ph type="body" idx="1"/>
          </p:nvPr>
        </p:nvSpPr>
        <p:spPr>
          <a:xfrm>
            <a:off x="6873799" y="4860048"/>
            <a:ext cx="5517503" cy="3185011"/>
          </a:xfrm>
          <a:prstGeom prst="rect">
            <a:avLst/>
          </a:prstGeom>
        </p:spPr>
        <p:txBody>
          <a:bodyPr/>
          <a:lstStyle>
            <a:lvl1pPr algn="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a:t>
            </a:r>
          </a:p>
        </p:txBody>
      </p:sp>
      <p:sp>
        <p:nvSpPr>
          <p:cNvPr id="2760" name="Shape 2760"/>
          <p:cNvSpPr/>
          <p:nvPr/>
        </p:nvSpPr>
        <p:spPr>
          <a:xfrm>
            <a:off x="7776065" y="3166166"/>
            <a:ext cx="4581985" cy="50644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2761" name="Shape 2761"/>
          <p:cNvSpPr/>
          <p:nvPr/>
        </p:nvSpPr>
        <p:spPr>
          <a:xfrm>
            <a:off x="8257434" y="3883940"/>
            <a:ext cx="4100617" cy="83652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2762" name="Shape 2762"/>
          <p:cNvSpPr/>
          <p:nvPr/>
        </p:nvSpPr>
        <p:spPr>
          <a:xfrm>
            <a:off x="11994918" y="2710326"/>
            <a:ext cx="363133" cy="367006"/>
          </a:xfrm>
          <a:prstGeom prst="rect">
            <a:avLst/>
          </a:prstGeom>
          <a:solidFill>
            <a:schemeClr val="accent2"/>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2763" name="Shape 2763"/>
          <p:cNvSpPr/>
          <p:nvPr/>
        </p:nvSpPr>
        <p:spPr>
          <a:xfrm>
            <a:off x="12067264" y="2804745"/>
            <a:ext cx="227696" cy="198266"/>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 name="Shape 276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766" name="Shape 276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51</a:t>
            </a:fld>
            <a:endParaRPr sz="2600">
              <a:solidFill>
                <a:srgbClr val="3F454D"/>
              </a:solidFill>
            </a:endParaRPr>
          </a:p>
        </p:txBody>
      </p:sp>
      <p:sp>
        <p:nvSpPr>
          <p:cNvPr id="2767" name="Shape 2767"/>
          <p:cNvSpPr/>
          <p:nvPr/>
        </p:nvSpPr>
        <p:spPr>
          <a:xfrm>
            <a:off x="1447018" y="6884983"/>
            <a:ext cx="10122465" cy="1"/>
          </a:xfrm>
          <a:prstGeom prst="line">
            <a:avLst/>
          </a:prstGeom>
          <a:ln w="12700">
            <a:solidFill>
              <a:srgbClr val="3F454D"/>
            </a:solidFill>
            <a:custDash>
              <a:ds d="200000" sp="200000"/>
            </a:custDash>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768" name="Shape 2768"/>
          <p:cNvSpPr/>
          <p:nvPr/>
        </p:nvSpPr>
        <p:spPr>
          <a:xfrm>
            <a:off x="798695" y="3184515"/>
            <a:ext cx="734261"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69" name="Shape 2769"/>
          <p:cNvSpPr/>
          <p:nvPr/>
        </p:nvSpPr>
        <p:spPr>
          <a:xfrm flipH="1">
            <a:off x="1521345" y="3184515"/>
            <a:ext cx="734261"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70" name="Shape 2770"/>
          <p:cNvSpPr/>
          <p:nvPr/>
        </p:nvSpPr>
        <p:spPr>
          <a:xfrm>
            <a:off x="1030546" y="3414865"/>
            <a:ext cx="992501" cy="9928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771" name="Shape 2771"/>
          <p:cNvSpPr/>
          <p:nvPr/>
        </p:nvSpPr>
        <p:spPr>
          <a:xfrm>
            <a:off x="2798390" y="3976774"/>
            <a:ext cx="734260"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72" name="Shape 2772"/>
          <p:cNvSpPr/>
          <p:nvPr/>
        </p:nvSpPr>
        <p:spPr>
          <a:xfrm flipH="1">
            <a:off x="3521040" y="3976774"/>
            <a:ext cx="734260"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73" name="Shape 2773"/>
          <p:cNvSpPr/>
          <p:nvPr/>
        </p:nvSpPr>
        <p:spPr>
          <a:xfrm>
            <a:off x="3030240" y="4207124"/>
            <a:ext cx="992502" cy="9928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774" name="Shape 2774"/>
          <p:cNvSpPr/>
          <p:nvPr/>
        </p:nvSpPr>
        <p:spPr>
          <a:xfrm>
            <a:off x="4816881" y="3184515"/>
            <a:ext cx="734260"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75" name="Shape 2775"/>
          <p:cNvSpPr/>
          <p:nvPr/>
        </p:nvSpPr>
        <p:spPr>
          <a:xfrm flipH="1">
            <a:off x="5539530" y="3184515"/>
            <a:ext cx="734261"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76" name="Shape 2776"/>
          <p:cNvSpPr/>
          <p:nvPr/>
        </p:nvSpPr>
        <p:spPr>
          <a:xfrm>
            <a:off x="5048730" y="3414865"/>
            <a:ext cx="992502" cy="9928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777" name="Shape 2777"/>
          <p:cNvSpPr/>
          <p:nvPr/>
        </p:nvSpPr>
        <p:spPr>
          <a:xfrm>
            <a:off x="6816573" y="3976774"/>
            <a:ext cx="734261"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78" name="Shape 2778"/>
          <p:cNvSpPr/>
          <p:nvPr/>
        </p:nvSpPr>
        <p:spPr>
          <a:xfrm flipH="1">
            <a:off x="7539224" y="3976774"/>
            <a:ext cx="734260"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79" name="Shape 2779"/>
          <p:cNvSpPr/>
          <p:nvPr/>
        </p:nvSpPr>
        <p:spPr>
          <a:xfrm>
            <a:off x="7048424" y="4207124"/>
            <a:ext cx="992501" cy="9928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780" name="Shape 2780"/>
          <p:cNvSpPr/>
          <p:nvPr/>
        </p:nvSpPr>
        <p:spPr>
          <a:xfrm>
            <a:off x="8835062" y="3184515"/>
            <a:ext cx="734260"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81" name="Shape 2781"/>
          <p:cNvSpPr/>
          <p:nvPr/>
        </p:nvSpPr>
        <p:spPr>
          <a:xfrm flipH="1">
            <a:off x="9557712" y="3184515"/>
            <a:ext cx="734261"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82" name="Shape 2782"/>
          <p:cNvSpPr/>
          <p:nvPr/>
        </p:nvSpPr>
        <p:spPr>
          <a:xfrm>
            <a:off x="9066913" y="3414865"/>
            <a:ext cx="992502" cy="9928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783" name="Shape 2783"/>
          <p:cNvSpPr/>
          <p:nvPr/>
        </p:nvSpPr>
        <p:spPr>
          <a:xfrm>
            <a:off x="10834758" y="3976774"/>
            <a:ext cx="734261"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84" name="Shape 2784"/>
          <p:cNvSpPr/>
          <p:nvPr/>
        </p:nvSpPr>
        <p:spPr>
          <a:xfrm flipH="1">
            <a:off x="11557409" y="3976774"/>
            <a:ext cx="734260" cy="2296278"/>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785" name="Shape 2785"/>
          <p:cNvSpPr/>
          <p:nvPr/>
        </p:nvSpPr>
        <p:spPr>
          <a:xfrm>
            <a:off x="11066609" y="4207124"/>
            <a:ext cx="992502" cy="9928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65023" tIns="65023" rIns="65023" bIns="65023" anchor="ctr"/>
          <a:lstStyle/>
          <a:p>
            <a:pPr lvl="0" defTabSz="243812">
              <a:defRPr sz="2400">
                <a:solidFill>
                  <a:srgbClr val="F4F4F4"/>
                </a:solidFill>
                <a:latin typeface="Calibri"/>
                <a:ea typeface="Calibri"/>
                <a:cs typeface="Calibri"/>
                <a:sym typeface="Calibri"/>
              </a:defRPr>
            </a:pPr>
            <a:endParaRPr/>
          </a:p>
        </p:txBody>
      </p:sp>
      <p:sp>
        <p:nvSpPr>
          <p:cNvPr id="2786" name="Shape 2786"/>
          <p:cNvSpPr/>
          <p:nvPr/>
        </p:nvSpPr>
        <p:spPr>
          <a:xfrm flipV="1">
            <a:off x="1513717" y="5542863"/>
            <a:ext cx="1" cy="953129"/>
          </a:xfrm>
          <a:prstGeom prst="line">
            <a:avLst/>
          </a:prstGeom>
          <a:ln w="12700">
            <a:solidFill>
              <a:schemeClr val="accent1"/>
            </a:solidFill>
            <a:custDash>
              <a:ds d="200000" sp="200000"/>
            </a:custDash>
            <a:miter lim="400000"/>
            <a:tailEnd type="triangle"/>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787" name="Shape 2787"/>
          <p:cNvSpPr/>
          <p:nvPr/>
        </p:nvSpPr>
        <p:spPr>
          <a:xfrm flipV="1">
            <a:off x="5556365" y="5542186"/>
            <a:ext cx="1" cy="953129"/>
          </a:xfrm>
          <a:prstGeom prst="line">
            <a:avLst/>
          </a:prstGeom>
          <a:ln w="12700">
            <a:solidFill>
              <a:schemeClr val="accent3"/>
            </a:solidFill>
            <a:custDash>
              <a:ds d="200000" sp="200000"/>
            </a:custDash>
            <a:miter lim="400000"/>
            <a:tailEnd type="triangle"/>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788" name="Shape 2788"/>
          <p:cNvSpPr/>
          <p:nvPr/>
        </p:nvSpPr>
        <p:spPr>
          <a:xfrm flipV="1">
            <a:off x="9580047" y="5542863"/>
            <a:ext cx="1" cy="953129"/>
          </a:xfrm>
          <a:prstGeom prst="line">
            <a:avLst/>
          </a:prstGeom>
          <a:ln w="12700">
            <a:solidFill>
              <a:schemeClr val="accent3"/>
            </a:solidFill>
            <a:custDash>
              <a:ds d="200000" sp="200000"/>
            </a:custDash>
            <a:miter lim="400000"/>
            <a:tailEnd type="triangle"/>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789" name="Shape 2789"/>
          <p:cNvSpPr/>
          <p:nvPr/>
        </p:nvSpPr>
        <p:spPr>
          <a:xfrm flipV="1">
            <a:off x="3533274" y="6328371"/>
            <a:ext cx="1377" cy="173900"/>
          </a:xfrm>
          <a:prstGeom prst="line">
            <a:avLst/>
          </a:prstGeom>
          <a:ln w="12700">
            <a:solidFill>
              <a:schemeClr val="accent2"/>
            </a:solidFill>
            <a:custDash>
              <a:ds d="200000" sp="200000"/>
            </a:custDash>
            <a:miter lim="400000"/>
            <a:tailEnd type="triangle"/>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790" name="Shape 2790"/>
          <p:cNvSpPr/>
          <p:nvPr/>
        </p:nvSpPr>
        <p:spPr>
          <a:xfrm flipV="1">
            <a:off x="7556513" y="6328371"/>
            <a:ext cx="1377" cy="173900"/>
          </a:xfrm>
          <a:prstGeom prst="line">
            <a:avLst/>
          </a:prstGeom>
          <a:ln w="12700">
            <a:solidFill>
              <a:schemeClr val="accent4"/>
            </a:solidFill>
            <a:custDash>
              <a:ds d="200000" sp="200000"/>
            </a:custDash>
            <a:miter lim="400000"/>
            <a:tailEnd type="triangle"/>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791" name="Shape 2791"/>
          <p:cNvSpPr/>
          <p:nvPr/>
        </p:nvSpPr>
        <p:spPr>
          <a:xfrm flipV="1">
            <a:off x="11561902" y="6328371"/>
            <a:ext cx="1377" cy="173900"/>
          </a:xfrm>
          <a:prstGeom prst="line">
            <a:avLst/>
          </a:prstGeom>
          <a:ln w="12700">
            <a:solidFill>
              <a:schemeClr val="accent2"/>
            </a:solidFill>
            <a:custDash>
              <a:ds d="200000" sp="200000"/>
            </a:custDash>
            <a:miter lim="400000"/>
            <a:tailEnd type="triangle"/>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792" name="Shape 2792"/>
          <p:cNvSpPr/>
          <p:nvPr/>
        </p:nvSpPr>
        <p:spPr>
          <a:xfrm>
            <a:off x="11311502" y="6599194"/>
            <a:ext cx="523913" cy="529500"/>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793" name="Shape 2793"/>
          <p:cNvSpPr/>
          <p:nvPr/>
        </p:nvSpPr>
        <p:spPr>
          <a:xfrm>
            <a:off x="11302849" y="6695737"/>
            <a:ext cx="538143" cy="4065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25779">
              <a:defRPr sz="2159" cap="all">
                <a:latin typeface="Lato Regular"/>
                <a:ea typeface="Lato Regular"/>
                <a:cs typeface="Lato Regular"/>
                <a:sym typeface="Lato Regular"/>
              </a:defRPr>
            </a:lvl1pPr>
          </a:lstStyle>
          <a:p>
            <a:pPr lvl="0">
              <a:defRPr sz="1800" cap="none">
                <a:solidFill>
                  <a:srgbClr val="000000"/>
                </a:solidFill>
              </a:defRPr>
            </a:pPr>
            <a:r>
              <a:rPr sz="2159" cap="all">
                <a:solidFill>
                  <a:srgbClr val="FFFFFF"/>
                </a:solidFill>
              </a:rPr>
              <a:t>6</a:t>
            </a:r>
          </a:p>
        </p:txBody>
      </p:sp>
      <p:sp>
        <p:nvSpPr>
          <p:cNvPr id="2794" name="Shape 2794"/>
          <p:cNvSpPr/>
          <p:nvPr/>
        </p:nvSpPr>
        <p:spPr>
          <a:xfrm>
            <a:off x="5355785" y="3708043"/>
            <a:ext cx="397855" cy="406501"/>
          </a:xfrm>
          <a:custGeom>
            <a:avLst/>
            <a:gdLst/>
            <a:ahLst/>
            <a:cxnLst>
              <a:cxn ang="0">
                <a:pos x="wd2" y="hd2"/>
              </a:cxn>
              <a:cxn ang="5400000">
                <a:pos x="wd2" y="hd2"/>
              </a:cxn>
              <a:cxn ang="10800000">
                <a:pos x="wd2" y="hd2"/>
              </a:cxn>
              <a:cxn ang="16200000">
                <a:pos x="wd2" y="hd2"/>
              </a:cxn>
            </a:cxnLst>
            <a:rect l="0" t="0" r="r" b="b"/>
            <a:pathLst>
              <a:path w="21185" h="21191" extrusionOk="0">
                <a:moveTo>
                  <a:pt x="19938" y="6464"/>
                </a:moveTo>
                <a:cubicBezTo>
                  <a:pt x="17280" y="9082"/>
                  <a:pt x="17280" y="9082"/>
                  <a:pt x="17280" y="9082"/>
                </a:cubicBezTo>
                <a:cubicBezTo>
                  <a:pt x="18609" y="10391"/>
                  <a:pt x="18609" y="10391"/>
                  <a:pt x="18609" y="10391"/>
                </a:cubicBezTo>
                <a:cubicBezTo>
                  <a:pt x="18942" y="10391"/>
                  <a:pt x="18942" y="10718"/>
                  <a:pt x="18609" y="10718"/>
                </a:cubicBezTo>
                <a:cubicBezTo>
                  <a:pt x="16283" y="13336"/>
                  <a:pt x="16283" y="13336"/>
                  <a:pt x="16283" y="13336"/>
                </a:cubicBezTo>
                <a:cubicBezTo>
                  <a:pt x="15951" y="13336"/>
                  <a:pt x="15618" y="13336"/>
                  <a:pt x="15618" y="13336"/>
                </a:cubicBezTo>
                <a:cubicBezTo>
                  <a:pt x="14289" y="12027"/>
                  <a:pt x="14289" y="12027"/>
                  <a:pt x="14289" y="12027"/>
                </a:cubicBezTo>
                <a:cubicBezTo>
                  <a:pt x="7311" y="19227"/>
                  <a:pt x="7311" y="19227"/>
                  <a:pt x="7311" y="19227"/>
                </a:cubicBezTo>
                <a:cubicBezTo>
                  <a:pt x="6978" y="19555"/>
                  <a:pt x="6646" y="19555"/>
                  <a:pt x="5982" y="19555"/>
                </a:cubicBezTo>
                <a:cubicBezTo>
                  <a:pt x="3655" y="19555"/>
                  <a:pt x="3655" y="19555"/>
                  <a:pt x="3655" y="19555"/>
                </a:cubicBezTo>
                <a:cubicBezTo>
                  <a:pt x="665" y="21191"/>
                  <a:pt x="665" y="21191"/>
                  <a:pt x="665" y="21191"/>
                </a:cubicBezTo>
                <a:cubicBezTo>
                  <a:pt x="0" y="20209"/>
                  <a:pt x="0" y="20209"/>
                  <a:pt x="0" y="20209"/>
                </a:cubicBezTo>
                <a:cubicBezTo>
                  <a:pt x="1329" y="17264"/>
                  <a:pt x="1329" y="17264"/>
                  <a:pt x="1329" y="17264"/>
                </a:cubicBezTo>
                <a:cubicBezTo>
                  <a:pt x="1329" y="14973"/>
                  <a:pt x="1329" y="14973"/>
                  <a:pt x="1329" y="14973"/>
                </a:cubicBezTo>
                <a:cubicBezTo>
                  <a:pt x="1329" y="14646"/>
                  <a:pt x="1662" y="14318"/>
                  <a:pt x="1994" y="13991"/>
                </a:cubicBezTo>
                <a:cubicBezTo>
                  <a:pt x="8972" y="6791"/>
                  <a:pt x="8972" y="6791"/>
                  <a:pt x="8972" y="6791"/>
                </a:cubicBezTo>
                <a:cubicBezTo>
                  <a:pt x="7643" y="5482"/>
                  <a:pt x="7643" y="5482"/>
                  <a:pt x="7643" y="5482"/>
                </a:cubicBezTo>
                <a:cubicBezTo>
                  <a:pt x="7643" y="5482"/>
                  <a:pt x="7643" y="5155"/>
                  <a:pt x="7643" y="5155"/>
                </a:cubicBezTo>
                <a:cubicBezTo>
                  <a:pt x="10302" y="2536"/>
                  <a:pt x="10302" y="2536"/>
                  <a:pt x="10302" y="2536"/>
                </a:cubicBezTo>
                <a:cubicBezTo>
                  <a:pt x="10302" y="2536"/>
                  <a:pt x="10634" y="2536"/>
                  <a:pt x="10966" y="2536"/>
                </a:cubicBezTo>
                <a:cubicBezTo>
                  <a:pt x="11963" y="3846"/>
                  <a:pt x="11963" y="3846"/>
                  <a:pt x="11963" y="3846"/>
                </a:cubicBezTo>
                <a:cubicBezTo>
                  <a:pt x="14622" y="1227"/>
                  <a:pt x="14622" y="1227"/>
                  <a:pt x="14622" y="1227"/>
                </a:cubicBezTo>
                <a:cubicBezTo>
                  <a:pt x="16283" y="-409"/>
                  <a:pt x="18609" y="-409"/>
                  <a:pt x="19938" y="1227"/>
                </a:cubicBezTo>
                <a:cubicBezTo>
                  <a:pt x="21600" y="2536"/>
                  <a:pt x="21600" y="5155"/>
                  <a:pt x="19938" y="6464"/>
                </a:cubicBezTo>
                <a:close/>
                <a:moveTo>
                  <a:pt x="12960" y="10718"/>
                </a:moveTo>
                <a:cubicBezTo>
                  <a:pt x="10634" y="8427"/>
                  <a:pt x="10634" y="8427"/>
                  <a:pt x="10634" y="8427"/>
                </a:cubicBezTo>
                <a:cubicBezTo>
                  <a:pt x="3655" y="14973"/>
                  <a:pt x="3655" y="14973"/>
                  <a:pt x="3655" y="14973"/>
                </a:cubicBezTo>
                <a:cubicBezTo>
                  <a:pt x="3655" y="17264"/>
                  <a:pt x="3655" y="17264"/>
                  <a:pt x="3655" y="17264"/>
                </a:cubicBezTo>
                <a:cubicBezTo>
                  <a:pt x="5982" y="17264"/>
                  <a:pt x="5982" y="17264"/>
                  <a:pt x="5982" y="17264"/>
                </a:cubicBezTo>
                <a:lnTo>
                  <a:pt x="12960" y="10718"/>
                </a:lnTo>
                <a:close/>
              </a:path>
            </a:pathLst>
          </a:custGeom>
          <a:solidFill>
            <a:srgbClr val="3F454D"/>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795" name="Shape 2795"/>
          <p:cNvSpPr/>
          <p:nvPr/>
        </p:nvSpPr>
        <p:spPr>
          <a:xfrm>
            <a:off x="3345749" y="4556210"/>
            <a:ext cx="362192" cy="370885"/>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3F454D"/>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796" name="Shape 2796"/>
          <p:cNvSpPr/>
          <p:nvPr/>
        </p:nvSpPr>
        <p:spPr>
          <a:xfrm>
            <a:off x="1370654" y="3766848"/>
            <a:ext cx="362193" cy="365090"/>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3F454D"/>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797" name="Shape 2797"/>
          <p:cNvSpPr/>
          <p:nvPr/>
        </p:nvSpPr>
        <p:spPr>
          <a:xfrm>
            <a:off x="7371739" y="4531149"/>
            <a:ext cx="370886" cy="344807"/>
          </a:xfrm>
          <a:custGeom>
            <a:avLst/>
            <a:gdLst/>
            <a:ahLst/>
            <a:cxnLst>
              <a:cxn ang="0">
                <a:pos x="wd2" y="hd2"/>
              </a:cxn>
              <a:cxn ang="5400000">
                <a:pos x="wd2" y="hd2"/>
              </a:cxn>
              <a:cxn ang="10800000">
                <a:pos x="wd2" y="hd2"/>
              </a:cxn>
              <a:cxn ang="16200000">
                <a:pos x="wd2" y="hd2"/>
              </a:cxn>
            </a:cxnLst>
            <a:rect l="0" t="0" r="r" b="b"/>
            <a:pathLst>
              <a:path w="21600" h="21600" extrusionOk="0">
                <a:moveTo>
                  <a:pt x="3661" y="14531"/>
                </a:moveTo>
                <a:cubicBezTo>
                  <a:pt x="1464" y="14531"/>
                  <a:pt x="0" y="11782"/>
                  <a:pt x="0" y="9818"/>
                </a:cubicBezTo>
                <a:cubicBezTo>
                  <a:pt x="0" y="8247"/>
                  <a:pt x="732" y="7069"/>
                  <a:pt x="2197" y="7069"/>
                </a:cubicBezTo>
                <a:cubicBezTo>
                  <a:pt x="4027" y="7069"/>
                  <a:pt x="5492" y="9818"/>
                  <a:pt x="5492" y="11782"/>
                </a:cubicBezTo>
                <a:cubicBezTo>
                  <a:pt x="5492" y="12960"/>
                  <a:pt x="5125" y="14531"/>
                  <a:pt x="3661" y="14531"/>
                </a:cubicBezTo>
                <a:close/>
                <a:moveTo>
                  <a:pt x="18305" y="19636"/>
                </a:moveTo>
                <a:cubicBezTo>
                  <a:pt x="18305" y="21207"/>
                  <a:pt x="16841" y="21600"/>
                  <a:pt x="15742" y="21600"/>
                </a:cubicBezTo>
                <a:cubicBezTo>
                  <a:pt x="13912" y="21600"/>
                  <a:pt x="12447" y="20422"/>
                  <a:pt x="10617" y="20422"/>
                </a:cubicBezTo>
                <a:cubicBezTo>
                  <a:pt x="9153" y="20422"/>
                  <a:pt x="7688" y="21600"/>
                  <a:pt x="5492" y="21600"/>
                </a:cubicBezTo>
                <a:cubicBezTo>
                  <a:pt x="4393" y="21600"/>
                  <a:pt x="3295" y="21207"/>
                  <a:pt x="3295" y="19636"/>
                </a:cubicBezTo>
                <a:cubicBezTo>
                  <a:pt x="3295" y="16102"/>
                  <a:pt x="7688" y="11389"/>
                  <a:pt x="10617" y="11389"/>
                </a:cubicBezTo>
                <a:cubicBezTo>
                  <a:pt x="13912" y="11389"/>
                  <a:pt x="18305" y="16102"/>
                  <a:pt x="18305" y="19636"/>
                </a:cubicBezTo>
                <a:close/>
                <a:moveTo>
                  <a:pt x="7688" y="8247"/>
                </a:moveTo>
                <a:cubicBezTo>
                  <a:pt x="5492" y="8247"/>
                  <a:pt x="4393" y="5498"/>
                  <a:pt x="4393" y="3535"/>
                </a:cubicBezTo>
                <a:cubicBezTo>
                  <a:pt x="4393" y="1964"/>
                  <a:pt x="5125" y="0"/>
                  <a:pt x="6590" y="0"/>
                </a:cubicBezTo>
                <a:cubicBezTo>
                  <a:pt x="8786" y="0"/>
                  <a:pt x="10251" y="3142"/>
                  <a:pt x="10251" y="5105"/>
                </a:cubicBezTo>
                <a:cubicBezTo>
                  <a:pt x="10251" y="6676"/>
                  <a:pt x="9519" y="8247"/>
                  <a:pt x="7688" y="8247"/>
                </a:cubicBezTo>
                <a:close/>
                <a:moveTo>
                  <a:pt x="11349" y="5105"/>
                </a:moveTo>
                <a:cubicBezTo>
                  <a:pt x="11349" y="3142"/>
                  <a:pt x="12814" y="0"/>
                  <a:pt x="15010" y="0"/>
                </a:cubicBezTo>
                <a:cubicBezTo>
                  <a:pt x="16475" y="0"/>
                  <a:pt x="17207" y="1964"/>
                  <a:pt x="17207" y="3535"/>
                </a:cubicBezTo>
                <a:cubicBezTo>
                  <a:pt x="17207" y="5498"/>
                  <a:pt x="16108" y="8247"/>
                  <a:pt x="13912" y="8247"/>
                </a:cubicBezTo>
                <a:cubicBezTo>
                  <a:pt x="12081" y="8247"/>
                  <a:pt x="11349" y="6676"/>
                  <a:pt x="11349" y="5105"/>
                </a:cubicBezTo>
                <a:close/>
                <a:moveTo>
                  <a:pt x="21600" y="9818"/>
                </a:moveTo>
                <a:cubicBezTo>
                  <a:pt x="21600" y="11782"/>
                  <a:pt x="20136" y="14531"/>
                  <a:pt x="17939" y="14531"/>
                </a:cubicBezTo>
                <a:cubicBezTo>
                  <a:pt x="16475" y="14531"/>
                  <a:pt x="16108" y="12960"/>
                  <a:pt x="16108" y="11782"/>
                </a:cubicBezTo>
                <a:cubicBezTo>
                  <a:pt x="16108" y="9818"/>
                  <a:pt x="17573" y="7069"/>
                  <a:pt x="19403" y="7069"/>
                </a:cubicBezTo>
                <a:cubicBezTo>
                  <a:pt x="20868" y="7069"/>
                  <a:pt x="21600" y="8247"/>
                  <a:pt x="21600" y="9818"/>
                </a:cubicBezTo>
                <a:close/>
              </a:path>
            </a:pathLst>
          </a:custGeom>
          <a:solidFill>
            <a:srgbClr val="3F454D"/>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798" name="Shape 2798"/>
          <p:cNvSpPr/>
          <p:nvPr/>
        </p:nvSpPr>
        <p:spPr>
          <a:xfrm>
            <a:off x="9376578" y="3753378"/>
            <a:ext cx="370885" cy="315832"/>
          </a:xfrm>
          <a:custGeom>
            <a:avLst/>
            <a:gdLst/>
            <a:ahLst/>
            <a:cxnLst>
              <a:cxn ang="0">
                <a:pos x="wd2" y="hd2"/>
              </a:cxn>
              <a:cxn ang="5400000">
                <a:pos x="wd2" y="hd2"/>
              </a:cxn>
              <a:cxn ang="10800000">
                <a:pos x="wd2" y="hd2"/>
              </a:cxn>
              <a:cxn ang="16200000">
                <a:pos x="wd2" y="hd2"/>
              </a:cxn>
            </a:cxnLst>
            <a:rect l="0" t="0" r="r" b="b"/>
            <a:pathLst>
              <a:path w="21600" h="21600" extrusionOk="0">
                <a:moveTo>
                  <a:pt x="20868" y="16416"/>
                </a:moveTo>
                <a:cubicBezTo>
                  <a:pt x="20502" y="17280"/>
                  <a:pt x="20502" y="17280"/>
                  <a:pt x="20502" y="17280"/>
                </a:cubicBezTo>
                <a:cubicBezTo>
                  <a:pt x="18305" y="17712"/>
                  <a:pt x="18305" y="17712"/>
                  <a:pt x="18305" y="17712"/>
                </a:cubicBezTo>
                <a:cubicBezTo>
                  <a:pt x="17939" y="19440"/>
                  <a:pt x="16475" y="20736"/>
                  <a:pt x="15010" y="20736"/>
                </a:cubicBezTo>
                <a:cubicBezTo>
                  <a:pt x="15010" y="21168"/>
                  <a:pt x="15010" y="21168"/>
                  <a:pt x="15010" y="21168"/>
                </a:cubicBezTo>
                <a:cubicBezTo>
                  <a:pt x="15010" y="21600"/>
                  <a:pt x="14644" y="21600"/>
                  <a:pt x="14644" y="21600"/>
                </a:cubicBezTo>
                <a:cubicBezTo>
                  <a:pt x="13546" y="21600"/>
                  <a:pt x="13546" y="21600"/>
                  <a:pt x="13546" y="21600"/>
                </a:cubicBezTo>
                <a:cubicBezTo>
                  <a:pt x="13546" y="21600"/>
                  <a:pt x="13180" y="21600"/>
                  <a:pt x="13180" y="21168"/>
                </a:cubicBezTo>
                <a:cubicBezTo>
                  <a:pt x="13180" y="12096"/>
                  <a:pt x="13180" y="12096"/>
                  <a:pt x="13180" y="12096"/>
                </a:cubicBezTo>
                <a:cubicBezTo>
                  <a:pt x="13180" y="12096"/>
                  <a:pt x="13546" y="11664"/>
                  <a:pt x="13546" y="11664"/>
                </a:cubicBezTo>
                <a:cubicBezTo>
                  <a:pt x="14644" y="11664"/>
                  <a:pt x="14644" y="11664"/>
                  <a:pt x="14644" y="11664"/>
                </a:cubicBezTo>
                <a:cubicBezTo>
                  <a:pt x="14644" y="11664"/>
                  <a:pt x="15010" y="12096"/>
                  <a:pt x="15010" y="12096"/>
                </a:cubicBezTo>
                <a:cubicBezTo>
                  <a:pt x="15010" y="12528"/>
                  <a:pt x="15010" y="12528"/>
                  <a:pt x="15010" y="12528"/>
                </a:cubicBezTo>
                <a:cubicBezTo>
                  <a:pt x="16108" y="12528"/>
                  <a:pt x="17207" y="13392"/>
                  <a:pt x="17939" y="14688"/>
                </a:cubicBezTo>
                <a:cubicBezTo>
                  <a:pt x="18671" y="14688"/>
                  <a:pt x="18671" y="14688"/>
                  <a:pt x="18671" y="14688"/>
                </a:cubicBezTo>
                <a:cubicBezTo>
                  <a:pt x="19037" y="13392"/>
                  <a:pt x="19037" y="12528"/>
                  <a:pt x="19037" y="11664"/>
                </a:cubicBezTo>
                <a:cubicBezTo>
                  <a:pt x="19037" y="6912"/>
                  <a:pt x="15376" y="3024"/>
                  <a:pt x="10617" y="3024"/>
                </a:cubicBezTo>
                <a:cubicBezTo>
                  <a:pt x="6224" y="3024"/>
                  <a:pt x="2563" y="6912"/>
                  <a:pt x="2563" y="11664"/>
                </a:cubicBezTo>
                <a:cubicBezTo>
                  <a:pt x="2563" y="12528"/>
                  <a:pt x="2563" y="13392"/>
                  <a:pt x="2929" y="14688"/>
                </a:cubicBezTo>
                <a:cubicBezTo>
                  <a:pt x="3661" y="14688"/>
                  <a:pt x="3661" y="14688"/>
                  <a:pt x="3661" y="14688"/>
                </a:cubicBezTo>
                <a:cubicBezTo>
                  <a:pt x="4393" y="13392"/>
                  <a:pt x="5492" y="12528"/>
                  <a:pt x="6590" y="12528"/>
                </a:cubicBezTo>
                <a:cubicBezTo>
                  <a:pt x="6590" y="12096"/>
                  <a:pt x="6590" y="12096"/>
                  <a:pt x="6590" y="12096"/>
                </a:cubicBezTo>
                <a:cubicBezTo>
                  <a:pt x="6590" y="12096"/>
                  <a:pt x="6956" y="11664"/>
                  <a:pt x="6956" y="11664"/>
                </a:cubicBezTo>
                <a:cubicBezTo>
                  <a:pt x="7688" y="11664"/>
                  <a:pt x="7688" y="11664"/>
                  <a:pt x="7688" y="11664"/>
                </a:cubicBezTo>
                <a:cubicBezTo>
                  <a:pt x="8054" y="11664"/>
                  <a:pt x="8420" y="12096"/>
                  <a:pt x="8420" y="12096"/>
                </a:cubicBezTo>
                <a:cubicBezTo>
                  <a:pt x="8420" y="21168"/>
                  <a:pt x="8420" y="21168"/>
                  <a:pt x="8420" y="21168"/>
                </a:cubicBezTo>
                <a:cubicBezTo>
                  <a:pt x="8420" y="21600"/>
                  <a:pt x="8054" y="21600"/>
                  <a:pt x="7688" y="21600"/>
                </a:cubicBezTo>
                <a:cubicBezTo>
                  <a:pt x="6956" y="21600"/>
                  <a:pt x="6956" y="21600"/>
                  <a:pt x="6956" y="21600"/>
                </a:cubicBezTo>
                <a:cubicBezTo>
                  <a:pt x="6956" y="21600"/>
                  <a:pt x="6590" y="21600"/>
                  <a:pt x="6590" y="21168"/>
                </a:cubicBezTo>
                <a:cubicBezTo>
                  <a:pt x="6590" y="20736"/>
                  <a:pt x="6590" y="20736"/>
                  <a:pt x="6590" y="20736"/>
                </a:cubicBezTo>
                <a:cubicBezTo>
                  <a:pt x="5125" y="20736"/>
                  <a:pt x="3661" y="19440"/>
                  <a:pt x="3295" y="17712"/>
                </a:cubicBezTo>
                <a:cubicBezTo>
                  <a:pt x="1098" y="17280"/>
                  <a:pt x="1098" y="17280"/>
                  <a:pt x="1098" y="17280"/>
                </a:cubicBezTo>
                <a:cubicBezTo>
                  <a:pt x="732" y="16416"/>
                  <a:pt x="732" y="16416"/>
                  <a:pt x="732" y="16416"/>
                </a:cubicBezTo>
                <a:cubicBezTo>
                  <a:pt x="0" y="14688"/>
                  <a:pt x="0" y="13392"/>
                  <a:pt x="0" y="11664"/>
                </a:cubicBezTo>
                <a:cubicBezTo>
                  <a:pt x="0" y="5184"/>
                  <a:pt x="4759" y="0"/>
                  <a:pt x="10617" y="0"/>
                </a:cubicBezTo>
                <a:cubicBezTo>
                  <a:pt x="16841" y="0"/>
                  <a:pt x="21600" y="5184"/>
                  <a:pt x="21600" y="11664"/>
                </a:cubicBezTo>
                <a:cubicBezTo>
                  <a:pt x="21600" y="13392"/>
                  <a:pt x="21234" y="14688"/>
                  <a:pt x="20868" y="16416"/>
                </a:cubicBezTo>
                <a:close/>
              </a:path>
            </a:pathLst>
          </a:custGeom>
          <a:solidFill>
            <a:srgbClr val="3F454D"/>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799" name="Shape 2799"/>
          <p:cNvSpPr/>
          <p:nvPr/>
        </p:nvSpPr>
        <p:spPr>
          <a:xfrm>
            <a:off x="11358952" y="4518110"/>
            <a:ext cx="425938" cy="370885"/>
          </a:xfrm>
          <a:custGeom>
            <a:avLst/>
            <a:gdLst/>
            <a:ahLst/>
            <a:cxnLst>
              <a:cxn ang="0">
                <a:pos x="wd2" y="hd2"/>
              </a:cxn>
              <a:cxn ang="5400000">
                <a:pos x="wd2" y="hd2"/>
              </a:cxn>
              <a:cxn ang="10800000">
                <a:pos x="wd2" y="hd2"/>
              </a:cxn>
              <a:cxn ang="16200000">
                <a:pos x="wd2" y="hd2"/>
              </a:cxn>
            </a:cxnLst>
            <a:rect l="0" t="0" r="r" b="b"/>
            <a:pathLst>
              <a:path w="21600" h="21600" extrusionOk="0">
                <a:moveTo>
                  <a:pt x="21600" y="6590"/>
                </a:moveTo>
                <a:cubicBezTo>
                  <a:pt x="21600" y="18305"/>
                  <a:pt x="21600" y="18305"/>
                  <a:pt x="21600" y="18305"/>
                </a:cubicBezTo>
                <a:cubicBezTo>
                  <a:pt x="21600" y="20136"/>
                  <a:pt x="20329" y="21600"/>
                  <a:pt x="18741" y="21600"/>
                </a:cubicBezTo>
                <a:cubicBezTo>
                  <a:pt x="2859" y="21600"/>
                  <a:pt x="2859" y="21600"/>
                  <a:pt x="2859" y="21600"/>
                </a:cubicBezTo>
                <a:cubicBezTo>
                  <a:pt x="1271" y="21600"/>
                  <a:pt x="0" y="20136"/>
                  <a:pt x="0" y="18305"/>
                </a:cubicBezTo>
                <a:cubicBezTo>
                  <a:pt x="0" y="6590"/>
                  <a:pt x="0" y="6590"/>
                  <a:pt x="0" y="6590"/>
                </a:cubicBezTo>
                <a:cubicBezTo>
                  <a:pt x="0" y="4759"/>
                  <a:pt x="1271" y="3295"/>
                  <a:pt x="2859" y="3295"/>
                </a:cubicBezTo>
                <a:cubicBezTo>
                  <a:pt x="5400" y="3295"/>
                  <a:pt x="5400" y="3295"/>
                  <a:pt x="5400" y="3295"/>
                </a:cubicBezTo>
                <a:cubicBezTo>
                  <a:pt x="6035" y="1464"/>
                  <a:pt x="6035" y="1464"/>
                  <a:pt x="6035" y="1464"/>
                </a:cubicBezTo>
                <a:cubicBezTo>
                  <a:pt x="6353" y="732"/>
                  <a:pt x="6988" y="0"/>
                  <a:pt x="7941" y="0"/>
                </a:cubicBezTo>
                <a:cubicBezTo>
                  <a:pt x="13659" y="0"/>
                  <a:pt x="13659" y="0"/>
                  <a:pt x="13659" y="0"/>
                </a:cubicBezTo>
                <a:cubicBezTo>
                  <a:pt x="14612" y="0"/>
                  <a:pt x="15247" y="732"/>
                  <a:pt x="15565" y="1464"/>
                </a:cubicBezTo>
                <a:cubicBezTo>
                  <a:pt x="16200" y="3295"/>
                  <a:pt x="16200" y="3295"/>
                  <a:pt x="16200" y="3295"/>
                </a:cubicBezTo>
                <a:cubicBezTo>
                  <a:pt x="18741" y="3295"/>
                  <a:pt x="18741" y="3295"/>
                  <a:pt x="18741" y="3295"/>
                </a:cubicBezTo>
                <a:cubicBezTo>
                  <a:pt x="20329" y="3295"/>
                  <a:pt x="21600" y="4759"/>
                  <a:pt x="21600" y="6590"/>
                </a:cubicBezTo>
                <a:close/>
                <a:moveTo>
                  <a:pt x="15882" y="12447"/>
                </a:moveTo>
                <a:cubicBezTo>
                  <a:pt x="15882" y="9153"/>
                  <a:pt x="13659" y="6590"/>
                  <a:pt x="10800" y="6590"/>
                </a:cubicBezTo>
                <a:cubicBezTo>
                  <a:pt x="7941" y="6590"/>
                  <a:pt x="5718" y="9153"/>
                  <a:pt x="5718" y="12447"/>
                </a:cubicBezTo>
                <a:cubicBezTo>
                  <a:pt x="5718" y="15742"/>
                  <a:pt x="7941" y="18305"/>
                  <a:pt x="10800" y="18305"/>
                </a:cubicBezTo>
                <a:cubicBezTo>
                  <a:pt x="13659" y="18305"/>
                  <a:pt x="15882" y="15742"/>
                  <a:pt x="15882" y="12447"/>
                </a:cubicBezTo>
                <a:close/>
                <a:moveTo>
                  <a:pt x="13976" y="12447"/>
                </a:moveTo>
                <a:cubicBezTo>
                  <a:pt x="13976" y="14644"/>
                  <a:pt x="12706" y="16108"/>
                  <a:pt x="10800" y="16108"/>
                </a:cubicBezTo>
                <a:cubicBezTo>
                  <a:pt x="8894" y="16108"/>
                  <a:pt x="7624" y="14644"/>
                  <a:pt x="7624" y="12447"/>
                </a:cubicBezTo>
                <a:cubicBezTo>
                  <a:pt x="7624" y="10251"/>
                  <a:pt x="8894" y="8786"/>
                  <a:pt x="10800" y="8786"/>
                </a:cubicBezTo>
                <a:cubicBezTo>
                  <a:pt x="12706" y="8786"/>
                  <a:pt x="13976" y="10251"/>
                  <a:pt x="13976" y="12447"/>
                </a:cubicBezTo>
                <a:close/>
              </a:path>
            </a:pathLst>
          </a:custGeom>
          <a:solidFill>
            <a:srgbClr val="3F454D"/>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800" name="Shape 2800"/>
          <p:cNvSpPr/>
          <p:nvPr/>
        </p:nvSpPr>
        <p:spPr>
          <a:xfrm>
            <a:off x="9319630" y="6599194"/>
            <a:ext cx="523912" cy="529500"/>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01" name="Shape 2801"/>
          <p:cNvSpPr/>
          <p:nvPr/>
        </p:nvSpPr>
        <p:spPr>
          <a:xfrm>
            <a:off x="9310977" y="6695737"/>
            <a:ext cx="538143" cy="4065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25779">
              <a:defRPr sz="2159" cap="all">
                <a:latin typeface="Lato Regular"/>
                <a:ea typeface="Lato Regular"/>
                <a:cs typeface="Lato Regular"/>
                <a:sym typeface="Lato Regular"/>
              </a:defRPr>
            </a:lvl1pPr>
          </a:lstStyle>
          <a:p>
            <a:pPr lvl="0">
              <a:defRPr sz="1800" cap="none">
                <a:solidFill>
                  <a:srgbClr val="000000"/>
                </a:solidFill>
              </a:defRPr>
            </a:pPr>
            <a:r>
              <a:rPr sz="2159" cap="all">
                <a:solidFill>
                  <a:srgbClr val="FFFFFF"/>
                </a:solidFill>
              </a:rPr>
              <a:t>5</a:t>
            </a:r>
          </a:p>
        </p:txBody>
      </p:sp>
      <p:sp>
        <p:nvSpPr>
          <p:cNvPr id="2802" name="Shape 2802"/>
          <p:cNvSpPr/>
          <p:nvPr/>
        </p:nvSpPr>
        <p:spPr>
          <a:xfrm>
            <a:off x="7297311" y="6599194"/>
            <a:ext cx="523912" cy="529500"/>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03" name="Shape 2803"/>
          <p:cNvSpPr/>
          <p:nvPr/>
        </p:nvSpPr>
        <p:spPr>
          <a:xfrm>
            <a:off x="7288658" y="6695737"/>
            <a:ext cx="538143" cy="4065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25779">
              <a:defRPr sz="2159" cap="all">
                <a:latin typeface="Lato Regular"/>
                <a:ea typeface="Lato Regular"/>
                <a:cs typeface="Lato Regular"/>
                <a:sym typeface="Lato Regular"/>
              </a:defRPr>
            </a:lvl1pPr>
          </a:lstStyle>
          <a:p>
            <a:pPr lvl="0">
              <a:defRPr sz="1800" cap="none">
                <a:solidFill>
                  <a:srgbClr val="000000"/>
                </a:solidFill>
              </a:defRPr>
            </a:pPr>
            <a:r>
              <a:rPr sz="2159" cap="all">
                <a:solidFill>
                  <a:srgbClr val="FFFFFF"/>
                </a:solidFill>
              </a:rPr>
              <a:t>4</a:t>
            </a:r>
          </a:p>
        </p:txBody>
      </p:sp>
      <p:sp>
        <p:nvSpPr>
          <p:cNvPr id="2804" name="Shape 2804"/>
          <p:cNvSpPr/>
          <p:nvPr/>
        </p:nvSpPr>
        <p:spPr>
          <a:xfrm>
            <a:off x="5295947" y="6599194"/>
            <a:ext cx="523912" cy="529500"/>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05" name="Shape 2805"/>
          <p:cNvSpPr/>
          <p:nvPr/>
        </p:nvSpPr>
        <p:spPr>
          <a:xfrm>
            <a:off x="5287294" y="6695737"/>
            <a:ext cx="538143" cy="4065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25779">
              <a:defRPr sz="2159" cap="all">
                <a:latin typeface="Lato Regular"/>
                <a:ea typeface="Lato Regular"/>
                <a:cs typeface="Lato Regular"/>
                <a:sym typeface="Lato Regular"/>
              </a:defRPr>
            </a:lvl1pPr>
          </a:lstStyle>
          <a:p>
            <a:pPr lvl="0">
              <a:defRPr sz="1800" cap="none">
                <a:solidFill>
                  <a:srgbClr val="000000"/>
                </a:solidFill>
              </a:defRPr>
            </a:pPr>
            <a:r>
              <a:rPr sz="2159" cap="all">
                <a:solidFill>
                  <a:srgbClr val="FFFFFF"/>
                </a:solidFill>
              </a:rPr>
              <a:t>3</a:t>
            </a:r>
          </a:p>
        </p:txBody>
      </p:sp>
      <p:sp>
        <p:nvSpPr>
          <p:cNvPr id="2806" name="Shape 2806"/>
          <p:cNvSpPr/>
          <p:nvPr/>
        </p:nvSpPr>
        <p:spPr>
          <a:xfrm>
            <a:off x="3275824" y="6599194"/>
            <a:ext cx="523913" cy="529500"/>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07" name="Shape 2807"/>
          <p:cNvSpPr/>
          <p:nvPr/>
        </p:nvSpPr>
        <p:spPr>
          <a:xfrm>
            <a:off x="3267171" y="6695737"/>
            <a:ext cx="538144" cy="4065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25779">
              <a:defRPr sz="2159" cap="all">
                <a:latin typeface="Lato Regular"/>
                <a:ea typeface="Lato Regular"/>
                <a:cs typeface="Lato Regular"/>
                <a:sym typeface="Lato Regular"/>
              </a:defRPr>
            </a:lvl1pPr>
          </a:lstStyle>
          <a:p>
            <a:pPr lvl="0">
              <a:defRPr sz="1800" cap="none">
                <a:solidFill>
                  <a:srgbClr val="000000"/>
                </a:solidFill>
              </a:defRPr>
            </a:pPr>
            <a:r>
              <a:rPr sz="2159" cap="all">
                <a:solidFill>
                  <a:srgbClr val="FFFFFF"/>
                </a:solidFill>
              </a:rPr>
              <a:t>2</a:t>
            </a:r>
          </a:p>
        </p:txBody>
      </p:sp>
      <p:sp>
        <p:nvSpPr>
          <p:cNvPr id="2808" name="Shape 2808"/>
          <p:cNvSpPr/>
          <p:nvPr/>
        </p:nvSpPr>
        <p:spPr>
          <a:xfrm>
            <a:off x="1253298" y="6599194"/>
            <a:ext cx="523913" cy="529500"/>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09" name="Shape 2809"/>
          <p:cNvSpPr/>
          <p:nvPr/>
        </p:nvSpPr>
        <p:spPr>
          <a:xfrm>
            <a:off x="1244646" y="6695737"/>
            <a:ext cx="538143" cy="4065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25779">
              <a:defRPr sz="2159" cap="all">
                <a:latin typeface="Lato Regular"/>
                <a:ea typeface="Lato Regular"/>
                <a:cs typeface="Lato Regular"/>
                <a:sym typeface="Lato Regular"/>
              </a:defRPr>
            </a:lvl1pPr>
          </a:lstStyle>
          <a:p>
            <a:pPr lvl="0">
              <a:defRPr sz="1800" cap="none">
                <a:solidFill>
                  <a:srgbClr val="000000"/>
                </a:solidFill>
              </a:defRPr>
            </a:pPr>
            <a:r>
              <a:rPr sz="2159" cap="all" dirty="0">
                <a:solidFill>
                  <a:srgbClr val="FFFFFF"/>
                </a:solidFill>
              </a:rPr>
              <a:t>1</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1" name="Shape 281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812" name="Shape 281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52</a:t>
            </a:fld>
            <a:endParaRPr sz="2600">
              <a:solidFill>
                <a:srgbClr val="3F454D"/>
              </a:solidFill>
            </a:endParaRPr>
          </a:p>
        </p:txBody>
      </p:sp>
      <p:sp>
        <p:nvSpPr>
          <p:cNvPr id="2813" name="Shape 2813"/>
          <p:cNvSpPr/>
          <p:nvPr/>
        </p:nvSpPr>
        <p:spPr>
          <a:xfrm>
            <a:off x="10987023" y="5364670"/>
            <a:ext cx="720143" cy="1454223"/>
          </a:xfrm>
          <a:custGeom>
            <a:avLst/>
            <a:gdLst/>
            <a:ahLst/>
            <a:cxnLst>
              <a:cxn ang="0">
                <a:pos x="wd2" y="hd2"/>
              </a:cxn>
              <a:cxn ang="5400000">
                <a:pos x="wd2" y="hd2"/>
              </a:cxn>
              <a:cxn ang="10800000">
                <a:pos x="wd2" y="hd2"/>
              </a:cxn>
              <a:cxn ang="16200000">
                <a:pos x="wd2" y="hd2"/>
              </a:cxn>
            </a:cxnLst>
            <a:rect l="0" t="0" r="r" b="b"/>
            <a:pathLst>
              <a:path w="21600" h="21600" extrusionOk="0">
                <a:moveTo>
                  <a:pt x="81" y="0"/>
                </a:moveTo>
                <a:lnTo>
                  <a:pt x="12830" y="0"/>
                </a:lnTo>
                <a:cubicBezTo>
                  <a:pt x="15141" y="47"/>
                  <a:pt x="17330" y="527"/>
                  <a:pt x="18958" y="1341"/>
                </a:cubicBezTo>
                <a:cubicBezTo>
                  <a:pt x="20564" y="2145"/>
                  <a:pt x="21506" y="3217"/>
                  <a:pt x="21600" y="4347"/>
                </a:cubicBezTo>
                <a:lnTo>
                  <a:pt x="21600" y="17218"/>
                </a:lnTo>
                <a:cubicBezTo>
                  <a:pt x="21480" y="18380"/>
                  <a:pt x="20480" y="19477"/>
                  <a:pt x="18801" y="20290"/>
                </a:cubicBezTo>
                <a:cubicBezTo>
                  <a:pt x="17176" y="21077"/>
                  <a:pt x="15028" y="21543"/>
                  <a:pt x="12759" y="21600"/>
                </a:cubicBezTo>
                <a:lnTo>
                  <a:pt x="0" y="21600"/>
                </a:lnTo>
                <a:lnTo>
                  <a:pt x="81" y="0"/>
                </a:lnTo>
                <a:close/>
              </a:path>
            </a:pathLst>
          </a:custGeom>
          <a:solidFill>
            <a:schemeClr val="accent1"/>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14" name="Shape 2814"/>
          <p:cNvSpPr/>
          <p:nvPr/>
        </p:nvSpPr>
        <p:spPr>
          <a:xfrm>
            <a:off x="10928948" y="5436684"/>
            <a:ext cx="720141" cy="669036"/>
          </a:xfrm>
          <a:custGeom>
            <a:avLst/>
            <a:gdLst/>
            <a:ahLst/>
            <a:cxnLst>
              <a:cxn ang="0">
                <a:pos x="wd2" y="hd2"/>
              </a:cxn>
              <a:cxn ang="5400000">
                <a:pos x="wd2" y="hd2"/>
              </a:cxn>
              <a:cxn ang="10800000">
                <a:pos x="wd2" y="hd2"/>
              </a:cxn>
              <a:cxn ang="16200000">
                <a:pos x="wd2" y="hd2"/>
              </a:cxn>
            </a:cxnLst>
            <a:rect l="0" t="0" r="r" b="b"/>
            <a:pathLst>
              <a:path w="21355" h="21600" extrusionOk="0">
                <a:moveTo>
                  <a:pt x="133" y="0"/>
                </a:moveTo>
                <a:lnTo>
                  <a:pt x="0" y="13410"/>
                </a:lnTo>
                <a:lnTo>
                  <a:pt x="14010" y="13376"/>
                </a:lnTo>
                <a:cubicBezTo>
                  <a:pt x="15585" y="13295"/>
                  <a:pt x="17139" y="13778"/>
                  <a:pt x="18416" y="14744"/>
                </a:cubicBezTo>
                <a:cubicBezTo>
                  <a:pt x="20494" y="16317"/>
                  <a:pt x="21600" y="18937"/>
                  <a:pt x="21309" y="21600"/>
                </a:cubicBezTo>
                <a:lnTo>
                  <a:pt x="21309" y="6677"/>
                </a:lnTo>
                <a:cubicBezTo>
                  <a:pt x="21076" y="4659"/>
                  <a:pt x="20069" y="2825"/>
                  <a:pt x="18519" y="1593"/>
                </a:cubicBezTo>
                <a:cubicBezTo>
                  <a:pt x="17243" y="580"/>
                  <a:pt x="15678" y="44"/>
                  <a:pt x="14075" y="71"/>
                </a:cubicBezTo>
                <a:lnTo>
                  <a:pt x="133" y="0"/>
                </a:lnTo>
                <a:close/>
              </a:path>
            </a:pathLst>
          </a:custGeom>
          <a:solidFill>
            <a:srgbClr val="FFFFFF">
              <a:alpha val="35101"/>
            </a:srgbClr>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15" name="Shape 2815"/>
          <p:cNvSpPr/>
          <p:nvPr/>
        </p:nvSpPr>
        <p:spPr>
          <a:xfrm rot="16200000">
            <a:off x="6407154" y="1734924"/>
            <a:ext cx="487839" cy="77426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91" y="216"/>
                  <a:pt x="6643" y="341"/>
                  <a:pt x="10929" y="339"/>
                </a:cubicBezTo>
                <a:cubicBezTo>
                  <a:pt x="15124" y="336"/>
                  <a:pt x="19065" y="211"/>
                  <a:pt x="21600" y="0"/>
                </a:cubicBezTo>
                <a:lnTo>
                  <a:pt x="21600" y="21600"/>
                </a:lnTo>
                <a:lnTo>
                  <a:pt x="17" y="21600"/>
                </a:lnTo>
                <a:lnTo>
                  <a:pt x="0" y="0"/>
                </a:lnTo>
                <a:close/>
              </a:path>
            </a:pathLst>
          </a:custGeom>
          <a:solidFill>
            <a:srgbClr val="DCDEE0"/>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16" name="Shape 2816"/>
          <p:cNvSpPr/>
          <p:nvPr/>
        </p:nvSpPr>
        <p:spPr>
          <a:xfrm rot="16200000">
            <a:off x="1418432" y="5241549"/>
            <a:ext cx="1461191" cy="1698142"/>
          </a:xfrm>
          <a:custGeom>
            <a:avLst/>
            <a:gdLst/>
            <a:ahLst/>
            <a:cxnLst>
              <a:cxn ang="0">
                <a:pos x="wd2" y="hd2"/>
              </a:cxn>
              <a:cxn ang="5400000">
                <a:pos x="wd2" y="hd2"/>
              </a:cxn>
              <a:cxn ang="10800000">
                <a:pos x="wd2" y="hd2"/>
              </a:cxn>
              <a:cxn ang="16200000">
                <a:pos x="wd2" y="hd2"/>
              </a:cxn>
            </a:cxnLst>
            <a:rect l="0" t="0" r="r" b="b"/>
            <a:pathLst>
              <a:path w="21600" h="21600" extrusionOk="0">
                <a:moveTo>
                  <a:pt x="0" y="18736"/>
                </a:moveTo>
                <a:lnTo>
                  <a:pt x="10747" y="0"/>
                </a:lnTo>
                <a:lnTo>
                  <a:pt x="21600" y="18781"/>
                </a:lnTo>
                <a:lnTo>
                  <a:pt x="21600" y="21600"/>
                </a:lnTo>
                <a:lnTo>
                  <a:pt x="18" y="21600"/>
                </a:lnTo>
                <a:lnTo>
                  <a:pt x="0" y="18736"/>
                </a:lnTo>
                <a:close/>
              </a:path>
            </a:pathLst>
          </a:custGeom>
          <a:solidFill>
            <a:srgbClr val="DCDEE0"/>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17" name="Shape 2817"/>
          <p:cNvSpPr/>
          <p:nvPr/>
        </p:nvSpPr>
        <p:spPr>
          <a:xfrm rot="16200000">
            <a:off x="6405993" y="2219277"/>
            <a:ext cx="490162" cy="77426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91" y="216"/>
                  <a:pt x="6643" y="341"/>
                  <a:pt x="10929" y="339"/>
                </a:cubicBezTo>
                <a:cubicBezTo>
                  <a:pt x="15124" y="336"/>
                  <a:pt x="19065" y="211"/>
                  <a:pt x="21600" y="0"/>
                </a:cubicBezTo>
                <a:lnTo>
                  <a:pt x="21600" y="21600"/>
                </a:lnTo>
                <a:lnTo>
                  <a:pt x="17" y="21600"/>
                </a:lnTo>
                <a:lnTo>
                  <a:pt x="0" y="0"/>
                </a:lnTo>
                <a:close/>
              </a:path>
            </a:pathLst>
          </a:custGeom>
          <a:solidFill>
            <a:srgbClr val="CCCED1"/>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18" name="Shape 2818"/>
          <p:cNvSpPr/>
          <p:nvPr/>
        </p:nvSpPr>
        <p:spPr>
          <a:xfrm rot="16200000">
            <a:off x="6407154" y="2705953"/>
            <a:ext cx="487839" cy="77426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91" y="216"/>
                  <a:pt x="6643" y="341"/>
                  <a:pt x="10929" y="339"/>
                </a:cubicBezTo>
                <a:cubicBezTo>
                  <a:pt x="15124" y="336"/>
                  <a:pt x="19065" y="211"/>
                  <a:pt x="21600" y="0"/>
                </a:cubicBezTo>
                <a:lnTo>
                  <a:pt x="21600" y="21600"/>
                </a:lnTo>
                <a:lnTo>
                  <a:pt x="17" y="21600"/>
                </a:lnTo>
                <a:lnTo>
                  <a:pt x="0" y="0"/>
                </a:lnTo>
                <a:close/>
              </a:path>
            </a:pathLst>
          </a:custGeom>
          <a:solidFill>
            <a:srgbClr val="BDBEC2"/>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19" name="Shape 2819"/>
          <p:cNvSpPr/>
          <p:nvPr/>
        </p:nvSpPr>
        <p:spPr>
          <a:xfrm>
            <a:off x="10099623" y="5278718"/>
            <a:ext cx="912954" cy="1626127"/>
          </a:xfrm>
          <a:prstGeom prst="rect">
            <a:avLst/>
          </a:prstGeom>
          <a:solidFill>
            <a:srgbClr val="929695"/>
          </a:solidFill>
          <a:ln w="3175">
            <a:miter lim="400000"/>
          </a:ln>
        </p:spPr>
        <p:txBody>
          <a:bodyPr lIns="24383" tIns="24383" rIns="24383" bIns="24383" anchor="ctr"/>
          <a:lstStyle/>
          <a:p>
            <a:pPr lvl="0" algn="l" defTabSz="242993">
              <a:defRPr sz="1200">
                <a:latin typeface="Calibri"/>
                <a:ea typeface="Calibri"/>
                <a:cs typeface="Calibri"/>
                <a:sym typeface="Calibri"/>
              </a:defRPr>
            </a:pPr>
            <a:endParaRPr/>
          </a:p>
        </p:txBody>
      </p:sp>
      <p:sp>
        <p:nvSpPr>
          <p:cNvPr id="2820" name="Shape 2820"/>
          <p:cNvSpPr/>
          <p:nvPr/>
        </p:nvSpPr>
        <p:spPr>
          <a:xfrm>
            <a:off x="1297633" y="5819985"/>
            <a:ext cx="550561" cy="543592"/>
          </a:xfrm>
          <a:custGeom>
            <a:avLst/>
            <a:gdLst/>
            <a:ahLst/>
            <a:cxnLst>
              <a:cxn ang="0">
                <a:pos x="wd2" y="hd2"/>
              </a:cxn>
              <a:cxn ang="5400000">
                <a:pos x="wd2" y="hd2"/>
              </a:cxn>
              <a:cxn ang="10800000">
                <a:pos x="wd2" y="hd2"/>
              </a:cxn>
              <a:cxn ang="16200000">
                <a:pos x="wd2" y="hd2"/>
              </a:cxn>
            </a:cxnLst>
            <a:rect l="0" t="0" r="r" b="b"/>
            <a:pathLst>
              <a:path w="21600" h="21600" extrusionOk="0">
                <a:moveTo>
                  <a:pt x="0" y="10866"/>
                </a:moveTo>
                <a:lnTo>
                  <a:pt x="21600" y="0"/>
                </a:lnTo>
                <a:lnTo>
                  <a:pt x="21600" y="21600"/>
                </a:lnTo>
                <a:lnTo>
                  <a:pt x="0" y="10866"/>
                </a:lnTo>
                <a:close/>
              </a:path>
            </a:pathLst>
          </a:custGeom>
          <a:solidFill>
            <a:schemeClr val="accent1"/>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21" name="Shape 2821"/>
          <p:cNvSpPr/>
          <p:nvPr/>
        </p:nvSpPr>
        <p:spPr>
          <a:xfrm rot="16200000">
            <a:off x="2929567" y="5210188"/>
            <a:ext cx="492485" cy="7921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75" y="2102"/>
                  <a:pt x="6603" y="3326"/>
                  <a:pt x="10862" y="3302"/>
                </a:cubicBezTo>
                <a:cubicBezTo>
                  <a:pt x="15032" y="3279"/>
                  <a:pt x="18950" y="2059"/>
                  <a:pt x="21469" y="0"/>
                </a:cubicBezTo>
                <a:lnTo>
                  <a:pt x="21600" y="21600"/>
                </a:lnTo>
                <a:lnTo>
                  <a:pt x="148" y="21600"/>
                </a:lnTo>
                <a:lnTo>
                  <a:pt x="0" y="0"/>
                </a:lnTo>
                <a:close/>
              </a:path>
            </a:pathLst>
          </a:custGeom>
          <a:solidFill>
            <a:schemeClr val="accent4"/>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22" name="Shape 2822"/>
          <p:cNvSpPr/>
          <p:nvPr/>
        </p:nvSpPr>
        <p:spPr>
          <a:xfrm rot="16200000">
            <a:off x="2929567" y="6181218"/>
            <a:ext cx="492485" cy="7921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75" y="2102"/>
                  <a:pt x="6603" y="3326"/>
                  <a:pt x="10862" y="3302"/>
                </a:cubicBezTo>
                <a:cubicBezTo>
                  <a:pt x="15032" y="3279"/>
                  <a:pt x="18949" y="2059"/>
                  <a:pt x="21469" y="0"/>
                </a:cubicBezTo>
                <a:lnTo>
                  <a:pt x="21600" y="21600"/>
                </a:lnTo>
                <a:lnTo>
                  <a:pt x="148" y="21600"/>
                </a:lnTo>
                <a:lnTo>
                  <a:pt x="0" y="0"/>
                </a:lnTo>
                <a:close/>
              </a:path>
            </a:pathLst>
          </a:custGeom>
          <a:solidFill>
            <a:schemeClr val="accent2"/>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23" name="Shape 2823"/>
          <p:cNvSpPr/>
          <p:nvPr/>
        </p:nvSpPr>
        <p:spPr>
          <a:xfrm>
            <a:off x="10178607" y="5281041"/>
            <a:ext cx="139383" cy="1623804"/>
          </a:xfrm>
          <a:prstGeom prst="rect">
            <a:avLst/>
          </a:prstGeom>
          <a:solidFill>
            <a:srgbClr val="B5BABA"/>
          </a:solidFill>
          <a:ln w="3175">
            <a:miter lim="400000"/>
          </a:ln>
        </p:spPr>
        <p:txBody>
          <a:bodyPr lIns="24383" tIns="24383" rIns="24383" bIns="24383" anchor="ctr"/>
          <a:lstStyle/>
          <a:p>
            <a:pPr lvl="0" algn="l" defTabSz="242993">
              <a:defRPr sz="1200">
                <a:latin typeface="Calibri"/>
                <a:ea typeface="Calibri"/>
                <a:cs typeface="Calibri"/>
                <a:sym typeface="Calibri"/>
              </a:defRPr>
            </a:pPr>
            <a:endParaRPr/>
          </a:p>
        </p:txBody>
      </p:sp>
      <p:sp>
        <p:nvSpPr>
          <p:cNvPr id="2824" name="Shape 2824"/>
          <p:cNvSpPr/>
          <p:nvPr/>
        </p:nvSpPr>
        <p:spPr>
          <a:xfrm>
            <a:off x="10315666" y="5281041"/>
            <a:ext cx="55754" cy="1623804"/>
          </a:xfrm>
          <a:prstGeom prst="rect">
            <a:avLst/>
          </a:prstGeom>
          <a:solidFill>
            <a:srgbClr val="838687"/>
          </a:solidFill>
          <a:ln w="3175">
            <a:miter lim="400000"/>
          </a:ln>
        </p:spPr>
        <p:txBody>
          <a:bodyPr lIns="24383" tIns="24383" rIns="24383" bIns="24383" anchor="ctr"/>
          <a:lstStyle/>
          <a:p>
            <a:pPr lvl="0" algn="l" defTabSz="242993">
              <a:defRPr sz="1200">
                <a:latin typeface="Calibri"/>
                <a:ea typeface="Calibri"/>
                <a:cs typeface="Calibri"/>
                <a:sym typeface="Calibri"/>
              </a:defRPr>
            </a:pPr>
            <a:endParaRPr/>
          </a:p>
        </p:txBody>
      </p:sp>
      <p:sp>
        <p:nvSpPr>
          <p:cNvPr id="2825" name="Shape 2825"/>
          <p:cNvSpPr/>
          <p:nvPr/>
        </p:nvSpPr>
        <p:spPr>
          <a:xfrm>
            <a:off x="10462017" y="5281041"/>
            <a:ext cx="139383" cy="1623804"/>
          </a:xfrm>
          <a:prstGeom prst="rect">
            <a:avLst/>
          </a:prstGeom>
          <a:solidFill>
            <a:srgbClr val="B5BABA"/>
          </a:solidFill>
          <a:ln w="3175">
            <a:miter lim="400000"/>
          </a:ln>
        </p:spPr>
        <p:txBody>
          <a:bodyPr lIns="24383" tIns="24383" rIns="24383" bIns="24383" anchor="ctr"/>
          <a:lstStyle/>
          <a:p>
            <a:pPr lvl="0" algn="l" defTabSz="242993">
              <a:defRPr sz="1200">
                <a:latin typeface="Calibri"/>
                <a:ea typeface="Calibri"/>
                <a:cs typeface="Calibri"/>
                <a:sym typeface="Calibri"/>
              </a:defRPr>
            </a:pPr>
            <a:endParaRPr/>
          </a:p>
        </p:txBody>
      </p:sp>
      <p:sp>
        <p:nvSpPr>
          <p:cNvPr id="2826" name="Shape 2826"/>
          <p:cNvSpPr/>
          <p:nvPr/>
        </p:nvSpPr>
        <p:spPr>
          <a:xfrm>
            <a:off x="10599076" y="5281041"/>
            <a:ext cx="55754" cy="1623804"/>
          </a:xfrm>
          <a:prstGeom prst="rect">
            <a:avLst/>
          </a:prstGeom>
          <a:solidFill>
            <a:srgbClr val="838687"/>
          </a:solidFill>
          <a:ln w="3175">
            <a:miter lim="400000"/>
          </a:ln>
        </p:spPr>
        <p:txBody>
          <a:bodyPr lIns="24383" tIns="24383" rIns="24383" bIns="24383" anchor="ctr"/>
          <a:lstStyle/>
          <a:p>
            <a:pPr lvl="0" algn="l" defTabSz="242993">
              <a:defRPr sz="1200">
                <a:latin typeface="Calibri"/>
                <a:ea typeface="Calibri"/>
                <a:cs typeface="Calibri"/>
                <a:sym typeface="Calibri"/>
              </a:defRPr>
            </a:pPr>
            <a:endParaRPr/>
          </a:p>
        </p:txBody>
      </p:sp>
      <p:sp>
        <p:nvSpPr>
          <p:cNvPr id="2827" name="Shape 2827"/>
          <p:cNvSpPr/>
          <p:nvPr/>
        </p:nvSpPr>
        <p:spPr>
          <a:xfrm>
            <a:off x="10745428" y="5281041"/>
            <a:ext cx="139383" cy="1623804"/>
          </a:xfrm>
          <a:prstGeom prst="rect">
            <a:avLst/>
          </a:prstGeom>
          <a:solidFill>
            <a:srgbClr val="B5BABA"/>
          </a:solidFill>
          <a:ln w="3175">
            <a:miter lim="400000"/>
          </a:ln>
        </p:spPr>
        <p:txBody>
          <a:bodyPr lIns="24383" tIns="24383" rIns="24383" bIns="24383" anchor="ctr"/>
          <a:lstStyle/>
          <a:p>
            <a:pPr lvl="0" algn="l" defTabSz="242993">
              <a:defRPr sz="1200">
                <a:latin typeface="Calibri"/>
                <a:ea typeface="Calibri"/>
                <a:cs typeface="Calibri"/>
                <a:sym typeface="Calibri"/>
              </a:defRPr>
            </a:pPr>
            <a:endParaRPr/>
          </a:p>
        </p:txBody>
      </p:sp>
      <p:sp>
        <p:nvSpPr>
          <p:cNvPr id="2828" name="Shape 2828"/>
          <p:cNvSpPr/>
          <p:nvPr/>
        </p:nvSpPr>
        <p:spPr>
          <a:xfrm>
            <a:off x="10882487" y="5281041"/>
            <a:ext cx="55754" cy="1623804"/>
          </a:xfrm>
          <a:prstGeom prst="rect">
            <a:avLst/>
          </a:prstGeom>
          <a:solidFill>
            <a:srgbClr val="838687"/>
          </a:solidFill>
          <a:ln w="3175">
            <a:miter lim="400000"/>
          </a:ln>
        </p:spPr>
        <p:txBody>
          <a:bodyPr lIns="24383" tIns="24383" rIns="24383" bIns="24383" anchor="ctr"/>
          <a:lstStyle/>
          <a:p>
            <a:pPr lvl="0" algn="l" defTabSz="242993">
              <a:defRPr sz="1200">
                <a:latin typeface="Calibri"/>
                <a:ea typeface="Calibri"/>
                <a:cs typeface="Calibri"/>
                <a:sym typeface="Calibri"/>
              </a:defRPr>
            </a:pPr>
            <a:endParaRPr/>
          </a:p>
        </p:txBody>
      </p:sp>
      <p:sp>
        <p:nvSpPr>
          <p:cNvPr id="2829" name="Shape 2829"/>
          <p:cNvSpPr/>
          <p:nvPr/>
        </p:nvSpPr>
        <p:spPr>
          <a:xfrm>
            <a:off x="3492904" y="5357701"/>
            <a:ext cx="1281936" cy="487839"/>
          </a:xfrm>
          <a:prstGeom prst="rect">
            <a:avLst/>
          </a:prstGeom>
          <a:solidFill>
            <a:schemeClr val="accent4"/>
          </a:solidFill>
          <a:ln w="3175">
            <a:miter lim="400000"/>
          </a:ln>
        </p:spPr>
        <p:txBody>
          <a:bodyPr lIns="24383" tIns="24383" rIns="24383" bIns="24383" anchor="ctr"/>
          <a:lstStyle/>
          <a:p>
            <a:pPr lvl="0" defTabSz="242993">
              <a:defRPr sz="900">
                <a:solidFill>
                  <a:srgbClr val="F4F4F4"/>
                </a:solidFill>
                <a:latin typeface="Calibri"/>
                <a:ea typeface="Calibri"/>
                <a:cs typeface="Calibri"/>
                <a:sym typeface="Calibri"/>
              </a:defRPr>
            </a:pPr>
            <a:endParaRPr/>
          </a:p>
        </p:txBody>
      </p:sp>
      <p:sp>
        <p:nvSpPr>
          <p:cNvPr id="2830" name="Shape 2830"/>
          <p:cNvSpPr/>
          <p:nvPr/>
        </p:nvSpPr>
        <p:spPr>
          <a:xfrm>
            <a:off x="3321000" y="6333377"/>
            <a:ext cx="5733258" cy="487839"/>
          </a:xfrm>
          <a:prstGeom prst="rect">
            <a:avLst/>
          </a:prstGeom>
          <a:solidFill>
            <a:schemeClr val="accent2"/>
          </a:solidFill>
          <a:ln w="3175">
            <a:miter lim="400000"/>
          </a:ln>
        </p:spPr>
        <p:txBody>
          <a:bodyPr lIns="24383" tIns="24383" rIns="24383" bIns="24383" anchor="ctr"/>
          <a:lstStyle/>
          <a:p>
            <a:pPr lvl="0" defTabSz="242993">
              <a:defRPr sz="900">
                <a:solidFill>
                  <a:srgbClr val="F4F4F4"/>
                </a:solidFill>
                <a:latin typeface="Calibri"/>
                <a:ea typeface="Calibri"/>
                <a:cs typeface="Calibri"/>
                <a:sym typeface="Calibri"/>
              </a:defRPr>
            </a:pPr>
            <a:endParaRPr/>
          </a:p>
        </p:txBody>
      </p:sp>
      <p:sp>
        <p:nvSpPr>
          <p:cNvPr id="2831" name="Shape 2831"/>
          <p:cNvSpPr/>
          <p:nvPr/>
        </p:nvSpPr>
        <p:spPr>
          <a:xfrm>
            <a:off x="4503425" y="5357701"/>
            <a:ext cx="483193" cy="4831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4383" tIns="24383" rIns="24383" bIns="24383" anchor="ctr"/>
          <a:lstStyle/>
          <a:p>
            <a:pPr lvl="0" defTabSz="242993">
              <a:defRPr sz="900">
                <a:solidFill>
                  <a:srgbClr val="F4F4F4"/>
                </a:solidFill>
                <a:latin typeface="Calibri"/>
                <a:ea typeface="Calibri"/>
                <a:cs typeface="Calibri"/>
                <a:sym typeface="Calibri"/>
              </a:defRPr>
            </a:pPr>
            <a:endParaRPr/>
          </a:p>
        </p:txBody>
      </p:sp>
      <p:sp>
        <p:nvSpPr>
          <p:cNvPr id="2832" name="Shape 2832"/>
          <p:cNvSpPr/>
          <p:nvPr/>
        </p:nvSpPr>
        <p:spPr>
          <a:xfrm>
            <a:off x="8817306" y="6333377"/>
            <a:ext cx="483193" cy="4831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4383" tIns="24383" rIns="24383" bIns="24383" anchor="ctr"/>
          <a:lstStyle/>
          <a:p>
            <a:pPr lvl="0" defTabSz="242993">
              <a:defRPr sz="900">
                <a:solidFill>
                  <a:srgbClr val="F4F4F4"/>
                </a:solidFill>
                <a:latin typeface="Calibri"/>
                <a:ea typeface="Calibri"/>
                <a:cs typeface="Calibri"/>
                <a:sym typeface="Calibri"/>
              </a:defRPr>
            </a:pPr>
            <a:endParaRPr/>
          </a:p>
        </p:txBody>
      </p:sp>
      <p:sp>
        <p:nvSpPr>
          <p:cNvPr id="2833" name="Shape 2833"/>
          <p:cNvSpPr/>
          <p:nvPr/>
        </p:nvSpPr>
        <p:spPr>
          <a:xfrm rot="16200000">
            <a:off x="2929567" y="5695703"/>
            <a:ext cx="492485" cy="7921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75" y="2102"/>
                  <a:pt x="6603" y="3326"/>
                  <a:pt x="10862" y="3302"/>
                </a:cubicBezTo>
                <a:cubicBezTo>
                  <a:pt x="15032" y="3279"/>
                  <a:pt x="18949" y="2059"/>
                  <a:pt x="21469" y="0"/>
                </a:cubicBezTo>
                <a:lnTo>
                  <a:pt x="21600" y="21600"/>
                </a:lnTo>
                <a:lnTo>
                  <a:pt x="148" y="21600"/>
                </a:lnTo>
                <a:lnTo>
                  <a:pt x="0" y="0"/>
                </a:lnTo>
                <a:close/>
              </a:path>
            </a:pathLst>
          </a:custGeom>
          <a:solidFill>
            <a:schemeClr val="accent3"/>
          </a:solidFill>
          <a:ln w="3175">
            <a:miter lim="400000"/>
          </a:ln>
        </p:spPr>
        <p:txBody>
          <a:bodyPr lIns="24383" tIns="24383" rIns="24383" bIns="24383" anchor="ctr"/>
          <a:lstStyle/>
          <a:p>
            <a:pPr lvl="0" algn="l" defTabSz="242993">
              <a:defRPr sz="900">
                <a:solidFill>
                  <a:srgbClr val="070707"/>
                </a:solidFill>
                <a:latin typeface="Calibri"/>
                <a:ea typeface="Calibri"/>
                <a:cs typeface="Calibri"/>
                <a:sym typeface="Calibri"/>
              </a:defRPr>
            </a:pPr>
            <a:endParaRPr/>
          </a:p>
        </p:txBody>
      </p:sp>
      <p:sp>
        <p:nvSpPr>
          <p:cNvPr id="2834" name="Shape 2834"/>
          <p:cNvSpPr/>
          <p:nvPr/>
        </p:nvSpPr>
        <p:spPr>
          <a:xfrm>
            <a:off x="3478966" y="5845539"/>
            <a:ext cx="3784021" cy="487839"/>
          </a:xfrm>
          <a:prstGeom prst="rect">
            <a:avLst/>
          </a:prstGeom>
          <a:solidFill>
            <a:schemeClr val="accent3"/>
          </a:solidFill>
          <a:ln w="3175">
            <a:miter lim="400000"/>
          </a:ln>
        </p:spPr>
        <p:txBody>
          <a:bodyPr lIns="24383" tIns="24383" rIns="24383" bIns="24383" anchor="ctr"/>
          <a:lstStyle/>
          <a:p>
            <a:pPr lvl="0" defTabSz="242993">
              <a:defRPr sz="900">
                <a:solidFill>
                  <a:srgbClr val="F4F4F4"/>
                </a:solidFill>
                <a:latin typeface="Calibri"/>
                <a:ea typeface="Calibri"/>
                <a:cs typeface="Calibri"/>
                <a:sym typeface="Calibri"/>
              </a:defRPr>
            </a:pPr>
            <a:endParaRPr/>
          </a:p>
        </p:txBody>
      </p:sp>
      <p:sp>
        <p:nvSpPr>
          <p:cNvPr id="2835" name="Shape 2835"/>
          <p:cNvSpPr/>
          <p:nvPr/>
        </p:nvSpPr>
        <p:spPr>
          <a:xfrm>
            <a:off x="7008822" y="5850185"/>
            <a:ext cx="483193" cy="4831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4383" tIns="24383" rIns="24383" bIns="24383" anchor="ctr"/>
          <a:lstStyle/>
          <a:p>
            <a:pPr lvl="0" defTabSz="242993">
              <a:defRPr sz="900">
                <a:solidFill>
                  <a:srgbClr val="F4F4F4"/>
                </a:solidFill>
                <a:latin typeface="Calibri"/>
                <a:ea typeface="Calibri"/>
                <a:cs typeface="Calibri"/>
                <a:sym typeface="Calibri"/>
              </a:defRPr>
            </a:pPr>
            <a:endParaRPr/>
          </a:p>
        </p:txBody>
      </p:sp>
      <p:sp>
        <p:nvSpPr>
          <p:cNvPr id="2836" name="Shape 2836"/>
          <p:cNvSpPr/>
          <p:nvPr/>
        </p:nvSpPr>
        <p:spPr>
          <a:xfrm flipH="1">
            <a:off x="4641741" y="5097852"/>
            <a:ext cx="1" cy="1989742"/>
          </a:xfrm>
          <a:prstGeom prst="line">
            <a:avLst/>
          </a:prstGeom>
          <a:ln w="12700">
            <a:solidFill>
              <a:srgbClr val="33383F"/>
            </a:solidFill>
            <a:custDash>
              <a:ds d="200000" sp="200000"/>
            </a:custDash>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837" name="Shape 2837"/>
          <p:cNvSpPr/>
          <p:nvPr/>
        </p:nvSpPr>
        <p:spPr>
          <a:xfrm>
            <a:off x="4174774" y="4597309"/>
            <a:ext cx="912955" cy="48319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+24%</a:t>
            </a:r>
          </a:p>
        </p:txBody>
      </p:sp>
      <p:sp>
        <p:nvSpPr>
          <p:cNvPr id="2838" name="Shape 2838"/>
          <p:cNvSpPr/>
          <p:nvPr/>
        </p:nvSpPr>
        <p:spPr>
          <a:xfrm>
            <a:off x="7059856" y="5097852"/>
            <a:ext cx="1" cy="1989742"/>
          </a:xfrm>
          <a:prstGeom prst="line">
            <a:avLst/>
          </a:prstGeom>
          <a:ln w="12700">
            <a:solidFill>
              <a:srgbClr val="33383F"/>
            </a:solidFill>
            <a:custDash>
              <a:ds d="200000" sp="200000"/>
            </a:custDash>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839" name="Shape 2839"/>
          <p:cNvSpPr/>
          <p:nvPr/>
        </p:nvSpPr>
        <p:spPr>
          <a:xfrm>
            <a:off x="6592889" y="4597309"/>
            <a:ext cx="912954" cy="48319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+87%</a:t>
            </a:r>
          </a:p>
        </p:txBody>
      </p:sp>
      <p:sp>
        <p:nvSpPr>
          <p:cNvPr id="2840" name="Shape 2840"/>
          <p:cNvSpPr/>
          <p:nvPr/>
        </p:nvSpPr>
        <p:spPr>
          <a:xfrm>
            <a:off x="9106506" y="5097852"/>
            <a:ext cx="1" cy="1989742"/>
          </a:xfrm>
          <a:prstGeom prst="line">
            <a:avLst/>
          </a:prstGeom>
          <a:ln w="12700">
            <a:solidFill>
              <a:srgbClr val="33383F"/>
            </a:solidFill>
            <a:custDash>
              <a:ds d="200000" sp="200000"/>
            </a:custDash>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2841" name="Shape 2841"/>
          <p:cNvSpPr/>
          <p:nvPr/>
        </p:nvSpPr>
        <p:spPr>
          <a:xfrm>
            <a:off x="8639539" y="4597309"/>
            <a:ext cx="912955" cy="48319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+95%</a:t>
            </a:r>
          </a:p>
        </p:txBody>
      </p:sp>
      <p:sp>
        <p:nvSpPr>
          <p:cNvPr id="2842" name="Shape 2842"/>
          <p:cNvSpPr/>
          <p:nvPr/>
        </p:nvSpPr>
        <p:spPr>
          <a:xfrm>
            <a:off x="3824289" y="7035936"/>
            <a:ext cx="1606785"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43" name="Shape 2843"/>
          <p:cNvSpPr/>
          <p:nvPr/>
        </p:nvSpPr>
        <p:spPr>
          <a:xfrm>
            <a:off x="3943289" y="7092938"/>
            <a:ext cx="988753"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lvl1pPr>
          </a:lstStyle>
          <a:p>
            <a:pPr lvl="0">
              <a:defRPr sz="1800">
                <a:solidFill>
                  <a:srgbClr val="000000"/>
                </a:solidFill>
              </a:defRPr>
            </a:pPr>
            <a:r>
              <a:rPr sz="1600" dirty="0">
                <a:solidFill>
                  <a:srgbClr val="FFFFFF"/>
                </a:solidFill>
              </a:rPr>
              <a:t>Project #1</a:t>
            </a:r>
          </a:p>
        </p:txBody>
      </p:sp>
      <p:sp>
        <p:nvSpPr>
          <p:cNvPr id="2844" name="Shape 2844"/>
          <p:cNvSpPr/>
          <p:nvPr/>
        </p:nvSpPr>
        <p:spPr>
          <a:xfrm>
            <a:off x="5066002" y="7035472"/>
            <a:ext cx="393191" cy="367935"/>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45" name="Shape 2845"/>
          <p:cNvSpPr/>
          <p:nvPr/>
        </p:nvSpPr>
        <p:spPr>
          <a:xfrm>
            <a:off x="6232244" y="7035936"/>
            <a:ext cx="1606785"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46" name="Shape 2846"/>
          <p:cNvSpPr/>
          <p:nvPr/>
        </p:nvSpPr>
        <p:spPr>
          <a:xfrm>
            <a:off x="6351244" y="7092938"/>
            <a:ext cx="988753"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lvl1pPr>
          </a:lstStyle>
          <a:p>
            <a:pPr lvl="0">
              <a:defRPr sz="1800">
                <a:solidFill>
                  <a:srgbClr val="000000"/>
                </a:solidFill>
              </a:defRPr>
            </a:pPr>
            <a:r>
              <a:rPr sz="1600">
                <a:solidFill>
                  <a:srgbClr val="FFFFFF"/>
                </a:solidFill>
              </a:rPr>
              <a:t>Project #2</a:t>
            </a:r>
          </a:p>
        </p:txBody>
      </p:sp>
      <p:sp>
        <p:nvSpPr>
          <p:cNvPr id="2847" name="Shape 2847"/>
          <p:cNvSpPr/>
          <p:nvPr/>
        </p:nvSpPr>
        <p:spPr>
          <a:xfrm>
            <a:off x="7473956" y="7035472"/>
            <a:ext cx="393192"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48" name="Shape 2848"/>
          <p:cNvSpPr/>
          <p:nvPr/>
        </p:nvSpPr>
        <p:spPr>
          <a:xfrm>
            <a:off x="8278894" y="7035936"/>
            <a:ext cx="1606785"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49" name="Shape 2849"/>
          <p:cNvSpPr/>
          <p:nvPr/>
        </p:nvSpPr>
        <p:spPr>
          <a:xfrm>
            <a:off x="8397894" y="7092938"/>
            <a:ext cx="988753"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lvl1pPr>
          </a:lstStyle>
          <a:p>
            <a:pPr lvl="0">
              <a:defRPr sz="1800">
                <a:solidFill>
                  <a:srgbClr val="000000"/>
                </a:solidFill>
              </a:defRPr>
            </a:pPr>
            <a:r>
              <a:rPr sz="1600">
                <a:solidFill>
                  <a:srgbClr val="FFFFFF"/>
                </a:solidFill>
              </a:rPr>
              <a:t>Project #3</a:t>
            </a:r>
          </a:p>
        </p:txBody>
      </p:sp>
      <p:sp>
        <p:nvSpPr>
          <p:cNvPr id="2850" name="Shape 2850"/>
          <p:cNvSpPr/>
          <p:nvPr/>
        </p:nvSpPr>
        <p:spPr>
          <a:xfrm>
            <a:off x="9520607" y="7035472"/>
            <a:ext cx="393191" cy="367935"/>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51" name="Shape 2851"/>
          <p:cNvSpPr/>
          <p:nvPr/>
        </p:nvSpPr>
        <p:spPr>
          <a:xfrm>
            <a:off x="621409" y="2706661"/>
            <a:ext cx="11761982" cy="12827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852" name="Shape 2852"/>
          <p:cNvSpPr/>
          <p:nvPr/>
        </p:nvSpPr>
        <p:spPr>
          <a:xfrm>
            <a:off x="9596188" y="7107285"/>
            <a:ext cx="236097" cy="241763"/>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853" name="Shape 2853"/>
          <p:cNvSpPr/>
          <p:nvPr/>
        </p:nvSpPr>
        <p:spPr>
          <a:xfrm>
            <a:off x="7564188" y="7093937"/>
            <a:ext cx="234653" cy="236531"/>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854" name="Shape 2854"/>
          <p:cNvSpPr/>
          <p:nvPr/>
        </p:nvSpPr>
        <p:spPr>
          <a:xfrm>
            <a:off x="5156397" y="7099225"/>
            <a:ext cx="231970" cy="230084"/>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 name="Shape 2856"/>
          <p:cNvSpPr/>
          <p:nvPr/>
        </p:nvSpPr>
        <p:spPr>
          <a:xfrm>
            <a:off x="-63466" y="-8130"/>
            <a:ext cx="13131731" cy="9029705"/>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57" name="Shape 285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858" name="Shape 285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53</a:t>
            </a:fld>
            <a:endParaRPr sz="2600">
              <a:solidFill>
                <a:srgbClr val="3F454D"/>
              </a:solidFill>
            </a:endParaRPr>
          </a:p>
        </p:txBody>
      </p:sp>
      <p:grpSp>
        <p:nvGrpSpPr>
          <p:cNvPr id="2" name="Группа 1"/>
          <p:cNvGrpSpPr/>
          <p:nvPr/>
        </p:nvGrpSpPr>
        <p:grpSpPr>
          <a:xfrm>
            <a:off x="4834041" y="3221737"/>
            <a:ext cx="3484874" cy="6549267"/>
            <a:chOff x="4834041" y="3221737"/>
            <a:chExt cx="3484874" cy="6549267"/>
          </a:xfrm>
        </p:grpSpPr>
        <p:sp>
          <p:nvSpPr>
            <p:cNvPr id="2859" name="Shape 2859"/>
            <p:cNvSpPr/>
            <p:nvPr/>
          </p:nvSpPr>
          <p:spPr>
            <a:xfrm>
              <a:off x="5340834" y="3789540"/>
              <a:ext cx="47090" cy="193294"/>
            </a:xfrm>
            <a:prstGeom prst="roundRect">
              <a:avLst>
                <a:gd name="adj" fmla="val 50000"/>
              </a:avLst>
            </a:pr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60" name="Shape 2860"/>
            <p:cNvSpPr/>
            <p:nvPr/>
          </p:nvSpPr>
          <p:spPr>
            <a:xfrm>
              <a:off x="5340834" y="4188804"/>
              <a:ext cx="47090" cy="336314"/>
            </a:xfrm>
            <a:prstGeom prst="roundRect">
              <a:avLst>
                <a:gd name="adj" fmla="val 50000"/>
              </a:avLst>
            </a:pr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61" name="Shape 2861"/>
            <p:cNvSpPr/>
            <p:nvPr/>
          </p:nvSpPr>
          <p:spPr>
            <a:xfrm>
              <a:off x="5340834" y="4598691"/>
              <a:ext cx="47090" cy="336314"/>
            </a:xfrm>
            <a:prstGeom prst="roundRect">
              <a:avLst>
                <a:gd name="adj" fmla="val 50000"/>
              </a:avLst>
            </a:pr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62" name="Shape 2862"/>
            <p:cNvSpPr/>
            <p:nvPr/>
          </p:nvSpPr>
          <p:spPr>
            <a:xfrm>
              <a:off x="7490863" y="4028958"/>
              <a:ext cx="706964" cy="1204982"/>
            </a:xfrm>
            <a:custGeom>
              <a:avLst/>
              <a:gdLst/>
              <a:ahLst/>
              <a:cxnLst>
                <a:cxn ang="0">
                  <a:pos x="wd2" y="hd2"/>
                </a:cxn>
                <a:cxn ang="5400000">
                  <a:pos x="wd2" y="hd2"/>
                </a:cxn>
                <a:cxn ang="10800000">
                  <a:pos x="wd2" y="hd2"/>
                </a:cxn>
                <a:cxn ang="16200000">
                  <a:pos x="wd2" y="hd2"/>
                </a:cxn>
              </a:cxnLst>
              <a:rect l="0" t="0" r="r" b="b"/>
              <a:pathLst>
                <a:path w="21382" h="21123" extrusionOk="0">
                  <a:moveTo>
                    <a:pt x="0" y="7164"/>
                  </a:moveTo>
                  <a:lnTo>
                    <a:pt x="8138" y="1455"/>
                  </a:lnTo>
                  <a:cubicBezTo>
                    <a:pt x="10737" y="-190"/>
                    <a:pt x="15025" y="-477"/>
                    <a:pt x="18203" y="781"/>
                  </a:cubicBezTo>
                  <a:cubicBezTo>
                    <a:pt x="19812" y="1418"/>
                    <a:pt x="20889" y="2356"/>
                    <a:pt x="21249" y="3393"/>
                  </a:cubicBezTo>
                  <a:cubicBezTo>
                    <a:pt x="21600" y="4402"/>
                    <a:pt x="21262" y="5484"/>
                    <a:pt x="20187" y="6386"/>
                  </a:cubicBezTo>
                  <a:lnTo>
                    <a:pt x="277" y="21123"/>
                  </a:lnTo>
                  <a:lnTo>
                    <a:pt x="0" y="7164"/>
                  </a:ln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863" name="Shape 2863"/>
            <p:cNvSpPr/>
            <p:nvPr/>
          </p:nvSpPr>
          <p:spPr>
            <a:xfrm>
              <a:off x="7525726" y="4188804"/>
              <a:ext cx="47090" cy="336314"/>
            </a:xfrm>
            <a:prstGeom prst="roundRect">
              <a:avLst>
                <a:gd name="adj" fmla="val 50000"/>
              </a:avLst>
            </a:pr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64" name="Shape 2864"/>
            <p:cNvSpPr/>
            <p:nvPr/>
          </p:nvSpPr>
          <p:spPr>
            <a:xfrm>
              <a:off x="4834041" y="4842970"/>
              <a:ext cx="3416515" cy="4927047"/>
            </a:xfrm>
            <a:custGeom>
              <a:avLst/>
              <a:gdLst/>
              <a:ahLst/>
              <a:cxnLst>
                <a:cxn ang="0">
                  <a:pos x="wd2" y="hd2"/>
                </a:cxn>
                <a:cxn ang="5400000">
                  <a:pos x="wd2" y="hd2"/>
                </a:cxn>
                <a:cxn ang="10800000">
                  <a:pos x="wd2" y="hd2"/>
                </a:cxn>
                <a:cxn ang="16200000">
                  <a:pos x="wd2" y="hd2"/>
                </a:cxn>
              </a:cxnLst>
              <a:rect l="0" t="0" r="r" b="b"/>
              <a:pathLst>
                <a:path w="21531" h="21509" extrusionOk="0">
                  <a:moveTo>
                    <a:pt x="3706" y="1892"/>
                  </a:moveTo>
                  <a:lnTo>
                    <a:pt x="3628" y="1068"/>
                  </a:lnTo>
                  <a:cubicBezTo>
                    <a:pt x="3666" y="419"/>
                    <a:pt x="2834" y="-91"/>
                    <a:pt x="1908" y="14"/>
                  </a:cubicBezTo>
                  <a:cubicBezTo>
                    <a:pt x="1354" y="77"/>
                    <a:pt x="912" y="367"/>
                    <a:pt x="789" y="746"/>
                  </a:cubicBezTo>
                  <a:cubicBezTo>
                    <a:pt x="732" y="1367"/>
                    <a:pt x="602" y="1981"/>
                    <a:pt x="401" y="2583"/>
                  </a:cubicBezTo>
                  <a:cubicBezTo>
                    <a:pt x="202" y="3176"/>
                    <a:pt x="-69" y="3773"/>
                    <a:pt x="16" y="4387"/>
                  </a:cubicBezTo>
                  <a:cubicBezTo>
                    <a:pt x="43" y="4588"/>
                    <a:pt x="109" y="4784"/>
                    <a:pt x="168" y="4982"/>
                  </a:cubicBezTo>
                  <a:cubicBezTo>
                    <a:pt x="337" y="5543"/>
                    <a:pt x="451" y="6114"/>
                    <a:pt x="436" y="6687"/>
                  </a:cubicBezTo>
                  <a:cubicBezTo>
                    <a:pt x="419" y="7366"/>
                    <a:pt x="224" y="8052"/>
                    <a:pt x="449" y="8715"/>
                  </a:cubicBezTo>
                  <a:cubicBezTo>
                    <a:pt x="524" y="8934"/>
                    <a:pt x="643" y="9144"/>
                    <a:pt x="754" y="9355"/>
                  </a:cubicBezTo>
                  <a:cubicBezTo>
                    <a:pt x="1239" y="10281"/>
                    <a:pt x="1566" y="11241"/>
                    <a:pt x="1981" y="12182"/>
                  </a:cubicBezTo>
                  <a:cubicBezTo>
                    <a:pt x="2310" y="12929"/>
                    <a:pt x="2695" y="13663"/>
                    <a:pt x="3133" y="14383"/>
                  </a:cubicBezTo>
                  <a:cubicBezTo>
                    <a:pt x="3220" y="15580"/>
                    <a:pt x="3256" y="16778"/>
                    <a:pt x="3241" y="17976"/>
                  </a:cubicBezTo>
                  <a:cubicBezTo>
                    <a:pt x="3227" y="19155"/>
                    <a:pt x="3164" y="20333"/>
                    <a:pt x="3051" y="21509"/>
                  </a:cubicBezTo>
                  <a:lnTo>
                    <a:pt x="14715" y="21497"/>
                  </a:lnTo>
                  <a:cubicBezTo>
                    <a:pt x="14648" y="20806"/>
                    <a:pt x="14589" y="20115"/>
                    <a:pt x="14539" y="19424"/>
                  </a:cubicBezTo>
                  <a:cubicBezTo>
                    <a:pt x="14503" y="18920"/>
                    <a:pt x="14473" y="18408"/>
                    <a:pt x="14509" y="17906"/>
                  </a:cubicBezTo>
                  <a:cubicBezTo>
                    <a:pt x="14543" y="17424"/>
                    <a:pt x="14640" y="16942"/>
                    <a:pt x="14885" y="16490"/>
                  </a:cubicBezTo>
                  <a:cubicBezTo>
                    <a:pt x="15282" y="15756"/>
                    <a:pt x="16016" y="15170"/>
                    <a:pt x="16721" y="14564"/>
                  </a:cubicBezTo>
                  <a:cubicBezTo>
                    <a:pt x="17441" y="13945"/>
                    <a:pt x="18136" y="13297"/>
                    <a:pt x="18788" y="12642"/>
                  </a:cubicBezTo>
                  <a:cubicBezTo>
                    <a:pt x="19791" y="11633"/>
                    <a:pt x="20707" y="10584"/>
                    <a:pt x="21531" y="9500"/>
                  </a:cubicBezTo>
                  <a:lnTo>
                    <a:pt x="4043" y="9500"/>
                  </a:lnTo>
                  <a:lnTo>
                    <a:pt x="3706" y="1892"/>
                  </a:ln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865" name="Shape 2865"/>
            <p:cNvSpPr/>
            <p:nvPr/>
          </p:nvSpPr>
          <p:spPr>
            <a:xfrm>
              <a:off x="5192282" y="7010847"/>
              <a:ext cx="3067666" cy="2760157"/>
            </a:xfrm>
            <a:custGeom>
              <a:avLst/>
              <a:gdLst/>
              <a:ahLst/>
              <a:cxnLst>
                <a:cxn ang="0">
                  <a:pos x="wd2" y="hd2"/>
                </a:cxn>
                <a:cxn ang="5400000">
                  <a:pos x="wd2" y="hd2"/>
                </a:cxn>
                <a:cxn ang="10800000">
                  <a:pos x="wd2" y="hd2"/>
                </a:cxn>
                <a:cxn ang="16200000">
                  <a:pos x="wd2" y="hd2"/>
                </a:cxn>
              </a:cxnLst>
              <a:rect l="0" t="0" r="r" b="b"/>
              <a:pathLst>
                <a:path w="21600" h="21600" extrusionOk="0">
                  <a:moveTo>
                    <a:pt x="0" y="4850"/>
                  </a:moveTo>
                  <a:cubicBezTo>
                    <a:pt x="221" y="5682"/>
                    <a:pt x="503" y="6492"/>
                    <a:pt x="843" y="7273"/>
                  </a:cubicBezTo>
                  <a:cubicBezTo>
                    <a:pt x="1392" y="8532"/>
                    <a:pt x="2121" y="9735"/>
                    <a:pt x="3256" y="10337"/>
                  </a:cubicBezTo>
                  <a:cubicBezTo>
                    <a:pt x="4378" y="10931"/>
                    <a:pt x="5703" y="10802"/>
                    <a:pt x="6835" y="11372"/>
                  </a:cubicBezTo>
                  <a:cubicBezTo>
                    <a:pt x="8056" y="11987"/>
                    <a:pt x="8844" y="13299"/>
                    <a:pt x="9968" y="14102"/>
                  </a:cubicBezTo>
                  <a:cubicBezTo>
                    <a:pt x="10561" y="14525"/>
                    <a:pt x="11231" y="14795"/>
                    <a:pt x="11930" y="14891"/>
                  </a:cubicBezTo>
                  <a:cubicBezTo>
                    <a:pt x="12426" y="15933"/>
                    <a:pt x="12715" y="17082"/>
                    <a:pt x="12777" y="18259"/>
                  </a:cubicBezTo>
                  <a:cubicBezTo>
                    <a:pt x="12836" y="19385"/>
                    <a:pt x="12687" y="20513"/>
                    <a:pt x="12338" y="21572"/>
                  </a:cubicBezTo>
                  <a:lnTo>
                    <a:pt x="13932" y="21600"/>
                  </a:lnTo>
                  <a:cubicBezTo>
                    <a:pt x="13853" y="20509"/>
                    <a:pt x="13793" y="19417"/>
                    <a:pt x="13751" y="18324"/>
                  </a:cubicBezTo>
                  <a:cubicBezTo>
                    <a:pt x="13709" y="17233"/>
                    <a:pt x="13684" y="16141"/>
                    <a:pt x="13678" y="15048"/>
                  </a:cubicBezTo>
                  <a:cubicBezTo>
                    <a:pt x="13712" y="14590"/>
                    <a:pt x="13767" y="14135"/>
                    <a:pt x="13844" y="13685"/>
                  </a:cubicBezTo>
                  <a:cubicBezTo>
                    <a:pt x="13919" y="13242"/>
                    <a:pt x="14016" y="12801"/>
                    <a:pt x="14167" y="12379"/>
                  </a:cubicBezTo>
                  <a:cubicBezTo>
                    <a:pt x="14362" y="11838"/>
                    <a:pt x="14642" y="11344"/>
                    <a:pt x="14939" y="10867"/>
                  </a:cubicBezTo>
                  <a:cubicBezTo>
                    <a:pt x="15221" y="10416"/>
                    <a:pt x="15522" y="9977"/>
                    <a:pt x="15839" y="9552"/>
                  </a:cubicBezTo>
                  <a:cubicBezTo>
                    <a:pt x="16972" y="8031"/>
                    <a:pt x="18034" y="6445"/>
                    <a:pt x="19019" y="4802"/>
                  </a:cubicBezTo>
                  <a:cubicBezTo>
                    <a:pt x="19949" y="3249"/>
                    <a:pt x="20811" y="1647"/>
                    <a:pt x="21600" y="0"/>
                  </a:cubicBezTo>
                  <a:lnTo>
                    <a:pt x="14268" y="3871"/>
                  </a:lnTo>
                  <a:cubicBezTo>
                    <a:pt x="14498" y="4038"/>
                    <a:pt x="14753" y="4159"/>
                    <a:pt x="15020" y="4229"/>
                  </a:cubicBezTo>
                  <a:cubicBezTo>
                    <a:pt x="16038" y="4496"/>
                    <a:pt x="17037" y="4038"/>
                    <a:pt x="17957" y="3561"/>
                  </a:cubicBezTo>
                  <a:cubicBezTo>
                    <a:pt x="18371" y="3346"/>
                    <a:pt x="18785" y="3122"/>
                    <a:pt x="19200" y="2887"/>
                  </a:cubicBezTo>
                  <a:cubicBezTo>
                    <a:pt x="18360" y="4459"/>
                    <a:pt x="17456" y="5983"/>
                    <a:pt x="16487" y="7460"/>
                  </a:cubicBezTo>
                  <a:cubicBezTo>
                    <a:pt x="15825" y="8469"/>
                    <a:pt x="15064" y="9468"/>
                    <a:pt x="14376" y="10385"/>
                  </a:cubicBezTo>
                  <a:cubicBezTo>
                    <a:pt x="13604" y="11415"/>
                    <a:pt x="12806" y="12376"/>
                    <a:pt x="11579" y="12497"/>
                  </a:cubicBezTo>
                  <a:cubicBezTo>
                    <a:pt x="10451" y="12608"/>
                    <a:pt x="9433" y="11861"/>
                    <a:pt x="8773" y="10821"/>
                  </a:cubicBezTo>
                  <a:cubicBezTo>
                    <a:pt x="8336" y="10133"/>
                    <a:pt x="7990" y="9286"/>
                    <a:pt x="7253" y="9058"/>
                  </a:cubicBezTo>
                  <a:cubicBezTo>
                    <a:pt x="6939" y="8960"/>
                    <a:pt x="6608" y="9009"/>
                    <a:pt x="6282" y="9022"/>
                  </a:cubicBezTo>
                  <a:cubicBezTo>
                    <a:pt x="4947" y="9077"/>
                    <a:pt x="3696" y="8547"/>
                    <a:pt x="2620" y="7773"/>
                  </a:cubicBezTo>
                  <a:cubicBezTo>
                    <a:pt x="1588" y="7031"/>
                    <a:pt x="689" y="6044"/>
                    <a:pt x="0" y="4850"/>
                  </a:cubicBez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866" name="Shape 2866"/>
            <p:cNvSpPr/>
            <p:nvPr/>
          </p:nvSpPr>
          <p:spPr>
            <a:xfrm>
              <a:off x="5158691" y="4852327"/>
              <a:ext cx="308074" cy="2407710"/>
            </a:xfrm>
            <a:custGeom>
              <a:avLst/>
              <a:gdLst/>
              <a:ahLst/>
              <a:cxnLst>
                <a:cxn ang="0">
                  <a:pos x="wd2" y="hd2"/>
                </a:cxn>
                <a:cxn ang="5400000">
                  <a:pos x="wd2" y="hd2"/>
                </a:cxn>
                <a:cxn ang="10800000">
                  <a:pos x="wd2" y="hd2"/>
                </a:cxn>
                <a:cxn ang="16200000">
                  <a:pos x="wd2" y="hd2"/>
                </a:cxn>
              </a:cxnLst>
              <a:rect l="0" t="0" r="r" b="b"/>
              <a:pathLst>
                <a:path w="21600" h="21600" extrusionOk="0">
                  <a:moveTo>
                    <a:pt x="19388" y="2772"/>
                  </a:moveTo>
                  <a:cubicBezTo>
                    <a:pt x="19289" y="2319"/>
                    <a:pt x="18567" y="1871"/>
                    <a:pt x="17252" y="1450"/>
                  </a:cubicBezTo>
                  <a:cubicBezTo>
                    <a:pt x="16188" y="1109"/>
                    <a:pt x="14744" y="790"/>
                    <a:pt x="12751" y="534"/>
                  </a:cubicBezTo>
                  <a:cubicBezTo>
                    <a:pt x="10819" y="285"/>
                    <a:pt x="8415" y="100"/>
                    <a:pt x="5746" y="0"/>
                  </a:cubicBezTo>
                  <a:cubicBezTo>
                    <a:pt x="9591" y="420"/>
                    <a:pt x="12350" y="977"/>
                    <a:pt x="13687" y="1598"/>
                  </a:cubicBezTo>
                  <a:cubicBezTo>
                    <a:pt x="15271" y="2332"/>
                    <a:pt x="14766" y="3105"/>
                    <a:pt x="14418" y="3869"/>
                  </a:cubicBezTo>
                  <a:cubicBezTo>
                    <a:pt x="14043" y="4690"/>
                    <a:pt x="13762" y="5533"/>
                    <a:pt x="12994" y="6328"/>
                  </a:cubicBezTo>
                  <a:cubicBezTo>
                    <a:pt x="12254" y="7095"/>
                    <a:pt x="10931" y="7843"/>
                    <a:pt x="6584" y="8400"/>
                  </a:cubicBezTo>
                  <a:cubicBezTo>
                    <a:pt x="4752" y="8635"/>
                    <a:pt x="2488" y="8808"/>
                    <a:pt x="0" y="8902"/>
                  </a:cubicBezTo>
                  <a:cubicBezTo>
                    <a:pt x="2493" y="9073"/>
                    <a:pt x="4610" y="9321"/>
                    <a:pt x="6156" y="9624"/>
                  </a:cubicBezTo>
                  <a:cubicBezTo>
                    <a:pt x="8579" y="10099"/>
                    <a:pt x="9430" y="10666"/>
                    <a:pt x="10079" y="11225"/>
                  </a:cubicBezTo>
                  <a:cubicBezTo>
                    <a:pt x="12048" y="12922"/>
                    <a:pt x="12469" y="14639"/>
                    <a:pt x="13381" y="16350"/>
                  </a:cubicBezTo>
                  <a:cubicBezTo>
                    <a:pt x="14311" y="18096"/>
                    <a:pt x="15755" y="19837"/>
                    <a:pt x="17708" y="21569"/>
                  </a:cubicBezTo>
                  <a:lnTo>
                    <a:pt x="21600" y="21600"/>
                  </a:lnTo>
                  <a:lnTo>
                    <a:pt x="19388" y="2772"/>
                  </a:ln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867" name="Shape 2867"/>
            <p:cNvSpPr/>
            <p:nvPr/>
          </p:nvSpPr>
          <p:spPr>
            <a:xfrm>
              <a:off x="7226346" y="5807249"/>
              <a:ext cx="784154" cy="657502"/>
            </a:xfrm>
            <a:custGeom>
              <a:avLst/>
              <a:gdLst/>
              <a:ahLst/>
              <a:cxnLst>
                <a:cxn ang="0">
                  <a:pos x="wd2" y="hd2"/>
                </a:cxn>
                <a:cxn ang="5400000">
                  <a:pos x="wd2" y="hd2"/>
                </a:cxn>
                <a:cxn ang="10800000">
                  <a:pos x="wd2" y="hd2"/>
                </a:cxn>
                <a:cxn ang="16200000">
                  <a:pos x="wd2" y="hd2"/>
                </a:cxn>
              </a:cxnLst>
              <a:rect l="0" t="0" r="r" b="b"/>
              <a:pathLst>
                <a:path w="21600" h="19477" extrusionOk="0">
                  <a:moveTo>
                    <a:pt x="0" y="17605"/>
                  </a:moveTo>
                  <a:lnTo>
                    <a:pt x="13886" y="1929"/>
                  </a:lnTo>
                  <a:cubicBezTo>
                    <a:pt x="15136" y="1186"/>
                    <a:pt x="16483" y="648"/>
                    <a:pt x="17881" y="331"/>
                  </a:cubicBezTo>
                  <a:cubicBezTo>
                    <a:pt x="19103" y="55"/>
                    <a:pt x="20353" y="-49"/>
                    <a:pt x="21600" y="22"/>
                  </a:cubicBezTo>
                  <a:cubicBezTo>
                    <a:pt x="16299" y="1215"/>
                    <a:pt x="11895" y="5163"/>
                    <a:pt x="9850" y="10556"/>
                  </a:cubicBezTo>
                  <a:cubicBezTo>
                    <a:pt x="7690" y="16249"/>
                    <a:pt x="4234" y="21551"/>
                    <a:pt x="784" y="18666"/>
                  </a:cubicBezTo>
                  <a:cubicBezTo>
                    <a:pt x="448" y="18385"/>
                    <a:pt x="173" y="18024"/>
                    <a:pt x="0" y="17605"/>
                  </a:cubicBez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868" name="Shape 2868"/>
            <p:cNvSpPr/>
            <p:nvPr/>
          </p:nvSpPr>
          <p:spPr>
            <a:xfrm>
              <a:off x="7506349" y="7257834"/>
              <a:ext cx="39103" cy="113584"/>
            </a:xfrm>
            <a:prstGeom prst="rect">
              <a:avLst/>
            </a:pr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69" name="Shape 2869"/>
            <p:cNvSpPr/>
            <p:nvPr/>
          </p:nvSpPr>
          <p:spPr>
            <a:xfrm>
              <a:off x="5358773" y="7436097"/>
              <a:ext cx="2189423" cy="394104"/>
            </a:xfrm>
            <a:custGeom>
              <a:avLst/>
              <a:gdLst/>
              <a:ahLst/>
              <a:cxnLst>
                <a:cxn ang="0">
                  <a:pos x="wd2" y="hd2"/>
                </a:cxn>
                <a:cxn ang="5400000">
                  <a:pos x="wd2" y="hd2"/>
                </a:cxn>
                <a:cxn ang="10800000">
                  <a:pos x="wd2" y="hd2"/>
                </a:cxn>
                <a:cxn ang="16200000">
                  <a:pos x="wd2" y="hd2"/>
                </a:cxn>
              </a:cxnLst>
              <a:rect l="0" t="0" r="r" b="b"/>
              <a:pathLst>
                <a:path w="21600" h="16453" extrusionOk="0">
                  <a:moveTo>
                    <a:pt x="0" y="388"/>
                  </a:moveTo>
                  <a:cubicBezTo>
                    <a:pt x="15" y="3544"/>
                    <a:pt x="266" y="6600"/>
                    <a:pt x="718" y="9112"/>
                  </a:cubicBezTo>
                  <a:cubicBezTo>
                    <a:pt x="2965" y="21600"/>
                    <a:pt x="7177" y="14387"/>
                    <a:pt x="10834" y="14327"/>
                  </a:cubicBezTo>
                  <a:cubicBezTo>
                    <a:pt x="14265" y="14271"/>
                    <a:pt x="18114" y="21048"/>
                    <a:pt x="20544" y="10414"/>
                  </a:cubicBezTo>
                  <a:cubicBezTo>
                    <a:pt x="21186" y="7607"/>
                    <a:pt x="21561" y="3901"/>
                    <a:pt x="21600" y="0"/>
                  </a:cubicBezTo>
                  <a:lnTo>
                    <a:pt x="0" y="388"/>
                  </a:ln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870" name="Shape 2870"/>
            <p:cNvSpPr/>
            <p:nvPr/>
          </p:nvSpPr>
          <p:spPr>
            <a:xfrm>
              <a:off x="5359941" y="3221737"/>
              <a:ext cx="2186158" cy="4519004"/>
            </a:xfrm>
            <a:prstGeom prst="roundRect">
              <a:avLst>
                <a:gd name="adj" fmla="val 11797"/>
              </a:avLst>
            </a:pr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2871" name="Shape 2871"/>
            <p:cNvSpPr/>
            <p:nvPr/>
          </p:nvSpPr>
          <p:spPr>
            <a:xfrm>
              <a:off x="5398412" y="3257802"/>
              <a:ext cx="2109216" cy="4445328"/>
            </a:xfrm>
            <a:prstGeom prst="roundRect">
              <a:avLst>
                <a:gd name="adj" fmla="val 10151"/>
              </a:avLst>
            </a:pr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2872" name="Shape 2872"/>
            <p:cNvSpPr/>
            <p:nvPr/>
          </p:nvSpPr>
          <p:spPr>
            <a:xfrm>
              <a:off x="5493925" y="3771320"/>
              <a:ext cx="1918190" cy="3419837"/>
            </a:xfrm>
            <a:prstGeom prst="roundRect">
              <a:avLst>
                <a:gd name="adj" fmla="val 3281"/>
              </a:avLst>
            </a:pr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73" name="Shape 2873"/>
            <p:cNvSpPr/>
            <p:nvPr/>
          </p:nvSpPr>
          <p:spPr>
            <a:xfrm>
              <a:off x="6282253" y="7264852"/>
              <a:ext cx="341532" cy="3415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74" name="Shape 2874"/>
            <p:cNvSpPr/>
            <p:nvPr/>
          </p:nvSpPr>
          <p:spPr>
            <a:xfrm>
              <a:off x="6310953" y="7293551"/>
              <a:ext cx="284133" cy="2841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75" name="Shape 2875"/>
            <p:cNvSpPr/>
            <p:nvPr/>
          </p:nvSpPr>
          <p:spPr>
            <a:xfrm>
              <a:off x="6071487" y="3478276"/>
              <a:ext cx="68579" cy="685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76" name="Shape 2876"/>
            <p:cNvSpPr/>
            <p:nvPr/>
          </p:nvSpPr>
          <p:spPr>
            <a:xfrm rot="5400000">
              <a:off x="6429475" y="3339652"/>
              <a:ext cx="47089" cy="345828"/>
            </a:xfrm>
            <a:prstGeom prst="roundRect">
              <a:avLst>
                <a:gd name="adj" fmla="val 50000"/>
              </a:avLst>
            </a:pr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latin typeface="+mn-lt"/>
                  <a:ea typeface="+mn-ea"/>
                  <a:cs typeface="+mn-cs"/>
                  <a:sym typeface="Helvetica Light"/>
                </a:defRPr>
              </a:pPr>
              <a:endParaRPr/>
            </a:p>
          </p:txBody>
        </p:sp>
        <p:sp>
          <p:nvSpPr>
            <p:cNvPr id="2877" name="Shape 2877"/>
            <p:cNvSpPr/>
            <p:nvPr/>
          </p:nvSpPr>
          <p:spPr>
            <a:xfrm>
              <a:off x="7103310" y="6516128"/>
              <a:ext cx="1215605" cy="1034945"/>
            </a:xfrm>
            <a:custGeom>
              <a:avLst/>
              <a:gdLst/>
              <a:ahLst/>
              <a:cxnLst>
                <a:cxn ang="0">
                  <a:pos x="wd2" y="hd2"/>
                </a:cxn>
                <a:cxn ang="5400000">
                  <a:pos x="wd2" y="hd2"/>
                </a:cxn>
                <a:cxn ang="10800000">
                  <a:pos x="wd2" y="hd2"/>
                </a:cxn>
                <a:cxn ang="16200000">
                  <a:pos x="wd2" y="hd2"/>
                </a:cxn>
              </a:cxnLst>
              <a:rect l="0" t="0" r="r" b="b"/>
              <a:pathLst>
                <a:path w="21014" h="21417" extrusionOk="0">
                  <a:moveTo>
                    <a:pt x="13723" y="701"/>
                  </a:moveTo>
                  <a:cubicBezTo>
                    <a:pt x="14666" y="193"/>
                    <a:pt x="15664" y="-30"/>
                    <a:pt x="16643" y="3"/>
                  </a:cubicBezTo>
                  <a:cubicBezTo>
                    <a:pt x="17735" y="40"/>
                    <a:pt x="18858" y="399"/>
                    <a:pt x="19702" y="1351"/>
                  </a:cubicBezTo>
                  <a:cubicBezTo>
                    <a:pt x="20874" y="2672"/>
                    <a:pt x="21133" y="4608"/>
                    <a:pt x="20969" y="6392"/>
                  </a:cubicBezTo>
                  <a:cubicBezTo>
                    <a:pt x="20845" y="7739"/>
                    <a:pt x="20488" y="9043"/>
                    <a:pt x="19903" y="10204"/>
                  </a:cubicBezTo>
                  <a:cubicBezTo>
                    <a:pt x="19369" y="11266"/>
                    <a:pt x="18647" y="12208"/>
                    <a:pt x="17755" y="12956"/>
                  </a:cubicBezTo>
                  <a:cubicBezTo>
                    <a:pt x="16177" y="14482"/>
                    <a:pt x="14522" y="15893"/>
                    <a:pt x="12802" y="17182"/>
                  </a:cubicBezTo>
                  <a:cubicBezTo>
                    <a:pt x="11014" y="18520"/>
                    <a:pt x="9158" y="19724"/>
                    <a:pt x="7244" y="20785"/>
                  </a:cubicBezTo>
                  <a:cubicBezTo>
                    <a:pt x="5997" y="21459"/>
                    <a:pt x="4679" y="21570"/>
                    <a:pt x="3461" y="21233"/>
                  </a:cubicBezTo>
                  <a:cubicBezTo>
                    <a:pt x="2199" y="20884"/>
                    <a:pt x="976" y="20030"/>
                    <a:pt x="351" y="18494"/>
                  </a:cubicBezTo>
                  <a:cubicBezTo>
                    <a:pt x="-467" y="16483"/>
                    <a:pt x="192" y="14049"/>
                    <a:pt x="1838" y="12992"/>
                  </a:cubicBezTo>
                  <a:lnTo>
                    <a:pt x="13723" y="701"/>
                  </a:ln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878" name="Shape 2878"/>
            <p:cNvSpPr/>
            <p:nvPr/>
          </p:nvSpPr>
          <p:spPr>
            <a:xfrm>
              <a:off x="6847266" y="5806366"/>
              <a:ext cx="1430979" cy="1376216"/>
            </a:xfrm>
            <a:custGeom>
              <a:avLst/>
              <a:gdLst/>
              <a:ahLst/>
              <a:cxnLst>
                <a:cxn ang="0">
                  <a:pos x="wd2" y="hd2"/>
                </a:cxn>
                <a:cxn ang="5400000">
                  <a:pos x="wd2" y="hd2"/>
                </a:cxn>
                <a:cxn ang="10800000">
                  <a:pos x="wd2" y="hd2"/>
                </a:cxn>
                <a:cxn ang="16200000">
                  <a:pos x="wd2" y="hd2"/>
                </a:cxn>
              </a:cxnLst>
              <a:rect l="0" t="0" r="r" b="b"/>
              <a:pathLst>
                <a:path w="21179" h="21247" extrusionOk="0">
                  <a:moveTo>
                    <a:pt x="13178" y="875"/>
                  </a:moveTo>
                  <a:cubicBezTo>
                    <a:pt x="13623" y="687"/>
                    <a:pt x="14078" y="527"/>
                    <a:pt x="14541" y="394"/>
                  </a:cubicBezTo>
                  <a:cubicBezTo>
                    <a:pt x="15086" y="238"/>
                    <a:pt x="15640" y="121"/>
                    <a:pt x="16200" y="43"/>
                  </a:cubicBezTo>
                  <a:cubicBezTo>
                    <a:pt x="18239" y="-250"/>
                    <a:pt x="20199" y="975"/>
                    <a:pt x="20913" y="2989"/>
                  </a:cubicBezTo>
                  <a:cubicBezTo>
                    <a:pt x="21508" y="4668"/>
                    <a:pt x="21088" y="6556"/>
                    <a:pt x="19845" y="7790"/>
                  </a:cubicBezTo>
                  <a:lnTo>
                    <a:pt x="6683" y="20161"/>
                  </a:lnTo>
                  <a:cubicBezTo>
                    <a:pt x="5736" y="21016"/>
                    <a:pt x="4551" y="21350"/>
                    <a:pt x="3421" y="21220"/>
                  </a:cubicBezTo>
                  <a:cubicBezTo>
                    <a:pt x="2307" y="21092"/>
                    <a:pt x="1221" y="20509"/>
                    <a:pt x="560" y="19419"/>
                  </a:cubicBezTo>
                  <a:cubicBezTo>
                    <a:pt x="19" y="18527"/>
                    <a:pt x="-92" y="17480"/>
                    <a:pt x="67" y="16504"/>
                  </a:cubicBezTo>
                  <a:cubicBezTo>
                    <a:pt x="226" y="15530"/>
                    <a:pt x="658" y="14598"/>
                    <a:pt x="1357" y="13840"/>
                  </a:cubicBezTo>
                  <a:lnTo>
                    <a:pt x="13178" y="875"/>
                  </a:ln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879" name="Shape 2879"/>
            <p:cNvSpPr/>
            <p:nvPr/>
          </p:nvSpPr>
          <p:spPr>
            <a:xfrm>
              <a:off x="6979974" y="5064224"/>
              <a:ext cx="1123371" cy="1206151"/>
            </a:xfrm>
            <a:custGeom>
              <a:avLst/>
              <a:gdLst/>
              <a:ahLst/>
              <a:cxnLst>
                <a:cxn ang="0">
                  <a:pos x="wd2" y="hd2"/>
                </a:cxn>
                <a:cxn ang="5400000">
                  <a:pos x="wd2" y="hd2"/>
                </a:cxn>
                <a:cxn ang="10800000">
                  <a:pos x="wd2" y="hd2"/>
                </a:cxn>
                <a:cxn ang="16200000">
                  <a:pos x="wd2" y="hd2"/>
                </a:cxn>
              </a:cxnLst>
              <a:rect l="0" t="0" r="r" b="b"/>
              <a:pathLst>
                <a:path w="21099" h="20775" extrusionOk="0">
                  <a:moveTo>
                    <a:pt x="11979" y="321"/>
                  </a:moveTo>
                  <a:lnTo>
                    <a:pt x="14198" y="25"/>
                  </a:lnTo>
                  <a:cubicBezTo>
                    <a:pt x="16316" y="-152"/>
                    <a:pt x="18392" y="635"/>
                    <a:pt x="19756" y="2130"/>
                  </a:cubicBezTo>
                  <a:cubicBezTo>
                    <a:pt x="20533" y="2983"/>
                    <a:pt x="21024" y="4006"/>
                    <a:pt x="21091" y="5079"/>
                  </a:cubicBezTo>
                  <a:cubicBezTo>
                    <a:pt x="21161" y="6223"/>
                    <a:pt x="20745" y="7365"/>
                    <a:pt x="19897" y="8250"/>
                  </a:cubicBezTo>
                  <a:lnTo>
                    <a:pt x="9194" y="19301"/>
                  </a:lnTo>
                  <a:cubicBezTo>
                    <a:pt x="6885" y="21448"/>
                    <a:pt x="3037" y="21219"/>
                    <a:pt x="1049" y="18817"/>
                  </a:cubicBezTo>
                  <a:cubicBezTo>
                    <a:pt x="-439" y="17019"/>
                    <a:pt x="-334" y="14507"/>
                    <a:pt x="1299" y="12818"/>
                  </a:cubicBezTo>
                  <a:lnTo>
                    <a:pt x="10612" y="3166"/>
                  </a:lnTo>
                  <a:lnTo>
                    <a:pt x="10653" y="1586"/>
                  </a:lnTo>
                  <a:lnTo>
                    <a:pt x="11979" y="321"/>
                  </a:lnTo>
                  <a:close/>
                </a:path>
              </a:pathLst>
            </a:custGeom>
            <a:solidFill>
              <a:srgbClr val="33383F"/>
            </a:solidFill>
            <a:ln w="12700" cap="flat">
              <a:solidFill>
                <a:schemeClr val="accent3"/>
              </a:solidFill>
              <a:prstDash val="solid"/>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2880" name="Shape 2880"/>
            <p:cNvSpPr/>
            <p:nvPr/>
          </p:nvSpPr>
          <p:spPr>
            <a:xfrm>
              <a:off x="5493065" y="3771975"/>
              <a:ext cx="1917062" cy="3420138"/>
            </a:xfrm>
            <a:custGeom>
              <a:avLst/>
              <a:gdLst/>
              <a:ahLst/>
              <a:cxnLst>
                <a:cxn ang="0">
                  <a:pos x="wd2" y="hd2"/>
                </a:cxn>
                <a:cxn ang="5400000">
                  <a:pos x="wd2" y="hd2"/>
                </a:cxn>
                <a:cxn ang="10800000">
                  <a:pos x="wd2" y="hd2"/>
                </a:cxn>
                <a:cxn ang="16200000">
                  <a:pos x="wd2" y="hd2"/>
                </a:cxn>
              </a:cxnLst>
              <a:rect l="0" t="0" r="r" b="b"/>
              <a:pathLst>
                <a:path w="21565" h="21595" extrusionOk="0">
                  <a:moveTo>
                    <a:pt x="1" y="7233"/>
                  </a:moveTo>
                  <a:lnTo>
                    <a:pt x="8566" y="8349"/>
                  </a:lnTo>
                  <a:lnTo>
                    <a:pt x="16" y="20084"/>
                  </a:lnTo>
                  <a:lnTo>
                    <a:pt x="29" y="21245"/>
                  </a:lnTo>
                  <a:cubicBezTo>
                    <a:pt x="-35" y="21339"/>
                    <a:pt x="8" y="21444"/>
                    <a:pt x="137" y="21513"/>
                  </a:cubicBezTo>
                  <a:cubicBezTo>
                    <a:pt x="198" y="21546"/>
                    <a:pt x="272" y="21567"/>
                    <a:pt x="349" y="21580"/>
                  </a:cubicBezTo>
                  <a:cubicBezTo>
                    <a:pt x="458" y="21598"/>
                    <a:pt x="575" y="21600"/>
                    <a:pt x="689" y="21584"/>
                  </a:cubicBezTo>
                  <a:lnTo>
                    <a:pt x="2978" y="21593"/>
                  </a:lnTo>
                  <a:lnTo>
                    <a:pt x="12224" y="8814"/>
                  </a:lnTo>
                  <a:lnTo>
                    <a:pt x="21565" y="9949"/>
                  </a:lnTo>
                  <a:lnTo>
                    <a:pt x="21561" y="8875"/>
                  </a:lnTo>
                  <a:lnTo>
                    <a:pt x="12929" y="7848"/>
                  </a:lnTo>
                  <a:lnTo>
                    <a:pt x="18733" y="7"/>
                  </a:lnTo>
                  <a:lnTo>
                    <a:pt x="14647" y="0"/>
                  </a:lnTo>
                  <a:lnTo>
                    <a:pt x="9381" y="7316"/>
                  </a:lnTo>
                  <a:lnTo>
                    <a:pt x="6" y="6115"/>
                  </a:lnTo>
                  <a:lnTo>
                    <a:pt x="1" y="7233"/>
                  </a:lnTo>
                  <a:close/>
                </a:path>
              </a:pathLst>
            </a:custGeom>
            <a:noFill/>
            <a:ln w="12700" cap="flat">
              <a:solidFill>
                <a:schemeClr val="accent3"/>
              </a:solidFill>
              <a:prstDash val="solid"/>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2881" name="Shape 2881"/>
            <p:cNvSpPr/>
            <p:nvPr/>
          </p:nvSpPr>
          <p:spPr>
            <a:xfrm flipV="1">
              <a:off x="5903670" y="6184489"/>
              <a:ext cx="1155485" cy="1006818"/>
            </a:xfrm>
            <a:prstGeom prst="line">
              <a:avLst/>
            </a:prstGeom>
            <a:noFill/>
            <a:ln w="12700" cap="flat">
              <a:solidFill>
                <a:schemeClr val="accent3"/>
              </a:solidFill>
              <a:prstDash val="solid"/>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2882" name="Shape 2882"/>
            <p:cNvSpPr/>
            <p:nvPr/>
          </p:nvSpPr>
          <p:spPr>
            <a:xfrm flipV="1">
              <a:off x="6223331" y="6266009"/>
              <a:ext cx="1042539" cy="925298"/>
            </a:xfrm>
            <a:prstGeom prst="line">
              <a:avLst/>
            </a:prstGeom>
            <a:noFill/>
            <a:ln w="12700" cap="flat">
              <a:solidFill>
                <a:schemeClr val="accent3"/>
              </a:solidFill>
              <a:prstDash val="solid"/>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grpSp>
      <p:sp>
        <p:nvSpPr>
          <p:cNvPr id="2884" name="Shape 2884"/>
          <p:cNvSpPr/>
          <p:nvPr/>
        </p:nvSpPr>
        <p:spPr>
          <a:xfrm>
            <a:off x="674215" y="3535274"/>
            <a:ext cx="3277988" cy="170894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885" name="Shape 2885"/>
          <p:cNvSpPr/>
          <p:nvPr/>
        </p:nvSpPr>
        <p:spPr>
          <a:xfrm>
            <a:off x="674215" y="2969178"/>
            <a:ext cx="3277988"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fontScale="92500"/>
          </a:bodyPr>
          <a:lstStyle>
            <a:lvl1pPr algn="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2886" name="Shape 2886"/>
          <p:cNvSpPr/>
          <p:nvPr/>
        </p:nvSpPr>
        <p:spPr>
          <a:xfrm>
            <a:off x="4054324" y="2982164"/>
            <a:ext cx="363133" cy="367006"/>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87" name="Shape 2887"/>
          <p:cNvSpPr/>
          <p:nvPr/>
        </p:nvSpPr>
        <p:spPr>
          <a:xfrm>
            <a:off x="4140213" y="3071295"/>
            <a:ext cx="193620"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888" name="Shape 2888"/>
          <p:cNvSpPr/>
          <p:nvPr/>
        </p:nvSpPr>
        <p:spPr>
          <a:xfrm>
            <a:off x="674215" y="6329274"/>
            <a:ext cx="3277988" cy="170894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889" name="Shape 2889"/>
          <p:cNvSpPr/>
          <p:nvPr/>
        </p:nvSpPr>
        <p:spPr>
          <a:xfrm>
            <a:off x="674215" y="5763178"/>
            <a:ext cx="3277988"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fontScale="92500"/>
          </a:bodyPr>
          <a:lstStyle>
            <a:lvl1pPr algn="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2890" name="Shape 2890"/>
          <p:cNvSpPr/>
          <p:nvPr/>
        </p:nvSpPr>
        <p:spPr>
          <a:xfrm>
            <a:off x="4054324" y="5776164"/>
            <a:ext cx="363133" cy="36700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91" name="Shape 2891"/>
          <p:cNvSpPr/>
          <p:nvPr/>
        </p:nvSpPr>
        <p:spPr>
          <a:xfrm>
            <a:off x="4134326" y="5862564"/>
            <a:ext cx="212207" cy="210658"/>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686"/>
                  <a:pt x="21257" y="13371"/>
                  <a:pt x="20229" y="13371"/>
                </a:cubicBezTo>
                <a:cubicBezTo>
                  <a:pt x="18171" y="14400"/>
                  <a:pt x="18171" y="14400"/>
                  <a:pt x="18171" y="14400"/>
                </a:cubicBezTo>
                <a:cubicBezTo>
                  <a:pt x="18857" y="16457"/>
                  <a:pt x="18857" y="16457"/>
                  <a:pt x="18857" y="16457"/>
                </a:cubicBezTo>
                <a:cubicBezTo>
                  <a:pt x="18857" y="16800"/>
                  <a:pt x="18857" y="16800"/>
                  <a:pt x="18857" y="17143"/>
                </a:cubicBezTo>
                <a:cubicBezTo>
                  <a:pt x="18857" y="18171"/>
                  <a:pt x="18171" y="18857"/>
                  <a:pt x="17143" y="18857"/>
                </a:cubicBezTo>
                <a:cubicBezTo>
                  <a:pt x="16114" y="18857"/>
                  <a:pt x="15429" y="18514"/>
                  <a:pt x="15429" y="17829"/>
                </a:cubicBezTo>
                <a:cubicBezTo>
                  <a:pt x="14400" y="15429"/>
                  <a:pt x="14400" y="15429"/>
                  <a:pt x="14400" y="15429"/>
                </a:cubicBezTo>
                <a:cubicBezTo>
                  <a:pt x="10629" y="16800"/>
                  <a:pt x="10629" y="16800"/>
                  <a:pt x="10629" y="16800"/>
                </a:cubicBezTo>
                <a:cubicBezTo>
                  <a:pt x="11314" y="19200"/>
                  <a:pt x="11314" y="19200"/>
                  <a:pt x="11314" y="19200"/>
                </a:cubicBezTo>
                <a:cubicBezTo>
                  <a:pt x="11314" y="19200"/>
                  <a:pt x="11314" y="19543"/>
                  <a:pt x="11314" y="19543"/>
                </a:cubicBezTo>
                <a:cubicBezTo>
                  <a:pt x="11314" y="20571"/>
                  <a:pt x="10629" y="21600"/>
                  <a:pt x="9600" y="21600"/>
                </a:cubicBezTo>
                <a:cubicBezTo>
                  <a:pt x="8571" y="21600"/>
                  <a:pt x="7886" y="20914"/>
                  <a:pt x="7543" y="20229"/>
                </a:cubicBezTo>
                <a:cubicBezTo>
                  <a:pt x="6857" y="18171"/>
                  <a:pt x="6857" y="18171"/>
                  <a:pt x="6857" y="18171"/>
                </a:cubicBezTo>
                <a:cubicBezTo>
                  <a:pt x="4800" y="18857"/>
                  <a:pt x="4800" y="18857"/>
                  <a:pt x="4800" y="18857"/>
                </a:cubicBezTo>
                <a:cubicBezTo>
                  <a:pt x="4800" y="18857"/>
                  <a:pt x="4457" y="18857"/>
                  <a:pt x="4457" y="18857"/>
                </a:cubicBezTo>
                <a:cubicBezTo>
                  <a:pt x="3429" y="18857"/>
                  <a:pt x="2400" y="18171"/>
                  <a:pt x="2400" y="17143"/>
                </a:cubicBezTo>
                <a:cubicBezTo>
                  <a:pt x="2400" y="16457"/>
                  <a:pt x="3086" y="15429"/>
                  <a:pt x="3771" y="15429"/>
                </a:cubicBezTo>
                <a:cubicBezTo>
                  <a:pt x="5829" y="14743"/>
                  <a:pt x="5829" y="14743"/>
                  <a:pt x="5829" y="14743"/>
                </a:cubicBezTo>
                <a:cubicBezTo>
                  <a:pt x="4457" y="10629"/>
                  <a:pt x="4457" y="10629"/>
                  <a:pt x="4457" y="10629"/>
                </a:cubicBezTo>
                <a:cubicBezTo>
                  <a:pt x="2400" y="11314"/>
                  <a:pt x="2400" y="11314"/>
                  <a:pt x="2400" y="11314"/>
                </a:cubicBezTo>
                <a:cubicBezTo>
                  <a:pt x="2057" y="11314"/>
                  <a:pt x="2057" y="11314"/>
                  <a:pt x="1714" y="11314"/>
                </a:cubicBezTo>
                <a:cubicBezTo>
                  <a:pt x="686" y="11314"/>
                  <a:pt x="0" y="10629"/>
                  <a:pt x="0" y="9600"/>
                </a:cubicBezTo>
                <a:cubicBezTo>
                  <a:pt x="0" y="8571"/>
                  <a:pt x="343" y="7886"/>
                  <a:pt x="1371" y="7886"/>
                </a:cubicBezTo>
                <a:cubicBezTo>
                  <a:pt x="3086" y="7200"/>
                  <a:pt x="3086" y="7200"/>
                  <a:pt x="3086" y="7200"/>
                </a:cubicBezTo>
                <a:cubicBezTo>
                  <a:pt x="2400" y="4800"/>
                  <a:pt x="2400" y="4800"/>
                  <a:pt x="2400" y="4800"/>
                </a:cubicBezTo>
                <a:cubicBezTo>
                  <a:pt x="2400" y="4800"/>
                  <a:pt x="2400" y="4457"/>
                  <a:pt x="2400" y="4457"/>
                </a:cubicBezTo>
                <a:cubicBezTo>
                  <a:pt x="2400" y="3429"/>
                  <a:pt x="3429" y="2400"/>
                  <a:pt x="4457" y="2400"/>
                </a:cubicBezTo>
                <a:cubicBezTo>
                  <a:pt x="5143" y="2400"/>
                  <a:pt x="5829" y="3086"/>
                  <a:pt x="6171" y="3771"/>
                </a:cubicBezTo>
                <a:cubicBezTo>
                  <a:pt x="6857" y="5829"/>
                  <a:pt x="6857" y="5829"/>
                  <a:pt x="6857" y="5829"/>
                </a:cubicBezTo>
                <a:cubicBezTo>
                  <a:pt x="10971" y="4457"/>
                  <a:pt x="10971" y="4457"/>
                  <a:pt x="10971" y="4457"/>
                </a:cubicBezTo>
                <a:cubicBezTo>
                  <a:pt x="10286" y="2400"/>
                  <a:pt x="10286" y="2400"/>
                  <a:pt x="10286" y="2400"/>
                </a:cubicBezTo>
                <a:cubicBezTo>
                  <a:pt x="9943" y="2057"/>
                  <a:pt x="9943" y="2057"/>
                  <a:pt x="9943" y="1714"/>
                </a:cubicBezTo>
                <a:cubicBezTo>
                  <a:pt x="9943" y="686"/>
                  <a:pt x="10971" y="0"/>
                  <a:pt x="12000" y="0"/>
                </a:cubicBezTo>
                <a:cubicBezTo>
                  <a:pt x="12686" y="0"/>
                  <a:pt x="13371" y="343"/>
                  <a:pt x="13714" y="1029"/>
                </a:cubicBezTo>
                <a:cubicBezTo>
                  <a:pt x="14400" y="3429"/>
                  <a:pt x="14400" y="3429"/>
                  <a:pt x="14400" y="3429"/>
                </a:cubicBezTo>
                <a:cubicBezTo>
                  <a:pt x="16457" y="2400"/>
                  <a:pt x="16457" y="2400"/>
                  <a:pt x="16457" y="2400"/>
                </a:cubicBezTo>
                <a:cubicBezTo>
                  <a:pt x="16800" y="2400"/>
                  <a:pt x="16800" y="2400"/>
                  <a:pt x="17143" y="2400"/>
                </a:cubicBezTo>
                <a:cubicBezTo>
                  <a:pt x="18171" y="2400"/>
                  <a:pt x="18857" y="3086"/>
                  <a:pt x="18857" y="4114"/>
                </a:cubicBezTo>
                <a:cubicBezTo>
                  <a:pt x="18857" y="5143"/>
                  <a:pt x="18514" y="5829"/>
                  <a:pt x="17486" y="6171"/>
                </a:cubicBezTo>
                <a:cubicBezTo>
                  <a:pt x="15429" y="6857"/>
                  <a:pt x="15429" y="6857"/>
                  <a:pt x="15429" y="6857"/>
                </a:cubicBezTo>
                <a:cubicBezTo>
                  <a:pt x="16800" y="10971"/>
                  <a:pt x="16800" y="10971"/>
                  <a:pt x="16800" y="10971"/>
                </a:cubicBezTo>
                <a:cubicBezTo>
                  <a:pt x="19200" y="9943"/>
                  <a:pt x="19200" y="9943"/>
                  <a:pt x="19200" y="9943"/>
                </a:cubicBezTo>
                <a:cubicBezTo>
                  <a:pt x="19200" y="9943"/>
                  <a:pt x="19543" y="9943"/>
                  <a:pt x="19543" y="9943"/>
                </a:cubicBezTo>
                <a:cubicBezTo>
                  <a:pt x="20914" y="9943"/>
                  <a:pt x="21600" y="10629"/>
                  <a:pt x="21600" y="12000"/>
                </a:cubicBezTo>
                <a:close/>
                <a:moveTo>
                  <a:pt x="13371" y="12000"/>
                </a:moveTo>
                <a:cubicBezTo>
                  <a:pt x="12000" y="7886"/>
                  <a:pt x="12000" y="7886"/>
                  <a:pt x="12000" y="7886"/>
                </a:cubicBezTo>
                <a:cubicBezTo>
                  <a:pt x="7886" y="9257"/>
                  <a:pt x="7886" y="9257"/>
                  <a:pt x="7886" y="9257"/>
                </a:cubicBezTo>
                <a:cubicBezTo>
                  <a:pt x="9257" y="13371"/>
                  <a:pt x="9257" y="13371"/>
                  <a:pt x="9257" y="13371"/>
                </a:cubicBezTo>
                <a:lnTo>
                  <a:pt x="13371" y="12000"/>
                </a:ln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892" name="Shape 2892"/>
          <p:cNvSpPr/>
          <p:nvPr/>
        </p:nvSpPr>
        <p:spPr>
          <a:xfrm>
            <a:off x="9072016" y="3535274"/>
            <a:ext cx="3277987" cy="170894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893" name="Shape 2893"/>
          <p:cNvSpPr/>
          <p:nvPr/>
        </p:nvSpPr>
        <p:spPr>
          <a:xfrm>
            <a:off x="9072016" y="2969178"/>
            <a:ext cx="3277988"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fontScale="92500"/>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2894" name="Shape 2894"/>
          <p:cNvSpPr/>
          <p:nvPr/>
        </p:nvSpPr>
        <p:spPr>
          <a:xfrm>
            <a:off x="8601155" y="2982164"/>
            <a:ext cx="363133" cy="367006"/>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95" name="Shape 2895"/>
          <p:cNvSpPr/>
          <p:nvPr/>
        </p:nvSpPr>
        <p:spPr>
          <a:xfrm>
            <a:off x="9072016" y="6329274"/>
            <a:ext cx="3277987" cy="170894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896" name="Shape 2896"/>
          <p:cNvSpPr/>
          <p:nvPr/>
        </p:nvSpPr>
        <p:spPr>
          <a:xfrm>
            <a:off x="9072016" y="5763178"/>
            <a:ext cx="3277988"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fontScale="92500"/>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2897" name="Shape 2897"/>
          <p:cNvSpPr/>
          <p:nvPr/>
        </p:nvSpPr>
        <p:spPr>
          <a:xfrm>
            <a:off x="8601155" y="5776164"/>
            <a:ext cx="363133" cy="367006"/>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898" name="Shape 2898"/>
          <p:cNvSpPr/>
          <p:nvPr/>
        </p:nvSpPr>
        <p:spPr>
          <a:xfrm>
            <a:off x="8677393" y="5854045"/>
            <a:ext cx="210658" cy="227696"/>
          </a:xfrm>
          <a:custGeom>
            <a:avLst/>
            <a:gdLst/>
            <a:ahLst/>
            <a:cxnLst>
              <a:cxn ang="0">
                <a:pos x="wd2" y="hd2"/>
              </a:cxn>
              <a:cxn ang="5400000">
                <a:pos x="wd2" y="hd2"/>
              </a:cxn>
              <a:cxn ang="10800000">
                <a:pos x="wd2" y="hd2"/>
              </a:cxn>
              <a:cxn ang="16200000">
                <a:pos x="wd2" y="hd2"/>
              </a:cxn>
            </a:cxnLst>
            <a:rect l="0" t="0" r="r" b="b"/>
            <a:pathLst>
              <a:path w="21600" h="21600" extrusionOk="0">
                <a:moveTo>
                  <a:pt x="19886" y="18424"/>
                </a:moveTo>
                <a:cubicBezTo>
                  <a:pt x="14057" y="18424"/>
                  <a:pt x="14057" y="18424"/>
                  <a:pt x="14057" y="18424"/>
                </a:cubicBezTo>
                <a:cubicBezTo>
                  <a:pt x="14057" y="20012"/>
                  <a:pt x="12686" y="21600"/>
                  <a:pt x="10629" y="21600"/>
                </a:cubicBezTo>
                <a:cubicBezTo>
                  <a:pt x="8914" y="21600"/>
                  <a:pt x="7543" y="20012"/>
                  <a:pt x="7543" y="18424"/>
                </a:cubicBezTo>
                <a:cubicBezTo>
                  <a:pt x="1714" y="18424"/>
                  <a:pt x="1714" y="18424"/>
                  <a:pt x="1714" y="18424"/>
                </a:cubicBezTo>
                <a:cubicBezTo>
                  <a:pt x="686" y="18424"/>
                  <a:pt x="0" y="17788"/>
                  <a:pt x="0" y="16835"/>
                </a:cubicBezTo>
                <a:cubicBezTo>
                  <a:pt x="1714" y="15247"/>
                  <a:pt x="4114" y="12706"/>
                  <a:pt x="4114" y="6988"/>
                </a:cubicBezTo>
                <a:cubicBezTo>
                  <a:pt x="4114" y="4447"/>
                  <a:pt x="6171" y="1906"/>
                  <a:pt x="9600" y="1588"/>
                </a:cubicBezTo>
                <a:cubicBezTo>
                  <a:pt x="9600" y="1271"/>
                  <a:pt x="9600" y="1271"/>
                  <a:pt x="9600" y="953"/>
                </a:cubicBezTo>
                <a:cubicBezTo>
                  <a:pt x="9600" y="318"/>
                  <a:pt x="9943" y="0"/>
                  <a:pt x="10629" y="0"/>
                </a:cubicBezTo>
                <a:cubicBezTo>
                  <a:pt x="11314" y="0"/>
                  <a:pt x="12000" y="318"/>
                  <a:pt x="12000" y="953"/>
                </a:cubicBezTo>
                <a:cubicBezTo>
                  <a:pt x="12000" y="1271"/>
                  <a:pt x="12000" y="1271"/>
                  <a:pt x="12000" y="1588"/>
                </a:cubicBezTo>
                <a:cubicBezTo>
                  <a:pt x="15429" y="1906"/>
                  <a:pt x="17486" y="4447"/>
                  <a:pt x="17486" y="6988"/>
                </a:cubicBezTo>
                <a:cubicBezTo>
                  <a:pt x="17486" y="12706"/>
                  <a:pt x="19543" y="15247"/>
                  <a:pt x="21600" y="16835"/>
                </a:cubicBezTo>
                <a:cubicBezTo>
                  <a:pt x="21600" y="17788"/>
                  <a:pt x="20914" y="18424"/>
                  <a:pt x="19886" y="18424"/>
                </a:cubicBezTo>
                <a:close/>
                <a:moveTo>
                  <a:pt x="10629" y="20012"/>
                </a:moveTo>
                <a:cubicBezTo>
                  <a:pt x="9600" y="20012"/>
                  <a:pt x="8914" y="19376"/>
                  <a:pt x="8914" y="18424"/>
                </a:cubicBezTo>
                <a:cubicBezTo>
                  <a:pt x="8914" y="18424"/>
                  <a:pt x="8914" y="18106"/>
                  <a:pt x="8571" y="18106"/>
                </a:cubicBezTo>
                <a:cubicBezTo>
                  <a:pt x="8571" y="18106"/>
                  <a:pt x="8571" y="18424"/>
                  <a:pt x="8571" y="18424"/>
                </a:cubicBezTo>
                <a:cubicBezTo>
                  <a:pt x="8571" y="19694"/>
                  <a:pt x="9600" y="20647"/>
                  <a:pt x="10629" y="20647"/>
                </a:cubicBezTo>
                <a:cubicBezTo>
                  <a:pt x="10971" y="20647"/>
                  <a:pt x="10971" y="20329"/>
                  <a:pt x="10971" y="20329"/>
                </a:cubicBezTo>
                <a:cubicBezTo>
                  <a:pt x="10971" y="20329"/>
                  <a:pt x="10971" y="20012"/>
                  <a:pt x="10629" y="20012"/>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899" name="Shape 2899"/>
          <p:cNvSpPr/>
          <p:nvPr/>
        </p:nvSpPr>
        <p:spPr>
          <a:xfrm>
            <a:off x="8675844" y="3063436"/>
            <a:ext cx="213756" cy="204462"/>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2" y="10269"/>
                  <a:pt x="19237" y="9561"/>
                  <a:pt x="18225" y="9561"/>
                </a:cubicBezTo>
                <a:cubicBezTo>
                  <a:pt x="17212" y="9561"/>
                  <a:pt x="15862" y="10623"/>
                  <a:pt x="15187" y="11685"/>
                </a:cubicBezTo>
                <a:cubicBezTo>
                  <a:pt x="15187" y="11685"/>
                  <a:pt x="15187" y="12039"/>
                  <a:pt x="14850" y="12393"/>
                </a:cubicBezTo>
                <a:cubicBezTo>
                  <a:pt x="14850" y="12393"/>
                  <a:pt x="14850" y="12393"/>
                  <a:pt x="14512" y="12393"/>
                </a:cubicBezTo>
                <a:cubicBezTo>
                  <a:pt x="14512" y="12393"/>
                  <a:pt x="14175" y="12393"/>
                  <a:pt x="14175" y="12393"/>
                </a:cubicBezTo>
                <a:cubicBezTo>
                  <a:pt x="14175" y="12039"/>
                  <a:pt x="13837" y="11685"/>
                  <a:pt x="13837" y="11685"/>
                </a:cubicBezTo>
                <a:cubicBezTo>
                  <a:pt x="13162" y="10623"/>
                  <a:pt x="12150" y="9561"/>
                  <a:pt x="10800" y="9561"/>
                </a:cubicBezTo>
                <a:cubicBezTo>
                  <a:pt x="9450" y="9561"/>
                  <a:pt x="8438" y="10623"/>
                  <a:pt x="7763" y="11685"/>
                </a:cubicBezTo>
                <a:cubicBezTo>
                  <a:pt x="7763" y="11685"/>
                  <a:pt x="7425" y="12039"/>
                  <a:pt x="7425" y="12393"/>
                </a:cubicBezTo>
                <a:cubicBezTo>
                  <a:pt x="7425" y="12393"/>
                  <a:pt x="7425" y="12393"/>
                  <a:pt x="7088" y="12393"/>
                </a:cubicBezTo>
                <a:cubicBezTo>
                  <a:pt x="6750" y="12393"/>
                  <a:pt x="6750" y="12393"/>
                  <a:pt x="6750" y="12393"/>
                </a:cubicBezTo>
                <a:cubicBezTo>
                  <a:pt x="6413" y="12039"/>
                  <a:pt x="6413" y="11685"/>
                  <a:pt x="6413" y="11685"/>
                </a:cubicBezTo>
                <a:cubicBezTo>
                  <a:pt x="5738" y="10623"/>
                  <a:pt x="4725" y="9561"/>
                  <a:pt x="3375" y="9561"/>
                </a:cubicBezTo>
                <a:cubicBezTo>
                  <a:pt x="2363" y="9561"/>
                  <a:pt x="1688" y="10269"/>
                  <a:pt x="1013" y="10977"/>
                </a:cubicBezTo>
                <a:cubicBezTo>
                  <a:pt x="675" y="10977"/>
                  <a:pt x="675" y="10977"/>
                  <a:pt x="675" y="10977"/>
                </a:cubicBezTo>
                <a:cubicBezTo>
                  <a:pt x="338"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2" y="10977"/>
                  <a:pt x="20925" y="10977"/>
                </a:cubicBezTo>
                <a:close/>
                <a:moveTo>
                  <a:pt x="11475" y="18059"/>
                </a:moveTo>
                <a:cubicBezTo>
                  <a:pt x="11475" y="19830"/>
                  <a:pt x="10125" y="21600"/>
                  <a:pt x="8438" y="21600"/>
                </a:cubicBezTo>
                <a:cubicBezTo>
                  <a:pt x="6413" y="21600"/>
                  <a:pt x="5063" y="19830"/>
                  <a:pt x="5063" y="18059"/>
                </a:cubicBezTo>
                <a:cubicBezTo>
                  <a:pt x="5063" y="17705"/>
                  <a:pt x="5400" y="17351"/>
                  <a:pt x="5738" y="17351"/>
                </a:cubicBezTo>
                <a:cubicBezTo>
                  <a:pt x="6413" y="17351"/>
                  <a:pt x="6750" y="17705"/>
                  <a:pt x="6750" y="18059"/>
                </a:cubicBezTo>
                <a:cubicBezTo>
                  <a:pt x="6750" y="19121"/>
                  <a:pt x="7425" y="19830"/>
                  <a:pt x="8438" y="19830"/>
                </a:cubicBezTo>
                <a:cubicBezTo>
                  <a:pt x="9113" y="19830"/>
                  <a:pt x="10125" y="19121"/>
                  <a:pt x="10125" y="18059"/>
                </a:cubicBezTo>
                <a:cubicBezTo>
                  <a:pt x="10125" y="10269"/>
                  <a:pt x="10125" y="10269"/>
                  <a:pt x="10125" y="10269"/>
                </a:cubicBezTo>
                <a:cubicBezTo>
                  <a:pt x="10125" y="10269"/>
                  <a:pt x="10463" y="10269"/>
                  <a:pt x="10800" y="10269"/>
                </a:cubicBezTo>
                <a:cubicBezTo>
                  <a:pt x="11137" y="10269"/>
                  <a:pt x="11475" y="10269"/>
                  <a:pt x="11475" y="10269"/>
                </a:cubicBezTo>
                <a:lnTo>
                  <a:pt x="11475" y="18059"/>
                </a:lnTo>
                <a:close/>
                <a:moveTo>
                  <a:pt x="11475" y="2125"/>
                </a:moveTo>
                <a:cubicBezTo>
                  <a:pt x="11475" y="2125"/>
                  <a:pt x="11137" y="2125"/>
                  <a:pt x="10800" y="2125"/>
                </a:cubicBezTo>
                <a:cubicBezTo>
                  <a:pt x="10463" y="2125"/>
                  <a:pt x="10125" y="2125"/>
                  <a:pt x="10125" y="2125"/>
                </a:cubicBezTo>
                <a:cubicBezTo>
                  <a:pt x="10125" y="1062"/>
                  <a:pt x="10125" y="1062"/>
                  <a:pt x="10125" y="1062"/>
                </a:cubicBezTo>
                <a:cubicBezTo>
                  <a:pt x="10125" y="354"/>
                  <a:pt x="10463" y="0"/>
                  <a:pt x="10800" y="0"/>
                </a:cubicBezTo>
                <a:cubicBezTo>
                  <a:pt x="11137" y="0"/>
                  <a:pt x="11475" y="354"/>
                  <a:pt x="11475" y="1062"/>
                </a:cubicBezTo>
                <a:lnTo>
                  <a:pt x="11475" y="2125"/>
                </a:ln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1" name="Shape 290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902" name="Shape 290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54</a:t>
            </a:fld>
            <a:endParaRPr sz="2600">
              <a:solidFill>
                <a:srgbClr val="3F454D"/>
              </a:solidFill>
            </a:endParaRPr>
          </a:p>
        </p:txBody>
      </p:sp>
      <p:sp>
        <p:nvSpPr>
          <p:cNvPr id="2903" name="Shape 2903"/>
          <p:cNvSpPr/>
          <p:nvPr/>
        </p:nvSpPr>
        <p:spPr>
          <a:xfrm>
            <a:off x="621409" y="2556189"/>
            <a:ext cx="11761982" cy="12827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904" name="Shape 2904"/>
          <p:cNvSpPr/>
          <p:nvPr/>
        </p:nvSpPr>
        <p:spPr>
          <a:xfrm>
            <a:off x="10624376" y="5069308"/>
            <a:ext cx="1209585" cy="2333855"/>
          </a:xfrm>
          <a:custGeom>
            <a:avLst/>
            <a:gdLst/>
            <a:ahLst/>
            <a:cxnLst>
              <a:cxn ang="0">
                <a:pos x="wd2" y="hd2"/>
              </a:cxn>
              <a:cxn ang="5400000">
                <a:pos x="wd2" y="hd2"/>
              </a:cxn>
              <a:cxn ang="10800000">
                <a:pos x="wd2" y="hd2"/>
              </a:cxn>
              <a:cxn ang="16200000">
                <a:pos x="wd2" y="hd2"/>
              </a:cxn>
            </a:cxnLst>
            <a:rect l="0" t="0" r="r" b="b"/>
            <a:pathLst>
              <a:path w="21269" h="21600" extrusionOk="0">
                <a:moveTo>
                  <a:pt x="18167" y="21600"/>
                </a:moveTo>
                <a:lnTo>
                  <a:pt x="950" y="21600"/>
                </a:lnTo>
                <a:cubicBezTo>
                  <a:pt x="821" y="21387"/>
                  <a:pt x="846" y="21156"/>
                  <a:pt x="1018" y="20952"/>
                </a:cubicBezTo>
                <a:cubicBezTo>
                  <a:pt x="1222" y="20711"/>
                  <a:pt x="1613" y="20527"/>
                  <a:pt x="2091" y="20448"/>
                </a:cubicBezTo>
                <a:cubicBezTo>
                  <a:pt x="1480" y="20038"/>
                  <a:pt x="1070" y="19555"/>
                  <a:pt x="900" y="19042"/>
                </a:cubicBezTo>
                <a:cubicBezTo>
                  <a:pt x="511" y="17872"/>
                  <a:pt x="1355" y="16683"/>
                  <a:pt x="3106" y="15933"/>
                </a:cubicBezTo>
                <a:cubicBezTo>
                  <a:pt x="2639" y="15895"/>
                  <a:pt x="2288" y="15689"/>
                  <a:pt x="2268" y="15441"/>
                </a:cubicBezTo>
                <a:cubicBezTo>
                  <a:pt x="2247" y="15175"/>
                  <a:pt x="2607" y="14943"/>
                  <a:pt x="3106" y="14900"/>
                </a:cubicBezTo>
                <a:cubicBezTo>
                  <a:pt x="627" y="12603"/>
                  <a:pt x="-296" y="10104"/>
                  <a:pt x="82" y="7690"/>
                </a:cubicBezTo>
                <a:cubicBezTo>
                  <a:pt x="428" y="5484"/>
                  <a:pt x="1909" y="3184"/>
                  <a:pt x="5720" y="1791"/>
                </a:cubicBezTo>
                <a:cubicBezTo>
                  <a:pt x="7913" y="990"/>
                  <a:pt x="10643" y="701"/>
                  <a:pt x="13255" y="990"/>
                </a:cubicBezTo>
                <a:lnTo>
                  <a:pt x="15095" y="0"/>
                </a:lnTo>
                <a:cubicBezTo>
                  <a:pt x="15353" y="221"/>
                  <a:pt x="15506" y="472"/>
                  <a:pt x="15539" y="730"/>
                </a:cubicBezTo>
                <a:cubicBezTo>
                  <a:pt x="15582" y="1061"/>
                  <a:pt x="15431" y="1390"/>
                  <a:pt x="15107" y="1673"/>
                </a:cubicBezTo>
                <a:cubicBezTo>
                  <a:pt x="15695" y="1848"/>
                  <a:pt x="16210" y="2084"/>
                  <a:pt x="16619" y="2367"/>
                </a:cubicBezTo>
                <a:cubicBezTo>
                  <a:pt x="17619" y="3059"/>
                  <a:pt x="17915" y="3970"/>
                  <a:pt x="18956" y="4646"/>
                </a:cubicBezTo>
                <a:cubicBezTo>
                  <a:pt x="19470" y="4979"/>
                  <a:pt x="20138" y="5236"/>
                  <a:pt x="20897" y="5391"/>
                </a:cubicBezTo>
                <a:cubicBezTo>
                  <a:pt x="21074" y="5516"/>
                  <a:pt x="21192" y="5660"/>
                  <a:pt x="21242" y="5813"/>
                </a:cubicBezTo>
                <a:cubicBezTo>
                  <a:pt x="21304" y="6001"/>
                  <a:pt x="21261" y="6194"/>
                  <a:pt x="21119" y="6369"/>
                </a:cubicBezTo>
                <a:cubicBezTo>
                  <a:pt x="20986" y="6603"/>
                  <a:pt x="20776" y="6822"/>
                  <a:pt x="20498" y="7018"/>
                </a:cubicBezTo>
                <a:cubicBezTo>
                  <a:pt x="20194" y="7232"/>
                  <a:pt x="19813" y="7413"/>
                  <a:pt x="19377" y="7551"/>
                </a:cubicBezTo>
                <a:cubicBezTo>
                  <a:pt x="19042" y="7176"/>
                  <a:pt x="18440" y="6885"/>
                  <a:pt x="17700" y="6742"/>
                </a:cubicBezTo>
                <a:cubicBezTo>
                  <a:pt x="16968" y="6601"/>
                  <a:pt x="16160" y="6616"/>
                  <a:pt x="15448" y="6784"/>
                </a:cubicBezTo>
                <a:cubicBezTo>
                  <a:pt x="14516" y="7098"/>
                  <a:pt x="13318" y="7089"/>
                  <a:pt x="12402" y="6762"/>
                </a:cubicBezTo>
                <a:cubicBezTo>
                  <a:pt x="11668" y="6499"/>
                  <a:pt x="11224" y="6064"/>
                  <a:pt x="11213" y="5597"/>
                </a:cubicBezTo>
                <a:cubicBezTo>
                  <a:pt x="10875" y="6655"/>
                  <a:pt x="11081" y="7741"/>
                  <a:pt x="11810" y="8743"/>
                </a:cubicBezTo>
                <a:cubicBezTo>
                  <a:pt x="12754" y="10040"/>
                  <a:pt x="14516" y="11126"/>
                  <a:pt x="16801" y="11820"/>
                </a:cubicBezTo>
                <a:cubicBezTo>
                  <a:pt x="17021" y="12334"/>
                  <a:pt x="17078" y="12863"/>
                  <a:pt x="16971" y="13387"/>
                </a:cubicBezTo>
                <a:cubicBezTo>
                  <a:pt x="16864" y="13909"/>
                  <a:pt x="16596" y="14418"/>
                  <a:pt x="16176" y="14895"/>
                </a:cubicBezTo>
                <a:cubicBezTo>
                  <a:pt x="16724" y="14950"/>
                  <a:pt x="17093" y="15221"/>
                  <a:pt x="17016" y="15512"/>
                </a:cubicBezTo>
                <a:cubicBezTo>
                  <a:pt x="16950" y="15756"/>
                  <a:pt x="16578" y="15946"/>
                  <a:pt x="16113" y="15972"/>
                </a:cubicBezTo>
                <a:cubicBezTo>
                  <a:pt x="17737" y="16807"/>
                  <a:pt x="18462" y="18015"/>
                  <a:pt x="18044" y="19190"/>
                </a:cubicBezTo>
                <a:cubicBezTo>
                  <a:pt x="17880" y="19649"/>
                  <a:pt x="17542" y="20086"/>
                  <a:pt x="17049" y="20474"/>
                </a:cubicBezTo>
                <a:cubicBezTo>
                  <a:pt x="17537" y="20547"/>
                  <a:pt x="17936" y="20732"/>
                  <a:pt x="18132" y="20979"/>
                </a:cubicBezTo>
                <a:cubicBezTo>
                  <a:pt x="18289" y="21176"/>
                  <a:pt x="18302" y="21398"/>
                  <a:pt x="18167" y="21600"/>
                </a:cubicBezTo>
                <a:close/>
              </a:path>
            </a:pathLst>
          </a:custGeom>
          <a:solidFill>
            <a:srgbClr val="3F454D"/>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05" name="Shape 2905"/>
          <p:cNvSpPr/>
          <p:nvPr/>
        </p:nvSpPr>
        <p:spPr>
          <a:xfrm>
            <a:off x="1645155" y="5358305"/>
            <a:ext cx="488928" cy="2044857"/>
          </a:xfrm>
          <a:custGeom>
            <a:avLst/>
            <a:gdLst/>
            <a:ahLst/>
            <a:cxnLst>
              <a:cxn ang="0">
                <a:pos x="wd2" y="hd2"/>
              </a:cxn>
              <a:cxn ang="5400000">
                <a:pos x="wd2" y="hd2"/>
              </a:cxn>
              <a:cxn ang="10800000">
                <a:pos x="wd2" y="hd2"/>
              </a:cxn>
              <a:cxn ang="16200000">
                <a:pos x="wd2" y="hd2"/>
              </a:cxn>
            </a:cxnLst>
            <a:rect l="0" t="0" r="r" b="b"/>
            <a:pathLst>
              <a:path w="21462" h="21600" extrusionOk="0">
                <a:moveTo>
                  <a:pt x="19851" y="21573"/>
                </a:moveTo>
                <a:lnTo>
                  <a:pt x="19" y="21600"/>
                </a:lnTo>
                <a:lnTo>
                  <a:pt x="0" y="0"/>
                </a:lnTo>
                <a:cubicBezTo>
                  <a:pt x="5738" y="15"/>
                  <a:pt x="10727" y="950"/>
                  <a:pt x="12187" y="2286"/>
                </a:cubicBezTo>
                <a:cubicBezTo>
                  <a:pt x="13705" y="3674"/>
                  <a:pt x="11037" y="5131"/>
                  <a:pt x="5755" y="5798"/>
                </a:cubicBezTo>
                <a:lnTo>
                  <a:pt x="11164" y="5798"/>
                </a:lnTo>
                <a:cubicBezTo>
                  <a:pt x="13363" y="5868"/>
                  <a:pt x="15019" y="6314"/>
                  <a:pt x="15065" y="6848"/>
                </a:cubicBezTo>
                <a:cubicBezTo>
                  <a:pt x="15108" y="7354"/>
                  <a:pt x="13682" y="7798"/>
                  <a:pt x="11639" y="7915"/>
                </a:cubicBezTo>
                <a:lnTo>
                  <a:pt x="5720" y="7915"/>
                </a:lnTo>
                <a:cubicBezTo>
                  <a:pt x="6555" y="9067"/>
                  <a:pt x="7754" y="10201"/>
                  <a:pt x="9306" y="11308"/>
                </a:cubicBezTo>
                <a:cubicBezTo>
                  <a:pt x="10890" y="12438"/>
                  <a:pt x="12838" y="13536"/>
                  <a:pt x="15131" y="14593"/>
                </a:cubicBezTo>
                <a:cubicBezTo>
                  <a:pt x="15825" y="14587"/>
                  <a:pt x="16483" y="14643"/>
                  <a:pt x="16995" y="14744"/>
                </a:cubicBezTo>
                <a:cubicBezTo>
                  <a:pt x="17281" y="14801"/>
                  <a:pt x="17524" y="14872"/>
                  <a:pt x="17674" y="14959"/>
                </a:cubicBezTo>
                <a:cubicBezTo>
                  <a:pt x="18233" y="15281"/>
                  <a:pt x="17348" y="15643"/>
                  <a:pt x="15905" y="15681"/>
                </a:cubicBezTo>
                <a:cubicBezTo>
                  <a:pt x="19230" y="16232"/>
                  <a:pt x="21284" y="17127"/>
                  <a:pt x="21451" y="18098"/>
                </a:cubicBezTo>
                <a:cubicBezTo>
                  <a:pt x="21600" y="18962"/>
                  <a:pt x="20226" y="19801"/>
                  <a:pt x="17668" y="20409"/>
                </a:cubicBezTo>
                <a:cubicBezTo>
                  <a:pt x="18894" y="20473"/>
                  <a:pt x="19865" y="20698"/>
                  <a:pt x="20178" y="20991"/>
                </a:cubicBezTo>
                <a:cubicBezTo>
                  <a:pt x="20389" y="21187"/>
                  <a:pt x="20271" y="21396"/>
                  <a:pt x="19851" y="21573"/>
                </a:cubicBez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06" name="Shape 2906"/>
          <p:cNvSpPr/>
          <p:nvPr/>
        </p:nvSpPr>
        <p:spPr>
          <a:xfrm>
            <a:off x="1170839" y="5358305"/>
            <a:ext cx="488930" cy="2044857"/>
          </a:xfrm>
          <a:custGeom>
            <a:avLst/>
            <a:gdLst/>
            <a:ahLst/>
            <a:cxnLst>
              <a:cxn ang="0">
                <a:pos x="wd2" y="hd2"/>
              </a:cxn>
              <a:cxn ang="5400000">
                <a:pos x="wd2" y="hd2"/>
              </a:cxn>
              <a:cxn ang="10800000">
                <a:pos x="wd2" y="hd2"/>
              </a:cxn>
              <a:cxn ang="16200000">
                <a:pos x="wd2" y="hd2"/>
              </a:cxn>
            </a:cxnLst>
            <a:rect l="0" t="0" r="r" b="b"/>
            <a:pathLst>
              <a:path w="21462" h="21600" extrusionOk="0">
                <a:moveTo>
                  <a:pt x="1611" y="21573"/>
                </a:moveTo>
                <a:lnTo>
                  <a:pt x="21443" y="21600"/>
                </a:lnTo>
                <a:lnTo>
                  <a:pt x="21462" y="0"/>
                </a:lnTo>
                <a:cubicBezTo>
                  <a:pt x="15724" y="15"/>
                  <a:pt x="10735" y="950"/>
                  <a:pt x="9275" y="2286"/>
                </a:cubicBezTo>
                <a:cubicBezTo>
                  <a:pt x="7757" y="3674"/>
                  <a:pt x="10425" y="5131"/>
                  <a:pt x="15707" y="5798"/>
                </a:cubicBezTo>
                <a:lnTo>
                  <a:pt x="10298" y="5798"/>
                </a:lnTo>
                <a:cubicBezTo>
                  <a:pt x="8099" y="5868"/>
                  <a:pt x="6443" y="6314"/>
                  <a:pt x="6397" y="6848"/>
                </a:cubicBezTo>
                <a:cubicBezTo>
                  <a:pt x="6354" y="7354"/>
                  <a:pt x="7780" y="7798"/>
                  <a:pt x="9823" y="7915"/>
                </a:cubicBezTo>
                <a:lnTo>
                  <a:pt x="15742" y="7915"/>
                </a:lnTo>
                <a:cubicBezTo>
                  <a:pt x="14907" y="9067"/>
                  <a:pt x="13708" y="10201"/>
                  <a:pt x="12156" y="11308"/>
                </a:cubicBezTo>
                <a:cubicBezTo>
                  <a:pt x="10572" y="12438"/>
                  <a:pt x="8624" y="13536"/>
                  <a:pt x="6331" y="14593"/>
                </a:cubicBezTo>
                <a:cubicBezTo>
                  <a:pt x="5637" y="14587"/>
                  <a:pt x="4979" y="14643"/>
                  <a:pt x="4467" y="14744"/>
                </a:cubicBezTo>
                <a:cubicBezTo>
                  <a:pt x="4181" y="14801"/>
                  <a:pt x="3938" y="14872"/>
                  <a:pt x="3788" y="14959"/>
                </a:cubicBezTo>
                <a:cubicBezTo>
                  <a:pt x="3229" y="15281"/>
                  <a:pt x="4114" y="15643"/>
                  <a:pt x="5557" y="15681"/>
                </a:cubicBezTo>
                <a:cubicBezTo>
                  <a:pt x="2232" y="16232"/>
                  <a:pt x="178" y="17127"/>
                  <a:pt x="11" y="18098"/>
                </a:cubicBezTo>
                <a:cubicBezTo>
                  <a:pt x="-138" y="18962"/>
                  <a:pt x="1236" y="19801"/>
                  <a:pt x="3794" y="20409"/>
                </a:cubicBezTo>
                <a:cubicBezTo>
                  <a:pt x="2568" y="20473"/>
                  <a:pt x="1597" y="20698"/>
                  <a:pt x="1284" y="20991"/>
                </a:cubicBezTo>
                <a:cubicBezTo>
                  <a:pt x="1073" y="21187"/>
                  <a:pt x="1191" y="21396"/>
                  <a:pt x="1611" y="21573"/>
                </a:cubicBezTo>
                <a:close/>
              </a:path>
            </a:pathLst>
          </a:custGeom>
          <a:solidFill>
            <a:schemeClr val="accent1"/>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07" name="Shape 2907"/>
          <p:cNvSpPr/>
          <p:nvPr/>
        </p:nvSpPr>
        <p:spPr>
          <a:xfrm>
            <a:off x="2954877" y="4353561"/>
            <a:ext cx="563207" cy="3049604"/>
          </a:xfrm>
          <a:custGeom>
            <a:avLst/>
            <a:gdLst/>
            <a:ahLst/>
            <a:cxnLst>
              <a:cxn ang="0">
                <a:pos x="wd2" y="hd2"/>
              </a:cxn>
              <a:cxn ang="5400000">
                <a:pos x="wd2" y="hd2"/>
              </a:cxn>
              <a:cxn ang="10800000">
                <a:pos x="wd2" y="hd2"/>
              </a:cxn>
              <a:cxn ang="16200000">
                <a:pos x="wd2" y="hd2"/>
              </a:cxn>
            </a:cxnLst>
            <a:rect l="0" t="0" r="r" b="b"/>
            <a:pathLst>
              <a:path w="21426" h="21596" extrusionOk="0">
                <a:moveTo>
                  <a:pt x="21426" y="21596"/>
                </a:moveTo>
                <a:lnTo>
                  <a:pt x="899" y="21596"/>
                </a:lnTo>
                <a:cubicBezTo>
                  <a:pt x="615" y="21464"/>
                  <a:pt x="569" y="21319"/>
                  <a:pt x="767" y="21182"/>
                </a:cubicBezTo>
                <a:cubicBezTo>
                  <a:pt x="1069" y="20973"/>
                  <a:pt x="1896" y="20804"/>
                  <a:pt x="2988" y="20728"/>
                </a:cubicBezTo>
                <a:cubicBezTo>
                  <a:pt x="1259" y="20423"/>
                  <a:pt x="203" y="20009"/>
                  <a:pt x="28" y="19567"/>
                </a:cubicBezTo>
                <a:cubicBezTo>
                  <a:pt x="-174" y="19059"/>
                  <a:pt x="754" y="18576"/>
                  <a:pt x="1980" y="18139"/>
                </a:cubicBezTo>
                <a:cubicBezTo>
                  <a:pt x="2898" y="17812"/>
                  <a:pt x="4011" y="17500"/>
                  <a:pt x="5320" y="17209"/>
                </a:cubicBezTo>
                <a:cubicBezTo>
                  <a:pt x="4565" y="17164"/>
                  <a:pt x="4042" y="17036"/>
                  <a:pt x="4011" y="16889"/>
                </a:cubicBezTo>
                <a:cubicBezTo>
                  <a:pt x="3966" y="16670"/>
                  <a:pt x="4939" y="16492"/>
                  <a:pt x="6111" y="16504"/>
                </a:cubicBezTo>
                <a:cubicBezTo>
                  <a:pt x="8183" y="15796"/>
                  <a:pt x="9884" y="15053"/>
                  <a:pt x="11191" y="14284"/>
                </a:cubicBezTo>
                <a:cubicBezTo>
                  <a:pt x="13324" y="13030"/>
                  <a:pt x="14389" y="11721"/>
                  <a:pt x="14349" y="10406"/>
                </a:cubicBezTo>
                <a:lnTo>
                  <a:pt x="11136" y="10406"/>
                </a:lnTo>
                <a:cubicBezTo>
                  <a:pt x="9759" y="10356"/>
                  <a:pt x="8759" y="10133"/>
                  <a:pt x="8745" y="9872"/>
                </a:cubicBezTo>
                <a:cubicBezTo>
                  <a:pt x="8729" y="9606"/>
                  <a:pt x="9735" y="9376"/>
                  <a:pt x="11136" y="9325"/>
                </a:cubicBezTo>
                <a:lnTo>
                  <a:pt x="14277" y="9325"/>
                </a:lnTo>
                <a:lnTo>
                  <a:pt x="14277" y="7453"/>
                </a:lnTo>
                <a:cubicBezTo>
                  <a:pt x="14374" y="7256"/>
                  <a:pt x="14163" y="7057"/>
                  <a:pt x="13671" y="6882"/>
                </a:cubicBezTo>
                <a:cubicBezTo>
                  <a:pt x="12854" y="6590"/>
                  <a:pt x="11390" y="6395"/>
                  <a:pt x="9956" y="6211"/>
                </a:cubicBezTo>
                <a:cubicBezTo>
                  <a:pt x="5920" y="5692"/>
                  <a:pt x="1890" y="5001"/>
                  <a:pt x="3395" y="4193"/>
                </a:cubicBezTo>
                <a:cubicBezTo>
                  <a:pt x="3795" y="3978"/>
                  <a:pt x="4569" y="3804"/>
                  <a:pt x="5505" y="3679"/>
                </a:cubicBezTo>
                <a:cubicBezTo>
                  <a:pt x="6678" y="3522"/>
                  <a:pt x="8126" y="3437"/>
                  <a:pt x="9652" y="3451"/>
                </a:cubicBezTo>
                <a:lnTo>
                  <a:pt x="13731" y="3451"/>
                </a:lnTo>
                <a:lnTo>
                  <a:pt x="13731" y="3091"/>
                </a:lnTo>
                <a:cubicBezTo>
                  <a:pt x="13680" y="3003"/>
                  <a:pt x="13823" y="2915"/>
                  <a:pt x="14127" y="2847"/>
                </a:cubicBezTo>
                <a:cubicBezTo>
                  <a:pt x="14506" y="2762"/>
                  <a:pt x="15086" y="2718"/>
                  <a:pt x="15675" y="2729"/>
                </a:cubicBezTo>
                <a:lnTo>
                  <a:pt x="19622" y="2729"/>
                </a:lnTo>
                <a:lnTo>
                  <a:pt x="19622" y="2584"/>
                </a:lnTo>
                <a:cubicBezTo>
                  <a:pt x="19272" y="2576"/>
                  <a:pt x="18926" y="2562"/>
                  <a:pt x="18589" y="2543"/>
                </a:cubicBezTo>
                <a:cubicBezTo>
                  <a:pt x="18232" y="2523"/>
                  <a:pt x="17886" y="2496"/>
                  <a:pt x="17556" y="2464"/>
                </a:cubicBezTo>
                <a:cubicBezTo>
                  <a:pt x="18044" y="2425"/>
                  <a:pt x="18483" y="2368"/>
                  <a:pt x="18848" y="2296"/>
                </a:cubicBezTo>
                <a:cubicBezTo>
                  <a:pt x="19255" y="2217"/>
                  <a:pt x="19559" y="2121"/>
                  <a:pt x="19737" y="2016"/>
                </a:cubicBezTo>
                <a:cubicBezTo>
                  <a:pt x="20126" y="1918"/>
                  <a:pt x="20138" y="1785"/>
                  <a:pt x="19767" y="1685"/>
                </a:cubicBezTo>
                <a:cubicBezTo>
                  <a:pt x="19411" y="1589"/>
                  <a:pt x="18776" y="1543"/>
                  <a:pt x="18166" y="1570"/>
                </a:cubicBezTo>
                <a:cubicBezTo>
                  <a:pt x="17438" y="1574"/>
                  <a:pt x="16731" y="1617"/>
                  <a:pt x="16137" y="1696"/>
                </a:cubicBezTo>
                <a:cubicBezTo>
                  <a:pt x="15644" y="1761"/>
                  <a:pt x="15245" y="1847"/>
                  <a:pt x="14975" y="1948"/>
                </a:cubicBezTo>
                <a:cubicBezTo>
                  <a:pt x="14100" y="1762"/>
                  <a:pt x="13629" y="1523"/>
                  <a:pt x="13653" y="1276"/>
                </a:cubicBezTo>
                <a:cubicBezTo>
                  <a:pt x="13676" y="1042"/>
                  <a:pt x="14144" y="817"/>
                  <a:pt x="14975" y="641"/>
                </a:cubicBezTo>
                <a:cubicBezTo>
                  <a:pt x="15187" y="769"/>
                  <a:pt x="15607" y="881"/>
                  <a:pt x="16178" y="962"/>
                </a:cubicBezTo>
                <a:cubicBezTo>
                  <a:pt x="16777" y="1048"/>
                  <a:pt x="17509" y="1095"/>
                  <a:pt x="18264" y="1096"/>
                </a:cubicBezTo>
                <a:cubicBezTo>
                  <a:pt x="18847" y="1122"/>
                  <a:pt x="19462" y="1088"/>
                  <a:pt x="19872" y="1007"/>
                </a:cubicBezTo>
                <a:cubicBezTo>
                  <a:pt x="20246" y="932"/>
                  <a:pt x="20398" y="828"/>
                  <a:pt x="20278" y="729"/>
                </a:cubicBezTo>
                <a:cubicBezTo>
                  <a:pt x="20284" y="598"/>
                  <a:pt x="20085" y="469"/>
                  <a:pt x="19705" y="359"/>
                </a:cubicBezTo>
                <a:cubicBezTo>
                  <a:pt x="19309" y="243"/>
                  <a:pt x="18734" y="153"/>
                  <a:pt x="18058" y="100"/>
                </a:cubicBezTo>
                <a:cubicBezTo>
                  <a:pt x="18539" y="62"/>
                  <a:pt x="19044" y="34"/>
                  <a:pt x="19560" y="18"/>
                </a:cubicBezTo>
                <a:cubicBezTo>
                  <a:pt x="20102" y="1"/>
                  <a:pt x="20652" y="-4"/>
                  <a:pt x="21200" y="4"/>
                </a:cubicBezTo>
                <a:lnTo>
                  <a:pt x="21426" y="21596"/>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08" name="Shape 2908"/>
          <p:cNvSpPr/>
          <p:nvPr/>
        </p:nvSpPr>
        <p:spPr>
          <a:xfrm>
            <a:off x="3500768" y="4353562"/>
            <a:ext cx="563208" cy="3049602"/>
          </a:xfrm>
          <a:custGeom>
            <a:avLst/>
            <a:gdLst/>
            <a:ahLst/>
            <a:cxnLst>
              <a:cxn ang="0">
                <a:pos x="wd2" y="hd2"/>
              </a:cxn>
              <a:cxn ang="5400000">
                <a:pos x="wd2" y="hd2"/>
              </a:cxn>
              <a:cxn ang="10800000">
                <a:pos x="wd2" y="hd2"/>
              </a:cxn>
              <a:cxn ang="16200000">
                <a:pos x="wd2" y="hd2"/>
              </a:cxn>
            </a:cxnLst>
            <a:rect l="0" t="0" r="r" b="b"/>
            <a:pathLst>
              <a:path w="21426" h="21596" extrusionOk="0">
                <a:moveTo>
                  <a:pt x="0" y="21596"/>
                </a:moveTo>
                <a:lnTo>
                  <a:pt x="20527" y="21596"/>
                </a:lnTo>
                <a:cubicBezTo>
                  <a:pt x="20811" y="21464"/>
                  <a:pt x="20857" y="21319"/>
                  <a:pt x="20659" y="21182"/>
                </a:cubicBezTo>
                <a:cubicBezTo>
                  <a:pt x="20357" y="20973"/>
                  <a:pt x="19530" y="20804"/>
                  <a:pt x="18438" y="20728"/>
                </a:cubicBezTo>
                <a:cubicBezTo>
                  <a:pt x="20167" y="20423"/>
                  <a:pt x="21223" y="20009"/>
                  <a:pt x="21398" y="19567"/>
                </a:cubicBezTo>
                <a:cubicBezTo>
                  <a:pt x="21600" y="19059"/>
                  <a:pt x="20672" y="18576"/>
                  <a:pt x="19446" y="18139"/>
                </a:cubicBezTo>
                <a:cubicBezTo>
                  <a:pt x="18528" y="17812"/>
                  <a:pt x="17415" y="17500"/>
                  <a:pt x="16106" y="17209"/>
                </a:cubicBezTo>
                <a:cubicBezTo>
                  <a:pt x="16861" y="17164"/>
                  <a:pt x="17384" y="17036"/>
                  <a:pt x="17415" y="16889"/>
                </a:cubicBezTo>
                <a:cubicBezTo>
                  <a:pt x="17460" y="16670"/>
                  <a:pt x="16487" y="16492"/>
                  <a:pt x="15315" y="16504"/>
                </a:cubicBezTo>
                <a:cubicBezTo>
                  <a:pt x="13243" y="15796"/>
                  <a:pt x="11542" y="15053"/>
                  <a:pt x="10235" y="14284"/>
                </a:cubicBezTo>
                <a:cubicBezTo>
                  <a:pt x="8102" y="13030"/>
                  <a:pt x="7037" y="11721"/>
                  <a:pt x="7077" y="10406"/>
                </a:cubicBezTo>
                <a:lnTo>
                  <a:pt x="10290" y="10406"/>
                </a:lnTo>
                <a:cubicBezTo>
                  <a:pt x="11667" y="10356"/>
                  <a:pt x="12667" y="10133"/>
                  <a:pt x="12681" y="9872"/>
                </a:cubicBezTo>
                <a:cubicBezTo>
                  <a:pt x="12697" y="9606"/>
                  <a:pt x="11691" y="9376"/>
                  <a:pt x="10290" y="9325"/>
                </a:cubicBezTo>
                <a:lnTo>
                  <a:pt x="7149" y="9325"/>
                </a:lnTo>
                <a:lnTo>
                  <a:pt x="7149" y="7453"/>
                </a:lnTo>
                <a:cubicBezTo>
                  <a:pt x="7052" y="7256"/>
                  <a:pt x="7263" y="7057"/>
                  <a:pt x="7755" y="6882"/>
                </a:cubicBezTo>
                <a:cubicBezTo>
                  <a:pt x="8572" y="6590"/>
                  <a:pt x="10036" y="6395"/>
                  <a:pt x="11470" y="6211"/>
                </a:cubicBezTo>
                <a:cubicBezTo>
                  <a:pt x="15506" y="5692"/>
                  <a:pt x="19536" y="5001"/>
                  <a:pt x="18031" y="4193"/>
                </a:cubicBezTo>
                <a:cubicBezTo>
                  <a:pt x="17631" y="3978"/>
                  <a:pt x="16857" y="3804"/>
                  <a:pt x="15921" y="3679"/>
                </a:cubicBezTo>
                <a:cubicBezTo>
                  <a:pt x="14748" y="3522"/>
                  <a:pt x="13300" y="3437"/>
                  <a:pt x="11774" y="3451"/>
                </a:cubicBezTo>
                <a:lnTo>
                  <a:pt x="7695" y="3451"/>
                </a:lnTo>
                <a:lnTo>
                  <a:pt x="7695" y="3091"/>
                </a:lnTo>
                <a:cubicBezTo>
                  <a:pt x="7746" y="3003"/>
                  <a:pt x="7603" y="2915"/>
                  <a:pt x="7299" y="2847"/>
                </a:cubicBezTo>
                <a:cubicBezTo>
                  <a:pt x="6920" y="2762"/>
                  <a:pt x="6340" y="2718"/>
                  <a:pt x="5751" y="2729"/>
                </a:cubicBezTo>
                <a:lnTo>
                  <a:pt x="1804" y="2729"/>
                </a:lnTo>
                <a:lnTo>
                  <a:pt x="1804" y="2584"/>
                </a:lnTo>
                <a:cubicBezTo>
                  <a:pt x="2154" y="2576"/>
                  <a:pt x="2500" y="2562"/>
                  <a:pt x="2837" y="2543"/>
                </a:cubicBezTo>
                <a:cubicBezTo>
                  <a:pt x="3194" y="2523"/>
                  <a:pt x="3540" y="2496"/>
                  <a:pt x="3870" y="2464"/>
                </a:cubicBezTo>
                <a:cubicBezTo>
                  <a:pt x="3382" y="2425"/>
                  <a:pt x="2943" y="2368"/>
                  <a:pt x="2578" y="2296"/>
                </a:cubicBezTo>
                <a:cubicBezTo>
                  <a:pt x="2171" y="2217"/>
                  <a:pt x="1867" y="2121"/>
                  <a:pt x="1689" y="2016"/>
                </a:cubicBezTo>
                <a:cubicBezTo>
                  <a:pt x="1300" y="1918"/>
                  <a:pt x="1288" y="1785"/>
                  <a:pt x="1659" y="1685"/>
                </a:cubicBezTo>
                <a:cubicBezTo>
                  <a:pt x="2015" y="1589"/>
                  <a:pt x="2650" y="1543"/>
                  <a:pt x="3260" y="1570"/>
                </a:cubicBezTo>
                <a:cubicBezTo>
                  <a:pt x="3988" y="1574"/>
                  <a:pt x="4695" y="1617"/>
                  <a:pt x="5289" y="1696"/>
                </a:cubicBezTo>
                <a:cubicBezTo>
                  <a:pt x="5782" y="1761"/>
                  <a:pt x="6181" y="1847"/>
                  <a:pt x="6451" y="1948"/>
                </a:cubicBezTo>
                <a:cubicBezTo>
                  <a:pt x="7326" y="1762"/>
                  <a:pt x="7797" y="1523"/>
                  <a:pt x="7773" y="1276"/>
                </a:cubicBezTo>
                <a:cubicBezTo>
                  <a:pt x="7750" y="1042"/>
                  <a:pt x="7282" y="817"/>
                  <a:pt x="6451" y="641"/>
                </a:cubicBezTo>
                <a:cubicBezTo>
                  <a:pt x="6239" y="769"/>
                  <a:pt x="5819" y="881"/>
                  <a:pt x="5248" y="962"/>
                </a:cubicBezTo>
                <a:cubicBezTo>
                  <a:pt x="4649" y="1048"/>
                  <a:pt x="3917" y="1095"/>
                  <a:pt x="3162" y="1096"/>
                </a:cubicBezTo>
                <a:cubicBezTo>
                  <a:pt x="2579" y="1122"/>
                  <a:pt x="1964" y="1088"/>
                  <a:pt x="1554" y="1007"/>
                </a:cubicBezTo>
                <a:cubicBezTo>
                  <a:pt x="1180" y="932"/>
                  <a:pt x="1028" y="828"/>
                  <a:pt x="1148" y="729"/>
                </a:cubicBezTo>
                <a:cubicBezTo>
                  <a:pt x="1142" y="598"/>
                  <a:pt x="1341" y="469"/>
                  <a:pt x="1721" y="359"/>
                </a:cubicBezTo>
                <a:cubicBezTo>
                  <a:pt x="2117" y="243"/>
                  <a:pt x="2692" y="153"/>
                  <a:pt x="3368" y="100"/>
                </a:cubicBezTo>
                <a:cubicBezTo>
                  <a:pt x="2887" y="62"/>
                  <a:pt x="2382" y="34"/>
                  <a:pt x="1866" y="18"/>
                </a:cubicBezTo>
                <a:cubicBezTo>
                  <a:pt x="1324" y="1"/>
                  <a:pt x="774" y="-4"/>
                  <a:pt x="226" y="4"/>
                </a:cubicBezTo>
                <a:lnTo>
                  <a:pt x="0" y="21596"/>
                </a:lnTo>
                <a:close/>
              </a:path>
            </a:pathLst>
          </a:custGeom>
          <a:solidFill>
            <a:schemeClr val="accent2"/>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09" name="Shape 2909"/>
          <p:cNvSpPr/>
          <p:nvPr/>
        </p:nvSpPr>
        <p:spPr>
          <a:xfrm>
            <a:off x="4884759" y="4947115"/>
            <a:ext cx="559327" cy="2456048"/>
          </a:xfrm>
          <a:custGeom>
            <a:avLst/>
            <a:gdLst/>
            <a:ahLst/>
            <a:cxnLst>
              <a:cxn ang="0">
                <a:pos x="wd2" y="hd2"/>
              </a:cxn>
              <a:cxn ang="5400000">
                <a:pos x="wd2" y="hd2"/>
              </a:cxn>
              <a:cxn ang="10800000">
                <a:pos x="wd2" y="hd2"/>
              </a:cxn>
              <a:cxn ang="16200000">
                <a:pos x="wd2" y="hd2"/>
              </a:cxn>
            </a:cxnLst>
            <a:rect l="0" t="0" r="r" b="b"/>
            <a:pathLst>
              <a:path w="21160" h="21479" extrusionOk="0">
                <a:moveTo>
                  <a:pt x="20901" y="21479"/>
                </a:moveTo>
                <a:lnTo>
                  <a:pt x="624" y="21417"/>
                </a:lnTo>
                <a:cubicBezTo>
                  <a:pt x="389" y="21225"/>
                  <a:pt x="456" y="21019"/>
                  <a:pt x="812" y="20837"/>
                </a:cubicBezTo>
                <a:cubicBezTo>
                  <a:pt x="1220" y="20628"/>
                  <a:pt x="1974" y="20466"/>
                  <a:pt x="2905" y="20387"/>
                </a:cubicBezTo>
                <a:cubicBezTo>
                  <a:pt x="576" y="19829"/>
                  <a:pt x="-440" y="19045"/>
                  <a:pt x="178" y="18283"/>
                </a:cubicBezTo>
                <a:cubicBezTo>
                  <a:pt x="504" y="17881"/>
                  <a:pt x="1267" y="17512"/>
                  <a:pt x="2126" y="17163"/>
                </a:cubicBezTo>
                <a:cubicBezTo>
                  <a:pt x="2933" y="16835"/>
                  <a:pt x="3843" y="16517"/>
                  <a:pt x="4855" y="16213"/>
                </a:cubicBezTo>
                <a:cubicBezTo>
                  <a:pt x="4040" y="16212"/>
                  <a:pt x="3356" y="16068"/>
                  <a:pt x="3274" y="15881"/>
                </a:cubicBezTo>
                <a:cubicBezTo>
                  <a:pt x="3208" y="15731"/>
                  <a:pt x="3489" y="15601"/>
                  <a:pt x="3896" y="15506"/>
                </a:cubicBezTo>
                <a:cubicBezTo>
                  <a:pt x="4450" y="15378"/>
                  <a:pt x="5253" y="15309"/>
                  <a:pt x="6115" y="15345"/>
                </a:cubicBezTo>
                <a:cubicBezTo>
                  <a:pt x="9154" y="14163"/>
                  <a:pt x="11462" y="12888"/>
                  <a:pt x="12971" y="11558"/>
                </a:cubicBezTo>
                <a:cubicBezTo>
                  <a:pt x="14339" y="10353"/>
                  <a:pt x="15039" y="9112"/>
                  <a:pt x="15054" y="7866"/>
                </a:cubicBezTo>
                <a:lnTo>
                  <a:pt x="12254" y="7866"/>
                </a:lnTo>
                <a:cubicBezTo>
                  <a:pt x="10543" y="7857"/>
                  <a:pt x="9200" y="7524"/>
                  <a:pt x="9287" y="7128"/>
                </a:cubicBezTo>
                <a:cubicBezTo>
                  <a:pt x="9367" y="6762"/>
                  <a:pt x="10667" y="6474"/>
                  <a:pt x="12254" y="6470"/>
                </a:cubicBezTo>
                <a:lnTo>
                  <a:pt x="15057" y="6470"/>
                </a:lnTo>
                <a:cubicBezTo>
                  <a:pt x="15165" y="5485"/>
                  <a:pt x="14299" y="4507"/>
                  <a:pt x="12527" y="3610"/>
                </a:cubicBezTo>
                <a:cubicBezTo>
                  <a:pt x="10945" y="2810"/>
                  <a:pt x="8675" y="2093"/>
                  <a:pt x="5855" y="1503"/>
                </a:cubicBezTo>
                <a:cubicBezTo>
                  <a:pt x="5167" y="1346"/>
                  <a:pt x="4702" y="1155"/>
                  <a:pt x="4460" y="953"/>
                </a:cubicBezTo>
                <a:cubicBezTo>
                  <a:pt x="4264" y="788"/>
                  <a:pt x="4208" y="608"/>
                  <a:pt x="4488" y="437"/>
                </a:cubicBezTo>
                <a:cubicBezTo>
                  <a:pt x="5152" y="32"/>
                  <a:pt x="7287" y="-121"/>
                  <a:pt x="8826" y="125"/>
                </a:cubicBezTo>
                <a:cubicBezTo>
                  <a:pt x="10053" y="368"/>
                  <a:pt x="11695" y="468"/>
                  <a:pt x="13281" y="396"/>
                </a:cubicBezTo>
                <a:cubicBezTo>
                  <a:pt x="14424" y="344"/>
                  <a:pt x="15458" y="205"/>
                  <a:pt x="16217" y="0"/>
                </a:cubicBezTo>
                <a:cubicBezTo>
                  <a:pt x="16908" y="140"/>
                  <a:pt x="17688" y="253"/>
                  <a:pt x="18530" y="337"/>
                </a:cubicBezTo>
                <a:cubicBezTo>
                  <a:pt x="19366" y="421"/>
                  <a:pt x="20253" y="474"/>
                  <a:pt x="21160" y="495"/>
                </a:cubicBezTo>
                <a:lnTo>
                  <a:pt x="20901" y="21479"/>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10" name="Shape 2910"/>
          <p:cNvSpPr/>
          <p:nvPr/>
        </p:nvSpPr>
        <p:spPr>
          <a:xfrm>
            <a:off x="5423306" y="4947115"/>
            <a:ext cx="562305" cy="2456049"/>
          </a:xfrm>
          <a:custGeom>
            <a:avLst/>
            <a:gdLst/>
            <a:ahLst/>
            <a:cxnLst>
              <a:cxn ang="0">
                <a:pos x="wd2" y="hd2"/>
              </a:cxn>
              <a:cxn ang="5400000">
                <a:pos x="wd2" y="hd2"/>
              </a:cxn>
              <a:cxn ang="10800000">
                <a:pos x="wd2" y="hd2"/>
              </a:cxn>
              <a:cxn ang="16200000">
                <a:pos x="wd2" y="hd2"/>
              </a:cxn>
            </a:cxnLst>
            <a:rect l="0" t="0" r="r" b="b"/>
            <a:pathLst>
              <a:path w="21160" h="21479" extrusionOk="0">
                <a:moveTo>
                  <a:pt x="259" y="21479"/>
                </a:moveTo>
                <a:lnTo>
                  <a:pt x="20536" y="21417"/>
                </a:lnTo>
                <a:cubicBezTo>
                  <a:pt x="20771" y="21225"/>
                  <a:pt x="20704" y="21019"/>
                  <a:pt x="20348" y="20837"/>
                </a:cubicBezTo>
                <a:cubicBezTo>
                  <a:pt x="19940" y="20628"/>
                  <a:pt x="19186" y="20466"/>
                  <a:pt x="18255" y="20387"/>
                </a:cubicBezTo>
                <a:cubicBezTo>
                  <a:pt x="20584" y="19829"/>
                  <a:pt x="21600" y="19045"/>
                  <a:pt x="20982" y="18283"/>
                </a:cubicBezTo>
                <a:cubicBezTo>
                  <a:pt x="20656" y="17881"/>
                  <a:pt x="19893" y="17512"/>
                  <a:pt x="19034" y="17163"/>
                </a:cubicBezTo>
                <a:cubicBezTo>
                  <a:pt x="18227" y="16835"/>
                  <a:pt x="17317" y="16517"/>
                  <a:pt x="16305" y="16213"/>
                </a:cubicBezTo>
                <a:cubicBezTo>
                  <a:pt x="17120" y="16212"/>
                  <a:pt x="17804" y="16068"/>
                  <a:pt x="17886" y="15881"/>
                </a:cubicBezTo>
                <a:cubicBezTo>
                  <a:pt x="17952" y="15731"/>
                  <a:pt x="17671" y="15601"/>
                  <a:pt x="17264" y="15506"/>
                </a:cubicBezTo>
                <a:cubicBezTo>
                  <a:pt x="16710" y="15378"/>
                  <a:pt x="15907" y="15309"/>
                  <a:pt x="15045" y="15345"/>
                </a:cubicBezTo>
                <a:cubicBezTo>
                  <a:pt x="12006" y="14163"/>
                  <a:pt x="9698" y="12888"/>
                  <a:pt x="8189" y="11558"/>
                </a:cubicBezTo>
                <a:cubicBezTo>
                  <a:pt x="6821" y="10353"/>
                  <a:pt x="6121" y="9112"/>
                  <a:pt x="6106" y="7866"/>
                </a:cubicBezTo>
                <a:lnTo>
                  <a:pt x="8906" y="7866"/>
                </a:lnTo>
                <a:cubicBezTo>
                  <a:pt x="10617" y="7857"/>
                  <a:pt x="11960" y="7524"/>
                  <a:pt x="11873" y="7128"/>
                </a:cubicBezTo>
                <a:cubicBezTo>
                  <a:pt x="11793" y="6762"/>
                  <a:pt x="10493" y="6474"/>
                  <a:pt x="8906" y="6470"/>
                </a:cubicBezTo>
                <a:lnTo>
                  <a:pt x="6103" y="6470"/>
                </a:lnTo>
                <a:cubicBezTo>
                  <a:pt x="5995" y="5485"/>
                  <a:pt x="6861" y="4507"/>
                  <a:pt x="8633" y="3610"/>
                </a:cubicBezTo>
                <a:cubicBezTo>
                  <a:pt x="10215" y="2810"/>
                  <a:pt x="12485" y="2093"/>
                  <a:pt x="15305" y="1503"/>
                </a:cubicBezTo>
                <a:cubicBezTo>
                  <a:pt x="15993" y="1346"/>
                  <a:pt x="16458" y="1155"/>
                  <a:pt x="16700" y="953"/>
                </a:cubicBezTo>
                <a:cubicBezTo>
                  <a:pt x="16896" y="788"/>
                  <a:pt x="16952" y="608"/>
                  <a:pt x="16672" y="437"/>
                </a:cubicBezTo>
                <a:cubicBezTo>
                  <a:pt x="16008" y="32"/>
                  <a:pt x="13873" y="-121"/>
                  <a:pt x="12334" y="125"/>
                </a:cubicBezTo>
                <a:cubicBezTo>
                  <a:pt x="11107" y="368"/>
                  <a:pt x="9465" y="468"/>
                  <a:pt x="7879" y="396"/>
                </a:cubicBezTo>
                <a:cubicBezTo>
                  <a:pt x="6736" y="344"/>
                  <a:pt x="5702" y="205"/>
                  <a:pt x="4943" y="0"/>
                </a:cubicBezTo>
                <a:cubicBezTo>
                  <a:pt x="4252" y="140"/>
                  <a:pt x="3472" y="253"/>
                  <a:pt x="2630" y="337"/>
                </a:cubicBezTo>
                <a:cubicBezTo>
                  <a:pt x="1794" y="421"/>
                  <a:pt x="907" y="474"/>
                  <a:pt x="0" y="495"/>
                </a:cubicBezTo>
                <a:lnTo>
                  <a:pt x="259" y="21479"/>
                </a:lnTo>
                <a:close/>
              </a:path>
            </a:pathLst>
          </a:custGeom>
          <a:solidFill>
            <a:schemeClr val="accent3"/>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11" name="Shape 2911"/>
          <p:cNvSpPr/>
          <p:nvPr/>
        </p:nvSpPr>
        <p:spPr>
          <a:xfrm>
            <a:off x="6806395" y="4802917"/>
            <a:ext cx="507820" cy="2600246"/>
          </a:xfrm>
          <a:custGeom>
            <a:avLst/>
            <a:gdLst/>
            <a:ahLst/>
            <a:cxnLst>
              <a:cxn ang="0">
                <a:pos x="wd2" y="hd2"/>
              </a:cxn>
              <a:cxn ang="5400000">
                <a:pos x="wd2" y="hd2"/>
              </a:cxn>
              <a:cxn ang="10800000">
                <a:pos x="wd2" y="hd2"/>
              </a:cxn>
              <a:cxn ang="16200000">
                <a:pos x="wd2" y="hd2"/>
              </a:cxn>
            </a:cxnLst>
            <a:rect l="0" t="0" r="r" b="b"/>
            <a:pathLst>
              <a:path w="21291" h="21600" extrusionOk="0">
                <a:moveTo>
                  <a:pt x="21291" y="21590"/>
                </a:moveTo>
                <a:lnTo>
                  <a:pt x="1143" y="21600"/>
                </a:lnTo>
                <a:cubicBezTo>
                  <a:pt x="774" y="21294"/>
                  <a:pt x="1279" y="20973"/>
                  <a:pt x="2458" y="20762"/>
                </a:cubicBezTo>
                <a:cubicBezTo>
                  <a:pt x="2839" y="20694"/>
                  <a:pt x="3281" y="20641"/>
                  <a:pt x="3762" y="20604"/>
                </a:cubicBezTo>
                <a:cubicBezTo>
                  <a:pt x="1657" y="20197"/>
                  <a:pt x="347" y="19655"/>
                  <a:pt x="63" y="19075"/>
                </a:cubicBezTo>
                <a:cubicBezTo>
                  <a:pt x="-309" y="18317"/>
                  <a:pt x="1033" y="17592"/>
                  <a:pt x="2657" y="16923"/>
                </a:cubicBezTo>
                <a:cubicBezTo>
                  <a:pt x="3496" y="16578"/>
                  <a:pt x="4429" y="16238"/>
                  <a:pt x="5458" y="15905"/>
                </a:cubicBezTo>
                <a:cubicBezTo>
                  <a:pt x="4538" y="15867"/>
                  <a:pt x="3836" y="15720"/>
                  <a:pt x="3701" y="15536"/>
                </a:cubicBezTo>
                <a:cubicBezTo>
                  <a:pt x="3462" y="15209"/>
                  <a:pt x="4910" y="14931"/>
                  <a:pt x="6552" y="14990"/>
                </a:cubicBezTo>
                <a:cubicBezTo>
                  <a:pt x="9267" y="14263"/>
                  <a:pt x="11325" y="13447"/>
                  <a:pt x="12631" y="12581"/>
                </a:cubicBezTo>
                <a:cubicBezTo>
                  <a:pt x="13787" y="11814"/>
                  <a:pt x="14341" y="11016"/>
                  <a:pt x="14273" y="10216"/>
                </a:cubicBezTo>
                <a:lnTo>
                  <a:pt x="12910" y="10219"/>
                </a:lnTo>
                <a:cubicBezTo>
                  <a:pt x="11430" y="10189"/>
                  <a:pt x="10304" y="9942"/>
                  <a:pt x="10297" y="9647"/>
                </a:cubicBezTo>
                <a:cubicBezTo>
                  <a:pt x="10290" y="9350"/>
                  <a:pt x="11420" y="9101"/>
                  <a:pt x="12910" y="9070"/>
                </a:cubicBezTo>
                <a:lnTo>
                  <a:pt x="14322" y="9067"/>
                </a:lnTo>
                <a:lnTo>
                  <a:pt x="14322" y="7866"/>
                </a:lnTo>
                <a:cubicBezTo>
                  <a:pt x="13016" y="7836"/>
                  <a:pt x="12017" y="7621"/>
                  <a:pt x="11973" y="7361"/>
                </a:cubicBezTo>
                <a:cubicBezTo>
                  <a:pt x="11933" y="7129"/>
                  <a:pt x="12673" y="6921"/>
                  <a:pt x="13785" y="6850"/>
                </a:cubicBezTo>
                <a:cubicBezTo>
                  <a:pt x="10699" y="6404"/>
                  <a:pt x="9038" y="5667"/>
                  <a:pt x="9426" y="4914"/>
                </a:cubicBezTo>
                <a:cubicBezTo>
                  <a:pt x="9861" y="4069"/>
                  <a:pt x="12642" y="3397"/>
                  <a:pt x="15054" y="2732"/>
                </a:cubicBezTo>
                <a:cubicBezTo>
                  <a:pt x="16480" y="2339"/>
                  <a:pt x="17836" y="1932"/>
                  <a:pt x="19118" y="1509"/>
                </a:cubicBezTo>
                <a:cubicBezTo>
                  <a:pt x="17784" y="1355"/>
                  <a:pt x="17016" y="1063"/>
                  <a:pt x="17144" y="758"/>
                </a:cubicBezTo>
                <a:cubicBezTo>
                  <a:pt x="17320" y="335"/>
                  <a:pt x="19080" y="8"/>
                  <a:pt x="21218" y="0"/>
                </a:cubicBezTo>
                <a:lnTo>
                  <a:pt x="21291" y="21590"/>
                </a:lnTo>
                <a:close/>
              </a:path>
            </a:pathLst>
          </a:custGeom>
          <a:solidFill>
            <a:srgbClr val="3F454D"/>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12" name="Shape 2912"/>
          <p:cNvSpPr/>
          <p:nvPr/>
        </p:nvSpPr>
        <p:spPr>
          <a:xfrm>
            <a:off x="7300284" y="4802917"/>
            <a:ext cx="507821" cy="2600246"/>
          </a:xfrm>
          <a:custGeom>
            <a:avLst/>
            <a:gdLst/>
            <a:ahLst/>
            <a:cxnLst>
              <a:cxn ang="0">
                <a:pos x="wd2" y="hd2"/>
              </a:cxn>
              <a:cxn ang="5400000">
                <a:pos x="wd2" y="hd2"/>
              </a:cxn>
              <a:cxn ang="10800000">
                <a:pos x="wd2" y="hd2"/>
              </a:cxn>
              <a:cxn ang="16200000">
                <a:pos x="wd2" y="hd2"/>
              </a:cxn>
            </a:cxnLst>
            <a:rect l="0" t="0" r="r" b="b"/>
            <a:pathLst>
              <a:path w="21291" h="21600" extrusionOk="0">
                <a:moveTo>
                  <a:pt x="0" y="21590"/>
                </a:moveTo>
                <a:lnTo>
                  <a:pt x="20148" y="21600"/>
                </a:lnTo>
                <a:cubicBezTo>
                  <a:pt x="20517" y="21294"/>
                  <a:pt x="20012" y="20973"/>
                  <a:pt x="18833" y="20762"/>
                </a:cubicBezTo>
                <a:cubicBezTo>
                  <a:pt x="18452" y="20694"/>
                  <a:pt x="18010" y="20641"/>
                  <a:pt x="17529" y="20604"/>
                </a:cubicBezTo>
                <a:cubicBezTo>
                  <a:pt x="19634" y="20197"/>
                  <a:pt x="20944" y="19655"/>
                  <a:pt x="21228" y="19075"/>
                </a:cubicBezTo>
                <a:cubicBezTo>
                  <a:pt x="21600" y="18317"/>
                  <a:pt x="20258" y="17592"/>
                  <a:pt x="18634" y="16923"/>
                </a:cubicBezTo>
                <a:cubicBezTo>
                  <a:pt x="17795" y="16578"/>
                  <a:pt x="16862" y="16238"/>
                  <a:pt x="15833" y="15905"/>
                </a:cubicBezTo>
                <a:cubicBezTo>
                  <a:pt x="16753" y="15867"/>
                  <a:pt x="17455" y="15720"/>
                  <a:pt x="17590" y="15536"/>
                </a:cubicBezTo>
                <a:cubicBezTo>
                  <a:pt x="17829" y="15209"/>
                  <a:pt x="16381" y="14931"/>
                  <a:pt x="14739" y="14990"/>
                </a:cubicBezTo>
                <a:cubicBezTo>
                  <a:pt x="12024" y="14263"/>
                  <a:pt x="9966" y="13447"/>
                  <a:pt x="8660" y="12581"/>
                </a:cubicBezTo>
                <a:cubicBezTo>
                  <a:pt x="7504" y="11814"/>
                  <a:pt x="6950" y="11016"/>
                  <a:pt x="7018" y="10216"/>
                </a:cubicBezTo>
                <a:lnTo>
                  <a:pt x="8381" y="10219"/>
                </a:lnTo>
                <a:cubicBezTo>
                  <a:pt x="9861" y="10189"/>
                  <a:pt x="10987" y="9942"/>
                  <a:pt x="10994" y="9647"/>
                </a:cubicBezTo>
                <a:cubicBezTo>
                  <a:pt x="11001" y="9350"/>
                  <a:pt x="9871" y="9101"/>
                  <a:pt x="8381" y="9070"/>
                </a:cubicBezTo>
                <a:lnTo>
                  <a:pt x="6970" y="9067"/>
                </a:lnTo>
                <a:lnTo>
                  <a:pt x="6970" y="7866"/>
                </a:lnTo>
                <a:cubicBezTo>
                  <a:pt x="8275" y="7836"/>
                  <a:pt x="9274" y="7621"/>
                  <a:pt x="9318" y="7361"/>
                </a:cubicBezTo>
                <a:cubicBezTo>
                  <a:pt x="9358" y="7129"/>
                  <a:pt x="8618" y="6921"/>
                  <a:pt x="7506" y="6850"/>
                </a:cubicBezTo>
                <a:cubicBezTo>
                  <a:pt x="10592" y="6404"/>
                  <a:pt x="12253" y="5667"/>
                  <a:pt x="11865" y="4914"/>
                </a:cubicBezTo>
                <a:cubicBezTo>
                  <a:pt x="11430" y="4069"/>
                  <a:pt x="8649" y="3397"/>
                  <a:pt x="6237" y="2732"/>
                </a:cubicBezTo>
                <a:cubicBezTo>
                  <a:pt x="4811" y="2339"/>
                  <a:pt x="3455" y="1932"/>
                  <a:pt x="2173" y="1509"/>
                </a:cubicBezTo>
                <a:cubicBezTo>
                  <a:pt x="3507" y="1355"/>
                  <a:pt x="4275" y="1063"/>
                  <a:pt x="4147" y="758"/>
                </a:cubicBezTo>
                <a:cubicBezTo>
                  <a:pt x="3971" y="335"/>
                  <a:pt x="2211" y="8"/>
                  <a:pt x="73" y="0"/>
                </a:cubicBezTo>
                <a:lnTo>
                  <a:pt x="0" y="21590"/>
                </a:lnTo>
                <a:close/>
              </a:path>
            </a:pathLst>
          </a:custGeom>
          <a:solidFill>
            <a:srgbClr val="3F454D"/>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13" name="Shape 2913"/>
          <p:cNvSpPr/>
          <p:nvPr/>
        </p:nvSpPr>
        <p:spPr>
          <a:xfrm>
            <a:off x="8628896" y="5189242"/>
            <a:ext cx="594293" cy="2213920"/>
          </a:xfrm>
          <a:custGeom>
            <a:avLst/>
            <a:gdLst/>
            <a:ahLst/>
            <a:cxnLst>
              <a:cxn ang="0">
                <a:pos x="wd2" y="hd2"/>
              </a:cxn>
              <a:cxn ang="5400000">
                <a:pos x="wd2" y="hd2"/>
              </a:cxn>
              <a:cxn ang="10800000">
                <a:pos x="wd2" y="hd2"/>
              </a:cxn>
              <a:cxn ang="16200000">
                <a:pos x="wd2" y="hd2"/>
              </a:cxn>
            </a:cxnLst>
            <a:rect l="0" t="0" r="r" b="b"/>
            <a:pathLst>
              <a:path w="21371" h="21600" extrusionOk="0">
                <a:moveTo>
                  <a:pt x="21371" y="21587"/>
                </a:moveTo>
                <a:lnTo>
                  <a:pt x="220" y="21600"/>
                </a:lnTo>
                <a:cubicBezTo>
                  <a:pt x="38" y="21297"/>
                  <a:pt x="270" y="20986"/>
                  <a:pt x="873" y="20725"/>
                </a:cubicBezTo>
                <a:cubicBezTo>
                  <a:pt x="1483" y="20462"/>
                  <a:pt x="2429" y="20268"/>
                  <a:pt x="3532" y="20182"/>
                </a:cubicBezTo>
                <a:cubicBezTo>
                  <a:pt x="1065" y="19581"/>
                  <a:pt x="-229" y="18701"/>
                  <a:pt x="33" y="17804"/>
                </a:cubicBezTo>
                <a:cubicBezTo>
                  <a:pt x="263" y="17019"/>
                  <a:pt x="1625" y="16317"/>
                  <a:pt x="3115" y="15665"/>
                </a:cubicBezTo>
                <a:cubicBezTo>
                  <a:pt x="4065" y="15250"/>
                  <a:pt x="5093" y="14843"/>
                  <a:pt x="6203" y="14445"/>
                </a:cubicBezTo>
                <a:cubicBezTo>
                  <a:pt x="5322" y="14341"/>
                  <a:pt x="4794" y="14093"/>
                  <a:pt x="4902" y="13834"/>
                </a:cubicBezTo>
                <a:cubicBezTo>
                  <a:pt x="5050" y="13479"/>
                  <a:pt x="6271" y="13230"/>
                  <a:pt x="7570" y="13292"/>
                </a:cubicBezTo>
                <a:lnTo>
                  <a:pt x="10171" y="5430"/>
                </a:lnTo>
                <a:cubicBezTo>
                  <a:pt x="8834" y="5427"/>
                  <a:pt x="7770" y="5125"/>
                  <a:pt x="7817" y="4763"/>
                </a:cubicBezTo>
                <a:cubicBezTo>
                  <a:pt x="7862" y="4419"/>
                  <a:pt x="8903" y="4146"/>
                  <a:pt x="10171" y="4146"/>
                </a:cubicBezTo>
                <a:cubicBezTo>
                  <a:pt x="7689" y="3768"/>
                  <a:pt x="5652" y="3207"/>
                  <a:pt x="4297" y="2528"/>
                </a:cubicBezTo>
                <a:cubicBezTo>
                  <a:pt x="2769" y="1763"/>
                  <a:pt x="2178" y="886"/>
                  <a:pt x="2611" y="23"/>
                </a:cubicBezTo>
                <a:lnTo>
                  <a:pt x="11279" y="23"/>
                </a:lnTo>
                <a:lnTo>
                  <a:pt x="11279" y="1962"/>
                </a:lnTo>
                <a:lnTo>
                  <a:pt x="17392" y="1962"/>
                </a:lnTo>
                <a:lnTo>
                  <a:pt x="17392" y="0"/>
                </a:lnTo>
                <a:lnTo>
                  <a:pt x="21218" y="0"/>
                </a:lnTo>
                <a:lnTo>
                  <a:pt x="21371" y="21587"/>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14" name="Shape 2914"/>
          <p:cNvSpPr/>
          <p:nvPr/>
        </p:nvSpPr>
        <p:spPr>
          <a:xfrm>
            <a:off x="9209337" y="5189242"/>
            <a:ext cx="594293" cy="2213922"/>
          </a:xfrm>
          <a:custGeom>
            <a:avLst/>
            <a:gdLst/>
            <a:ahLst/>
            <a:cxnLst>
              <a:cxn ang="0">
                <a:pos x="wd2" y="hd2"/>
              </a:cxn>
              <a:cxn ang="5400000">
                <a:pos x="wd2" y="hd2"/>
              </a:cxn>
              <a:cxn ang="10800000">
                <a:pos x="wd2" y="hd2"/>
              </a:cxn>
              <a:cxn ang="16200000">
                <a:pos x="wd2" y="hd2"/>
              </a:cxn>
            </a:cxnLst>
            <a:rect l="0" t="0" r="r" b="b"/>
            <a:pathLst>
              <a:path w="21371" h="21600" extrusionOk="0">
                <a:moveTo>
                  <a:pt x="0" y="21587"/>
                </a:moveTo>
                <a:lnTo>
                  <a:pt x="21151" y="21600"/>
                </a:lnTo>
                <a:cubicBezTo>
                  <a:pt x="21333" y="21297"/>
                  <a:pt x="21101" y="20986"/>
                  <a:pt x="20498" y="20725"/>
                </a:cubicBezTo>
                <a:cubicBezTo>
                  <a:pt x="19888" y="20462"/>
                  <a:pt x="18942" y="20268"/>
                  <a:pt x="17839" y="20182"/>
                </a:cubicBezTo>
                <a:cubicBezTo>
                  <a:pt x="20306" y="19581"/>
                  <a:pt x="21600" y="18701"/>
                  <a:pt x="21338" y="17804"/>
                </a:cubicBezTo>
                <a:cubicBezTo>
                  <a:pt x="21108" y="17019"/>
                  <a:pt x="19746" y="16317"/>
                  <a:pt x="18256" y="15665"/>
                </a:cubicBezTo>
                <a:cubicBezTo>
                  <a:pt x="17306" y="15250"/>
                  <a:pt x="16278" y="14843"/>
                  <a:pt x="15168" y="14445"/>
                </a:cubicBezTo>
                <a:cubicBezTo>
                  <a:pt x="16049" y="14341"/>
                  <a:pt x="16577" y="14093"/>
                  <a:pt x="16469" y="13834"/>
                </a:cubicBezTo>
                <a:cubicBezTo>
                  <a:pt x="16321" y="13479"/>
                  <a:pt x="15100" y="13230"/>
                  <a:pt x="13801" y="13292"/>
                </a:cubicBezTo>
                <a:lnTo>
                  <a:pt x="11200" y="5430"/>
                </a:lnTo>
                <a:cubicBezTo>
                  <a:pt x="12537" y="5427"/>
                  <a:pt x="13601" y="5125"/>
                  <a:pt x="13554" y="4763"/>
                </a:cubicBezTo>
                <a:cubicBezTo>
                  <a:pt x="13509" y="4419"/>
                  <a:pt x="12468" y="4146"/>
                  <a:pt x="11200" y="4146"/>
                </a:cubicBezTo>
                <a:cubicBezTo>
                  <a:pt x="13682" y="3768"/>
                  <a:pt x="15719" y="3207"/>
                  <a:pt x="17074" y="2528"/>
                </a:cubicBezTo>
                <a:cubicBezTo>
                  <a:pt x="18602" y="1763"/>
                  <a:pt x="19193" y="886"/>
                  <a:pt x="18760" y="23"/>
                </a:cubicBezTo>
                <a:lnTo>
                  <a:pt x="10092" y="23"/>
                </a:lnTo>
                <a:lnTo>
                  <a:pt x="10092" y="1962"/>
                </a:lnTo>
                <a:lnTo>
                  <a:pt x="3979" y="1962"/>
                </a:lnTo>
                <a:lnTo>
                  <a:pt x="3979" y="0"/>
                </a:lnTo>
                <a:lnTo>
                  <a:pt x="153" y="0"/>
                </a:lnTo>
                <a:lnTo>
                  <a:pt x="0" y="21587"/>
                </a:lnTo>
                <a:close/>
              </a:path>
            </a:pathLst>
          </a:custGeom>
          <a:solidFill>
            <a:schemeClr val="accent4"/>
          </a:solidFill>
          <a:ln w="3175">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2915" name="Shape 2915"/>
          <p:cNvSpPr/>
          <p:nvPr/>
        </p:nvSpPr>
        <p:spPr>
          <a:xfrm>
            <a:off x="5270946" y="4644083"/>
            <a:ext cx="327215" cy="327214"/>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65023" tIns="65023" rIns="65023" bIns="65023" anchor="ctr"/>
          <a:lstStyle/>
          <a:p>
            <a:pPr lvl="0" algn="l" defTabSz="243812">
              <a:defRPr>
                <a:latin typeface="Calibri"/>
                <a:ea typeface="Calibri"/>
                <a:cs typeface="Calibri"/>
                <a:sym typeface="Calibri"/>
              </a:defRPr>
            </a:pPr>
            <a:endParaRP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7" name="Shape 291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918" name="Shape 291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55</a:t>
            </a:fld>
            <a:endParaRPr sz="2600">
              <a:solidFill>
                <a:srgbClr val="3F454D"/>
              </a:solidFill>
            </a:endParaRPr>
          </a:p>
        </p:txBody>
      </p:sp>
      <p:sp>
        <p:nvSpPr>
          <p:cNvPr id="2919" name="Shape 2919"/>
          <p:cNvSpPr/>
          <p:nvPr/>
        </p:nvSpPr>
        <p:spPr>
          <a:xfrm>
            <a:off x="2063705" y="4259545"/>
            <a:ext cx="1365668" cy="15769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3F454D"/>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2920" name="Shape 2920"/>
          <p:cNvSpPr/>
          <p:nvPr/>
        </p:nvSpPr>
        <p:spPr>
          <a:xfrm>
            <a:off x="2779198" y="3023436"/>
            <a:ext cx="1365667" cy="157693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921" name="Shape 2921"/>
          <p:cNvSpPr/>
          <p:nvPr/>
        </p:nvSpPr>
        <p:spPr>
          <a:xfrm>
            <a:off x="1344289" y="3023436"/>
            <a:ext cx="1365668" cy="157693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922" name="Shape 2922"/>
          <p:cNvSpPr/>
          <p:nvPr/>
        </p:nvSpPr>
        <p:spPr>
          <a:xfrm>
            <a:off x="2789523" y="5491217"/>
            <a:ext cx="1365668" cy="15769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923" name="Shape 2923"/>
          <p:cNvSpPr/>
          <p:nvPr/>
        </p:nvSpPr>
        <p:spPr>
          <a:xfrm>
            <a:off x="1354614" y="5491217"/>
            <a:ext cx="1365668" cy="15769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924" name="Shape 2924"/>
          <p:cNvSpPr/>
          <p:nvPr/>
        </p:nvSpPr>
        <p:spPr>
          <a:xfrm>
            <a:off x="3486385" y="4259545"/>
            <a:ext cx="1365668" cy="15769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925" name="Shape 2925"/>
          <p:cNvSpPr/>
          <p:nvPr/>
        </p:nvSpPr>
        <p:spPr>
          <a:xfrm>
            <a:off x="641025" y="4259545"/>
            <a:ext cx="1365668" cy="15769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926" name="Shape 2926"/>
          <p:cNvSpPr/>
          <p:nvPr/>
        </p:nvSpPr>
        <p:spPr>
          <a:xfrm>
            <a:off x="5856545" y="3209052"/>
            <a:ext cx="2907441" cy="195321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927" name="Shape 2927"/>
          <p:cNvSpPr/>
          <p:nvPr/>
        </p:nvSpPr>
        <p:spPr>
          <a:xfrm>
            <a:off x="5850341" y="2617556"/>
            <a:ext cx="2653173"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Type #1</a:t>
            </a:r>
          </a:p>
        </p:txBody>
      </p:sp>
      <p:sp>
        <p:nvSpPr>
          <p:cNvPr id="2928" name="Shape 2928"/>
          <p:cNvSpPr/>
          <p:nvPr/>
        </p:nvSpPr>
        <p:spPr>
          <a:xfrm>
            <a:off x="5398000" y="2655941"/>
            <a:ext cx="363133"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29" name="Shape 2929"/>
          <p:cNvSpPr/>
          <p:nvPr/>
        </p:nvSpPr>
        <p:spPr>
          <a:xfrm>
            <a:off x="5464372" y="2732048"/>
            <a:ext cx="227696" cy="19506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30" name="Shape 2930"/>
          <p:cNvSpPr/>
          <p:nvPr/>
        </p:nvSpPr>
        <p:spPr>
          <a:xfrm>
            <a:off x="3212830" y="3606875"/>
            <a:ext cx="464866" cy="423605"/>
          </a:xfrm>
          <a:custGeom>
            <a:avLst/>
            <a:gdLst/>
            <a:ahLst/>
            <a:cxnLst>
              <a:cxn ang="0">
                <a:pos x="wd2" y="hd2"/>
              </a:cxn>
              <a:cxn ang="5400000">
                <a:pos x="wd2" y="hd2"/>
              </a:cxn>
              <a:cxn ang="10800000">
                <a:pos x="wd2" y="hd2"/>
              </a:cxn>
              <a:cxn ang="16200000">
                <a:pos x="wd2" y="hd2"/>
              </a:cxn>
            </a:cxnLst>
            <a:rect l="0" t="0" r="r" b="b"/>
            <a:pathLst>
              <a:path w="21600" h="21600" extrusionOk="0">
                <a:moveTo>
                  <a:pt x="14400" y="9735"/>
                </a:moveTo>
                <a:cubicBezTo>
                  <a:pt x="14400" y="9431"/>
                  <a:pt x="14123" y="9431"/>
                  <a:pt x="14123" y="9431"/>
                </a:cubicBezTo>
                <a:cubicBezTo>
                  <a:pt x="12462" y="9127"/>
                  <a:pt x="12462" y="9127"/>
                  <a:pt x="12462" y="9127"/>
                </a:cubicBezTo>
                <a:cubicBezTo>
                  <a:pt x="12185" y="8823"/>
                  <a:pt x="12185" y="8518"/>
                  <a:pt x="11908" y="8214"/>
                </a:cubicBezTo>
                <a:cubicBezTo>
                  <a:pt x="12462" y="7606"/>
                  <a:pt x="12738" y="7301"/>
                  <a:pt x="13015" y="6693"/>
                </a:cubicBezTo>
                <a:cubicBezTo>
                  <a:pt x="13015" y="6693"/>
                  <a:pt x="13015" y="6693"/>
                  <a:pt x="13015" y="6389"/>
                </a:cubicBezTo>
                <a:cubicBezTo>
                  <a:pt x="13015" y="6389"/>
                  <a:pt x="13015" y="6389"/>
                  <a:pt x="13015" y="6389"/>
                </a:cubicBezTo>
                <a:cubicBezTo>
                  <a:pt x="12738" y="5780"/>
                  <a:pt x="11631" y="4563"/>
                  <a:pt x="11354" y="4563"/>
                </a:cubicBezTo>
                <a:cubicBezTo>
                  <a:pt x="11077" y="4563"/>
                  <a:pt x="11077" y="4563"/>
                  <a:pt x="11077" y="4563"/>
                </a:cubicBezTo>
                <a:cubicBezTo>
                  <a:pt x="9692" y="5476"/>
                  <a:pt x="9692" y="5476"/>
                  <a:pt x="9692" y="5476"/>
                </a:cubicBezTo>
                <a:cubicBezTo>
                  <a:pt x="9415" y="5476"/>
                  <a:pt x="9138" y="5476"/>
                  <a:pt x="8862" y="5172"/>
                </a:cubicBezTo>
                <a:cubicBezTo>
                  <a:pt x="8862" y="4563"/>
                  <a:pt x="8862" y="3955"/>
                  <a:pt x="8585" y="3346"/>
                </a:cubicBezTo>
                <a:cubicBezTo>
                  <a:pt x="8585" y="3042"/>
                  <a:pt x="8308" y="3042"/>
                  <a:pt x="8308" y="3042"/>
                </a:cubicBezTo>
                <a:cubicBezTo>
                  <a:pt x="6092" y="3042"/>
                  <a:pt x="6092" y="3042"/>
                  <a:pt x="6092" y="3042"/>
                </a:cubicBezTo>
                <a:cubicBezTo>
                  <a:pt x="6092" y="3042"/>
                  <a:pt x="5815" y="3042"/>
                  <a:pt x="5815" y="3346"/>
                </a:cubicBezTo>
                <a:cubicBezTo>
                  <a:pt x="5538" y="5172"/>
                  <a:pt x="5538" y="5172"/>
                  <a:pt x="5538" y="5172"/>
                </a:cubicBezTo>
                <a:cubicBezTo>
                  <a:pt x="5262" y="5172"/>
                  <a:pt x="4985" y="5476"/>
                  <a:pt x="4708" y="5476"/>
                </a:cubicBezTo>
                <a:cubicBezTo>
                  <a:pt x="3600" y="4563"/>
                  <a:pt x="3600" y="4563"/>
                  <a:pt x="3600" y="4563"/>
                </a:cubicBezTo>
                <a:cubicBezTo>
                  <a:pt x="3323" y="4563"/>
                  <a:pt x="3323" y="4563"/>
                  <a:pt x="3323" y="4563"/>
                </a:cubicBezTo>
                <a:cubicBezTo>
                  <a:pt x="3046" y="4563"/>
                  <a:pt x="3046" y="4563"/>
                  <a:pt x="3046" y="4563"/>
                </a:cubicBezTo>
                <a:cubicBezTo>
                  <a:pt x="2769" y="4868"/>
                  <a:pt x="1385" y="6085"/>
                  <a:pt x="1385" y="6389"/>
                </a:cubicBezTo>
                <a:cubicBezTo>
                  <a:pt x="1385" y="6693"/>
                  <a:pt x="1385" y="6693"/>
                  <a:pt x="1385" y="6693"/>
                </a:cubicBezTo>
                <a:cubicBezTo>
                  <a:pt x="1938" y="7301"/>
                  <a:pt x="2215" y="7606"/>
                  <a:pt x="2492" y="8214"/>
                </a:cubicBezTo>
                <a:cubicBezTo>
                  <a:pt x="2215" y="8518"/>
                  <a:pt x="2215" y="8823"/>
                  <a:pt x="2215" y="9127"/>
                </a:cubicBezTo>
                <a:cubicBezTo>
                  <a:pt x="277" y="9431"/>
                  <a:pt x="277" y="9431"/>
                  <a:pt x="277" y="9431"/>
                </a:cubicBezTo>
                <a:cubicBezTo>
                  <a:pt x="277" y="9431"/>
                  <a:pt x="0" y="9431"/>
                  <a:pt x="0" y="9735"/>
                </a:cubicBezTo>
                <a:cubicBezTo>
                  <a:pt x="0" y="11865"/>
                  <a:pt x="0" y="11865"/>
                  <a:pt x="0" y="11865"/>
                </a:cubicBezTo>
                <a:cubicBezTo>
                  <a:pt x="0" y="12169"/>
                  <a:pt x="277" y="12473"/>
                  <a:pt x="277" y="12473"/>
                </a:cubicBezTo>
                <a:cubicBezTo>
                  <a:pt x="2215" y="12777"/>
                  <a:pt x="2215" y="12777"/>
                  <a:pt x="2215" y="12777"/>
                </a:cubicBezTo>
                <a:cubicBezTo>
                  <a:pt x="2215" y="13082"/>
                  <a:pt x="2215" y="13386"/>
                  <a:pt x="2492" y="13690"/>
                </a:cubicBezTo>
                <a:cubicBezTo>
                  <a:pt x="2215" y="13994"/>
                  <a:pt x="1938" y="14603"/>
                  <a:pt x="1385" y="14907"/>
                </a:cubicBezTo>
                <a:cubicBezTo>
                  <a:pt x="1385" y="15211"/>
                  <a:pt x="1385" y="15211"/>
                  <a:pt x="1385" y="15211"/>
                </a:cubicBezTo>
                <a:cubicBezTo>
                  <a:pt x="1385" y="15211"/>
                  <a:pt x="1385" y="15515"/>
                  <a:pt x="1385" y="15515"/>
                </a:cubicBezTo>
                <a:cubicBezTo>
                  <a:pt x="1662" y="15820"/>
                  <a:pt x="3046" y="17341"/>
                  <a:pt x="3323" y="17341"/>
                </a:cubicBezTo>
                <a:cubicBezTo>
                  <a:pt x="3323" y="17341"/>
                  <a:pt x="3323" y="17341"/>
                  <a:pt x="3600" y="17341"/>
                </a:cubicBezTo>
                <a:cubicBezTo>
                  <a:pt x="4708" y="16124"/>
                  <a:pt x="4708" y="16124"/>
                  <a:pt x="4708" y="16124"/>
                </a:cubicBezTo>
                <a:cubicBezTo>
                  <a:pt x="4985" y="16124"/>
                  <a:pt x="5262" y="16428"/>
                  <a:pt x="5538" y="16428"/>
                </a:cubicBezTo>
                <a:cubicBezTo>
                  <a:pt x="5815" y="17037"/>
                  <a:pt x="5815" y="17645"/>
                  <a:pt x="5815" y="18254"/>
                </a:cubicBezTo>
                <a:cubicBezTo>
                  <a:pt x="5815" y="18558"/>
                  <a:pt x="6092" y="18558"/>
                  <a:pt x="6092" y="18558"/>
                </a:cubicBezTo>
                <a:cubicBezTo>
                  <a:pt x="8308" y="18558"/>
                  <a:pt x="8308" y="18558"/>
                  <a:pt x="8308" y="18558"/>
                </a:cubicBezTo>
                <a:cubicBezTo>
                  <a:pt x="8308" y="18558"/>
                  <a:pt x="8585" y="18558"/>
                  <a:pt x="8585" y="18254"/>
                </a:cubicBezTo>
                <a:cubicBezTo>
                  <a:pt x="8862" y="16428"/>
                  <a:pt x="8862" y="16428"/>
                  <a:pt x="8862" y="16428"/>
                </a:cubicBezTo>
                <a:cubicBezTo>
                  <a:pt x="9138" y="16428"/>
                  <a:pt x="9415" y="16124"/>
                  <a:pt x="9692" y="16124"/>
                </a:cubicBezTo>
                <a:cubicBezTo>
                  <a:pt x="11077" y="17341"/>
                  <a:pt x="11077" y="17341"/>
                  <a:pt x="11077" y="17341"/>
                </a:cubicBezTo>
                <a:cubicBezTo>
                  <a:pt x="11077" y="17341"/>
                  <a:pt x="11077" y="17341"/>
                  <a:pt x="11354" y="17341"/>
                </a:cubicBezTo>
                <a:cubicBezTo>
                  <a:pt x="11354" y="17341"/>
                  <a:pt x="11354" y="17341"/>
                  <a:pt x="11354" y="17341"/>
                </a:cubicBezTo>
                <a:cubicBezTo>
                  <a:pt x="11631" y="17037"/>
                  <a:pt x="13015" y="15515"/>
                  <a:pt x="13015" y="15211"/>
                </a:cubicBezTo>
                <a:cubicBezTo>
                  <a:pt x="13015" y="15211"/>
                  <a:pt x="13015" y="15211"/>
                  <a:pt x="13015" y="14907"/>
                </a:cubicBezTo>
                <a:cubicBezTo>
                  <a:pt x="12738" y="14603"/>
                  <a:pt x="12462" y="13994"/>
                  <a:pt x="11908" y="13690"/>
                </a:cubicBezTo>
                <a:cubicBezTo>
                  <a:pt x="12185" y="13386"/>
                  <a:pt x="12185" y="13082"/>
                  <a:pt x="12462" y="12473"/>
                </a:cubicBezTo>
                <a:cubicBezTo>
                  <a:pt x="14123" y="12473"/>
                  <a:pt x="14123" y="12473"/>
                  <a:pt x="14123" y="12473"/>
                </a:cubicBezTo>
                <a:cubicBezTo>
                  <a:pt x="14123" y="12169"/>
                  <a:pt x="14400" y="12169"/>
                  <a:pt x="14400" y="11865"/>
                </a:cubicBezTo>
                <a:lnTo>
                  <a:pt x="14400" y="9735"/>
                </a:lnTo>
                <a:close/>
                <a:moveTo>
                  <a:pt x="7200" y="13994"/>
                </a:moveTo>
                <a:cubicBezTo>
                  <a:pt x="5815" y="13994"/>
                  <a:pt x="4431" y="12473"/>
                  <a:pt x="4431" y="10952"/>
                </a:cubicBezTo>
                <a:cubicBezTo>
                  <a:pt x="4431" y="9127"/>
                  <a:pt x="5815" y="7606"/>
                  <a:pt x="7200" y="7606"/>
                </a:cubicBezTo>
                <a:cubicBezTo>
                  <a:pt x="8862" y="7606"/>
                  <a:pt x="9969" y="9127"/>
                  <a:pt x="9969" y="10952"/>
                </a:cubicBezTo>
                <a:cubicBezTo>
                  <a:pt x="9969" y="12473"/>
                  <a:pt x="8862" y="13994"/>
                  <a:pt x="7200" y="13994"/>
                </a:cubicBezTo>
                <a:close/>
                <a:moveTo>
                  <a:pt x="21600" y="16124"/>
                </a:moveTo>
                <a:cubicBezTo>
                  <a:pt x="21600" y="16124"/>
                  <a:pt x="19938" y="15820"/>
                  <a:pt x="19938" y="15820"/>
                </a:cubicBezTo>
                <a:cubicBezTo>
                  <a:pt x="19662" y="15515"/>
                  <a:pt x="19662" y="15515"/>
                  <a:pt x="19385" y="15211"/>
                </a:cubicBezTo>
                <a:cubicBezTo>
                  <a:pt x="19662" y="14907"/>
                  <a:pt x="19938" y="13690"/>
                  <a:pt x="19938" y="13690"/>
                </a:cubicBezTo>
                <a:cubicBezTo>
                  <a:pt x="19938" y="13386"/>
                  <a:pt x="19938" y="13386"/>
                  <a:pt x="19938" y="13386"/>
                </a:cubicBezTo>
                <a:cubicBezTo>
                  <a:pt x="19938" y="13386"/>
                  <a:pt x="18831" y="12473"/>
                  <a:pt x="18554" y="12473"/>
                </a:cubicBezTo>
                <a:cubicBezTo>
                  <a:pt x="18554" y="12473"/>
                  <a:pt x="17723" y="13690"/>
                  <a:pt x="17446" y="13994"/>
                </a:cubicBezTo>
                <a:cubicBezTo>
                  <a:pt x="17446" y="13994"/>
                  <a:pt x="17446" y="13994"/>
                  <a:pt x="17169" y="13994"/>
                </a:cubicBezTo>
                <a:cubicBezTo>
                  <a:pt x="17169" y="13994"/>
                  <a:pt x="16892" y="13994"/>
                  <a:pt x="16892" y="13994"/>
                </a:cubicBezTo>
                <a:cubicBezTo>
                  <a:pt x="16892" y="13690"/>
                  <a:pt x="16062" y="12473"/>
                  <a:pt x="15785" y="12473"/>
                </a:cubicBezTo>
                <a:cubicBezTo>
                  <a:pt x="15785" y="12473"/>
                  <a:pt x="14677" y="13386"/>
                  <a:pt x="14400" y="13386"/>
                </a:cubicBezTo>
                <a:cubicBezTo>
                  <a:pt x="14400" y="13386"/>
                  <a:pt x="14400" y="13386"/>
                  <a:pt x="14400" y="13690"/>
                </a:cubicBezTo>
                <a:cubicBezTo>
                  <a:pt x="14400" y="13690"/>
                  <a:pt x="14954" y="14907"/>
                  <a:pt x="14954" y="15211"/>
                </a:cubicBezTo>
                <a:cubicBezTo>
                  <a:pt x="14677" y="15515"/>
                  <a:pt x="14677" y="15515"/>
                  <a:pt x="14677" y="15820"/>
                </a:cubicBezTo>
                <a:cubicBezTo>
                  <a:pt x="14400" y="15820"/>
                  <a:pt x="13015" y="16124"/>
                  <a:pt x="13015" y="16124"/>
                </a:cubicBezTo>
                <a:cubicBezTo>
                  <a:pt x="13015" y="17949"/>
                  <a:pt x="13015" y="17949"/>
                  <a:pt x="13015" y="17949"/>
                </a:cubicBezTo>
                <a:cubicBezTo>
                  <a:pt x="13015" y="18254"/>
                  <a:pt x="14400" y="18254"/>
                  <a:pt x="14677" y="18254"/>
                </a:cubicBezTo>
                <a:cubicBezTo>
                  <a:pt x="14677" y="18558"/>
                  <a:pt x="14677" y="18862"/>
                  <a:pt x="14954" y="18862"/>
                </a:cubicBezTo>
                <a:cubicBezTo>
                  <a:pt x="14954" y="19166"/>
                  <a:pt x="14400" y="20383"/>
                  <a:pt x="14400" y="20687"/>
                </a:cubicBezTo>
                <a:cubicBezTo>
                  <a:pt x="14400" y="20687"/>
                  <a:pt x="14400" y="20687"/>
                  <a:pt x="14400" y="20687"/>
                </a:cubicBezTo>
                <a:cubicBezTo>
                  <a:pt x="14677" y="20687"/>
                  <a:pt x="15785" y="21600"/>
                  <a:pt x="15785" y="21600"/>
                </a:cubicBezTo>
                <a:cubicBezTo>
                  <a:pt x="16062" y="21600"/>
                  <a:pt x="16892" y="20383"/>
                  <a:pt x="16892" y="20079"/>
                </a:cubicBezTo>
                <a:cubicBezTo>
                  <a:pt x="16892" y="20383"/>
                  <a:pt x="17169" y="20383"/>
                  <a:pt x="17169" y="20383"/>
                </a:cubicBezTo>
                <a:cubicBezTo>
                  <a:pt x="17446" y="20383"/>
                  <a:pt x="17446" y="20383"/>
                  <a:pt x="17446" y="20079"/>
                </a:cubicBezTo>
                <a:cubicBezTo>
                  <a:pt x="17723" y="20687"/>
                  <a:pt x="18277" y="21296"/>
                  <a:pt x="18554" y="21600"/>
                </a:cubicBezTo>
                <a:cubicBezTo>
                  <a:pt x="18554" y="21600"/>
                  <a:pt x="18554" y="21600"/>
                  <a:pt x="18554" y="21600"/>
                </a:cubicBezTo>
                <a:cubicBezTo>
                  <a:pt x="18831" y="21600"/>
                  <a:pt x="19938" y="20992"/>
                  <a:pt x="19938" y="20687"/>
                </a:cubicBezTo>
                <a:cubicBezTo>
                  <a:pt x="19938" y="20687"/>
                  <a:pt x="19938" y="20687"/>
                  <a:pt x="19938" y="20687"/>
                </a:cubicBezTo>
                <a:cubicBezTo>
                  <a:pt x="19938" y="20383"/>
                  <a:pt x="19662" y="19166"/>
                  <a:pt x="19385" y="18862"/>
                </a:cubicBezTo>
                <a:cubicBezTo>
                  <a:pt x="19662" y="18862"/>
                  <a:pt x="19662" y="18558"/>
                  <a:pt x="19938" y="18254"/>
                </a:cubicBezTo>
                <a:cubicBezTo>
                  <a:pt x="19938" y="18254"/>
                  <a:pt x="21600" y="18254"/>
                  <a:pt x="21600" y="17949"/>
                </a:cubicBezTo>
                <a:lnTo>
                  <a:pt x="21600" y="16124"/>
                </a:lnTo>
                <a:close/>
                <a:moveTo>
                  <a:pt x="21600" y="3651"/>
                </a:moveTo>
                <a:cubicBezTo>
                  <a:pt x="21600" y="3651"/>
                  <a:pt x="19938" y="3346"/>
                  <a:pt x="19938" y="3346"/>
                </a:cubicBezTo>
                <a:cubicBezTo>
                  <a:pt x="19662" y="3042"/>
                  <a:pt x="19662" y="3042"/>
                  <a:pt x="19385" y="2738"/>
                </a:cubicBezTo>
                <a:cubicBezTo>
                  <a:pt x="19662" y="2434"/>
                  <a:pt x="19938" y="1217"/>
                  <a:pt x="19938" y="913"/>
                </a:cubicBezTo>
                <a:cubicBezTo>
                  <a:pt x="19938" y="913"/>
                  <a:pt x="19938" y="913"/>
                  <a:pt x="19938" y="913"/>
                </a:cubicBezTo>
                <a:cubicBezTo>
                  <a:pt x="19938" y="913"/>
                  <a:pt x="18831" y="0"/>
                  <a:pt x="18554" y="0"/>
                </a:cubicBezTo>
                <a:cubicBezTo>
                  <a:pt x="18554" y="0"/>
                  <a:pt x="17723" y="1217"/>
                  <a:pt x="17446" y="1521"/>
                </a:cubicBezTo>
                <a:cubicBezTo>
                  <a:pt x="17446" y="1521"/>
                  <a:pt x="17446" y="1521"/>
                  <a:pt x="17169" y="1521"/>
                </a:cubicBezTo>
                <a:cubicBezTo>
                  <a:pt x="17169" y="1521"/>
                  <a:pt x="16892" y="1521"/>
                  <a:pt x="16892" y="1521"/>
                </a:cubicBezTo>
                <a:cubicBezTo>
                  <a:pt x="16892" y="1217"/>
                  <a:pt x="16062" y="0"/>
                  <a:pt x="15785" y="0"/>
                </a:cubicBezTo>
                <a:cubicBezTo>
                  <a:pt x="15785" y="0"/>
                  <a:pt x="14677" y="913"/>
                  <a:pt x="14400" y="913"/>
                </a:cubicBezTo>
                <a:cubicBezTo>
                  <a:pt x="14400" y="913"/>
                  <a:pt x="14400" y="913"/>
                  <a:pt x="14400" y="913"/>
                </a:cubicBezTo>
                <a:cubicBezTo>
                  <a:pt x="14400" y="1217"/>
                  <a:pt x="14954" y="2434"/>
                  <a:pt x="14954" y="2738"/>
                </a:cubicBezTo>
                <a:cubicBezTo>
                  <a:pt x="14677" y="3042"/>
                  <a:pt x="14677" y="3042"/>
                  <a:pt x="14677" y="3346"/>
                </a:cubicBezTo>
                <a:cubicBezTo>
                  <a:pt x="14400" y="3346"/>
                  <a:pt x="13015" y="3651"/>
                  <a:pt x="13015" y="3651"/>
                </a:cubicBezTo>
                <a:cubicBezTo>
                  <a:pt x="13015" y="5476"/>
                  <a:pt x="13015" y="5476"/>
                  <a:pt x="13015" y="5476"/>
                </a:cubicBezTo>
                <a:cubicBezTo>
                  <a:pt x="13015" y="5780"/>
                  <a:pt x="14400" y="5780"/>
                  <a:pt x="14677" y="5780"/>
                </a:cubicBezTo>
                <a:cubicBezTo>
                  <a:pt x="14677" y="6085"/>
                  <a:pt x="14677" y="6389"/>
                  <a:pt x="14954" y="6389"/>
                </a:cubicBezTo>
                <a:cubicBezTo>
                  <a:pt x="14954" y="6693"/>
                  <a:pt x="14400" y="7910"/>
                  <a:pt x="14400" y="8214"/>
                </a:cubicBezTo>
                <a:cubicBezTo>
                  <a:pt x="14400" y="8214"/>
                  <a:pt x="14400" y="8214"/>
                  <a:pt x="14400" y="8214"/>
                </a:cubicBezTo>
                <a:cubicBezTo>
                  <a:pt x="14677" y="8214"/>
                  <a:pt x="15785" y="9127"/>
                  <a:pt x="15785" y="9127"/>
                </a:cubicBezTo>
                <a:cubicBezTo>
                  <a:pt x="16062" y="9127"/>
                  <a:pt x="16892" y="7910"/>
                  <a:pt x="16892" y="7606"/>
                </a:cubicBezTo>
                <a:cubicBezTo>
                  <a:pt x="16892" y="7606"/>
                  <a:pt x="17169" y="7606"/>
                  <a:pt x="17169" y="7606"/>
                </a:cubicBezTo>
                <a:cubicBezTo>
                  <a:pt x="17446" y="7606"/>
                  <a:pt x="17446" y="7606"/>
                  <a:pt x="17446" y="7606"/>
                </a:cubicBezTo>
                <a:cubicBezTo>
                  <a:pt x="17723" y="8214"/>
                  <a:pt x="18277" y="8518"/>
                  <a:pt x="18554" y="9127"/>
                </a:cubicBezTo>
                <a:cubicBezTo>
                  <a:pt x="18554" y="9127"/>
                  <a:pt x="18554" y="9127"/>
                  <a:pt x="18554" y="9127"/>
                </a:cubicBezTo>
                <a:cubicBezTo>
                  <a:pt x="18831" y="9127"/>
                  <a:pt x="19938" y="8214"/>
                  <a:pt x="19938" y="8214"/>
                </a:cubicBezTo>
                <a:cubicBezTo>
                  <a:pt x="19938" y="8214"/>
                  <a:pt x="19938" y="8214"/>
                  <a:pt x="19938" y="8214"/>
                </a:cubicBezTo>
                <a:cubicBezTo>
                  <a:pt x="19938" y="7910"/>
                  <a:pt x="19662" y="6693"/>
                  <a:pt x="19385" y="6389"/>
                </a:cubicBezTo>
                <a:cubicBezTo>
                  <a:pt x="19662" y="6389"/>
                  <a:pt x="19662" y="6085"/>
                  <a:pt x="19938" y="5780"/>
                </a:cubicBezTo>
                <a:cubicBezTo>
                  <a:pt x="19938" y="5780"/>
                  <a:pt x="21600" y="5780"/>
                  <a:pt x="21600" y="5476"/>
                </a:cubicBezTo>
                <a:lnTo>
                  <a:pt x="21600" y="3651"/>
                </a:lnTo>
                <a:close/>
                <a:moveTo>
                  <a:pt x="17169" y="18558"/>
                </a:moveTo>
                <a:cubicBezTo>
                  <a:pt x="16338" y="18558"/>
                  <a:pt x="15785" y="17949"/>
                  <a:pt x="15785" y="17037"/>
                </a:cubicBezTo>
                <a:cubicBezTo>
                  <a:pt x="15785" y="16124"/>
                  <a:pt x="16338" y="15515"/>
                  <a:pt x="17169" y="15515"/>
                </a:cubicBezTo>
                <a:cubicBezTo>
                  <a:pt x="18000" y="15515"/>
                  <a:pt x="18554" y="16124"/>
                  <a:pt x="18554" y="17037"/>
                </a:cubicBezTo>
                <a:cubicBezTo>
                  <a:pt x="18554" y="17949"/>
                  <a:pt x="18000" y="18558"/>
                  <a:pt x="17169" y="18558"/>
                </a:cubicBezTo>
                <a:close/>
                <a:moveTo>
                  <a:pt x="17169" y="6085"/>
                </a:moveTo>
                <a:cubicBezTo>
                  <a:pt x="16338" y="6085"/>
                  <a:pt x="15785" y="5476"/>
                  <a:pt x="15785" y="4563"/>
                </a:cubicBezTo>
                <a:cubicBezTo>
                  <a:pt x="15785" y="3651"/>
                  <a:pt x="16338" y="3042"/>
                  <a:pt x="17169" y="3042"/>
                </a:cubicBezTo>
                <a:cubicBezTo>
                  <a:pt x="18000" y="3042"/>
                  <a:pt x="18554" y="3651"/>
                  <a:pt x="18554" y="4563"/>
                </a:cubicBezTo>
                <a:cubicBezTo>
                  <a:pt x="18554" y="5476"/>
                  <a:pt x="18000" y="6085"/>
                  <a:pt x="17169" y="6085"/>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31" name="Shape 2931"/>
          <p:cNvSpPr/>
          <p:nvPr/>
        </p:nvSpPr>
        <p:spPr>
          <a:xfrm>
            <a:off x="3314196" y="6094559"/>
            <a:ext cx="329868" cy="286926"/>
          </a:xfrm>
          <a:custGeom>
            <a:avLst/>
            <a:gdLst/>
            <a:ahLst/>
            <a:cxnLst>
              <a:cxn ang="0">
                <a:pos x="wd2" y="hd2"/>
              </a:cxn>
              <a:cxn ang="5400000">
                <a:pos x="wd2" y="hd2"/>
              </a:cxn>
              <a:cxn ang="10800000">
                <a:pos x="wd2" y="hd2"/>
              </a:cxn>
              <a:cxn ang="16200000">
                <a:pos x="wd2" y="hd2"/>
              </a:cxn>
            </a:cxnLst>
            <a:rect l="0" t="0" r="r" b="b"/>
            <a:pathLst>
              <a:path w="21600" h="21600" extrusionOk="0">
                <a:moveTo>
                  <a:pt x="21600" y="13341"/>
                </a:moveTo>
                <a:cubicBezTo>
                  <a:pt x="21600" y="18106"/>
                  <a:pt x="21600" y="18106"/>
                  <a:pt x="21600" y="18106"/>
                </a:cubicBezTo>
                <a:cubicBezTo>
                  <a:pt x="21600" y="18106"/>
                  <a:pt x="21323" y="18424"/>
                  <a:pt x="21046" y="18424"/>
                </a:cubicBezTo>
                <a:cubicBezTo>
                  <a:pt x="20215" y="18424"/>
                  <a:pt x="20215" y="18424"/>
                  <a:pt x="20215" y="18424"/>
                </a:cubicBezTo>
                <a:cubicBezTo>
                  <a:pt x="20215" y="19059"/>
                  <a:pt x="20215" y="19059"/>
                  <a:pt x="20215" y="19059"/>
                </a:cubicBezTo>
                <a:cubicBezTo>
                  <a:pt x="20215" y="20329"/>
                  <a:pt x="19108" y="21600"/>
                  <a:pt x="18000" y="21600"/>
                </a:cubicBezTo>
                <a:cubicBezTo>
                  <a:pt x="16892" y="21600"/>
                  <a:pt x="16062" y="20329"/>
                  <a:pt x="16062" y="19059"/>
                </a:cubicBezTo>
                <a:cubicBezTo>
                  <a:pt x="16062" y="18424"/>
                  <a:pt x="16062" y="18424"/>
                  <a:pt x="16062" y="18424"/>
                </a:cubicBezTo>
                <a:cubicBezTo>
                  <a:pt x="5262" y="18424"/>
                  <a:pt x="5262" y="18424"/>
                  <a:pt x="5262" y="18424"/>
                </a:cubicBezTo>
                <a:cubicBezTo>
                  <a:pt x="5262" y="19059"/>
                  <a:pt x="5262" y="19059"/>
                  <a:pt x="5262" y="19059"/>
                </a:cubicBezTo>
                <a:cubicBezTo>
                  <a:pt x="5262" y="20329"/>
                  <a:pt x="4431" y="21600"/>
                  <a:pt x="3323" y="21600"/>
                </a:cubicBezTo>
                <a:cubicBezTo>
                  <a:pt x="2215" y="21600"/>
                  <a:pt x="1385" y="20329"/>
                  <a:pt x="1385" y="19059"/>
                </a:cubicBezTo>
                <a:cubicBezTo>
                  <a:pt x="1385" y="18424"/>
                  <a:pt x="1385" y="18424"/>
                  <a:pt x="1385" y="18424"/>
                </a:cubicBezTo>
                <a:cubicBezTo>
                  <a:pt x="277" y="18424"/>
                  <a:pt x="277" y="18424"/>
                  <a:pt x="277" y="18424"/>
                </a:cubicBezTo>
                <a:cubicBezTo>
                  <a:pt x="0" y="18424"/>
                  <a:pt x="0" y="18106"/>
                  <a:pt x="0" y="18106"/>
                </a:cubicBezTo>
                <a:cubicBezTo>
                  <a:pt x="0" y="13341"/>
                  <a:pt x="0" y="13341"/>
                  <a:pt x="0" y="13341"/>
                </a:cubicBezTo>
                <a:cubicBezTo>
                  <a:pt x="0" y="12071"/>
                  <a:pt x="1108" y="10800"/>
                  <a:pt x="2215" y="10800"/>
                </a:cubicBezTo>
                <a:cubicBezTo>
                  <a:pt x="2492" y="10800"/>
                  <a:pt x="2492" y="10800"/>
                  <a:pt x="2492" y="10800"/>
                </a:cubicBezTo>
                <a:cubicBezTo>
                  <a:pt x="3600" y="5718"/>
                  <a:pt x="3600" y="5718"/>
                  <a:pt x="3600" y="5718"/>
                </a:cubicBezTo>
                <a:cubicBezTo>
                  <a:pt x="3877" y="4129"/>
                  <a:pt x="5262" y="2859"/>
                  <a:pt x="6646" y="2859"/>
                </a:cubicBezTo>
                <a:cubicBezTo>
                  <a:pt x="8031" y="2859"/>
                  <a:pt x="8031" y="2859"/>
                  <a:pt x="8031" y="2859"/>
                </a:cubicBezTo>
                <a:cubicBezTo>
                  <a:pt x="8031" y="318"/>
                  <a:pt x="8031" y="318"/>
                  <a:pt x="8031" y="318"/>
                </a:cubicBezTo>
                <a:cubicBezTo>
                  <a:pt x="8031" y="0"/>
                  <a:pt x="8031" y="0"/>
                  <a:pt x="8308" y="0"/>
                </a:cubicBezTo>
                <a:cubicBezTo>
                  <a:pt x="13015" y="0"/>
                  <a:pt x="13015" y="0"/>
                  <a:pt x="13015" y="0"/>
                </a:cubicBezTo>
                <a:cubicBezTo>
                  <a:pt x="13292" y="0"/>
                  <a:pt x="13292" y="0"/>
                  <a:pt x="13292" y="318"/>
                </a:cubicBezTo>
                <a:cubicBezTo>
                  <a:pt x="13292" y="2859"/>
                  <a:pt x="13292" y="2859"/>
                  <a:pt x="13292" y="2859"/>
                </a:cubicBezTo>
                <a:cubicBezTo>
                  <a:pt x="14677" y="2859"/>
                  <a:pt x="14677" y="2859"/>
                  <a:pt x="14677" y="2859"/>
                </a:cubicBezTo>
                <a:cubicBezTo>
                  <a:pt x="16062" y="2859"/>
                  <a:pt x="17446" y="4129"/>
                  <a:pt x="17723" y="5718"/>
                </a:cubicBezTo>
                <a:cubicBezTo>
                  <a:pt x="18831" y="10800"/>
                  <a:pt x="18831" y="10800"/>
                  <a:pt x="18831" y="10800"/>
                </a:cubicBezTo>
                <a:cubicBezTo>
                  <a:pt x="19108" y="10800"/>
                  <a:pt x="19108" y="10800"/>
                  <a:pt x="19108" y="10800"/>
                </a:cubicBezTo>
                <a:cubicBezTo>
                  <a:pt x="20492" y="10800"/>
                  <a:pt x="21600" y="12071"/>
                  <a:pt x="21600" y="13341"/>
                </a:cubicBezTo>
                <a:close/>
                <a:moveTo>
                  <a:pt x="4985" y="14612"/>
                </a:moveTo>
                <a:cubicBezTo>
                  <a:pt x="4985" y="13659"/>
                  <a:pt x="4154" y="12706"/>
                  <a:pt x="3323" y="12706"/>
                </a:cubicBezTo>
                <a:cubicBezTo>
                  <a:pt x="2492" y="12706"/>
                  <a:pt x="1662" y="13659"/>
                  <a:pt x="1662" y="14612"/>
                </a:cubicBezTo>
                <a:cubicBezTo>
                  <a:pt x="1662" y="15565"/>
                  <a:pt x="2492" y="16518"/>
                  <a:pt x="3323" y="16518"/>
                </a:cubicBezTo>
                <a:cubicBezTo>
                  <a:pt x="4154" y="16518"/>
                  <a:pt x="4985" y="15565"/>
                  <a:pt x="4985" y="14612"/>
                </a:cubicBezTo>
                <a:close/>
                <a:moveTo>
                  <a:pt x="16062" y="10800"/>
                </a:moveTo>
                <a:cubicBezTo>
                  <a:pt x="15231" y="6353"/>
                  <a:pt x="15231" y="6353"/>
                  <a:pt x="15231" y="6353"/>
                </a:cubicBezTo>
                <a:cubicBezTo>
                  <a:pt x="14954" y="6353"/>
                  <a:pt x="14954" y="6035"/>
                  <a:pt x="14677" y="6035"/>
                </a:cubicBezTo>
                <a:cubicBezTo>
                  <a:pt x="6646" y="6035"/>
                  <a:pt x="6646" y="6035"/>
                  <a:pt x="6646" y="6035"/>
                </a:cubicBezTo>
                <a:cubicBezTo>
                  <a:pt x="6646" y="6035"/>
                  <a:pt x="6369" y="6353"/>
                  <a:pt x="6369" y="6353"/>
                </a:cubicBezTo>
                <a:cubicBezTo>
                  <a:pt x="5262" y="10800"/>
                  <a:pt x="5262" y="10800"/>
                  <a:pt x="5262" y="10800"/>
                </a:cubicBezTo>
                <a:lnTo>
                  <a:pt x="16062" y="10800"/>
                </a:lnTo>
                <a:close/>
                <a:moveTo>
                  <a:pt x="19662" y="14612"/>
                </a:moveTo>
                <a:cubicBezTo>
                  <a:pt x="19662" y="13659"/>
                  <a:pt x="19108" y="12706"/>
                  <a:pt x="18000" y="12706"/>
                </a:cubicBezTo>
                <a:cubicBezTo>
                  <a:pt x="17169" y="12706"/>
                  <a:pt x="16338" y="13659"/>
                  <a:pt x="16338" y="14612"/>
                </a:cubicBezTo>
                <a:cubicBezTo>
                  <a:pt x="16338" y="15565"/>
                  <a:pt x="17169" y="16518"/>
                  <a:pt x="18000" y="16518"/>
                </a:cubicBezTo>
                <a:cubicBezTo>
                  <a:pt x="19108" y="16518"/>
                  <a:pt x="19662" y="15565"/>
                  <a:pt x="19662" y="14612"/>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32" name="Shape 2932"/>
          <p:cNvSpPr/>
          <p:nvPr/>
        </p:nvSpPr>
        <p:spPr>
          <a:xfrm>
            <a:off x="1868114" y="6126219"/>
            <a:ext cx="374810" cy="298318"/>
          </a:xfrm>
          <a:custGeom>
            <a:avLst/>
            <a:gdLst/>
            <a:ahLst/>
            <a:cxnLst>
              <a:cxn ang="0">
                <a:pos x="wd2" y="hd2"/>
              </a:cxn>
              <a:cxn ang="5400000">
                <a:pos x="wd2" y="hd2"/>
              </a:cxn>
              <a:cxn ang="10800000">
                <a:pos x="wd2" y="hd2"/>
              </a:cxn>
              <a:cxn ang="16200000">
                <a:pos x="wd2" y="hd2"/>
              </a:cxn>
            </a:cxnLst>
            <a:rect l="0" t="0" r="r" b="b"/>
            <a:pathLst>
              <a:path w="21600" h="21600" extrusionOk="0">
                <a:moveTo>
                  <a:pt x="16835" y="8000"/>
                </a:moveTo>
                <a:cubicBezTo>
                  <a:pt x="16835" y="12400"/>
                  <a:pt x="13024" y="15600"/>
                  <a:pt x="8259" y="15600"/>
                </a:cubicBezTo>
                <a:cubicBezTo>
                  <a:pt x="7624" y="15600"/>
                  <a:pt x="6988" y="15600"/>
                  <a:pt x="6353" y="15600"/>
                </a:cubicBezTo>
                <a:cubicBezTo>
                  <a:pt x="5400" y="16400"/>
                  <a:pt x="4129" y="17200"/>
                  <a:pt x="2859" y="17600"/>
                </a:cubicBezTo>
                <a:cubicBezTo>
                  <a:pt x="2541" y="17600"/>
                  <a:pt x="2224" y="17600"/>
                  <a:pt x="1906" y="17600"/>
                </a:cubicBezTo>
                <a:cubicBezTo>
                  <a:pt x="1906" y="17600"/>
                  <a:pt x="1906" y="17600"/>
                  <a:pt x="1906" y="17600"/>
                </a:cubicBezTo>
                <a:cubicBezTo>
                  <a:pt x="1588" y="17600"/>
                  <a:pt x="1588" y="17600"/>
                  <a:pt x="1588" y="17200"/>
                </a:cubicBezTo>
                <a:cubicBezTo>
                  <a:pt x="1588" y="16800"/>
                  <a:pt x="1588" y="16800"/>
                  <a:pt x="1588" y="16400"/>
                </a:cubicBezTo>
                <a:cubicBezTo>
                  <a:pt x="2224" y="16000"/>
                  <a:pt x="2859" y="15200"/>
                  <a:pt x="3176" y="14000"/>
                </a:cubicBezTo>
                <a:cubicBezTo>
                  <a:pt x="1271" y="12800"/>
                  <a:pt x="0" y="10400"/>
                  <a:pt x="0" y="8000"/>
                </a:cubicBezTo>
                <a:cubicBezTo>
                  <a:pt x="0" y="3600"/>
                  <a:pt x="3812" y="0"/>
                  <a:pt x="8259" y="0"/>
                </a:cubicBezTo>
                <a:cubicBezTo>
                  <a:pt x="13024" y="0"/>
                  <a:pt x="16835" y="3600"/>
                  <a:pt x="16835" y="8000"/>
                </a:cubicBezTo>
                <a:close/>
                <a:moveTo>
                  <a:pt x="1588" y="8000"/>
                </a:moveTo>
                <a:cubicBezTo>
                  <a:pt x="1588" y="9600"/>
                  <a:pt x="2224" y="11200"/>
                  <a:pt x="3812" y="12400"/>
                </a:cubicBezTo>
                <a:cubicBezTo>
                  <a:pt x="5082" y="13200"/>
                  <a:pt x="5082" y="13200"/>
                  <a:pt x="5082" y="13200"/>
                </a:cubicBezTo>
                <a:cubicBezTo>
                  <a:pt x="4765" y="14400"/>
                  <a:pt x="4765" y="14400"/>
                  <a:pt x="4765" y="14400"/>
                </a:cubicBezTo>
                <a:cubicBezTo>
                  <a:pt x="4765" y="14400"/>
                  <a:pt x="5082" y="14000"/>
                  <a:pt x="5400" y="14000"/>
                </a:cubicBezTo>
                <a:cubicBezTo>
                  <a:pt x="6035" y="13600"/>
                  <a:pt x="6035" y="13600"/>
                  <a:pt x="6035" y="13600"/>
                </a:cubicBezTo>
                <a:cubicBezTo>
                  <a:pt x="6671" y="13600"/>
                  <a:pt x="6671" y="13600"/>
                  <a:pt x="6671" y="13600"/>
                </a:cubicBezTo>
                <a:cubicBezTo>
                  <a:pt x="7306" y="13600"/>
                  <a:pt x="7941" y="13600"/>
                  <a:pt x="8259" y="13600"/>
                </a:cubicBezTo>
                <a:cubicBezTo>
                  <a:pt x="12071" y="13600"/>
                  <a:pt x="15247" y="11200"/>
                  <a:pt x="15247" y="8000"/>
                </a:cubicBezTo>
                <a:cubicBezTo>
                  <a:pt x="15247" y="4800"/>
                  <a:pt x="12071" y="2000"/>
                  <a:pt x="8259" y="2000"/>
                </a:cubicBezTo>
                <a:cubicBezTo>
                  <a:pt x="4765" y="2000"/>
                  <a:pt x="1588" y="4800"/>
                  <a:pt x="1588" y="8000"/>
                </a:cubicBezTo>
                <a:close/>
                <a:moveTo>
                  <a:pt x="19694" y="20400"/>
                </a:moveTo>
                <a:cubicBezTo>
                  <a:pt x="20012" y="20800"/>
                  <a:pt x="20012" y="20800"/>
                  <a:pt x="20012" y="21200"/>
                </a:cubicBezTo>
                <a:cubicBezTo>
                  <a:pt x="20012" y="21200"/>
                  <a:pt x="19694" y="21600"/>
                  <a:pt x="19694" y="21600"/>
                </a:cubicBezTo>
                <a:cubicBezTo>
                  <a:pt x="19059" y="21600"/>
                  <a:pt x="18741" y="21600"/>
                  <a:pt x="18424" y="21200"/>
                </a:cubicBezTo>
                <a:cubicBezTo>
                  <a:pt x="17153" y="20800"/>
                  <a:pt x="16200" y="20400"/>
                  <a:pt x="15247" y="19200"/>
                </a:cubicBezTo>
                <a:cubicBezTo>
                  <a:pt x="14612" y="19600"/>
                  <a:pt x="13659" y="19600"/>
                  <a:pt x="13024" y="19600"/>
                </a:cubicBezTo>
                <a:cubicBezTo>
                  <a:pt x="10800" y="19600"/>
                  <a:pt x="8894" y="18800"/>
                  <a:pt x="7306" y="17600"/>
                </a:cubicBezTo>
                <a:cubicBezTo>
                  <a:pt x="7624" y="17600"/>
                  <a:pt x="7941" y="17600"/>
                  <a:pt x="8259" y="17600"/>
                </a:cubicBezTo>
                <a:cubicBezTo>
                  <a:pt x="11118" y="17600"/>
                  <a:pt x="13341" y="16800"/>
                  <a:pt x="15247" y="15200"/>
                </a:cubicBezTo>
                <a:cubicBezTo>
                  <a:pt x="17471" y="13200"/>
                  <a:pt x="18424" y="10800"/>
                  <a:pt x="18424" y="8000"/>
                </a:cubicBezTo>
                <a:cubicBezTo>
                  <a:pt x="18424" y="7200"/>
                  <a:pt x="18424" y="6400"/>
                  <a:pt x="18106" y="5600"/>
                </a:cubicBezTo>
                <a:cubicBezTo>
                  <a:pt x="20329" y="7200"/>
                  <a:pt x="21600" y="9200"/>
                  <a:pt x="21600" y="12000"/>
                </a:cubicBezTo>
                <a:cubicBezTo>
                  <a:pt x="21600" y="14400"/>
                  <a:pt x="20329" y="16400"/>
                  <a:pt x="18424" y="18000"/>
                </a:cubicBezTo>
                <a:cubicBezTo>
                  <a:pt x="18741" y="19200"/>
                  <a:pt x="19376" y="19600"/>
                  <a:pt x="19694" y="20400"/>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33" name="Shape 2933"/>
          <p:cNvSpPr/>
          <p:nvPr/>
        </p:nvSpPr>
        <p:spPr>
          <a:xfrm>
            <a:off x="2590486" y="4878474"/>
            <a:ext cx="374810" cy="321096"/>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FFFF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34" name="Shape 2934"/>
          <p:cNvSpPr/>
          <p:nvPr/>
        </p:nvSpPr>
        <p:spPr>
          <a:xfrm>
            <a:off x="1859750" y="3668441"/>
            <a:ext cx="334746" cy="286926"/>
          </a:xfrm>
          <a:custGeom>
            <a:avLst/>
            <a:gdLst/>
            <a:ahLst/>
            <a:cxnLst>
              <a:cxn ang="0">
                <a:pos x="wd2" y="hd2"/>
              </a:cxn>
              <a:cxn ang="5400000">
                <a:pos x="wd2" y="hd2"/>
              </a:cxn>
              <a:cxn ang="10800000">
                <a:pos x="wd2" y="hd2"/>
              </a:cxn>
              <a:cxn ang="16200000">
                <a:pos x="wd2" y="hd2"/>
              </a:cxn>
            </a:cxnLst>
            <a:rect l="0" t="0" r="r" b="b"/>
            <a:pathLst>
              <a:path w="21600" h="21600" extrusionOk="0">
                <a:moveTo>
                  <a:pt x="21600" y="11172"/>
                </a:moveTo>
                <a:cubicBezTo>
                  <a:pt x="0" y="11172"/>
                  <a:pt x="0" y="11172"/>
                  <a:pt x="0" y="11172"/>
                </a:cubicBezTo>
                <a:cubicBezTo>
                  <a:pt x="0" y="5586"/>
                  <a:pt x="0" y="5586"/>
                  <a:pt x="0" y="5586"/>
                </a:cubicBezTo>
                <a:cubicBezTo>
                  <a:pt x="0" y="4469"/>
                  <a:pt x="953" y="3352"/>
                  <a:pt x="2224" y="3352"/>
                </a:cubicBezTo>
                <a:cubicBezTo>
                  <a:pt x="6353" y="3352"/>
                  <a:pt x="6353" y="3352"/>
                  <a:pt x="6353" y="3352"/>
                </a:cubicBezTo>
                <a:cubicBezTo>
                  <a:pt x="6353" y="1117"/>
                  <a:pt x="6353" y="1117"/>
                  <a:pt x="6353" y="1117"/>
                </a:cubicBezTo>
                <a:cubicBezTo>
                  <a:pt x="6353" y="372"/>
                  <a:pt x="6988" y="0"/>
                  <a:pt x="7624" y="0"/>
                </a:cubicBezTo>
                <a:cubicBezTo>
                  <a:pt x="14294" y="0"/>
                  <a:pt x="14294" y="0"/>
                  <a:pt x="14294" y="0"/>
                </a:cubicBezTo>
                <a:cubicBezTo>
                  <a:pt x="14929" y="0"/>
                  <a:pt x="15565" y="372"/>
                  <a:pt x="15565" y="1117"/>
                </a:cubicBezTo>
                <a:cubicBezTo>
                  <a:pt x="15565" y="3352"/>
                  <a:pt x="15565" y="3352"/>
                  <a:pt x="15565" y="3352"/>
                </a:cubicBezTo>
                <a:cubicBezTo>
                  <a:pt x="19694" y="3352"/>
                  <a:pt x="19694" y="3352"/>
                  <a:pt x="19694" y="3352"/>
                </a:cubicBezTo>
                <a:cubicBezTo>
                  <a:pt x="20965" y="3352"/>
                  <a:pt x="21600" y="4469"/>
                  <a:pt x="21600" y="5586"/>
                </a:cubicBezTo>
                <a:lnTo>
                  <a:pt x="21600" y="11172"/>
                </a:lnTo>
                <a:close/>
                <a:moveTo>
                  <a:pt x="21600" y="19366"/>
                </a:moveTo>
                <a:cubicBezTo>
                  <a:pt x="21600" y="20483"/>
                  <a:pt x="20965" y="21600"/>
                  <a:pt x="19694" y="21600"/>
                </a:cubicBezTo>
                <a:cubicBezTo>
                  <a:pt x="2224" y="21600"/>
                  <a:pt x="2224" y="21600"/>
                  <a:pt x="2224" y="21600"/>
                </a:cubicBezTo>
                <a:cubicBezTo>
                  <a:pt x="953" y="21600"/>
                  <a:pt x="0" y="20483"/>
                  <a:pt x="0" y="19366"/>
                </a:cubicBezTo>
                <a:cubicBezTo>
                  <a:pt x="0" y="12662"/>
                  <a:pt x="0" y="12662"/>
                  <a:pt x="0" y="12662"/>
                </a:cubicBezTo>
                <a:cubicBezTo>
                  <a:pt x="8259" y="12662"/>
                  <a:pt x="8259" y="12662"/>
                  <a:pt x="8259" y="12662"/>
                </a:cubicBezTo>
                <a:cubicBezTo>
                  <a:pt x="8259" y="14897"/>
                  <a:pt x="8259" y="14897"/>
                  <a:pt x="8259" y="14897"/>
                </a:cubicBezTo>
                <a:cubicBezTo>
                  <a:pt x="8259" y="15269"/>
                  <a:pt x="8576" y="15641"/>
                  <a:pt x="8894" y="15641"/>
                </a:cubicBezTo>
                <a:cubicBezTo>
                  <a:pt x="13024" y="15641"/>
                  <a:pt x="13024" y="15641"/>
                  <a:pt x="13024" y="15641"/>
                </a:cubicBezTo>
                <a:cubicBezTo>
                  <a:pt x="13341" y="15641"/>
                  <a:pt x="13659" y="15269"/>
                  <a:pt x="13659" y="14897"/>
                </a:cubicBezTo>
                <a:cubicBezTo>
                  <a:pt x="13659" y="12662"/>
                  <a:pt x="13659" y="12662"/>
                  <a:pt x="13659" y="12662"/>
                </a:cubicBezTo>
                <a:cubicBezTo>
                  <a:pt x="21600" y="12662"/>
                  <a:pt x="21600" y="12662"/>
                  <a:pt x="21600" y="12662"/>
                </a:cubicBezTo>
                <a:lnTo>
                  <a:pt x="21600" y="19366"/>
                </a:lnTo>
                <a:close/>
                <a:moveTo>
                  <a:pt x="13976" y="3352"/>
                </a:moveTo>
                <a:cubicBezTo>
                  <a:pt x="13976" y="1862"/>
                  <a:pt x="13976" y="1862"/>
                  <a:pt x="13976" y="1862"/>
                </a:cubicBezTo>
                <a:cubicBezTo>
                  <a:pt x="7941" y="1862"/>
                  <a:pt x="7941" y="1862"/>
                  <a:pt x="7941" y="1862"/>
                </a:cubicBezTo>
                <a:cubicBezTo>
                  <a:pt x="7941" y="3352"/>
                  <a:pt x="7941" y="3352"/>
                  <a:pt x="7941" y="3352"/>
                </a:cubicBezTo>
                <a:lnTo>
                  <a:pt x="13976" y="3352"/>
                </a:lnTo>
                <a:close/>
                <a:moveTo>
                  <a:pt x="12388" y="14524"/>
                </a:moveTo>
                <a:cubicBezTo>
                  <a:pt x="9529" y="14524"/>
                  <a:pt x="9529" y="14524"/>
                  <a:pt x="9529" y="14524"/>
                </a:cubicBezTo>
                <a:cubicBezTo>
                  <a:pt x="9529" y="12662"/>
                  <a:pt x="9529" y="12662"/>
                  <a:pt x="9529" y="12662"/>
                </a:cubicBezTo>
                <a:cubicBezTo>
                  <a:pt x="12388" y="12662"/>
                  <a:pt x="12388" y="12662"/>
                  <a:pt x="12388" y="12662"/>
                </a:cubicBezTo>
                <a:lnTo>
                  <a:pt x="12388" y="14524"/>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35" name="Shape 2935"/>
          <p:cNvSpPr/>
          <p:nvPr/>
        </p:nvSpPr>
        <p:spPr>
          <a:xfrm>
            <a:off x="3988587" y="4933740"/>
            <a:ext cx="374810" cy="251203"/>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36" name="Shape 2936"/>
          <p:cNvSpPr/>
          <p:nvPr/>
        </p:nvSpPr>
        <p:spPr>
          <a:xfrm>
            <a:off x="1190177" y="4901845"/>
            <a:ext cx="267363" cy="321349"/>
          </a:xfrm>
          <a:custGeom>
            <a:avLst/>
            <a:gdLst/>
            <a:ahLst/>
            <a:cxnLst>
              <a:cxn ang="0">
                <a:pos x="wd2" y="hd2"/>
              </a:cxn>
              <a:cxn ang="5400000">
                <a:pos x="wd2" y="hd2"/>
              </a:cxn>
              <a:cxn ang="10800000">
                <a:pos x="wd2" y="hd2"/>
              </a:cxn>
              <a:cxn ang="16200000">
                <a:pos x="wd2" y="hd2"/>
              </a:cxn>
            </a:cxnLst>
            <a:rect l="0" t="0" r="r" b="b"/>
            <a:pathLst>
              <a:path w="21600" h="21600" extrusionOk="0">
                <a:moveTo>
                  <a:pt x="21600" y="11545"/>
                </a:moveTo>
                <a:cubicBezTo>
                  <a:pt x="21600" y="17503"/>
                  <a:pt x="11700" y="21228"/>
                  <a:pt x="11250" y="21600"/>
                </a:cubicBezTo>
                <a:cubicBezTo>
                  <a:pt x="11250" y="21600"/>
                  <a:pt x="10800" y="21600"/>
                  <a:pt x="10800" y="21600"/>
                </a:cubicBezTo>
                <a:cubicBezTo>
                  <a:pt x="10800" y="21600"/>
                  <a:pt x="10350" y="21600"/>
                  <a:pt x="10350" y="21600"/>
                </a:cubicBezTo>
                <a:cubicBezTo>
                  <a:pt x="9900" y="21228"/>
                  <a:pt x="0" y="17503"/>
                  <a:pt x="0" y="11545"/>
                </a:cubicBezTo>
                <a:cubicBezTo>
                  <a:pt x="0" y="745"/>
                  <a:pt x="0" y="745"/>
                  <a:pt x="0" y="745"/>
                </a:cubicBezTo>
                <a:cubicBezTo>
                  <a:pt x="0" y="372"/>
                  <a:pt x="450" y="0"/>
                  <a:pt x="900" y="0"/>
                </a:cubicBezTo>
                <a:cubicBezTo>
                  <a:pt x="20700" y="0"/>
                  <a:pt x="20700" y="0"/>
                  <a:pt x="20700" y="0"/>
                </a:cubicBezTo>
                <a:cubicBezTo>
                  <a:pt x="21150" y="0"/>
                  <a:pt x="21600" y="372"/>
                  <a:pt x="21600" y="745"/>
                </a:cubicBezTo>
                <a:lnTo>
                  <a:pt x="21600" y="11545"/>
                </a:lnTo>
                <a:close/>
                <a:moveTo>
                  <a:pt x="18450" y="2607"/>
                </a:moveTo>
                <a:cubicBezTo>
                  <a:pt x="10800" y="2607"/>
                  <a:pt x="10800" y="2607"/>
                  <a:pt x="10800" y="2607"/>
                </a:cubicBezTo>
                <a:cubicBezTo>
                  <a:pt x="10800" y="18621"/>
                  <a:pt x="10800" y="18621"/>
                  <a:pt x="10800" y="18621"/>
                </a:cubicBezTo>
                <a:cubicBezTo>
                  <a:pt x="11700" y="18248"/>
                  <a:pt x="13050" y="17503"/>
                  <a:pt x="14400" y="16759"/>
                </a:cubicBezTo>
                <a:cubicBezTo>
                  <a:pt x="16200" y="15641"/>
                  <a:pt x="18450" y="13779"/>
                  <a:pt x="18450" y="11545"/>
                </a:cubicBezTo>
                <a:lnTo>
                  <a:pt x="18450" y="260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37" name="Shape 2937"/>
          <p:cNvSpPr/>
          <p:nvPr/>
        </p:nvSpPr>
        <p:spPr>
          <a:xfrm>
            <a:off x="5398000" y="5635735"/>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grpSp>
        <p:nvGrpSpPr>
          <p:cNvPr id="2941" name="Group 2941"/>
          <p:cNvGrpSpPr/>
          <p:nvPr/>
        </p:nvGrpSpPr>
        <p:grpSpPr>
          <a:xfrm>
            <a:off x="5449071" y="5597350"/>
            <a:ext cx="3314915" cy="2544708"/>
            <a:chOff x="0" y="0"/>
            <a:chExt cx="3314913" cy="2544706"/>
          </a:xfrm>
        </p:grpSpPr>
        <p:sp>
          <p:nvSpPr>
            <p:cNvPr id="2938" name="Shape 2938"/>
            <p:cNvSpPr/>
            <p:nvPr/>
          </p:nvSpPr>
          <p:spPr>
            <a:xfrm>
              <a:off x="407473" y="591495"/>
              <a:ext cx="2907441" cy="1953212"/>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939" name="Shape 2939"/>
            <p:cNvSpPr/>
            <p:nvPr/>
          </p:nvSpPr>
          <p:spPr>
            <a:xfrm>
              <a:off x="401269" y="0"/>
              <a:ext cx="2653173" cy="48260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Type #2</a:t>
              </a:r>
            </a:p>
          </p:txBody>
        </p:sp>
        <p:sp>
          <p:nvSpPr>
            <p:cNvPr id="2940" name="Shape 2940"/>
            <p:cNvSpPr/>
            <p:nvPr/>
          </p:nvSpPr>
          <p:spPr>
            <a:xfrm>
              <a:off x="0" y="135576"/>
              <a:ext cx="260990" cy="173531"/>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
        <p:nvSpPr>
          <p:cNvPr id="2942" name="Shape 2942"/>
          <p:cNvSpPr/>
          <p:nvPr/>
        </p:nvSpPr>
        <p:spPr>
          <a:xfrm>
            <a:off x="9400154" y="3209052"/>
            <a:ext cx="2907441" cy="195321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943" name="Shape 2943"/>
          <p:cNvSpPr/>
          <p:nvPr/>
        </p:nvSpPr>
        <p:spPr>
          <a:xfrm>
            <a:off x="9393949" y="2617556"/>
            <a:ext cx="2653173"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Type #3</a:t>
            </a:r>
          </a:p>
        </p:txBody>
      </p:sp>
      <p:sp>
        <p:nvSpPr>
          <p:cNvPr id="2944" name="Shape 2944"/>
          <p:cNvSpPr/>
          <p:nvPr/>
        </p:nvSpPr>
        <p:spPr>
          <a:xfrm>
            <a:off x="8941609" y="2655941"/>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45" name="Shape 2945"/>
          <p:cNvSpPr/>
          <p:nvPr/>
        </p:nvSpPr>
        <p:spPr>
          <a:xfrm>
            <a:off x="8941609" y="5635735"/>
            <a:ext cx="363133"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46" name="Shape 2946"/>
          <p:cNvSpPr/>
          <p:nvPr/>
        </p:nvSpPr>
        <p:spPr>
          <a:xfrm>
            <a:off x="9400154" y="6188846"/>
            <a:ext cx="2907441" cy="195321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2947" name="Shape 2947"/>
          <p:cNvSpPr/>
          <p:nvPr/>
        </p:nvSpPr>
        <p:spPr>
          <a:xfrm>
            <a:off x="9393949" y="5597350"/>
            <a:ext cx="2653173"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Type #4</a:t>
            </a:r>
          </a:p>
        </p:txBody>
      </p:sp>
      <p:sp>
        <p:nvSpPr>
          <p:cNvPr id="2948" name="Shape 2948"/>
          <p:cNvSpPr/>
          <p:nvPr/>
        </p:nvSpPr>
        <p:spPr>
          <a:xfrm>
            <a:off x="9030547" y="2740053"/>
            <a:ext cx="210657" cy="212206"/>
          </a:xfrm>
          <a:custGeom>
            <a:avLst/>
            <a:gdLst/>
            <a:ahLst/>
            <a:cxnLst>
              <a:cxn ang="0">
                <a:pos x="wd2" y="hd2"/>
              </a:cxn>
              <a:cxn ang="5400000">
                <a:pos x="wd2" y="hd2"/>
              </a:cxn>
              <a:cxn ang="10800000">
                <a:pos x="wd2" y="hd2"/>
              </a:cxn>
              <a:cxn ang="16200000">
                <a:pos x="wd2" y="hd2"/>
              </a:cxn>
            </a:cxnLst>
            <a:rect l="0" t="0" r="r" b="b"/>
            <a:pathLst>
              <a:path w="21600" h="21600" extrusionOk="0">
                <a:moveTo>
                  <a:pt x="21600" y="14743"/>
                </a:moveTo>
                <a:cubicBezTo>
                  <a:pt x="21600" y="15429"/>
                  <a:pt x="21257" y="16114"/>
                  <a:pt x="20571" y="16457"/>
                </a:cubicBezTo>
                <a:cubicBezTo>
                  <a:pt x="11657" y="21257"/>
                  <a:pt x="11657" y="21257"/>
                  <a:pt x="11657" y="21257"/>
                </a:cubicBezTo>
                <a:cubicBezTo>
                  <a:pt x="11314" y="21600"/>
                  <a:pt x="10971" y="21600"/>
                  <a:pt x="10629" y="21600"/>
                </a:cubicBezTo>
                <a:cubicBezTo>
                  <a:pt x="10629" y="21600"/>
                  <a:pt x="10286" y="21600"/>
                  <a:pt x="9943" y="21257"/>
                </a:cubicBezTo>
                <a:cubicBezTo>
                  <a:pt x="686" y="16457"/>
                  <a:pt x="686" y="16457"/>
                  <a:pt x="686" y="16457"/>
                </a:cubicBezTo>
                <a:cubicBezTo>
                  <a:pt x="343" y="16114"/>
                  <a:pt x="0" y="15429"/>
                  <a:pt x="0" y="14743"/>
                </a:cubicBezTo>
                <a:cubicBezTo>
                  <a:pt x="0" y="4800"/>
                  <a:pt x="0" y="4800"/>
                  <a:pt x="0" y="4800"/>
                </a:cubicBezTo>
                <a:cubicBezTo>
                  <a:pt x="0" y="4114"/>
                  <a:pt x="343" y="3429"/>
                  <a:pt x="1029" y="3429"/>
                </a:cubicBezTo>
                <a:cubicBezTo>
                  <a:pt x="10286" y="0"/>
                  <a:pt x="10286" y="0"/>
                  <a:pt x="10286" y="0"/>
                </a:cubicBezTo>
                <a:cubicBezTo>
                  <a:pt x="10286" y="0"/>
                  <a:pt x="10629" y="0"/>
                  <a:pt x="10629" y="0"/>
                </a:cubicBezTo>
                <a:cubicBezTo>
                  <a:pt x="10971" y="0"/>
                  <a:pt x="10971" y="0"/>
                  <a:pt x="11314" y="0"/>
                </a:cubicBezTo>
                <a:cubicBezTo>
                  <a:pt x="20571" y="3429"/>
                  <a:pt x="20571" y="3429"/>
                  <a:pt x="20571" y="3429"/>
                </a:cubicBezTo>
                <a:cubicBezTo>
                  <a:pt x="21257" y="3429"/>
                  <a:pt x="21600" y="4114"/>
                  <a:pt x="21600" y="4800"/>
                </a:cubicBezTo>
                <a:lnTo>
                  <a:pt x="21600" y="14743"/>
                </a:lnTo>
                <a:close/>
                <a:moveTo>
                  <a:pt x="19886" y="4800"/>
                </a:moveTo>
                <a:cubicBezTo>
                  <a:pt x="10629" y="1371"/>
                  <a:pt x="10629" y="1371"/>
                  <a:pt x="10629" y="1371"/>
                </a:cubicBezTo>
                <a:cubicBezTo>
                  <a:pt x="1714" y="4800"/>
                  <a:pt x="1714" y="4800"/>
                  <a:pt x="1714" y="4800"/>
                </a:cubicBezTo>
                <a:cubicBezTo>
                  <a:pt x="10629" y="8229"/>
                  <a:pt x="10629" y="8229"/>
                  <a:pt x="10629" y="8229"/>
                </a:cubicBezTo>
                <a:lnTo>
                  <a:pt x="19886" y="4800"/>
                </a:lnTo>
                <a:close/>
                <a:moveTo>
                  <a:pt x="19886" y="14743"/>
                </a:moveTo>
                <a:cubicBezTo>
                  <a:pt x="19886" y="6514"/>
                  <a:pt x="19886" y="6514"/>
                  <a:pt x="19886" y="6514"/>
                </a:cubicBezTo>
                <a:cubicBezTo>
                  <a:pt x="11657" y="9600"/>
                  <a:pt x="11657" y="9600"/>
                  <a:pt x="11657" y="9600"/>
                </a:cubicBezTo>
                <a:cubicBezTo>
                  <a:pt x="11657" y="19543"/>
                  <a:pt x="11657" y="19543"/>
                  <a:pt x="11657" y="19543"/>
                </a:cubicBezTo>
                <a:lnTo>
                  <a:pt x="19886" y="14743"/>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2949" name="Shape 2949"/>
          <p:cNvSpPr/>
          <p:nvPr/>
        </p:nvSpPr>
        <p:spPr>
          <a:xfrm>
            <a:off x="9024042" y="5714363"/>
            <a:ext cx="198266" cy="210658"/>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5125" y="21600"/>
                  <a:pt x="0" y="17143"/>
                  <a:pt x="0" y="11657"/>
                </a:cubicBezTo>
                <a:cubicBezTo>
                  <a:pt x="0" y="8229"/>
                  <a:pt x="1831" y="5486"/>
                  <a:pt x="4393" y="3429"/>
                </a:cubicBezTo>
                <a:cubicBezTo>
                  <a:pt x="5125" y="3086"/>
                  <a:pt x="6224" y="3086"/>
                  <a:pt x="6956" y="3771"/>
                </a:cubicBezTo>
                <a:cubicBezTo>
                  <a:pt x="7688" y="4800"/>
                  <a:pt x="7322" y="5829"/>
                  <a:pt x="6590" y="6171"/>
                </a:cubicBezTo>
                <a:cubicBezTo>
                  <a:pt x="4759" y="7543"/>
                  <a:pt x="3661" y="9600"/>
                  <a:pt x="3661" y="11657"/>
                </a:cubicBezTo>
                <a:cubicBezTo>
                  <a:pt x="3661" y="15086"/>
                  <a:pt x="6956" y="18171"/>
                  <a:pt x="10983" y="18171"/>
                </a:cubicBezTo>
                <a:cubicBezTo>
                  <a:pt x="14644" y="18171"/>
                  <a:pt x="17939" y="15086"/>
                  <a:pt x="17939" y="11657"/>
                </a:cubicBezTo>
                <a:cubicBezTo>
                  <a:pt x="17939" y="9600"/>
                  <a:pt x="16841" y="7543"/>
                  <a:pt x="15010" y="6171"/>
                </a:cubicBezTo>
                <a:cubicBezTo>
                  <a:pt x="14278" y="5829"/>
                  <a:pt x="14278" y="4800"/>
                  <a:pt x="14644" y="3771"/>
                </a:cubicBezTo>
                <a:cubicBezTo>
                  <a:pt x="15376" y="3086"/>
                  <a:pt x="16475" y="3086"/>
                  <a:pt x="17207" y="3429"/>
                </a:cubicBezTo>
                <a:cubicBezTo>
                  <a:pt x="20136" y="5486"/>
                  <a:pt x="21600" y="8229"/>
                  <a:pt x="21600" y="11657"/>
                </a:cubicBezTo>
                <a:cubicBezTo>
                  <a:pt x="21600" y="17143"/>
                  <a:pt x="16841" y="21600"/>
                  <a:pt x="10983" y="21600"/>
                </a:cubicBezTo>
                <a:close/>
                <a:moveTo>
                  <a:pt x="12447" y="9943"/>
                </a:moveTo>
                <a:cubicBezTo>
                  <a:pt x="12447" y="10971"/>
                  <a:pt x="11715" y="11657"/>
                  <a:pt x="10983" y="11657"/>
                </a:cubicBezTo>
                <a:cubicBezTo>
                  <a:pt x="9885" y="11657"/>
                  <a:pt x="9153" y="10971"/>
                  <a:pt x="9153" y="9943"/>
                </a:cubicBezTo>
                <a:cubicBezTo>
                  <a:pt x="9153" y="1714"/>
                  <a:pt x="9153" y="1714"/>
                  <a:pt x="9153" y="1714"/>
                </a:cubicBezTo>
                <a:cubicBezTo>
                  <a:pt x="9153" y="686"/>
                  <a:pt x="9885" y="0"/>
                  <a:pt x="10983" y="0"/>
                </a:cubicBezTo>
                <a:cubicBezTo>
                  <a:pt x="11715" y="0"/>
                  <a:pt x="12447" y="686"/>
                  <a:pt x="12447" y="1714"/>
                </a:cubicBezTo>
                <a:lnTo>
                  <a:pt x="12447" y="9943"/>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1" name="Shape 295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2952" name="Shape 295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56</a:t>
            </a:fld>
            <a:endParaRPr sz="2600">
              <a:solidFill>
                <a:srgbClr val="3F454D"/>
              </a:solidFill>
            </a:endParaRPr>
          </a:p>
        </p:txBody>
      </p:sp>
      <p:sp>
        <p:nvSpPr>
          <p:cNvPr id="2953" name="Shape 2953"/>
          <p:cNvSpPr/>
          <p:nvPr/>
        </p:nvSpPr>
        <p:spPr>
          <a:xfrm>
            <a:off x="619857" y="3265339"/>
            <a:ext cx="1709351" cy="245640"/>
          </a:xfrm>
          <a:prstGeom prst="roundRect">
            <a:avLst>
              <a:gd name="adj" fmla="val 50000"/>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54" name="Shape 2954"/>
          <p:cNvSpPr/>
          <p:nvPr/>
        </p:nvSpPr>
        <p:spPr>
          <a:xfrm>
            <a:off x="878090" y="2927193"/>
            <a:ext cx="921931" cy="9219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25400">
            <a:solidFill>
              <a:srgbClr val="F4F4F4"/>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955" name="Shape 2955"/>
          <p:cNvSpPr/>
          <p:nvPr/>
        </p:nvSpPr>
        <p:spPr>
          <a:xfrm>
            <a:off x="871317" y="3208665"/>
            <a:ext cx="949024" cy="3589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2000">
                <a:solidFill>
                  <a:srgbClr val="F4F4F4"/>
                </a:solidFill>
              </a:defRPr>
            </a:lvl1pPr>
          </a:lstStyle>
          <a:p>
            <a:pPr lvl="0">
              <a:defRPr sz="1800">
                <a:solidFill>
                  <a:srgbClr val="000000"/>
                </a:solidFill>
              </a:defRPr>
            </a:pPr>
            <a:r>
              <a:rPr sz="2000">
                <a:solidFill>
                  <a:srgbClr val="F4F4F4"/>
                </a:solidFill>
              </a:rPr>
              <a:t>87%</a:t>
            </a:r>
          </a:p>
        </p:txBody>
      </p:sp>
      <p:sp>
        <p:nvSpPr>
          <p:cNvPr id="2956" name="Shape 2956"/>
          <p:cNvSpPr/>
          <p:nvPr/>
        </p:nvSpPr>
        <p:spPr>
          <a:xfrm>
            <a:off x="2125491" y="3305376"/>
            <a:ext cx="98033" cy="165565"/>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957" name="Shape 2957"/>
          <p:cNvSpPr/>
          <p:nvPr/>
        </p:nvSpPr>
        <p:spPr>
          <a:xfrm>
            <a:off x="237415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58" name="Shape 2958"/>
          <p:cNvSpPr/>
          <p:nvPr/>
        </p:nvSpPr>
        <p:spPr>
          <a:xfrm>
            <a:off x="267251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59" name="Shape 2959"/>
          <p:cNvSpPr/>
          <p:nvPr/>
        </p:nvSpPr>
        <p:spPr>
          <a:xfrm>
            <a:off x="297087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0" name="Shape 2960"/>
          <p:cNvSpPr/>
          <p:nvPr/>
        </p:nvSpPr>
        <p:spPr>
          <a:xfrm>
            <a:off x="326923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1" name="Shape 2961"/>
          <p:cNvSpPr/>
          <p:nvPr/>
        </p:nvSpPr>
        <p:spPr>
          <a:xfrm>
            <a:off x="356759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2" name="Shape 2962"/>
          <p:cNvSpPr/>
          <p:nvPr/>
        </p:nvSpPr>
        <p:spPr>
          <a:xfrm>
            <a:off x="386595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3" name="Shape 2963"/>
          <p:cNvSpPr/>
          <p:nvPr/>
        </p:nvSpPr>
        <p:spPr>
          <a:xfrm>
            <a:off x="4164310" y="3261450"/>
            <a:ext cx="253418"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4" name="Shape 2964"/>
          <p:cNvSpPr/>
          <p:nvPr/>
        </p:nvSpPr>
        <p:spPr>
          <a:xfrm>
            <a:off x="446267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5" name="Shape 2965"/>
          <p:cNvSpPr/>
          <p:nvPr/>
        </p:nvSpPr>
        <p:spPr>
          <a:xfrm>
            <a:off x="4761031" y="3261450"/>
            <a:ext cx="253418"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6" name="Shape 2966"/>
          <p:cNvSpPr/>
          <p:nvPr/>
        </p:nvSpPr>
        <p:spPr>
          <a:xfrm>
            <a:off x="505939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7" name="Shape 2967"/>
          <p:cNvSpPr/>
          <p:nvPr/>
        </p:nvSpPr>
        <p:spPr>
          <a:xfrm>
            <a:off x="5357752"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8" name="Shape 2968"/>
          <p:cNvSpPr/>
          <p:nvPr/>
        </p:nvSpPr>
        <p:spPr>
          <a:xfrm>
            <a:off x="565611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69" name="Shape 2969"/>
          <p:cNvSpPr/>
          <p:nvPr/>
        </p:nvSpPr>
        <p:spPr>
          <a:xfrm>
            <a:off x="5954471" y="3261450"/>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70" name="Shape 2970"/>
          <p:cNvSpPr/>
          <p:nvPr/>
        </p:nvSpPr>
        <p:spPr>
          <a:xfrm>
            <a:off x="619857" y="4360996"/>
            <a:ext cx="1709351" cy="245640"/>
          </a:xfrm>
          <a:prstGeom prst="roundRect">
            <a:avLst>
              <a:gd name="adj" fmla="val 50000"/>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71" name="Shape 2971"/>
          <p:cNvSpPr/>
          <p:nvPr/>
        </p:nvSpPr>
        <p:spPr>
          <a:xfrm>
            <a:off x="878090" y="4022851"/>
            <a:ext cx="921931" cy="9219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25400">
            <a:solidFill>
              <a:srgbClr val="F4F4F4"/>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972" name="Shape 2972"/>
          <p:cNvSpPr/>
          <p:nvPr/>
        </p:nvSpPr>
        <p:spPr>
          <a:xfrm>
            <a:off x="871317" y="4304322"/>
            <a:ext cx="949024" cy="3589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2000">
                <a:solidFill>
                  <a:srgbClr val="F4F4F4"/>
                </a:solidFill>
              </a:defRPr>
            </a:lvl1pPr>
          </a:lstStyle>
          <a:p>
            <a:pPr lvl="0">
              <a:defRPr sz="1800">
                <a:solidFill>
                  <a:srgbClr val="000000"/>
                </a:solidFill>
              </a:defRPr>
            </a:pPr>
            <a:r>
              <a:rPr sz="2000">
                <a:solidFill>
                  <a:srgbClr val="F4F4F4"/>
                </a:solidFill>
              </a:rPr>
              <a:t>45%</a:t>
            </a:r>
          </a:p>
        </p:txBody>
      </p:sp>
      <p:sp>
        <p:nvSpPr>
          <p:cNvPr id="2973" name="Shape 2973"/>
          <p:cNvSpPr/>
          <p:nvPr/>
        </p:nvSpPr>
        <p:spPr>
          <a:xfrm>
            <a:off x="2125491" y="4401033"/>
            <a:ext cx="98033" cy="16556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974" name="Shape 2974"/>
          <p:cNvSpPr/>
          <p:nvPr/>
        </p:nvSpPr>
        <p:spPr>
          <a:xfrm>
            <a:off x="237415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75" name="Shape 2975"/>
          <p:cNvSpPr/>
          <p:nvPr/>
        </p:nvSpPr>
        <p:spPr>
          <a:xfrm>
            <a:off x="267251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76" name="Shape 2976"/>
          <p:cNvSpPr/>
          <p:nvPr/>
        </p:nvSpPr>
        <p:spPr>
          <a:xfrm>
            <a:off x="297087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77" name="Shape 2977"/>
          <p:cNvSpPr/>
          <p:nvPr/>
        </p:nvSpPr>
        <p:spPr>
          <a:xfrm>
            <a:off x="326923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78" name="Shape 2978"/>
          <p:cNvSpPr/>
          <p:nvPr/>
        </p:nvSpPr>
        <p:spPr>
          <a:xfrm>
            <a:off x="356759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79" name="Shape 2979"/>
          <p:cNvSpPr/>
          <p:nvPr/>
        </p:nvSpPr>
        <p:spPr>
          <a:xfrm>
            <a:off x="386595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80" name="Shape 2980"/>
          <p:cNvSpPr/>
          <p:nvPr/>
        </p:nvSpPr>
        <p:spPr>
          <a:xfrm>
            <a:off x="416431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81" name="Shape 2981"/>
          <p:cNvSpPr/>
          <p:nvPr/>
        </p:nvSpPr>
        <p:spPr>
          <a:xfrm>
            <a:off x="446267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82" name="Shape 2982"/>
          <p:cNvSpPr/>
          <p:nvPr/>
        </p:nvSpPr>
        <p:spPr>
          <a:xfrm>
            <a:off x="4761031" y="4357108"/>
            <a:ext cx="253418"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83" name="Shape 2983"/>
          <p:cNvSpPr/>
          <p:nvPr/>
        </p:nvSpPr>
        <p:spPr>
          <a:xfrm>
            <a:off x="505939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84" name="Shape 2984"/>
          <p:cNvSpPr/>
          <p:nvPr/>
        </p:nvSpPr>
        <p:spPr>
          <a:xfrm>
            <a:off x="5357752"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85" name="Shape 2985"/>
          <p:cNvSpPr/>
          <p:nvPr/>
        </p:nvSpPr>
        <p:spPr>
          <a:xfrm>
            <a:off x="5656111" y="4357108"/>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86" name="Shape 2986"/>
          <p:cNvSpPr/>
          <p:nvPr/>
        </p:nvSpPr>
        <p:spPr>
          <a:xfrm>
            <a:off x="5954471" y="4357108"/>
            <a:ext cx="253418"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87" name="Shape 2987"/>
          <p:cNvSpPr/>
          <p:nvPr/>
        </p:nvSpPr>
        <p:spPr>
          <a:xfrm>
            <a:off x="619857" y="5456654"/>
            <a:ext cx="1709351" cy="245640"/>
          </a:xfrm>
          <a:prstGeom prst="roundRect">
            <a:avLst>
              <a:gd name="adj" fmla="val 50000"/>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88" name="Shape 2988"/>
          <p:cNvSpPr/>
          <p:nvPr/>
        </p:nvSpPr>
        <p:spPr>
          <a:xfrm>
            <a:off x="878090" y="5118509"/>
            <a:ext cx="921931" cy="9219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25400">
            <a:solidFill>
              <a:srgbClr val="F4F4F4"/>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2989" name="Shape 2989"/>
          <p:cNvSpPr/>
          <p:nvPr/>
        </p:nvSpPr>
        <p:spPr>
          <a:xfrm>
            <a:off x="871317" y="5399980"/>
            <a:ext cx="949024" cy="3589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2000">
                <a:solidFill>
                  <a:srgbClr val="F4F4F4"/>
                </a:solidFill>
              </a:defRPr>
            </a:lvl1pPr>
          </a:lstStyle>
          <a:p>
            <a:pPr lvl="0">
              <a:defRPr sz="1800">
                <a:solidFill>
                  <a:srgbClr val="000000"/>
                </a:solidFill>
              </a:defRPr>
            </a:pPr>
            <a:r>
              <a:rPr sz="2000">
                <a:solidFill>
                  <a:srgbClr val="F4F4F4"/>
                </a:solidFill>
              </a:rPr>
              <a:t>12%</a:t>
            </a:r>
          </a:p>
        </p:txBody>
      </p:sp>
      <p:sp>
        <p:nvSpPr>
          <p:cNvPr id="2990" name="Shape 2990"/>
          <p:cNvSpPr/>
          <p:nvPr/>
        </p:nvSpPr>
        <p:spPr>
          <a:xfrm>
            <a:off x="2125491" y="5496691"/>
            <a:ext cx="98033" cy="16556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2991" name="Shape 2991"/>
          <p:cNvSpPr/>
          <p:nvPr/>
        </p:nvSpPr>
        <p:spPr>
          <a:xfrm>
            <a:off x="237415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92" name="Shape 2992"/>
          <p:cNvSpPr/>
          <p:nvPr/>
        </p:nvSpPr>
        <p:spPr>
          <a:xfrm>
            <a:off x="267251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93" name="Shape 2993"/>
          <p:cNvSpPr/>
          <p:nvPr/>
        </p:nvSpPr>
        <p:spPr>
          <a:xfrm>
            <a:off x="297087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94" name="Shape 2994"/>
          <p:cNvSpPr/>
          <p:nvPr/>
        </p:nvSpPr>
        <p:spPr>
          <a:xfrm>
            <a:off x="326923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95" name="Shape 2995"/>
          <p:cNvSpPr/>
          <p:nvPr/>
        </p:nvSpPr>
        <p:spPr>
          <a:xfrm>
            <a:off x="356759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96" name="Shape 2996"/>
          <p:cNvSpPr/>
          <p:nvPr/>
        </p:nvSpPr>
        <p:spPr>
          <a:xfrm>
            <a:off x="386595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97" name="Shape 2997"/>
          <p:cNvSpPr/>
          <p:nvPr/>
        </p:nvSpPr>
        <p:spPr>
          <a:xfrm>
            <a:off x="4164310" y="5452766"/>
            <a:ext cx="253418"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98" name="Shape 2998"/>
          <p:cNvSpPr/>
          <p:nvPr/>
        </p:nvSpPr>
        <p:spPr>
          <a:xfrm>
            <a:off x="446267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999" name="Shape 2999"/>
          <p:cNvSpPr/>
          <p:nvPr/>
        </p:nvSpPr>
        <p:spPr>
          <a:xfrm>
            <a:off x="4761031" y="5452766"/>
            <a:ext cx="253418"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00" name="Shape 3000"/>
          <p:cNvSpPr/>
          <p:nvPr/>
        </p:nvSpPr>
        <p:spPr>
          <a:xfrm>
            <a:off x="505939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01" name="Shape 3001"/>
          <p:cNvSpPr/>
          <p:nvPr/>
        </p:nvSpPr>
        <p:spPr>
          <a:xfrm>
            <a:off x="5357752"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02" name="Shape 3002"/>
          <p:cNvSpPr/>
          <p:nvPr/>
        </p:nvSpPr>
        <p:spPr>
          <a:xfrm>
            <a:off x="565611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03" name="Shape 3003"/>
          <p:cNvSpPr/>
          <p:nvPr/>
        </p:nvSpPr>
        <p:spPr>
          <a:xfrm>
            <a:off x="5954471" y="5452766"/>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04" name="Shape 3004"/>
          <p:cNvSpPr/>
          <p:nvPr/>
        </p:nvSpPr>
        <p:spPr>
          <a:xfrm>
            <a:off x="619857" y="6552311"/>
            <a:ext cx="1709351" cy="245640"/>
          </a:xfrm>
          <a:prstGeom prst="roundRect">
            <a:avLst>
              <a:gd name="adj" fmla="val 50000"/>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05" name="Shape 3005"/>
          <p:cNvSpPr/>
          <p:nvPr/>
        </p:nvSpPr>
        <p:spPr>
          <a:xfrm>
            <a:off x="878090" y="6214166"/>
            <a:ext cx="921931" cy="9219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25400">
            <a:solidFill>
              <a:srgbClr val="F4F4F4"/>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006" name="Shape 3006"/>
          <p:cNvSpPr/>
          <p:nvPr/>
        </p:nvSpPr>
        <p:spPr>
          <a:xfrm>
            <a:off x="871317" y="6495637"/>
            <a:ext cx="949024" cy="3589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2000">
                <a:solidFill>
                  <a:srgbClr val="F4F4F4"/>
                </a:solidFill>
              </a:defRPr>
            </a:lvl1pPr>
          </a:lstStyle>
          <a:p>
            <a:pPr lvl="0">
              <a:defRPr sz="1800">
                <a:solidFill>
                  <a:srgbClr val="000000"/>
                </a:solidFill>
              </a:defRPr>
            </a:pPr>
            <a:r>
              <a:rPr sz="2000">
                <a:solidFill>
                  <a:srgbClr val="F4F4F4"/>
                </a:solidFill>
              </a:rPr>
              <a:t>52%</a:t>
            </a:r>
          </a:p>
        </p:txBody>
      </p:sp>
      <p:sp>
        <p:nvSpPr>
          <p:cNvPr id="3007" name="Shape 3007"/>
          <p:cNvSpPr/>
          <p:nvPr/>
        </p:nvSpPr>
        <p:spPr>
          <a:xfrm>
            <a:off x="2125491" y="6592349"/>
            <a:ext cx="98033" cy="16556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008" name="Shape 3008"/>
          <p:cNvSpPr/>
          <p:nvPr/>
        </p:nvSpPr>
        <p:spPr>
          <a:xfrm>
            <a:off x="237415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09" name="Shape 3009"/>
          <p:cNvSpPr/>
          <p:nvPr/>
        </p:nvSpPr>
        <p:spPr>
          <a:xfrm>
            <a:off x="267251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0" name="Shape 3010"/>
          <p:cNvSpPr/>
          <p:nvPr/>
        </p:nvSpPr>
        <p:spPr>
          <a:xfrm>
            <a:off x="297087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1" name="Shape 3011"/>
          <p:cNvSpPr/>
          <p:nvPr/>
        </p:nvSpPr>
        <p:spPr>
          <a:xfrm>
            <a:off x="326923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2" name="Shape 3012"/>
          <p:cNvSpPr/>
          <p:nvPr/>
        </p:nvSpPr>
        <p:spPr>
          <a:xfrm>
            <a:off x="356759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3" name="Shape 3013"/>
          <p:cNvSpPr/>
          <p:nvPr/>
        </p:nvSpPr>
        <p:spPr>
          <a:xfrm>
            <a:off x="386595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4" name="Shape 3014"/>
          <p:cNvSpPr/>
          <p:nvPr/>
        </p:nvSpPr>
        <p:spPr>
          <a:xfrm>
            <a:off x="416431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5" name="Shape 3015"/>
          <p:cNvSpPr/>
          <p:nvPr/>
        </p:nvSpPr>
        <p:spPr>
          <a:xfrm>
            <a:off x="446267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6" name="Shape 3016"/>
          <p:cNvSpPr/>
          <p:nvPr/>
        </p:nvSpPr>
        <p:spPr>
          <a:xfrm>
            <a:off x="4761031" y="6548423"/>
            <a:ext cx="253418"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7" name="Shape 3017"/>
          <p:cNvSpPr/>
          <p:nvPr/>
        </p:nvSpPr>
        <p:spPr>
          <a:xfrm>
            <a:off x="505939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8" name="Shape 3018"/>
          <p:cNvSpPr/>
          <p:nvPr/>
        </p:nvSpPr>
        <p:spPr>
          <a:xfrm>
            <a:off x="5357752"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19" name="Shape 3019"/>
          <p:cNvSpPr/>
          <p:nvPr/>
        </p:nvSpPr>
        <p:spPr>
          <a:xfrm>
            <a:off x="5656111" y="6548423"/>
            <a:ext cx="253417"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20" name="Shape 3020"/>
          <p:cNvSpPr/>
          <p:nvPr/>
        </p:nvSpPr>
        <p:spPr>
          <a:xfrm>
            <a:off x="5954471" y="6548423"/>
            <a:ext cx="253418" cy="2534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021" name="Shape 3021"/>
          <p:cNvSpPr>
            <a:spLocks noGrp="1"/>
          </p:cNvSpPr>
          <p:nvPr>
            <p:ph type="body" idx="1"/>
          </p:nvPr>
        </p:nvSpPr>
        <p:spPr>
          <a:xfrm>
            <a:off x="6772815" y="4443993"/>
            <a:ext cx="5517502" cy="3868869"/>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022" name="Shape 3022"/>
          <p:cNvSpPr/>
          <p:nvPr/>
        </p:nvSpPr>
        <p:spPr>
          <a:xfrm>
            <a:off x="6772815" y="2931505"/>
            <a:ext cx="4233027"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23" name="Shape 3023"/>
          <p:cNvSpPr/>
          <p:nvPr/>
        </p:nvSpPr>
        <p:spPr>
          <a:xfrm>
            <a:off x="6772815" y="3502940"/>
            <a:ext cx="4516584"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3024" name="Shape 3024"/>
          <p:cNvSpPr/>
          <p:nvPr/>
        </p:nvSpPr>
        <p:spPr>
          <a:xfrm>
            <a:off x="6829534" y="2329326"/>
            <a:ext cx="363133" cy="367006"/>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3025" name="Shape 3025"/>
          <p:cNvSpPr/>
          <p:nvPr/>
        </p:nvSpPr>
        <p:spPr>
          <a:xfrm>
            <a:off x="6901881" y="2423745"/>
            <a:ext cx="227695" cy="198266"/>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7" name="Shape 302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028" name="Shape 302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57</a:t>
            </a:fld>
            <a:endParaRPr sz="2600">
              <a:solidFill>
                <a:srgbClr val="3F454D"/>
              </a:solidFill>
            </a:endParaRPr>
          </a:p>
        </p:txBody>
      </p:sp>
      <p:sp>
        <p:nvSpPr>
          <p:cNvPr id="3029" name="Shape 3029"/>
          <p:cNvSpPr/>
          <p:nvPr/>
        </p:nvSpPr>
        <p:spPr>
          <a:xfrm>
            <a:off x="618206" y="2233891"/>
            <a:ext cx="2863842" cy="5776208"/>
          </a:xfrm>
          <a:prstGeom prst="rect">
            <a:avLst/>
          </a:prstGeom>
          <a:solidFill>
            <a:srgbClr val="F3F5F9"/>
          </a:solidFill>
          <a:ln w="3175">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3030" name="Shape 3030"/>
          <p:cNvSpPr/>
          <p:nvPr/>
        </p:nvSpPr>
        <p:spPr>
          <a:xfrm>
            <a:off x="618206" y="2230828"/>
            <a:ext cx="579337" cy="5782334"/>
          </a:xfrm>
          <a:prstGeom prst="rect">
            <a:avLst/>
          </a:pr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031" name="Shape 3031"/>
          <p:cNvSpPr/>
          <p:nvPr/>
        </p:nvSpPr>
        <p:spPr>
          <a:xfrm>
            <a:off x="1361102" y="3850516"/>
            <a:ext cx="1994339" cy="415958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032" name="Shape 3032"/>
          <p:cNvSpPr/>
          <p:nvPr/>
        </p:nvSpPr>
        <p:spPr>
          <a:xfrm>
            <a:off x="1361358" y="2408986"/>
            <a:ext cx="1901236" cy="124465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33" name="Shape 3033"/>
          <p:cNvSpPr/>
          <p:nvPr/>
        </p:nvSpPr>
        <p:spPr>
          <a:xfrm rot="16200000">
            <a:off x="73839" y="6825501"/>
            <a:ext cx="1668070"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Strength</a:t>
            </a:r>
          </a:p>
        </p:txBody>
      </p:sp>
      <p:sp>
        <p:nvSpPr>
          <p:cNvPr id="3034" name="Shape 3034"/>
          <p:cNvSpPr/>
          <p:nvPr/>
        </p:nvSpPr>
        <p:spPr>
          <a:xfrm>
            <a:off x="3572173" y="2233891"/>
            <a:ext cx="2863842" cy="5776208"/>
          </a:xfrm>
          <a:prstGeom prst="rect">
            <a:avLst/>
          </a:prstGeom>
          <a:solidFill>
            <a:srgbClr val="F3F5F9"/>
          </a:solidFill>
          <a:ln w="3175">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3035" name="Shape 3035"/>
          <p:cNvSpPr/>
          <p:nvPr/>
        </p:nvSpPr>
        <p:spPr>
          <a:xfrm>
            <a:off x="3572173" y="2230828"/>
            <a:ext cx="579337" cy="5782334"/>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036" name="Shape 3036"/>
          <p:cNvSpPr/>
          <p:nvPr/>
        </p:nvSpPr>
        <p:spPr>
          <a:xfrm>
            <a:off x="4315069" y="3850516"/>
            <a:ext cx="1994339" cy="415958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037" name="Shape 3037"/>
          <p:cNvSpPr/>
          <p:nvPr/>
        </p:nvSpPr>
        <p:spPr>
          <a:xfrm>
            <a:off x="4315325" y="2408986"/>
            <a:ext cx="1901236" cy="124465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38" name="Shape 3038"/>
          <p:cNvSpPr/>
          <p:nvPr/>
        </p:nvSpPr>
        <p:spPr>
          <a:xfrm rot="16200000">
            <a:off x="3027806" y="6825501"/>
            <a:ext cx="1668070"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Strength</a:t>
            </a:r>
          </a:p>
        </p:txBody>
      </p:sp>
      <p:sp>
        <p:nvSpPr>
          <p:cNvPr id="3039" name="Shape 3039"/>
          <p:cNvSpPr/>
          <p:nvPr/>
        </p:nvSpPr>
        <p:spPr>
          <a:xfrm>
            <a:off x="6526139" y="2233891"/>
            <a:ext cx="2863843" cy="5776208"/>
          </a:xfrm>
          <a:prstGeom prst="rect">
            <a:avLst/>
          </a:prstGeom>
          <a:solidFill>
            <a:srgbClr val="F3F5F9"/>
          </a:solidFill>
          <a:ln w="3175">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3040" name="Shape 3040"/>
          <p:cNvSpPr/>
          <p:nvPr/>
        </p:nvSpPr>
        <p:spPr>
          <a:xfrm>
            <a:off x="6526139" y="2230828"/>
            <a:ext cx="579337" cy="5782334"/>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041" name="Shape 3041"/>
          <p:cNvSpPr/>
          <p:nvPr/>
        </p:nvSpPr>
        <p:spPr>
          <a:xfrm>
            <a:off x="7269036" y="3850516"/>
            <a:ext cx="1994338" cy="415958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042" name="Shape 3042"/>
          <p:cNvSpPr/>
          <p:nvPr/>
        </p:nvSpPr>
        <p:spPr>
          <a:xfrm>
            <a:off x="7269292" y="2408986"/>
            <a:ext cx="1901236" cy="124465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43" name="Shape 3043"/>
          <p:cNvSpPr/>
          <p:nvPr/>
        </p:nvSpPr>
        <p:spPr>
          <a:xfrm rot="16200000">
            <a:off x="5981773" y="6825501"/>
            <a:ext cx="1668070"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Strength</a:t>
            </a:r>
          </a:p>
        </p:txBody>
      </p:sp>
      <p:sp>
        <p:nvSpPr>
          <p:cNvPr id="3044" name="Shape 3044"/>
          <p:cNvSpPr/>
          <p:nvPr/>
        </p:nvSpPr>
        <p:spPr>
          <a:xfrm>
            <a:off x="9480106" y="2233891"/>
            <a:ext cx="2863843" cy="5776208"/>
          </a:xfrm>
          <a:prstGeom prst="rect">
            <a:avLst/>
          </a:prstGeom>
          <a:solidFill>
            <a:srgbClr val="F3F5F9"/>
          </a:solidFill>
          <a:ln w="3175">
            <a:miter lim="400000"/>
          </a:ln>
          <a:effectLst/>
        </p:spPr>
        <p:txBody>
          <a:bodyPr lIns="27093" tIns="27093" rIns="27093" bIns="27093" anchor="ctr"/>
          <a:lstStyle/>
          <a:p>
            <a:pPr lvl="0" defTabSz="440266">
              <a:defRPr sz="2200">
                <a:latin typeface="+mn-lt"/>
                <a:ea typeface="+mn-ea"/>
                <a:cs typeface="+mn-cs"/>
                <a:sym typeface="Helvetica Light"/>
              </a:defRPr>
            </a:pPr>
            <a:endParaRPr/>
          </a:p>
        </p:txBody>
      </p:sp>
      <p:sp>
        <p:nvSpPr>
          <p:cNvPr id="3045" name="Shape 3045"/>
          <p:cNvSpPr/>
          <p:nvPr/>
        </p:nvSpPr>
        <p:spPr>
          <a:xfrm>
            <a:off x="9480106" y="2230828"/>
            <a:ext cx="579337" cy="5782334"/>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046" name="Shape 3046"/>
          <p:cNvSpPr/>
          <p:nvPr/>
        </p:nvSpPr>
        <p:spPr>
          <a:xfrm>
            <a:off x="10223003" y="3850516"/>
            <a:ext cx="1994338" cy="4159583"/>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047" name="Shape 3047"/>
          <p:cNvSpPr/>
          <p:nvPr/>
        </p:nvSpPr>
        <p:spPr>
          <a:xfrm>
            <a:off x="10223259" y="2408986"/>
            <a:ext cx="1901236" cy="124465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48" name="Shape 3048"/>
          <p:cNvSpPr/>
          <p:nvPr/>
        </p:nvSpPr>
        <p:spPr>
          <a:xfrm rot="16200000">
            <a:off x="8935740" y="6825501"/>
            <a:ext cx="1668070" cy="444501"/>
          </a:xfrm>
          <a:prstGeom prst="rect">
            <a:avLst/>
          </a:prstGeom>
          <a:ln w="3175">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Strength</a:t>
            </a:r>
          </a:p>
        </p:txBody>
      </p:sp>
    </p:spTree>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0" name="Shape 3050"/>
          <p:cNvSpPr>
            <a:spLocks noGrp="1"/>
          </p:cNvSpPr>
          <p:nvPr>
            <p:ph type="title"/>
          </p:nvPr>
        </p:nvSpPr>
        <p:spPr>
          <a:xfrm>
            <a:off x="1896031" y="683409"/>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051" name="Shape 3051"/>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58</a:t>
            </a:fld>
            <a:endParaRPr sz="2600">
              <a:solidFill>
                <a:srgbClr val="3F454D"/>
              </a:solidFill>
            </a:endParaRPr>
          </a:p>
        </p:txBody>
      </p:sp>
      <p:sp>
        <p:nvSpPr>
          <p:cNvPr id="3052" name="Shape 3052"/>
          <p:cNvSpPr>
            <a:spLocks noGrp="1"/>
          </p:cNvSpPr>
          <p:nvPr>
            <p:ph type="body" idx="1"/>
          </p:nvPr>
        </p:nvSpPr>
        <p:spPr>
          <a:xfrm>
            <a:off x="6772815" y="4494793"/>
            <a:ext cx="5578058" cy="3685116"/>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053" name="Shape 3053"/>
          <p:cNvSpPr/>
          <p:nvPr/>
        </p:nvSpPr>
        <p:spPr>
          <a:xfrm>
            <a:off x="6772815" y="2842605"/>
            <a:ext cx="5133089" cy="5305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54" name="Shape 3054"/>
          <p:cNvSpPr/>
          <p:nvPr/>
        </p:nvSpPr>
        <p:spPr>
          <a:xfrm>
            <a:off x="6772815" y="3414040"/>
            <a:ext cx="4847727" cy="102488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3055" name="Shape 3055"/>
          <p:cNvSpPr/>
          <p:nvPr/>
        </p:nvSpPr>
        <p:spPr>
          <a:xfrm>
            <a:off x="6829534" y="2240426"/>
            <a:ext cx="363133" cy="367006"/>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3056" name="Shape 3056"/>
          <p:cNvSpPr/>
          <p:nvPr/>
        </p:nvSpPr>
        <p:spPr>
          <a:xfrm>
            <a:off x="6901881" y="2334845"/>
            <a:ext cx="227695" cy="198266"/>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graphicFrame>
        <p:nvGraphicFramePr>
          <p:cNvPr id="3057" name="Chart 3057"/>
          <p:cNvGraphicFramePr/>
          <p:nvPr>
            <p:extLst>
              <p:ext uri="{D42A27DB-BD31-4B8C-83A1-F6EECF244321}">
                <p14:modId xmlns:p14="http://schemas.microsoft.com/office/powerpoint/2010/main" val="2334722353"/>
              </p:ext>
            </p:extLst>
          </p:nvPr>
        </p:nvGraphicFramePr>
        <p:xfrm>
          <a:off x="476663" y="2067771"/>
          <a:ext cx="6014945" cy="61445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9" name="Shape 305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060" name="Shape 306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59</a:t>
            </a:fld>
            <a:endParaRPr sz="2600">
              <a:solidFill>
                <a:srgbClr val="3F454D"/>
              </a:solidFill>
            </a:endParaRPr>
          </a:p>
        </p:txBody>
      </p:sp>
      <p:graphicFrame>
        <p:nvGraphicFramePr>
          <p:cNvPr id="3061" name="Chart 3061"/>
          <p:cNvGraphicFramePr/>
          <p:nvPr>
            <p:extLst>
              <p:ext uri="{D42A27DB-BD31-4B8C-83A1-F6EECF244321}">
                <p14:modId xmlns:p14="http://schemas.microsoft.com/office/powerpoint/2010/main" val="2214960884"/>
              </p:ext>
            </p:extLst>
          </p:nvPr>
        </p:nvGraphicFramePr>
        <p:xfrm>
          <a:off x="579643" y="1914003"/>
          <a:ext cx="5952239" cy="6097043"/>
        </p:xfrm>
        <a:graphic>
          <a:graphicData uri="http://schemas.openxmlformats.org/drawingml/2006/chart">
            <c:chart xmlns:c="http://schemas.openxmlformats.org/drawingml/2006/chart" xmlns:r="http://schemas.openxmlformats.org/officeDocument/2006/relationships" r:id="rId2"/>
          </a:graphicData>
        </a:graphic>
      </p:graphicFrame>
      <p:sp>
        <p:nvSpPr>
          <p:cNvPr id="3062" name="Shape 3062"/>
          <p:cNvSpPr>
            <a:spLocks noGrp="1"/>
          </p:cNvSpPr>
          <p:nvPr>
            <p:ph type="body" idx="1"/>
          </p:nvPr>
        </p:nvSpPr>
        <p:spPr>
          <a:xfrm>
            <a:off x="6772815" y="4494793"/>
            <a:ext cx="5578058" cy="3685116"/>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063" name="Shape 3063"/>
          <p:cNvSpPr/>
          <p:nvPr/>
        </p:nvSpPr>
        <p:spPr>
          <a:xfrm>
            <a:off x="6772815" y="2842605"/>
            <a:ext cx="5133089" cy="5305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64" name="Shape 3064"/>
          <p:cNvSpPr/>
          <p:nvPr/>
        </p:nvSpPr>
        <p:spPr>
          <a:xfrm>
            <a:off x="6772815" y="3414040"/>
            <a:ext cx="4847727" cy="102488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3065" name="Shape 3065"/>
          <p:cNvSpPr/>
          <p:nvPr/>
        </p:nvSpPr>
        <p:spPr>
          <a:xfrm>
            <a:off x="6829534" y="2240426"/>
            <a:ext cx="363133" cy="367006"/>
          </a:xfrm>
          <a:prstGeom prst="rect">
            <a:avLst/>
          </a:prstGeom>
          <a:solidFill>
            <a:schemeClr val="accent2"/>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3066" name="Shape 3066"/>
          <p:cNvSpPr/>
          <p:nvPr/>
        </p:nvSpPr>
        <p:spPr>
          <a:xfrm>
            <a:off x="6901881" y="2334845"/>
            <a:ext cx="227695" cy="198266"/>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p:nvPr/>
        </p:nvSpPr>
        <p:spPr>
          <a:xfrm>
            <a:off x="-5360" y="-270"/>
            <a:ext cx="13015520" cy="9754140"/>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57" name="Shape 257"/>
          <p:cNvSpPr/>
          <p:nvPr/>
        </p:nvSpPr>
        <p:spPr>
          <a:xfrm>
            <a:off x="6032782" y="4641426"/>
            <a:ext cx="8179401" cy="1919712"/>
          </a:xfrm>
          <a:prstGeom prst="roundRect">
            <a:avLst>
              <a:gd name="adj" fmla="val 50000"/>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grpSp>
        <p:nvGrpSpPr>
          <p:cNvPr id="260" name="Group 260"/>
          <p:cNvGrpSpPr/>
          <p:nvPr/>
        </p:nvGrpSpPr>
        <p:grpSpPr>
          <a:xfrm>
            <a:off x="6665357" y="4967108"/>
            <a:ext cx="2500824" cy="1244427"/>
            <a:chOff x="0" y="0"/>
            <a:chExt cx="2500822" cy="1244426"/>
          </a:xfrm>
        </p:grpSpPr>
        <p:sp>
          <p:nvSpPr>
            <p:cNvPr id="258" name="Shape 258"/>
            <p:cNvSpPr/>
            <p:nvPr/>
          </p:nvSpPr>
          <p:spPr>
            <a:xfrm>
              <a:off x="940888" y="234973"/>
              <a:ext cx="1559935" cy="8636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l">
                <a:defRPr sz="5200">
                  <a:solidFill>
                    <a:srgbClr val="33383F"/>
                  </a:solidFill>
                </a:defRPr>
              </a:lvl1pPr>
            </a:lstStyle>
            <a:p>
              <a:pPr lvl="0">
                <a:defRPr sz="1800">
                  <a:solidFill>
                    <a:srgbClr val="000000"/>
                  </a:solidFill>
                </a:defRPr>
              </a:pPr>
              <a:r>
                <a:rPr sz="5200">
                  <a:solidFill>
                    <a:srgbClr val="33383F"/>
                  </a:solidFill>
                </a:rPr>
                <a:t>ECO</a:t>
              </a:r>
            </a:p>
          </p:txBody>
        </p:sp>
        <p:sp>
          <p:nvSpPr>
            <p:cNvPr id="259" name="Shape 259"/>
            <p:cNvSpPr/>
            <p:nvPr/>
          </p:nvSpPr>
          <p:spPr>
            <a:xfrm rot="20827885">
              <a:off x="116566" y="60867"/>
              <a:ext cx="673208" cy="1122692"/>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cap="flat">
              <a:noFill/>
              <a:miter lim="400000"/>
            </a:ln>
            <a:effectLst/>
          </p:spPr>
          <p:txBody>
            <a:bodyPr wrap="square" lIns="0" tIns="0" rIns="0" bIns="0" numCol="1" anchor="ctr">
              <a:noAutofit/>
            </a:bodyPr>
            <a:lstStyle/>
            <a:p>
              <a:pPr lvl="0">
                <a:defRPr sz="2200">
                  <a:solidFill>
                    <a:srgbClr val="33383F"/>
                  </a:solidFill>
                  <a:latin typeface="+mn-lt"/>
                  <a:ea typeface="+mn-ea"/>
                  <a:cs typeface="+mn-cs"/>
                  <a:sym typeface="Helvetica Light"/>
                </a:defRPr>
              </a:pPr>
              <a:endParaRPr/>
            </a:p>
          </p:txBody>
        </p:sp>
      </p:grpSp>
      <p:sp>
        <p:nvSpPr>
          <p:cNvPr id="261" name="Shape 261"/>
          <p:cNvSpPr/>
          <p:nvPr/>
        </p:nvSpPr>
        <p:spPr>
          <a:xfrm>
            <a:off x="3729848" y="4641426"/>
            <a:ext cx="1936431" cy="19364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2" name="Shape 262"/>
          <p:cNvSpPr/>
          <p:nvPr/>
        </p:nvSpPr>
        <p:spPr>
          <a:xfrm>
            <a:off x="1426915" y="4641426"/>
            <a:ext cx="1936430" cy="19364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3" name="Shape 263"/>
          <p:cNvSpPr/>
          <p:nvPr/>
        </p:nvSpPr>
        <p:spPr>
          <a:xfrm>
            <a:off x="-876019" y="4641426"/>
            <a:ext cx="1936431" cy="19364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8" name="Shape 306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069" name="Shape 306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60</a:t>
            </a:fld>
            <a:endParaRPr sz="2600">
              <a:solidFill>
                <a:srgbClr val="3F454D"/>
              </a:solidFill>
            </a:endParaRPr>
          </a:p>
        </p:txBody>
      </p:sp>
      <p:graphicFrame>
        <p:nvGraphicFramePr>
          <p:cNvPr id="3070" name="Chart 3070"/>
          <p:cNvGraphicFramePr/>
          <p:nvPr>
            <p:extLst>
              <p:ext uri="{D42A27DB-BD31-4B8C-83A1-F6EECF244321}">
                <p14:modId xmlns:p14="http://schemas.microsoft.com/office/powerpoint/2010/main" val="1788699169"/>
              </p:ext>
            </p:extLst>
          </p:nvPr>
        </p:nvGraphicFramePr>
        <p:xfrm>
          <a:off x="741903" y="2038551"/>
          <a:ext cx="5881366" cy="5684638"/>
        </p:xfrm>
        <a:graphic>
          <a:graphicData uri="http://schemas.openxmlformats.org/drawingml/2006/chart">
            <c:chart xmlns:c="http://schemas.openxmlformats.org/drawingml/2006/chart" xmlns:r="http://schemas.openxmlformats.org/officeDocument/2006/relationships" r:id="rId2"/>
          </a:graphicData>
        </a:graphic>
      </p:graphicFrame>
      <p:sp>
        <p:nvSpPr>
          <p:cNvPr id="3071" name="Shape 3071"/>
          <p:cNvSpPr>
            <a:spLocks noGrp="1"/>
          </p:cNvSpPr>
          <p:nvPr>
            <p:ph type="body" idx="1"/>
          </p:nvPr>
        </p:nvSpPr>
        <p:spPr>
          <a:xfrm>
            <a:off x="6772815" y="4494793"/>
            <a:ext cx="5578058" cy="3685116"/>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072" name="Shape 3072"/>
          <p:cNvSpPr/>
          <p:nvPr/>
        </p:nvSpPr>
        <p:spPr>
          <a:xfrm>
            <a:off x="6772815" y="2842605"/>
            <a:ext cx="5133089" cy="5305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73" name="Shape 3073"/>
          <p:cNvSpPr/>
          <p:nvPr/>
        </p:nvSpPr>
        <p:spPr>
          <a:xfrm>
            <a:off x="6772815" y="3414040"/>
            <a:ext cx="4847727" cy="102488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3074" name="Shape 3074"/>
          <p:cNvSpPr/>
          <p:nvPr/>
        </p:nvSpPr>
        <p:spPr>
          <a:xfrm>
            <a:off x="6829534" y="2240426"/>
            <a:ext cx="363133" cy="367006"/>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3075" name="Shape 3075"/>
          <p:cNvSpPr/>
          <p:nvPr/>
        </p:nvSpPr>
        <p:spPr>
          <a:xfrm>
            <a:off x="6901881" y="2334845"/>
            <a:ext cx="227695" cy="198266"/>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Shape 307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078" name="Shape 307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61</a:t>
            </a:fld>
            <a:endParaRPr sz="2600">
              <a:solidFill>
                <a:srgbClr val="3F454D"/>
              </a:solidFill>
            </a:endParaRPr>
          </a:p>
        </p:txBody>
      </p:sp>
      <p:graphicFrame>
        <p:nvGraphicFramePr>
          <p:cNvPr id="3079" name="Chart 3079"/>
          <p:cNvGraphicFramePr/>
          <p:nvPr>
            <p:extLst>
              <p:ext uri="{D42A27DB-BD31-4B8C-83A1-F6EECF244321}">
                <p14:modId xmlns:p14="http://schemas.microsoft.com/office/powerpoint/2010/main" val="1170337506"/>
              </p:ext>
            </p:extLst>
          </p:nvPr>
        </p:nvGraphicFramePr>
        <p:xfrm>
          <a:off x="719663" y="2099719"/>
          <a:ext cx="6086411" cy="6108211"/>
        </p:xfrm>
        <a:graphic>
          <a:graphicData uri="http://schemas.openxmlformats.org/drawingml/2006/chart">
            <c:chart xmlns:c="http://schemas.openxmlformats.org/drawingml/2006/chart" xmlns:r="http://schemas.openxmlformats.org/officeDocument/2006/relationships" r:id="rId2"/>
          </a:graphicData>
        </a:graphic>
      </p:graphicFrame>
      <p:sp>
        <p:nvSpPr>
          <p:cNvPr id="3080" name="Shape 3080"/>
          <p:cNvSpPr>
            <a:spLocks noGrp="1"/>
          </p:cNvSpPr>
          <p:nvPr>
            <p:ph type="body" idx="1"/>
          </p:nvPr>
        </p:nvSpPr>
        <p:spPr>
          <a:xfrm>
            <a:off x="6772815" y="4494793"/>
            <a:ext cx="5578058" cy="3685116"/>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081" name="Shape 3081"/>
          <p:cNvSpPr/>
          <p:nvPr/>
        </p:nvSpPr>
        <p:spPr>
          <a:xfrm>
            <a:off x="6772815" y="2842605"/>
            <a:ext cx="5133089" cy="5305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082" name="Shape 3082"/>
          <p:cNvSpPr/>
          <p:nvPr/>
        </p:nvSpPr>
        <p:spPr>
          <a:xfrm>
            <a:off x="6772815" y="3414040"/>
            <a:ext cx="4847727" cy="102488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3083" name="Shape 3083"/>
          <p:cNvSpPr/>
          <p:nvPr/>
        </p:nvSpPr>
        <p:spPr>
          <a:xfrm>
            <a:off x="6829534" y="2240426"/>
            <a:ext cx="363133" cy="367006"/>
          </a:xfrm>
          <a:prstGeom prst="rect">
            <a:avLst/>
          </a:prstGeom>
          <a:solidFill>
            <a:schemeClr val="accent4"/>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3084" name="Shape 3084"/>
          <p:cNvSpPr/>
          <p:nvPr/>
        </p:nvSpPr>
        <p:spPr>
          <a:xfrm>
            <a:off x="6901881" y="2334845"/>
            <a:ext cx="227695" cy="198266"/>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6" name="Shape 3086"/>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087" name="Shape 3087"/>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62</a:t>
            </a:fld>
            <a:endParaRPr sz="2600">
              <a:solidFill>
                <a:srgbClr val="3F454D"/>
              </a:solidFill>
            </a:endParaRPr>
          </a:p>
        </p:txBody>
      </p:sp>
      <p:sp>
        <p:nvSpPr>
          <p:cNvPr id="3088" name="Shape 3088"/>
          <p:cNvSpPr>
            <a:spLocks noGrp="1"/>
          </p:cNvSpPr>
          <p:nvPr>
            <p:ph type="body" idx="1"/>
          </p:nvPr>
        </p:nvSpPr>
        <p:spPr>
          <a:xfrm>
            <a:off x="606181" y="5726872"/>
            <a:ext cx="2648344" cy="2444722"/>
          </a:xfrm>
          <a:prstGeom prst="rect">
            <a:avLst/>
          </a:prstGeom>
        </p:spPr>
        <p:txBody>
          <a:bodyPr lIns="27093" tIns="27093" rIns="27093" bIns="27093"/>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089" name="Chart 3089"/>
          <p:cNvGraphicFramePr/>
          <p:nvPr>
            <p:extLst>
              <p:ext uri="{D42A27DB-BD31-4B8C-83A1-F6EECF244321}">
                <p14:modId xmlns:p14="http://schemas.microsoft.com/office/powerpoint/2010/main" val="1669975371"/>
              </p:ext>
            </p:extLst>
          </p:nvPr>
        </p:nvGraphicFramePr>
        <p:xfrm>
          <a:off x="540513" y="2788049"/>
          <a:ext cx="2460829" cy="26504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090" name="Chart 3090"/>
          <p:cNvGraphicFramePr/>
          <p:nvPr>
            <p:extLst>
              <p:ext uri="{D42A27DB-BD31-4B8C-83A1-F6EECF244321}">
                <p14:modId xmlns:p14="http://schemas.microsoft.com/office/powerpoint/2010/main" val="3295709044"/>
              </p:ext>
            </p:extLst>
          </p:nvPr>
        </p:nvGraphicFramePr>
        <p:xfrm>
          <a:off x="3635212" y="2788049"/>
          <a:ext cx="2460829" cy="26504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091" name="Chart 3091"/>
          <p:cNvGraphicFramePr/>
          <p:nvPr>
            <p:extLst>
              <p:ext uri="{D42A27DB-BD31-4B8C-83A1-F6EECF244321}">
                <p14:modId xmlns:p14="http://schemas.microsoft.com/office/powerpoint/2010/main" val="3401701680"/>
              </p:ext>
            </p:extLst>
          </p:nvPr>
        </p:nvGraphicFramePr>
        <p:xfrm>
          <a:off x="6729911" y="2788049"/>
          <a:ext cx="2460829" cy="26504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092" name="Chart 3092"/>
          <p:cNvGraphicFramePr/>
          <p:nvPr>
            <p:extLst>
              <p:ext uri="{D42A27DB-BD31-4B8C-83A1-F6EECF244321}">
                <p14:modId xmlns:p14="http://schemas.microsoft.com/office/powerpoint/2010/main" val="1635832858"/>
              </p:ext>
            </p:extLst>
          </p:nvPr>
        </p:nvGraphicFramePr>
        <p:xfrm>
          <a:off x="9824609" y="2788049"/>
          <a:ext cx="2460830" cy="2650438"/>
        </p:xfrm>
        <a:graphic>
          <a:graphicData uri="http://schemas.openxmlformats.org/drawingml/2006/chart">
            <c:chart xmlns:c="http://schemas.openxmlformats.org/drawingml/2006/chart" xmlns:r="http://schemas.openxmlformats.org/officeDocument/2006/relationships" r:id="rId5"/>
          </a:graphicData>
        </a:graphic>
      </p:graphicFrame>
      <p:sp>
        <p:nvSpPr>
          <p:cNvPr id="3093" name="Shape 3093"/>
          <p:cNvSpPr/>
          <p:nvPr/>
        </p:nvSpPr>
        <p:spPr>
          <a:xfrm>
            <a:off x="3692281" y="5726872"/>
            <a:ext cx="2648344" cy="2444722"/>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094" name="Shape 3094"/>
          <p:cNvSpPr/>
          <p:nvPr/>
        </p:nvSpPr>
        <p:spPr>
          <a:xfrm>
            <a:off x="6739900" y="5726872"/>
            <a:ext cx="2648344" cy="2444722"/>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095" name="Shape 3095"/>
          <p:cNvSpPr/>
          <p:nvPr/>
        </p:nvSpPr>
        <p:spPr>
          <a:xfrm>
            <a:off x="9850971" y="5726872"/>
            <a:ext cx="2648344" cy="2444722"/>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7" name="Shape 309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098" name="Shape 309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63</a:t>
            </a:fld>
            <a:endParaRPr sz="2600">
              <a:solidFill>
                <a:srgbClr val="3F454D"/>
              </a:solidFill>
            </a:endParaRPr>
          </a:p>
        </p:txBody>
      </p:sp>
      <p:sp>
        <p:nvSpPr>
          <p:cNvPr id="3099" name="Shape 3099"/>
          <p:cNvSpPr>
            <a:spLocks noGrp="1"/>
          </p:cNvSpPr>
          <p:nvPr>
            <p:ph type="body" idx="1"/>
          </p:nvPr>
        </p:nvSpPr>
        <p:spPr>
          <a:xfrm>
            <a:off x="606181" y="5726872"/>
            <a:ext cx="2648344" cy="2786305"/>
          </a:xfrm>
          <a:prstGeom prst="rect">
            <a:avLst/>
          </a:prstGeom>
        </p:spPr>
        <p:txBody>
          <a:bodyPr lIns="27093" tIns="27093" rIns="27093" bIns="27093"/>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00" name="Chart 3100"/>
          <p:cNvGraphicFramePr/>
          <p:nvPr>
            <p:extLst>
              <p:ext uri="{D42A27DB-BD31-4B8C-83A1-F6EECF244321}">
                <p14:modId xmlns:p14="http://schemas.microsoft.com/office/powerpoint/2010/main" val="2216339010"/>
              </p:ext>
            </p:extLst>
          </p:nvPr>
        </p:nvGraphicFramePr>
        <p:xfrm>
          <a:off x="578136" y="2788049"/>
          <a:ext cx="2423206" cy="2650438"/>
        </p:xfrm>
        <a:graphic>
          <a:graphicData uri="http://schemas.openxmlformats.org/drawingml/2006/chart">
            <c:chart xmlns:c="http://schemas.openxmlformats.org/drawingml/2006/chart" xmlns:r="http://schemas.openxmlformats.org/officeDocument/2006/relationships" r:id="rId2"/>
          </a:graphicData>
        </a:graphic>
      </p:graphicFrame>
      <p:sp>
        <p:nvSpPr>
          <p:cNvPr id="3101" name="Shape 3101"/>
          <p:cNvSpPr/>
          <p:nvPr/>
        </p:nvSpPr>
        <p:spPr>
          <a:xfrm>
            <a:off x="3668386" y="5733748"/>
            <a:ext cx="2648345" cy="266695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02" name="Shape 3102"/>
          <p:cNvSpPr/>
          <p:nvPr/>
        </p:nvSpPr>
        <p:spPr>
          <a:xfrm>
            <a:off x="6730592" y="5733645"/>
            <a:ext cx="2648344" cy="278630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03" name="Shape 3103"/>
          <p:cNvSpPr/>
          <p:nvPr/>
        </p:nvSpPr>
        <p:spPr>
          <a:xfrm>
            <a:off x="9792798" y="5733645"/>
            <a:ext cx="2648344" cy="2538484"/>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04" name="Chart 3104"/>
          <p:cNvGraphicFramePr/>
          <p:nvPr>
            <p:extLst>
              <p:ext uri="{D42A27DB-BD31-4B8C-83A1-F6EECF244321}">
                <p14:modId xmlns:p14="http://schemas.microsoft.com/office/powerpoint/2010/main" val="3023345021"/>
              </p:ext>
            </p:extLst>
          </p:nvPr>
        </p:nvGraphicFramePr>
        <p:xfrm>
          <a:off x="3646971" y="2788049"/>
          <a:ext cx="2423205" cy="26504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05" name="Chart 3105"/>
          <p:cNvGraphicFramePr/>
          <p:nvPr>
            <p:extLst>
              <p:ext uri="{D42A27DB-BD31-4B8C-83A1-F6EECF244321}">
                <p14:modId xmlns:p14="http://schemas.microsoft.com/office/powerpoint/2010/main" val="1459667574"/>
              </p:ext>
            </p:extLst>
          </p:nvPr>
        </p:nvGraphicFramePr>
        <p:xfrm>
          <a:off x="6733071" y="2788049"/>
          <a:ext cx="2423205" cy="26504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106" name="Chart 3106"/>
          <p:cNvGraphicFramePr/>
          <p:nvPr>
            <p:extLst>
              <p:ext uri="{D42A27DB-BD31-4B8C-83A1-F6EECF244321}">
                <p14:modId xmlns:p14="http://schemas.microsoft.com/office/powerpoint/2010/main" val="2621117430"/>
              </p:ext>
            </p:extLst>
          </p:nvPr>
        </p:nvGraphicFramePr>
        <p:xfrm>
          <a:off x="9768371" y="2788049"/>
          <a:ext cx="2423205" cy="2650438"/>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8" name="Shape 310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109" name="Shape 310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64</a:t>
            </a:fld>
            <a:endParaRPr sz="2600">
              <a:solidFill>
                <a:srgbClr val="3F454D"/>
              </a:solidFill>
            </a:endParaRPr>
          </a:p>
        </p:txBody>
      </p:sp>
      <p:sp>
        <p:nvSpPr>
          <p:cNvPr id="3110" name="Shape 3110"/>
          <p:cNvSpPr>
            <a:spLocks noGrp="1"/>
          </p:cNvSpPr>
          <p:nvPr>
            <p:ph type="body" idx="1"/>
          </p:nvPr>
        </p:nvSpPr>
        <p:spPr>
          <a:xfrm>
            <a:off x="606181" y="5726872"/>
            <a:ext cx="2648344" cy="2457177"/>
          </a:xfrm>
          <a:prstGeom prst="rect">
            <a:avLst/>
          </a:prstGeom>
        </p:spPr>
        <p:txBody>
          <a:bodyPr lIns="27093" tIns="27093" rIns="27093" bIns="27093"/>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11" name="Chart 3111"/>
          <p:cNvGraphicFramePr/>
          <p:nvPr>
            <p:extLst>
              <p:ext uri="{D42A27DB-BD31-4B8C-83A1-F6EECF244321}">
                <p14:modId xmlns:p14="http://schemas.microsoft.com/office/powerpoint/2010/main" val="3526301465"/>
              </p:ext>
            </p:extLst>
          </p:nvPr>
        </p:nvGraphicFramePr>
        <p:xfrm>
          <a:off x="569857" y="2788049"/>
          <a:ext cx="2679987" cy="2650438"/>
        </p:xfrm>
        <a:graphic>
          <a:graphicData uri="http://schemas.openxmlformats.org/drawingml/2006/chart">
            <c:chart xmlns:c="http://schemas.openxmlformats.org/drawingml/2006/chart" xmlns:r="http://schemas.openxmlformats.org/officeDocument/2006/relationships" r:id="rId2"/>
          </a:graphicData>
        </a:graphic>
      </p:graphicFrame>
      <p:sp>
        <p:nvSpPr>
          <p:cNvPr id="3112" name="Shape 3112"/>
          <p:cNvSpPr/>
          <p:nvPr/>
        </p:nvSpPr>
        <p:spPr>
          <a:xfrm>
            <a:off x="3668386" y="5733748"/>
            <a:ext cx="2648345" cy="244342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13" name="Shape 3113"/>
          <p:cNvSpPr/>
          <p:nvPr/>
        </p:nvSpPr>
        <p:spPr>
          <a:xfrm>
            <a:off x="6730592" y="5733645"/>
            <a:ext cx="2648344" cy="244363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14" name="Shape 3114"/>
          <p:cNvSpPr/>
          <p:nvPr/>
        </p:nvSpPr>
        <p:spPr>
          <a:xfrm>
            <a:off x="9792798" y="5733645"/>
            <a:ext cx="2648344" cy="244363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15" name="Chart 3115"/>
          <p:cNvGraphicFramePr/>
          <p:nvPr>
            <p:extLst>
              <p:ext uri="{D42A27DB-BD31-4B8C-83A1-F6EECF244321}">
                <p14:modId xmlns:p14="http://schemas.microsoft.com/office/powerpoint/2010/main" val="1305730066"/>
              </p:ext>
            </p:extLst>
          </p:nvPr>
        </p:nvGraphicFramePr>
        <p:xfrm>
          <a:off x="3649017" y="2788049"/>
          <a:ext cx="2679987" cy="26504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16" name="Chart 3116"/>
          <p:cNvGraphicFramePr/>
          <p:nvPr>
            <p:extLst>
              <p:ext uri="{D42A27DB-BD31-4B8C-83A1-F6EECF244321}">
                <p14:modId xmlns:p14="http://schemas.microsoft.com/office/powerpoint/2010/main" val="2872926459"/>
              </p:ext>
            </p:extLst>
          </p:nvPr>
        </p:nvGraphicFramePr>
        <p:xfrm>
          <a:off x="6714771" y="2788049"/>
          <a:ext cx="2679987" cy="26504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117" name="Chart 3117"/>
          <p:cNvGraphicFramePr/>
          <p:nvPr>
            <p:extLst>
              <p:ext uri="{D42A27DB-BD31-4B8C-83A1-F6EECF244321}">
                <p14:modId xmlns:p14="http://schemas.microsoft.com/office/powerpoint/2010/main" val="1308337641"/>
              </p:ext>
            </p:extLst>
          </p:nvPr>
        </p:nvGraphicFramePr>
        <p:xfrm>
          <a:off x="9776976" y="2788049"/>
          <a:ext cx="2679987" cy="2650438"/>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9" name="Shape 3119"/>
          <p:cNvSpPr/>
          <p:nvPr/>
        </p:nvSpPr>
        <p:spPr>
          <a:xfrm>
            <a:off x="-63466" y="-11890"/>
            <a:ext cx="13131731" cy="9041204"/>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120" name="Shape 3120"/>
          <p:cNvSpPr/>
          <p:nvPr/>
        </p:nvSpPr>
        <p:spPr>
          <a:xfrm flipH="1" flipV="1">
            <a:off x="4128074" y="3311179"/>
            <a:ext cx="4745672" cy="3692913"/>
          </a:xfrm>
          <a:prstGeom prst="line">
            <a:avLst/>
          </a:prstGeom>
          <a:ln w="12700">
            <a:solidFill>
              <a:schemeClr val="accent3"/>
            </a:solidFill>
            <a:miter lim="400000"/>
            <a:headEnd type="triangle"/>
            <a:tailEnd type="triangle"/>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3121" name="Shape 312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122" name="Shape 312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65</a:t>
            </a:fld>
            <a:endParaRPr sz="2600">
              <a:solidFill>
                <a:srgbClr val="3F454D"/>
              </a:solidFill>
            </a:endParaRPr>
          </a:p>
        </p:txBody>
      </p:sp>
      <p:sp>
        <p:nvSpPr>
          <p:cNvPr id="3123" name="Shape 3123"/>
          <p:cNvSpPr/>
          <p:nvPr/>
        </p:nvSpPr>
        <p:spPr>
          <a:xfrm>
            <a:off x="8998112" y="3104675"/>
            <a:ext cx="363133" cy="367006"/>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124" name="Shape 3124"/>
          <p:cNvSpPr/>
          <p:nvPr/>
        </p:nvSpPr>
        <p:spPr>
          <a:xfrm>
            <a:off x="9001090" y="6789716"/>
            <a:ext cx="363134"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125" name="Shape 3125"/>
          <p:cNvSpPr/>
          <p:nvPr/>
        </p:nvSpPr>
        <p:spPr>
          <a:xfrm>
            <a:off x="9088996" y="6854762"/>
            <a:ext cx="210657" cy="227696"/>
          </a:xfrm>
          <a:custGeom>
            <a:avLst/>
            <a:gdLst/>
            <a:ahLst/>
            <a:cxnLst>
              <a:cxn ang="0">
                <a:pos x="wd2" y="hd2"/>
              </a:cxn>
              <a:cxn ang="5400000">
                <a:pos x="wd2" y="hd2"/>
              </a:cxn>
              <a:cxn ang="10800000">
                <a:pos x="wd2" y="hd2"/>
              </a:cxn>
              <a:cxn ang="16200000">
                <a:pos x="wd2" y="hd2"/>
              </a:cxn>
            </a:cxnLst>
            <a:rect l="0" t="0" r="r" b="b"/>
            <a:pathLst>
              <a:path w="21600" h="21600" extrusionOk="0">
                <a:moveTo>
                  <a:pt x="19886" y="18424"/>
                </a:moveTo>
                <a:cubicBezTo>
                  <a:pt x="14057" y="18424"/>
                  <a:pt x="14057" y="18424"/>
                  <a:pt x="14057" y="18424"/>
                </a:cubicBezTo>
                <a:cubicBezTo>
                  <a:pt x="14057" y="20012"/>
                  <a:pt x="12686" y="21600"/>
                  <a:pt x="10629" y="21600"/>
                </a:cubicBezTo>
                <a:cubicBezTo>
                  <a:pt x="8914" y="21600"/>
                  <a:pt x="7543" y="20012"/>
                  <a:pt x="7543" y="18424"/>
                </a:cubicBezTo>
                <a:cubicBezTo>
                  <a:pt x="1714" y="18424"/>
                  <a:pt x="1714" y="18424"/>
                  <a:pt x="1714" y="18424"/>
                </a:cubicBezTo>
                <a:cubicBezTo>
                  <a:pt x="686" y="18424"/>
                  <a:pt x="0" y="17788"/>
                  <a:pt x="0" y="16835"/>
                </a:cubicBezTo>
                <a:cubicBezTo>
                  <a:pt x="1714" y="15247"/>
                  <a:pt x="4114" y="12706"/>
                  <a:pt x="4114" y="6988"/>
                </a:cubicBezTo>
                <a:cubicBezTo>
                  <a:pt x="4114" y="4447"/>
                  <a:pt x="6171" y="1906"/>
                  <a:pt x="9600" y="1588"/>
                </a:cubicBezTo>
                <a:cubicBezTo>
                  <a:pt x="9600" y="1271"/>
                  <a:pt x="9600" y="1271"/>
                  <a:pt x="9600" y="953"/>
                </a:cubicBezTo>
                <a:cubicBezTo>
                  <a:pt x="9600" y="318"/>
                  <a:pt x="9943" y="0"/>
                  <a:pt x="10629" y="0"/>
                </a:cubicBezTo>
                <a:cubicBezTo>
                  <a:pt x="11314" y="0"/>
                  <a:pt x="12000" y="318"/>
                  <a:pt x="12000" y="953"/>
                </a:cubicBezTo>
                <a:cubicBezTo>
                  <a:pt x="12000" y="1271"/>
                  <a:pt x="12000" y="1271"/>
                  <a:pt x="12000" y="1588"/>
                </a:cubicBezTo>
                <a:cubicBezTo>
                  <a:pt x="15429" y="1906"/>
                  <a:pt x="17486" y="4447"/>
                  <a:pt x="17486" y="6988"/>
                </a:cubicBezTo>
                <a:cubicBezTo>
                  <a:pt x="17486" y="12706"/>
                  <a:pt x="19543" y="15247"/>
                  <a:pt x="21600" y="16835"/>
                </a:cubicBezTo>
                <a:cubicBezTo>
                  <a:pt x="21600" y="17788"/>
                  <a:pt x="20914" y="18424"/>
                  <a:pt x="19886" y="18424"/>
                </a:cubicBezTo>
                <a:close/>
                <a:moveTo>
                  <a:pt x="10629" y="20012"/>
                </a:moveTo>
                <a:cubicBezTo>
                  <a:pt x="9600" y="20012"/>
                  <a:pt x="8914" y="19376"/>
                  <a:pt x="8914" y="18424"/>
                </a:cubicBezTo>
                <a:cubicBezTo>
                  <a:pt x="8914" y="18424"/>
                  <a:pt x="8914" y="18106"/>
                  <a:pt x="8571" y="18106"/>
                </a:cubicBezTo>
                <a:cubicBezTo>
                  <a:pt x="8571" y="18106"/>
                  <a:pt x="8571" y="18424"/>
                  <a:pt x="8571" y="18424"/>
                </a:cubicBezTo>
                <a:cubicBezTo>
                  <a:pt x="8571" y="19694"/>
                  <a:pt x="9600" y="20647"/>
                  <a:pt x="10629" y="20647"/>
                </a:cubicBezTo>
                <a:cubicBezTo>
                  <a:pt x="10971" y="20647"/>
                  <a:pt x="10971" y="20329"/>
                  <a:pt x="10971" y="20329"/>
                </a:cubicBezTo>
                <a:cubicBezTo>
                  <a:pt x="10971" y="20329"/>
                  <a:pt x="10971" y="20012"/>
                  <a:pt x="10629" y="20012"/>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126" name="Shape 3126"/>
          <p:cNvSpPr/>
          <p:nvPr/>
        </p:nvSpPr>
        <p:spPr>
          <a:xfrm>
            <a:off x="9077966" y="3179422"/>
            <a:ext cx="213755" cy="204462"/>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2" y="10269"/>
                  <a:pt x="19237" y="9561"/>
                  <a:pt x="18225" y="9561"/>
                </a:cubicBezTo>
                <a:cubicBezTo>
                  <a:pt x="17212" y="9561"/>
                  <a:pt x="15862" y="10623"/>
                  <a:pt x="15187" y="11685"/>
                </a:cubicBezTo>
                <a:cubicBezTo>
                  <a:pt x="15187" y="11685"/>
                  <a:pt x="15187" y="12039"/>
                  <a:pt x="14850" y="12393"/>
                </a:cubicBezTo>
                <a:cubicBezTo>
                  <a:pt x="14850" y="12393"/>
                  <a:pt x="14850" y="12393"/>
                  <a:pt x="14512" y="12393"/>
                </a:cubicBezTo>
                <a:cubicBezTo>
                  <a:pt x="14512" y="12393"/>
                  <a:pt x="14175" y="12393"/>
                  <a:pt x="14175" y="12393"/>
                </a:cubicBezTo>
                <a:cubicBezTo>
                  <a:pt x="14175" y="12039"/>
                  <a:pt x="13837" y="11685"/>
                  <a:pt x="13837" y="11685"/>
                </a:cubicBezTo>
                <a:cubicBezTo>
                  <a:pt x="13162" y="10623"/>
                  <a:pt x="12150" y="9561"/>
                  <a:pt x="10800" y="9561"/>
                </a:cubicBezTo>
                <a:cubicBezTo>
                  <a:pt x="9450" y="9561"/>
                  <a:pt x="8438" y="10623"/>
                  <a:pt x="7763" y="11685"/>
                </a:cubicBezTo>
                <a:cubicBezTo>
                  <a:pt x="7763" y="11685"/>
                  <a:pt x="7425" y="12039"/>
                  <a:pt x="7425" y="12393"/>
                </a:cubicBezTo>
                <a:cubicBezTo>
                  <a:pt x="7425" y="12393"/>
                  <a:pt x="7425" y="12393"/>
                  <a:pt x="7088" y="12393"/>
                </a:cubicBezTo>
                <a:cubicBezTo>
                  <a:pt x="6750" y="12393"/>
                  <a:pt x="6750" y="12393"/>
                  <a:pt x="6750" y="12393"/>
                </a:cubicBezTo>
                <a:cubicBezTo>
                  <a:pt x="6413" y="12039"/>
                  <a:pt x="6413" y="11685"/>
                  <a:pt x="6413" y="11685"/>
                </a:cubicBezTo>
                <a:cubicBezTo>
                  <a:pt x="5738" y="10623"/>
                  <a:pt x="4725" y="9561"/>
                  <a:pt x="3375" y="9561"/>
                </a:cubicBezTo>
                <a:cubicBezTo>
                  <a:pt x="2363" y="9561"/>
                  <a:pt x="1688" y="10269"/>
                  <a:pt x="1013" y="10977"/>
                </a:cubicBezTo>
                <a:cubicBezTo>
                  <a:pt x="675" y="10977"/>
                  <a:pt x="675" y="10977"/>
                  <a:pt x="675" y="10977"/>
                </a:cubicBezTo>
                <a:cubicBezTo>
                  <a:pt x="338"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2" y="10977"/>
                  <a:pt x="20925" y="10977"/>
                </a:cubicBezTo>
                <a:close/>
                <a:moveTo>
                  <a:pt x="11475" y="18059"/>
                </a:moveTo>
                <a:cubicBezTo>
                  <a:pt x="11475" y="19830"/>
                  <a:pt x="10125" y="21600"/>
                  <a:pt x="8438" y="21600"/>
                </a:cubicBezTo>
                <a:cubicBezTo>
                  <a:pt x="6413" y="21600"/>
                  <a:pt x="5063" y="19830"/>
                  <a:pt x="5063" y="18059"/>
                </a:cubicBezTo>
                <a:cubicBezTo>
                  <a:pt x="5063" y="17705"/>
                  <a:pt x="5400" y="17351"/>
                  <a:pt x="5738" y="17351"/>
                </a:cubicBezTo>
                <a:cubicBezTo>
                  <a:pt x="6413" y="17351"/>
                  <a:pt x="6750" y="17705"/>
                  <a:pt x="6750" y="18059"/>
                </a:cubicBezTo>
                <a:cubicBezTo>
                  <a:pt x="6750" y="19121"/>
                  <a:pt x="7425" y="19830"/>
                  <a:pt x="8438" y="19830"/>
                </a:cubicBezTo>
                <a:cubicBezTo>
                  <a:pt x="9113" y="19830"/>
                  <a:pt x="10125" y="19121"/>
                  <a:pt x="10125" y="18059"/>
                </a:cubicBezTo>
                <a:cubicBezTo>
                  <a:pt x="10125" y="10269"/>
                  <a:pt x="10125" y="10269"/>
                  <a:pt x="10125" y="10269"/>
                </a:cubicBezTo>
                <a:cubicBezTo>
                  <a:pt x="10125" y="10269"/>
                  <a:pt x="10463" y="10269"/>
                  <a:pt x="10800" y="10269"/>
                </a:cubicBezTo>
                <a:cubicBezTo>
                  <a:pt x="11137" y="10269"/>
                  <a:pt x="11475" y="10269"/>
                  <a:pt x="11475" y="10269"/>
                </a:cubicBezTo>
                <a:lnTo>
                  <a:pt x="11475" y="18059"/>
                </a:lnTo>
                <a:close/>
                <a:moveTo>
                  <a:pt x="11475" y="2125"/>
                </a:moveTo>
                <a:cubicBezTo>
                  <a:pt x="11475" y="2125"/>
                  <a:pt x="11137" y="2125"/>
                  <a:pt x="10800" y="2125"/>
                </a:cubicBezTo>
                <a:cubicBezTo>
                  <a:pt x="10463" y="2125"/>
                  <a:pt x="10125" y="2125"/>
                  <a:pt x="10125" y="2125"/>
                </a:cubicBezTo>
                <a:cubicBezTo>
                  <a:pt x="10125" y="1062"/>
                  <a:pt x="10125" y="1062"/>
                  <a:pt x="10125" y="1062"/>
                </a:cubicBezTo>
                <a:cubicBezTo>
                  <a:pt x="10125" y="354"/>
                  <a:pt x="10463" y="0"/>
                  <a:pt x="10800" y="0"/>
                </a:cubicBezTo>
                <a:cubicBezTo>
                  <a:pt x="11137" y="0"/>
                  <a:pt x="11475" y="354"/>
                  <a:pt x="11475" y="1062"/>
                </a:cubicBezTo>
                <a:lnTo>
                  <a:pt x="11475" y="2125"/>
                </a:ln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127" name="Shape 3127"/>
          <p:cNvSpPr/>
          <p:nvPr/>
        </p:nvSpPr>
        <p:spPr>
          <a:xfrm>
            <a:off x="631013" y="3980353"/>
            <a:ext cx="2907441" cy="10999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128" name="Shape 3128"/>
          <p:cNvSpPr/>
          <p:nvPr/>
        </p:nvSpPr>
        <p:spPr>
          <a:xfrm>
            <a:off x="885281" y="3083478"/>
            <a:ext cx="2653173" cy="84068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3129" name="Shape 3129"/>
          <p:cNvSpPr/>
          <p:nvPr/>
        </p:nvSpPr>
        <p:spPr>
          <a:xfrm>
            <a:off x="3640575" y="3109163"/>
            <a:ext cx="363134"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130" name="Shape 3130"/>
          <p:cNvSpPr/>
          <p:nvPr/>
        </p:nvSpPr>
        <p:spPr>
          <a:xfrm>
            <a:off x="631013" y="5468685"/>
            <a:ext cx="2907441" cy="10999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131" name="Shape 3131"/>
          <p:cNvSpPr/>
          <p:nvPr/>
        </p:nvSpPr>
        <p:spPr>
          <a:xfrm>
            <a:off x="885281" y="6717731"/>
            <a:ext cx="2653173"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3132" name="Shape 3132"/>
          <p:cNvSpPr/>
          <p:nvPr/>
        </p:nvSpPr>
        <p:spPr>
          <a:xfrm>
            <a:off x="3726465" y="3198295"/>
            <a:ext cx="193619" cy="195168"/>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133" name="Shape 3133"/>
          <p:cNvSpPr/>
          <p:nvPr/>
        </p:nvSpPr>
        <p:spPr>
          <a:xfrm>
            <a:off x="3643555" y="6783223"/>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134" name="Shape 3134"/>
          <p:cNvSpPr/>
          <p:nvPr/>
        </p:nvSpPr>
        <p:spPr>
          <a:xfrm>
            <a:off x="3718356" y="6866703"/>
            <a:ext cx="212207" cy="210657"/>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686"/>
                  <a:pt x="21257" y="13371"/>
                  <a:pt x="20229" y="13371"/>
                </a:cubicBezTo>
                <a:cubicBezTo>
                  <a:pt x="18171" y="14400"/>
                  <a:pt x="18171" y="14400"/>
                  <a:pt x="18171" y="14400"/>
                </a:cubicBezTo>
                <a:cubicBezTo>
                  <a:pt x="18857" y="16457"/>
                  <a:pt x="18857" y="16457"/>
                  <a:pt x="18857" y="16457"/>
                </a:cubicBezTo>
                <a:cubicBezTo>
                  <a:pt x="18857" y="16800"/>
                  <a:pt x="18857" y="16800"/>
                  <a:pt x="18857" y="17143"/>
                </a:cubicBezTo>
                <a:cubicBezTo>
                  <a:pt x="18857" y="18171"/>
                  <a:pt x="18171" y="18857"/>
                  <a:pt x="17143" y="18857"/>
                </a:cubicBezTo>
                <a:cubicBezTo>
                  <a:pt x="16114" y="18857"/>
                  <a:pt x="15429" y="18514"/>
                  <a:pt x="15429" y="17829"/>
                </a:cubicBezTo>
                <a:cubicBezTo>
                  <a:pt x="14400" y="15429"/>
                  <a:pt x="14400" y="15429"/>
                  <a:pt x="14400" y="15429"/>
                </a:cubicBezTo>
                <a:cubicBezTo>
                  <a:pt x="10629" y="16800"/>
                  <a:pt x="10629" y="16800"/>
                  <a:pt x="10629" y="16800"/>
                </a:cubicBezTo>
                <a:cubicBezTo>
                  <a:pt x="11314" y="19200"/>
                  <a:pt x="11314" y="19200"/>
                  <a:pt x="11314" y="19200"/>
                </a:cubicBezTo>
                <a:cubicBezTo>
                  <a:pt x="11314" y="19200"/>
                  <a:pt x="11314" y="19543"/>
                  <a:pt x="11314" y="19543"/>
                </a:cubicBezTo>
                <a:cubicBezTo>
                  <a:pt x="11314" y="20571"/>
                  <a:pt x="10629" y="21600"/>
                  <a:pt x="9600" y="21600"/>
                </a:cubicBezTo>
                <a:cubicBezTo>
                  <a:pt x="8571" y="21600"/>
                  <a:pt x="7886" y="20914"/>
                  <a:pt x="7543" y="20229"/>
                </a:cubicBezTo>
                <a:cubicBezTo>
                  <a:pt x="6857" y="18171"/>
                  <a:pt x="6857" y="18171"/>
                  <a:pt x="6857" y="18171"/>
                </a:cubicBezTo>
                <a:cubicBezTo>
                  <a:pt x="4800" y="18857"/>
                  <a:pt x="4800" y="18857"/>
                  <a:pt x="4800" y="18857"/>
                </a:cubicBezTo>
                <a:cubicBezTo>
                  <a:pt x="4800" y="18857"/>
                  <a:pt x="4457" y="18857"/>
                  <a:pt x="4457" y="18857"/>
                </a:cubicBezTo>
                <a:cubicBezTo>
                  <a:pt x="3429" y="18857"/>
                  <a:pt x="2400" y="18171"/>
                  <a:pt x="2400" y="17143"/>
                </a:cubicBezTo>
                <a:cubicBezTo>
                  <a:pt x="2400" y="16457"/>
                  <a:pt x="3086" y="15429"/>
                  <a:pt x="3771" y="15429"/>
                </a:cubicBezTo>
                <a:cubicBezTo>
                  <a:pt x="5829" y="14743"/>
                  <a:pt x="5829" y="14743"/>
                  <a:pt x="5829" y="14743"/>
                </a:cubicBezTo>
                <a:cubicBezTo>
                  <a:pt x="4457" y="10629"/>
                  <a:pt x="4457" y="10629"/>
                  <a:pt x="4457" y="10629"/>
                </a:cubicBezTo>
                <a:cubicBezTo>
                  <a:pt x="2400" y="11314"/>
                  <a:pt x="2400" y="11314"/>
                  <a:pt x="2400" y="11314"/>
                </a:cubicBezTo>
                <a:cubicBezTo>
                  <a:pt x="2057" y="11314"/>
                  <a:pt x="2057" y="11314"/>
                  <a:pt x="1714" y="11314"/>
                </a:cubicBezTo>
                <a:cubicBezTo>
                  <a:pt x="686" y="11314"/>
                  <a:pt x="0" y="10629"/>
                  <a:pt x="0" y="9600"/>
                </a:cubicBezTo>
                <a:cubicBezTo>
                  <a:pt x="0" y="8571"/>
                  <a:pt x="343" y="7886"/>
                  <a:pt x="1371" y="7886"/>
                </a:cubicBezTo>
                <a:cubicBezTo>
                  <a:pt x="3086" y="7200"/>
                  <a:pt x="3086" y="7200"/>
                  <a:pt x="3086" y="7200"/>
                </a:cubicBezTo>
                <a:cubicBezTo>
                  <a:pt x="2400" y="4800"/>
                  <a:pt x="2400" y="4800"/>
                  <a:pt x="2400" y="4800"/>
                </a:cubicBezTo>
                <a:cubicBezTo>
                  <a:pt x="2400" y="4800"/>
                  <a:pt x="2400" y="4457"/>
                  <a:pt x="2400" y="4457"/>
                </a:cubicBezTo>
                <a:cubicBezTo>
                  <a:pt x="2400" y="3429"/>
                  <a:pt x="3429" y="2400"/>
                  <a:pt x="4457" y="2400"/>
                </a:cubicBezTo>
                <a:cubicBezTo>
                  <a:pt x="5143" y="2400"/>
                  <a:pt x="5829" y="3086"/>
                  <a:pt x="6171" y="3771"/>
                </a:cubicBezTo>
                <a:cubicBezTo>
                  <a:pt x="6857" y="5829"/>
                  <a:pt x="6857" y="5829"/>
                  <a:pt x="6857" y="5829"/>
                </a:cubicBezTo>
                <a:cubicBezTo>
                  <a:pt x="10971" y="4457"/>
                  <a:pt x="10971" y="4457"/>
                  <a:pt x="10971" y="4457"/>
                </a:cubicBezTo>
                <a:cubicBezTo>
                  <a:pt x="10286" y="2400"/>
                  <a:pt x="10286" y="2400"/>
                  <a:pt x="10286" y="2400"/>
                </a:cubicBezTo>
                <a:cubicBezTo>
                  <a:pt x="9943" y="2057"/>
                  <a:pt x="9943" y="2057"/>
                  <a:pt x="9943" y="1714"/>
                </a:cubicBezTo>
                <a:cubicBezTo>
                  <a:pt x="9943" y="686"/>
                  <a:pt x="10971" y="0"/>
                  <a:pt x="12000" y="0"/>
                </a:cubicBezTo>
                <a:cubicBezTo>
                  <a:pt x="12686" y="0"/>
                  <a:pt x="13371" y="343"/>
                  <a:pt x="13714" y="1029"/>
                </a:cubicBezTo>
                <a:cubicBezTo>
                  <a:pt x="14400" y="3429"/>
                  <a:pt x="14400" y="3429"/>
                  <a:pt x="14400" y="3429"/>
                </a:cubicBezTo>
                <a:cubicBezTo>
                  <a:pt x="16457" y="2400"/>
                  <a:pt x="16457" y="2400"/>
                  <a:pt x="16457" y="2400"/>
                </a:cubicBezTo>
                <a:cubicBezTo>
                  <a:pt x="16800" y="2400"/>
                  <a:pt x="16800" y="2400"/>
                  <a:pt x="17143" y="2400"/>
                </a:cubicBezTo>
                <a:cubicBezTo>
                  <a:pt x="18171" y="2400"/>
                  <a:pt x="18857" y="3086"/>
                  <a:pt x="18857" y="4114"/>
                </a:cubicBezTo>
                <a:cubicBezTo>
                  <a:pt x="18857" y="5143"/>
                  <a:pt x="18514" y="5829"/>
                  <a:pt x="17486" y="6171"/>
                </a:cubicBezTo>
                <a:cubicBezTo>
                  <a:pt x="15429" y="6857"/>
                  <a:pt x="15429" y="6857"/>
                  <a:pt x="15429" y="6857"/>
                </a:cubicBezTo>
                <a:cubicBezTo>
                  <a:pt x="16800" y="10971"/>
                  <a:pt x="16800" y="10971"/>
                  <a:pt x="16800" y="10971"/>
                </a:cubicBezTo>
                <a:cubicBezTo>
                  <a:pt x="19200" y="9943"/>
                  <a:pt x="19200" y="9943"/>
                  <a:pt x="19200" y="9943"/>
                </a:cubicBezTo>
                <a:cubicBezTo>
                  <a:pt x="19200" y="9943"/>
                  <a:pt x="19543" y="9943"/>
                  <a:pt x="19543" y="9943"/>
                </a:cubicBezTo>
                <a:cubicBezTo>
                  <a:pt x="20914" y="9943"/>
                  <a:pt x="21600" y="10629"/>
                  <a:pt x="21600" y="12000"/>
                </a:cubicBezTo>
                <a:close/>
                <a:moveTo>
                  <a:pt x="13371" y="12000"/>
                </a:moveTo>
                <a:cubicBezTo>
                  <a:pt x="12000" y="7886"/>
                  <a:pt x="12000" y="7886"/>
                  <a:pt x="12000" y="7886"/>
                </a:cubicBezTo>
                <a:cubicBezTo>
                  <a:pt x="7886" y="9257"/>
                  <a:pt x="7886" y="9257"/>
                  <a:pt x="7886" y="9257"/>
                </a:cubicBezTo>
                <a:cubicBezTo>
                  <a:pt x="9257" y="13371"/>
                  <a:pt x="9257" y="13371"/>
                  <a:pt x="9257" y="13371"/>
                </a:cubicBezTo>
                <a:lnTo>
                  <a:pt x="13371" y="12000"/>
                </a:lnTo>
                <a:close/>
              </a:path>
            </a:pathLst>
          </a:custGeom>
          <a:solidFill>
            <a:srgbClr val="32383F"/>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135" name="Shape 3135"/>
          <p:cNvSpPr/>
          <p:nvPr/>
        </p:nvSpPr>
        <p:spPr>
          <a:xfrm flipH="1">
            <a:off x="4111789" y="3311179"/>
            <a:ext cx="4778243" cy="3692914"/>
          </a:xfrm>
          <a:prstGeom prst="line">
            <a:avLst/>
          </a:prstGeom>
          <a:ln w="12700">
            <a:solidFill>
              <a:schemeClr val="accent3"/>
            </a:solidFill>
            <a:miter lim="400000"/>
            <a:headEnd type="triangle"/>
            <a:tailEnd type="triangle"/>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3136" name="Shape 3136"/>
          <p:cNvSpPr/>
          <p:nvPr/>
        </p:nvSpPr>
        <p:spPr>
          <a:xfrm>
            <a:off x="4436038" y="3130729"/>
            <a:ext cx="4059578" cy="4059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12700">
            <a:solidFill>
              <a:schemeClr val="accent3"/>
            </a:solidFill>
            <a:custDash>
              <a:ds d="200000" sp="200000"/>
            </a:custDash>
            <a:miter lim="400000"/>
          </a:ln>
        </p:spPr>
        <p:txBody>
          <a:bodyPr lIns="0" tIns="0" rIns="0" bIns="0" anchor="ctr"/>
          <a:lstStyle/>
          <a:p>
            <a:pPr lvl="0">
              <a:defRPr sz="2200">
                <a:latin typeface="+mn-lt"/>
                <a:ea typeface="+mn-ea"/>
                <a:cs typeface="+mn-cs"/>
                <a:sym typeface="Helvetica Light"/>
              </a:defRPr>
            </a:pPr>
            <a:endParaRPr/>
          </a:p>
        </p:txBody>
      </p:sp>
      <p:sp>
        <p:nvSpPr>
          <p:cNvPr id="3137" name="Shape 3137"/>
          <p:cNvSpPr/>
          <p:nvPr/>
        </p:nvSpPr>
        <p:spPr>
          <a:xfrm>
            <a:off x="5960409" y="4036207"/>
            <a:ext cx="1098741" cy="2119986"/>
          </a:xfrm>
          <a:custGeom>
            <a:avLst/>
            <a:gdLst/>
            <a:ahLst/>
            <a:cxnLst>
              <a:cxn ang="0">
                <a:pos x="wd2" y="hd2"/>
              </a:cxn>
              <a:cxn ang="5400000">
                <a:pos x="wd2" y="hd2"/>
              </a:cxn>
              <a:cxn ang="10800000">
                <a:pos x="wd2" y="hd2"/>
              </a:cxn>
              <a:cxn ang="16200000">
                <a:pos x="wd2" y="hd2"/>
              </a:cxn>
            </a:cxnLst>
            <a:rect l="0" t="0" r="r" b="b"/>
            <a:pathLst>
              <a:path w="21269" h="21600" extrusionOk="0">
                <a:moveTo>
                  <a:pt x="18167" y="21600"/>
                </a:moveTo>
                <a:lnTo>
                  <a:pt x="950" y="21600"/>
                </a:lnTo>
                <a:cubicBezTo>
                  <a:pt x="821" y="21387"/>
                  <a:pt x="846" y="21156"/>
                  <a:pt x="1018" y="20952"/>
                </a:cubicBezTo>
                <a:cubicBezTo>
                  <a:pt x="1222" y="20711"/>
                  <a:pt x="1613" y="20527"/>
                  <a:pt x="2091" y="20448"/>
                </a:cubicBezTo>
                <a:cubicBezTo>
                  <a:pt x="1480" y="20038"/>
                  <a:pt x="1070" y="19555"/>
                  <a:pt x="900" y="19042"/>
                </a:cubicBezTo>
                <a:cubicBezTo>
                  <a:pt x="511" y="17872"/>
                  <a:pt x="1355" y="16683"/>
                  <a:pt x="3106" y="15933"/>
                </a:cubicBezTo>
                <a:cubicBezTo>
                  <a:pt x="2639" y="15895"/>
                  <a:pt x="2288" y="15689"/>
                  <a:pt x="2268" y="15441"/>
                </a:cubicBezTo>
                <a:cubicBezTo>
                  <a:pt x="2247" y="15175"/>
                  <a:pt x="2607" y="14943"/>
                  <a:pt x="3106" y="14900"/>
                </a:cubicBezTo>
                <a:cubicBezTo>
                  <a:pt x="627" y="12603"/>
                  <a:pt x="-296" y="10104"/>
                  <a:pt x="82" y="7690"/>
                </a:cubicBezTo>
                <a:cubicBezTo>
                  <a:pt x="428" y="5484"/>
                  <a:pt x="1909" y="3184"/>
                  <a:pt x="5720" y="1791"/>
                </a:cubicBezTo>
                <a:cubicBezTo>
                  <a:pt x="7913" y="990"/>
                  <a:pt x="10643" y="701"/>
                  <a:pt x="13255" y="990"/>
                </a:cubicBezTo>
                <a:lnTo>
                  <a:pt x="15095" y="0"/>
                </a:lnTo>
                <a:cubicBezTo>
                  <a:pt x="15353" y="221"/>
                  <a:pt x="15506" y="472"/>
                  <a:pt x="15539" y="730"/>
                </a:cubicBezTo>
                <a:cubicBezTo>
                  <a:pt x="15582" y="1061"/>
                  <a:pt x="15431" y="1390"/>
                  <a:pt x="15107" y="1673"/>
                </a:cubicBezTo>
                <a:cubicBezTo>
                  <a:pt x="15695" y="1848"/>
                  <a:pt x="16210" y="2084"/>
                  <a:pt x="16619" y="2367"/>
                </a:cubicBezTo>
                <a:cubicBezTo>
                  <a:pt x="17619" y="3059"/>
                  <a:pt x="17915" y="3970"/>
                  <a:pt x="18956" y="4646"/>
                </a:cubicBezTo>
                <a:cubicBezTo>
                  <a:pt x="19470" y="4979"/>
                  <a:pt x="20138" y="5236"/>
                  <a:pt x="20897" y="5391"/>
                </a:cubicBezTo>
                <a:cubicBezTo>
                  <a:pt x="21074" y="5516"/>
                  <a:pt x="21192" y="5660"/>
                  <a:pt x="21242" y="5813"/>
                </a:cubicBezTo>
                <a:cubicBezTo>
                  <a:pt x="21304" y="6001"/>
                  <a:pt x="21261" y="6194"/>
                  <a:pt x="21119" y="6369"/>
                </a:cubicBezTo>
                <a:cubicBezTo>
                  <a:pt x="20986" y="6603"/>
                  <a:pt x="20776" y="6822"/>
                  <a:pt x="20498" y="7018"/>
                </a:cubicBezTo>
                <a:cubicBezTo>
                  <a:pt x="20194" y="7232"/>
                  <a:pt x="19813" y="7413"/>
                  <a:pt x="19377" y="7551"/>
                </a:cubicBezTo>
                <a:cubicBezTo>
                  <a:pt x="19042" y="7176"/>
                  <a:pt x="18440" y="6885"/>
                  <a:pt x="17700" y="6742"/>
                </a:cubicBezTo>
                <a:cubicBezTo>
                  <a:pt x="16968" y="6601"/>
                  <a:pt x="16160" y="6616"/>
                  <a:pt x="15448" y="6784"/>
                </a:cubicBezTo>
                <a:cubicBezTo>
                  <a:pt x="14516" y="7098"/>
                  <a:pt x="13318" y="7089"/>
                  <a:pt x="12402" y="6762"/>
                </a:cubicBezTo>
                <a:cubicBezTo>
                  <a:pt x="11668" y="6499"/>
                  <a:pt x="11224" y="6064"/>
                  <a:pt x="11213" y="5597"/>
                </a:cubicBezTo>
                <a:cubicBezTo>
                  <a:pt x="10875" y="6655"/>
                  <a:pt x="11081" y="7741"/>
                  <a:pt x="11810" y="8743"/>
                </a:cubicBezTo>
                <a:cubicBezTo>
                  <a:pt x="12754" y="10040"/>
                  <a:pt x="14516" y="11126"/>
                  <a:pt x="16801" y="11820"/>
                </a:cubicBezTo>
                <a:cubicBezTo>
                  <a:pt x="17021" y="12334"/>
                  <a:pt x="17078" y="12863"/>
                  <a:pt x="16971" y="13387"/>
                </a:cubicBezTo>
                <a:cubicBezTo>
                  <a:pt x="16864" y="13909"/>
                  <a:pt x="16596" y="14418"/>
                  <a:pt x="16176" y="14895"/>
                </a:cubicBezTo>
                <a:cubicBezTo>
                  <a:pt x="16724" y="14950"/>
                  <a:pt x="17093" y="15221"/>
                  <a:pt x="17016" y="15512"/>
                </a:cubicBezTo>
                <a:cubicBezTo>
                  <a:pt x="16950" y="15756"/>
                  <a:pt x="16578" y="15946"/>
                  <a:pt x="16113" y="15972"/>
                </a:cubicBezTo>
                <a:cubicBezTo>
                  <a:pt x="17737" y="16807"/>
                  <a:pt x="18462" y="18015"/>
                  <a:pt x="18044" y="19190"/>
                </a:cubicBezTo>
                <a:cubicBezTo>
                  <a:pt x="17880" y="19649"/>
                  <a:pt x="17542" y="20086"/>
                  <a:pt x="17049" y="20474"/>
                </a:cubicBezTo>
                <a:cubicBezTo>
                  <a:pt x="17537" y="20547"/>
                  <a:pt x="17936" y="20732"/>
                  <a:pt x="18132" y="20979"/>
                </a:cubicBezTo>
                <a:cubicBezTo>
                  <a:pt x="18289" y="21176"/>
                  <a:pt x="18302" y="21398"/>
                  <a:pt x="18167" y="21600"/>
                </a:cubicBezTo>
                <a:close/>
              </a:path>
            </a:pathLst>
          </a:custGeom>
          <a:ln w="12700">
            <a:solidFill>
              <a:schemeClr val="accent4"/>
            </a:solidFill>
            <a:miter lim="400000"/>
          </a:ln>
        </p:spPr>
        <p:txBody>
          <a:bodyPr lIns="65023" tIns="65023" rIns="65023" bIns="65023" anchor="ctr"/>
          <a:lstStyle/>
          <a:p>
            <a:pPr lvl="0" algn="l" defTabSz="243812">
              <a:defRPr>
                <a:solidFill>
                  <a:srgbClr val="070707"/>
                </a:solidFill>
                <a:latin typeface="Calibri"/>
                <a:ea typeface="Calibri"/>
                <a:cs typeface="Calibri"/>
                <a:sym typeface="Calibri"/>
              </a:defRPr>
            </a:pPr>
            <a:endParaRPr/>
          </a:p>
        </p:txBody>
      </p:sp>
      <p:sp>
        <p:nvSpPr>
          <p:cNvPr id="3138" name="Shape 3138"/>
          <p:cNvSpPr/>
          <p:nvPr/>
        </p:nvSpPr>
        <p:spPr>
          <a:xfrm>
            <a:off x="4662816" y="3361354"/>
            <a:ext cx="3592564" cy="35925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14300">
            <a:solidFill>
              <a:srgbClr val="3F454D"/>
            </a:solidFill>
            <a:miter lim="400000"/>
          </a:ln>
        </p:spPr>
        <p:txBody>
          <a:bodyPr lIns="0" tIns="0" rIns="0" bIns="0" anchor="ctr"/>
          <a:lstStyle/>
          <a:p>
            <a:pPr lvl="0">
              <a:defRPr sz="2200">
                <a:latin typeface="+mn-lt"/>
                <a:ea typeface="+mn-ea"/>
                <a:cs typeface="+mn-cs"/>
                <a:sym typeface="Helvetica Light"/>
              </a:defRPr>
            </a:pPr>
            <a:endParaRPr/>
          </a:p>
        </p:txBody>
      </p:sp>
      <p:sp>
        <p:nvSpPr>
          <p:cNvPr id="3139" name="Shape 3139"/>
          <p:cNvSpPr/>
          <p:nvPr/>
        </p:nvSpPr>
        <p:spPr>
          <a:xfrm>
            <a:off x="9463366" y="3975224"/>
            <a:ext cx="2907441" cy="10999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140" name="Shape 3140"/>
          <p:cNvSpPr/>
          <p:nvPr/>
        </p:nvSpPr>
        <p:spPr>
          <a:xfrm>
            <a:off x="9463366" y="3078350"/>
            <a:ext cx="2653173" cy="84068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3141" name="Shape 3141"/>
          <p:cNvSpPr/>
          <p:nvPr/>
        </p:nvSpPr>
        <p:spPr>
          <a:xfrm>
            <a:off x="9463366" y="5463556"/>
            <a:ext cx="2907441" cy="10999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142" name="Shape 3142"/>
          <p:cNvSpPr/>
          <p:nvPr/>
        </p:nvSpPr>
        <p:spPr>
          <a:xfrm>
            <a:off x="9463366" y="6712603"/>
            <a:ext cx="2653173"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Tree>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 name="Shape 3164"/>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165" name="Shape 3165"/>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66</a:t>
            </a:fld>
            <a:endParaRPr sz="2600">
              <a:solidFill>
                <a:srgbClr val="3F454D"/>
              </a:solidFill>
            </a:endParaRPr>
          </a:p>
        </p:txBody>
      </p:sp>
      <p:sp>
        <p:nvSpPr>
          <p:cNvPr id="3166" name="Shape 3166"/>
          <p:cNvSpPr/>
          <p:nvPr/>
        </p:nvSpPr>
        <p:spPr>
          <a:xfrm>
            <a:off x="5113440" y="3577557"/>
            <a:ext cx="2781056" cy="321128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4F4F4"/>
          </a:solidFill>
          <a:ln w="63500">
            <a:solidFill>
              <a:srgbClr val="3F454D"/>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167" name="Shape 3167"/>
          <p:cNvSpPr/>
          <p:nvPr/>
        </p:nvSpPr>
        <p:spPr>
          <a:xfrm flipV="1">
            <a:off x="5111402" y="4384641"/>
            <a:ext cx="2785132" cy="1597120"/>
          </a:xfrm>
          <a:prstGeom prst="line">
            <a:avLst/>
          </a:prstGeom>
          <a:ln w="63500">
            <a:solidFill>
              <a:srgbClr val="3F454D"/>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3168" name="Shape 3168"/>
          <p:cNvSpPr/>
          <p:nvPr/>
        </p:nvSpPr>
        <p:spPr>
          <a:xfrm>
            <a:off x="5179136" y="4415767"/>
            <a:ext cx="2649665" cy="1534868"/>
          </a:xfrm>
          <a:prstGeom prst="line">
            <a:avLst/>
          </a:prstGeom>
          <a:ln w="63500">
            <a:solidFill>
              <a:srgbClr val="3F454D"/>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3169" name="Shape 3169"/>
          <p:cNvSpPr/>
          <p:nvPr/>
        </p:nvSpPr>
        <p:spPr>
          <a:xfrm flipH="1">
            <a:off x="6498324" y="3656466"/>
            <a:ext cx="1" cy="3053470"/>
          </a:xfrm>
          <a:prstGeom prst="line">
            <a:avLst/>
          </a:prstGeom>
          <a:ln w="63500">
            <a:solidFill>
              <a:srgbClr val="3F454D"/>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3170" name="Shape 3170"/>
          <p:cNvSpPr/>
          <p:nvPr/>
        </p:nvSpPr>
        <p:spPr>
          <a:xfrm>
            <a:off x="591103" y="4241556"/>
            <a:ext cx="3907516" cy="38381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sed do eiusmod tempor incididunt ut labore et dolore magna aliqua. Duis aute irure dolor in reprehenderit in voluptate velit esse cillum dolore.</a:t>
            </a:r>
          </a:p>
        </p:txBody>
      </p:sp>
      <p:sp>
        <p:nvSpPr>
          <p:cNvPr id="3171" name="Shape 3171"/>
          <p:cNvSpPr/>
          <p:nvPr/>
        </p:nvSpPr>
        <p:spPr>
          <a:xfrm>
            <a:off x="703973" y="2681571"/>
            <a:ext cx="3794645"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172" name="Shape 3172"/>
          <p:cNvSpPr/>
          <p:nvPr/>
        </p:nvSpPr>
        <p:spPr>
          <a:xfrm>
            <a:off x="1140264" y="3262029"/>
            <a:ext cx="3358354"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2"/>
                </a:solidFill>
              </a:rPr>
              <a:t>Lorem ipsum dolor sit amet, consectetur adipiscing</a:t>
            </a:r>
          </a:p>
        </p:txBody>
      </p:sp>
      <p:sp>
        <p:nvSpPr>
          <p:cNvPr id="3173" name="Shape 3173"/>
          <p:cNvSpPr/>
          <p:nvPr/>
        </p:nvSpPr>
        <p:spPr>
          <a:xfrm>
            <a:off x="6200485" y="6380829"/>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174" name="Shape 3174"/>
          <p:cNvSpPr/>
          <p:nvPr/>
        </p:nvSpPr>
        <p:spPr>
          <a:xfrm>
            <a:off x="6381386" y="6559001"/>
            <a:ext cx="267955" cy="265776"/>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175" name="Shape 3175"/>
          <p:cNvSpPr/>
          <p:nvPr/>
        </p:nvSpPr>
        <p:spPr>
          <a:xfrm>
            <a:off x="6200485" y="3362415"/>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176" name="Shape 3176"/>
          <p:cNvSpPr/>
          <p:nvPr/>
        </p:nvSpPr>
        <p:spPr>
          <a:xfrm>
            <a:off x="6387692" y="3539435"/>
            <a:ext cx="259241" cy="259240"/>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676"/>
                  <a:pt x="3142" y="10604"/>
                </a:cubicBezTo>
                <a:cubicBezTo>
                  <a:pt x="3142" y="14924"/>
                  <a:pt x="6284" y="18458"/>
                  <a:pt x="10604" y="18458"/>
                </a:cubicBezTo>
                <a:cubicBezTo>
                  <a:pt x="14924" y="18458"/>
                  <a:pt x="18458" y="14924"/>
                  <a:pt x="18458" y="10604"/>
                </a:cubicBezTo>
                <a:cubicBezTo>
                  <a:pt x="18458" y="6676"/>
                  <a:pt x="14924" y="3142"/>
                  <a:pt x="10604" y="3142"/>
                </a:cubicBezTo>
                <a:close/>
                <a:moveTo>
                  <a:pt x="12567" y="12175"/>
                </a:moveTo>
                <a:cubicBezTo>
                  <a:pt x="12567" y="12175"/>
                  <a:pt x="12175" y="12567"/>
                  <a:pt x="12175" y="12567"/>
                </a:cubicBezTo>
                <a:cubicBezTo>
                  <a:pt x="7462" y="12567"/>
                  <a:pt x="7462" y="12567"/>
                  <a:pt x="7462" y="12567"/>
                </a:cubicBezTo>
                <a:cubicBezTo>
                  <a:pt x="7462" y="12567"/>
                  <a:pt x="7069" y="12175"/>
                  <a:pt x="7069" y="12175"/>
                </a:cubicBezTo>
                <a:cubicBezTo>
                  <a:pt x="7069" y="10996"/>
                  <a:pt x="7069" y="10996"/>
                  <a:pt x="7069" y="10996"/>
                </a:cubicBezTo>
                <a:cubicBezTo>
                  <a:pt x="7069" y="10996"/>
                  <a:pt x="7462" y="10604"/>
                  <a:pt x="7462" y="10604"/>
                </a:cubicBezTo>
                <a:cubicBezTo>
                  <a:pt x="10604" y="10604"/>
                  <a:pt x="10604" y="10604"/>
                  <a:pt x="10604" y="10604"/>
                </a:cubicBezTo>
                <a:cubicBezTo>
                  <a:pt x="10604" y="5891"/>
                  <a:pt x="10604" y="5891"/>
                  <a:pt x="10604" y="5891"/>
                </a:cubicBezTo>
                <a:cubicBezTo>
                  <a:pt x="10604" y="5498"/>
                  <a:pt x="10996" y="5498"/>
                  <a:pt x="10996" y="5498"/>
                </a:cubicBezTo>
                <a:cubicBezTo>
                  <a:pt x="12175" y="5498"/>
                  <a:pt x="12175" y="5498"/>
                  <a:pt x="12175" y="5498"/>
                </a:cubicBezTo>
                <a:cubicBezTo>
                  <a:pt x="12175" y="5498"/>
                  <a:pt x="12567" y="5498"/>
                  <a:pt x="12567" y="5891"/>
                </a:cubicBezTo>
                <a:lnTo>
                  <a:pt x="12567" y="12175"/>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177" name="Shape 3177"/>
          <p:cNvSpPr/>
          <p:nvPr/>
        </p:nvSpPr>
        <p:spPr>
          <a:xfrm>
            <a:off x="7479373" y="4165388"/>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178" name="Shape 3178"/>
          <p:cNvSpPr/>
          <p:nvPr/>
        </p:nvSpPr>
        <p:spPr>
          <a:xfrm>
            <a:off x="7650142" y="4348584"/>
            <a:ext cx="320238" cy="237455"/>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179" name="Shape 3179"/>
          <p:cNvSpPr/>
          <p:nvPr/>
        </p:nvSpPr>
        <p:spPr>
          <a:xfrm>
            <a:off x="6192472" y="4871622"/>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180" name="Shape 3180"/>
          <p:cNvSpPr/>
          <p:nvPr/>
        </p:nvSpPr>
        <p:spPr>
          <a:xfrm>
            <a:off x="6373729" y="5063244"/>
            <a:ext cx="276668" cy="259240"/>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181" name="Shape 3181"/>
          <p:cNvSpPr/>
          <p:nvPr/>
        </p:nvSpPr>
        <p:spPr>
          <a:xfrm>
            <a:off x="7479373" y="5626226"/>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182" name="Shape 3182"/>
          <p:cNvSpPr/>
          <p:nvPr/>
        </p:nvSpPr>
        <p:spPr>
          <a:xfrm>
            <a:off x="7663086" y="5817480"/>
            <a:ext cx="300445" cy="237285"/>
          </a:xfrm>
          <a:custGeom>
            <a:avLst/>
            <a:gdLst/>
            <a:ahLst/>
            <a:cxnLst>
              <a:cxn ang="0">
                <a:pos x="wd2" y="hd2"/>
              </a:cxn>
              <a:cxn ang="5400000">
                <a:pos x="wd2" y="hd2"/>
              </a:cxn>
              <a:cxn ang="10800000">
                <a:pos x="wd2" y="hd2"/>
              </a:cxn>
              <a:cxn ang="16200000">
                <a:pos x="wd2" y="hd2"/>
              </a:cxn>
            </a:cxnLst>
            <a:rect l="0" t="0" r="r" b="b"/>
            <a:pathLst>
              <a:path w="21431" h="21388" extrusionOk="0">
                <a:moveTo>
                  <a:pt x="16875" y="17153"/>
                </a:moveTo>
                <a:cubicBezTo>
                  <a:pt x="16875" y="19270"/>
                  <a:pt x="15188" y="21388"/>
                  <a:pt x="13500" y="21388"/>
                </a:cubicBezTo>
                <a:cubicBezTo>
                  <a:pt x="3375" y="21388"/>
                  <a:pt x="3375" y="21388"/>
                  <a:pt x="3375" y="21388"/>
                </a:cubicBezTo>
                <a:cubicBezTo>
                  <a:pt x="1350" y="21388"/>
                  <a:pt x="0" y="19270"/>
                  <a:pt x="0" y="17153"/>
                </a:cubicBezTo>
                <a:cubicBezTo>
                  <a:pt x="0" y="4447"/>
                  <a:pt x="0" y="4447"/>
                  <a:pt x="0" y="4447"/>
                </a:cubicBezTo>
                <a:cubicBezTo>
                  <a:pt x="0" y="1906"/>
                  <a:pt x="1350" y="212"/>
                  <a:pt x="3375" y="212"/>
                </a:cubicBezTo>
                <a:cubicBezTo>
                  <a:pt x="13500" y="212"/>
                  <a:pt x="13500" y="212"/>
                  <a:pt x="13500" y="212"/>
                </a:cubicBezTo>
                <a:cubicBezTo>
                  <a:pt x="13838" y="212"/>
                  <a:pt x="14513" y="212"/>
                  <a:pt x="14850" y="212"/>
                </a:cubicBezTo>
                <a:cubicBezTo>
                  <a:pt x="14850" y="635"/>
                  <a:pt x="14850" y="635"/>
                  <a:pt x="15188" y="635"/>
                </a:cubicBezTo>
                <a:cubicBezTo>
                  <a:pt x="15188" y="1059"/>
                  <a:pt x="15188" y="1059"/>
                  <a:pt x="14850" y="1059"/>
                </a:cubicBezTo>
                <a:cubicBezTo>
                  <a:pt x="14513" y="1906"/>
                  <a:pt x="14513" y="1906"/>
                  <a:pt x="14513" y="1906"/>
                </a:cubicBezTo>
                <a:cubicBezTo>
                  <a:pt x="14175" y="1906"/>
                  <a:pt x="14175" y="1906"/>
                  <a:pt x="13838" y="1906"/>
                </a:cubicBezTo>
                <a:cubicBezTo>
                  <a:pt x="13838" y="1906"/>
                  <a:pt x="13500" y="1906"/>
                  <a:pt x="13500" y="1906"/>
                </a:cubicBezTo>
                <a:cubicBezTo>
                  <a:pt x="3375" y="1906"/>
                  <a:pt x="3375" y="1906"/>
                  <a:pt x="3375" y="1906"/>
                </a:cubicBezTo>
                <a:cubicBezTo>
                  <a:pt x="2362" y="1906"/>
                  <a:pt x="1350" y="3176"/>
                  <a:pt x="1350" y="4447"/>
                </a:cubicBezTo>
                <a:cubicBezTo>
                  <a:pt x="1350" y="17153"/>
                  <a:pt x="1350" y="17153"/>
                  <a:pt x="1350" y="17153"/>
                </a:cubicBezTo>
                <a:cubicBezTo>
                  <a:pt x="1350" y="18423"/>
                  <a:pt x="2362" y="19270"/>
                  <a:pt x="3375" y="19270"/>
                </a:cubicBezTo>
                <a:cubicBezTo>
                  <a:pt x="13500" y="19270"/>
                  <a:pt x="13500" y="19270"/>
                  <a:pt x="13500" y="19270"/>
                </a:cubicBezTo>
                <a:cubicBezTo>
                  <a:pt x="14513" y="19270"/>
                  <a:pt x="15188" y="18423"/>
                  <a:pt x="15188" y="17153"/>
                </a:cubicBezTo>
                <a:cubicBezTo>
                  <a:pt x="15188" y="15035"/>
                  <a:pt x="15188" y="15035"/>
                  <a:pt x="15188" y="15035"/>
                </a:cubicBezTo>
                <a:cubicBezTo>
                  <a:pt x="15188" y="15035"/>
                  <a:pt x="15525" y="14612"/>
                  <a:pt x="15525" y="14612"/>
                </a:cubicBezTo>
                <a:cubicBezTo>
                  <a:pt x="16200" y="13764"/>
                  <a:pt x="16200" y="13764"/>
                  <a:pt x="16200" y="13764"/>
                </a:cubicBezTo>
                <a:cubicBezTo>
                  <a:pt x="16200" y="13764"/>
                  <a:pt x="16538" y="13764"/>
                  <a:pt x="16538" y="13764"/>
                </a:cubicBezTo>
                <a:cubicBezTo>
                  <a:pt x="16875" y="13764"/>
                  <a:pt x="16875" y="13764"/>
                  <a:pt x="16875" y="14188"/>
                </a:cubicBezTo>
                <a:lnTo>
                  <a:pt x="16875" y="17153"/>
                </a:lnTo>
                <a:close/>
                <a:moveTo>
                  <a:pt x="19238" y="7412"/>
                </a:moveTo>
                <a:cubicBezTo>
                  <a:pt x="11138" y="17576"/>
                  <a:pt x="11138" y="17576"/>
                  <a:pt x="11138" y="17576"/>
                </a:cubicBezTo>
                <a:cubicBezTo>
                  <a:pt x="7762" y="17576"/>
                  <a:pt x="7762" y="17576"/>
                  <a:pt x="7762" y="17576"/>
                </a:cubicBezTo>
                <a:cubicBezTo>
                  <a:pt x="7762" y="12917"/>
                  <a:pt x="7762" y="12917"/>
                  <a:pt x="7762" y="12917"/>
                </a:cubicBezTo>
                <a:cubicBezTo>
                  <a:pt x="15863" y="2753"/>
                  <a:pt x="15863" y="2753"/>
                  <a:pt x="15863" y="2753"/>
                </a:cubicBezTo>
                <a:lnTo>
                  <a:pt x="19238" y="7412"/>
                </a:lnTo>
                <a:close/>
                <a:moveTo>
                  <a:pt x="12150" y="14188"/>
                </a:moveTo>
                <a:cubicBezTo>
                  <a:pt x="10125" y="12070"/>
                  <a:pt x="10125" y="12070"/>
                  <a:pt x="10125" y="12070"/>
                </a:cubicBezTo>
                <a:cubicBezTo>
                  <a:pt x="8775" y="13764"/>
                  <a:pt x="8775" y="13764"/>
                  <a:pt x="8775" y="13764"/>
                </a:cubicBezTo>
                <a:cubicBezTo>
                  <a:pt x="8775" y="14612"/>
                  <a:pt x="8775" y="14612"/>
                  <a:pt x="8775" y="14612"/>
                </a:cubicBezTo>
                <a:cubicBezTo>
                  <a:pt x="9787" y="14612"/>
                  <a:pt x="9787" y="14612"/>
                  <a:pt x="9787" y="14612"/>
                </a:cubicBezTo>
                <a:cubicBezTo>
                  <a:pt x="9787" y="15882"/>
                  <a:pt x="9787" y="15882"/>
                  <a:pt x="9787" y="15882"/>
                </a:cubicBezTo>
                <a:cubicBezTo>
                  <a:pt x="10462" y="15882"/>
                  <a:pt x="10462" y="15882"/>
                  <a:pt x="10462" y="15882"/>
                </a:cubicBezTo>
                <a:lnTo>
                  <a:pt x="12150" y="14188"/>
                </a:lnTo>
                <a:close/>
                <a:moveTo>
                  <a:pt x="15525" y="5294"/>
                </a:moveTo>
                <a:cubicBezTo>
                  <a:pt x="11475" y="10376"/>
                  <a:pt x="11475" y="10376"/>
                  <a:pt x="11475" y="10376"/>
                </a:cubicBezTo>
                <a:cubicBezTo>
                  <a:pt x="11138" y="10376"/>
                  <a:pt x="11138" y="10800"/>
                  <a:pt x="11138" y="10800"/>
                </a:cubicBezTo>
                <a:cubicBezTo>
                  <a:pt x="11475" y="11223"/>
                  <a:pt x="11475" y="11223"/>
                  <a:pt x="11813" y="10800"/>
                </a:cubicBezTo>
                <a:cubicBezTo>
                  <a:pt x="15863" y="5717"/>
                  <a:pt x="15863" y="5717"/>
                  <a:pt x="15863" y="5717"/>
                </a:cubicBezTo>
                <a:cubicBezTo>
                  <a:pt x="15863" y="5294"/>
                  <a:pt x="15863" y="5294"/>
                  <a:pt x="15863" y="5294"/>
                </a:cubicBezTo>
                <a:cubicBezTo>
                  <a:pt x="15863" y="4870"/>
                  <a:pt x="15525" y="4870"/>
                  <a:pt x="15525" y="5294"/>
                </a:cubicBezTo>
                <a:close/>
                <a:moveTo>
                  <a:pt x="19913" y="6141"/>
                </a:moveTo>
                <a:cubicBezTo>
                  <a:pt x="16538" y="1906"/>
                  <a:pt x="16538" y="1906"/>
                  <a:pt x="16538" y="1906"/>
                </a:cubicBezTo>
                <a:cubicBezTo>
                  <a:pt x="17550" y="635"/>
                  <a:pt x="17550" y="635"/>
                  <a:pt x="17550" y="635"/>
                </a:cubicBezTo>
                <a:cubicBezTo>
                  <a:pt x="17888" y="-212"/>
                  <a:pt x="18900" y="-212"/>
                  <a:pt x="19238" y="635"/>
                </a:cubicBezTo>
                <a:cubicBezTo>
                  <a:pt x="20925" y="2753"/>
                  <a:pt x="20925" y="2753"/>
                  <a:pt x="20925" y="2753"/>
                </a:cubicBezTo>
                <a:cubicBezTo>
                  <a:pt x="21600" y="3600"/>
                  <a:pt x="21600" y="4447"/>
                  <a:pt x="20925" y="4870"/>
                </a:cubicBezTo>
                <a:lnTo>
                  <a:pt x="19913" y="6141"/>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183" name="Shape 3183"/>
          <p:cNvSpPr/>
          <p:nvPr/>
        </p:nvSpPr>
        <p:spPr>
          <a:xfrm>
            <a:off x="4905572" y="4165388"/>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184" name="Shape 3184"/>
          <p:cNvSpPr/>
          <p:nvPr/>
        </p:nvSpPr>
        <p:spPr>
          <a:xfrm>
            <a:off x="5072524" y="4359154"/>
            <a:ext cx="291918" cy="259240"/>
          </a:xfrm>
          <a:custGeom>
            <a:avLst/>
            <a:gdLst/>
            <a:ahLst/>
            <a:cxnLst>
              <a:cxn ang="0">
                <a:pos x="wd2" y="hd2"/>
              </a:cxn>
              <a:cxn ang="5400000">
                <a:pos x="wd2" y="hd2"/>
              </a:cxn>
              <a:cxn ang="10800000">
                <a:pos x="wd2" y="hd2"/>
              </a:cxn>
              <a:cxn ang="16200000">
                <a:pos x="wd2" y="hd2"/>
              </a:cxn>
            </a:cxnLst>
            <a:rect l="0" t="0" r="r" b="b"/>
            <a:pathLst>
              <a:path w="21600" h="21600" extrusionOk="0">
                <a:moveTo>
                  <a:pt x="2439" y="3535"/>
                </a:moveTo>
                <a:cubicBezTo>
                  <a:pt x="2439" y="21207"/>
                  <a:pt x="2439" y="21207"/>
                  <a:pt x="2439" y="21207"/>
                </a:cubicBezTo>
                <a:cubicBezTo>
                  <a:pt x="2439" y="21207"/>
                  <a:pt x="2090" y="21600"/>
                  <a:pt x="2090" y="21600"/>
                </a:cubicBezTo>
                <a:cubicBezTo>
                  <a:pt x="1045" y="21600"/>
                  <a:pt x="1045" y="21600"/>
                  <a:pt x="1045" y="21600"/>
                </a:cubicBezTo>
                <a:cubicBezTo>
                  <a:pt x="1045" y="21600"/>
                  <a:pt x="697" y="21207"/>
                  <a:pt x="697" y="21207"/>
                </a:cubicBezTo>
                <a:cubicBezTo>
                  <a:pt x="697" y="3535"/>
                  <a:pt x="697" y="3535"/>
                  <a:pt x="697" y="3535"/>
                </a:cubicBezTo>
                <a:cubicBezTo>
                  <a:pt x="348" y="3142"/>
                  <a:pt x="0" y="2356"/>
                  <a:pt x="0" y="1964"/>
                </a:cubicBezTo>
                <a:cubicBezTo>
                  <a:pt x="0" y="785"/>
                  <a:pt x="697" y="0"/>
                  <a:pt x="1742" y="0"/>
                </a:cubicBezTo>
                <a:cubicBezTo>
                  <a:pt x="2439" y="0"/>
                  <a:pt x="3135" y="785"/>
                  <a:pt x="3135" y="1964"/>
                </a:cubicBezTo>
                <a:cubicBezTo>
                  <a:pt x="3135" y="2356"/>
                  <a:pt x="2787" y="3142"/>
                  <a:pt x="2439" y="3535"/>
                </a:cubicBezTo>
                <a:close/>
                <a:moveTo>
                  <a:pt x="21600" y="13353"/>
                </a:moveTo>
                <a:cubicBezTo>
                  <a:pt x="21600" y="13745"/>
                  <a:pt x="21252" y="14138"/>
                  <a:pt x="20903" y="14138"/>
                </a:cubicBezTo>
                <a:cubicBezTo>
                  <a:pt x="20903" y="14138"/>
                  <a:pt x="20903" y="14138"/>
                  <a:pt x="20903" y="14531"/>
                </a:cubicBezTo>
                <a:cubicBezTo>
                  <a:pt x="20206" y="14924"/>
                  <a:pt x="18116" y="16102"/>
                  <a:pt x="16374" y="16102"/>
                </a:cubicBezTo>
                <a:cubicBezTo>
                  <a:pt x="15677" y="16102"/>
                  <a:pt x="14981" y="15709"/>
                  <a:pt x="14284" y="15316"/>
                </a:cubicBezTo>
                <a:cubicBezTo>
                  <a:pt x="13935" y="15316"/>
                  <a:pt x="13935" y="15316"/>
                  <a:pt x="13935" y="15316"/>
                </a:cubicBezTo>
                <a:cubicBezTo>
                  <a:pt x="12542" y="14531"/>
                  <a:pt x="11845" y="14138"/>
                  <a:pt x="10103" y="14138"/>
                </a:cubicBezTo>
                <a:cubicBezTo>
                  <a:pt x="8361" y="14138"/>
                  <a:pt x="5923" y="14924"/>
                  <a:pt x="4529" y="16102"/>
                </a:cubicBezTo>
                <a:cubicBezTo>
                  <a:pt x="4181" y="16102"/>
                  <a:pt x="4181" y="16102"/>
                  <a:pt x="3832" y="16102"/>
                </a:cubicBezTo>
                <a:cubicBezTo>
                  <a:pt x="3832" y="16102"/>
                  <a:pt x="3832" y="16102"/>
                  <a:pt x="3484" y="16102"/>
                </a:cubicBezTo>
                <a:cubicBezTo>
                  <a:pt x="3484" y="16102"/>
                  <a:pt x="3135" y="15709"/>
                  <a:pt x="3135" y="15316"/>
                </a:cubicBezTo>
                <a:cubicBezTo>
                  <a:pt x="3135" y="4713"/>
                  <a:pt x="3135" y="4713"/>
                  <a:pt x="3135" y="4713"/>
                </a:cubicBezTo>
                <a:cubicBezTo>
                  <a:pt x="3135" y="4713"/>
                  <a:pt x="3484" y="4320"/>
                  <a:pt x="3484" y="4320"/>
                </a:cubicBezTo>
                <a:cubicBezTo>
                  <a:pt x="4529" y="3535"/>
                  <a:pt x="7316" y="1964"/>
                  <a:pt x="9755" y="1964"/>
                </a:cubicBezTo>
                <a:cubicBezTo>
                  <a:pt x="11845" y="1964"/>
                  <a:pt x="13587" y="2749"/>
                  <a:pt x="14981" y="3535"/>
                </a:cubicBezTo>
                <a:cubicBezTo>
                  <a:pt x="15329" y="3535"/>
                  <a:pt x="15677" y="3927"/>
                  <a:pt x="16026" y="3927"/>
                </a:cubicBezTo>
                <a:cubicBezTo>
                  <a:pt x="17419" y="3927"/>
                  <a:pt x="19161" y="2749"/>
                  <a:pt x="19858" y="2356"/>
                </a:cubicBezTo>
                <a:cubicBezTo>
                  <a:pt x="20206" y="1964"/>
                  <a:pt x="20206" y="1964"/>
                  <a:pt x="20206" y="1964"/>
                </a:cubicBezTo>
                <a:cubicBezTo>
                  <a:pt x="20555" y="1964"/>
                  <a:pt x="20903" y="1964"/>
                  <a:pt x="21252" y="1964"/>
                </a:cubicBezTo>
                <a:cubicBezTo>
                  <a:pt x="21252" y="1964"/>
                  <a:pt x="21600" y="2356"/>
                  <a:pt x="21600" y="2749"/>
                </a:cubicBezTo>
                <a:lnTo>
                  <a:pt x="21600" y="13353"/>
                </a:lnTo>
                <a:close/>
                <a:moveTo>
                  <a:pt x="9406" y="3535"/>
                </a:moveTo>
                <a:cubicBezTo>
                  <a:pt x="8013" y="3927"/>
                  <a:pt x="6271" y="4713"/>
                  <a:pt x="4877" y="5498"/>
                </a:cubicBezTo>
                <a:cubicBezTo>
                  <a:pt x="4877" y="8247"/>
                  <a:pt x="4877" y="8247"/>
                  <a:pt x="4877" y="8247"/>
                </a:cubicBezTo>
                <a:cubicBezTo>
                  <a:pt x="6271" y="7069"/>
                  <a:pt x="8013" y="6676"/>
                  <a:pt x="9406" y="6284"/>
                </a:cubicBezTo>
                <a:lnTo>
                  <a:pt x="9406" y="3535"/>
                </a:lnTo>
                <a:close/>
                <a:moveTo>
                  <a:pt x="9406" y="9425"/>
                </a:moveTo>
                <a:cubicBezTo>
                  <a:pt x="8013" y="9818"/>
                  <a:pt x="6271" y="10604"/>
                  <a:pt x="4877" y="11389"/>
                </a:cubicBezTo>
                <a:cubicBezTo>
                  <a:pt x="4877" y="13745"/>
                  <a:pt x="4877" y="13745"/>
                  <a:pt x="4877" y="13745"/>
                </a:cubicBezTo>
                <a:cubicBezTo>
                  <a:pt x="6271" y="12960"/>
                  <a:pt x="8013" y="12567"/>
                  <a:pt x="9406" y="12175"/>
                </a:cubicBezTo>
                <a:lnTo>
                  <a:pt x="9406" y="9425"/>
                </a:lnTo>
                <a:close/>
                <a:moveTo>
                  <a:pt x="19858" y="10211"/>
                </a:moveTo>
                <a:cubicBezTo>
                  <a:pt x="18813" y="10996"/>
                  <a:pt x="16723" y="11782"/>
                  <a:pt x="14981" y="11389"/>
                </a:cubicBezTo>
                <a:cubicBezTo>
                  <a:pt x="14981" y="8247"/>
                  <a:pt x="14981" y="8247"/>
                  <a:pt x="14981" y="8247"/>
                </a:cubicBezTo>
                <a:cubicBezTo>
                  <a:pt x="14981" y="8247"/>
                  <a:pt x="14981" y="8247"/>
                  <a:pt x="14632" y="7855"/>
                </a:cubicBezTo>
                <a:cubicBezTo>
                  <a:pt x="13239" y="7069"/>
                  <a:pt x="12194" y="6284"/>
                  <a:pt x="10103" y="6284"/>
                </a:cubicBezTo>
                <a:cubicBezTo>
                  <a:pt x="10103" y="6284"/>
                  <a:pt x="9755" y="6284"/>
                  <a:pt x="9406" y="6284"/>
                </a:cubicBezTo>
                <a:cubicBezTo>
                  <a:pt x="9406" y="9425"/>
                  <a:pt x="9406" y="9425"/>
                  <a:pt x="9406" y="9425"/>
                </a:cubicBezTo>
                <a:cubicBezTo>
                  <a:pt x="9755" y="9425"/>
                  <a:pt x="9755" y="9425"/>
                  <a:pt x="9755" y="9425"/>
                </a:cubicBezTo>
                <a:cubicBezTo>
                  <a:pt x="11845" y="9425"/>
                  <a:pt x="13239" y="10211"/>
                  <a:pt x="14632" y="10996"/>
                </a:cubicBezTo>
                <a:cubicBezTo>
                  <a:pt x="14981" y="11389"/>
                  <a:pt x="14981" y="11389"/>
                  <a:pt x="14981" y="11389"/>
                </a:cubicBezTo>
                <a:cubicBezTo>
                  <a:pt x="14981" y="14138"/>
                  <a:pt x="14981" y="14138"/>
                  <a:pt x="14981" y="14138"/>
                </a:cubicBezTo>
                <a:cubicBezTo>
                  <a:pt x="15329" y="14138"/>
                  <a:pt x="15677" y="14138"/>
                  <a:pt x="16374" y="14138"/>
                </a:cubicBezTo>
                <a:cubicBezTo>
                  <a:pt x="17768" y="14138"/>
                  <a:pt x="19161" y="13353"/>
                  <a:pt x="19858" y="12960"/>
                </a:cubicBezTo>
                <a:lnTo>
                  <a:pt x="19858" y="10211"/>
                </a:lnTo>
                <a:close/>
                <a:moveTo>
                  <a:pt x="19858" y="4320"/>
                </a:moveTo>
                <a:cubicBezTo>
                  <a:pt x="18813" y="4713"/>
                  <a:pt x="17419" y="5498"/>
                  <a:pt x="16026" y="5498"/>
                </a:cubicBezTo>
                <a:cubicBezTo>
                  <a:pt x="15677" y="5498"/>
                  <a:pt x="15329" y="5498"/>
                  <a:pt x="14981" y="5498"/>
                </a:cubicBezTo>
                <a:cubicBezTo>
                  <a:pt x="14981" y="8247"/>
                  <a:pt x="14981" y="8247"/>
                  <a:pt x="14981" y="8247"/>
                </a:cubicBezTo>
                <a:cubicBezTo>
                  <a:pt x="16723" y="8640"/>
                  <a:pt x="18813" y="7462"/>
                  <a:pt x="19858" y="7069"/>
                </a:cubicBezTo>
                <a:lnTo>
                  <a:pt x="19858" y="4320"/>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185" name="Shape 3185"/>
          <p:cNvSpPr/>
          <p:nvPr/>
        </p:nvSpPr>
        <p:spPr>
          <a:xfrm>
            <a:off x="4907940" y="5623936"/>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186" name="Shape 3186"/>
          <p:cNvSpPr/>
          <p:nvPr/>
        </p:nvSpPr>
        <p:spPr>
          <a:xfrm>
            <a:off x="5069370" y="5815184"/>
            <a:ext cx="302811" cy="237456"/>
          </a:xfrm>
          <a:custGeom>
            <a:avLst/>
            <a:gdLst/>
            <a:ahLst/>
            <a:cxnLst>
              <a:cxn ang="0">
                <a:pos x="wd2" y="hd2"/>
              </a:cxn>
              <a:cxn ang="5400000">
                <a:pos x="wd2" y="hd2"/>
              </a:cxn>
              <a:cxn ang="10800000">
                <a:pos x="wd2" y="hd2"/>
              </a:cxn>
              <a:cxn ang="16200000">
                <a:pos x="wd2" y="hd2"/>
              </a:cxn>
            </a:cxnLst>
            <a:rect l="0" t="0" r="r" b="b"/>
            <a:pathLst>
              <a:path w="21600" h="21600" extrusionOk="0">
                <a:moveTo>
                  <a:pt x="21263" y="8640"/>
                </a:moveTo>
                <a:cubicBezTo>
                  <a:pt x="20588" y="13392"/>
                  <a:pt x="18225" y="16416"/>
                  <a:pt x="14850" y="18576"/>
                </a:cubicBezTo>
                <a:cubicBezTo>
                  <a:pt x="13163" y="19872"/>
                  <a:pt x="11138" y="20304"/>
                  <a:pt x="9450" y="20304"/>
                </a:cubicBezTo>
                <a:cubicBezTo>
                  <a:pt x="8437" y="20304"/>
                  <a:pt x="7087" y="20304"/>
                  <a:pt x="6075" y="19872"/>
                </a:cubicBezTo>
                <a:cubicBezTo>
                  <a:pt x="5400" y="19440"/>
                  <a:pt x="4387" y="18576"/>
                  <a:pt x="3712" y="18576"/>
                </a:cubicBezTo>
                <a:cubicBezTo>
                  <a:pt x="3037" y="18576"/>
                  <a:pt x="2362" y="21600"/>
                  <a:pt x="1350" y="21600"/>
                </a:cubicBezTo>
                <a:cubicBezTo>
                  <a:pt x="675" y="21600"/>
                  <a:pt x="337" y="21168"/>
                  <a:pt x="0" y="20304"/>
                </a:cubicBezTo>
                <a:cubicBezTo>
                  <a:pt x="0" y="20304"/>
                  <a:pt x="0" y="19872"/>
                  <a:pt x="0" y="19872"/>
                </a:cubicBezTo>
                <a:cubicBezTo>
                  <a:pt x="0" y="18144"/>
                  <a:pt x="2362" y="16848"/>
                  <a:pt x="2362" y="15984"/>
                </a:cubicBezTo>
                <a:cubicBezTo>
                  <a:pt x="2362" y="15984"/>
                  <a:pt x="2025" y="15120"/>
                  <a:pt x="2025" y="14688"/>
                </a:cubicBezTo>
                <a:cubicBezTo>
                  <a:pt x="2025" y="14256"/>
                  <a:pt x="1687" y="13824"/>
                  <a:pt x="1687" y="12960"/>
                </a:cubicBezTo>
                <a:cubicBezTo>
                  <a:pt x="1687" y="8208"/>
                  <a:pt x="4725" y="4752"/>
                  <a:pt x="8437" y="3456"/>
                </a:cubicBezTo>
                <a:cubicBezTo>
                  <a:pt x="10800" y="2160"/>
                  <a:pt x="15863" y="3456"/>
                  <a:pt x="17550" y="1296"/>
                </a:cubicBezTo>
                <a:cubicBezTo>
                  <a:pt x="18225" y="432"/>
                  <a:pt x="18563" y="0"/>
                  <a:pt x="19575" y="0"/>
                </a:cubicBezTo>
                <a:cubicBezTo>
                  <a:pt x="20925" y="0"/>
                  <a:pt x="21600" y="4320"/>
                  <a:pt x="21600" y="5616"/>
                </a:cubicBezTo>
                <a:cubicBezTo>
                  <a:pt x="21600" y="6912"/>
                  <a:pt x="21263" y="7776"/>
                  <a:pt x="21263" y="8640"/>
                </a:cubicBezTo>
                <a:close/>
                <a:moveTo>
                  <a:pt x="14513" y="7776"/>
                </a:moveTo>
                <a:cubicBezTo>
                  <a:pt x="10462" y="7776"/>
                  <a:pt x="7425" y="9936"/>
                  <a:pt x="4725" y="13824"/>
                </a:cubicBezTo>
                <a:cubicBezTo>
                  <a:pt x="4725" y="14256"/>
                  <a:pt x="4387" y="14256"/>
                  <a:pt x="4387" y="14688"/>
                </a:cubicBezTo>
                <a:cubicBezTo>
                  <a:pt x="4387" y="15120"/>
                  <a:pt x="5062" y="15552"/>
                  <a:pt x="5400" y="15552"/>
                </a:cubicBezTo>
                <a:cubicBezTo>
                  <a:pt x="5400" y="15552"/>
                  <a:pt x="5737" y="15552"/>
                  <a:pt x="5737" y="15552"/>
                </a:cubicBezTo>
                <a:cubicBezTo>
                  <a:pt x="6412" y="14688"/>
                  <a:pt x="7087" y="13824"/>
                  <a:pt x="7425" y="13392"/>
                </a:cubicBezTo>
                <a:cubicBezTo>
                  <a:pt x="9787" y="10800"/>
                  <a:pt x="11475" y="9936"/>
                  <a:pt x="14513" y="9936"/>
                </a:cubicBezTo>
                <a:cubicBezTo>
                  <a:pt x="14850" y="9936"/>
                  <a:pt x="15188" y="9504"/>
                  <a:pt x="15188" y="8640"/>
                </a:cubicBezTo>
                <a:cubicBezTo>
                  <a:pt x="15188" y="8208"/>
                  <a:pt x="14850" y="7776"/>
                  <a:pt x="14513" y="7776"/>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187" name="Shape 3187"/>
          <p:cNvSpPr/>
          <p:nvPr/>
        </p:nvSpPr>
        <p:spPr>
          <a:xfrm>
            <a:off x="8498029" y="4234675"/>
            <a:ext cx="3907515" cy="383817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sed do eiusmod tempor incididunt ut labore et dolore magna aliqua. Duis aute irure dolor in reprehenderit in voluptate velit esse cillum dolore.</a:t>
            </a:r>
          </a:p>
        </p:txBody>
      </p:sp>
      <p:sp>
        <p:nvSpPr>
          <p:cNvPr id="3188" name="Shape 3188"/>
          <p:cNvSpPr/>
          <p:nvPr/>
        </p:nvSpPr>
        <p:spPr>
          <a:xfrm>
            <a:off x="8498029" y="2674690"/>
            <a:ext cx="3794645"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189" name="Shape 3189"/>
          <p:cNvSpPr/>
          <p:nvPr/>
        </p:nvSpPr>
        <p:spPr>
          <a:xfrm>
            <a:off x="8498029" y="3255147"/>
            <a:ext cx="3358354"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2"/>
                </a:solidFill>
              </a:rPr>
              <a:t>Lorem ipsum dolor sit </a:t>
            </a:r>
            <a:r>
              <a:rPr sz="1600" cap="all" dirty="0" err="1">
                <a:solidFill>
                  <a:schemeClr val="accent2"/>
                </a:solidFill>
              </a:rPr>
              <a:t>amet</a:t>
            </a:r>
            <a:r>
              <a:rPr sz="1600" cap="all" dirty="0">
                <a:solidFill>
                  <a:schemeClr val="accent2"/>
                </a:solidFill>
              </a:rPr>
              <a:t>, </a:t>
            </a:r>
            <a:r>
              <a:rPr sz="1600" cap="all" dirty="0" err="1">
                <a:solidFill>
                  <a:schemeClr val="accent2"/>
                </a:solidFill>
              </a:rPr>
              <a:t>consectetur</a:t>
            </a:r>
            <a:r>
              <a:rPr sz="1600" cap="all" dirty="0">
                <a:solidFill>
                  <a:schemeClr val="accent2"/>
                </a:solidFill>
              </a:rPr>
              <a:t> </a:t>
            </a:r>
            <a:r>
              <a:rPr sz="1600" cap="all" dirty="0" err="1">
                <a:solidFill>
                  <a:schemeClr val="accent2"/>
                </a:solidFill>
              </a:rPr>
              <a:t>adipiscing</a:t>
            </a:r>
            <a:endParaRPr sz="1600" cap="all" dirty="0">
              <a:solidFill>
                <a:schemeClr val="accent2"/>
              </a:solidFill>
            </a:endParaRPr>
          </a:p>
        </p:txBody>
      </p:sp>
    </p:spTree>
  </p:cSld>
  <p:clrMapOvr>
    <a:masterClrMapping/>
  </p:clrMapOvr>
  <p:transition spd="med"/>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1" name="Shape 319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192" name="Shape 319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67</a:t>
            </a:fld>
            <a:endParaRPr sz="2600">
              <a:solidFill>
                <a:srgbClr val="3F454D"/>
              </a:solidFill>
            </a:endParaRPr>
          </a:p>
        </p:txBody>
      </p:sp>
      <p:sp>
        <p:nvSpPr>
          <p:cNvPr id="3193" name="Shape 3193"/>
          <p:cNvSpPr>
            <a:spLocks noGrp="1"/>
          </p:cNvSpPr>
          <p:nvPr>
            <p:ph type="body" idx="1"/>
          </p:nvPr>
        </p:nvSpPr>
        <p:spPr>
          <a:xfrm>
            <a:off x="606181" y="5472872"/>
            <a:ext cx="2648344" cy="2696897"/>
          </a:xfrm>
          <a:prstGeom prst="rect">
            <a:avLst/>
          </a:prstGeom>
        </p:spPr>
        <p:txBody>
          <a:bodyPr lIns="27093" tIns="27093" rIns="27093" bIns="27093"/>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94" name="Chart 3194"/>
          <p:cNvGraphicFramePr/>
          <p:nvPr>
            <p:extLst>
              <p:ext uri="{D42A27DB-BD31-4B8C-83A1-F6EECF244321}">
                <p14:modId xmlns:p14="http://schemas.microsoft.com/office/powerpoint/2010/main" val="691303214"/>
              </p:ext>
            </p:extLst>
          </p:nvPr>
        </p:nvGraphicFramePr>
        <p:xfrm>
          <a:off x="544457" y="2575282"/>
          <a:ext cx="2647380" cy="2519797"/>
        </p:xfrm>
        <a:graphic>
          <a:graphicData uri="http://schemas.openxmlformats.org/drawingml/2006/chart">
            <c:chart xmlns:c="http://schemas.openxmlformats.org/drawingml/2006/chart" xmlns:r="http://schemas.openxmlformats.org/officeDocument/2006/relationships" r:id="rId2"/>
          </a:graphicData>
        </a:graphic>
      </p:graphicFrame>
      <p:sp>
        <p:nvSpPr>
          <p:cNvPr id="3195" name="Shape 3195"/>
          <p:cNvSpPr/>
          <p:nvPr/>
        </p:nvSpPr>
        <p:spPr>
          <a:xfrm>
            <a:off x="3668386" y="5479748"/>
            <a:ext cx="2648345" cy="256861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96" name="Shape 3196"/>
          <p:cNvSpPr/>
          <p:nvPr/>
        </p:nvSpPr>
        <p:spPr>
          <a:xfrm>
            <a:off x="6730592" y="5479645"/>
            <a:ext cx="2648344" cy="2568824"/>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97" name="Shape 3197"/>
          <p:cNvSpPr/>
          <p:nvPr/>
        </p:nvSpPr>
        <p:spPr>
          <a:xfrm>
            <a:off x="9792798" y="5479645"/>
            <a:ext cx="2648344" cy="2568824"/>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98" name="Chart 3198"/>
          <p:cNvGraphicFramePr/>
          <p:nvPr/>
        </p:nvGraphicFramePr>
        <p:xfrm>
          <a:off x="3627535" y="2575282"/>
          <a:ext cx="2647380" cy="251979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99" name="Chart 3199"/>
          <p:cNvGraphicFramePr/>
          <p:nvPr>
            <p:extLst>
              <p:ext uri="{D42A27DB-BD31-4B8C-83A1-F6EECF244321}">
                <p14:modId xmlns:p14="http://schemas.microsoft.com/office/powerpoint/2010/main" val="2785592357"/>
              </p:ext>
            </p:extLst>
          </p:nvPr>
        </p:nvGraphicFramePr>
        <p:xfrm>
          <a:off x="6697913" y="2575282"/>
          <a:ext cx="2647381" cy="251979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00" name="Chart 3200"/>
          <p:cNvGraphicFramePr/>
          <p:nvPr/>
        </p:nvGraphicFramePr>
        <p:xfrm>
          <a:off x="9768291" y="2575282"/>
          <a:ext cx="2647381" cy="2519797"/>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2" name="Shape 3202"/>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203" name="Shape 3203"/>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68</a:t>
            </a:fld>
            <a:endParaRPr sz="2600">
              <a:solidFill>
                <a:srgbClr val="3F454D"/>
              </a:solidFill>
            </a:endParaRPr>
          </a:p>
        </p:txBody>
      </p:sp>
      <p:sp>
        <p:nvSpPr>
          <p:cNvPr id="3204" name="Shape 3204"/>
          <p:cNvSpPr/>
          <p:nvPr/>
        </p:nvSpPr>
        <p:spPr>
          <a:xfrm>
            <a:off x="489555" y="4087982"/>
            <a:ext cx="4000567" cy="2988588"/>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05" name="Shape 3205"/>
          <p:cNvSpPr/>
          <p:nvPr/>
        </p:nvSpPr>
        <p:spPr>
          <a:xfrm>
            <a:off x="489556" y="2485691"/>
            <a:ext cx="4000566" cy="1861010"/>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06" name="Shape 3206"/>
          <p:cNvSpPr/>
          <p:nvPr/>
        </p:nvSpPr>
        <p:spPr>
          <a:xfrm>
            <a:off x="489555" y="7059241"/>
            <a:ext cx="4000567" cy="716783"/>
          </a:xfrm>
          <a:prstGeom prst="rect">
            <a:avLst/>
          </a:pr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07" name="Shape 3207"/>
          <p:cNvSpPr/>
          <p:nvPr/>
        </p:nvSpPr>
        <p:spPr>
          <a:xfrm>
            <a:off x="536081" y="3137892"/>
            <a:ext cx="3907516" cy="127960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F4F4F4"/>
                </a:solidFill>
              </a:defRPr>
            </a:lvl1pPr>
          </a:lstStyle>
          <a:p>
            <a:pPr lvl="0">
              <a:defRPr sz="1800">
                <a:solidFill>
                  <a:srgbClr val="000000"/>
                </a:solidFill>
              </a:defRPr>
            </a:pPr>
            <a:r>
              <a:rPr sz="1600">
                <a:solidFill>
                  <a:srgbClr val="F4F4F4"/>
                </a:solidFill>
              </a:rPr>
              <a:t>Lorem ipsum dolor sit amet, consectetur adipiscing elit, sed do eiusmod tempor incididunt ut labore et dolore magna aliqua. Ut enim ad minim veniam, quis</a:t>
            </a:r>
          </a:p>
        </p:txBody>
      </p:sp>
      <p:sp>
        <p:nvSpPr>
          <p:cNvPr id="3208" name="Shape 3208"/>
          <p:cNvSpPr/>
          <p:nvPr/>
        </p:nvSpPr>
        <p:spPr>
          <a:xfrm>
            <a:off x="606063" y="2659372"/>
            <a:ext cx="3794645"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3209" name="Shape 3209"/>
          <p:cNvSpPr/>
          <p:nvPr/>
        </p:nvSpPr>
        <p:spPr>
          <a:xfrm>
            <a:off x="835143" y="7244638"/>
            <a:ext cx="3255205" cy="40595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25779">
              <a:defRPr sz="2159"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159" cap="all" dirty="0">
                <a:solidFill>
                  <a:srgbClr val="F4F4F4"/>
                </a:solidFill>
              </a:rPr>
              <a:t>more information</a:t>
            </a:r>
          </a:p>
        </p:txBody>
      </p:sp>
      <p:sp>
        <p:nvSpPr>
          <p:cNvPr id="3210" name="Shape 3210"/>
          <p:cNvSpPr/>
          <p:nvPr/>
        </p:nvSpPr>
        <p:spPr>
          <a:xfrm>
            <a:off x="3932652" y="7334850"/>
            <a:ext cx="98033" cy="16556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3F454D"/>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211" name="Shape 3211"/>
          <p:cNvSpPr/>
          <p:nvPr/>
        </p:nvSpPr>
        <p:spPr>
          <a:xfrm>
            <a:off x="4477355" y="4087982"/>
            <a:ext cx="4000568" cy="2988590"/>
          </a:xfrm>
          <a:prstGeom prst="rect">
            <a:avLst/>
          </a:prstGeom>
          <a:solidFill>
            <a:srgbClr val="969A99"/>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3212" name="Shape 3212"/>
          <p:cNvSpPr/>
          <p:nvPr/>
        </p:nvSpPr>
        <p:spPr>
          <a:xfrm>
            <a:off x="4477355" y="2485691"/>
            <a:ext cx="4000568" cy="1861010"/>
          </a:xfrm>
          <a:prstGeom prst="rect">
            <a:avLst/>
          </a:prstGeom>
          <a:solidFill>
            <a:srgbClr val="3F454D"/>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3213" name="Shape 3213"/>
          <p:cNvSpPr/>
          <p:nvPr/>
        </p:nvSpPr>
        <p:spPr>
          <a:xfrm>
            <a:off x="4477355" y="7059243"/>
            <a:ext cx="4000568" cy="716783"/>
          </a:xfrm>
          <a:prstGeom prst="rect">
            <a:avLst/>
          </a:prstGeom>
          <a:solidFill>
            <a:srgbClr val="3F454D"/>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3214" name="Shape 3214"/>
          <p:cNvSpPr/>
          <p:nvPr/>
        </p:nvSpPr>
        <p:spPr>
          <a:xfrm>
            <a:off x="4523880" y="3137891"/>
            <a:ext cx="3907518" cy="1279603"/>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F4F4F4"/>
                </a:solidFill>
              </a:defRPr>
            </a:lvl1pPr>
          </a:lstStyle>
          <a:p>
            <a:pPr lvl="0">
              <a:defRPr sz="1800">
                <a:solidFill>
                  <a:srgbClr val="000000"/>
                </a:solidFill>
              </a:defRPr>
            </a:pPr>
            <a:r>
              <a:rPr sz="1600">
                <a:solidFill>
                  <a:srgbClr val="F4F4F4"/>
                </a:solidFill>
              </a:rPr>
              <a:t>Lorem ipsum dolor sit amet, consectetur adipiscing elit, sed do eiusmod tempor incididunt ut labore et dolore magna aliqua. Ut enim ad minim veniam, quis</a:t>
            </a:r>
          </a:p>
        </p:txBody>
      </p:sp>
      <p:sp>
        <p:nvSpPr>
          <p:cNvPr id="3215" name="Shape 3215"/>
          <p:cNvSpPr/>
          <p:nvPr/>
        </p:nvSpPr>
        <p:spPr>
          <a:xfrm>
            <a:off x="4593862" y="2659372"/>
            <a:ext cx="3794647" cy="4826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3216" name="Shape 3216"/>
          <p:cNvSpPr/>
          <p:nvPr/>
        </p:nvSpPr>
        <p:spPr>
          <a:xfrm>
            <a:off x="4822942" y="7244639"/>
            <a:ext cx="3255207" cy="40595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defTabSz="525779">
              <a:defRPr sz="2159"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159" cap="all" dirty="0">
                <a:solidFill>
                  <a:srgbClr val="F4F4F4"/>
                </a:solidFill>
              </a:rPr>
              <a:t>more information</a:t>
            </a:r>
          </a:p>
        </p:txBody>
      </p:sp>
      <p:sp>
        <p:nvSpPr>
          <p:cNvPr id="3217" name="Shape 3217"/>
          <p:cNvSpPr/>
          <p:nvPr/>
        </p:nvSpPr>
        <p:spPr>
          <a:xfrm>
            <a:off x="7920453" y="7334852"/>
            <a:ext cx="98033" cy="16556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chemeClr val="accent3"/>
          </a:solidFill>
          <a:ln w="3175" cap="flat">
            <a:noFill/>
            <a:miter lim="400000"/>
          </a:ln>
          <a:effectLst/>
        </p:spPr>
        <p:txBody>
          <a:bodyPr wrap="square" lIns="34290" tIns="34290" rIns="34290" bIns="34290" numCol="1" anchor="t">
            <a:noAutofit/>
          </a:bodyPr>
          <a:lstStyle/>
          <a:p>
            <a:pPr lvl="0" algn="l" defTabSz="342900">
              <a:defRPr sz="2200">
                <a:solidFill>
                  <a:srgbClr val="000000"/>
                </a:solidFill>
                <a:latin typeface="Calibri"/>
                <a:ea typeface="Calibri"/>
                <a:cs typeface="Calibri"/>
                <a:sym typeface="Calibri"/>
              </a:defRPr>
            </a:pPr>
            <a:endParaRPr/>
          </a:p>
        </p:txBody>
      </p:sp>
      <p:sp>
        <p:nvSpPr>
          <p:cNvPr id="3219" name="Shape 3219"/>
          <p:cNvSpPr/>
          <p:nvPr/>
        </p:nvSpPr>
        <p:spPr>
          <a:xfrm>
            <a:off x="8465156" y="4087982"/>
            <a:ext cx="4000567" cy="2988588"/>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20" name="Shape 3220"/>
          <p:cNvSpPr/>
          <p:nvPr/>
        </p:nvSpPr>
        <p:spPr>
          <a:xfrm>
            <a:off x="8465156" y="2485691"/>
            <a:ext cx="4000567" cy="1861010"/>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21" name="Shape 3221"/>
          <p:cNvSpPr/>
          <p:nvPr/>
        </p:nvSpPr>
        <p:spPr>
          <a:xfrm>
            <a:off x="8465156" y="7059241"/>
            <a:ext cx="4000567" cy="716783"/>
          </a:xfrm>
          <a:prstGeom prst="rect">
            <a:avLst/>
          </a:pr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22" name="Shape 3222"/>
          <p:cNvSpPr/>
          <p:nvPr/>
        </p:nvSpPr>
        <p:spPr>
          <a:xfrm>
            <a:off x="8511682" y="3137892"/>
            <a:ext cx="3907515" cy="127960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F4F4F4"/>
                </a:solidFill>
              </a:defRPr>
            </a:lvl1pPr>
          </a:lstStyle>
          <a:p>
            <a:pPr lvl="0">
              <a:defRPr sz="1800">
                <a:solidFill>
                  <a:srgbClr val="000000"/>
                </a:solidFill>
              </a:defRPr>
            </a:pPr>
            <a:r>
              <a:rPr sz="1600">
                <a:solidFill>
                  <a:srgbClr val="F4F4F4"/>
                </a:solidFill>
              </a:rPr>
              <a:t>Lorem ipsum dolor sit amet, consectetur adipiscing elit, sed do eiusmod tempor incididunt ut labore et dolore magna aliqua. Ut enim ad minim veniam, quis</a:t>
            </a:r>
          </a:p>
        </p:txBody>
      </p:sp>
      <p:sp>
        <p:nvSpPr>
          <p:cNvPr id="3223" name="Shape 3223"/>
          <p:cNvSpPr/>
          <p:nvPr/>
        </p:nvSpPr>
        <p:spPr>
          <a:xfrm>
            <a:off x="8581663" y="2659372"/>
            <a:ext cx="3794646"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Lorem ipsum dolor</a:t>
            </a:r>
          </a:p>
        </p:txBody>
      </p:sp>
      <p:sp>
        <p:nvSpPr>
          <p:cNvPr id="3224" name="Shape 3224"/>
          <p:cNvSpPr/>
          <p:nvPr/>
        </p:nvSpPr>
        <p:spPr>
          <a:xfrm>
            <a:off x="8810743" y="7244638"/>
            <a:ext cx="3255206" cy="40595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525779">
              <a:defRPr sz="2159"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159" cap="all" dirty="0">
                <a:solidFill>
                  <a:srgbClr val="F4F4F4"/>
                </a:solidFill>
              </a:rPr>
              <a:t>more information</a:t>
            </a:r>
          </a:p>
        </p:txBody>
      </p:sp>
      <p:sp>
        <p:nvSpPr>
          <p:cNvPr id="3225" name="Shape 3225"/>
          <p:cNvSpPr/>
          <p:nvPr/>
        </p:nvSpPr>
        <p:spPr>
          <a:xfrm>
            <a:off x="11908252" y="7334850"/>
            <a:ext cx="98033" cy="16556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3F454D"/>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7" name="Shape 322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228" name="Shape 322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69</a:t>
            </a:fld>
            <a:endParaRPr sz="2600">
              <a:solidFill>
                <a:srgbClr val="3F454D"/>
              </a:solidFill>
            </a:endParaRPr>
          </a:p>
        </p:txBody>
      </p:sp>
      <p:graphicFrame>
        <p:nvGraphicFramePr>
          <p:cNvPr id="3229" name="Chart 3229"/>
          <p:cNvGraphicFramePr/>
          <p:nvPr>
            <p:extLst>
              <p:ext uri="{D42A27DB-BD31-4B8C-83A1-F6EECF244321}">
                <p14:modId xmlns:p14="http://schemas.microsoft.com/office/powerpoint/2010/main" val="1224118096"/>
              </p:ext>
            </p:extLst>
          </p:nvPr>
        </p:nvGraphicFramePr>
        <p:xfrm>
          <a:off x="886457" y="2626958"/>
          <a:ext cx="2087792" cy="2087792"/>
        </p:xfrm>
        <a:graphic>
          <a:graphicData uri="http://schemas.openxmlformats.org/drawingml/2006/chart">
            <c:chart xmlns:c="http://schemas.openxmlformats.org/drawingml/2006/chart" xmlns:r="http://schemas.openxmlformats.org/officeDocument/2006/relationships" r:id="rId2"/>
          </a:graphicData>
        </a:graphic>
      </p:graphicFrame>
      <p:sp>
        <p:nvSpPr>
          <p:cNvPr id="3230" name="Shape 3230"/>
          <p:cNvSpPr/>
          <p:nvPr/>
        </p:nvSpPr>
        <p:spPr>
          <a:xfrm>
            <a:off x="958025" y="2698526"/>
            <a:ext cx="1944656" cy="19446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31" name="Shape 3231"/>
          <p:cNvSpPr/>
          <p:nvPr/>
        </p:nvSpPr>
        <p:spPr>
          <a:xfrm>
            <a:off x="1044696" y="2785198"/>
            <a:ext cx="1771313" cy="1771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32" name="Shape 3232"/>
          <p:cNvSpPr/>
          <p:nvPr/>
        </p:nvSpPr>
        <p:spPr>
          <a:xfrm>
            <a:off x="1074804" y="3372404"/>
            <a:ext cx="1711097" cy="596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defRPr sz="1800">
                <a:solidFill>
                  <a:srgbClr val="000000"/>
                </a:solidFill>
              </a:defRPr>
            </a:pPr>
            <a:r>
              <a:rPr sz="3400">
                <a:solidFill>
                  <a:srgbClr val="FFFFFF"/>
                </a:solidFill>
              </a:rPr>
              <a:t>45%</a:t>
            </a:r>
          </a:p>
        </p:txBody>
      </p:sp>
      <p:sp>
        <p:nvSpPr>
          <p:cNvPr id="3233" name="Shape 3233"/>
          <p:cNvSpPr>
            <a:spLocks noGrp="1"/>
          </p:cNvSpPr>
          <p:nvPr>
            <p:ph type="body" idx="1"/>
          </p:nvPr>
        </p:nvSpPr>
        <p:spPr>
          <a:xfrm>
            <a:off x="606181" y="5027269"/>
            <a:ext cx="2648344" cy="2848046"/>
          </a:xfrm>
          <a:prstGeom prst="rect">
            <a:avLst/>
          </a:prstGeom>
        </p:spPr>
        <p:txBody>
          <a:bodyPr lIns="27093" tIns="27093" rIns="27093" bIns="27093"/>
          <a:lstStyle>
            <a:lvl1pPr algn="ct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234" name="Chart 3234"/>
          <p:cNvGraphicFramePr/>
          <p:nvPr>
            <p:extLst>
              <p:ext uri="{D42A27DB-BD31-4B8C-83A1-F6EECF244321}">
                <p14:modId xmlns:p14="http://schemas.microsoft.com/office/powerpoint/2010/main" val="3591667306"/>
              </p:ext>
            </p:extLst>
          </p:nvPr>
        </p:nvGraphicFramePr>
        <p:xfrm>
          <a:off x="3914896" y="2626958"/>
          <a:ext cx="2087792" cy="2087792"/>
        </p:xfrm>
        <a:graphic>
          <a:graphicData uri="http://schemas.openxmlformats.org/drawingml/2006/chart">
            <c:chart xmlns:c="http://schemas.openxmlformats.org/drawingml/2006/chart" xmlns:r="http://schemas.openxmlformats.org/officeDocument/2006/relationships" r:id="rId3"/>
          </a:graphicData>
        </a:graphic>
      </p:graphicFrame>
      <p:sp>
        <p:nvSpPr>
          <p:cNvPr id="3235" name="Shape 3235"/>
          <p:cNvSpPr/>
          <p:nvPr/>
        </p:nvSpPr>
        <p:spPr>
          <a:xfrm>
            <a:off x="3986464" y="2698526"/>
            <a:ext cx="1944656" cy="19446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36" name="Shape 3236"/>
          <p:cNvSpPr/>
          <p:nvPr/>
        </p:nvSpPr>
        <p:spPr>
          <a:xfrm>
            <a:off x="4073136" y="2785198"/>
            <a:ext cx="1771312" cy="1771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37" name="Shape 3237"/>
          <p:cNvSpPr/>
          <p:nvPr/>
        </p:nvSpPr>
        <p:spPr>
          <a:xfrm>
            <a:off x="4103244" y="3372404"/>
            <a:ext cx="1711097" cy="596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defRPr sz="1800">
                <a:solidFill>
                  <a:srgbClr val="000000"/>
                </a:solidFill>
              </a:defRPr>
            </a:pPr>
            <a:r>
              <a:rPr sz="3400">
                <a:solidFill>
                  <a:srgbClr val="FFFFFF"/>
                </a:solidFill>
              </a:rPr>
              <a:t>68%</a:t>
            </a:r>
          </a:p>
        </p:txBody>
      </p:sp>
      <p:graphicFrame>
        <p:nvGraphicFramePr>
          <p:cNvPr id="3238" name="Chart 3238"/>
          <p:cNvGraphicFramePr/>
          <p:nvPr>
            <p:extLst>
              <p:ext uri="{D42A27DB-BD31-4B8C-83A1-F6EECF244321}">
                <p14:modId xmlns:p14="http://schemas.microsoft.com/office/powerpoint/2010/main" val="509452737"/>
              </p:ext>
            </p:extLst>
          </p:nvPr>
        </p:nvGraphicFramePr>
        <p:xfrm>
          <a:off x="6943336" y="2626958"/>
          <a:ext cx="2087792" cy="2087792"/>
        </p:xfrm>
        <a:graphic>
          <a:graphicData uri="http://schemas.openxmlformats.org/drawingml/2006/chart">
            <c:chart xmlns:c="http://schemas.openxmlformats.org/drawingml/2006/chart" xmlns:r="http://schemas.openxmlformats.org/officeDocument/2006/relationships" r:id="rId4"/>
          </a:graphicData>
        </a:graphic>
      </p:graphicFrame>
      <p:sp>
        <p:nvSpPr>
          <p:cNvPr id="3239" name="Shape 3239"/>
          <p:cNvSpPr/>
          <p:nvPr/>
        </p:nvSpPr>
        <p:spPr>
          <a:xfrm>
            <a:off x="7014904" y="2698526"/>
            <a:ext cx="1944656" cy="19446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40" name="Shape 3240"/>
          <p:cNvSpPr/>
          <p:nvPr/>
        </p:nvSpPr>
        <p:spPr>
          <a:xfrm>
            <a:off x="7101576" y="2785198"/>
            <a:ext cx="1771313" cy="1771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41" name="Shape 3241"/>
          <p:cNvSpPr/>
          <p:nvPr/>
        </p:nvSpPr>
        <p:spPr>
          <a:xfrm>
            <a:off x="7131684" y="3372404"/>
            <a:ext cx="1711097" cy="596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defRPr sz="1800">
                <a:solidFill>
                  <a:srgbClr val="000000"/>
                </a:solidFill>
              </a:defRPr>
            </a:pPr>
            <a:r>
              <a:rPr sz="3400">
                <a:solidFill>
                  <a:srgbClr val="FFFFFF"/>
                </a:solidFill>
              </a:rPr>
              <a:t>45%</a:t>
            </a:r>
          </a:p>
        </p:txBody>
      </p:sp>
      <p:graphicFrame>
        <p:nvGraphicFramePr>
          <p:cNvPr id="3242" name="Chart 3242"/>
          <p:cNvGraphicFramePr/>
          <p:nvPr>
            <p:extLst>
              <p:ext uri="{D42A27DB-BD31-4B8C-83A1-F6EECF244321}">
                <p14:modId xmlns:p14="http://schemas.microsoft.com/office/powerpoint/2010/main" val="3392253162"/>
              </p:ext>
            </p:extLst>
          </p:nvPr>
        </p:nvGraphicFramePr>
        <p:xfrm>
          <a:off x="9971775" y="2626958"/>
          <a:ext cx="2087792" cy="2087792"/>
        </p:xfrm>
        <a:graphic>
          <a:graphicData uri="http://schemas.openxmlformats.org/drawingml/2006/chart">
            <c:chart xmlns:c="http://schemas.openxmlformats.org/drawingml/2006/chart" xmlns:r="http://schemas.openxmlformats.org/officeDocument/2006/relationships" r:id="rId5"/>
          </a:graphicData>
        </a:graphic>
      </p:graphicFrame>
      <p:sp>
        <p:nvSpPr>
          <p:cNvPr id="3243" name="Shape 3243"/>
          <p:cNvSpPr/>
          <p:nvPr/>
        </p:nvSpPr>
        <p:spPr>
          <a:xfrm>
            <a:off x="10043343" y="2698526"/>
            <a:ext cx="1944656" cy="19446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44" name="Shape 3244"/>
          <p:cNvSpPr/>
          <p:nvPr/>
        </p:nvSpPr>
        <p:spPr>
          <a:xfrm>
            <a:off x="10130015" y="2785198"/>
            <a:ext cx="1771313" cy="1771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245" name="Shape 3245"/>
          <p:cNvSpPr/>
          <p:nvPr/>
        </p:nvSpPr>
        <p:spPr>
          <a:xfrm>
            <a:off x="10160123" y="3372404"/>
            <a:ext cx="1711097" cy="5969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defRPr sz="1800">
                <a:solidFill>
                  <a:srgbClr val="000000"/>
                </a:solidFill>
              </a:defRPr>
            </a:pPr>
            <a:r>
              <a:rPr sz="3400">
                <a:solidFill>
                  <a:srgbClr val="FFFFFF"/>
                </a:solidFill>
              </a:rPr>
              <a:t>91%</a:t>
            </a:r>
          </a:p>
        </p:txBody>
      </p:sp>
      <p:sp>
        <p:nvSpPr>
          <p:cNvPr id="3246" name="Shape 3246"/>
          <p:cNvSpPr/>
          <p:nvPr/>
        </p:nvSpPr>
        <p:spPr>
          <a:xfrm>
            <a:off x="3634620" y="5027269"/>
            <a:ext cx="2648345" cy="266379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47" name="Shape 3247"/>
          <p:cNvSpPr/>
          <p:nvPr/>
        </p:nvSpPr>
        <p:spPr>
          <a:xfrm>
            <a:off x="6663059" y="5027269"/>
            <a:ext cx="2648345" cy="251923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48" name="Shape 3248"/>
          <p:cNvSpPr/>
          <p:nvPr/>
        </p:nvSpPr>
        <p:spPr>
          <a:xfrm>
            <a:off x="9691499" y="5027269"/>
            <a:ext cx="2648344" cy="25192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Shape 265"/>
          <p:cNvSpPr/>
          <p:nvPr/>
        </p:nvSpPr>
        <p:spPr>
          <a:xfrm>
            <a:off x="-5360" y="-18526"/>
            <a:ext cx="13015520" cy="9790652"/>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6" name="Shape 266"/>
          <p:cNvSpPr/>
          <p:nvPr/>
        </p:nvSpPr>
        <p:spPr>
          <a:xfrm rot="16200000">
            <a:off x="2412700" y="-981570"/>
            <a:ext cx="8179400" cy="1919712"/>
          </a:xfrm>
          <a:prstGeom prst="roundRect">
            <a:avLst>
              <a:gd name="adj" fmla="val 50000"/>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7" name="Shape 267"/>
          <p:cNvSpPr/>
          <p:nvPr/>
        </p:nvSpPr>
        <p:spPr>
          <a:xfrm rot="20827885">
            <a:off x="6102697" y="2380701"/>
            <a:ext cx="754475" cy="1258219"/>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a:miter lim="400000"/>
          </a:ln>
        </p:spPr>
        <p:txBody>
          <a:bodyPr lIns="0" tIns="0" rIns="0" bIns="0" anchor="ctr"/>
          <a:lstStyle/>
          <a:p>
            <a:pPr lvl="0">
              <a:defRPr sz="2200">
                <a:solidFill>
                  <a:srgbClr val="33383F"/>
                </a:solidFill>
                <a:latin typeface="+mn-lt"/>
                <a:ea typeface="+mn-ea"/>
                <a:cs typeface="+mn-cs"/>
                <a:sym typeface="Helvetica Light"/>
              </a:defRPr>
            </a:pPr>
            <a:endParaRPr/>
          </a:p>
        </p:txBody>
      </p:sp>
      <p:sp>
        <p:nvSpPr>
          <p:cNvPr id="268" name="Shape 268"/>
          <p:cNvSpPr/>
          <p:nvPr/>
        </p:nvSpPr>
        <p:spPr>
          <a:xfrm>
            <a:off x="5534185" y="4220350"/>
            <a:ext cx="1936430" cy="19364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69" name="Shape 269"/>
          <p:cNvSpPr/>
          <p:nvPr/>
        </p:nvSpPr>
        <p:spPr>
          <a:xfrm>
            <a:off x="5534185" y="6309145"/>
            <a:ext cx="1936430" cy="19364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70" name="Shape 270"/>
          <p:cNvSpPr/>
          <p:nvPr/>
        </p:nvSpPr>
        <p:spPr>
          <a:xfrm>
            <a:off x="5534185" y="8397940"/>
            <a:ext cx="1936430" cy="19364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0" name="Shape 3250"/>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251" name="Shape 3251"/>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70</a:t>
            </a:fld>
            <a:endParaRPr sz="2600">
              <a:solidFill>
                <a:srgbClr val="3F454D"/>
              </a:solidFill>
            </a:endParaRPr>
          </a:p>
        </p:txBody>
      </p:sp>
      <p:graphicFrame>
        <p:nvGraphicFramePr>
          <p:cNvPr id="3252" name="Chart 3252"/>
          <p:cNvGraphicFramePr/>
          <p:nvPr>
            <p:extLst>
              <p:ext uri="{D42A27DB-BD31-4B8C-83A1-F6EECF244321}">
                <p14:modId xmlns:p14="http://schemas.microsoft.com/office/powerpoint/2010/main" val="1292140452"/>
              </p:ext>
            </p:extLst>
          </p:nvPr>
        </p:nvGraphicFramePr>
        <p:xfrm>
          <a:off x="886457" y="2626958"/>
          <a:ext cx="2087792" cy="2087792"/>
        </p:xfrm>
        <a:graphic>
          <a:graphicData uri="http://schemas.openxmlformats.org/drawingml/2006/chart">
            <c:chart xmlns:c="http://schemas.openxmlformats.org/drawingml/2006/chart" xmlns:r="http://schemas.openxmlformats.org/officeDocument/2006/relationships" r:id="rId2"/>
          </a:graphicData>
        </a:graphic>
      </p:graphicFrame>
      <p:grpSp>
        <p:nvGrpSpPr>
          <p:cNvPr id="3255" name="Group 3255"/>
          <p:cNvGrpSpPr/>
          <p:nvPr/>
        </p:nvGrpSpPr>
        <p:grpSpPr>
          <a:xfrm>
            <a:off x="958025" y="2698526"/>
            <a:ext cx="1944656" cy="1944657"/>
            <a:chOff x="0" y="0"/>
            <a:chExt cx="1944655" cy="1944655"/>
          </a:xfrm>
        </p:grpSpPr>
        <p:sp>
          <p:nvSpPr>
            <p:cNvPr id="3253" name="Shape 3253"/>
            <p:cNvSpPr/>
            <p:nvPr/>
          </p:nvSpPr>
          <p:spPr>
            <a:xfrm>
              <a:off x="0" y="0"/>
              <a:ext cx="1944656" cy="19446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3254" name="Shape 3254"/>
            <p:cNvSpPr/>
            <p:nvPr/>
          </p:nvSpPr>
          <p:spPr>
            <a:xfrm>
              <a:off x="86671" y="86671"/>
              <a:ext cx="1771313" cy="1771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sp>
        <p:nvSpPr>
          <p:cNvPr id="3256" name="Shape 3256"/>
          <p:cNvSpPr>
            <a:spLocks noGrp="1"/>
          </p:cNvSpPr>
          <p:nvPr>
            <p:ph type="body" idx="1"/>
          </p:nvPr>
        </p:nvSpPr>
        <p:spPr>
          <a:xfrm>
            <a:off x="606181" y="5027269"/>
            <a:ext cx="2648344" cy="2718963"/>
          </a:xfrm>
          <a:prstGeom prst="rect">
            <a:avLst/>
          </a:prstGeom>
        </p:spPr>
        <p:txBody>
          <a:bodyPr lIns="27093" tIns="27093" rIns="27093" bIns="27093"/>
          <a:lstStyle>
            <a:lvl1pPr algn="ct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257" name="Chart 3257"/>
          <p:cNvGraphicFramePr/>
          <p:nvPr>
            <p:extLst>
              <p:ext uri="{D42A27DB-BD31-4B8C-83A1-F6EECF244321}">
                <p14:modId xmlns:p14="http://schemas.microsoft.com/office/powerpoint/2010/main" val="2627460251"/>
              </p:ext>
            </p:extLst>
          </p:nvPr>
        </p:nvGraphicFramePr>
        <p:xfrm>
          <a:off x="3914896" y="2626958"/>
          <a:ext cx="2087792" cy="2087792"/>
        </p:xfrm>
        <a:graphic>
          <a:graphicData uri="http://schemas.openxmlformats.org/drawingml/2006/chart">
            <c:chart xmlns:c="http://schemas.openxmlformats.org/drawingml/2006/chart" xmlns:r="http://schemas.openxmlformats.org/officeDocument/2006/relationships" r:id="rId3"/>
          </a:graphicData>
        </a:graphic>
      </p:graphicFrame>
      <p:grpSp>
        <p:nvGrpSpPr>
          <p:cNvPr id="3260" name="Group 3260"/>
          <p:cNvGrpSpPr/>
          <p:nvPr/>
        </p:nvGrpSpPr>
        <p:grpSpPr>
          <a:xfrm>
            <a:off x="3986464" y="2698526"/>
            <a:ext cx="1944656" cy="1944657"/>
            <a:chOff x="0" y="0"/>
            <a:chExt cx="1944655" cy="1944655"/>
          </a:xfrm>
        </p:grpSpPr>
        <p:sp>
          <p:nvSpPr>
            <p:cNvPr id="3258" name="Shape 3258"/>
            <p:cNvSpPr/>
            <p:nvPr/>
          </p:nvSpPr>
          <p:spPr>
            <a:xfrm>
              <a:off x="0" y="0"/>
              <a:ext cx="1944656" cy="19446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3259" name="Shape 3259"/>
            <p:cNvSpPr/>
            <p:nvPr/>
          </p:nvSpPr>
          <p:spPr>
            <a:xfrm>
              <a:off x="86671" y="86671"/>
              <a:ext cx="1771313" cy="1771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graphicFrame>
        <p:nvGraphicFramePr>
          <p:cNvPr id="3261" name="Chart 3261"/>
          <p:cNvGraphicFramePr/>
          <p:nvPr>
            <p:extLst>
              <p:ext uri="{D42A27DB-BD31-4B8C-83A1-F6EECF244321}">
                <p14:modId xmlns:p14="http://schemas.microsoft.com/office/powerpoint/2010/main" val="949210969"/>
              </p:ext>
            </p:extLst>
          </p:nvPr>
        </p:nvGraphicFramePr>
        <p:xfrm>
          <a:off x="6943336" y="2626958"/>
          <a:ext cx="2087792" cy="2087792"/>
        </p:xfrm>
        <a:graphic>
          <a:graphicData uri="http://schemas.openxmlformats.org/drawingml/2006/chart">
            <c:chart xmlns:c="http://schemas.openxmlformats.org/drawingml/2006/chart" xmlns:r="http://schemas.openxmlformats.org/officeDocument/2006/relationships" r:id="rId4"/>
          </a:graphicData>
        </a:graphic>
      </p:graphicFrame>
      <p:grpSp>
        <p:nvGrpSpPr>
          <p:cNvPr id="3264" name="Group 3264"/>
          <p:cNvGrpSpPr/>
          <p:nvPr/>
        </p:nvGrpSpPr>
        <p:grpSpPr>
          <a:xfrm>
            <a:off x="7014904" y="2698526"/>
            <a:ext cx="1944656" cy="1944657"/>
            <a:chOff x="0" y="0"/>
            <a:chExt cx="1944655" cy="1944655"/>
          </a:xfrm>
        </p:grpSpPr>
        <p:sp>
          <p:nvSpPr>
            <p:cNvPr id="3262" name="Shape 3262"/>
            <p:cNvSpPr/>
            <p:nvPr/>
          </p:nvSpPr>
          <p:spPr>
            <a:xfrm>
              <a:off x="0" y="0"/>
              <a:ext cx="1944656" cy="19446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3263" name="Shape 3263"/>
            <p:cNvSpPr/>
            <p:nvPr/>
          </p:nvSpPr>
          <p:spPr>
            <a:xfrm>
              <a:off x="86671" y="86671"/>
              <a:ext cx="1771313" cy="1771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graphicFrame>
        <p:nvGraphicFramePr>
          <p:cNvPr id="3265" name="Chart 3265"/>
          <p:cNvGraphicFramePr/>
          <p:nvPr>
            <p:extLst>
              <p:ext uri="{D42A27DB-BD31-4B8C-83A1-F6EECF244321}">
                <p14:modId xmlns:p14="http://schemas.microsoft.com/office/powerpoint/2010/main" val="2086783404"/>
              </p:ext>
            </p:extLst>
          </p:nvPr>
        </p:nvGraphicFramePr>
        <p:xfrm>
          <a:off x="9971775" y="2626958"/>
          <a:ext cx="2087792" cy="2087792"/>
        </p:xfrm>
        <a:graphic>
          <a:graphicData uri="http://schemas.openxmlformats.org/drawingml/2006/chart">
            <c:chart xmlns:c="http://schemas.openxmlformats.org/drawingml/2006/chart" xmlns:r="http://schemas.openxmlformats.org/officeDocument/2006/relationships" r:id="rId5"/>
          </a:graphicData>
        </a:graphic>
      </p:graphicFrame>
      <p:grpSp>
        <p:nvGrpSpPr>
          <p:cNvPr id="3268" name="Group 3268"/>
          <p:cNvGrpSpPr/>
          <p:nvPr/>
        </p:nvGrpSpPr>
        <p:grpSpPr>
          <a:xfrm>
            <a:off x="10043343" y="2698526"/>
            <a:ext cx="1944656" cy="1944657"/>
            <a:chOff x="0" y="0"/>
            <a:chExt cx="1944655" cy="1944655"/>
          </a:xfrm>
        </p:grpSpPr>
        <p:sp>
          <p:nvSpPr>
            <p:cNvPr id="3266" name="Shape 3266"/>
            <p:cNvSpPr/>
            <p:nvPr/>
          </p:nvSpPr>
          <p:spPr>
            <a:xfrm>
              <a:off x="0" y="0"/>
              <a:ext cx="1944656" cy="19446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3267" name="Shape 3267"/>
            <p:cNvSpPr/>
            <p:nvPr/>
          </p:nvSpPr>
          <p:spPr>
            <a:xfrm>
              <a:off x="86671" y="86671"/>
              <a:ext cx="1771313" cy="1771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sp>
        <p:nvSpPr>
          <p:cNvPr id="3269" name="Shape 3269"/>
          <p:cNvSpPr/>
          <p:nvPr/>
        </p:nvSpPr>
        <p:spPr>
          <a:xfrm>
            <a:off x="3634620" y="5027269"/>
            <a:ext cx="2648345" cy="2520274"/>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70" name="Shape 3270"/>
          <p:cNvSpPr/>
          <p:nvPr/>
        </p:nvSpPr>
        <p:spPr>
          <a:xfrm>
            <a:off x="6663059" y="5027269"/>
            <a:ext cx="2648345" cy="248091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71" name="Shape 3271"/>
          <p:cNvSpPr/>
          <p:nvPr/>
        </p:nvSpPr>
        <p:spPr>
          <a:xfrm>
            <a:off x="9691499" y="5027269"/>
            <a:ext cx="2648344" cy="2520274"/>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72" name="Shape 3272"/>
          <p:cNvSpPr/>
          <p:nvPr/>
        </p:nvSpPr>
        <p:spPr>
          <a:xfrm>
            <a:off x="1600596" y="3389144"/>
            <a:ext cx="608991" cy="563421"/>
          </a:xfrm>
          <a:custGeom>
            <a:avLst/>
            <a:gdLst/>
            <a:ahLst/>
            <a:cxnLst>
              <a:cxn ang="0">
                <a:pos x="wd2" y="hd2"/>
              </a:cxn>
              <a:cxn ang="5400000">
                <a:pos x="wd2" y="hd2"/>
              </a:cxn>
              <a:cxn ang="10800000">
                <a:pos x="wd2" y="hd2"/>
              </a:cxn>
              <a:cxn ang="16200000">
                <a:pos x="wd2" y="hd2"/>
              </a:cxn>
            </a:cxnLst>
            <a:rect l="0" t="0" r="r" b="b"/>
            <a:pathLst>
              <a:path w="21600" h="21600" extrusionOk="0">
                <a:moveTo>
                  <a:pt x="14294" y="12000"/>
                </a:moveTo>
                <a:cubicBezTo>
                  <a:pt x="14294" y="12000"/>
                  <a:pt x="14294" y="12343"/>
                  <a:pt x="14294" y="12343"/>
                </a:cubicBezTo>
                <a:cubicBezTo>
                  <a:pt x="12388" y="12343"/>
                  <a:pt x="12388" y="12343"/>
                  <a:pt x="12388" y="12343"/>
                </a:cubicBezTo>
                <a:cubicBezTo>
                  <a:pt x="12388" y="12686"/>
                  <a:pt x="12071" y="13029"/>
                  <a:pt x="12071" y="13371"/>
                </a:cubicBezTo>
                <a:cubicBezTo>
                  <a:pt x="12388" y="14057"/>
                  <a:pt x="12706" y="14400"/>
                  <a:pt x="13024" y="14743"/>
                </a:cubicBezTo>
                <a:cubicBezTo>
                  <a:pt x="13024" y="14743"/>
                  <a:pt x="13024" y="15086"/>
                  <a:pt x="13024" y="15086"/>
                </a:cubicBezTo>
                <a:cubicBezTo>
                  <a:pt x="13024" y="15086"/>
                  <a:pt x="13024" y="15086"/>
                  <a:pt x="13024" y="15429"/>
                </a:cubicBezTo>
                <a:cubicBezTo>
                  <a:pt x="12706" y="15771"/>
                  <a:pt x="11435" y="17143"/>
                  <a:pt x="11118" y="17143"/>
                </a:cubicBezTo>
                <a:cubicBezTo>
                  <a:pt x="11118" y="17143"/>
                  <a:pt x="11118" y="17143"/>
                  <a:pt x="11118" y="17143"/>
                </a:cubicBezTo>
                <a:cubicBezTo>
                  <a:pt x="9847" y="16114"/>
                  <a:pt x="9847" y="16114"/>
                  <a:pt x="9847" y="16114"/>
                </a:cubicBezTo>
                <a:cubicBezTo>
                  <a:pt x="9529" y="16114"/>
                  <a:pt x="9212" y="16114"/>
                  <a:pt x="8894" y="16457"/>
                </a:cubicBezTo>
                <a:cubicBezTo>
                  <a:pt x="8894" y="16800"/>
                  <a:pt x="8576" y="17486"/>
                  <a:pt x="8576" y="18171"/>
                </a:cubicBezTo>
                <a:cubicBezTo>
                  <a:pt x="8576" y="18514"/>
                  <a:pt x="8259" y="18514"/>
                  <a:pt x="8259" y="18514"/>
                </a:cubicBezTo>
                <a:cubicBezTo>
                  <a:pt x="6035" y="18514"/>
                  <a:pt x="6035" y="18514"/>
                  <a:pt x="6035" y="18514"/>
                </a:cubicBezTo>
                <a:cubicBezTo>
                  <a:pt x="6035" y="18514"/>
                  <a:pt x="5718" y="18514"/>
                  <a:pt x="5718" y="18171"/>
                </a:cubicBezTo>
                <a:cubicBezTo>
                  <a:pt x="5400" y="16457"/>
                  <a:pt x="5400" y="16457"/>
                  <a:pt x="5400" y="16457"/>
                </a:cubicBezTo>
                <a:cubicBezTo>
                  <a:pt x="5082" y="16114"/>
                  <a:pt x="5082" y="16114"/>
                  <a:pt x="4765" y="16114"/>
                </a:cubicBezTo>
                <a:cubicBezTo>
                  <a:pt x="3494" y="17143"/>
                  <a:pt x="3494" y="17143"/>
                  <a:pt x="3494" y="17143"/>
                </a:cubicBezTo>
                <a:cubicBezTo>
                  <a:pt x="3176" y="17143"/>
                  <a:pt x="3176" y="17143"/>
                  <a:pt x="3176" y="17143"/>
                </a:cubicBezTo>
                <a:cubicBezTo>
                  <a:pt x="3176" y="17143"/>
                  <a:pt x="2859" y="17143"/>
                  <a:pt x="2859" y="17143"/>
                </a:cubicBezTo>
                <a:cubicBezTo>
                  <a:pt x="2541" y="16800"/>
                  <a:pt x="1271" y="15429"/>
                  <a:pt x="1271" y="15086"/>
                </a:cubicBezTo>
                <a:cubicBezTo>
                  <a:pt x="1271" y="15086"/>
                  <a:pt x="1271" y="15086"/>
                  <a:pt x="1271" y="14743"/>
                </a:cubicBezTo>
                <a:cubicBezTo>
                  <a:pt x="1588" y="14400"/>
                  <a:pt x="1906" y="14057"/>
                  <a:pt x="2224" y="13371"/>
                </a:cubicBezTo>
                <a:cubicBezTo>
                  <a:pt x="2224" y="13029"/>
                  <a:pt x="1906" y="12686"/>
                  <a:pt x="1906" y="12343"/>
                </a:cubicBezTo>
                <a:cubicBezTo>
                  <a:pt x="318" y="12000"/>
                  <a:pt x="318" y="12000"/>
                  <a:pt x="318" y="12000"/>
                </a:cubicBezTo>
                <a:cubicBezTo>
                  <a:pt x="0" y="12000"/>
                  <a:pt x="0" y="12000"/>
                  <a:pt x="0" y="11657"/>
                </a:cubicBezTo>
                <a:cubicBezTo>
                  <a:pt x="0" y="9600"/>
                  <a:pt x="0" y="9600"/>
                  <a:pt x="0" y="9600"/>
                </a:cubicBezTo>
                <a:cubicBezTo>
                  <a:pt x="0" y="9257"/>
                  <a:pt x="0" y="9257"/>
                  <a:pt x="318" y="9257"/>
                </a:cubicBezTo>
                <a:cubicBezTo>
                  <a:pt x="1906" y="8914"/>
                  <a:pt x="1906" y="8914"/>
                  <a:pt x="1906" y="8914"/>
                </a:cubicBezTo>
                <a:cubicBezTo>
                  <a:pt x="1906" y="8571"/>
                  <a:pt x="2224" y="8229"/>
                  <a:pt x="2224" y="7886"/>
                </a:cubicBezTo>
                <a:cubicBezTo>
                  <a:pt x="1906" y="7543"/>
                  <a:pt x="1588" y="6857"/>
                  <a:pt x="1271" y="6514"/>
                </a:cubicBezTo>
                <a:cubicBezTo>
                  <a:pt x="1271" y="6514"/>
                  <a:pt x="1271" y="6514"/>
                  <a:pt x="1271" y="6171"/>
                </a:cubicBezTo>
                <a:cubicBezTo>
                  <a:pt x="1271" y="6171"/>
                  <a:pt x="1271" y="6171"/>
                  <a:pt x="1271" y="6171"/>
                </a:cubicBezTo>
                <a:cubicBezTo>
                  <a:pt x="1588" y="5829"/>
                  <a:pt x="2859" y="4114"/>
                  <a:pt x="3176" y="4114"/>
                </a:cubicBezTo>
                <a:cubicBezTo>
                  <a:pt x="3176" y="4114"/>
                  <a:pt x="3176" y="4114"/>
                  <a:pt x="3494" y="4457"/>
                </a:cubicBezTo>
                <a:cubicBezTo>
                  <a:pt x="4765" y="5486"/>
                  <a:pt x="4765" y="5486"/>
                  <a:pt x="4765" y="5486"/>
                </a:cubicBezTo>
                <a:cubicBezTo>
                  <a:pt x="5082" y="5143"/>
                  <a:pt x="5082" y="5143"/>
                  <a:pt x="5400" y="5143"/>
                </a:cubicBezTo>
                <a:cubicBezTo>
                  <a:pt x="5718" y="4457"/>
                  <a:pt x="5718" y="3771"/>
                  <a:pt x="5718" y="3086"/>
                </a:cubicBezTo>
                <a:cubicBezTo>
                  <a:pt x="5718" y="3086"/>
                  <a:pt x="6035" y="2743"/>
                  <a:pt x="6035" y="2743"/>
                </a:cubicBezTo>
                <a:cubicBezTo>
                  <a:pt x="8259" y="2743"/>
                  <a:pt x="8259" y="2743"/>
                  <a:pt x="8259" y="2743"/>
                </a:cubicBezTo>
                <a:cubicBezTo>
                  <a:pt x="8259" y="2743"/>
                  <a:pt x="8576" y="3086"/>
                  <a:pt x="8576" y="3086"/>
                </a:cubicBezTo>
                <a:cubicBezTo>
                  <a:pt x="8894" y="5143"/>
                  <a:pt x="8894" y="5143"/>
                  <a:pt x="8894" y="5143"/>
                </a:cubicBezTo>
                <a:cubicBezTo>
                  <a:pt x="9212" y="5143"/>
                  <a:pt x="9529" y="5143"/>
                  <a:pt x="9847" y="5486"/>
                </a:cubicBezTo>
                <a:cubicBezTo>
                  <a:pt x="11118" y="4457"/>
                  <a:pt x="11118" y="4457"/>
                  <a:pt x="11118" y="4457"/>
                </a:cubicBezTo>
                <a:cubicBezTo>
                  <a:pt x="11118" y="4114"/>
                  <a:pt x="11118" y="4114"/>
                  <a:pt x="11118" y="4114"/>
                </a:cubicBezTo>
                <a:cubicBezTo>
                  <a:pt x="11435" y="4114"/>
                  <a:pt x="11435" y="4114"/>
                  <a:pt x="11435" y="4457"/>
                </a:cubicBezTo>
                <a:cubicBezTo>
                  <a:pt x="11753" y="4457"/>
                  <a:pt x="13024" y="5829"/>
                  <a:pt x="13024" y="6171"/>
                </a:cubicBezTo>
                <a:cubicBezTo>
                  <a:pt x="13024" y="6514"/>
                  <a:pt x="13024" y="6514"/>
                  <a:pt x="13024" y="6514"/>
                </a:cubicBezTo>
                <a:cubicBezTo>
                  <a:pt x="12706" y="6857"/>
                  <a:pt x="12388" y="7543"/>
                  <a:pt x="12071" y="7886"/>
                </a:cubicBezTo>
                <a:cubicBezTo>
                  <a:pt x="12071" y="8229"/>
                  <a:pt x="12388" y="8571"/>
                  <a:pt x="12388" y="8914"/>
                </a:cubicBezTo>
                <a:cubicBezTo>
                  <a:pt x="14294" y="9257"/>
                  <a:pt x="14294" y="9257"/>
                  <a:pt x="14294" y="9257"/>
                </a:cubicBezTo>
                <a:cubicBezTo>
                  <a:pt x="14294" y="9257"/>
                  <a:pt x="14294" y="9257"/>
                  <a:pt x="14294" y="9600"/>
                </a:cubicBezTo>
                <a:lnTo>
                  <a:pt x="14294" y="12000"/>
                </a:lnTo>
                <a:close/>
                <a:moveTo>
                  <a:pt x="7306" y="7543"/>
                </a:moveTo>
                <a:cubicBezTo>
                  <a:pt x="5718" y="7543"/>
                  <a:pt x="4129" y="8914"/>
                  <a:pt x="4129" y="10629"/>
                </a:cubicBezTo>
                <a:cubicBezTo>
                  <a:pt x="4129" y="12343"/>
                  <a:pt x="5718" y="13714"/>
                  <a:pt x="7306" y="13714"/>
                </a:cubicBezTo>
                <a:cubicBezTo>
                  <a:pt x="8894" y="13714"/>
                  <a:pt x="10165" y="12343"/>
                  <a:pt x="10165" y="10629"/>
                </a:cubicBezTo>
                <a:cubicBezTo>
                  <a:pt x="10165" y="8914"/>
                  <a:pt x="8894" y="7543"/>
                  <a:pt x="7306" y="7543"/>
                </a:cubicBezTo>
                <a:close/>
                <a:moveTo>
                  <a:pt x="21600" y="5143"/>
                </a:moveTo>
                <a:cubicBezTo>
                  <a:pt x="21600" y="5486"/>
                  <a:pt x="20329" y="5486"/>
                  <a:pt x="20012" y="5486"/>
                </a:cubicBezTo>
                <a:cubicBezTo>
                  <a:pt x="20012" y="5829"/>
                  <a:pt x="19694" y="6171"/>
                  <a:pt x="19694" y="6171"/>
                </a:cubicBezTo>
                <a:cubicBezTo>
                  <a:pt x="19694" y="6514"/>
                  <a:pt x="20329" y="7886"/>
                  <a:pt x="20329" y="7886"/>
                </a:cubicBezTo>
                <a:cubicBezTo>
                  <a:pt x="20329" y="7886"/>
                  <a:pt x="20329" y="7886"/>
                  <a:pt x="20329" y="8229"/>
                </a:cubicBezTo>
                <a:cubicBezTo>
                  <a:pt x="20012" y="8229"/>
                  <a:pt x="18741" y="8914"/>
                  <a:pt x="18741" y="8914"/>
                </a:cubicBezTo>
                <a:cubicBezTo>
                  <a:pt x="18741" y="8914"/>
                  <a:pt x="17788" y="7543"/>
                  <a:pt x="17788" y="7543"/>
                </a:cubicBezTo>
                <a:cubicBezTo>
                  <a:pt x="17471" y="7543"/>
                  <a:pt x="17471" y="7543"/>
                  <a:pt x="17471" y="7543"/>
                </a:cubicBezTo>
                <a:cubicBezTo>
                  <a:pt x="17153" y="7543"/>
                  <a:pt x="17153" y="7543"/>
                  <a:pt x="17153" y="7543"/>
                </a:cubicBezTo>
                <a:cubicBezTo>
                  <a:pt x="16835" y="7543"/>
                  <a:pt x="15882" y="8914"/>
                  <a:pt x="15882" y="8914"/>
                </a:cubicBezTo>
                <a:cubicBezTo>
                  <a:pt x="15882" y="8914"/>
                  <a:pt x="14612" y="8229"/>
                  <a:pt x="14612" y="8229"/>
                </a:cubicBezTo>
                <a:cubicBezTo>
                  <a:pt x="14294" y="7886"/>
                  <a:pt x="14294" y="7886"/>
                  <a:pt x="14294" y="7886"/>
                </a:cubicBezTo>
                <a:cubicBezTo>
                  <a:pt x="14294" y="7886"/>
                  <a:pt x="14929" y="6514"/>
                  <a:pt x="14929" y="6171"/>
                </a:cubicBezTo>
                <a:cubicBezTo>
                  <a:pt x="14929" y="6171"/>
                  <a:pt x="14612" y="5829"/>
                  <a:pt x="14612" y="5486"/>
                </a:cubicBezTo>
                <a:cubicBezTo>
                  <a:pt x="14294" y="5486"/>
                  <a:pt x="13024" y="5486"/>
                  <a:pt x="13024" y="5143"/>
                </a:cubicBezTo>
                <a:cubicBezTo>
                  <a:pt x="13024" y="3429"/>
                  <a:pt x="13024" y="3429"/>
                  <a:pt x="13024" y="3429"/>
                </a:cubicBezTo>
                <a:cubicBezTo>
                  <a:pt x="13024" y="3429"/>
                  <a:pt x="14294" y="3086"/>
                  <a:pt x="14612" y="3086"/>
                </a:cubicBezTo>
                <a:cubicBezTo>
                  <a:pt x="14612" y="3086"/>
                  <a:pt x="14929" y="2743"/>
                  <a:pt x="14929" y="2400"/>
                </a:cubicBezTo>
                <a:cubicBezTo>
                  <a:pt x="14929" y="2400"/>
                  <a:pt x="14294" y="1029"/>
                  <a:pt x="14294" y="686"/>
                </a:cubicBezTo>
                <a:cubicBezTo>
                  <a:pt x="14294" y="686"/>
                  <a:pt x="14294" y="686"/>
                  <a:pt x="14612" y="686"/>
                </a:cubicBezTo>
                <a:cubicBezTo>
                  <a:pt x="14612" y="686"/>
                  <a:pt x="15882" y="0"/>
                  <a:pt x="15882" y="0"/>
                </a:cubicBezTo>
                <a:cubicBezTo>
                  <a:pt x="15882" y="0"/>
                  <a:pt x="16835" y="1029"/>
                  <a:pt x="17153" y="1371"/>
                </a:cubicBezTo>
                <a:cubicBezTo>
                  <a:pt x="17153" y="1371"/>
                  <a:pt x="17153" y="1371"/>
                  <a:pt x="17471" y="1371"/>
                </a:cubicBezTo>
                <a:cubicBezTo>
                  <a:pt x="17471" y="1371"/>
                  <a:pt x="17471" y="1371"/>
                  <a:pt x="17788" y="1371"/>
                </a:cubicBezTo>
                <a:cubicBezTo>
                  <a:pt x="18106" y="686"/>
                  <a:pt x="18424" y="343"/>
                  <a:pt x="18741" y="0"/>
                </a:cubicBezTo>
                <a:cubicBezTo>
                  <a:pt x="18741" y="0"/>
                  <a:pt x="18741" y="0"/>
                  <a:pt x="18741" y="0"/>
                </a:cubicBezTo>
                <a:cubicBezTo>
                  <a:pt x="18741" y="0"/>
                  <a:pt x="20012" y="686"/>
                  <a:pt x="20329" y="686"/>
                </a:cubicBezTo>
                <a:cubicBezTo>
                  <a:pt x="20329" y="686"/>
                  <a:pt x="20329" y="686"/>
                  <a:pt x="20329" y="686"/>
                </a:cubicBezTo>
                <a:cubicBezTo>
                  <a:pt x="20329" y="1029"/>
                  <a:pt x="19694" y="2400"/>
                  <a:pt x="19694" y="2400"/>
                </a:cubicBezTo>
                <a:cubicBezTo>
                  <a:pt x="19694" y="2743"/>
                  <a:pt x="20012" y="3086"/>
                  <a:pt x="20012" y="3086"/>
                </a:cubicBezTo>
                <a:cubicBezTo>
                  <a:pt x="20329" y="3086"/>
                  <a:pt x="21600" y="3429"/>
                  <a:pt x="21600" y="3429"/>
                </a:cubicBezTo>
                <a:lnTo>
                  <a:pt x="21600" y="5143"/>
                </a:lnTo>
                <a:close/>
                <a:moveTo>
                  <a:pt x="21600" y="17829"/>
                </a:moveTo>
                <a:cubicBezTo>
                  <a:pt x="21600" y="17829"/>
                  <a:pt x="20329" y="18171"/>
                  <a:pt x="20012" y="18171"/>
                </a:cubicBezTo>
                <a:cubicBezTo>
                  <a:pt x="20012" y="18514"/>
                  <a:pt x="19694" y="18514"/>
                  <a:pt x="19694" y="18857"/>
                </a:cubicBezTo>
                <a:cubicBezTo>
                  <a:pt x="19694" y="19200"/>
                  <a:pt x="20329" y="20229"/>
                  <a:pt x="20329" y="20571"/>
                </a:cubicBezTo>
                <a:cubicBezTo>
                  <a:pt x="20329" y="20571"/>
                  <a:pt x="20329" y="20571"/>
                  <a:pt x="20329" y="20571"/>
                </a:cubicBezTo>
                <a:cubicBezTo>
                  <a:pt x="20012" y="20571"/>
                  <a:pt x="18741" y="21600"/>
                  <a:pt x="18741" y="21600"/>
                </a:cubicBezTo>
                <a:cubicBezTo>
                  <a:pt x="18741" y="21600"/>
                  <a:pt x="17788" y="20229"/>
                  <a:pt x="17788" y="20229"/>
                </a:cubicBezTo>
                <a:cubicBezTo>
                  <a:pt x="17471" y="20229"/>
                  <a:pt x="17471" y="20229"/>
                  <a:pt x="17471" y="20229"/>
                </a:cubicBezTo>
                <a:cubicBezTo>
                  <a:pt x="17153" y="20229"/>
                  <a:pt x="17153" y="20229"/>
                  <a:pt x="17153" y="20229"/>
                </a:cubicBezTo>
                <a:cubicBezTo>
                  <a:pt x="16835" y="20229"/>
                  <a:pt x="15882" y="21600"/>
                  <a:pt x="15882" y="21600"/>
                </a:cubicBezTo>
                <a:cubicBezTo>
                  <a:pt x="15882" y="21600"/>
                  <a:pt x="14612" y="20571"/>
                  <a:pt x="14612" y="20571"/>
                </a:cubicBezTo>
                <a:cubicBezTo>
                  <a:pt x="14294" y="20571"/>
                  <a:pt x="14294" y="20571"/>
                  <a:pt x="14294" y="20571"/>
                </a:cubicBezTo>
                <a:cubicBezTo>
                  <a:pt x="14294" y="20229"/>
                  <a:pt x="14929" y="19200"/>
                  <a:pt x="14929" y="18857"/>
                </a:cubicBezTo>
                <a:cubicBezTo>
                  <a:pt x="14929" y="18514"/>
                  <a:pt x="14612" y="18514"/>
                  <a:pt x="14612" y="18171"/>
                </a:cubicBezTo>
                <a:cubicBezTo>
                  <a:pt x="14294" y="18171"/>
                  <a:pt x="13024" y="17829"/>
                  <a:pt x="13024" y="17829"/>
                </a:cubicBezTo>
                <a:cubicBezTo>
                  <a:pt x="13024" y="16114"/>
                  <a:pt x="13024" y="16114"/>
                  <a:pt x="13024" y="16114"/>
                </a:cubicBezTo>
                <a:cubicBezTo>
                  <a:pt x="13024" y="15771"/>
                  <a:pt x="14294" y="15771"/>
                  <a:pt x="14612" y="15771"/>
                </a:cubicBezTo>
                <a:cubicBezTo>
                  <a:pt x="14612" y="15429"/>
                  <a:pt x="14929" y="15429"/>
                  <a:pt x="14929" y="15086"/>
                </a:cubicBezTo>
                <a:cubicBezTo>
                  <a:pt x="14929" y="14743"/>
                  <a:pt x="14294" y="13714"/>
                  <a:pt x="14294" y="13371"/>
                </a:cubicBezTo>
                <a:cubicBezTo>
                  <a:pt x="14294" y="13371"/>
                  <a:pt x="14294" y="13371"/>
                  <a:pt x="14612" y="13371"/>
                </a:cubicBezTo>
                <a:cubicBezTo>
                  <a:pt x="14612" y="13371"/>
                  <a:pt x="15882" y="12343"/>
                  <a:pt x="15882" y="12343"/>
                </a:cubicBezTo>
                <a:cubicBezTo>
                  <a:pt x="15882" y="12343"/>
                  <a:pt x="16835" y="13714"/>
                  <a:pt x="17153" y="13714"/>
                </a:cubicBezTo>
                <a:cubicBezTo>
                  <a:pt x="17153" y="13714"/>
                  <a:pt x="17153" y="13714"/>
                  <a:pt x="17471" y="13714"/>
                </a:cubicBezTo>
                <a:cubicBezTo>
                  <a:pt x="17471" y="13714"/>
                  <a:pt x="17471" y="13714"/>
                  <a:pt x="17788" y="13714"/>
                </a:cubicBezTo>
                <a:cubicBezTo>
                  <a:pt x="18106" y="13371"/>
                  <a:pt x="18424" y="13029"/>
                  <a:pt x="18741" y="12343"/>
                </a:cubicBezTo>
                <a:cubicBezTo>
                  <a:pt x="18741" y="12343"/>
                  <a:pt x="18741" y="12343"/>
                  <a:pt x="18741" y="12343"/>
                </a:cubicBezTo>
                <a:cubicBezTo>
                  <a:pt x="18741" y="12343"/>
                  <a:pt x="20012" y="13371"/>
                  <a:pt x="20329" y="13371"/>
                </a:cubicBezTo>
                <a:cubicBezTo>
                  <a:pt x="20329" y="13371"/>
                  <a:pt x="20329" y="13371"/>
                  <a:pt x="20329" y="13371"/>
                </a:cubicBezTo>
                <a:cubicBezTo>
                  <a:pt x="20329" y="13714"/>
                  <a:pt x="19694" y="14743"/>
                  <a:pt x="19694" y="15086"/>
                </a:cubicBezTo>
                <a:cubicBezTo>
                  <a:pt x="19694" y="15429"/>
                  <a:pt x="20012" y="15429"/>
                  <a:pt x="20012" y="15771"/>
                </a:cubicBezTo>
                <a:cubicBezTo>
                  <a:pt x="20329" y="15771"/>
                  <a:pt x="21600" y="15771"/>
                  <a:pt x="21600" y="16114"/>
                </a:cubicBezTo>
                <a:lnTo>
                  <a:pt x="21600" y="17829"/>
                </a:lnTo>
                <a:close/>
                <a:moveTo>
                  <a:pt x="17471" y="2743"/>
                </a:moveTo>
                <a:cubicBezTo>
                  <a:pt x="16518" y="2743"/>
                  <a:pt x="15882" y="3429"/>
                  <a:pt x="15882" y="4457"/>
                </a:cubicBezTo>
                <a:cubicBezTo>
                  <a:pt x="15882" y="5143"/>
                  <a:pt x="16518" y="5829"/>
                  <a:pt x="17471" y="5829"/>
                </a:cubicBezTo>
                <a:cubicBezTo>
                  <a:pt x="18106" y="5829"/>
                  <a:pt x="18741" y="5143"/>
                  <a:pt x="18741" y="4457"/>
                </a:cubicBezTo>
                <a:cubicBezTo>
                  <a:pt x="18741" y="3429"/>
                  <a:pt x="18106" y="2743"/>
                  <a:pt x="17471" y="2743"/>
                </a:cubicBezTo>
                <a:close/>
                <a:moveTo>
                  <a:pt x="17471" y="15429"/>
                </a:moveTo>
                <a:cubicBezTo>
                  <a:pt x="16518" y="15429"/>
                  <a:pt x="15882" y="16114"/>
                  <a:pt x="15882" y="16800"/>
                </a:cubicBezTo>
                <a:cubicBezTo>
                  <a:pt x="15882" y="17829"/>
                  <a:pt x="16518" y="18514"/>
                  <a:pt x="17471" y="18514"/>
                </a:cubicBezTo>
                <a:cubicBezTo>
                  <a:pt x="18106" y="18514"/>
                  <a:pt x="18741" y="17829"/>
                  <a:pt x="18741" y="16800"/>
                </a:cubicBezTo>
                <a:cubicBezTo>
                  <a:pt x="18741" y="16114"/>
                  <a:pt x="18106" y="15429"/>
                  <a:pt x="17471" y="15429"/>
                </a:cubicBezTo>
                <a:close/>
              </a:path>
            </a:pathLst>
          </a:custGeom>
          <a:solidFill>
            <a:srgbClr val="FFFFFF"/>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273" name="Shape 3273"/>
          <p:cNvSpPr/>
          <p:nvPr/>
        </p:nvSpPr>
        <p:spPr>
          <a:xfrm>
            <a:off x="7735091" y="3445072"/>
            <a:ext cx="575849" cy="451565"/>
          </a:xfrm>
          <a:custGeom>
            <a:avLst/>
            <a:gdLst/>
            <a:ahLst/>
            <a:cxnLst>
              <a:cxn ang="0">
                <a:pos x="wd2" y="hd2"/>
              </a:cxn>
              <a:cxn ang="5400000">
                <a:pos x="wd2" y="hd2"/>
              </a:cxn>
              <a:cxn ang="10800000">
                <a:pos x="wd2" y="hd2"/>
              </a:cxn>
              <a:cxn ang="16200000">
                <a:pos x="wd2" y="hd2"/>
              </a:cxn>
            </a:cxnLst>
            <a:rect l="0" t="0" r="r" b="b"/>
            <a:pathLst>
              <a:path w="21600" h="21600" extrusionOk="0">
                <a:moveTo>
                  <a:pt x="21262" y="8640"/>
                </a:moveTo>
                <a:cubicBezTo>
                  <a:pt x="20587" y="13392"/>
                  <a:pt x="18225" y="16416"/>
                  <a:pt x="14850" y="18576"/>
                </a:cubicBezTo>
                <a:cubicBezTo>
                  <a:pt x="13162" y="19872"/>
                  <a:pt x="11137" y="20304"/>
                  <a:pt x="9450" y="20304"/>
                </a:cubicBezTo>
                <a:cubicBezTo>
                  <a:pt x="8438" y="20304"/>
                  <a:pt x="7088" y="20304"/>
                  <a:pt x="6075" y="19872"/>
                </a:cubicBezTo>
                <a:cubicBezTo>
                  <a:pt x="5400" y="19440"/>
                  <a:pt x="4388" y="18576"/>
                  <a:pt x="3713" y="18576"/>
                </a:cubicBezTo>
                <a:cubicBezTo>
                  <a:pt x="3038" y="18576"/>
                  <a:pt x="2363" y="21600"/>
                  <a:pt x="1350" y="21600"/>
                </a:cubicBezTo>
                <a:cubicBezTo>
                  <a:pt x="675" y="21600"/>
                  <a:pt x="338" y="21168"/>
                  <a:pt x="0" y="20304"/>
                </a:cubicBezTo>
                <a:cubicBezTo>
                  <a:pt x="0" y="20304"/>
                  <a:pt x="0" y="19872"/>
                  <a:pt x="0" y="19872"/>
                </a:cubicBezTo>
                <a:cubicBezTo>
                  <a:pt x="0" y="18144"/>
                  <a:pt x="2363" y="16848"/>
                  <a:pt x="2363" y="15984"/>
                </a:cubicBezTo>
                <a:cubicBezTo>
                  <a:pt x="2363" y="15984"/>
                  <a:pt x="2025" y="15120"/>
                  <a:pt x="2025" y="14688"/>
                </a:cubicBezTo>
                <a:cubicBezTo>
                  <a:pt x="2025" y="14256"/>
                  <a:pt x="1688" y="13824"/>
                  <a:pt x="1688" y="12960"/>
                </a:cubicBezTo>
                <a:cubicBezTo>
                  <a:pt x="1688" y="8208"/>
                  <a:pt x="4725" y="4752"/>
                  <a:pt x="8438" y="3456"/>
                </a:cubicBezTo>
                <a:cubicBezTo>
                  <a:pt x="10800" y="2160"/>
                  <a:pt x="15862" y="3456"/>
                  <a:pt x="17550" y="1296"/>
                </a:cubicBezTo>
                <a:cubicBezTo>
                  <a:pt x="18225" y="432"/>
                  <a:pt x="18562" y="0"/>
                  <a:pt x="19575" y="0"/>
                </a:cubicBezTo>
                <a:cubicBezTo>
                  <a:pt x="20925" y="0"/>
                  <a:pt x="21600" y="4320"/>
                  <a:pt x="21600" y="5616"/>
                </a:cubicBezTo>
                <a:cubicBezTo>
                  <a:pt x="21600" y="6912"/>
                  <a:pt x="21262" y="7776"/>
                  <a:pt x="21262" y="8640"/>
                </a:cubicBezTo>
                <a:close/>
                <a:moveTo>
                  <a:pt x="14512" y="7776"/>
                </a:moveTo>
                <a:cubicBezTo>
                  <a:pt x="10463" y="7776"/>
                  <a:pt x="7425" y="9936"/>
                  <a:pt x="4725" y="13824"/>
                </a:cubicBezTo>
                <a:cubicBezTo>
                  <a:pt x="4725" y="14256"/>
                  <a:pt x="4388" y="14256"/>
                  <a:pt x="4388" y="14688"/>
                </a:cubicBezTo>
                <a:cubicBezTo>
                  <a:pt x="4388" y="15120"/>
                  <a:pt x="5063" y="15552"/>
                  <a:pt x="5400" y="15552"/>
                </a:cubicBezTo>
                <a:cubicBezTo>
                  <a:pt x="5400" y="15552"/>
                  <a:pt x="5738" y="15552"/>
                  <a:pt x="5738" y="15552"/>
                </a:cubicBezTo>
                <a:cubicBezTo>
                  <a:pt x="6413" y="14688"/>
                  <a:pt x="7088" y="13824"/>
                  <a:pt x="7425" y="13392"/>
                </a:cubicBezTo>
                <a:cubicBezTo>
                  <a:pt x="9788" y="10800"/>
                  <a:pt x="11475" y="9936"/>
                  <a:pt x="14512" y="9936"/>
                </a:cubicBezTo>
                <a:cubicBezTo>
                  <a:pt x="14850" y="9936"/>
                  <a:pt x="15187" y="9504"/>
                  <a:pt x="15187" y="8640"/>
                </a:cubicBezTo>
                <a:cubicBezTo>
                  <a:pt x="15187" y="8208"/>
                  <a:pt x="14850" y="7776"/>
                  <a:pt x="14512" y="7776"/>
                </a:cubicBezTo>
                <a:close/>
              </a:path>
            </a:pathLst>
          </a:custGeom>
          <a:solidFill>
            <a:srgbClr val="FFFFFF"/>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274" name="Shape 3274"/>
          <p:cNvSpPr/>
          <p:nvPr/>
        </p:nvSpPr>
        <p:spPr>
          <a:xfrm>
            <a:off x="4699868" y="3405715"/>
            <a:ext cx="517850" cy="530279"/>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FFFFF"/>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275" name="Shape 3275"/>
          <p:cNvSpPr/>
          <p:nvPr/>
        </p:nvSpPr>
        <p:spPr>
          <a:xfrm>
            <a:off x="10833565" y="3409858"/>
            <a:ext cx="364213" cy="521993"/>
          </a:xfrm>
          <a:custGeom>
            <a:avLst/>
            <a:gdLst/>
            <a:ahLst/>
            <a:cxnLst>
              <a:cxn ang="0">
                <a:pos x="wd2" y="hd2"/>
              </a:cxn>
              <a:cxn ang="5400000">
                <a:pos x="wd2" y="hd2"/>
              </a:cxn>
              <a:cxn ang="10800000">
                <a:pos x="wd2" y="hd2"/>
              </a:cxn>
              <a:cxn ang="16200000">
                <a:pos x="wd2" y="hd2"/>
              </a:cxn>
            </a:cxnLst>
            <a:rect l="0" t="0" r="r" b="b"/>
            <a:pathLst>
              <a:path w="21337" h="21600" extrusionOk="0">
                <a:moveTo>
                  <a:pt x="15673" y="8938"/>
                </a:moveTo>
                <a:cubicBezTo>
                  <a:pt x="15673" y="20110"/>
                  <a:pt x="15673" y="20110"/>
                  <a:pt x="15673" y="20110"/>
                </a:cubicBezTo>
                <a:cubicBezTo>
                  <a:pt x="15673" y="20855"/>
                  <a:pt x="14619" y="21600"/>
                  <a:pt x="13566" y="21600"/>
                </a:cubicBezTo>
                <a:cubicBezTo>
                  <a:pt x="12512" y="21600"/>
                  <a:pt x="11458" y="20855"/>
                  <a:pt x="11458" y="20110"/>
                </a:cubicBezTo>
                <a:cubicBezTo>
                  <a:pt x="11458" y="14897"/>
                  <a:pt x="11458" y="14897"/>
                  <a:pt x="11458" y="14897"/>
                </a:cubicBezTo>
                <a:cubicBezTo>
                  <a:pt x="9878" y="14897"/>
                  <a:pt x="9878" y="14897"/>
                  <a:pt x="9878" y="14897"/>
                </a:cubicBezTo>
                <a:cubicBezTo>
                  <a:pt x="9878" y="20110"/>
                  <a:pt x="9878" y="20110"/>
                  <a:pt x="9878" y="20110"/>
                </a:cubicBezTo>
                <a:cubicBezTo>
                  <a:pt x="9878" y="20855"/>
                  <a:pt x="9351" y="21600"/>
                  <a:pt x="7770" y="21600"/>
                </a:cubicBezTo>
                <a:cubicBezTo>
                  <a:pt x="6717" y="21600"/>
                  <a:pt x="5663" y="20855"/>
                  <a:pt x="5663" y="20110"/>
                </a:cubicBezTo>
                <a:cubicBezTo>
                  <a:pt x="5663" y="8938"/>
                  <a:pt x="5663" y="8938"/>
                  <a:pt x="5663" y="8938"/>
                </a:cubicBezTo>
                <a:cubicBezTo>
                  <a:pt x="395" y="5214"/>
                  <a:pt x="395" y="5214"/>
                  <a:pt x="395" y="5214"/>
                </a:cubicBezTo>
                <a:cubicBezTo>
                  <a:pt x="-132" y="4841"/>
                  <a:pt x="-132" y="3724"/>
                  <a:pt x="395" y="3352"/>
                </a:cubicBezTo>
                <a:cubicBezTo>
                  <a:pt x="922" y="2979"/>
                  <a:pt x="2502" y="2979"/>
                  <a:pt x="3029" y="3352"/>
                </a:cubicBezTo>
                <a:cubicBezTo>
                  <a:pt x="7244" y="6331"/>
                  <a:pt x="7244" y="6331"/>
                  <a:pt x="7244" y="6331"/>
                </a:cubicBezTo>
                <a:cubicBezTo>
                  <a:pt x="14092" y="6331"/>
                  <a:pt x="14092" y="6331"/>
                  <a:pt x="14092" y="6331"/>
                </a:cubicBezTo>
                <a:cubicBezTo>
                  <a:pt x="18307" y="3352"/>
                  <a:pt x="18307" y="3352"/>
                  <a:pt x="18307" y="3352"/>
                </a:cubicBezTo>
                <a:cubicBezTo>
                  <a:pt x="19361" y="2979"/>
                  <a:pt x="20414" y="2979"/>
                  <a:pt x="20941" y="3352"/>
                </a:cubicBezTo>
                <a:cubicBezTo>
                  <a:pt x="21468" y="3724"/>
                  <a:pt x="21468" y="4841"/>
                  <a:pt x="20941" y="5214"/>
                </a:cubicBezTo>
                <a:lnTo>
                  <a:pt x="15673" y="8938"/>
                </a:lnTo>
                <a:close/>
                <a:moveTo>
                  <a:pt x="10931" y="5959"/>
                </a:moveTo>
                <a:cubicBezTo>
                  <a:pt x="8297" y="5959"/>
                  <a:pt x="6717" y="4469"/>
                  <a:pt x="6717" y="2979"/>
                </a:cubicBezTo>
                <a:cubicBezTo>
                  <a:pt x="6717" y="1490"/>
                  <a:pt x="8297" y="0"/>
                  <a:pt x="10931" y="0"/>
                </a:cubicBezTo>
                <a:cubicBezTo>
                  <a:pt x="13039" y="0"/>
                  <a:pt x="15146" y="1490"/>
                  <a:pt x="15146" y="2979"/>
                </a:cubicBezTo>
                <a:cubicBezTo>
                  <a:pt x="15146" y="4469"/>
                  <a:pt x="13039" y="5959"/>
                  <a:pt x="10931" y="5959"/>
                </a:cubicBezTo>
                <a:close/>
              </a:path>
            </a:pathLst>
          </a:custGeom>
          <a:solidFill>
            <a:srgbClr val="FFFFFF"/>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 name="Shape 3277"/>
          <p:cNvSpPr/>
          <p:nvPr/>
        </p:nvSpPr>
        <p:spPr>
          <a:xfrm>
            <a:off x="5383426" y="8089350"/>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278" name="Shape 3278"/>
          <p:cNvSpPr/>
          <p:nvPr/>
        </p:nvSpPr>
        <p:spPr>
          <a:xfrm>
            <a:off x="5383426" y="7543514"/>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279" name="Shape 3279"/>
          <p:cNvSpPr/>
          <p:nvPr/>
        </p:nvSpPr>
        <p:spPr>
          <a:xfrm>
            <a:off x="5383426" y="6997679"/>
            <a:ext cx="363133" cy="367006"/>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280" name="Shape 3280"/>
          <p:cNvSpPr/>
          <p:nvPr/>
        </p:nvSpPr>
        <p:spPr>
          <a:xfrm>
            <a:off x="7275726" y="8089350"/>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281" name="Shape 3281"/>
          <p:cNvSpPr/>
          <p:nvPr/>
        </p:nvSpPr>
        <p:spPr>
          <a:xfrm>
            <a:off x="7275726" y="7543514"/>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282" name="Shape 3282"/>
          <p:cNvSpPr/>
          <p:nvPr/>
        </p:nvSpPr>
        <p:spPr>
          <a:xfrm>
            <a:off x="7275726" y="6997679"/>
            <a:ext cx="363133" cy="367006"/>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283" name="Shape 3283"/>
          <p:cNvSpPr/>
          <p:nvPr/>
        </p:nvSpPr>
        <p:spPr>
          <a:xfrm>
            <a:off x="5377429" y="8152333"/>
            <a:ext cx="372996"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3</a:t>
            </a:r>
          </a:p>
        </p:txBody>
      </p:sp>
      <p:sp>
        <p:nvSpPr>
          <p:cNvPr id="3284" name="Shape 3284"/>
          <p:cNvSpPr/>
          <p:nvPr/>
        </p:nvSpPr>
        <p:spPr>
          <a:xfrm>
            <a:off x="5377429" y="7606498"/>
            <a:ext cx="372996"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3</a:t>
            </a:r>
          </a:p>
        </p:txBody>
      </p:sp>
      <p:sp>
        <p:nvSpPr>
          <p:cNvPr id="3285" name="Shape 3285"/>
          <p:cNvSpPr/>
          <p:nvPr/>
        </p:nvSpPr>
        <p:spPr>
          <a:xfrm>
            <a:off x="5377429" y="7060662"/>
            <a:ext cx="372996"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dirty="0">
                <a:solidFill>
                  <a:srgbClr val="FFFFFF"/>
                </a:solidFill>
              </a:rPr>
              <a:t>3</a:t>
            </a:r>
          </a:p>
        </p:txBody>
      </p:sp>
      <p:sp>
        <p:nvSpPr>
          <p:cNvPr id="3286" name="Shape 3286"/>
          <p:cNvSpPr/>
          <p:nvPr/>
        </p:nvSpPr>
        <p:spPr>
          <a:xfrm>
            <a:off x="7269729" y="8152334"/>
            <a:ext cx="372996"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3</a:t>
            </a:r>
          </a:p>
        </p:txBody>
      </p:sp>
      <p:sp>
        <p:nvSpPr>
          <p:cNvPr id="3287" name="Shape 3287"/>
          <p:cNvSpPr/>
          <p:nvPr/>
        </p:nvSpPr>
        <p:spPr>
          <a:xfrm>
            <a:off x="7269729" y="7606498"/>
            <a:ext cx="372996"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3</a:t>
            </a:r>
          </a:p>
        </p:txBody>
      </p:sp>
      <p:sp>
        <p:nvSpPr>
          <p:cNvPr id="3288" name="Shape 3288"/>
          <p:cNvSpPr/>
          <p:nvPr/>
        </p:nvSpPr>
        <p:spPr>
          <a:xfrm>
            <a:off x="7269729" y="7060663"/>
            <a:ext cx="372996"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3</a:t>
            </a:r>
          </a:p>
        </p:txBody>
      </p:sp>
      <p:sp>
        <p:nvSpPr>
          <p:cNvPr id="3289" name="Shape 328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290" name="Shape 329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71</a:t>
            </a:fld>
            <a:endParaRPr sz="2600">
              <a:solidFill>
                <a:srgbClr val="3F454D"/>
              </a:solidFill>
            </a:endParaRPr>
          </a:p>
        </p:txBody>
      </p:sp>
      <p:sp>
        <p:nvSpPr>
          <p:cNvPr id="3291" name="Shape 3291"/>
          <p:cNvSpPr/>
          <p:nvPr/>
        </p:nvSpPr>
        <p:spPr>
          <a:xfrm>
            <a:off x="5804661" y="2460629"/>
            <a:ext cx="1396306" cy="140851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2"/>
          </a:solidFill>
          <a:ln w="12700">
            <a:miter lim="400000"/>
          </a:ln>
          <a:extLst>
            <a:ext uri="{C572A759-6A51-4108-AA02-DFA0A04FC94B}">
              <ma14:wrappingTextBoxFlag xmlns:ma14="http://schemas.microsoft.com/office/mac/drawingml/2011/main" xmlns="" val="1"/>
            </a:ext>
          </a:extLst>
        </p:spPr>
        <p:txBody>
          <a:bodyPr lIns="27093" tIns="27093" rIns="27093" bIns="27093" anchor="ctr"/>
          <a:lstStyle>
            <a:lvl1pPr defTabSz="440266">
              <a:defRPr sz="2200">
                <a:solidFill>
                  <a:srgbClr val="000000"/>
                </a:solidFill>
                <a:latin typeface="+mn-lt"/>
                <a:ea typeface="+mn-ea"/>
                <a:cs typeface="+mn-cs"/>
                <a:sym typeface="Helvetica Light"/>
              </a:defRPr>
            </a:lvl1pPr>
          </a:lstStyle>
          <a:p>
            <a:pPr lvl="0">
              <a:defRPr sz="1800"/>
            </a:pPr>
            <a:r>
              <a:rPr sz="2200"/>
              <a:t>  </a:t>
            </a:r>
          </a:p>
        </p:txBody>
      </p:sp>
      <p:sp>
        <p:nvSpPr>
          <p:cNvPr id="3292" name="Shape 3292"/>
          <p:cNvSpPr/>
          <p:nvPr/>
        </p:nvSpPr>
        <p:spPr>
          <a:xfrm>
            <a:off x="5060132" y="3921047"/>
            <a:ext cx="1396306" cy="140851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3"/>
          </a:solidFill>
          <a:ln w="12700">
            <a:miter lim="400000"/>
          </a:ln>
          <a:extLst>
            <a:ext uri="{C572A759-6A51-4108-AA02-DFA0A04FC94B}">
              <ma14:wrappingTextBoxFlag xmlns:ma14="http://schemas.microsoft.com/office/mac/drawingml/2011/main" xmlns="" val="1"/>
            </a:ext>
          </a:extLst>
        </p:spPr>
        <p:txBody>
          <a:bodyPr lIns="27093" tIns="27093" rIns="27093" bIns="27093" anchor="ctr"/>
          <a:lstStyle>
            <a:lvl1pPr defTabSz="440266">
              <a:defRPr sz="2200">
                <a:solidFill>
                  <a:srgbClr val="000000"/>
                </a:solidFill>
                <a:latin typeface="+mn-lt"/>
                <a:ea typeface="+mn-ea"/>
                <a:cs typeface="+mn-cs"/>
                <a:sym typeface="Helvetica Light"/>
              </a:defRPr>
            </a:lvl1pPr>
          </a:lstStyle>
          <a:p>
            <a:pPr lvl="0">
              <a:defRPr sz="1800"/>
            </a:pPr>
            <a:r>
              <a:rPr sz="2200"/>
              <a:t>  </a:t>
            </a:r>
          </a:p>
        </p:txBody>
      </p:sp>
      <p:sp>
        <p:nvSpPr>
          <p:cNvPr id="3293" name="Shape 3293"/>
          <p:cNvSpPr/>
          <p:nvPr/>
        </p:nvSpPr>
        <p:spPr>
          <a:xfrm>
            <a:off x="6549191" y="3921047"/>
            <a:ext cx="1396306" cy="140851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3"/>
          </a:solidFill>
          <a:ln w="12700">
            <a:miter lim="400000"/>
          </a:ln>
          <a:extLst>
            <a:ext uri="{C572A759-6A51-4108-AA02-DFA0A04FC94B}">
              <ma14:wrappingTextBoxFlag xmlns:ma14="http://schemas.microsoft.com/office/mac/drawingml/2011/main" xmlns="" val="1"/>
            </a:ext>
          </a:extLst>
        </p:spPr>
        <p:txBody>
          <a:bodyPr lIns="27093" tIns="27093" rIns="27093" bIns="27093" anchor="ctr"/>
          <a:lstStyle>
            <a:lvl1pPr defTabSz="440266">
              <a:defRPr sz="2200">
                <a:solidFill>
                  <a:srgbClr val="000000"/>
                </a:solidFill>
                <a:latin typeface="+mn-lt"/>
                <a:ea typeface="+mn-ea"/>
                <a:cs typeface="+mn-cs"/>
                <a:sym typeface="Helvetica Light"/>
              </a:defRPr>
            </a:lvl1pPr>
          </a:lstStyle>
          <a:p>
            <a:pPr lvl="0">
              <a:defRPr sz="1800"/>
            </a:pPr>
            <a:r>
              <a:rPr sz="2200"/>
              <a:t>  </a:t>
            </a:r>
          </a:p>
        </p:txBody>
      </p:sp>
      <p:sp>
        <p:nvSpPr>
          <p:cNvPr id="3294" name="Shape 3294"/>
          <p:cNvSpPr/>
          <p:nvPr/>
        </p:nvSpPr>
        <p:spPr>
          <a:xfrm>
            <a:off x="4334441" y="5368619"/>
            <a:ext cx="1396306" cy="140851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4"/>
          </a:solidFill>
          <a:ln w="12700">
            <a:miter lim="400000"/>
          </a:ln>
          <a:extLst>
            <a:ext uri="{C572A759-6A51-4108-AA02-DFA0A04FC94B}">
              <ma14:wrappingTextBoxFlag xmlns:ma14="http://schemas.microsoft.com/office/mac/drawingml/2011/main" xmlns="" val="1"/>
            </a:ext>
          </a:extLst>
        </p:spPr>
        <p:txBody>
          <a:bodyPr lIns="27093" tIns="27093" rIns="27093" bIns="27093" anchor="ctr"/>
          <a:lstStyle>
            <a:lvl1pPr defTabSz="440266">
              <a:defRPr sz="2200">
                <a:solidFill>
                  <a:srgbClr val="000000"/>
                </a:solidFill>
                <a:latin typeface="+mn-lt"/>
                <a:ea typeface="+mn-ea"/>
                <a:cs typeface="+mn-cs"/>
                <a:sym typeface="Helvetica Light"/>
              </a:defRPr>
            </a:lvl1pPr>
          </a:lstStyle>
          <a:p>
            <a:pPr lvl="0">
              <a:defRPr sz="1800"/>
            </a:pPr>
            <a:r>
              <a:rPr sz="2200"/>
              <a:t>  </a:t>
            </a:r>
          </a:p>
        </p:txBody>
      </p:sp>
      <p:sp>
        <p:nvSpPr>
          <p:cNvPr id="3295" name="Shape 3295"/>
          <p:cNvSpPr/>
          <p:nvPr/>
        </p:nvSpPr>
        <p:spPr>
          <a:xfrm>
            <a:off x="5804662" y="5368619"/>
            <a:ext cx="1396306" cy="140851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rgbClr val="3F454D"/>
          </a:solidFill>
          <a:ln w="12700">
            <a:miter lim="400000"/>
          </a:ln>
          <a:extLst>
            <a:ext uri="{C572A759-6A51-4108-AA02-DFA0A04FC94B}">
              <ma14:wrappingTextBoxFlag xmlns:ma14="http://schemas.microsoft.com/office/mac/drawingml/2011/main" xmlns="" val="1"/>
            </a:ext>
          </a:extLst>
        </p:spPr>
        <p:txBody>
          <a:bodyPr lIns="27093" tIns="27093" rIns="27093" bIns="27093" anchor="ctr"/>
          <a:lstStyle>
            <a:lvl1pPr defTabSz="440266">
              <a:defRPr sz="2200">
                <a:solidFill>
                  <a:srgbClr val="000000"/>
                </a:solidFill>
                <a:latin typeface="+mn-lt"/>
                <a:ea typeface="+mn-ea"/>
                <a:cs typeface="+mn-cs"/>
                <a:sym typeface="Helvetica Light"/>
              </a:defRPr>
            </a:lvl1pPr>
          </a:lstStyle>
          <a:p>
            <a:pPr lvl="0">
              <a:defRPr sz="1800"/>
            </a:pPr>
            <a:r>
              <a:rPr sz="2200"/>
              <a:t>  </a:t>
            </a:r>
          </a:p>
        </p:txBody>
      </p:sp>
      <p:sp>
        <p:nvSpPr>
          <p:cNvPr id="3296" name="Shape 3296"/>
          <p:cNvSpPr/>
          <p:nvPr/>
        </p:nvSpPr>
        <p:spPr>
          <a:xfrm>
            <a:off x="7274052" y="5368619"/>
            <a:ext cx="1396306" cy="140851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4"/>
          </a:solidFill>
          <a:ln w="12700">
            <a:miter lim="400000"/>
          </a:ln>
          <a:extLst>
            <a:ext uri="{C572A759-6A51-4108-AA02-DFA0A04FC94B}">
              <ma14:wrappingTextBoxFlag xmlns:ma14="http://schemas.microsoft.com/office/mac/drawingml/2011/main" xmlns="" val="1"/>
            </a:ext>
          </a:extLst>
        </p:spPr>
        <p:txBody>
          <a:bodyPr lIns="27093" tIns="27093" rIns="27093" bIns="27093" anchor="ctr"/>
          <a:lstStyle>
            <a:lvl1pPr defTabSz="440266">
              <a:defRPr sz="2200">
                <a:solidFill>
                  <a:srgbClr val="000000"/>
                </a:solidFill>
                <a:latin typeface="+mn-lt"/>
                <a:ea typeface="+mn-ea"/>
                <a:cs typeface="+mn-cs"/>
                <a:sym typeface="Helvetica Light"/>
              </a:defRPr>
            </a:lvl1pPr>
          </a:lstStyle>
          <a:p>
            <a:pPr lvl="0">
              <a:defRPr sz="1800"/>
            </a:pPr>
            <a:r>
              <a:rPr sz="2200"/>
              <a:t>  </a:t>
            </a:r>
          </a:p>
        </p:txBody>
      </p:sp>
      <p:sp>
        <p:nvSpPr>
          <p:cNvPr id="3297" name="Shape 3297"/>
          <p:cNvSpPr>
            <a:spLocks noGrp="1"/>
          </p:cNvSpPr>
          <p:nvPr>
            <p:ph type="body" idx="1"/>
          </p:nvPr>
        </p:nvSpPr>
        <p:spPr>
          <a:xfrm>
            <a:off x="8435563" y="3860091"/>
            <a:ext cx="3907515" cy="2158923"/>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a:t>
            </a:r>
          </a:p>
        </p:txBody>
      </p:sp>
      <p:sp>
        <p:nvSpPr>
          <p:cNvPr id="3298" name="Shape 3298"/>
          <p:cNvSpPr/>
          <p:nvPr/>
        </p:nvSpPr>
        <p:spPr>
          <a:xfrm>
            <a:off x="8404449" y="2300105"/>
            <a:ext cx="3794645"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299" name="Shape 3299"/>
          <p:cNvSpPr/>
          <p:nvPr/>
        </p:nvSpPr>
        <p:spPr>
          <a:xfrm>
            <a:off x="8404449" y="2888374"/>
            <a:ext cx="3794645" cy="663643"/>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chemeClr val="accent1"/>
                </a:solidFill>
              </a:rPr>
              <a:t>Lorem ipsum dolor sit amet, consectetur adipiscing</a:t>
            </a:r>
          </a:p>
        </p:txBody>
      </p:sp>
      <p:sp>
        <p:nvSpPr>
          <p:cNvPr id="3300" name="Shape 3300"/>
          <p:cNvSpPr/>
          <p:nvPr/>
        </p:nvSpPr>
        <p:spPr>
          <a:xfrm>
            <a:off x="2444940" y="8076365"/>
            <a:ext cx="2855133" cy="37999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02412">
              <a:defRPr sz="2064"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64" cap="all">
                <a:solidFill>
                  <a:srgbClr val="3F454D"/>
                </a:solidFill>
              </a:rPr>
              <a:t>Lorem ipsum dolor</a:t>
            </a:r>
          </a:p>
        </p:txBody>
      </p:sp>
      <p:sp>
        <p:nvSpPr>
          <p:cNvPr id="3301" name="Shape 3301"/>
          <p:cNvSpPr/>
          <p:nvPr/>
        </p:nvSpPr>
        <p:spPr>
          <a:xfrm>
            <a:off x="6244209" y="2581966"/>
            <a:ext cx="1028693" cy="13000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356362">
              <a:defRPr sz="8052"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8052" cap="all">
                <a:solidFill>
                  <a:srgbClr val="F4F4F4"/>
                </a:solidFill>
              </a:rPr>
              <a:t>1</a:t>
            </a:r>
          </a:p>
        </p:txBody>
      </p:sp>
      <p:sp>
        <p:nvSpPr>
          <p:cNvPr id="3302" name="Shape 3302"/>
          <p:cNvSpPr/>
          <p:nvPr/>
        </p:nvSpPr>
        <p:spPr>
          <a:xfrm>
            <a:off x="5387827" y="4029537"/>
            <a:ext cx="1028693" cy="13000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356362">
              <a:defRPr sz="8052"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8052" cap="all">
                <a:solidFill>
                  <a:srgbClr val="F4F4F4"/>
                </a:solidFill>
              </a:rPr>
              <a:t>2</a:t>
            </a:r>
          </a:p>
        </p:txBody>
      </p:sp>
      <p:sp>
        <p:nvSpPr>
          <p:cNvPr id="3303" name="Shape 3303"/>
          <p:cNvSpPr/>
          <p:nvPr/>
        </p:nvSpPr>
        <p:spPr>
          <a:xfrm>
            <a:off x="6870448" y="4029537"/>
            <a:ext cx="1028693" cy="13000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356362">
              <a:defRPr sz="8052"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8052" cap="all">
                <a:solidFill>
                  <a:srgbClr val="F4F4F4"/>
                </a:solidFill>
              </a:rPr>
              <a:t>3</a:t>
            </a:r>
          </a:p>
        </p:txBody>
      </p:sp>
      <p:sp>
        <p:nvSpPr>
          <p:cNvPr id="3304" name="Shape 3304"/>
          <p:cNvSpPr/>
          <p:nvPr/>
        </p:nvSpPr>
        <p:spPr>
          <a:xfrm>
            <a:off x="4655787" y="5489955"/>
            <a:ext cx="1028693" cy="13000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356362">
              <a:defRPr sz="8052"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8052" cap="all">
                <a:solidFill>
                  <a:srgbClr val="F4F4F4"/>
                </a:solidFill>
              </a:rPr>
              <a:t>4</a:t>
            </a:r>
          </a:p>
        </p:txBody>
      </p:sp>
      <p:sp>
        <p:nvSpPr>
          <p:cNvPr id="3305" name="Shape 3305"/>
          <p:cNvSpPr/>
          <p:nvPr/>
        </p:nvSpPr>
        <p:spPr>
          <a:xfrm>
            <a:off x="6138408" y="5489955"/>
            <a:ext cx="1028693" cy="13000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356362">
              <a:defRPr sz="8052"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8052" cap="all">
                <a:solidFill>
                  <a:srgbClr val="F4F4F4"/>
                </a:solidFill>
              </a:rPr>
              <a:t>5</a:t>
            </a:r>
          </a:p>
        </p:txBody>
      </p:sp>
      <p:sp>
        <p:nvSpPr>
          <p:cNvPr id="3306" name="Shape 3306"/>
          <p:cNvSpPr/>
          <p:nvPr/>
        </p:nvSpPr>
        <p:spPr>
          <a:xfrm>
            <a:off x="7662815" y="5489955"/>
            <a:ext cx="1028693" cy="13000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356362">
              <a:defRPr sz="8052"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8052" cap="all">
                <a:solidFill>
                  <a:srgbClr val="F4F4F4"/>
                </a:solidFill>
              </a:rPr>
              <a:t>6</a:t>
            </a:r>
          </a:p>
        </p:txBody>
      </p:sp>
      <p:sp>
        <p:nvSpPr>
          <p:cNvPr id="3307" name="Shape 3307"/>
          <p:cNvSpPr/>
          <p:nvPr/>
        </p:nvSpPr>
        <p:spPr>
          <a:xfrm>
            <a:off x="2444940" y="7530529"/>
            <a:ext cx="2855133" cy="37999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02412">
              <a:defRPr sz="2064"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64" cap="all">
                <a:solidFill>
                  <a:srgbClr val="3F454D"/>
                </a:solidFill>
              </a:rPr>
              <a:t>Lorem ipsum dolor</a:t>
            </a:r>
          </a:p>
        </p:txBody>
      </p:sp>
      <p:sp>
        <p:nvSpPr>
          <p:cNvPr id="3308" name="Shape 3308"/>
          <p:cNvSpPr/>
          <p:nvPr/>
        </p:nvSpPr>
        <p:spPr>
          <a:xfrm>
            <a:off x="2444940" y="6984693"/>
            <a:ext cx="2855133" cy="37999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02412">
              <a:defRPr sz="2064"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64" cap="all">
                <a:solidFill>
                  <a:srgbClr val="3F454D"/>
                </a:solidFill>
              </a:rPr>
              <a:t>Lorem ipsum dolor</a:t>
            </a:r>
          </a:p>
        </p:txBody>
      </p:sp>
      <p:sp>
        <p:nvSpPr>
          <p:cNvPr id="3309" name="Shape 3309"/>
          <p:cNvSpPr/>
          <p:nvPr/>
        </p:nvSpPr>
        <p:spPr>
          <a:xfrm>
            <a:off x="7664640" y="8076365"/>
            <a:ext cx="2855133" cy="37999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02412">
              <a:defRPr sz="2064"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64" cap="all">
                <a:solidFill>
                  <a:srgbClr val="3F454D"/>
                </a:solidFill>
              </a:rPr>
              <a:t>Lorem ipsum dolor</a:t>
            </a:r>
          </a:p>
        </p:txBody>
      </p:sp>
      <p:sp>
        <p:nvSpPr>
          <p:cNvPr id="3310" name="Shape 3310"/>
          <p:cNvSpPr/>
          <p:nvPr/>
        </p:nvSpPr>
        <p:spPr>
          <a:xfrm>
            <a:off x="7664640" y="7530529"/>
            <a:ext cx="2855133" cy="37999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02412">
              <a:defRPr sz="2064"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64" cap="all">
                <a:solidFill>
                  <a:srgbClr val="3F454D"/>
                </a:solidFill>
              </a:rPr>
              <a:t>Lorem ipsum dolor</a:t>
            </a:r>
          </a:p>
        </p:txBody>
      </p:sp>
      <p:sp>
        <p:nvSpPr>
          <p:cNvPr id="3311" name="Shape 3311"/>
          <p:cNvSpPr/>
          <p:nvPr/>
        </p:nvSpPr>
        <p:spPr>
          <a:xfrm>
            <a:off x="7664640" y="6984693"/>
            <a:ext cx="2855133" cy="37999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02412">
              <a:defRPr sz="2064"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064" cap="all">
                <a:solidFill>
                  <a:srgbClr val="3F454D"/>
                </a:solidFill>
              </a:rPr>
              <a:t>Lorem ipsum dolor</a:t>
            </a:r>
          </a:p>
        </p:txBody>
      </p:sp>
      <p:sp>
        <p:nvSpPr>
          <p:cNvPr id="3312" name="Shape 3312"/>
          <p:cNvSpPr/>
          <p:nvPr/>
        </p:nvSpPr>
        <p:spPr>
          <a:xfrm>
            <a:off x="628090" y="3863647"/>
            <a:ext cx="3907516" cy="21589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a:t>
            </a:r>
          </a:p>
        </p:txBody>
      </p:sp>
      <p:sp>
        <p:nvSpPr>
          <p:cNvPr id="3313" name="Shape 3313"/>
          <p:cNvSpPr/>
          <p:nvPr/>
        </p:nvSpPr>
        <p:spPr>
          <a:xfrm>
            <a:off x="740960" y="2303662"/>
            <a:ext cx="3794646"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314" name="Shape 3314"/>
          <p:cNvSpPr/>
          <p:nvPr/>
        </p:nvSpPr>
        <p:spPr>
          <a:xfrm>
            <a:off x="740960" y="2891930"/>
            <a:ext cx="3794646" cy="66364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Tree>
  </p:cSld>
  <p:clrMapOvr>
    <a:masterClrMapping/>
  </p:clrMapOvr>
  <p:transition spd="med"/>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6" name="Shape 3316"/>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317" name="Shape 3317"/>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72</a:t>
            </a:fld>
            <a:endParaRPr sz="2600">
              <a:solidFill>
                <a:srgbClr val="3F454D"/>
              </a:solidFill>
            </a:endParaRPr>
          </a:p>
        </p:txBody>
      </p:sp>
      <p:sp>
        <p:nvSpPr>
          <p:cNvPr id="3318" name="Shape 3318"/>
          <p:cNvSpPr/>
          <p:nvPr/>
        </p:nvSpPr>
        <p:spPr>
          <a:xfrm>
            <a:off x="605843" y="6665979"/>
            <a:ext cx="2902877" cy="405840"/>
          </a:xfrm>
          <a:prstGeom prst="rect">
            <a:avLst/>
          </a:prstGeom>
          <a:solidFill>
            <a:srgbClr val="A7ABB1">
              <a:alpha val="20000"/>
            </a:srgb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319" name="Shape 3319"/>
          <p:cNvSpPr/>
          <p:nvPr/>
        </p:nvSpPr>
        <p:spPr>
          <a:xfrm>
            <a:off x="9389914" y="2971436"/>
            <a:ext cx="2972353" cy="1310580"/>
          </a:xfrm>
          <a:prstGeom prst="rect">
            <a:avLst/>
          </a:prstGeom>
          <a:solidFill>
            <a:schemeClr val="accent3"/>
          </a:solidFill>
          <a:ln w="12700">
            <a:solidFill>
              <a:srgbClr val="F4F4F4"/>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320" name="Shape 3320"/>
          <p:cNvSpPr/>
          <p:nvPr/>
        </p:nvSpPr>
        <p:spPr>
          <a:xfrm>
            <a:off x="6435627" y="2971436"/>
            <a:ext cx="2983615" cy="1310580"/>
          </a:xfrm>
          <a:prstGeom prst="rect">
            <a:avLst/>
          </a:prstGeom>
          <a:solidFill>
            <a:schemeClr val="accent2"/>
          </a:solidFill>
          <a:ln w="12700">
            <a:solidFill>
              <a:srgbClr val="F4F4F4"/>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321" name="Shape 3321"/>
          <p:cNvSpPr/>
          <p:nvPr/>
        </p:nvSpPr>
        <p:spPr>
          <a:xfrm>
            <a:off x="3440421" y="2971436"/>
            <a:ext cx="3016547" cy="1310580"/>
          </a:xfrm>
          <a:prstGeom prst="rect">
            <a:avLst/>
          </a:prstGeom>
          <a:solidFill>
            <a:schemeClr val="accent1"/>
          </a:solidFill>
          <a:ln w="12700">
            <a:solidFill>
              <a:srgbClr val="F4F4F4"/>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322" name="Shape 3322"/>
          <p:cNvSpPr/>
          <p:nvPr/>
        </p:nvSpPr>
        <p:spPr>
          <a:xfrm>
            <a:off x="601893" y="5877310"/>
            <a:ext cx="2902876" cy="405839"/>
          </a:xfrm>
          <a:prstGeom prst="rect">
            <a:avLst/>
          </a:prstGeom>
          <a:solidFill>
            <a:srgbClr val="A7ABB1">
              <a:alpha val="20000"/>
            </a:srgb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323" name="Shape 3323"/>
          <p:cNvSpPr/>
          <p:nvPr/>
        </p:nvSpPr>
        <p:spPr>
          <a:xfrm>
            <a:off x="601893" y="5071053"/>
            <a:ext cx="2902876" cy="405839"/>
          </a:xfrm>
          <a:prstGeom prst="rect">
            <a:avLst/>
          </a:prstGeom>
          <a:solidFill>
            <a:srgbClr val="A7ABB1">
              <a:alpha val="20000"/>
            </a:srgb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324" name="Shape 3324"/>
          <p:cNvSpPr/>
          <p:nvPr/>
        </p:nvSpPr>
        <p:spPr>
          <a:xfrm>
            <a:off x="601893" y="4282384"/>
            <a:ext cx="2900157" cy="405839"/>
          </a:xfrm>
          <a:prstGeom prst="rect">
            <a:avLst/>
          </a:prstGeom>
          <a:solidFill>
            <a:srgbClr val="A7ABB1">
              <a:alpha val="20000"/>
            </a:srgb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325" name="Shape 3325"/>
          <p:cNvSpPr/>
          <p:nvPr/>
        </p:nvSpPr>
        <p:spPr>
          <a:xfrm>
            <a:off x="1377878" y="4348103"/>
            <a:ext cx="1381785" cy="2953202"/>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defTabSz="440266">
              <a:spcBef>
                <a:spcPts val="1300"/>
              </a:spcBef>
              <a:defRPr sz="1800">
                <a:solidFill>
                  <a:srgbClr val="000000"/>
                </a:solidFill>
              </a:defRPr>
            </a:pPr>
            <a:r>
              <a:rPr sz="1500">
                <a:solidFill>
                  <a:srgbClr val="3F454D"/>
                </a:solidFill>
              </a:rPr>
              <a:t>Product #1</a:t>
            </a:r>
          </a:p>
          <a:p>
            <a:pPr lvl="0" defTabSz="440266">
              <a:spcBef>
                <a:spcPts val="1300"/>
              </a:spcBef>
              <a:defRPr sz="1800">
                <a:solidFill>
                  <a:srgbClr val="000000"/>
                </a:solidFill>
              </a:defRPr>
            </a:pPr>
            <a:r>
              <a:rPr sz="1500">
                <a:solidFill>
                  <a:srgbClr val="3F454D"/>
                </a:solidFill>
              </a:rPr>
              <a:t>Product #2</a:t>
            </a:r>
          </a:p>
          <a:p>
            <a:pPr lvl="0" defTabSz="440266">
              <a:spcBef>
                <a:spcPts val="1300"/>
              </a:spcBef>
              <a:defRPr sz="1800">
                <a:solidFill>
                  <a:srgbClr val="000000"/>
                </a:solidFill>
              </a:defRPr>
            </a:pPr>
            <a:r>
              <a:rPr sz="1500">
                <a:solidFill>
                  <a:srgbClr val="3F454D"/>
                </a:solidFill>
              </a:rPr>
              <a:t>Product #3</a:t>
            </a:r>
          </a:p>
          <a:p>
            <a:pPr lvl="0" defTabSz="440266">
              <a:spcBef>
                <a:spcPts val="1300"/>
              </a:spcBef>
              <a:defRPr sz="1800">
                <a:solidFill>
                  <a:srgbClr val="000000"/>
                </a:solidFill>
              </a:defRPr>
            </a:pPr>
            <a:r>
              <a:rPr sz="1500">
                <a:solidFill>
                  <a:srgbClr val="3F454D"/>
                </a:solidFill>
              </a:rPr>
              <a:t>Product #4</a:t>
            </a:r>
          </a:p>
          <a:p>
            <a:pPr lvl="0" defTabSz="440266">
              <a:spcBef>
                <a:spcPts val="1300"/>
              </a:spcBef>
              <a:defRPr sz="1800">
                <a:solidFill>
                  <a:srgbClr val="000000"/>
                </a:solidFill>
              </a:defRPr>
            </a:pPr>
            <a:r>
              <a:rPr sz="1500">
                <a:solidFill>
                  <a:srgbClr val="3F454D"/>
                </a:solidFill>
              </a:rPr>
              <a:t>Product #5</a:t>
            </a:r>
          </a:p>
          <a:p>
            <a:pPr lvl="0" defTabSz="440266">
              <a:spcBef>
                <a:spcPts val="1300"/>
              </a:spcBef>
              <a:defRPr sz="1800">
                <a:solidFill>
                  <a:srgbClr val="000000"/>
                </a:solidFill>
              </a:defRPr>
            </a:pPr>
            <a:r>
              <a:rPr sz="1500">
                <a:solidFill>
                  <a:srgbClr val="3F454D"/>
                </a:solidFill>
              </a:rPr>
              <a:t> Product #6</a:t>
            </a:r>
          </a:p>
          <a:p>
            <a:pPr lvl="0" defTabSz="440266">
              <a:spcBef>
                <a:spcPts val="1300"/>
              </a:spcBef>
              <a:defRPr sz="1800">
                <a:solidFill>
                  <a:srgbClr val="000000"/>
                </a:solidFill>
              </a:defRPr>
            </a:pPr>
            <a:r>
              <a:rPr sz="1500">
                <a:solidFill>
                  <a:srgbClr val="3F454D"/>
                </a:solidFill>
              </a:rPr>
              <a:t> Product #7</a:t>
            </a:r>
          </a:p>
        </p:txBody>
      </p:sp>
      <p:sp>
        <p:nvSpPr>
          <p:cNvPr id="3326" name="Shape 3326"/>
          <p:cNvSpPr/>
          <p:nvPr/>
        </p:nvSpPr>
        <p:spPr>
          <a:xfrm>
            <a:off x="601893" y="2971436"/>
            <a:ext cx="2902876" cy="1310580"/>
          </a:xfrm>
          <a:prstGeom prst="rect">
            <a:avLst/>
          </a:prstGeom>
          <a:solidFill>
            <a:srgbClr val="3F454D"/>
          </a:solidFill>
          <a:ln w="12700">
            <a:solidFill>
              <a:srgbClr val="F4F4F4"/>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327" name="Shape 3327"/>
          <p:cNvSpPr/>
          <p:nvPr/>
        </p:nvSpPr>
        <p:spPr>
          <a:xfrm>
            <a:off x="617691" y="3693722"/>
            <a:ext cx="2879181" cy="513864"/>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Start-UP</a:t>
            </a:r>
          </a:p>
        </p:txBody>
      </p:sp>
      <p:sp>
        <p:nvSpPr>
          <p:cNvPr id="3328" name="Shape 3328"/>
          <p:cNvSpPr/>
          <p:nvPr/>
        </p:nvSpPr>
        <p:spPr>
          <a:xfrm>
            <a:off x="3530608" y="3706422"/>
            <a:ext cx="2879181" cy="481222"/>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Plan</a:t>
            </a:r>
          </a:p>
        </p:txBody>
      </p:sp>
      <p:sp>
        <p:nvSpPr>
          <p:cNvPr id="3329" name="Shape 3329"/>
          <p:cNvSpPr/>
          <p:nvPr/>
        </p:nvSpPr>
        <p:spPr>
          <a:xfrm>
            <a:off x="6473596" y="3693722"/>
            <a:ext cx="2915576" cy="513864"/>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Focus Group</a:t>
            </a:r>
          </a:p>
        </p:txBody>
      </p:sp>
      <p:sp>
        <p:nvSpPr>
          <p:cNvPr id="3330" name="Shape 3330"/>
          <p:cNvSpPr/>
          <p:nvPr/>
        </p:nvSpPr>
        <p:spPr>
          <a:xfrm>
            <a:off x="9442130" y="3706422"/>
            <a:ext cx="2879181" cy="48260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a:solidFill>
                  <a:srgbClr val="F4F4F4"/>
                </a:solidFill>
              </a:rPr>
              <a:t>Test</a:t>
            </a:r>
          </a:p>
        </p:txBody>
      </p:sp>
      <p:sp>
        <p:nvSpPr>
          <p:cNvPr id="3331" name="Shape 3331"/>
          <p:cNvSpPr/>
          <p:nvPr/>
        </p:nvSpPr>
        <p:spPr>
          <a:xfrm>
            <a:off x="1887259" y="3270444"/>
            <a:ext cx="272311" cy="278847"/>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3332" name="Shape 3332"/>
          <p:cNvSpPr/>
          <p:nvPr/>
        </p:nvSpPr>
        <p:spPr>
          <a:xfrm>
            <a:off x="7809017" y="3296020"/>
            <a:ext cx="244735" cy="227696"/>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333" name="Shape 3333"/>
          <p:cNvSpPr/>
          <p:nvPr/>
        </p:nvSpPr>
        <p:spPr>
          <a:xfrm>
            <a:off x="4887379" y="3320803"/>
            <a:ext cx="227696" cy="178130"/>
          </a:xfrm>
          <a:custGeom>
            <a:avLst/>
            <a:gdLst/>
            <a:ahLst/>
            <a:cxnLst>
              <a:cxn ang="0">
                <a:pos x="wd2" y="hd2"/>
              </a:cxn>
              <a:cxn ang="5400000">
                <a:pos x="wd2" y="hd2"/>
              </a:cxn>
              <a:cxn ang="10800000">
                <a:pos x="wd2" y="hd2"/>
              </a:cxn>
              <a:cxn ang="16200000">
                <a:pos x="wd2" y="hd2"/>
              </a:cxn>
            </a:cxnLst>
            <a:rect l="0" t="0" r="r" b="b"/>
            <a:pathLst>
              <a:path w="21600" h="21600" extrusionOk="0">
                <a:moveTo>
                  <a:pt x="3176" y="3260"/>
                </a:moveTo>
                <a:cubicBezTo>
                  <a:pt x="3176" y="3668"/>
                  <a:pt x="3176" y="3668"/>
                  <a:pt x="2859" y="3668"/>
                </a:cubicBezTo>
                <a:cubicBezTo>
                  <a:pt x="635" y="3668"/>
                  <a:pt x="635" y="3668"/>
                  <a:pt x="635" y="3668"/>
                </a:cubicBezTo>
                <a:cubicBezTo>
                  <a:pt x="318" y="3668"/>
                  <a:pt x="0" y="3668"/>
                  <a:pt x="0" y="3260"/>
                </a:cubicBezTo>
                <a:cubicBezTo>
                  <a:pt x="0" y="408"/>
                  <a:pt x="0" y="408"/>
                  <a:pt x="0" y="408"/>
                </a:cubicBezTo>
                <a:cubicBezTo>
                  <a:pt x="0" y="0"/>
                  <a:pt x="318" y="0"/>
                  <a:pt x="635" y="0"/>
                </a:cubicBezTo>
                <a:cubicBezTo>
                  <a:pt x="2859" y="0"/>
                  <a:pt x="2859" y="0"/>
                  <a:pt x="2859" y="0"/>
                </a:cubicBezTo>
                <a:cubicBezTo>
                  <a:pt x="3176" y="0"/>
                  <a:pt x="3176" y="0"/>
                  <a:pt x="3176" y="408"/>
                </a:cubicBezTo>
                <a:lnTo>
                  <a:pt x="3176" y="3260"/>
                </a:lnTo>
                <a:close/>
                <a:moveTo>
                  <a:pt x="3176" y="9374"/>
                </a:moveTo>
                <a:cubicBezTo>
                  <a:pt x="3176" y="9374"/>
                  <a:pt x="3176" y="9781"/>
                  <a:pt x="2859" y="9781"/>
                </a:cubicBezTo>
                <a:cubicBezTo>
                  <a:pt x="635" y="9781"/>
                  <a:pt x="635" y="9781"/>
                  <a:pt x="635" y="9781"/>
                </a:cubicBezTo>
                <a:cubicBezTo>
                  <a:pt x="318" y="9781"/>
                  <a:pt x="0" y="9374"/>
                  <a:pt x="0" y="9374"/>
                </a:cubicBezTo>
                <a:cubicBezTo>
                  <a:pt x="0" y="6113"/>
                  <a:pt x="0" y="6113"/>
                  <a:pt x="0" y="6113"/>
                </a:cubicBezTo>
                <a:cubicBezTo>
                  <a:pt x="0" y="6113"/>
                  <a:pt x="318" y="5706"/>
                  <a:pt x="635" y="5706"/>
                </a:cubicBezTo>
                <a:cubicBezTo>
                  <a:pt x="2859" y="5706"/>
                  <a:pt x="2859" y="5706"/>
                  <a:pt x="2859" y="5706"/>
                </a:cubicBezTo>
                <a:cubicBezTo>
                  <a:pt x="3176" y="5706"/>
                  <a:pt x="3176" y="6113"/>
                  <a:pt x="3176" y="6113"/>
                </a:cubicBezTo>
                <a:lnTo>
                  <a:pt x="3176" y="9374"/>
                </a:lnTo>
                <a:close/>
                <a:moveTo>
                  <a:pt x="3176" y="15079"/>
                </a:moveTo>
                <a:cubicBezTo>
                  <a:pt x="3176" y="15487"/>
                  <a:pt x="3176" y="15487"/>
                  <a:pt x="2859" y="15487"/>
                </a:cubicBezTo>
                <a:cubicBezTo>
                  <a:pt x="635" y="15487"/>
                  <a:pt x="635" y="15487"/>
                  <a:pt x="635" y="15487"/>
                </a:cubicBezTo>
                <a:cubicBezTo>
                  <a:pt x="318" y="15487"/>
                  <a:pt x="0" y="15487"/>
                  <a:pt x="0" y="15079"/>
                </a:cubicBezTo>
                <a:cubicBezTo>
                  <a:pt x="0" y="12226"/>
                  <a:pt x="0" y="12226"/>
                  <a:pt x="0" y="12226"/>
                </a:cubicBezTo>
                <a:cubicBezTo>
                  <a:pt x="0" y="11819"/>
                  <a:pt x="318" y="11819"/>
                  <a:pt x="635" y="11819"/>
                </a:cubicBezTo>
                <a:cubicBezTo>
                  <a:pt x="2859" y="11819"/>
                  <a:pt x="2859" y="11819"/>
                  <a:pt x="2859" y="11819"/>
                </a:cubicBezTo>
                <a:cubicBezTo>
                  <a:pt x="3176" y="11819"/>
                  <a:pt x="3176" y="11819"/>
                  <a:pt x="3176" y="12226"/>
                </a:cubicBezTo>
                <a:lnTo>
                  <a:pt x="3176" y="15079"/>
                </a:lnTo>
                <a:close/>
                <a:moveTo>
                  <a:pt x="3176" y="21192"/>
                </a:moveTo>
                <a:cubicBezTo>
                  <a:pt x="3176" y="21192"/>
                  <a:pt x="3176" y="21600"/>
                  <a:pt x="2859" y="21600"/>
                </a:cubicBezTo>
                <a:cubicBezTo>
                  <a:pt x="635" y="21600"/>
                  <a:pt x="635" y="21600"/>
                  <a:pt x="635" y="21600"/>
                </a:cubicBezTo>
                <a:cubicBezTo>
                  <a:pt x="318" y="21600"/>
                  <a:pt x="0" y="21192"/>
                  <a:pt x="0" y="21192"/>
                </a:cubicBezTo>
                <a:cubicBezTo>
                  <a:pt x="0" y="17932"/>
                  <a:pt x="0" y="17932"/>
                  <a:pt x="0" y="17932"/>
                </a:cubicBezTo>
                <a:cubicBezTo>
                  <a:pt x="0" y="17932"/>
                  <a:pt x="318" y="17525"/>
                  <a:pt x="635" y="17525"/>
                </a:cubicBezTo>
                <a:cubicBezTo>
                  <a:pt x="2859" y="17525"/>
                  <a:pt x="2859" y="17525"/>
                  <a:pt x="2859" y="17525"/>
                </a:cubicBezTo>
                <a:cubicBezTo>
                  <a:pt x="3176" y="17525"/>
                  <a:pt x="3176" y="17932"/>
                  <a:pt x="3176" y="17932"/>
                </a:cubicBezTo>
                <a:lnTo>
                  <a:pt x="3176" y="21192"/>
                </a:lnTo>
                <a:close/>
                <a:moveTo>
                  <a:pt x="21600" y="3260"/>
                </a:moveTo>
                <a:cubicBezTo>
                  <a:pt x="21600" y="3668"/>
                  <a:pt x="21600" y="3668"/>
                  <a:pt x="21282" y="3668"/>
                </a:cubicBezTo>
                <a:cubicBezTo>
                  <a:pt x="5082" y="3668"/>
                  <a:pt x="5082" y="3668"/>
                  <a:pt x="5082" y="3668"/>
                </a:cubicBezTo>
                <a:cubicBezTo>
                  <a:pt x="5082" y="3668"/>
                  <a:pt x="4765" y="3668"/>
                  <a:pt x="4765" y="3260"/>
                </a:cubicBezTo>
                <a:cubicBezTo>
                  <a:pt x="4765" y="408"/>
                  <a:pt x="4765" y="408"/>
                  <a:pt x="4765" y="408"/>
                </a:cubicBezTo>
                <a:cubicBezTo>
                  <a:pt x="4765" y="0"/>
                  <a:pt x="5082" y="0"/>
                  <a:pt x="5082" y="0"/>
                </a:cubicBezTo>
                <a:cubicBezTo>
                  <a:pt x="21282" y="0"/>
                  <a:pt x="21282" y="0"/>
                  <a:pt x="21282" y="0"/>
                </a:cubicBezTo>
                <a:cubicBezTo>
                  <a:pt x="21600" y="0"/>
                  <a:pt x="21600" y="0"/>
                  <a:pt x="21600" y="408"/>
                </a:cubicBezTo>
                <a:lnTo>
                  <a:pt x="21600" y="3260"/>
                </a:lnTo>
                <a:close/>
                <a:moveTo>
                  <a:pt x="21600" y="9374"/>
                </a:moveTo>
                <a:cubicBezTo>
                  <a:pt x="21600" y="9374"/>
                  <a:pt x="21600" y="9781"/>
                  <a:pt x="21282" y="9781"/>
                </a:cubicBezTo>
                <a:cubicBezTo>
                  <a:pt x="5082" y="9781"/>
                  <a:pt x="5082" y="9781"/>
                  <a:pt x="5082" y="9781"/>
                </a:cubicBezTo>
                <a:cubicBezTo>
                  <a:pt x="5082" y="9781"/>
                  <a:pt x="4765" y="9374"/>
                  <a:pt x="4765" y="9374"/>
                </a:cubicBezTo>
                <a:cubicBezTo>
                  <a:pt x="4765" y="6113"/>
                  <a:pt x="4765" y="6113"/>
                  <a:pt x="4765" y="6113"/>
                </a:cubicBezTo>
                <a:cubicBezTo>
                  <a:pt x="4765" y="6113"/>
                  <a:pt x="5082" y="5706"/>
                  <a:pt x="5082" y="5706"/>
                </a:cubicBezTo>
                <a:cubicBezTo>
                  <a:pt x="21282" y="5706"/>
                  <a:pt x="21282" y="5706"/>
                  <a:pt x="21282" y="5706"/>
                </a:cubicBezTo>
                <a:cubicBezTo>
                  <a:pt x="21600" y="5706"/>
                  <a:pt x="21600" y="6113"/>
                  <a:pt x="21600" y="6113"/>
                </a:cubicBezTo>
                <a:lnTo>
                  <a:pt x="21600" y="9374"/>
                </a:lnTo>
                <a:close/>
                <a:moveTo>
                  <a:pt x="21600" y="15079"/>
                </a:moveTo>
                <a:cubicBezTo>
                  <a:pt x="21600" y="15487"/>
                  <a:pt x="21600" y="15487"/>
                  <a:pt x="21282" y="15487"/>
                </a:cubicBezTo>
                <a:cubicBezTo>
                  <a:pt x="5082" y="15487"/>
                  <a:pt x="5082" y="15487"/>
                  <a:pt x="5082" y="15487"/>
                </a:cubicBezTo>
                <a:cubicBezTo>
                  <a:pt x="5082" y="15487"/>
                  <a:pt x="4765" y="15487"/>
                  <a:pt x="4765" y="15079"/>
                </a:cubicBezTo>
                <a:cubicBezTo>
                  <a:pt x="4765" y="12226"/>
                  <a:pt x="4765" y="12226"/>
                  <a:pt x="4765" y="12226"/>
                </a:cubicBezTo>
                <a:cubicBezTo>
                  <a:pt x="4765" y="11819"/>
                  <a:pt x="5082" y="11819"/>
                  <a:pt x="5082" y="11819"/>
                </a:cubicBezTo>
                <a:cubicBezTo>
                  <a:pt x="21282" y="11819"/>
                  <a:pt x="21282" y="11819"/>
                  <a:pt x="21282" y="11819"/>
                </a:cubicBezTo>
                <a:cubicBezTo>
                  <a:pt x="21600" y="11819"/>
                  <a:pt x="21600" y="11819"/>
                  <a:pt x="21600" y="12226"/>
                </a:cubicBezTo>
                <a:lnTo>
                  <a:pt x="21600" y="15079"/>
                </a:lnTo>
                <a:close/>
                <a:moveTo>
                  <a:pt x="21600" y="21192"/>
                </a:moveTo>
                <a:cubicBezTo>
                  <a:pt x="21600" y="21192"/>
                  <a:pt x="21600" y="21600"/>
                  <a:pt x="21282" y="21600"/>
                </a:cubicBezTo>
                <a:cubicBezTo>
                  <a:pt x="5082" y="21600"/>
                  <a:pt x="5082" y="21600"/>
                  <a:pt x="5082" y="21600"/>
                </a:cubicBezTo>
                <a:cubicBezTo>
                  <a:pt x="5082" y="21600"/>
                  <a:pt x="4765" y="21192"/>
                  <a:pt x="4765" y="21192"/>
                </a:cubicBezTo>
                <a:cubicBezTo>
                  <a:pt x="4765" y="17932"/>
                  <a:pt x="4765" y="17932"/>
                  <a:pt x="4765" y="17932"/>
                </a:cubicBezTo>
                <a:cubicBezTo>
                  <a:pt x="4765" y="17932"/>
                  <a:pt x="5082" y="17525"/>
                  <a:pt x="5082" y="17525"/>
                </a:cubicBezTo>
                <a:cubicBezTo>
                  <a:pt x="21282" y="17525"/>
                  <a:pt x="21282" y="17525"/>
                  <a:pt x="21282" y="17525"/>
                </a:cubicBezTo>
                <a:cubicBezTo>
                  <a:pt x="21600" y="17525"/>
                  <a:pt x="21600" y="17932"/>
                  <a:pt x="21600" y="17932"/>
                </a:cubicBezTo>
                <a:lnTo>
                  <a:pt x="21600" y="21192"/>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334" name="Shape 3334"/>
          <p:cNvSpPr/>
          <p:nvPr/>
        </p:nvSpPr>
        <p:spPr>
          <a:xfrm>
            <a:off x="10772519" y="3286812"/>
            <a:ext cx="248009" cy="219866"/>
          </a:xfrm>
          <a:custGeom>
            <a:avLst/>
            <a:gdLst/>
            <a:ahLst/>
            <a:cxnLst>
              <a:cxn ang="0">
                <a:pos x="wd2" y="hd2"/>
              </a:cxn>
              <a:cxn ang="5400000">
                <a:pos x="wd2" y="hd2"/>
              </a:cxn>
              <a:cxn ang="10800000">
                <a:pos x="wd2" y="hd2"/>
              </a:cxn>
              <a:cxn ang="16200000">
                <a:pos x="wd2" y="hd2"/>
              </a:cxn>
            </a:cxnLst>
            <a:rect l="0" t="0" r="r" b="b"/>
            <a:pathLst>
              <a:path w="21600" h="21600" extrusionOk="0">
                <a:moveTo>
                  <a:pt x="2326" y="3352"/>
                </a:moveTo>
                <a:cubicBezTo>
                  <a:pt x="2326" y="21228"/>
                  <a:pt x="2326" y="21228"/>
                  <a:pt x="2326" y="21228"/>
                </a:cubicBezTo>
                <a:cubicBezTo>
                  <a:pt x="2326" y="21228"/>
                  <a:pt x="2326" y="21600"/>
                  <a:pt x="1994" y="21600"/>
                </a:cubicBezTo>
                <a:cubicBezTo>
                  <a:pt x="1329" y="21600"/>
                  <a:pt x="1329" y="21600"/>
                  <a:pt x="1329" y="21600"/>
                </a:cubicBezTo>
                <a:cubicBezTo>
                  <a:pt x="997" y="21600"/>
                  <a:pt x="665" y="21228"/>
                  <a:pt x="665" y="21228"/>
                </a:cubicBezTo>
                <a:cubicBezTo>
                  <a:pt x="665" y="3352"/>
                  <a:pt x="665" y="3352"/>
                  <a:pt x="665" y="3352"/>
                </a:cubicBezTo>
                <a:cubicBezTo>
                  <a:pt x="332" y="2979"/>
                  <a:pt x="0" y="2234"/>
                  <a:pt x="0" y="1490"/>
                </a:cubicBezTo>
                <a:cubicBezTo>
                  <a:pt x="0" y="745"/>
                  <a:pt x="665" y="0"/>
                  <a:pt x="1662" y="0"/>
                </a:cubicBezTo>
                <a:cubicBezTo>
                  <a:pt x="2326" y="0"/>
                  <a:pt x="3323" y="745"/>
                  <a:pt x="3323" y="1490"/>
                </a:cubicBezTo>
                <a:cubicBezTo>
                  <a:pt x="3323" y="2234"/>
                  <a:pt x="2991" y="2979"/>
                  <a:pt x="2326" y="3352"/>
                </a:cubicBezTo>
                <a:close/>
                <a:moveTo>
                  <a:pt x="21600" y="13407"/>
                </a:moveTo>
                <a:cubicBezTo>
                  <a:pt x="21600" y="13779"/>
                  <a:pt x="21600" y="14152"/>
                  <a:pt x="20935" y="14152"/>
                </a:cubicBezTo>
                <a:cubicBezTo>
                  <a:pt x="19606" y="15269"/>
                  <a:pt x="17945" y="16014"/>
                  <a:pt x="16283" y="16014"/>
                </a:cubicBezTo>
                <a:cubicBezTo>
                  <a:pt x="14289" y="16014"/>
                  <a:pt x="12960" y="13779"/>
                  <a:pt x="10302" y="13779"/>
                </a:cubicBezTo>
                <a:cubicBezTo>
                  <a:pt x="8308" y="13779"/>
                  <a:pt x="6314" y="14897"/>
                  <a:pt x="4320" y="16014"/>
                </a:cubicBezTo>
                <a:cubicBezTo>
                  <a:pt x="4320" y="16014"/>
                  <a:pt x="3988" y="16014"/>
                  <a:pt x="3988" y="16014"/>
                </a:cubicBezTo>
                <a:cubicBezTo>
                  <a:pt x="3655" y="16014"/>
                  <a:pt x="3323" y="15641"/>
                  <a:pt x="3323" y="15269"/>
                </a:cubicBezTo>
                <a:cubicBezTo>
                  <a:pt x="3323" y="4841"/>
                  <a:pt x="3323" y="4841"/>
                  <a:pt x="3323" y="4841"/>
                </a:cubicBezTo>
                <a:cubicBezTo>
                  <a:pt x="3323" y="4469"/>
                  <a:pt x="3323" y="4097"/>
                  <a:pt x="3655" y="4097"/>
                </a:cubicBezTo>
                <a:cubicBezTo>
                  <a:pt x="3988" y="3724"/>
                  <a:pt x="4320" y="3352"/>
                  <a:pt x="4652" y="3352"/>
                </a:cubicBezTo>
                <a:cubicBezTo>
                  <a:pt x="6314" y="2607"/>
                  <a:pt x="7975" y="1490"/>
                  <a:pt x="9969" y="1490"/>
                </a:cubicBezTo>
                <a:cubicBezTo>
                  <a:pt x="11963" y="1490"/>
                  <a:pt x="13292" y="2234"/>
                  <a:pt x="15286" y="3352"/>
                </a:cubicBezTo>
                <a:cubicBezTo>
                  <a:pt x="15618" y="3352"/>
                  <a:pt x="15951" y="3724"/>
                  <a:pt x="16283" y="3724"/>
                </a:cubicBezTo>
                <a:cubicBezTo>
                  <a:pt x="18277" y="3724"/>
                  <a:pt x="20271" y="1490"/>
                  <a:pt x="20935" y="1490"/>
                </a:cubicBezTo>
                <a:cubicBezTo>
                  <a:pt x="21268" y="1490"/>
                  <a:pt x="21600" y="2234"/>
                  <a:pt x="21600" y="2607"/>
                </a:cubicBezTo>
                <a:lnTo>
                  <a:pt x="21600" y="1340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335" name="Shape 3335"/>
          <p:cNvSpPr/>
          <p:nvPr/>
        </p:nvSpPr>
        <p:spPr>
          <a:xfrm flipV="1">
            <a:off x="6461760" y="4294602"/>
            <a:ext cx="1" cy="2772923"/>
          </a:xfrm>
          <a:prstGeom prst="line">
            <a:avLst/>
          </a:prstGeom>
          <a:ln w="25400">
            <a:solidFill>
              <a:schemeClr val="accent2"/>
            </a:solidFill>
            <a:custDash>
              <a:ds d="200000" sp="200000"/>
            </a:custDash>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3336" name="Shape 3336"/>
          <p:cNvSpPr/>
          <p:nvPr/>
        </p:nvSpPr>
        <p:spPr>
          <a:xfrm flipV="1">
            <a:off x="9423295" y="4294602"/>
            <a:ext cx="1" cy="2772923"/>
          </a:xfrm>
          <a:prstGeom prst="line">
            <a:avLst/>
          </a:prstGeom>
          <a:ln w="25400">
            <a:solidFill>
              <a:schemeClr val="accent2"/>
            </a:solidFill>
            <a:custDash>
              <a:ds d="200000" sp="200000"/>
            </a:custDash>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3337" name="Shape 3337"/>
          <p:cNvSpPr/>
          <p:nvPr/>
        </p:nvSpPr>
        <p:spPr>
          <a:xfrm>
            <a:off x="3596606"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38" name="Shape 3338"/>
          <p:cNvSpPr/>
          <p:nvPr/>
        </p:nvSpPr>
        <p:spPr>
          <a:xfrm>
            <a:off x="3951549"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39" name="Shape 3339"/>
          <p:cNvSpPr/>
          <p:nvPr/>
        </p:nvSpPr>
        <p:spPr>
          <a:xfrm>
            <a:off x="4306466"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0" name="Shape 3340"/>
          <p:cNvSpPr/>
          <p:nvPr/>
        </p:nvSpPr>
        <p:spPr>
          <a:xfrm>
            <a:off x="4661396"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1" name="Shape 3341"/>
          <p:cNvSpPr/>
          <p:nvPr/>
        </p:nvSpPr>
        <p:spPr>
          <a:xfrm>
            <a:off x="5016326"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2" name="Shape 3342"/>
          <p:cNvSpPr/>
          <p:nvPr/>
        </p:nvSpPr>
        <p:spPr>
          <a:xfrm>
            <a:off x="5371256"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3" name="Shape 3343"/>
          <p:cNvSpPr/>
          <p:nvPr/>
        </p:nvSpPr>
        <p:spPr>
          <a:xfrm>
            <a:off x="5726173" y="4344951"/>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4" name="Shape 3344"/>
          <p:cNvSpPr/>
          <p:nvPr/>
        </p:nvSpPr>
        <p:spPr>
          <a:xfrm>
            <a:off x="6081116"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5" name="Shape 3345"/>
          <p:cNvSpPr/>
          <p:nvPr/>
        </p:nvSpPr>
        <p:spPr>
          <a:xfrm>
            <a:off x="6561698"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6" name="Shape 3346"/>
          <p:cNvSpPr/>
          <p:nvPr/>
        </p:nvSpPr>
        <p:spPr>
          <a:xfrm>
            <a:off x="6916640"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7" name="Shape 3347"/>
          <p:cNvSpPr/>
          <p:nvPr/>
        </p:nvSpPr>
        <p:spPr>
          <a:xfrm>
            <a:off x="7271558"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8" name="Shape 3348"/>
          <p:cNvSpPr/>
          <p:nvPr/>
        </p:nvSpPr>
        <p:spPr>
          <a:xfrm>
            <a:off x="7626487" y="4344951"/>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49" name="Shape 3349"/>
          <p:cNvSpPr/>
          <p:nvPr/>
        </p:nvSpPr>
        <p:spPr>
          <a:xfrm>
            <a:off x="7981418"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0" name="Shape 3350"/>
          <p:cNvSpPr/>
          <p:nvPr/>
        </p:nvSpPr>
        <p:spPr>
          <a:xfrm>
            <a:off x="8336348"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1" name="Shape 3351"/>
          <p:cNvSpPr/>
          <p:nvPr/>
        </p:nvSpPr>
        <p:spPr>
          <a:xfrm>
            <a:off x="8691265"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2" name="Shape 3352"/>
          <p:cNvSpPr/>
          <p:nvPr/>
        </p:nvSpPr>
        <p:spPr>
          <a:xfrm>
            <a:off x="9046208"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3" name="Shape 3353"/>
          <p:cNvSpPr/>
          <p:nvPr/>
        </p:nvSpPr>
        <p:spPr>
          <a:xfrm>
            <a:off x="9513915"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4" name="Shape 3354"/>
          <p:cNvSpPr/>
          <p:nvPr/>
        </p:nvSpPr>
        <p:spPr>
          <a:xfrm>
            <a:off x="9868858"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5" name="Shape 3355"/>
          <p:cNvSpPr/>
          <p:nvPr/>
        </p:nvSpPr>
        <p:spPr>
          <a:xfrm>
            <a:off x="10223776" y="4344951"/>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6" name="Shape 3356"/>
          <p:cNvSpPr/>
          <p:nvPr/>
        </p:nvSpPr>
        <p:spPr>
          <a:xfrm>
            <a:off x="10578705"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7" name="Shape 3357"/>
          <p:cNvSpPr/>
          <p:nvPr/>
        </p:nvSpPr>
        <p:spPr>
          <a:xfrm>
            <a:off x="10933635" y="4344951"/>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8" name="Shape 3358"/>
          <p:cNvSpPr/>
          <p:nvPr/>
        </p:nvSpPr>
        <p:spPr>
          <a:xfrm>
            <a:off x="11288566" y="4344951"/>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59" name="Shape 3359"/>
          <p:cNvSpPr/>
          <p:nvPr/>
        </p:nvSpPr>
        <p:spPr>
          <a:xfrm>
            <a:off x="11643483"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0" name="Shape 3360"/>
          <p:cNvSpPr/>
          <p:nvPr/>
        </p:nvSpPr>
        <p:spPr>
          <a:xfrm>
            <a:off x="11998426" y="4344951"/>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1" name="Shape 3361"/>
          <p:cNvSpPr/>
          <p:nvPr/>
        </p:nvSpPr>
        <p:spPr>
          <a:xfrm>
            <a:off x="3596606"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2" name="Shape 3362"/>
          <p:cNvSpPr/>
          <p:nvPr/>
        </p:nvSpPr>
        <p:spPr>
          <a:xfrm>
            <a:off x="3951548" y="4736420"/>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3" name="Shape 3363"/>
          <p:cNvSpPr/>
          <p:nvPr/>
        </p:nvSpPr>
        <p:spPr>
          <a:xfrm>
            <a:off x="4306466"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4" name="Shape 3364"/>
          <p:cNvSpPr/>
          <p:nvPr/>
        </p:nvSpPr>
        <p:spPr>
          <a:xfrm>
            <a:off x="4661396"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5" name="Shape 3365"/>
          <p:cNvSpPr/>
          <p:nvPr/>
        </p:nvSpPr>
        <p:spPr>
          <a:xfrm>
            <a:off x="5016326"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6" name="Shape 3366"/>
          <p:cNvSpPr/>
          <p:nvPr/>
        </p:nvSpPr>
        <p:spPr>
          <a:xfrm>
            <a:off x="5371256"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7" name="Shape 3367"/>
          <p:cNvSpPr/>
          <p:nvPr/>
        </p:nvSpPr>
        <p:spPr>
          <a:xfrm>
            <a:off x="5726173" y="4736420"/>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8" name="Shape 3368"/>
          <p:cNvSpPr/>
          <p:nvPr/>
        </p:nvSpPr>
        <p:spPr>
          <a:xfrm>
            <a:off x="6081116"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69" name="Shape 3369"/>
          <p:cNvSpPr/>
          <p:nvPr/>
        </p:nvSpPr>
        <p:spPr>
          <a:xfrm>
            <a:off x="6561698"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0" name="Shape 3370"/>
          <p:cNvSpPr/>
          <p:nvPr/>
        </p:nvSpPr>
        <p:spPr>
          <a:xfrm>
            <a:off x="6916640"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1" name="Shape 3371"/>
          <p:cNvSpPr/>
          <p:nvPr/>
        </p:nvSpPr>
        <p:spPr>
          <a:xfrm>
            <a:off x="7271558"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2" name="Shape 3372"/>
          <p:cNvSpPr/>
          <p:nvPr/>
        </p:nvSpPr>
        <p:spPr>
          <a:xfrm>
            <a:off x="7626487" y="4736420"/>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3" name="Shape 3373"/>
          <p:cNvSpPr/>
          <p:nvPr/>
        </p:nvSpPr>
        <p:spPr>
          <a:xfrm>
            <a:off x="7981418"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4" name="Shape 3374"/>
          <p:cNvSpPr/>
          <p:nvPr/>
        </p:nvSpPr>
        <p:spPr>
          <a:xfrm>
            <a:off x="8336348"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5" name="Shape 3375"/>
          <p:cNvSpPr/>
          <p:nvPr/>
        </p:nvSpPr>
        <p:spPr>
          <a:xfrm>
            <a:off x="8691265"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6" name="Shape 3376"/>
          <p:cNvSpPr/>
          <p:nvPr/>
        </p:nvSpPr>
        <p:spPr>
          <a:xfrm>
            <a:off x="9046208"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7" name="Shape 3377"/>
          <p:cNvSpPr/>
          <p:nvPr/>
        </p:nvSpPr>
        <p:spPr>
          <a:xfrm>
            <a:off x="9513915"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8" name="Shape 3378"/>
          <p:cNvSpPr/>
          <p:nvPr/>
        </p:nvSpPr>
        <p:spPr>
          <a:xfrm>
            <a:off x="9868858"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79" name="Shape 3379"/>
          <p:cNvSpPr/>
          <p:nvPr/>
        </p:nvSpPr>
        <p:spPr>
          <a:xfrm>
            <a:off x="10223776" y="4736420"/>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0" name="Shape 3380"/>
          <p:cNvSpPr/>
          <p:nvPr/>
        </p:nvSpPr>
        <p:spPr>
          <a:xfrm>
            <a:off x="10578705"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1" name="Shape 3381"/>
          <p:cNvSpPr/>
          <p:nvPr/>
        </p:nvSpPr>
        <p:spPr>
          <a:xfrm>
            <a:off x="10933635" y="4736420"/>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2" name="Shape 3382"/>
          <p:cNvSpPr/>
          <p:nvPr/>
        </p:nvSpPr>
        <p:spPr>
          <a:xfrm>
            <a:off x="11288566" y="4736420"/>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3" name="Shape 3383"/>
          <p:cNvSpPr/>
          <p:nvPr/>
        </p:nvSpPr>
        <p:spPr>
          <a:xfrm>
            <a:off x="11643483"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4" name="Shape 3384"/>
          <p:cNvSpPr/>
          <p:nvPr/>
        </p:nvSpPr>
        <p:spPr>
          <a:xfrm>
            <a:off x="11998426" y="4736420"/>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5" name="Shape 3385"/>
          <p:cNvSpPr/>
          <p:nvPr/>
        </p:nvSpPr>
        <p:spPr>
          <a:xfrm>
            <a:off x="3596606"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6" name="Shape 3386"/>
          <p:cNvSpPr/>
          <p:nvPr/>
        </p:nvSpPr>
        <p:spPr>
          <a:xfrm>
            <a:off x="3951548" y="5128344"/>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7" name="Shape 3387"/>
          <p:cNvSpPr/>
          <p:nvPr/>
        </p:nvSpPr>
        <p:spPr>
          <a:xfrm>
            <a:off x="4306466"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8" name="Shape 3388"/>
          <p:cNvSpPr/>
          <p:nvPr/>
        </p:nvSpPr>
        <p:spPr>
          <a:xfrm>
            <a:off x="4661396"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89" name="Shape 3389"/>
          <p:cNvSpPr/>
          <p:nvPr/>
        </p:nvSpPr>
        <p:spPr>
          <a:xfrm>
            <a:off x="5016326"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0" name="Shape 3390"/>
          <p:cNvSpPr/>
          <p:nvPr/>
        </p:nvSpPr>
        <p:spPr>
          <a:xfrm>
            <a:off x="5371256"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1" name="Shape 3391"/>
          <p:cNvSpPr/>
          <p:nvPr/>
        </p:nvSpPr>
        <p:spPr>
          <a:xfrm>
            <a:off x="5726173" y="5128344"/>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2" name="Shape 3392"/>
          <p:cNvSpPr/>
          <p:nvPr/>
        </p:nvSpPr>
        <p:spPr>
          <a:xfrm>
            <a:off x="6081116"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3" name="Shape 3393"/>
          <p:cNvSpPr/>
          <p:nvPr/>
        </p:nvSpPr>
        <p:spPr>
          <a:xfrm>
            <a:off x="6561698"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4" name="Shape 3394"/>
          <p:cNvSpPr/>
          <p:nvPr/>
        </p:nvSpPr>
        <p:spPr>
          <a:xfrm>
            <a:off x="6916640"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5" name="Shape 3395"/>
          <p:cNvSpPr/>
          <p:nvPr/>
        </p:nvSpPr>
        <p:spPr>
          <a:xfrm>
            <a:off x="7271558"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6" name="Shape 3396"/>
          <p:cNvSpPr/>
          <p:nvPr/>
        </p:nvSpPr>
        <p:spPr>
          <a:xfrm>
            <a:off x="7626487" y="5128344"/>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7" name="Shape 3397"/>
          <p:cNvSpPr/>
          <p:nvPr/>
        </p:nvSpPr>
        <p:spPr>
          <a:xfrm>
            <a:off x="7981418"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8" name="Shape 3398"/>
          <p:cNvSpPr/>
          <p:nvPr/>
        </p:nvSpPr>
        <p:spPr>
          <a:xfrm>
            <a:off x="8336348"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399" name="Shape 3399"/>
          <p:cNvSpPr/>
          <p:nvPr/>
        </p:nvSpPr>
        <p:spPr>
          <a:xfrm>
            <a:off x="8691265"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0" name="Shape 3400"/>
          <p:cNvSpPr/>
          <p:nvPr/>
        </p:nvSpPr>
        <p:spPr>
          <a:xfrm>
            <a:off x="9046208"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1" name="Shape 3401"/>
          <p:cNvSpPr/>
          <p:nvPr/>
        </p:nvSpPr>
        <p:spPr>
          <a:xfrm>
            <a:off x="9513915"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2" name="Shape 3402"/>
          <p:cNvSpPr/>
          <p:nvPr/>
        </p:nvSpPr>
        <p:spPr>
          <a:xfrm>
            <a:off x="9868858"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3" name="Shape 3403"/>
          <p:cNvSpPr/>
          <p:nvPr/>
        </p:nvSpPr>
        <p:spPr>
          <a:xfrm>
            <a:off x="10223776" y="5128344"/>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4" name="Shape 3404"/>
          <p:cNvSpPr/>
          <p:nvPr/>
        </p:nvSpPr>
        <p:spPr>
          <a:xfrm>
            <a:off x="10578705"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5" name="Shape 3405"/>
          <p:cNvSpPr/>
          <p:nvPr/>
        </p:nvSpPr>
        <p:spPr>
          <a:xfrm>
            <a:off x="10933635" y="5128344"/>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6" name="Shape 3406"/>
          <p:cNvSpPr/>
          <p:nvPr/>
        </p:nvSpPr>
        <p:spPr>
          <a:xfrm>
            <a:off x="11288566" y="5128344"/>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7" name="Shape 3407"/>
          <p:cNvSpPr/>
          <p:nvPr/>
        </p:nvSpPr>
        <p:spPr>
          <a:xfrm>
            <a:off x="11643483"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8" name="Shape 3408"/>
          <p:cNvSpPr/>
          <p:nvPr/>
        </p:nvSpPr>
        <p:spPr>
          <a:xfrm>
            <a:off x="11998426" y="5128344"/>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09" name="Shape 3409"/>
          <p:cNvSpPr/>
          <p:nvPr/>
        </p:nvSpPr>
        <p:spPr>
          <a:xfrm>
            <a:off x="3596606"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0" name="Shape 3410"/>
          <p:cNvSpPr/>
          <p:nvPr/>
        </p:nvSpPr>
        <p:spPr>
          <a:xfrm>
            <a:off x="3951548" y="5526588"/>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1" name="Shape 3411"/>
          <p:cNvSpPr/>
          <p:nvPr/>
        </p:nvSpPr>
        <p:spPr>
          <a:xfrm>
            <a:off x="4306466"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2" name="Shape 3412"/>
          <p:cNvSpPr/>
          <p:nvPr/>
        </p:nvSpPr>
        <p:spPr>
          <a:xfrm>
            <a:off x="4661396"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3" name="Shape 3413"/>
          <p:cNvSpPr/>
          <p:nvPr/>
        </p:nvSpPr>
        <p:spPr>
          <a:xfrm>
            <a:off x="5016326"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4" name="Shape 3414"/>
          <p:cNvSpPr/>
          <p:nvPr/>
        </p:nvSpPr>
        <p:spPr>
          <a:xfrm>
            <a:off x="5371256"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5" name="Shape 3415"/>
          <p:cNvSpPr/>
          <p:nvPr/>
        </p:nvSpPr>
        <p:spPr>
          <a:xfrm>
            <a:off x="5726173" y="5526588"/>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6" name="Shape 3416"/>
          <p:cNvSpPr/>
          <p:nvPr/>
        </p:nvSpPr>
        <p:spPr>
          <a:xfrm>
            <a:off x="6081116"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7" name="Shape 3417"/>
          <p:cNvSpPr/>
          <p:nvPr/>
        </p:nvSpPr>
        <p:spPr>
          <a:xfrm>
            <a:off x="6561698"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8" name="Shape 3418"/>
          <p:cNvSpPr/>
          <p:nvPr/>
        </p:nvSpPr>
        <p:spPr>
          <a:xfrm>
            <a:off x="6916640"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19" name="Shape 3419"/>
          <p:cNvSpPr/>
          <p:nvPr/>
        </p:nvSpPr>
        <p:spPr>
          <a:xfrm>
            <a:off x="7271558"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0" name="Shape 3420"/>
          <p:cNvSpPr/>
          <p:nvPr/>
        </p:nvSpPr>
        <p:spPr>
          <a:xfrm>
            <a:off x="7626487" y="5526588"/>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1" name="Shape 3421"/>
          <p:cNvSpPr/>
          <p:nvPr/>
        </p:nvSpPr>
        <p:spPr>
          <a:xfrm>
            <a:off x="7981418"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2" name="Shape 3422"/>
          <p:cNvSpPr/>
          <p:nvPr/>
        </p:nvSpPr>
        <p:spPr>
          <a:xfrm>
            <a:off x="8336348"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3" name="Shape 3423"/>
          <p:cNvSpPr/>
          <p:nvPr/>
        </p:nvSpPr>
        <p:spPr>
          <a:xfrm>
            <a:off x="8691265"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4" name="Shape 3424"/>
          <p:cNvSpPr/>
          <p:nvPr/>
        </p:nvSpPr>
        <p:spPr>
          <a:xfrm>
            <a:off x="9046208"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5" name="Shape 3425"/>
          <p:cNvSpPr/>
          <p:nvPr/>
        </p:nvSpPr>
        <p:spPr>
          <a:xfrm>
            <a:off x="9513915"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6" name="Shape 3426"/>
          <p:cNvSpPr/>
          <p:nvPr/>
        </p:nvSpPr>
        <p:spPr>
          <a:xfrm>
            <a:off x="9868858"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7" name="Shape 3427"/>
          <p:cNvSpPr/>
          <p:nvPr/>
        </p:nvSpPr>
        <p:spPr>
          <a:xfrm>
            <a:off x="10223776" y="5526588"/>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8" name="Shape 3428"/>
          <p:cNvSpPr/>
          <p:nvPr/>
        </p:nvSpPr>
        <p:spPr>
          <a:xfrm>
            <a:off x="10578705"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29" name="Shape 3429"/>
          <p:cNvSpPr/>
          <p:nvPr/>
        </p:nvSpPr>
        <p:spPr>
          <a:xfrm>
            <a:off x="10933635" y="5526588"/>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0" name="Shape 3430"/>
          <p:cNvSpPr/>
          <p:nvPr/>
        </p:nvSpPr>
        <p:spPr>
          <a:xfrm>
            <a:off x="11288566" y="5526588"/>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1" name="Shape 3431"/>
          <p:cNvSpPr/>
          <p:nvPr/>
        </p:nvSpPr>
        <p:spPr>
          <a:xfrm>
            <a:off x="11643483"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2" name="Shape 3432"/>
          <p:cNvSpPr/>
          <p:nvPr/>
        </p:nvSpPr>
        <p:spPr>
          <a:xfrm>
            <a:off x="11998426" y="5526588"/>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3" name="Shape 3433"/>
          <p:cNvSpPr/>
          <p:nvPr/>
        </p:nvSpPr>
        <p:spPr>
          <a:xfrm>
            <a:off x="3596606"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4" name="Shape 3434"/>
          <p:cNvSpPr/>
          <p:nvPr/>
        </p:nvSpPr>
        <p:spPr>
          <a:xfrm>
            <a:off x="3951548" y="5937885"/>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5" name="Shape 3435"/>
          <p:cNvSpPr/>
          <p:nvPr/>
        </p:nvSpPr>
        <p:spPr>
          <a:xfrm>
            <a:off x="4306466"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6" name="Shape 3436"/>
          <p:cNvSpPr/>
          <p:nvPr/>
        </p:nvSpPr>
        <p:spPr>
          <a:xfrm>
            <a:off x="4661396"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7" name="Shape 3437"/>
          <p:cNvSpPr/>
          <p:nvPr/>
        </p:nvSpPr>
        <p:spPr>
          <a:xfrm>
            <a:off x="5016326"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8" name="Shape 3438"/>
          <p:cNvSpPr/>
          <p:nvPr/>
        </p:nvSpPr>
        <p:spPr>
          <a:xfrm>
            <a:off x="5371256"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39" name="Shape 3439"/>
          <p:cNvSpPr/>
          <p:nvPr/>
        </p:nvSpPr>
        <p:spPr>
          <a:xfrm>
            <a:off x="5726173" y="5937885"/>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0" name="Shape 3440"/>
          <p:cNvSpPr/>
          <p:nvPr/>
        </p:nvSpPr>
        <p:spPr>
          <a:xfrm>
            <a:off x="6081116"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1" name="Shape 3441"/>
          <p:cNvSpPr/>
          <p:nvPr/>
        </p:nvSpPr>
        <p:spPr>
          <a:xfrm>
            <a:off x="6561698"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2" name="Shape 3442"/>
          <p:cNvSpPr/>
          <p:nvPr/>
        </p:nvSpPr>
        <p:spPr>
          <a:xfrm>
            <a:off x="6916640"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3" name="Shape 3443"/>
          <p:cNvSpPr/>
          <p:nvPr/>
        </p:nvSpPr>
        <p:spPr>
          <a:xfrm>
            <a:off x="7271558"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4" name="Shape 3444"/>
          <p:cNvSpPr/>
          <p:nvPr/>
        </p:nvSpPr>
        <p:spPr>
          <a:xfrm>
            <a:off x="7626487" y="5937885"/>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5" name="Shape 3445"/>
          <p:cNvSpPr/>
          <p:nvPr/>
        </p:nvSpPr>
        <p:spPr>
          <a:xfrm>
            <a:off x="7981418"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6" name="Shape 3446"/>
          <p:cNvSpPr/>
          <p:nvPr/>
        </p:nvSpPr>
        <p:spPr>
          <a:xfrm>
            <a:off x="8336348"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7" name="Shape 3447"/>
          <p:cNvSpPr/>
          <p:nvPr/>
        </p:nvSpPr>
        <p:spPr>
          <a:xfrm>
            <a:off x="8691265"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8" name="Shape 3448"/>
          <p:cNvSpPr/>
          <p:nvPr/>
        </p:nvSpPr>
        <p:spPr>
          <a:xfrm>
            <a:off x="9046208"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49" name="Shape 3449"/>
          <p:cNvSpPr/>
          <p:nvPr/>
        </p:nvSpPr>
        <p:spPr>
          <a:xfrm>
            <a:off x="9513915"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0" name="Shape 3450"/>
          <p:cNvSpPr/>
          <p:nvPr/>
        </p:nvSpPr>
        <p:spPr>
          <a:xfrm>
            <a:off x="9868858"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1" name="Shape 3451"/>
          <p:cNvSpPr/>
          <p:nvPr/>
        </p:nvSpPr>
        <p:spPr>
          <a:xfrm>
            <a:off x="10223776" y="5937885"/>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2" name="Shape 3452"/>
          <p:cNvSpPr/>
          <p:nvPr/>
        </p:nvSpPr>
        <p:spPr>
          <a:xfrm>
            <a:off x="10578705"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3" name="Shape 3453"/>
          <p:cNvSpPr/>
          <p:nvPr/>
        </p:nvSpPr>
        <p:spPr>
          <a:xfrm>
            <a:off x="10933635" y="5937885"/>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4" name="Shape 3454"/>
          <p:cNvSpPr/>
          <p:nvPr/>
        </p:nvSpPr>
        <p:spPr>
          <a:xfrm>
            <a:off x="11288566" y="5937885"/>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5" name="Shape 3455"/>
          <p:cNvSpPr/>
          <p:nvPr/>
        </p:nvSpPr>
        <p:spPr>
          <a:xfrm>
            <a:off x="11643483"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6" name="Shape 3456"/>
          <p:cNvSpPr/>
          <p:nvPr/>
        </p:nvSpPr>
        <p:spPr>
          <a:xfrm>
            <a:off x="11998426" y="5937885"/>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7" name="Shape 3457"/>
          <p:cNvSpPr/>
          <p:nvPr/>
        </p:nvSpPr>
        <p:spPr>
          <a:xfrm>
            <a:off x="3596606"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8" name="Shape 3458"/>
          <p:cNvSpPr/>
          <p:nvPr/>
        </p:nvSpPr>
        <p:spPr>
          <a:xfrm>
            <a:off x="3951548" y="6329808"/>
            <a:ext cx="280707"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59" name="Shape 3459"/>
          <p:cNvSpPr/>
          <p:nvPr/>
        </p:nvSpPr>
        <p:spPr>
          <a:xfrm>
            <a:off x="4306466"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0" name="Shape 3460"/>
          <p:cNvSpPr/>
          <p:nvPr/>
        </p:nvSpPr>
        <p:spPr>
          <a:xfrm>
            <a:off x="4661396"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1" name="Shape 3461"/>
          <p:cNvSpPr/>
          <p:nvPr/>
        </p:nvSpPr>
        <p:spPr>
          <a:xfrm>
            <a:off x="5016326"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2" name="Shape 3462"/>
          <p:cNvSpPr/>
          <p:nvPr/>
        </p:nvSpPr>
        <p:spPr>
          <a:xfrm>
            <a:off x="5371256"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3" name="Shape 3463"/>
          <p:cNvSpPr/>
          <p:nvPr/>
        </p:nvSpPr>
        <p:spPr>
          <a:xfrm>
            <a:off x="5726173" y="6329808"/>
            <a:ext cx="280707"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4" name="Shape 3464"/>
          <p:cNvSpPr/>
          <p:nvPr/>
        </p:nvSpPr>
        <p:spPr>
          <a:xfrm>
            <a:off x="6081116"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5" name="Shape 3465"/>
          <p:cNvSpPr/>
          <p:nvPr/>
        </p:nvSpPr>
        <p:spPr>
          <a:xfrm>
            <a:off x="6561698"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6" name="Shape 3466"/>
          <p:cNvSpPr/>
          <p:nvPr/>
        </p:nvSpPr>
        <p:spPr>
          <a:xfrm>
            <a:off x="6916640"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7" name="Shape 3467"/>
          <p:cNvSpPr/>
          <p:nvPr/>
        </p:nvSpPr>
        <p:spPr>
          <a:xfrm>
            <a:off x="7271558"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8" name="Shape 3468"/>
          <p:cNvSpPr/>
          <p:nvPr/>
        </p:nvSpPr>
        <p:spPr>
          <a:xfrm>
            <a:off x="7626487" y="6329808"/>
            <a:ext cx="280707"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69" name="Shape 3469"/>
          <p:cNvSpPr/>
          <p:nvPr/>
        </p:nvSpPr>
        <p:spPr>
          <a:xfrm>
            <a:off x="7981418"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0" name="Shape 3470"/>
          <p:cNvSpPr/>
          <p:nvPr/>
        </p:nvSpPr>
        <p:spPr>
          <a:xfrm>
            <a:off x="8336348"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1" name="Shape 3471"/>
          <p:cNvSpPr/>
          <p:nvPr/>
        </p:nvSpPr>
        <p:spPr>
          <a:xfrm>
            <a:off x="8691265"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2" name="Shape 3472"/>
          <p:cNvSpPr/>
          <p:nvPr/>
        </p:nvSpPr>
        <p:spPr>
          <a:xfrm>
            <a:off x="9046208"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3" name="Shape 3473"/>
          <p:cNvSpPr/>
          <p:nvPr/>
        </p:nvSpPr>
        <p:spPr>
          <a:xfrm>
            <a:off x="9513915"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4" name="Shape 3474"/>
          <p:cNvSpPr/>
          <p:nvPr/>
        </p:nvSpPr>
        <p:spPr>
          <a:xfrm>
            <a:off x="9868858"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5" name="Shape 3475"/>
          <p:cNvSpPr/>
          <p:nvPr/>
        </p:nvSpPr>
        <p:spPr>
          <a:xfrm>
            <a:off x="10223776" y="6329808"/>
            <a:ext cx="280707"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6" name="Shape 3476"/>
          <p:cNvSpPr/>
          <p:nvPr/>
        </p:nvSpPr>
        <p:spPr>
          <a:xfrm>
            <a:off x="10578705"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7" name="Shape 3477"/>
          <p:cNvSpPr/>
          <p:nvPr/>
        </p:nvSpPr>
        <p:spPr>
          <a:xfrm>
            <a:off x="10933635" y="6329808"/>
            <a:ext cx="280707"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8" name="Shape 3478"/>
          <p:cNvSpPr/>
          <p:nvPr/>
        </p:nvSpPr>
        <p:spPr>
          <a:xfrm>
            <a:off x="11288566" y="6329808"/>
            <a:ext cx="280707"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79" name="Shape 3479"/>
          <p:cNvSpPr/>
          <p:nvPr/>
        </p:nvSpPr>
        <p:spPr>
          <a:xfrm>
            <a:off x="11643483"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0" name="Shape 3480"/>
          <p:cNvSpPr/>
          <p:nvPr/>
        </p:nvSpPr>
        <p:spPr>
          <a:xfrm>
            <a:off x="11998426" y="6329808"/>
            <a:ext cx="280706" cy="280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1" name="Shape 3481"/>
          <p:cNvSpPr/>
          <p:nvPr/>
        </p:nvSpPr>
        <p:spPr>
          <a:xfrm>
            <a:off x="3596606"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2" name="Shape 3482"/>
          <p:cNvSpPr/>
          <p:nvPr/>
        </p:nvSpPr>
        <p:spPr>
          <a:xfrm>
            <a:off x="3951548" y="6728052"/>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3" name="Shape 3483"/>
          <p:cNvSpPr/>
          <p:nvPr/>
        </p:nvSpPr>
        <p:spPr>
          <a:xfrm>
            <a:off x="4306466"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4" name="Shape 3484"/>
          <p:cNvSpPr/>
          <p:nvPr/>
        </p:nvSpPr>
        <p:spPr>
          <a:xfrm>
            <a:off x="4661396"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5" name="Shape 3485"/>
          <p:cNvSpPr/>
          <p:nvPr/>
        </p:nvSpPr>
        <p:spPr>
          <a:xfrm>
            <a:off x="5016326"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6" name="Shape 3486"/>
          <p:cNvSpPr/>
          <p:nvPr/>
        </p:nvSpPr>
        <p:spPr>
          <a:xfrm>
            <a:off x="5371256"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7" name="Shape 3487"/>
          <p:cNvSpPr/>
          <p:nvPr/>
        </p:nvSpPr>
        <p:spPr>
          <a:xfrm>
            <a:off x="5726173" y="6728052"/>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8" name="Shape 3488"/>
          <p:cNvSpPr/>
          <p:nvPr/>
        </p:nvSpPr>
        <p:spPr>
          <a:xfrm>
            <a:off x="6081116"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89" name="Shape 3489"/>
          <p:cNvSpPr/>
          <p:nvPr/>
        </p:nvSpPr>
        <p:spPr>
          <a:xfrm>
            <a:off x="6561698"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0" name="Shape 3490"/>
          <p:cNvSpPr/>
          <p:nvPr/>
        </p:nvSpPr>
        <p:spPr>
          <a:xfrm>
            <a:off x="6916640"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1" name="Shape 3491"/>
          <p:cNvSpPr/>
          <p:nvPr/>
        </p:nvSpPr>
        <p:spPr>
          <a:xfrm>
            <a:off x="7271558"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2" name="Shape 3492"/>
          <p:cNvSpPr/>
          <p:nvPr/>
        </p:nvSpPr>
        <p:spPr>
          <a:xfrm>
            <a:off x="7626487" y="6728052"/>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3" name="Shape 3493"/>
          <p:cNvSpPr/>
          <p:nvPr/>
        </p:nvSpPr>
        <p:spPr>
          <a:xfrm>
            <a:off x="7981418"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4" name="Shape 3494"/>
          <p:cNvSpPr/>
          <p:nvPr/>
        </p:nvSpPr>
        <p:spPr>
          <a:xfrm>
            <a:off x="8336348"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5" name="Shape 3495"/>
          <p:cNvSpPr/>
          <p:nvPr/>
        </p:nvSpPr>
        <p:spPr>
          <a:xfrm>
            <a:off x="8691265"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6" name="Shape 3496"/>
          <p:cNvSpPr/>
          <p:nvPr/>
        </p:nvSpPr>
        <p:spPr>
          <a:xfrm>
            <a:off x="9046208"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7" name="Shape 3497"/>
          <p:cNvSpPr/>
          <p:nvPr/>
        </p:nvSpPr>
        <p:spPr>
          <a:xfrm>
            <a:off x="9513915"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8" name="Shape 3498"/>
          <p:cNvSpPr/>
          <p:nvPr/>
        </p:nvSpPr>
        <p:spPr>
          <a:xfrm>
            <a:off x="9868858"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499" name="Shape 3499"/>
          <p:cNvSpPr/>
          <p:nvPr/>
        </p:nvSpPr>
        <p:spPr>
          <a:xfrm>
            <a:off x="10223776" y="6728052"/>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500" name="Shape 3500"/>
          <p:cNvSpPr/>
          <p:nvPr/>
        </p:nvSpPr>
        <p:spPr>
          <a:xfrm>
            <a:off x="10578705"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501" name="Shape 3501"/>
          <p:cNvSpPr/>
          <p:nvPr/>
        </p:nvSpPr>
        <p:spPr>
          <a:xfrm>
            <a:off x="10933635" y="6728052"/>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502" name="Shape 3502"/>
          <p:cNvSpPr/>
          <p:nvPr/>
        </p:nvSpPr>
        <p:spPr>
          <a:xfrm>
            <a:off x="11288566" y="6728052"/>
            <a:ext cx="280707"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503" name="Shape 3503"/>
          <p:cNvSpPr/>
          <p:nvPr/>
        </p:nvSpPr>
        <p:spPr>
          <a:xfrm>
            <a:off x="11643483"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504" name="Shape 3504"/>
          <p:cNvSpPr/>
          <p:nvPr/>
        </p:nvSpPr>
        <p:spPr>
          <a:xfrm>
            <a:off x="11998426" y="6728052"/>
            <a:ext cx="280706" cy="2807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6" name="Shape 3506"/>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507" name="Shape 3507"/>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73</a:t>
            </a:fld>
            <a:endParaRPr sz="2600">
              <a:solidFill>
                <a:srgbClr val="3F454D"/>
              </a:solidFill>
            </a:endParaRPr>
          </a:p>
        </p:txBody>
      </p:sp>
      <p:sp>
        <p:nvSpPr>
          <p:cNvPr id="3508" name="Shape 3508"/>
          <p:cNvSpPr/>
          <p:nvPr/>
        </p:nvSpPr>
        <p:spPr>
          <a:xfrm>
            <a:off x="570294" y="2209205"/>
            <a:ext cx="3781743" cy="5640808"/>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09" name="Shape 3509"/>
          <p:cNvSpPr/>
          <p:nvPr/>
        </p:nvSpPr>
        <p:spPr>
          <a:xfrm>
            <a:off x="4428722" y="2212528"/>
            <a:ext cx="2008242" cy="2777705"/>
          </a:xfrm>
          <a:prstGeom prst="rect">
            <a:avLst/>
          </a:prstGeom>
          <a:solidFill>
            <a:srgbClr val="959998"/>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10" name="Shape 3510"/>
          <p:cNvSpPr/>
          <p:nvPr/>
        </p:nvSpPr>
        <p:spPr>
          <a:xfrm>
            <a:off x="4428722" y="5069651"/>
            <a:ext cx="2008242" cy="2777705"/>
          </a:xfrm>
          <a:prstGeom prst="rect">
            <a:avLst/>
          </a:prstGeom>
          <a:solidFill>
            <a:srgbClr val="898D8C"/>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11" name="Shape 3511"/>
          <p:cNvSpPr/>
          <p:nvPr/>
        </p:nvSpPr>
        <p:spPr>
          <a:xfrm>
            <a:off x="6513649" y="2212528"/>
            <a:ext cx="2008242" cy="2777705"/>
          </a:xfrm>
          <a:prstGeom prst="rect">
            <a:avLst/>
          </a:prstGeom>
          <a:solidFill>
            <a:srgbClr val="959998"/>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12" name="Shape 3512"/>
          <p:cNvSpPr/>
          <p:nvPr/>
        </p:nvSpPr>
        <p:spPr>
          <a:xfrm>
            <a:off x="6513649" y="5069651"/>
            <a:ext cx="2008242" cy="2777705"/>
          </a:xfrm>
          <a:prstGeom prst="rect">
            <a:avLst/>
          </a:prstGeom>
          <a:solidFill>
            <a:srgbClr val="898D8C"/>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13" name="Shape 3513"/>
          <p:cNvSpPr/>
          <p:nvPr/>
        </p:nvSpPr>
        <p:spPr>
          <a:xfrm>
            <a:off x="8598576" y="2209204"/>
            <a:ext cx="3781743" cy="5633070"/>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5" name="Shape 351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516" name="Shape 351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74</a:t>
            </a:fld>
            <a:endParaRPr sz="2600">
              <a:solidFill>
                <a:srgbClr val="3F454D"/>
              </a:solidFill>
            </a:endParaRPr>
          </a:p>
        </p:txBody>
      </p:sp>
      <p:sp>
        <p:nvSpPr>
          <p:cNvPr id="3517" name="Shape 3517"/>
          <p:cNvSpPr/>
          <p:nvPr/>
        </p:nvSpPr>
        <p:spPr>
          <a:xfrm>
            <a:off x="6486555" y="2216861"/>
            <a:ext cx="6550241" cy="3375745"/>
          </a:xfrm>
          <a:prstGeom prst="rect">
            <a:avLst/>
          </a:prstGeom>
          <a:solidFill>
            <a:srgbClr val="999D9C"/>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18" name="Shape 3518"/>
          <p:cNvSpPr/>
          <p:nvPr/>
        </p:nvSpPr>
        <p:spPr>
          <a:xfrm>
            <a:off x="-16162" y="2216861"/>
            <a:ext cx="6514087" cy="3375745"/>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19" name="Shape 3519"/>
          <p:cNvSpPr/>
          <p:nvPr/>
        </p:nvSpPr>
        <p:spPr>
          <a:xfrm>
            <a:off x="618797" y="6013899"/>
            <a:ext cx="11707355" cy="221871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Duis aute irure dolor in reprehenderit in voluptate velit esse cillum dolore eu fugiat nulla pariatur. Duis aute irure dolor in reprehenderit in voluptate velit esse cillum dolore eu fugiat nulla pariatur. Excepteur sint occaecat cupidatat non proident, sunt in culpa qui officia deserunt mollit anim id est laborum.</a:t>
            </a:r>
          </a:p>
        </p:txBody>
      </p:sp>
    </p:spTree>
  </p:cSld>
  <p:clrMapOvr>
    <a:masterClrMapping/>
  </p:clrMapOvr>
  <p:transition spd="med"/>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1" name="Shape 352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522" name="Shape 352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75</a:t>
            </a:fld>
            <a:endParaRPr sz="2600">
              <a:solidFill>
                <a:srgbClr val="3F454D"/>
              </a:solidFill>
            </a:endParaRPr>
          </a:p>
        </p:txBody>
      </p:sp>
      <p:sp>
        <p:nvSpPr>
          <p:cNvPr id="3523" name="Shape 3523"/>
          <p:cNvSpPr/>
          <p:nvPr/>
        </p:nvSpPr>
        <p:spPr>
          <a:xfrm>
            <a:off x="-16162" y="2225096"/>
            <a:ext cx="8653118" cy="3367510"/>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24" name="Shape 3524"/>
          <p:cNvSpPr/>
          <p:nvPr/>
        </p:nvSpPr>
        <p:spPr>
          <a:xfrm>
            <a:off x="618797" y="6013899"/>
            <a:ext cx="11707355" cy="188704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Duis aute irure dolor in reprehenderit in voluptate velit esse cillum dolore eu fugiat nulla pariatur. Duis aute irure dolor in reprehenderit in voluptate velit esse cillum dolore eu fugiat nulla pariatur. Excepteur sint occaecat cupidatat non proident, sunt in culpa qui officia deserunt mollit anim id est laborum.</a:t>
            </a:r>
          </a:p>
        </p:txBody>
      </p:sp>
      <p:sp>
        <p:nvSpPr>
          <p:cNvPr id="3525" name="Shape 3525"/>
          <p:cNvSpPr/>
          <p:nvPr/>
        </p:nvSpPr>
        <p:spPr>
          <a:xfrm>
            <a:off x="6423938" y="2225141"/>
            <a:ext cx="6585125" cy="3367420"/>
          </a:xfrm>
          <a:custGeom>
            <a:avLst/>
            <a:gdLst/>
            <a:ahLst/>
            <a:cxnLst>
              <a:cxn ang="0">
                <a:pos x="wd2" y="hd2"/>
              </a:cxn>
              <a:cxn ang="5400000">
                <a:pos x="wd2" y="hd2"/>
              </a:cxn>
              <a:cxn ang="10800000">
                <a:pos x="wd2" y="hd2"/>
              </a:cxn>
              <a:cxn ang="16200000">
                <a:pos x="wd2" y="hd2"/>
              </a:cxn>
            </a:cxnLst>
            <a:rect l="0" t="0" r="r" b="b"/>
            <a:pathLst>
              <a:path w="21600" h="21600" extrusionOk="0">
                <a:moveTo>
                  <a:pt x="5762" y="0"/>
                </a:moveTo>
                <a:lnTo>
                  <a:pt x="21600" y="0"/>
                </a:lnTo>
                <a:lnTo>
                  <a:pt x="21600" y="21600"/>
                </a:lnTo>
                <a:lnTo>
                  <a:pt x="0" y="21600"/>
                </a:lnTo>
                <a:lnTo>
                  <a:pt x="5762" y="0"/>
                </a:ln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3526" name="Shape 3526"/>
          <p:cNvSpPr/>
          <p:nvPr/>
        </p:nvSpPr>
        <p:spPr>
          <a:xfrm rot="20827885">
            <a:off x="8234422" y="3017493"/>
            <a:ext cx="1059174" cy="1766359"/>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4F4F4"/>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3527" name="Shape 3527"/>
          <p:cNvSpPr/>
          <p:nvPr/>
        </p:nvSpPr>
        <p:spPr>
          <a:xfrm>
            <a:off x="9519850" y="2791083"/>
            <a:ext cx="2595500" cy="1887045"/>
          </a:xfrm>
          <a:prstGeom prst="rect">
            <a:avLst/>
          </a:prstGeom>
          <a:ln w="3175">
            <a:miter lim="400000"/>
          </a:ln>
          <a:extLst>
            <a:ext uri="{C572A759-6A51-4108-AA02-DFA0A04FC94B}">
              <ma14:wrappingTextBoxFlag xmlns:ma14="http://schemas.microsoft.com/office/mac/drawingml/2011/main" xmlns="" val="1"/>
            </a:ext>
          </a:extLst>
        </p:spPr>
        <p:txBody>
          <a:bodyPr lIns="0" tIns="0" rIns="0" bIns="0" anchor="b">
            <a:normAutofit/>
          </a:bodyPr>
          <a:lstStyle>
            <a:lvl1pPr algn="l" defTabSz="414781">
              <a:defRPr sz="9371" cap="all">
                <a:solidFill>
                  <a:srgbClr val="F4F4F4"/>
                </a:solidFill>
              </a:defRPr>
            </a:lvl1pPr>
          </a:lstStyle>
          <a:p>
            <a:pPr lvl="0">
              <a:defRPr sz="1800" cap="none">
                <a:solidFill>
                  <a:srgbClr val="000000"/>
                </a:solidFill>
              </a:defRPr>
            </a:pPr>
            <a:r>
              <a:rPr sz="9371" cap="all">
                <a:solidFill>
                  <a:srgbClr val="F4F4F4"/>
                </a:solidFill>
              </a:rPr>
              <a:t>ECO</a:t>
            </a:r>
          </a:p>
        </p:txBody>
      </p:sp>
    </p:spTree>
  </p:cSld>
  <p:clrMapOvr>
    <a:masterClrMapping/>
  </p:clrMapOvr>
  <p:transition spd="med"/>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9" name="Shape 352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530" name="Shape 353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76</a:t>
            </a:fld>
            <a:endParaRPr sz="2600">
              <a:solidFill>
                <a:srgbClr val="3F454D"/>
              </a:solidFill>
            </a:endParaRPr>
          </a:p>
        </p:txBody>
      </p:sp>
      <p:sp>
        <p:nvSpPr>
          <p:cNvPr id="3531" name="Shape 3531"/>
          <p:cNvSpPr/>
          <p:nvPr/>
        </p:nvSpPr>
        <p:spPr>
          <a:xfrm>
            <a:off x="621382" y="5276929"/>
            <a:ext cx="11743279" cy="275443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Duis aute irure dolor in reprehenderit in voluptate velit esse cillum dolore eu fugiat nulla pariatur.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Duis aute irure dolor in reprehenderit in voluptate velit esse cillum dolore eu fugiat nulla pariatur. Duis aute irure dolor in reprehenderit in voluptate velit esse cillum dolore eu fugiat nulla pariatur. Excepteur sint occaecat cupidatat non proident, sunt in culpa qui officia deserunt mollit anim id est laborum.</a:t>
            </a:r>
          </a:p>
        </p:txBody>
      </p:sp>
      <p:sp>
        <p:nvSpPr>
          <p:cNvPr id="3532" name="Shape 3532"/>
          <p:cNvSpPr/>
          <p:nvPr/>
        </p:nvSpPr>
        <p:spPr>
          <a:xfrm>
            <a:off x="585812" y="2368378"/>
            <a:ext cx="2324960" cy="2324960"/>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33" name="Shape 3533"/>
          <p:cNvSpPr/>
          <p:nvPr/>
        </p:nvSpPr>
        <p:spPr>
          <a:xfrm>
            <a:off x="2948016" y="2368378"/>
            <a:ext cx="2324961" cy="2324960"/>
          </a:xfrm>
          <a:prstGeom prst="rect">
            <a:avLst/>
          </a:prstGeom>
          <a:solidFill>
            <a:srgbClr val="B5BAB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34" name="Shape 3534"/>
          <p:cNvSpPr/>
          <p:nvPr/>
        </p:nvSpPr>
        <p:spPr>
          <a:xfrm>
            <a:off x="5310221" y="2368378"/>
            <a:ext cx="2324960" cy="2324960"/>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35" name="Shape 3535"/>
          <p:cNvSpPr/>
          <p:nvPr/>
        </p:nvSpPr>
        <p:spPr>
          <a:xfrm>
            <a:off x="7672426" y="2368378"/>
            <a:ext cx="2324960" cy="2324960"/>
          </a:xfrm>
          <a:prstGeom prst="rect">
            <a:avLst/>
          </a:prstGeom>
          <a:solidFill>
            <a:srgbClr val="B5BAB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536" name="Shape 3536"/>
          <p:cNvSpPr/>
          <p:nvPr/>
        </p:nvSpPr>
        <p:spPr>
          <a:xfrm>
            <a:off x="10034631" y="2368378"/>
            <a:ext cx="2324960" cy="2324960"/>
          </a:xfrm>
          <a:prstGeom prst="rect">
            <a:avLst/>
          </a:prstGeom>
          <a:solidFill>
            <a:srgbClr val="A6AAA9"/>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8" name="Shape 3538"/>
          <p:cNvSpPr/>
          <p:nvPr/>
        </p:nvSpPr>
        <p:spPr>
          <a:xfrm>
            <a:off x="1515766" y="7169532"/>
            <a:ext cx="9867809" cy="1"/>
          </a:xfrm>
          <a:prstGeom prst="line">
            <a:avLst/>
          </a:prstGeom>
          <a:ln w="12700">
            <a:solidFill>
              <a:srgbClr val="A7ABB1"/>
            </a:solidFill>
            <a:custDash>
              <a:ds d="200000" sp="200000"/>
            </a:custDash>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3539" name="Shape 353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540" name="Shape 354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77</a:t>
            </a:fld>
            <a:endParaRPr sz="2600">
              <a:solidFill>
                <a:srgbClr val="3F454D"/>
              </a:solidFill>
            </a:endParaRPr>
          </a:p>
        </p:txBody>
      </p:sp>
      <p:grpSp>
        <p:nvGrpSpPr>
          <p:cNvPr id="3596" name="Group 3596"/>
          <p:cNvGrpSpPr/>
          <p:nvPr/>
        </p:nvGrpSpPr>
        <p:grpSpPr>
          <a:xfrm>
            <a:off x="4630243" y="3990199"/>
            <a:ext cx="3744314" cy="4767296"/>
            <a:chOff x="0" y="0"/>
            <a:chExt cx="3744313" cy="4767295"/>
          </a:xfrm>
          <a:solidFill>
            <a:schemeClr val="accent2"/>
          </a:solidFill>
        </p:grpSpPr>
        <p:sp>
          <p:nvSpPr>
            <p:cNvPr id="3541" name="Shape 3541"/>
            <p:cNvSpPr/>
            <p:nvPr/>
          </p:nvSpPr>
          <p:spPr>
            <a:xfrm>
              <a:off x="562015" y="732590"/>
              <a:ext cx="2923169" cy="4034706"/>
            </a:xfrm>
            <a:custGeom>
              <a:avLst/>
              <a:gdLst/>
              <a:ahLst/>
              <a:cxnLst>
                <a:cxn ang="0">
                  <a:pos x="wd2" y="hd2"/>
                </a:cxn>
                <a:cxn ang="5400000">
                  <a:pos x="wd2" y="hd2"/>
                </a:cxn>
                <a:cxn ang="10800000">
                  <a:pos x="wd2" y="hd2"/>
                </a:cxn>
                <a:cxn ang="16200000">
                  <a:pos x="wd2" y="hd2"/>
                </a:cxn>
              </a:cxnLst>
              <a:rect l="0" t="0" r="r" b="b"/>
              <a:pathLst>
                <a:path w="21600" h="21600" extrusionOk="0">
                  <a:moveTo>
                    <a:pt x="6450" y="494"/>
                  </a:moveTo>
                  <a:lnTo>
                    <a:pt x="6726" y="251"/>
                  </a:lnTo>
                  <a:cubicBezTo>
                    <a:pt x="7563" y="629"/>
                    <a:pt x="8309" y="1103"/>
                    <a:pt x="8936" y="1654"/>
                  </a:cubicBezTo>
                  <a:cubicBezTo>
                    <a:pt x="9660" y="2292"/>
                    <a:pt x="10213" y="3022"/>
                    <a:pt x="10565" y="3808"/>
                  </a:cubicBezTo>
                  <a:cubicBezTo>
                    <a:pt x="11542" y="3367"/>
                    <a:pt x="12321" y="2731"/>
                    <a:pt x="12808" y="1976"/>
                  </a:cubicBezTo>
                  <a:cubicBezTo>
                    <a:pt x="13199" y="1370"/>
                    <a:pt x="13389" y="706"/>
                    <a:pt x="13363" y="38"/>
                  </a:cubicBezTo>
                  <a:lnTo>
                    <a:pt x="13628" y="0"/>
                  </a:lnTo>
                  <a:cubicBezTo>
                    <a:pt x="13883" y="666"/>
                    <a:pt x="13846" y="1373"/>
                    <a:pt x="13525" y="2024"/>
                  </a:cubicBezTo>
                  <a:cubicBezTo>
                    <a:pt x="13220" y="2641"/>
                    <a:pt x="12678" y="3170"/>
                    <a:pt x="12168" y="3702"/>
                  </a:cubicBezTo>
                  <a:cubicBezTo>
                    <a:pt x="11896" y="3986"/>
                    <a:pt x="11629" y="4275"/>
                    <a:pt x="11369" y="4567"/>
                  </a:cubicBezTo>
                  <a:cubicBezTo>
                    <a:pt x="11050" y="4996"/>
                    <a:pt x="10809" y="5452"/>
                    <a:pt x="10651" y="5926"/>
                  </a:cubicBezTo>
                  <a:cubicBezTo>
                    <a:pt x="10495" y="6393"/>
                    <a:pt x="10421" y="6873"/>
                    <a:pt x="10431" y="7354"/>
                  </a:cubicBezTo>
                  <a:cubicBezTo>
                    <a:pt x="11077" y="6991"/>
                    <a:pt x="11837" y="6747"/>
                    <a:pt x="12642" y="6643"/>
                  </a:cubicBezTo>
                  <a:cubicBezTo>
                    <a:pt x="13062" y="6589"/>
                    <a:pt x="13488" y="6575"/>
                    <a:pt x="13910" y="6534"/>
                  </a:cubicBezTo>
                  <a:cubicBezTo>
                    <a:pt x="14323" y="6494"/>
                    <a:pt x="14730" y="6430"/>
                    <a:pt x="15128" y="6343"/>
                  </a:cubicBezTo>
                  <a:cubicBezTo>
                    <a:pt x="16060" y="6063"/>
                    <a:pt x="16878" y="5615"/>
                    <a:pt x="17505" y="5042"/>
                  </a:cubicBezTo>
                  <a:cubicBezTo>
                    <a:pt x="18240" y="4371"/>
                    <a:pt x="18682" y="3556"/>
                    <a:pt x="18775" y="2701"/>
                  </a:cubicBezTo>
                  <a:lnTo>
                    <a:pt x="19210" y="2702"/>
                  </a:lnTo>
                  <a:cubicBezTo>
                    <a:pt x="19202" y="3832"/>
                    <a:pt x="18691" y="4930"/>
                    <a:pt x="17753" y="5832"/>
                  </a:cubicBezTo>
                  <a:cubicBezTo>
                    <a:pt x="16824" y="6726"/>
                    <a:pt x="15525" y="7380"/>
                    <a:pt x="14047" y="7701"/>
                  </a:cubicBezTo>
                  <a:cubicBezTo>
                    <a:pt x="13605" y="7805"/>
                    <a:pt x="13168" y="7920"/>
                    <a:pt x="12738" y="8048"/>
                  </a:cubicBezTo>
                  <a:cubicBezTo>
                    <a:pt x="11718" y="8350"/>
                    <a:pt x="10696" y="8759"/>
                    <a:pt x="10303" y="9500"/>
                  </a:cubicBezTo>
                  <a:cubicBezTo>
                    <a:pt x="10126" y="9834"/>
                    <a:pt x="10111" y="10193"/>
                    <a:pt x="10127" y="10543"/>
                  </a:cubicBezTo>
                  <a:cubicBezTo>
                    <a:pt x="10144" y="10940"/>
                    <a:pt x="10202" y="11339"/>
                    <a:pt x="10303" y="11738"/>
                  </a:cubicBezTo>
                  <a:lnTo>
                    <a:pt x="11065" y="14309"/>
                  </a:lnTo>
                  <a:cubicBezTo>
                    <a:pt x="11188" y="14680"/>
                    <a:pt x="11490" y="15007"/>
                    <a:pt x="11918" y="15230"/>
                  </a:cubicBezTo>
                  <a:cubicBezTo>
                    <a:pt x="12408" y="15486"/>
                    <a:pt x="13022" y="15585"/>
                    <a:pt x="13616" y="15505"/>
                  </a:cubicBezTo>
                  <a:lnTo>
                    <a:pt x="15115" y="15209"/>
                  </a:lnTo>
                  <a:cubicBezTo>
                    <a:pt x="15449" y="15130"/>
                    <a:pt x="15806" y="15119"/>
                    <a:pt x="16148" y="15176"/>
                  </a:cubicBezTo>
                  <a:cubicBezTo>
                    <a:pt x="16806" y="15287"/>
                    <a:pt x="17357" y="15643"/>
                    <a:pt x="18035" y="15675"/>
                  </a:cubicBezTo>
                  <a:cubicBezTo>
                    <a:pt x="18637" y="15704"/>
                    <a:pt x="19182" y="15474"/>
                    <a:pt x="19741" y="15316"/>
                  </a:cubicBezTo>
                  <a:cubicBezTo>
                    <a:pt x="19959" y="15254"/>
                    <a:pt x="20183" y="15203"/>
                    <a:pt x="20415" y="15183"/>
                  </a:cubicBezTo>
                  <a:cubicBezTo>
                    <a:pt x="20826" y="15148"/>
                    <a:pt x="21242" y="15210"/>
                    <a:pt x="21600" y="15360"/>
                  </a:cubicBezTo>
                  <a:cubicBezTo>
                    <a:pt x="21205" y="15233"/>
                    <a:pt x="20756" y="15227"/>
                    <a:pt x="20355" y="15343"/>
                  </a:cubicBezTo>
                  <a:cubicBezTo>
                    <a:pt x="19980" y="15451"/>
                    <a:pt x="19680" y="15657"/>
                    <a:pt x="19325" y="15792"/>
                  </a:cubicBezTo>
                  <a:cubicBezTo>
                    <a:pt x="19021" y="15908"/>
                    <a:pt x="18682" y="15970"/>
                    <a:pt x="18338" y="15972"/>
                  </a:cubicBezTo>
                  <a:cubicBezTo>
                    <a:pt x="18543" y="16146"/>
                    <a:pt x="18805" y="16280"/>
                    <a:pt x="19100" y="16363"/>
                  </a:cubicBezTo>
                  <a:cubicBezTo>
                    <a:pt x="19446" y="16460"/>
                    <a:pt x="19825" y="16481"/>
                    <a:pt x="20188" y="16425"/>
                  </a:cubicBezTo>
                  <a:cubicBezTo>
                    <a:pt x="19814" y="16543"/>
                    <a:pt x="19399" y="16575"/>
                    <a:pt x="18999" y="16516"/>
                  </a:cubicBezTo>
                  <a:cubicBezTo>
                    <a:pt x="18348" y="16419"/>
                    <a:pt x="17824" y="16098"/>
                    <a:pt x="17260" y="15847"/>
                  </a:cubicBezTo>
                  <a:cubicBezTo>
                    <a:pt x="16850" y="15664"/>
                    <a:pt x="16401" y="15515"/>
                    <a:pt x="15919" y="15509"/>
                  </a:cubicBezTo>
                  <a:cubicBezTo>
                    <a:pt x="15679" y="15505"/>
                    <a:pt x="15440" y="15539"/>
                    <a:pt x="15219" y="15606"/>
                  </a:cubicBezTo>
                  <a:cubicBezTo>
                    <a:pt x="15483" y="15667"/>
                    <a:pt x="15730" y="15763"/>
                    <a:pt x="15945" y="15890"/>
                  </a:cubicBezTo>
                  <a:cubicBezTo>
                    <a:pt x="16512" y="16225"/>
                    <a:pt x="16854" y="16764"/>
                    <a:pt x="17556" y="16935"/>
                  </a:cubicBezTo>
                  <a:cubicBezTo>
                    <a:pt x="18092" y="17065"/>
                    <a:pt x="18675" y="16928"/>
                    <a:pt x="19226" y="17009"/>
                  </a:cubicBezTo>
                  <a:cubicBezTo>
                    <a:pt x="19590" y="17063"/>
                    <a:pt x="19916" y="17207"/>
                    <a:pt x="20147" y="17417"/>
                  </a:cubicBezTo>
                  <a:cubicBezTo>
                    <a:pt x="19795" y="17217"/>
                    <a:pt x="19358" y="17114"/>
                    <a:pt x="18911" y="17123"/>
                  </a:cubicBezTo>
                  <a:cubicBezTo>
                    <a:pt x="18667" y="17129"/>
                    <a:pt x="18427" y="17169"/>
                    <a:pt x="18184" y="17188"/>
                  </a:cubicBezTo>
                  <a:cubicBezTo>
                    <a:pt x="17901" y="17211"/>
                    <a:pt x="17614" y="17205"/>
                    <a:pt x="17333" y="17171"/>
                  </a:cubicBezTo>
                  <a:cubicBezTo>
                    <a:pt x="17400" y="17375"/>
                    <a:pt x="17557" y="17557"/>
                    <a:pt x="17780" y="17690"/>
                  </a:cubicBezTo>
                  <a:cubicBezTo>
                    <a:pt x="18439" y="18082"/>
                    <a:pt x="19412" y="17941"/>
                    <a:pt x="20144" y="18244"/>
                  </a:cubicBezTo>
                  <a:cubicBezTo>
                    <a:pt x="20540" y="18408"/>
                    <a:pt x="20823" y="18684"/>
                    <a:pt x="20924" y="19006"/>
                  </a:cubicBezTo>
                  <a:cubicBezTo>
                    <a:pt x="20654" y="18787"/>
                    <a:pt x="20326" y="18608"/>
                    <a:pt x="19959" y="18482"/>
                  </a:cubicBezTo>
                  <a:cubicBezTo>
                    <a:pt x="19664" y="18380"/>
                    <a:pt x="19348" y="18313"/>
                    <a:pt x="19023" y="18293"/>
                  </a:cubicBezTo>
                  <a:cubicBezTo>
                    <a:pt x="18714" y="18275"/>
                    <a:pt x="18403" y="18298"/>
                    <a:pt x="18114" y="18214"/>
                  </a:cubicBezTo>
                  <a:cubicBezTo>
                    <a:pt x="17939" y="18164"/>
                    <a:pt x="17789" y="18078"/>
                    <a:pt x="17682" y="17966"/>
                  </a:cubicBezTo>
                  <a:cubicBezTo>
                    <a:pt x="17559" y="18120"/>
                    <a:pt x="17552" y="18308"/>
                    <a:pt x="17662" y="18467"/>
                  </a:cubicBezTo>
                  <a:cubicBezTo>
                    <a:pt x="17899" y="18811"/>
                    <a:pt x="18521" y="18858"/>
                    <a:pt x="18891" y="19121"/>
                  </a:cubicBezTo>
                  <a:cubicBezTo>
                    <a:pt x="19065" y="19244"/>
                    <a:pt x="19173" y="19408"/>
                    <a:pt x="19196" y="19583"/>
                  </a:cubicBezTo>
                  <a:cubicBezTo>
                    <a:pt x="19062" y="19446"/>
                    <a:pt x="18887" y="19331"/>
                    <a:pt x="18685" y="19249"/>
                  </a:cubicBezTo>
                  <a:cubicBezTo>
                    <a:pt x="18266" y="19078"/>
                    <a:pt x="17723" y="19035"/>
                    <a:pt x="17461" y="18736"/>
                  </a:cubicBezTo>
                  <a:cubicBezTo>
                    <a:pt x="17310" y="18563"/>
                    <a:pt x="17302" y="18353"/>
                    <a:pt x="17267" y="18154"/>
                  </a:cubicBezTo>
                  <a:cubicBezTo>
                    <a:pt x="17194" y="17738"/>
                    <a:pt x="16989" y="17336"/>
                    <a:pt x="16675" y="16981"/>
                  </a:cubicBezTo>
                  <a:cubicBezTo>
                    <a:pt x="16384" y="16652"/>
                    <a:pt x="15998" y="16365"/>
                    <a:pt x="15501" y="16212"/>
                  </a:cubicBezTo>
                  <a:cubicBezTo>
                    <a:pt x="15126" y="16097"/>
                    <a:pt x="14719" y="16069"/>
                    <a:pt x="14319" y="16059"/>
                  </a:cubicBezTo>
                  <a:cubicBezTo>
                    <a:pt x="13974" y="16050"/>
                    <a:pt x="13625" y="16055"/>
                    <a:pt x="13275" y="16073"/>
                  </a:cubicBezTo>
                  <a:cubicBezTo>
                    <a:pt x="13443" y="16318"/>
                    <a:pt x="13748" y="16499"/>
                    <a:pt x="14112" y="16571"/>
                  </a:cubicBezTo>
                  <a:cubicBezTo>
                    <a:pt x="14795" y="16705"/>
                    <a:pt x="15704" y="16501"/>
                    <a:pt x="16024" y="16987"/>
                  </a:cubicBezTo>
                  <a:cubicBezTo>
                    <a:pt x="16198" y="17251"/>
                    <a:pt x="15992" y="17558"/>
                    <a:pt x="16086" y="17840"/>
                  </a:cubicBezTo>
                  <a:cubicBezTo>
                    <a:pt x="16120" y="17943"/>
                    <a:pt x="16193" y="18037"/>
                    <a:pt x="16298" y="18112"/>
                  </a:cubicBezTo>
                  <a:cubicBezTo>
                    <a:pt x="16149" y="18097"/>
                    <a:pt x="16017" y="18035"/>
                    <a:pt x="15938" y="17942"/>
                  </a:cubicBezTo>
                  <a:cubicBezTo>
                    <a:pt x="15724" y="17687"/>
                    <a:pt x="15990" y="17335"/>
                    <a:pt x="15742" y="17091"/>
                  </a:cubicBezTo>
                  <a:cubicBezTo>
                    <a:pt x="15593" y="16946"/>
                    <a:pt x="15336" y="16910"/>
                    <a:pt x="15099" y="16898"/>
                  </a:cubicBezTo>
                  <a:cubicBezTo>
                    <a:pt x="14852" y="16886"/>
                    <a:pt x="14599" y="16894"/>
                    <a:pt x="14342" y="16925"/>
                  </a:cubicBezTo>
                  <a:cubicBezTo>
                    <a:pt x="14387" y="17069"/>
                    <a:pt x="14486" y="17202"/>
                    <a:pt x="14629" y="17308"/>
                  </a:cubicBezTo>
                  <a:cubicBezTo>
                    <a:pt x="14886" y="17498"/>
                    <a:pt x="15265" y="17586"/>
                    <a:pt x="15492" y="17801"/>
                  </a:cubicBezTo>
                  <a:cubicBezTo>
                    <a:pt x="15666" y="17966"/>
                    <a:pt x="15722" y="18181"/>
                    <a:pt x="15643" y="18381"/>
                  </a:cubicBezTo>
                  <a:cubicBezTo>
                    <a:pt x="15625" y="18251"/>
                    <a:pt x="15563" y="18126"/>
                    <a:pt x="15464" y="18017"/>
                  </a:cubicBezTo>
                  <a:cubicBezTo>
                    <a:pt x="15065" y="17582"/>
                    <a:pt x="14221" y="17515"/>
                    <a:pt x="13766" y="17115"/>
                  </a:cubicBezTo>
                  <a:cubicBezTo>
                    <a:pt x="13536" y="16911"/>
                    <a:pt x="13434" y="16642"/>
                    <a:pt x="13168" y="16461"/>
                  </a:cubicBezTo>
                  <a:cubicBezTo>
                    <a:pt x="12661" y="16118"/>
                    <a:pt x="11880" y="16248"/>
                    <a:pt x="11237" y="16088"/>
                  </a:cubicBezTo>
                  <a:cubicBezTo>
                    <a:pt x="10991" y="16026"/>
                    <a:pt x="10770" y="15923"/>
                    <a:pt x="10592" y="15785"/>
                  </a:cubicBezTo>
                  <a:cubicBezTo>
                    <a:pt x="10631" y="16089"/>
                    <a:pt x="10805" y="16375"/>
                    <a:pt x="11088" y="16600"/>
                  </a:cubicBezTo>
                  <a:cubicBezTo>
                    <a:pt x="11762" y="17138"/>
                    <a:pt x="12901" y="17233"/>
                    <a:pt x="13550" y="17788"/>
                  </a:cubicBezTo>
                  <a:cubicBezTo>
                    <a:pt x="14062" y="18228"/>
                    <a:pt x="14154" y="18873"/>
                    <a:pt x="14763" y="19249"/>
                  </a:cubicBezTo>
                  <a:cubicBezTo>
                    <a:pt x="15106" y="19461"/>
                    <a:pt x="15562" y="19550"/>
                    <a:pt x="16005" y="19493"/>
                  </a:cubicBezTo>
                  <a:cubicBezTo>
                    <a:pt x="16310" y="19499"/>
                    <a:pt x="16594" y="19605"/>
                    <a:pt x="16778" y="19781"/>
                  </a:cubicBezTo>
                  <a:cubicBezTo>
                    <a:pt x="17024" y="20016"/>
                    <a:pt x="17055" y="20336"/>
                    <a:pt x="16855" y="20594"/>
                  </a:cubicBezTo>
                  <a:cubicBezTo>
                    <a:pt x="16954" y="20326"/>
                    <a:pt x="16811" y="20042"/>
                    <a:pt x="16497" y="19884"/>
                  </a:cubicBezTo>
                  <a:cubicBezTo>
                    <a:pt x="16080" y="19673"/>
                    <a:pt x="15527" y="19760"/>
                    <a:pt x="15044" y="19659"/>
                  </a:cubicBezTo>
                  <a:cubicBezTo>
                    <a:pt x="14635" y="19574"/>
                    <a:pt x="14300" y="19359"/>
                    <a:pt x="14132" y="19075"/>
                  </a:cubicBezTo>
                  <a:cubicBezTo>
                    <a:pt x="14071" y="19278"/>
                    <a:pt x="14103" y="19490"/>
                    <a:pt x="14224" y="19678"/>
                  </a:cubicBezTo>
                  <a:cubicBezTo>
                    <a:pt x="14362" y="19891"/>
                    <a:pt x="14603" y="20057"/>
                    <a:pt x="14775" y="20257"/>
                  </a:cubicBezTo>
                  <a:cubicBezTo>
                    <a:pt x="15124" y="20661"/>
                    <a:pt x="15171" y="21165"/>
                    <a:pt x="14900" y="21600"/>
                  </a:cubicBezTo>
                  <a:cubicBezTo>
                    <a:pt x="15017" y="21373"/>
                    <a:pt x="15017" y="21123"/>
                    <a:pt x="14900" y="20895"/>
                  </a:cubicBezTo>
                  <a:cubicBezTo>
                    <a:pt x="14666" y="20437"/>
                    <a:pt x="14006" y="20155"/>
                    <a:pt x="13810" y="19685"/>
                  </a:cubicBezTo>
                  <a:cubicBezTo>
                    <a:pt x="13681" y="19375"/>
                    <a:pt x="13785" y="19043"/>
                    <a:pt x="13719" y="18724"/>
                  </a:cubicBezTo>
                  <a:cubicBezTo>
                    <a:pt x="13603" y="18159"/>
                    <a:pt x="13004" y="17709"/>
                    <a:pt x="12229" y="17605"/>
                  </a:cubicBezTo>
                  <a:cubicBezTo>
                    <a:pt x="12046" y="17873"/>
                    <a:pt x="12021" y="18183"/>
                    <a:pt x="12159" y="18464"/>
                  </a:cubicBezTo>
                  <a:cubicBezTo>
                    <a:pt x="12345" y="18845"/>
                    <a:pt x="12794" y="19112"/>
                    <a:pt x="13104" y="19445"/>
                  </a:cubicBezTo>
                  <a:cubicBezTo>
                    <a:pt x="13215" y="19563"/>
                    <a:pt x="13308" y="19695"/>
                    <a:pt x="13302" y="19838"/>
                  </a:cubicBezTo>
                  <a:cubicBezTo>
                    <a:pt x="13293" y="20041"/>
                    <a:pt x="13089" y="20197"/>
                    <a:pt x="12957" y="20370"/>
                  </a:cubicBezTo>
                  <a:cubicBezTo>
                    <a:pt x="12822" y="20548"/>
                    <a:pt x="12759" y="20750"/>
                    <a:pt x="12778" y="20954"/>
                  </a:cubicBezTo>
                  <a:cubicBezTo>
                    <a:pt x="12602" y="20765"/>
                    <a:pt x="12559" y="20527"/>
                    <a:pt x="12660" y="20311"/>
                  </a:cubicBezTo>
                  <a:cubicBezTo>
                    <a:pt x="12731" y="20159"/>
                    <a:pt x="12875" y="20023"/>
                    <a:pt x="12886" y="19862"/>
                  </a:cubicBezTo>
                  <a:cubicBezTo>
                    <a:pt x="12899" y="19647"/>
                    <a:pt x="12704" y="19476"/>
                    <a:pt x="12507" y="19333"/>
                  </a:cubicBezTo>
                  <a:cubicBezTo>
                    <a:pt x="12364" y="19230"/>
                    <a:pt x="12210" y="19132"/>
                    <a:pt x="12044" y="19040"/>
                  </a:cubicBezTo>
                  <a:cubicBezTo>
                    <a:pt x="11863" y="19211"/>
                    <a:pt x="11733" y="19408"/>
                    <a:pt x="11662" y="19617"/>
                  </a:cubicBezTo>
                  <a:cubicBezTo>
                    <a:pt x="11596" y="19809"/>
                    <a:pt x="11582" y="20008"/>
                    <a:pt x="11619" y="20204"/>
                  </a:cubicBezTo>
                  <a:cubicBezTo>
                    <a:pt x="11465" y="20058"/>
                    <a:pt x="11391" y="19877"/>
                    <a:pt x="11408" y="19694"/>
                  </a:cubicBezTo>
                  <a:cubicBezTo>
                    <a:pt x="11440" y="19361"/>
                    <a:pt x="11768" y="19087"/>
                    <a:pt x="11849" y="18760"/>
                  </a:cubicBezTo>
                  <a:cubicBezTo>
                    <a:pt x="11928" y="18440"/>
                    <a:pt x="11777" y="18131"/>
                    <a:pt x="11602" y="17847"/>
                  </a:cubicBezTo>
                  <a:cubicBezTo>
                    <a:pt x="11444" y="17591"/>
                    <a:pt x="11258" y="17339"/>
                    <a:pt x="11042" y="17094"/>
                  </a:cubicBezTo>
                  <a:cubicBezTo>
                    <a:pt x="11056" y="17311"/>
                    <a:pt x="10989" y="17527"/>
                    <a:pt x="10850" y="17719"/>
                  </a:cubicBezTo>
                  <a:cubicBezTo>
                    <a:pt x="10625" y="18027"/>
                    <a:pt x="10217" y="18277"/>
                    <a:pt x="10189" y="18629"/>
                  </a:cubicBezTo>
                  <a:cubicBezTo>
                    <a:pt x="10176" y="18791"/>
                    <a:pt x="10251" y="18950"/>
                    <a:pt x="10399" y="19073"/>
                  </a:cubicBezTo>
                  <a:cubicBezTo>
                    <a:pt x="10135" y="19021"/>
                    <a:pt x="9934" y="18865"/>
                    <a:pt x="9881" y="18671"/>
                  </a:cubicBezTo>
                  <a:cubicBezTo>
                    <a:pt x="9755" y="18213"/>
                    <a:pt x="10424" y="17892"/>
                    <a:pt x="10555" y="17454"/>
                  </a:cubicBezTo>
                  <a:cubicBezTo>
                    <a:pt x="10710" y="16935"/>
                    <a:pt x="10137" y="16506"/>
                    <a:pt x="9749" y="16057"/>
                  </a:cubicBezTo>
                  <a:cubicBezTo>
                    <a:pt x="9570" y="15850"/>
                    <a:pt x="9430" y="15627"/>
                    <a:pt x="9334" y="15392"/>
                  </a:cubicBezTo>
                  <a:cubicBezTo>
                    <a:pt x="9569" y="15972"/>
                    <a:pt x="9484" y="16594"/>
                    <a:pt x="9098" y="17130"/>
                  </a:cubicBezTo>
                  <a:cubicBezTo>
                    <a:pt x="8793" y="17553"/>
                    <a:pt x="8313" y="17970"/>
                    <a:pt x="8530" y="18422"/>
                  </a:cubicBezTo>
                  <a:cubicBezTo>
                    <a:pt x="8763" y="18908"/>
                    <a:pt x="9666" y="19025"/>
                    <a:pt x="9924" y="19501"/>
                  </a:cubicBezTo>
                  <a:cubicBezTo>
                    <a:pt x="10028" y="19694"/>
                    <a:pt x="9999" y="19912"/>
                    <a:pt x="9846" y="20088"/>
                  </a:cubicBezTo>
                  <a:cubicBezTo>
                    <a:pt x="9842" y="19909"/>
                    <a:pt x="9771" y="19734"/>
                    <a:pt x="9641" y="19581"/>
                  </a:cubicBezTo>
                  <a:cubicBezTo>
                    <a:pt x="9420" y="19322"/>
                    <a:pt x="9052" y="19148"/>
                    <a:pt x="8636" y="19107"/>
                  </a:cubicBezTo>
                  <a:cubicBezTo>
                    <a:pt x="8075" y="19335"/>
                    <a:pt x="7889" y="19857"/>
                    <a:pt x="8228" y="20253"/>
                  </a:cubicBezTo>
                  <a:cubicBezTo>
                    <a:pt x="8446" y="20508"/>
                    <a:pt x="8879" y="20686"/>
                    <a:pt x="8870" y="20993"/>
                  </a:cubicBezTo>
                  <a:cubicBezTo>
                    <a:pt x="8867" y="21079"/>
                    <a:pt x="8825" y="21162"/>
                    <a:pt x="8749" y="21228"/>
                  </a:cubicBezTo>
                  <a:cubicBezTo>
                    <a:pt x="8754" y="21121"/>
                    <a:pt x="8714" y="21016"/>
                    <a:pt x="8632" y="20926"/>
                  </a:cubicBezTo>
                  <a:cubicBezTo>
                    <a:pt x="8442" y="20717"/>
                    <a:pt x="8073" y="20635"/>
                    <a:pt x="7872" y="20432"/>
                  </a:cubicBezTo>
                  <a:cubicBezTo>
                    <a:pt x="7468" y="20023"/>
                    <a:pt x="7919" y="19511"/>
                    <a:pt x="7921" y="19025"/>
                  </a:cubicBezTo>
                  <a:cubicBezTo>
                    <a:pt x="7921" y="18908"/>
                    <a:pt x="7894" y="18792"/>
                    <a:pt x="7881" y="18676"/>
                  </a:cubicBezTo>
                  <a:cubicBezTo>
                    <a:pt x="7853" y="18410"/>
                    <a:pt x="7902" y="18142"/>
                    <a:pt x="8026" y="17891"/>
                  </a:cubicBezTo>
                  <a:cubicBezTo>
                    <a:pt x="7427" y="17988"/>
                    <a:pt x="6892" y="18229"/>
                    <a:pt x="6507" y="18575"/>
                  </a:cubicBezTo>
                  <a:cubicBezTo>
                    <a:pt x="6224" y="18829"/>
                    <a:pt x="6034" y="19131"/>
                    <a:pt x="5955" y="19453"/>
                  </a:cubicBezTo>
                  <a:cubicBezTo>
                    <a:pt x="5814" y="19072"/>
                    <a:pt x="5926" y="18665"/>
                    <a:pt x="6256" y="18352"/>
                  </a:cubicBezTo>
                  <a:cubicBezTo>
                    <a:pt x="6706" y="17925"/>
                    <a:pt x="7471" y="17756"/>
                    <a:pt x="7986" y="17373"/>
                  </a:cubicBezTo>
                  <a:cubicBezTo>
                    <a:pt x="8658" y="16871"/>
                    <a:pt x="8807" y="16113"/>
                    <a:pt x="8355" y="15496"/>
                  </a:cubicBezTo>
                  <a:cubicBezTo>
                    <a:pt x="8229" y="15801"/>
                    <a:pt x="8019" y="16082"/>
                    <a:pt x="7742" y="16322"/>
                  </a:cubicBezTo>
                  <a:cubicBezTo>
                    <a:pt x="7409" y="16611"/>
                    <a:pt x="6985" y="16837"/>
                    <a:pt x="6548" y="17052"/>
                  </a:cubicBezTo>
                  <a:cubicBezTo>
                    <a:pt x="5924" y="17360"/>
                    <a:pt x="5259" y="17655"/>
                    <a:pt x="4877" y="18129"/>
                  </a:cubicBezTo>
                  <a:cubicBezTo>
                    <a:pt x="4436" y="18675"/>
                    <a:pt x="4436" y="19394"/>
                    <a:pt x="3776" y="19822"/>
                  </a:cubicBezTo>
                  <a:cubicBezTo>
                    <a:pt x="3523" y="19986"/>
                    <a:pt x="3199" y="20082"/>
                    <a:pt x="2860" y="20093"/>
                  </a:cubicBezTo>
                  <a:cubicBezTo>
                    <a:pt x="3149" y="20027"/>
                    <a:pt x="3395" y="19887"/>
                    <a:pt x="3554" y="19700"/>
                  </a:cubicBezTo>
                  <a:cubicBezTo>
                    <a:pt x="3761" y="19454"/>
                    <a:pt x="3794" y="19161"/>
                    <a:pt x="3871" y="18884"/>
                  </a:cubicBezTo>
                  <a:cubicBezTo>
                    <a:pt x="3942" y="18631"/>
                    <a:pt x="4053" y="18383"/>
                    <a:pt x="4201" y="18146"/>
                  </a:cubicBezTo>
                  <a:cubicBezTo>
                    <a:pt x="3966" y="18281"/>
                    <a:pt x="3675" y="18354"/>
                    <a:pt x="3375" y="18354"/>
                  </a:cubicBezTo>
                  <a:cubicBezTo>
                    <a:pt x="3005" y="18355"/>
                    <a:pt x="2652" y="18243"/>
                    <a:pt x="2283" y="18239"/>
                  </a:cubicBezTo>
                  <a:cubicBezTo>
                    <a:pt x="1896" y="18235"/>
                    <a:pt x="1523" y="18346"/>
                    <a:pt x="1253" y="18547"/>
                  </a:cubicBezTo>
                  <a:cubicBezTo>
                    <a:pt x="1409" y="18374"/>
                    <a:pt x="1621" y="18233"/>
                    <a:pt x="1871" y="18133"/>
                  </a:cubicBezTo>
                  <a:cubicBezTo>
                    <a:pt x="2247" y="17984"/>
                    <a:pt x="2684" y="17940"/>
                    <a:pt x="3102" y="18008"/>
                  </a:cubicBezTo>
                  <a:cubicBezTo>
                    <a:pt x="3332" y="18023"/>
                    <a:pt x="3563" y="18005"/>
                    <a:pt x="3783" y="17955"/>
                  </a:cubicBezTo>
                  <a:cubicBezTo>
                    <a:pt x="4131" y="17877"/>
                    <a:pt x="4431" y="17725"/>
                    <a:pt x="4731" y="17584"/>
                  </a:cubicBezTo>
                  <a:cubicBezTo>
                    <a:pt x="5221" y="17355"/>
                    <a:pt x="5738" y="17138"/>
                    <a:pt x="6078" y="16793"/>
                  </a:cubicBezTo>
                  <a:cubicBezTo>
                    <a:pt x="6168" y="16702"/>
                    <a:pt x="6243" y="16604"/>
                    <a:pt x="6302" y="16501"/>
                  </a:cubicBezTo>
                  <a:cubicBezTo>
                    <a:pt x="5880" y="16686"/>
                    <a:pt x="5417" y="16818"/>
                    <a:pt x="4934" y="16890"/>
                  </a:cubicBezTo>
                  <a:cubicBezTo>
                    <a:pt x="4454" y="16962"/>
                    <a:pt x="3961" y="16974"/>
                    <a:pt x="3476" y="16926"/>
                  </a:cubicBezTo>
                  <a:cubicBezTo>
                    <a:pt x="3081" y="16895"/>
                    <a:pt x="2685" y="16969"/>
                    <a:pt x="2360" y="17134"/>
                  </a:cubicBezTo>
                  <a:cubicBezTo>
                    <a:pt x="1828" y="17404"/>
                    <a:pt x="1519" y="17900"/>
                    <a:pt x="876" y="18010"/>
                  </a:cubicBezTo>
                  <a:cubicBezTo>
                    <a:pt x="568" y="18062"/>
                    <a:pt x="244" y="18008"/>
                    <a:pt x="0" y="17862"/>
                  </a:cubicBezTo>
                  <a:cubicBezTo>
                    <a:pt x="314" y="17920"/>
                    <a:pt x="646" y="17891"/>
                    <a:pt x="932" y="17780"/>
                  </a:cubicBezTo>
                  <a:cubicBezTo>
                    <a:pt x="1530" y="17547"/>
                    <a:pt x="1785" y="17019"/>
                    <a:pt x="2371" y="16772"/>
                  </a:cubicBezTo>
                  <a:cubicBezTo>
                    <a:pt x="2616" y="16669"/>
                    <a:pt x="2901" y="16625"/>
                    <a:pt x="3183" y="16647"/>
                  </a:cubicBezTo>
                  <a:cubicBezTo>
                    <a:pt x="2891" y="16465"/>
                    <a:pt x="2525" y="16357"/>
                    <a:pt x="2141" y="16337"/>
                  </a:cubicBezTo>
                  <a:cubicBezTo>
                    <a:pt x="1606" y="16309"/>
                    <a:pt x="1080" y="16453"/>
                    <a:pt x="705" y="16731"/>
                  </a:cubicBezTo>
                  <a:cubicBezTo>
                    <a:pt x="938" y="16409"/>
                    <a:pt x="1373" y="16188"/>
                    <a:pt x="1871" y="16140"/>
                  </a:cubicBezTo>
                  <a:cubicBezTo>
                    <a:pt x="2831" y="16047"/>
                    <a:pt x="3667" y="16602"/>
                    <a:pt x="4626" y="16600"/>
                  </a:cubicBezTo>
                  <a:cubicBezTo>
                    <a:pt x="5182" y="16600"/>
                    <a:pt x="5707" y="16412"/>
                    <a:pt x="6045" y="16092"/>
                  </a:cubicBezTo>
                  <a:cubicBezTo>
                    <a:pt x="5834" y="16050"/>
                    <a:pt x="5630" y="15991"/>
                    <a:pt x="5436" y="15916"/>
                  </a:cubicBezTo>
                  <a:cubicBezTo>
                    <a:pt x="4976" y="15740"/>
                    <a:pt x="4576" y="15480"/>
                    <a:pt x="4077" y="15369"/>
                  </a:cubicBezTo>
                  <a:cubicBezTo>
                    <a:pt x="3734" y="15292"/>
                    <a:pt x="3367" y="15292"/>
                    <a:pt x="3024" y="15368"/>
                  </a:cubicBezTo>
                  <a:cubicBezTo>
                    <a:pt x="3362" y="15196"/>
                    <a:pt x="3777" y="15125"/>
                    <a:pt x="4186" y="15167"/>
                  </a:cubicBezTo>
                  <a:cubicBezTo>
                    <a:pt x="5227" y="15275"/>
                    <a:pt x="6214" y="16089"/>
                    <a:pt x="7136" y="15608"/>
                  </a:cubicBezTo>
                  <a:cubicBezTo>
                    <a:pt x="7340" y="15501"/>
                    <a:pt x="7474" y="15337"/>
                    <a:pt x="7504" y="15155"/>
                  </a:cubicBezTo>
                  <a:lnTo>
                    <a:pt x="7332" y="11913"/>
                  </a:lnTo>
                  <a:cubicBezTo>
                    <a:pt x="7341" y="11767"/>
                    <a:pt x="7290" y="11622"/>
                    <a:pt x="7185" y="11498"/>
                  </a:cubicBezTo>
                  <a:cubicBezTo>
                    <a:pt x="7044" y="11328"/>
                    <a:pt x="6818" y="11210"/>
                    <a:pt x="6599" y="11093"/>
                  </a:cubicBezTo>
                  <a:cubicBezTo>
                    <a:pt x="6317" y="10943"/>
                    <a:pt x="6040" y="10789"/>
                    <a:pt x="5765" y="10633"/>
                  </a:cubicBezTo>
                  <a:lnTo>
                    <a:pt x="6003" y="10318"/>
                  </a:lnTo>
                  <a:cubicBezTo>
                    <a:pt x="6140" y="10419"/>
                    <a:pt x="6291" y="10510"/>
                    <a:pt x="6454" y="10590"/>
                  </a:cubicBezTo>
                  <a:cubicBezTo>
                    <a:pt x="6696" y="10709"/>
                    <a:pt x="6961" y="10800"/>
                    <a:pt x="7240" y="10862"/>
                  </a:cubicBezTo>
                  <a:cubicBezTo>
                    <a:pt x="7379" y="10528"/>
                    <a:pt x="7389" y="10172"/>
                    <a:pt x="7271" y="9833"/>
                  </a:cubicBezTo>
                  <a:cubicBezTo>
                    <a:pt x="7140" y="9455"/>
                    <a:pt x="6863" y="9120"/>
                    <a:pt x="6521" y="8831"/>
                  </a:cubicBezTo>
                  <a:cubicBezTo>
                    <a:pt x="5585" y="8038"/>
                    <a:pt x="4185" y="7598"/>
                    <a:pt x="3179" y="6842"/>
                  </a:cubicBezTo>
                  <a:cubicBezTo>
                    <a:pt x="2535" y="6358"/>
                    <a:pt x="2075" y="5762"/>
                    <a:pt x="1844" y="5111"/>
                  </a:cubicBezTo>
                  <a:lnTo>
                    <a:pt x="2226" y="4891"/>
                  </a:lnTo>
                  <a:cubicBezTo>
                    <a:pt x="2760" y="5647"/>
                    <a:pt x="3549" y="6293"/>
                    <a:pt x="4519" y="6770"/>
                  </a:cubicBezTo>
                  <a:cubicBezTo>
                    <a:pt x="5572" y="7287"/>
                    <a:pt x="6800" y="7586"/>
                    <a:pt x="8071" y="7635"/>
                  </a:cubicBezTo>
                  <a:lnTo>
                    <a:pt x="9086" y="5527"/>
                  </a:lnTo>
                  <a:cubicBezTo>
                    <a:pt x="9273" y="5052"/>
                    <a:pt x="9321" y="4554"/>
                    <a:pt x="9228" y="4065"/>
                  </a:cubicBezTo>
                  <a:cubicBezTo>
                    <a:pt x="9128" y="3540"/>
                    <a:pt x="8868" y="3041"/>
                    <a:pt x="8541" y="2567"/>
                  </a:cubicBezTo>
                  <a:cubicBezTo>
                    <a:pt x="8008" y="1797"/>
                    <a:pt x="7302" y="1096"/>
                    <a:pt x="6450" y="494"/>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42" name="Shape 3542"/>
            <p:cNvSpPr/>
            <p:nvPr/>
          </p:nvSpPr>
          <p:spPr>
            <a:xfrm>
              <a:off x="2378446" y="197261"/>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43" name="Shape 3543"/>
            <p:cNvSpPr/>
            <p:nvPr/>
          </p:nvSpPr>
          <p:spPr>
            <a:xfrm>
              <a:off x="2222158" y="196673"/>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44" name="Shape 3544"/>
            <p:cNvSpPr/>
            <p:nvPr/>
          </p:nvSpPr>
          <p:spPr>
            <a:xfrm rot="3558016">
              <a:off x="2682897" y="517074"/>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45" name="Shape 3545"/>
            <p:cNvSpPr/>
            <p:nvPr/>
          </p:nvSpPr>
          <p:spPr>
            <a:xfrm rot="3558016">
              <a:off x="2601619" y="384064"/>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46" name="Shape 3546"/>
            <p:cNvSpPr/>
            <p:nvPr/>
          </p:nvSpPr>
          <p:spPr>
            <a:xfrm rot="2043825">
              <a:off x="2004947" y="676366"/>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47" name="Shape 3547"/>
            <p:cNvSpPr/>
            <p:nvPr/>
          </p:nvSpPr>
          <p:spPr>
            <a:xfrm rot="2043825">
              <a:off x="1874871" y="589565"/>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48" name="Shape 3548"/>
            <p:cNvSpPr/>
            <p:nvPr/>
          </p:nvSpPr>
          <p:spPr>
            <a:xfrm rot="251292">
              <a:off x="2035400" y="89796"/>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49" name="Shape 3549"/>
            <p:cNvSpPr/>
            <p:nvPr/>
          </p:nvSpPr>
          <p:spPr>
            <a:xfrm rot="251292">
              <a:off x="1879499" y="77973"/>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0" name="Shape 3550"/>
            <p:cNvSpPr/>
            <p:nvPr/>
          </p:nvSpPr>
          <p:spPr>
            <a:xfrm rot="1038314">
              <a:off x="1712939" y="362712"/>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1" name="Shape 3551"/>
            <p:cNvSpPr/>
            <p:nvPr/>
          </p:nvSpPr>
          <p:spPr>
            <a:xfrm rot="1038314">
              <a:off x="1563517" y="316353"/>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2" name="Shape 3552"/>
            <p:cNvSpPr/>
            <p:nvPr/>
          </p:nvSpPr>
          <p:spPr>
            <a:xfrm rot="21227908">
              <a:off x="1448916" y="6003"/>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3" name="Shape 3553"/>
            <p:cNvSpPr/>
            <p:nvPr/>
          </p:nvSpPr>
          <p:spPr>
            <a:xfrm rot="21227908">
              <a:off x="1293563" y="22030"/>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4" name="Shape 3554"/>
            <p:cNvSpPr/>
            <p:nvPr/>
          </p:nvSpPr>
          <p:spPr>
            <a:xfrm rot="18464531">
              <a:off x="1218612" y="297913"/>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5" name="Shape 3555"/>
            <p:cNvSpPr/>
            <p:nvPr/>
          </p:nvSpPr>
          <p:spPr>
            <a:xfrm rot="18464531">
              <a:off x="1122246" y="418837"/>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6" name="Shape 3556"/>
            <p:cNvSpPr/>
            <p:nvPr/>
          </p:nvSpPr>
          <p:spPr>
            <a:xfrm rot="16317378">
              <a:off x="1155716" y="693861"/>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7" name="Shape 3557"/>
            <p:cNvSpPr/>
            <p:nvPr/>
          </p:nvSpPr>
          <p:spPr>
            <a:xfrm rot="16317378">
              <a:off x="1148322" y="846692"/>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8" name="Shape 3558"/>
            <p:cNvSpPr/>
            <p:nvPr/>
          </p:nvSpPr>
          <p:spPr>
            <a:xfrm rot="16913727">
              <a:off x="1439036" y="1021875"/>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59" name="Shape 3559"/>
            <p:cNvSpPr/>
            <p:nvPr/>
          </p:nvSpPr>
          <p:spPr>
            <a:xfrm rot="16913727">
              <a:off x="1405180" y="1171548"/>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0" name="Shape 3560"/>
            <p:cNvSpPr/>
            <p:nvPr/>
          </p:nvSpPr>
          <p:spPr>
            <a:xfrm rot="17857806">
              <a:off x="826592" y="403879"/>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1" name="Shape 3561"/>
            <p:cNvSpPr/>
            <p:nvPr/>
          </p:nvSpPr>
          <p:spPr>
            <a:xfrm rot="17857806">
              <a:off x="753076" y="539397"/>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2" name="Shape 3562"/>
            <p:cNvSpPr/>
            <p:nvPr/>
          </p:nvSpPr>
          <p:spPr>
            <a:xfrm rot="17524442">
              <a:off x="610989" y="672838"/>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3" name="Shape 3563"/>
            <p:cNvSpPr/>
            <p:nvPr/>
          </p:nvSpPr>
          <p:spPr>
            <a:xfrm rot="17524442">
              <a:off x="551016" y="814594"/>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4" name="Shape 3564"/>
            <p:cNvSpPr/>
            <p:nvPr/>
          </p:nvSpPr>
          <p:spPr>
            <a:xfrm rot="251032">
              <a:off x="1092260" y="1275991"/>
              <a:ext cx="137927" cy="494180"/>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5" name="Shape 3565"/>
            <p:cNvSpPr/>
            <p:nvPr/>
          </p:nvSpPr>
          <p:spPr>
            <a:xfrm rot="251032">
              <a:off x="936358" y="1264180"/>
              <a:ext cx="142860" cy="496004"/>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6" name="Shape 3566"/>
            <p:cNvSpPr/>
            <p:nvPr/>
          </p:nvSpPr>
          <p:spPr>
            <a:xfrm rot="19876943">
              <a:off x="1444393" y="1533403"/>
              <a:ext cx="137926" cy="494180"/>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7" name="Shape 3567"/>
            <p:cNvSpPr/>
            <p:nvPr/>
          </p:nvSpPr>
          <p:spPr>
            <a:xfrm rot="19876943">
              <a:off x="1307180" y="1606686"/>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8" name="Shape 3568"/>
            <p:cNvSpPr/>
            <p:nvPr/>
          </p:nvSpPr>
          <p:spPr>
            <a:xfrm rot="19271235">
              <a:off x="657119" y="1124448"/>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69" name="Shape 3569"/>
            <p:cNvSpPr/>
            <p:nvPr/>
          </p:nvSpPr>
          <p:spPr>
            <a:xfrm rot="19271235">
              <a:off x="534998" y="1220201"/>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0" name="Shape 3570"/>
            <p:cNvSpPr/>
            <p:nvPr/>
          </p:nvSpPr>
          <p:spPr>
            <a:xfrm rot="17913690">
              <a:off x="256265" y="1191946"/>
              <a:ext cx="137927" cy="494180"/>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1" name="Shape 3571"/>
            <p:cNvSpPr/>
            <p:nvPr/>
          </p:nvSpPr>
          <p:spPr>
            <a:xfrm rot="17913690">
              <a:off x="180541" y="1326292"/>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2" name="Shape 3572"/>
            <p:cNvSpPr/>
            <p:nvPr/>
          </p:nvSpPr>
          <p:spPr>
            <a:xfrm rot="15909547">
              <a:off x="499557" y="1520831"/>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3" name="Shape 3573"/>
            <p:cNvSpPr/>
            <p:nvPr/>
          </p:nvSpPr>
          <p:spPr>
            <a:xfrm rot="15909547">
              <a:off x="510394" y="1673165"/>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4" name="Shape 3574"/>
            <p:cNvSpPr/>
            <p:nvPr/>
          </p:nvSpPr>
          <p:spPr>
            <a:xfrm rot="14512828">
              <a:off x="634764" y="1883640"/>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5" name="Shape 3575"/>
            <p:cNvSpPr/>
            <p:nvPr/>
          </p:nvSpPr>
          <p:spPr>
            <a:xfrm rot="14512828">
              <a:off x="705081" y="2018240"/>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6" name="Shape 3576"/>
            <p:cNvSpPr/>
            <p:nvPr/>
          </p:nvSpPr>
          <p:spPr>
            <a:xfrm rot="13254571">
              <a:off x="943269" y="2164026"/>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7" name="Shape 3577"/>
            <p:cNvSpPr/>
            <p:nvPr/>
          </p:nvSpPr>
          <p:spPr>
            <a:xfrm rot="13254571">
              <a:off x="1057264" y="2263601"/>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8" name="Shape 3578"/>
            <p:cNvSpPr/>
            <p:nvPr/>
          </p:nvSpPr>
          <p:spPr>
            <a:xfrm rot="5779576">
              <a:off x="2513285" y="1245756"/>
              <a:ext cx="137927" cy="494180"/>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79" name="Shape 3579"/>
            <p:cNvSpPr/>
            <p:nvPr/>
          </p:nvSpPr>
          <p:spPr>
            <a:xfrm rot="5779576">
              <a:off x="2527446" y="1091924"/>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0" name="Shape 3580"/>
            <p:cNvSpPr/>
            <p:nvPr/>
          </p:nvSpPr>
          <p:spPr>
            <a:xfrm rot="3645190">
              <a:off x="2309746" y="1546576"/>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1" name="Shape 3581"/>
            <p:cNvSpPr/>
            <p:nvPr/>
          </p:nvSpPr>
          <p:spPr>
            <a:xfrm rot="3645190">
              <a:off x="2231843" y="1411610"/>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2" name="Shape 3582"/>
            <p:cNvSpPr/>
            <p:nvPr/>
          </p:nvSpPr>
          <p:spPr>
            <a:xfrm rot="18112015">
              <a:off x="2793974" y="857758"/>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3" name="Shape 3583"/>
            <p:cNvSpPr/>
            <p:nvPr/>
          </p:nvSpPr>
          <p:spPr>
            <a:xfrm rot="18112015">
              <a:off x="2710573" y="987655"/>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4" name="Shape 3584"/>
            <p:cNvSpPr/>
            <p:nvPr/>
          </p:nvSpPr>
          <p:spPr>
            <a:xfrm rot="202899">
              <a:off x="3166697" y="690361"/>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5" name="Shape 3585"/>
            <p:cNvSpPr/>
            <p:nvPr/>
          </p:nvSpPr>
          <p:spPr>
            <a:xfrm rot="202899">
              <a:off x="3010657" y="680699"/>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6" name="Shape 3586"/>
            <p:cNvSpPr/>
            <p:nvPr/>
          </p:nvSpPr>
          <p:spPr>
            <a:xfrm rot="4537826">
              <a:off x="3418877" y="1095408"/>
              <a:ext cx="137926" cy="494180"/>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7" name="Shape 3587"/>
            <p:cNvSpPr/>
            <p:nvPr/>
          </p:nvSpPr>
          <p:spPr>
            <a:xfrm rot="4537826">
              <a:off x="3377921" y="945568"/>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8" name="Shape 3588"/>
            <p:cNvSpPr/>
            <p:nvPr/>
          </p:nvSpPr>
          <p:spPr>
            <a:xfrm rot="5521842">
              <a:off x="3335785" y="1475139"/>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89" name="Shape 3589"/>
            <p:cNvSpPr/>
            <p:nvPr/>
          </p:nvSpPr>
          <p:spPr>
            <a:xfrm rot="5521842">
              <a:off x="3338445" y="1320490"/>
              <a:ext cx="142860"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90" name="Shape 3590"/>
            <p:cNvSpPr/>
            <p:nvPr/>
          </p:nvSpPr>
          <p:spPr>
            <a:xfrm rot="6400210">
              <a:off x="3153620" y="1814405"/>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91" name="Shape 3591"/>
            <p:cNvSpPr/>
            <p:nvPr/>
          </p:nvSpPr>
          <p:spPr>
            <a:xfrm rot="6400210">
              <a:off x="3194968" y="1666043"/>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92" name="Shape 3592"/>
            <p:cNvSpPr/>
            <p:nvPr/>
          </p:nvSpPr>
          <p:spPr>
            <a:xfrm rot="7686080">
              <a:off x="2852084" y="2079725"/>
              <a:ext cx="137926"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93" name="Shape 3593"/>
            <p:cNvSpPr/>
            <p:nvPr/>
          </p:nvSpPr>
          <p:spPr>
            <a:xfrm rot="7686080">
              <a:off x="2944279" y="1957567"/>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94" name="Shape 3594"/>
            <p:cNvSpPr/>
            <p:nvPr/>
          </p:nvSpPr>
          <p:spPr>
            <a:xfrm rot="8558927">
              <a:off x="2477062" y="2248172"/>
              <a:ext cx="137927" cy="494179"/>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sp>
          <p:nvSpPr>
            <p:cNvPr id="3595" name="Shape 3595"/>
            <p:cNvSpPr/>
            <p:nvPr/>
          </p:nvSpPr>
          <p:spPr>
            <a:xfrm rot="8558927">
              <a:off x="2596677" y="2153679"/>
              <a:ext cx="142859" cy="496003"/>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27093" tIns="27093" rIns="27093" bIns="27093" numCol="1" anchor="ctr">
              <a:noAutofit/>
            </a:bodyPr>
            <a:lstStyle/>
            <a:p>
              <a:pPr lvl="0">
                <a:defRPr sz="1200">
                  <a:solidFill>
                    <a:srgbClr val="000000"/>
                  </a:solidFill>
                  <a:latin typeface="+mn-lt"/>
                  <a:ea typeface="+mn-ea"/>
                  <a:cs typeface="+mn-cs"/>
                  <a:sym typeface="Helvetica Light"/>
                </a:defRPr>
              </a:pPr>
              <a:endParaRPr/>
            </a:p>
          </p:txBody>
        </p:sp>
      </p:grpSp>
      <p:sp>
        <p:nvSpPr>
          <p:cNvPr id="3597" name="Shape 3597"/>
          <p:cNvSpPr/>
          <p:nvPr/>
        </p:nvSpPr>
        <p:spPr>
          <a:xfrm>
            <a:off x="603524" y="6975212"/>
            <a:ext cx="1150457" cy="367006"/>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598" name="Shape 3598"/>
          <p:cNvSpPr/>
          <p:nvPr/>
        </p:nvSpPr>
        <p:spPr>
          <a:xfrm>
            <a:off x="595397" y="7019167"/>
            <a:ext cx="791664"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lvl1pPr>
          </a:lstStyle>
          <a:p>
            <a:pPr lvl="0">
              <a:defRPr sz="1800">
                <a:solidFill>
                  <a:srgbClr val="000000"/>
                </a:solidFill>
              </a:defRPr>
            </a:pPr>
            <a:r>
              <a:rPr sz="1600" dirty="0">
                <a:solidFill>
                  <a:srgbClr val="FFFFFF"/>
                </a:solidFill>
              </a:rPr>
              <a:t>2015</a:t>
            </a:r>
          </a:p>
        </p:txBody>
      </p:sp>
      <p:sp>
        <p:nvSpPr>
          <p:cNvPr id="3599" name="Shape 3599"/>
          <p:cNvSpPr/>
          <p:nvPr/>
        </p:nvSpPr>
        <p:spPr>
          <a:xfrm>
            <a:off x="1388909" y="6974748"/>
            <a:ext cx="393192" cy="369249"/>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00" name="Shape 3600"/>
          <p:cNvSpPr/>
          <p:nvPr/>
        </p:nvSpPr>
        <p:spPr>
          <a:xfrm>
            <a:off x="1571119" y="7104104"/>
            <a:ext cx="69713"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01" name="Shape 3601"/>
          <p:cNvSpPr/>
          <p:nvPr/>
        </p:nvSpPr>
        <p:spPr>
          <a:xfrm>
            <a:off x="2367977" y="6975212"/>
            <a:ext cx="1150458" cy="367006"/>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02" name="Shape 3602"/>
          <p:cNvSpPr/>
          <p:nvPr/>
        </p:nvSpPr>
        <p:spPr>
          <a:xfrm>
            <a:off x="2359850" y="7019167"/>
            <a:ext cx="791665"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lvl1pPr>
          </a:lstStyle>
          <a:p>
            <a:pPr lvl="0">
              <a:defRPr sz="1800">
                <a:solidFill>
                  <a:srgbClr val="000000"/>
                </a:solidFill>
              </a:defRPr>
            </a:pPr>
            <a:r>
              <a:rPr sz="1600">
                <a:solidFill>
                  <a:srgbClr val="FFFFFF"/>
                </a:solidFill>
              </a:rPr>
              <a:t>2016</a:t>
            </a:r>
          </a:p>
        </p:txBody>
      </p:sp>
      <p:sp>
        <p:nvSpPr>
          <p:cNvPr id="3603" name="Shape 3603"/>
          <p:cNvSpPr/>
          <p:nvPr/>
        </p:nvSpPr>
        <p:spPr>
          <a:xfrm>
            <a:off x="3153362" y="6974748"/>
            <a:ext cx="393192" cy="369249"/>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04" name="Shape 3604"/>
          <p:cNvSpPr/>
          <p:nvPr/>
        </p:nvSpPr>
        <p:spPr>
          <a:xfrm>
            <a:off x="3335573" y="7104104"/>
            <a:ext cx="69712"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05" name="Shape 3605"/>
          <p:cNvSpPr/>
          <p:nvPr/>
        </p:nvSpPr>
        <p:spPr>
          <a:xfrm>
            <a:off x="4132431" y="6975212"/>
            <a:ext cx="1150457" cy="367006"/>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06" name="Shape 3606"/>
          <p:cNvSpPr/>
          <p:nvPr/>
        </p:nvSpPr>
        <p:spPr>
          <a:xfrm>
            <a:off x="4124304" y="7019167"/>
            <a:ext cx="791664"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lvl1pPr>
          </a:lstStyle>
          <a:p>
            <a:pPr lvl="0">
              <a:defRPr sz="1800">
                <a:solidFill>
                  <a:srgbClr val="000000"/>
                </a:solidFill>
              </a:defRPr>
            </a:pPr>
            <a:r>
              <a:rPr sz="1600">
                <a:solidFill>
                  <a:srgbClr val="FFFFFF"/>
                </a:solidFill>
              </a:rPr>
              <a:t>2017</a:t>
            </a:r>
          </a:p>
        </p:txBody>
      </p:sp>
      <p:sp>
        <p:nvSpPr>
          <p:cNvPr id="3607" name="Shape 3607"/>
          <p:cNvSpPr/>
          <p:nvPr/>
        </p:nvSpPr>
        <p:spPr>
          <a:xfrm>
            <a:off x="4917816" y="6974748"/>
            <a:ext cx="393192" cy="369249"/>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08" name="Shape 3608"/>
          <p:cNvSpPr/>
          <p:nvPr/>
        </p:nvSpPr>
        <p:spPr>
          <a:xfrm>
            <a:off x="5100026" y="7104104"/>
            <a:ext cx="69713"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09" name="Shape 3609"/>
          <p:cNvSpPr/>
          <p:nvPr/>
        </p:nvSpPr>
        <p:spPr>
          <a:xfrm>
            <a:off x="7647792" y="6974999"/>
            <a:ext cx="1150457"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10" name="Shape 3610"/>
          <p:cNvSpPr/>
          <p:nvPr/>
        </p:nvSpPr>
        <p:spPr>
          <a:xfrm>
            <a:off x="7639664" y="7018955"/>
            <a:ext cx="791665"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lvl1pPr>
          </a:lstStyle>
          <a:p>
            <a:pPr lvl="0">
              <a:defRPr sz="1800">
                <a:solidFill>
                  <a:srgbClr val="000000"/>
                </a:solidFill>
              </a:defRPr>
            </a:pPr>
            <a:r>
              <a:rPr sz="1600">
                <a:solidFill>
                  <a:srgbClr val="FFFFFF"/>
                </a:solidFill>
              </a:rPr>
              <a:t>2018</a:t>
            </a:r>
          </a:p>
        </p:txBody>
      </p:sp>
      <p:sp>
        <p:nvSpPr>
          <p:cNvPr id="3611" name="Shape 3611"/>
          <p:cNvSpPr/>
          <p:nvPr/>
        </p:nvSpPr>
        <p:spPr>
          <a:xfrm>
            <a:off x="8433176" y="6974536"/>
            <a:ext cx="393192" cy="369249"/>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12" name="Shape 3612"/>
          <p:cNvSpPr/>
          <p:nvPr/>
        </p:nvSpPr>
        <p:spPr>
          <a:xfrm>
            <a:off x="8615387" y="7103891"/>
            <a:ext cx="69712"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13" name="Shape 3613"/>
          <p:cNvSpPr/>
          <p:nvPr/>
        </p:nvSpPr>
        <p:spPr>
          <a:xfrm>
            <a:off x="9412244" y="6974999"/>
            <a:ext cx="1150458"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14" name="Shape 3614"/>
          <p:cNvSpPr/>
          <p:nvPr/>
        </p:nvSpPr>
        <p:spPr>
          <a:xfrm>
            <a:off x="9404117" y="7018955"/>
            <a:ext cx="791665"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lvl1pPr>
          </a:lstStyle>
          <a:p>
            <a:pPr lvl="0">
              <a:defRPr sz="1800">
                <a:solidFill>
                  <a:srgbClr val="000000"/>
                </a:solidFill>
              </a:defRPr>
            </a:pPr>
            <a:r>
              <a:rPr sz="1600">
                <a:solidFill>
                  <a:srgbClr val="FFFFFF"/>
                </a:solidFill>
              </a:rPr>
              <a:t>2019</a:t>
            </a:r>
          </a:p>
        </p:txBody>
      </p:sp>
      <p:sp>
        <p:nvSpPr>
          <p:cNvPr id="3615" name="Shape 3615"/>
          <p:cNvSpPr/>
          <p:nvPr/>
        </p:nvSpPr>
        <p:spPr>
          <a:xfrm>
            <a:off x="10197629" y="6974536"/>
            <a:ext cx="393192" cy="369249"/>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16" name="Shape 3616"/>
          <p:cNvSpPr/>
          <p:nvPr/>
        </p:nvSpPr>
        <p:spPr>
          <a:xfrm>
            <a:off x="10379840" y="7103891"/>
            <a:ext cx="69712"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17" name="Shape 3617"/>
          <p:cNvSpPr/>
          <p:nvPr/>
        </p:nvSpPr>
        <p:spPr>
          <a:xfrm>
            <a:off x="11176698" y="6974999"/>
            <a:ext cx="1150458"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18" name="Shape 3618"/>
          <p:cNvSpPr/>
          <p:nvPr/>
        </p:nvSpPr>
        <p:spPr>
          <a:xfrm>
            <a:off x="11168570" y="7018955"/>
            <a:ext cx="791665"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lvl1pPr>
          </a:lstStyle>
          <a:p>
            <a:pPr lvl="0">
              <a:defRPr sz="1800">
                <a:solidFill>
                  <a:srgbClr val="000000"/>
                </a:solidFill>
              </a:defRPr>
            </a:pPr>
            <a:r>
              <a:rPr sz="1600">
                <a:solidFill>
                  <a:srgbClr val="FFFFFF"/>
                </a:solidFill>
              </a:rPr>
              <a:t>2020</a:t>
            </a:r>
          </a:p>
        </p:txBody>
      </p:sp>
      <p:sp>
        <p:nvSpPr>
          <p:cNvPr id="3619" name="Shape 3619"/>
          <p:cNvSpPr/>
          <p:nvPr/>
        </p:nvSpPr>
        <p:spPr>
          <a:xfrm>
            <a:off x="11962083" y="6974536"/>
            <a:ext cx="393191" cy="369249"/>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20" name="Shape 3620"/>
          <p:cNvSpPr/>
          <p:nvPr/>
        </p:nvSpPr>
        <p:spPr>
          <a:xfrm>
            <a:off x="12144293" y="7103891"/>
            <a:ext cx="69713" cy="117736"/>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grpSp>
        <p:nvGrpSpPr>
          <p:cNvPr id="3625" name="Group 3625"/>
          <p:cNvGrpSpPr/>
          <p:nvPr/>
        </p:nvGrpSpPr>
        <p:grpSpPr>
          <a:xfrm>
            <a:off x="604017" y="2845174"/>
            <a:ext cx="3798686" cy="1666871"/>
            <a:chOff x="0" y="0"/>
            <a:chExt cx="3798685" cy="1666870"/>
          </a:xfrm>
        </p:grpSpPr>
        <p:sp>
          <p:nvSpPr>
            <p:cNvPr id="3621" name="Shape 3621"/>
            <p:cNvSpPr/>
            <p:nvPr/>
          </p:nvSpPr>
          <p:spPr>
            <a:xfrm>
              <a:off x="0" y="530623"/>
              <a:ext cx="3349165" cy="113624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22" name="Shape 3622"/>
            <p:cNvSpPr/>
            <p:nvPr/>
          </p:nvSpPr>
          <p:spPr>
            <a:xfrm>
              <a:off x="0" y="0"/>
              <a:ext cx="3349165" cy="51773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23" name="Shape 3623"/>
            <p:cNvSpPr/>
            <p:nvPr/>
          </p:nvSpPr>
          <p:spPr>
            <a:xfrm>
              <a:off x="3435552" y="67458"/>
              <a:ext cx="363134" cy="367007"/>
            </a:xfrm>
            <a:prstGeom prst="rect">
              <a:avLst/>
            </a:pr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3624" name="Shape 3624"/>
            <p:cNvSpPr/>
            <p:nvPr/>
          </p:nvSpPr>
          <p:spPr>
            <a:xfrm>
              <a:off x="3526505" y="218911"/>
              <a:ext cx="181227"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grpSp>
        <p:nvGrpSpPr>
          <p:cNvPr id="3630" name="Group 3630"/>
          <p:cNvGrpSpPr/>
          <p:nvPr/>
        </p:nvGrpSpPr>
        <p:grpSpPr>
          <a:xfrm>
            <a:off x="604017" y="4800974"/>
            <a:ext cx="3798686" cy="1666871"/>
            <a:chOff x="0" y="0"/>
            <a:chExt cx="3798685" cy="1666870"/>
          </a:xfrm>
        </p:grpSpPr>
        <p:sp>
          <p:nvSpPr>
            <p:cNvPr id="3626" name="Shape 3626"/>
            <p:cNvSpPr/>
            <p:nvPr/>
          </p:nvSpPr>
          <p:spPr>
            <a:xfrm>
              <a:off x="0" y="530623"/>
              <a:ext cx="3349165" cy="1136248"/>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27" name="Shape 3627"/>
            <p:cNvSpPr/>
            <p:nvPr/>
          </p:nvSpPr>
          <p:spPr>
            <a:xfrm>
              <a:off x="0" y="0"/>
              <a:ext cx="3349165" cy="517734"/>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28" name="Shape 3628"/>
            <p:cNvSpPr/>
            <p:nvPr/>
          </p:nvSpPr>
          <p:spPr>
            <a:xfrm>
              <a:off x="3435552" y="67458"/>
              <a:ext cx="363134" cy="367007"/>
            </a:xfrm>
            <a:prstGeom prst="rect">
              <a:avLst/>
            </a:pr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3629" name="Shape 3629"/>
            <p:cNvSpPr/>
            <p:nvPr/>
          </p:nvSpPr>
          <p:spPr>
            <a:xfrm>
              <a:off x="3526505" y="218911"/>
              <a:ext cx="181227"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
        <p:nvSpPr>
          <p:cNvPr id="3631" name="Shape 3631"/>
          <p:cNvSpPr/>
          <p:nvPr/>
        </p:nvSpPr>
        <p:spPr>
          <a:xfrm>
            <a:off x="9011417" y="3382226"/>
            <a:ext cx="3349165" cy="113624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32" name="Shape 3632"/>
          <p:cNvSpPr/>
          <p:nvPr/>
        </p:nvSpPr>
        <p:spPr>
          <a:xfrm>
            <a:off x="9011417" y="2851603"/>
            <a:ext cx="3349165" cy="51773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33" name="Shape 3633"/>
          <p:cNvSpPr/>
          <p:nvPr/>
        </p:nvSpPr>
        <p:spPr>
          <a:xfrm>
            <a:off x="8548069" y="2919061"/>
            <a:ext cx="363134"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34" name="Shape 3634"/>
          <p:cNvSpPr/>
          <p:nvPr/>
        </p:nvSpPr>
        <p:spPr>
          <a:xfrm>
            <a:off x="9011417" y="5338026"/>
            <a:ext cx="3349165" cy="113624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35" name="Shape 3635"/>
          <p:cNvSpPr/>
          <p:nvPr/>
        </p:nvSpPr>
        <p:spPr>
          <a:xfrm>
            <a:off x="9011417" y="4807403"/>
            <a:ext cx="3349165" cy="51773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36" name="Shape 3636"/>
          <p:cNvSpPr/>
          <p:nvPr/>
        </p:nvSpPr>
        <p:spPr>
          <a:xfrm>
            <a:off x="8548070" y="4874861"/>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37" name="Shape 3637"/>
          <p:cNvSpPr/>
          <p:nvPr/>
        </p:nvSpPr>
        <p:spPr>
          <a:xfrm>
            <a:off x="8648402" y="3016451"/>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38" name="Shape 3638"/>
          <p:cNvSpPr/>
          <p:nvPr/>
        </p:nvSpPr>
        <p:spPr>
          <a:xfrm>
            <a:off x="8648402" y="4972251"/>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0" name="Shape 3640"/>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641" name="Shape 3641"/>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78</a:t>
            </a:fld>
            <a:endParaRPr sz="2600">
              <a:solidFill>
                <a:srgbClr val="3F454D"/>
              </a:solidFill>
            </a:endParaRPr>
          </a:p>
        </p:txBody>
      </p:sp>
      <p:sp>
        <p:nvSpPr>
          <p:cNvPr id="3642" name="Shape 3642"/>
          <p:cNvSpPr>
            <a:spLocks noGrp="1"/>
          </p:cNvSpPr>
          <p:nvPr>
            <p:ph type="body" idx="1"/>
          </p:nvPr>
        </p:nvSpPr>
        <p:spPr>
          <a:xfrm>
            <a:off x="1064707" y="3338668"/>
            <a:ext cx="3349165" cy="1145624"/>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43" name="Shape 3643"/>
          <p:cNvSpPr/>
          <p:nvPr/>
        </p:nvSpPr>
        <p:spPr>
          <a:xfrm>
            <a:off x="1051321" y="2824418"/>
            <a:ext cx="3349164"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44" name="Shape 3644"/>
          <p:cNvSpPr/>
          <p:nvPr/>
        </p:nvSpPr>
        <p:spPr>
          <a:xfrm>
            <a:off x="598980" y="2875503"/>
            <a:ext cx="363133"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45" name="Shape 3645"/>
          <p:cNvSpPr/>
          <p:nvPr/>
        </p:nvSpPr>
        <p:spPr>
          <a:xfrm>
            <a:off x="689933" y="2969942"/>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46" name="Shape 3646"/>
          <p:cNvSpPr/>
          <p:nvPr/>
        </p:nvSpPr>
        <p:spPr>
          <a:xfrm>
            <a:off x="1064707" y="5078568"/>
            <a:ext cx="3349165" cy="11456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47" name="Shape 3647"/>
          <p:cNvSpPr/>
          <p:nvPr/>
        </p:nvSpPr>
        <p:spPr>
          <a:xfrm>
            <a:off x="1051321" y="4564318"/>
            <a:ext cx="3349164"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48" name="Shape 3648"/>
          <p:cNvSpPr/>
          <p:nvPr/>
        </p:nvSpPr>
        <p:spPr>
          <a:xfrm>
            <a:off x="598980" y="4615403"/>
            <a:ext cx="363133"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49" name="Shape 3649"/>
          <p:cNvSpPr/>
          <p:nvPr/>
        </p:nvSpPr>
        <p:spPr>
          <a:xfrm>
            <a:off x="689933" y="4709842"/>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50" name="Shape 3650"/>
          <p:cNvSpPr/>
          <p:nvPr/>
        </p:nvSpPr>
        <p:spPr>
          <a:xfrm>
            <a:off x="1064707" y="6818469"/>
            <a:ext cx="3349165" cy="11456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51" name="Shape 3651"/>
          <p:cNvSpPr/>
          <p:nvPr/>
        </p:nvSpPr>
        <p:spPr>
          <a:xfrm>
            <a:off x="1051321" y="6304218"/>
            <a:ext cx="3349164"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52" name="Shape 3652"/>
          <p:cNvSpPr/>
          <p:nvPr/>
        </p:nvSpPr>
        <p:spPr>
          <a:xfrm>
            <a:off x="598980" y="6355303"/>
            <a:ext cx="363133" cy="367007"/>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53" name="Shape 3653"/>
          <p:cNvSpPr/>
          <p:nvPr/>
        </p:nvSpPr>
        <p:spPr>
          <a:xfrm>
            <a:off x="689933" y="6449742"/>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54" name="Shape 3654"/>
          <p:cNvSpPr/>
          <p:nvPr/>
        </p:nvSpPr>
        <p:spPr>
          <a:xfrm>
            <a:off x="5001707" y="3338668"/>
            <a:ext cx="3349165" cy="11456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55" name="Shape 3655"/>
          <p:cNvSpPr/>
          <p:nvPr/>
        </p:nvSpPr>
        <p:spPr>
          <a:xfrm>
            <a:off x="4988321" y="2824418"/>
            <a:ext cx="3349164"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56" name="Shape 3656"/>
          <p:cNvSpPr/>
          <p:nvPr/>
        </p:nvSpPr>
        <p:spPr>
          <a:xfrm>
            <a:off x="4535980" y="2875503"/>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57" name="Shape 3657"/>
          <p:cNvSpPr/>
          <p:nvPr/>
        </p:nvSpPr>
        <p:spPr>
          <a:xfrm>
            <a:off x="4626933" y="2969942"/>
            <a:ext cx="181228"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58" name="Shape 3658"/>
          <p:cNvSpPr/>
          <p:nvPr/>
        </p:nvSpPr>
        <p:spPr>
          <a:xfrm>
            <a:off x="5001707" y="5078568"/>
            <a:ext cx="3349165" cy="11456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59" name="Shape 3659"/>
          <p:cNvSpPr/>
          <p:nvPr/>
        </p:nvSpPr>
        <p:spPr>
          <a:xfrm>
            <a:off x="4988321" y="4564318"/>
            <a:ext cx="3349164"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60" name="Shape 3660"/>
          <p:cNvSpPr/>
          <p:nvPr/>
        </p:nvSpPr>
        <p:spPr>
          <a:xfrm>
            <a:off x="4535980" y="4615403"/>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61" name="Shape 3661"/>
          <p:cNvSpPr/>
          <p:nvPr/>
        </p:nvSpPr>
        <p:spPr>
          <a:xfrm>
            <a:off x="4626933" y="4709842"/>
            <a:ext cx="181228"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62" name="Shape 3662"/>
          <p:cNvSpPr/>
          <p:nvPr/>
        </p:nvSpPr>
        <p:spPr>
          <a:xfrm>
            <a:off x="5001707" y="6818469"/>
            <a:ext cx="3349165" cy="11456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63" name="Shape 3663"/>
          <p:cNvSpPr/>
          <p:nvPr/>
        </p:nvSpPr>
        <p:spPr>
          <a:xfrm>
            <a:off x="4988321" y="6304218"/>
            <a:ext cx="3349164"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64" name="Shape 3664"/>
          <p:cNvSpPr/>
          <p:nvPr/>
        </p:nvSpPr>
        <p:spPr>
          <a:xfrm>
            <a:off x="4535980" y="6355303"/>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65" name="Shape 3665"/>
          <p:cNvSpPr/>
          <p:nvPr/>
        </p:nvSpPr>
        <p:spPr>
          <a:xfrm>
            <a:off x="4626933" y="6449742"/>
            <a:ext cx="181228"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66" name="Shape 3666"/>
          <p:cNvSpPr/>
          <p:nvPr/>
        </p:nvSpPr>
        <p:spPr>
          <a:xfrm>
            <a:off x="8913307" y="3338668"/>
            <a:ext cx="3349165" cy="11456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67" name="Shape 3667"/>
          <p:cNvSpPr/>
          <p:nvPr/>
        </p:nvSpPr>
        <p:spPr>
          <a:xfrm>
            <a:off x="8899921" y="2824418"/>
            <a:ext cx="3349164"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68" name="Shape 3668"/>
          <p:cNvSpPr/>
          <p:nvPr/>
        </p:nvSpPr>
        <p:spPr>
          <a:xfrm>
            <a:off x="8447580" y="287550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69" name="Shape 3669"/>
          <p:cNvSpPr/>
          <p:nvPr/>
        </p:nvSpPr>
        <p:spPr>
          <a:xfrm>
            <a:off x="8538533" y="2969942"/>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70" name="Shape 3670"/>
          <p:cNvSpPr/>
          <p:nvPr/>
        </p:nvSpPr>
        <p:spPr>
          <a:xfrm>
            <a:off x="8913307" y="5078568"/>
            <a:ext cx="3349165" cy="11456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71" name="Shape 3671"/>
          <p:cNvSpPr/>
          <p:nvPr/>
        </p:nvSpPr>
        <p:spPr>
          <a:xfrm>
            <a:off x="8899921" y="4564318"/>
            <a:ext cx="3349164"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72" name="Shape 3672"/>
          <p:cNvSpPr/>
          <p:nvPr/>
        </p:nvSpPr>
        <p:spPr>
          <a:xfrm>
            <a:off x="8447580" y="461540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73" name="Shape 3673"/>
          <p:cNvSpPr/>
          <p:nvPr/>
        </p:nvSpPr>
        <p:spPr>
          <a:xfrm>
            <a:off x="8538533" y="4709842"/>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74" name="Shape 3674"/>
          <p:cNvSpPr/>
          <p:nvPr/>
        </p:nvSpPr>
        <p:spPr>
          <a:xfrm>
            <a:off x="8913307" y="6818469"/>
            <a:ext cx="3349165" cy="11456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675" name="Shape 3675"/>
          <p:cNvSpPr/>
          <p:nvPr/>
        </p:nvSpPr>
        <p:spPr>
          <a:xfrm>
            <a:off x="8899921" y="6304218"/>
            <a:ext cx="3349164"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76" name="Shape 3676"/>
          <p:cNvSpPr/>
          <p:nvPr/>
        </p:nvSpPr>
        <p:spPr>
          <a:xfrm>
            <a:off x="8447580" y="635530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77" name="Shape 3677"/>
          <p:cNvSpPr/>
          <p:nvPr/>
        </p:nvSpPr>
        <p:spPr>
          <a:xfrm>
            <a:off x="8538533" y="6449742"/>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9" name="Shape 367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680" name="Shape 368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79</a:t>
            </a:fld>
            <a:endParaRPr sz="2600">
              <a:solidFill>
                <a:srgbClr val="3F454D"/>
              </a:solidFill>
            </a:endParaRPr>
          </a:p>
        </p:txBody>
      </p:sp>
      <p:sp>
        <p:nvSpPr>
          <p:cNvPr id="3681" name="Shape 3681"/>
          <p:cNvSpPr>
            <a:spLocks noGrp="1"/>
          </p:cNvSpPr>
          <p:nvPr>
            <p:ph type="body" idx="1"/>
          </p:nvPr>
        </p:nvSpPr>
        <p:spPr>
          <a:xfrm>
            <a:off x="1064707" y="3173568"/>
            <a:ext cx="5228124" cy="2088758"/>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Consectetur adipiscing elit, sed do eiusmod tempor incididunt ut labore et dolore magna aliqua. Ut enim ad minim veniam, quis nostrud exercitation ullamco laboris nisi ut aliquip ex elit, sed do eiusmod tempor incididunt ut labore et dolore magna aliqua ea commodo consequat. </a:t>
            </a:r>
          </a:p>
        </p:txBody>
      </p:sp>
      <p:sp>
        <p:nvSpPr>
          <p:cNvPr id="3682" name="Shape 3682"/>
          <p:cNvSpPr/>
          <p:nvPr/>
        </p:nvSpPr>
        <p:spPr>
          <a:xfrm>
            <a:off x="1051321" y="2697418"/>
            <a:ext cx="3972584" cy="46302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83" name="Shape 3683"/>
          <p:cNvSpPr/>
          <p:nvPr/>
        </p:nvSpPr>
        <p:spPr>
          <a:xfrm>
            <a:off x="598980" y="2748503"/>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84" name="Shape 3684"/>
          <p:cNvSpPr/>
          <p:nvPr/>
        </p:nvSpPr>
        <p:spPr>
          <a:xfrm>
            <a:off x="689933" y="2842942"/>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85" name="Shape 3685"/>
          <p:cNvSpPr/>
          <p:nvPr/>
        </p:nvSpPr>
        <p:spPr>
          <a:xfrm>
            <a:off x="1064707" y="5713568"/>
            <a:ext cx="5228124" cy="208875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Consectetur adipiscing elit, sed do eiusmod tempor incididunt ut labore et dolore magna aliqua. Ut enim ad minim veniam, quis nostrud exercitation ullamco laboris nisi ut aliquip ex elit, sed do eiusmod tempor incididunt ut labore et dolore magna aliqua ea commodo consequat. </a:t>
            </a:r>
          </a:p>
        </p:txBody>
      </p:sp>
      <p:sp>
        <p:nvSpPr>
          <p:cNvPr id="3686" name="Shape 3686"/>
          <p:cNvSpPr/>
          <p:nvPr/>
        </p:nvSpPr>
        <p:spPr>
          <a:xfrm>
            <a:off x="1051321" y="5237418"/>
            <a:ext cx="3972584" cy="46302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87" name="Shape 3687"/>
          <p:cNvSpPr/>
          <p:nvPr/>
        </p:nvSpPr>
        <p:spPr>
          <a:xfrm>
            <a:off x="598980" y="5288503"/>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88" name="Shape 3688"/>
          <p:cNvSpPr/>
          <p:nvPr/>
        </p:nvSpPr>
        <p:spPr>
          <a:xfrm>
            <a:off x="689933" y="5382942"/>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89" name="Shape 3689"/>
          <p:cNvSpPr/>
          <p:nvPr/>
        </p:nvSpPr>
        <p:spPr>
          <a:xfrm>
            <a:off x="6970207" y="3173568"/>
            <a:ext cx="5228123" cy="208875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Consectetur adipiscing elit, sed do eiusmod tempor incididunt ut labore et dolore magna aliqua. Ut enim ad minim veniam, quis nostrud exercitation ullamco laboris nisi ut aliquip ex elit, sed do eiusmod tempor incididunt ut labore et dolore magna aliqua ea commodo consequat. </a:t>
            </a:r>
          </a:p>
        </p:txBody>
      </p:sp>
      <p:sp>
        <p:nvSpPr>
          <p:cNvPr id="3690" name="Shape 3690"/>
          <p:cNvSpPr/>
          <p:nvPr/>
        </p:nvSpPr>
        <p:spPr>
          <a:xfrm>
            <a:off x="6956821" y="2697418"/>
            <a:ext cx="3972584" cy="46302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91" name="Shape 3691"/>
          <p:cNvSpPr/>
          <p:nvPr/>
        </p:nvSpPr>
        <p:spPr>
          <a:xfrm>
            <a:off x="6504480" y="2748503"/>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92" name="Shape 3692"/>
          <p:cNvSpPr/>
          <p:nvPr/>
        </p:nvSpPr>
        <p:spPr>
          <a:xfrm>
            <a:off x="6970207" y="5713568"/>
            <a:ext cx="5228123" cy="208875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Consectetur adipiscing elit, sed do eiusmod tempor incididunt ut labore et dolore magna aliqua. Ut enim ad minim veniam, quis nostrud exercitation ullamco laboris nisi ut aliquip ex elit, sed do eiusmod tempor incididunt ut labore et dolore magna aliqua ea commodo consequat. </a:t>
            </a:r>
          </a:p>
        </p:txBody>
      </p:sp>
      <p:sp>
        <p:nvSpPr>
          <p:cNvPr id="3693" name="Shape 3693"/>
          <p:cNvSpPr/>
          <p:nvPr/>
        </p:nvSpPr>
        <p:spPr>
          <a:xfrm>
            <a:off x="6956821" y="5237418"/>
            <a:ext cx="3972584" cy="46302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694" name="Shape 3694"/>
          <p:cNvSpPr/>
          <p:nvPr/>
        </p:nvSpPr>
        <p:spPr>
          <a:xfrm>
            <a:off x="6504480" y="5288503"/>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695" name="Shape 3695"/>
          <p:cNvSpPr/>
          <p:nvPr/>
        </p:nvSpPr>
        <p:spPr>
          <a:xfrm>
            <a:off x="6595433" y="2903374"/>
            <a:ext cx="181227"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696" name="Shape 3696"/>
          <p:cNvSpPr/>
          <p:nvPr/>
        </p:nvSpPr>
        <p:spPr>
          <a:xfrm>
            <a:off x="6595433" y="5443374"/>
            <a:ext cx="181227"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hape 272"/>
          <p:cNvSpPr/>
          <p:nvPr/>
        </p:nvSpPr>
        <p:spPr>
          <a:xfrm>
            <a:off x="-5360" y="-2502"/>
            <a:ext cx="13015520" cy="9758604"/>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73" name="Shape 273"/>
          <p:cNvSpPr/>
          <p:nvPr/>
        </p:nvSpPr>
        <p:spPr>
          <a:xfrm>
            <a:off x="3269243" y="-17253"/>
            <a:ext cx="9740744" cy="9788106"/>
          </a:xfrm>
          <a:custGeom>
            <a:avLst/>
            <a:gdLst/>
            <a:ahLst/>
            <a:cxnLst>
              <a:cxn ang="0">
                <a:pos x="wd2" y="hd2"/>
              </a:cxn>
              <a:cxn ang="5400000">
                <a:pos x="wd2" y="hd2"/>
              </a:cxn>
              <a:cxn ang="10800000">
                <a:pos x="wd2" y="hd2"/>
              </a:cxn>
              <a:cxn ang="16200000">
                <a:pos x="wd2" y="hd2"/>
              </a:cxn>
            </a:cxnLst>
            <a:rect l="0" t="0" r="r" b="b"/>
            <a:pathLst>
              <a:path w="21600" h="21600" extrusionOk="0">
                <a:moveTo>
                  <a:pt x="20581" y="0"/>
                </a:moveTo>
                <a:lnTo>
                  <a:pt x="21600" y="0"/>
                </a:lnTo>
                <a:lnTo>
                  <a:pt x="21600" y="21600"/>
                </a:lnTo>
                <a:lnTo>
                  <a:pt x="0" y="21600"/>
                </a:lnTo>
                <a:lnTo>
                  <a:pt x="20581" y="0"/>
                </a:ln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grpSp>
        <p:nvGrpSpPr>
          <p:cNvPr id="276" name="Group 276"/>
          <p:cNvGrpSpPr/>
          <p:nvPr/>
        </p:nvGrpSpPr>
        <p:grpSpPr>
          <a:xfrm>
            <a:off x="7872627" y="7179164"/>
            <a:ext cx="3570065" cy="1789790"/>
            <a:chOff x="0" y="0"/>
            <a:chExt cx="3570063" cy="1789789"/>
          </a:xfrm>
        </p:grpSpPr>
        <p:sp>
          <p:nvSpPr>
            <p:cNvPr id="274" name="Shape 274"/>
            <p:cNvSpPr/>
            <p:nvPr/>
          </p:nvSpPr>
          <p:spPr>
            <a:xfrm>
              <a:off x="1411712" y="400511"/>
              <a:ext cx="2158352" cy="1054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l">
                <a:defRPr sz="6400">
                  <a:solidFill>
                    <a:srgbClr val="33383F"/>
                  </a:solidFill>
                </a:defRPr>
              </a:lvl1pPr>
            </a:lstStyle>
            <a:p>
              <a:pPr lvl="0">
                <a:defRPr sz="1800">
                  <a:solidFill>
                    <a:srgbClr val="000000"/>
                  </a:solidFill>
                </a:defRPr>
              </a:pPr>
              <a:r>
                <a:rPr sz="6400">
                  <a:solidFill>
                    <a:srgbClr val="33383F"/>
                  </a:solidFill>
                </a:rPr>
                <a:t>ECO</a:t>
              </a:r>
            </a:p>
          </p:txBody>
        </p:sp>
        <p:sp>
          <p:nvSpPr>
            <p:cNvPr id="275" name="Shape 275"/>
            <p:cNvSpPr/>
            <p:nvPr/>
          </p:nvSpPr>
          <p:spPr>
            <a:xfrm rot="20827885">
              <a:off x="167650" y="87542"/>
              <a:ext cx="968237" cy="1614705"/>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cap="flat">
              <a:noFill/>
              <a:miter lim="400000"/>
            </a:ln>
            <a:effectLst/>
          </p:spPr>
          <p:txBody>
            <a:bodyPr wrap="square" lIns="0" tIns="0" rIns="0" bIns="0" numCol="1" anchor="ctr">
              <a:noAutofit/>
            </a:bodyPr>
            <a:lstStyle/>
            <a:p>
              <a:pPr lvl="0">
                <a:defRPr sz="2200">
                  <a:solidFill>
                    <a:srgbClr val="33383F"/>
                  </a:solidFill>
                  <a:latin typeface="+mn-lt"/>
                  <a:ea typeface="+mn-ea"/>
                  <a:cs typeface="+mn-cs"/>
                  <a:sym typeface="Helvetica Light"/>
                </a:defRPr>
              </a:pPr>
              <a:endParaRPr/>
            </a:p>
          </p:txBody>
        </p:sp>
      </p:grpSp>
    </p:spTree>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8" name="Shape 369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699" name="Shape 369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80</a:t>
            </a:fld>
            <a:endParaRPr sz="2600">
              <a:solidFill>
                <a:srgbClr val="3F454D"/>
              </a:solidFill>
            </a:endParaRPr>
          </a:p>
        </p:txBody>
      </p:sp>
      <p:sp>
        <p:nvSpPr>
          <p:cNvPr id="3700" name="Shape 3700"/>
          <p:cNvSpPr>
            <a:spLocks noGrp="1"/>
          </p:cNvSpPr>
          <p:nvPr>
            <p:ph type="body" idx="1"/>
          </p:nvPr>
        </p:nvSpPr>
        <p:spPr>
          <a:xfrm>
            <a:off x="1064707" y="3135468"/>
            <a:ext cx="3349165" cy="1170421"/>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701" name="Shape 3701"/>
          <p:cNvSpPr/>
          <p:nvPr/>
        </p:nvSpPr>
        <p:spPr>
          <a:xfrm>
            <a:off x="1051321" y="2697418"/>
            <a:ext cx="3414871"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02" name="Shape 3702"/>
          <p:cNvSpPr/>
          <p:nvPr/>
        </p:nvSpPr>
        <p:spPr>
          <a:xfrm>
            <a:off x="598980" y="2748503"/>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03" name="Shape 3703"/>
          <p:cNvSpPr/>
          <p:nvPr/>
        </p:nvSpPr>
        <p:spPr>
          <a:xfrm>
            <a:off x="699738" y="2906449"/>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04" name="Shape 3704"/>
          <p:cNvSpPr/>
          <p:nvPr/>
        </p:nvSpPr>
        <p:spPr>
          <a:xfrm>
            <a:off x="1064707" y="4802293"/>
            <a:ext cx="3349165" cy="117042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705" name="Shape 3705"/>
          <p:cNvSpPr/>
          <p:nvPr/>
        </p:nvSpPr>
        <p:spPr>
          <a:xfrm>
            <a:off x="1051321" y="4364243"/>
            <a:ext cx="3414871"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06" name="Shape 3706"/>
          <p:cNvSpPr/>
          <p:nvPr/>
        </p:nvSpPr>
        <p:spPr>
          <a:xfrm>
            <a:off x="598980" y="4415328"/>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07" name="Shape 3707"/>
          <p:cNvSpPr/>
          <p:nvPr/>
        </p:nvSpPr>
        <p:spPr>
          <a:xfrm>
            <a:off x="699738" y="4573274"/>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08" name="Shape 3708"/>
          <p:cNvSpPr/>
          <p:nvPr/>
        </p:nvSpPr>
        <p:spPr>
          <a:xfrm>
            <a:off x="1064707" y="6457609"/>
            <a:ext cx="3349165" cy="117042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709" name="Shape 3709"/>
          <p:cNvSpPr/>
          <p:nvPr/>
        </p:nvSpPr>
        <p:spPr>
          <a:xfrm>
            <a:off x="1051321" y="6019559"/>
            <a:ext cx="3414871"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10" name="Shape 3710"/>
          <p:cNvSpPr/>
          <p:nvPr/>
        </p:nvSpPr>
        <p:spPr>
          <a:xfrm>
            <a:off x="598980" y="6070644"/>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11" name="Shape 3711"/>
          <p:cNvSpPr/>
          <p:nvPr/>
        </p:nvSpPr>
        <p:spPr>
          <a:xfrm>
            <a:off x="699738" y="6228590"/>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12" name="Shape 3712"/>
          <p:cNvSpPr/>
          <p:nvPr/>
        </p:nvSpPr>
        <p:spPr>
          <a:xfrm>
            <a:off x="5001707" y="3135468"/>
            <a:ext cx="3349165" cy="117042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713" name="Shape 3713"/>
          <p:cNvSpPr/>
          <p:nvPr/>
        </p:nvSpPr>
        <p:spPr>
          <a:xfrm>
            <a:off x="4988321" y="2697418"/>
            <a:ext cx="3414871"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14" name="Shape 3714"/>
          <p:cNvSpPr/>
          <p:nvPr/>
        </p:nvSpPr>
        <p:spPr>
          <a:xfrm>
            <a:off x="4535980" y="2748503"/>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15" name="Shape 3715"/>
          <p:cNvSpPr/>
          <p:nvPr/>
        </p:nvSpPr>
        <p:spPr>
          <a:xfrm>
            <a:off x="4636738" y="2906449"/>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16" name="Shape 3716"/>
          <p:cNvSpPr/>
          <p:nvPr/>
        </p:nvSpPr>
        <p:spPr>
          <a:xfrm>
            <a:off x="5001707" y="4802293"/>
            <a:ext cx="3349165" cy="117042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717" name="Shape 3717"/>
          <p:cNvSpPr/>
          <p:nvPr/>
        </p:nvSpPr>
        <p:spPr>
          <a:xfrm>
            <a:off x="4988321" y="4364243"/>
            <a:ext cx="3414871"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18" name="Shape 3718"/>
          <p:cNvSpPr/>
          <p:nvPr/>
        </p:nvSpPr>
        <p:spPr>
          <a:xfrm>
            <a:off x="4535980" y="4415328"/>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19" name="Shape 3719"/>
          <p:cNvSpPr/>
          <p:nvPr/>
        </p:nvSpPr>
        <p:spPr>
          <a:xfrm>
            <a:off x="4636738" y="4573274"/>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20" name="Shape 3720"/>
          <p:cNvSpPr/>
          <p:nvPr/>
        </p:nvSpPr>
        <p:spPr>
          <a:xfrm>
            <a:off x="5001707" y="6457609"/>
            <a:ext cx="3349165" cy="117042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721" name="Shape 3721"/>
          <p:cNvSpPr/>
          <p:nvPr/>
        </p:nvSpPr>
        <p:spPr>
          <a:xfrm>
            <a:off x="4988321" y="6019559"/>
            <a:ext cx="3414871"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22" name="Shape 3722"/>
          <p:cNvSpPr/>
          <p:nvPr/>
        </p:nvSpPr>
        <p:spPr>
          <a:xfrm>
            <a:off x="4535980" y="6070644"/>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23" name="Shape 3723"/>
          <p:cNvSpPr/>
          <p:nvPr/>
        </p:nvSpPr>
        <p:spPr>
          <a:xfrm>
            <a:off x="4636738" y="6228590"/>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24" name="Shape 3724"/>
          <p:cNvSpPr/>
          <p:nvPr/>
        </p:nvSpPr>
        <p:spPr>
          <a:xfrm>
            <a:off x="8938707" y="3135468"/>
            <a:ext cx="3349165" cy="117042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725" name="Shape 3725"/>
          <p:cNvSpPr/>
          <p:nvPr/>
        </p:nvSpPr>
        <p:spPr>
          <a:xfrm>
            <a:off x="8925321" y="2697418"/>
            <a:ext cx="3414871"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26" name="Shape 3726"/>
          <p:cNvSpPr/>
          <p:nvPr/>
        </p:nvSpPr>
        <p:spPr>
          <a:xfrm>
            <a:off x="8472980" y="2748503"/>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27" name="Shape 3727"/>
          <p:cNvSpPr/>
          <p:nvPr/>
        </p:nvSpPr>
        <p:spPr>
          <a:xfrm>
            <a:off x="8573738" y="2906449"/>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28" name="Shape 3728"/>
          <p:cNvSpPr/>
          <p:nvPr/>
        </p:nvSpPr>
        <p:spPr>
          <a:xfrm>
            <a:off x="8938707" y="4802293"/>
            <a:ext cx="3349165" cy="117042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729" name="Shape 3729"/>
          <p:cNvSpPr/>
          <p:nvPr/>
        </p:nvSpPr>
        <p:spPr>
          <a:xfrm>
            <a:off x="8925321" y="4364243"/>
            <a:ext cx="3414871"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30" name="Shape 3730"/>
          <p:cNvSpPr/>
          <p:nvPr/>
        </p:nvSpPr>
        <p:spPr>
          <a:xfrm>
            <a:off x="8472980" y="4415328"/>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31" name="Shape 3731"/>
          <p:cNvSpPr/>
          <p:nvPr/>
        </p:nvSpPr>
        <p:spPr>
          <a:xfrm>
            <a:off x="8573738" y="4573274"/>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32" name="Shape 3732"/>
          <p:cNvSpPr/>
          <p:nvPr/>
        </p:nvSpPr>
        <p:spPr>
          <a:xfrm>
            <a:off x="8938707" y="6457609"/>
            <a:ext cx="3349165" cy="117042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3733" name="Shape 3733"/>
          <p:cNvSpPr/>
          <p:nvPr/>
        </p:nvSpPr>
        <p:spPr>
          <a:xfrm>
            <a:off x="8925321" y="6019559"/>
            <a:ext cx="3414871"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34" name="Shape 3734"/>
          <p:cNvSpPr/>
          <p:nvPr/>
        </p:nvSpPr>
        <p:spPr>
          <a:xfrm>
            <a:off x="8472980" y="6070644"/>
            <a:ext cx="363133" cy="367007"/>
          </a:xfrm>
          <a:prstGeom prst="rect">
            <a:avLst/>
          </a:prstGeom>
          <a:solidFill>
            <a:srgbClr val="3F454D"/>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735" name="Shape 3735"/>
          <p:cNvSpPr/>
          <p:nvPr/>
        </p:nvSpPr>
        <p:spPr>
          <a:xfrm>
            <a:off x="8573738" y="6228590"/>
            <a:ext cx="181228" cy="51116"/>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 name="Shape 373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738" name="Shape 373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81</a:t>
            </a:fld>
            <a:endParaRPr sz="2600">
              <a:solidFill>
                <a:srgbClr val="3F454D"/>
              </a:solidFill>
            </a:endParaRPr>
          </a:p>
        </p:txBody>
      </p:sp>
      <p:sp>
        <p:nvSpPr>
          <p:cNvPr id="3739" name="Shape 3739"/>
          <p:cNvSpPr/>
          <p:nvPr/>
        </p:nvSpPr>
        <p:spPr>
          <a:xfrm>
            <a:off x="808017" y="3395969"/>
            <a:ext cx="5400815" cy="677334"/>
          </a:xfrm>
          <a:prstGeom prst="leftRightArrow">
            <a:avLst>
              <a:gd name="adj1" fmla="val 55415"/>
              <a:gd name="adj2" fmla="val 142303"/>
            </a:avLst>
          </a:prstGeom>
          <a:solidFill>
            <a:srgbClr val="DDDEE0"/>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740" name="Shape 3740"/>
          <p:cNvSpPr>
            <a:spLocks noGrp="1"/>
          </p:cNvSpPr>
          <p:nvPr>
            <p:ph type="body" idx="1"/>
          </p:nvPr>
        </p:nvSpPr>
        <p:spPr>
          <a:xfrm>
            <a:off x="6772815" y="4266193"/>
            <a:ext cx="5517502" cy="3723811"/>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741" name="Shape 3741"/>
          <p:cNvSpPr/>
          <p:nvPr/>
        </p:nvSpPr>
        <p:spPr>
          <a:xfrm>
            <a:off x="6772815" y="2931505"/>
            <a:ext cx="4233027" cy="50644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42" name="Shape 3742"/>
          <p:cNvSpPr/>
          <p:nvPr/>
        </p:nvSpPr>
        <p:spPr>
          <a:xfrm>
            <a:off x="6772815" y="3502940"/>
            <a:ext cx="3677342" cy="92178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3743" name="Shape 3743"/>
          <p:cNvSpPr/>
          <p:nvPr/>
        </p:nvSpPr>
        <p:spPr>
          <a:xfrm>
            <a:off x="6829534" y="2329326"/>
            <a:ext cx="363133" cy="367006"/>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3744" name="Shape 3744"/>
          <p:cNvSpPr/>
          <p:nvPr/>
        </p:nvSpPr>
        <p:spPr>
          <a:xfrm>
            <a:off x="6888733" y="2398981"/>
            <a:ext cx="244735" cy="227696"/>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45" name="Shape 3745"/>
          <p:cNvSpPr/>
          <p:nvPr/>
        </p:nvSpPr>
        <p:spPr>
          <a:xfrm>
            <a:off x="1569278" y="4307242"/>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46" name="Shape 3746"/>
          <p:cNvSpPr/>
          <p:nvPr/>
        </p:nvSpPr>
        <p:spPr>
          <a:xfrm>
            <a:off x="1967601" y="4307242"/>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47" name="Shape 3747"/>
          <p:cNvSpPr/>
          <p:nvPr/>
        </p:nvSpPr>
        <p:spPr>
          <a:xfrm>
            <a:off x="2365924" y="4307242"/>
            <a:ext cx="293387"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48" name="Shape 3748"/>
          <p:cNvSpPr/>
          <p:nvPr/>
        </p:nvSpPr>
        <p:spPr>
          <a:xfrm>
            <a:off x="2764246" y="4307242"/>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49" name="Shape 3749"/>
          <p:cNvSpPr/>
          <p:nvPr/>
        </p:nvSpPr>
        <p:spPr>
          <a:xfrm>
            <a:off x="3162569" y="4307242"/>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0" name="Shape 3750"/>
          <p:cNvSpPr/>
          <p:nvPr/>
        </p:nvSpPr>
        <p:spPr>
          <a:xfrm>
            <a:off x="3560892" y="4307242"/>
            <a:ext cx="293387"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1" name="Shape 3751"/>
          <p:cNvSpPr/>
          <p:nvPr/>
        </p:nvSpPr>
        <p:spPr>
          <a:xfrm>
            <a:off x="3959214" y="4307242"/>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2" name="Shape 3752"/>
          <p:cNvSpPr/>
          <p:nvPr/>
        </p:nvSpPr>
        <p:spPr>
          <a:xfrm>
            <a:off x="4357537" y="4307242"/>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3" name="Shape 3753"/>
          <p:cNvSpPr/>
          <p:nvPr/>
        </p:nvSpPr>
        <p:spPr>
          <a:xfrm>
            <a:off x="4755860" y="4307242"/>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4" name="Shape 3754"/>
          <p:cNvSpPr/>
          <p:nvPr/>
        </p:nvSpPr>
        <p:spPr>
          <a:xfrm>
            <a:off x="5154183" y="4307242"/>
            <a:ext cx="293387"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5" name="Shape 3755"/>
          <p:cNvSpPr/>
          <p:nvPr/>
        </p:nvSpPr>
        <p:spPr>
          <a:xfrm>
            <a:off x="1569278" y="4939573"/>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6" name="Shape 3756"/>
          <p:cNvSpPr/>
          <p:nvPr/>
        </p:nvSpPr>
        <p:spPr>
          <a:xfrm>
            <a:off x="1967601" y="4939573"/>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7" name="Shape 3757"/>
          <p:cNvSpPr/>
          <p:nvPr/>
        </p:nvSpPr>
        <p:spPr>
          <a:xfrm>
            <a:off x="2365924" y="4939573"/>
            <a:ext cx="293387"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8" name="Shape 3758"/>
          <p:cNvSpPr/>
          <p:nvPr/>
        </p:nvSpPr>
        <p:spPr>
          <a:xfrm>
            <a:off x="2764246" y="4939573"/>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59" name="Shape 3759"/>
          <p:cNvSpPr/>
          <p:nvPr/>
        </p:nvSpPr>
        <p:spPr>
          <a:xfrm>
            <a:off x="3162569" y="4939573"/>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0" name="Shape 3760"/>
          <p:cNvSpPr/>
          <p:nvPr/>
        </p:nvSpPr>
        <p:spPr>
          <a:xfrm>
            <a:off x="3560892" y="4939573"/>
            <a:ext cx="293387"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1" name="Shape 3761"/>
          <p:cNvSpPr/>
          <p:nvPr/>
        </p:nvSpPr>
        <p:spPr>
          <a:xfrm>
            <a:off x="3959214" y="4939573"/>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2" name="Shape 3762"/>
          <p:cNvSpPr/>
          <p:nvPr/>
        </p:nvSpPr>
        <p:spPr>
          <a:xfrm>
            <a:off x="4357537" y="4939573"/>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3" name="Shape 3763"/>
          <p:cNvSpPr/>
          <p:nvPr/>
        </p:nvSpPr>
        <p:spPr>
          <a:xfrm>
            <a:off x="4755860" y="4939573"/>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4" name="Shape 3764"/>
          <p:cNvSpPr/>
          <p:nvPr/>
        </p:nvSpPr>
        <p:spPr>
          <a:xfrm>
            <a:off x="5154183" y="4939573"/>
            <a:ext cx="293387"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5" name="Shape 3765"/>
          <p:cNvSpPr/>
          <p:nvPr/>
        </p:nvSpPr>
        <p:spPr>
          <a:xfrm>
            <a:off x="1569278" y="5571904"/>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6" name="Shape 3766"/>
          <p:cNvSpPr/>
          <p:nvPr/>
        </p:nvSpPr>
        <p:spPr>
          <a:xfrm>
            <a:off x="1967601" y="5571904"/>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7" name="Shape 3767"/>
          <p:cNvSpPr/>
          <p:nvPr/>
        </p:nvSpPr>
        <p:spPr>
          <a:xfrm>
            <a:off x="2365924" y="5571904"/>
            <a:ext cx="293387"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8" name="Shape 3768"/>
          <p:cNvSpPr/>
          <p:nvPr/>
        </p:nvSpPr>
        <p:spPr>
          <a:xfrm>
            <a:off x="2764246" y="5571904"/>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69" name="Shape 3769"/>
          <p:cNvSpPr/>
          <p:nvPr/>
        </p:nvSpPr>
        <p:spPr>
          <a:xfrm>
            <a:off x="3162569" y="5571904"/>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70" name="Shape 3770"/>
          <p:cNvSpPr/>
          <p:nvPr/>
        </p:nvSpPr>
        <p:spPr>
          <a:xfrm>
            <a:off x="3560892" y="5571904"/>
            <a:ext cx="293387"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71" name="Shape 3771"/>
          <p:cNvSpPr/>
          <p:nvPr/>
        </p:nvSpPr>
        <p:spPr>
          <a:xfrm>
            <a:off x="3959214" y="5571904"/>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72" name="Shape 3772"/>
          <p:cNvSpPr/>
          <p:nvPr/>
        </p:nvSpPr>
        <p:spPr>
          <a:xfrm>
            <a:off x="4357537" y="5571904"/>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73" name="Shape 3773"/>
          <p:cNvSpPr/>
          <p:nvPr/>
        </p:nvSpPr>
        <p:spPr>
          <a:xfrm>
            <a:off x="4755860" y="5571904"/>
            <a:ext cx="293388"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74" name="Shape 3774"/>
          <p:cNvSpPr/>
          <p:nvPr/>
        </p:nvSpPr>
        <p:spPr>
          <a:xfrm>
            <a:off x="5154183" y="5571904"/>
            <a:ext cx="293387" cy="506442"/>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grpSp>
        <p:nvGrpSpPr>
          <p:cNvPr id="3785" name="Group 3785"/>
          <p:cNvGrpSpPr/>
          <p:nvPr/>
        </p:nvGrpSpPr>
        <p:grpSpPr>
          <a:xfrm>
            <a:off x="1569278" y="6204234"/>
            <a:ext cx="3878292" cy="506442"/>
            <a:chOff x="0" y="0"/>
            <a:chExt cx="3878290" cy="506440"/>
          </a:xfrm>
        </p:grpSpPr>
        <p:sp>
          <p:nvSpPr>
            <p:cNvPr id="3775" name="Shape 3775"/>
            <p:cNvSpPr/>
            <p:nvPr/>
          </p:nvSpPr>
          <p:spPr>
            <a:xfrm>
              <a:off x="0" y="0"/>
              <a:ext cx="293387"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776" name="Shape 3776"/>
            <p:cNvSpPr/>
            <p:nvPr/>
          </p:nvSpPr>
          <p:spPr>
            <a:xfrm>
              <a:off x="398322" y="0"/>
              <a:ext cx="293388"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777" name="Shape 3777"/>
            <p:cNvSpPr/>
            <p:nvPr/>
          </p:nvSpPr>
          <p:spPr>
            <a:xfrm>
              <a:off x="796645" y="0"/>
              <a:ext cx="293387"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778" name="Shape 3778"/>
            <p:cNvSpPr/>
            <p:nvPr/>
          </p:nvSpPr>
          <p:spPr>
            <a:xfrm>
              <a:off x="1194968" y="0"/>
              <a:ext cx="293387"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779" name="Shape 3779"/>
            <p:cNvSpPr/>
            <p:nvPr/>
          </p:nvSpPr>
          <p:spPr>
            <a:xfrm>
              <a:off x="1593290" y="0"/>
              <a:ext cx="293388"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780" name="Shape 3780"/>
            <p:cNvSpPr/>
            <p:nvPr/>
          </p:nvSpPr>
          <p:spPr>
            <a:xfrm>
              <a:off x="1991613" y="0"/>
              <a:ext cx="293387"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781" name="Shape 3781"/>
            <p:cNvSpPr/>
            <p:nvPr/>
          </p:nvSpPr>
          <p:spPr>
            <a:xfrm>
              <a:off x="2389936" y="0"/>
              <a:ext cx="293387"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782" name="Shape 3782"/>
            <p:cNvSpPr/>
            <p:nvPr/>
          </p:nvSpPr>
          <p:spPr>
            <a:xfrm>
              <a:off x="2788258" y="0"/>
              <a:ext cx="293388"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783" name="Shape 3783"/>
            <p:cNvSpPr/>
            <p:nvPr/>
          </p:nvSpPr>
          <p:spPr>
            <a:xfrm>
              <a:off x="3186581" y="0"/>
              <a:ext cx="293387"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784" name="Shape 3784"/>
            <p:cNvSpPr/>
            <p:nvPr/>
          </p:nvSpPr>
          <p:spPr>
            <a:xfrm>
              <a:off x="3584904" y="0"/>
              <a:ext cx="293387" cy="50644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
        <p:nvSpPr>
          <p:cNvPr id="3786" name="Shape 3786"/>
          <p:cNvSpPr/>
          <p:nvPr/>
        </p:nvSpPr>
        <p:spPr>
          <a:xfrm>
            <a:off x="1391911" y="3544914"/>
            <a:ext cx="4233027" cy="50644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2400" cap="all" dirty="0">
                <a:solidFill>
                  <a:srgbClr val="F4F4F4"/>
                </a:solidFill>
              </a:rPr>
              <a:t>Social factor 2015</a:t>
            </a:r>
          </a:p>
        </p:txBody>
      </p:sp>
    </p:spTree>
  </p:cSld>
  <p:clrMapOvr>
    <a:masterClrMapping/>
  </p:clrMapOvr>
  <p:transition spd="med"/>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 name="Shape 378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789" name="Shape 378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82</a:t>
            </a:fld>
            <a:endParaRPr sz="2600">
              <a:solidFill>
                <a:srgbClr val="3F454D"/>
              </a:solidFill>
            </a:endParaRPr>
          </a:p>
        </p:txBody>
      </p:sp>
      <p:sp>
        <p:nvSpPr>
          <p:cNvPr id="3790" name="Shape 3790"/>
          <p:cNvSpPr>
            <a:spLocks noGrp="1"/>
          </p:cNvSpPr>
          <p:nvPr>
            <p:ph type="body" idx="1"/>
          </p:nvPr>
        </p:nvSpPr>
        <p:spPr>
          <a:xfrm>
            <a:off x="1018649" y="4816411"/>
            <a:ext cx="5517502" cy="4005741"/>
          </a:xfrm>
          <a:prstGeom prst="rect">
            <a:avLst/>
          </a:prstGeom>
        </p:spPr>
        <p:txBody>
          <a:bodyPr/>
          <a:lstStyle>
            <a:lvl1pPr algn="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791" name="Shape 3791"/>
          <p:cNvSpPr/>
          <p:nvPr/>
        </p:nvSpPr>
        <p:spPr>
          <a:xfrm>
            <a:off x="2303125" y="3566505"/>
            <a:ext cx="4233027"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792" name="Shape 3792"/>
          <p:cNvSpPr/>
          <p:nvPr/>
        </p:nvSpPr>
        <p:spPr>
          <a:xfrm>
            <a:off x="2606694" y="4137940"/>
            <a:ext cx="3929457"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2"/>
                </a:solidFill>
              </a:rPr>
              <a:t>Lorem ipsum dolor sit </a:t>
            </a:r>
            <a:r>
              <a:rPr sz="1600" cap="all" dirty="0" err="1">
                <a:solidFill>
                  <a:schemeClr val="accent2"/>
                </a:solidFill>
              </a:rPr>
              <a:t>amet</a:t>
            </a:r>
            <a:r>
              <a:rPr sz="1600" cap="all" dirty="0">
                <a:solidFill>
                  <a:schemeClr val="accent2"/>
                </a:solidFill>
              </a:rPr>
              <a:t>, </a:t>
            </a:r>
            <a:r>
              <a:rPr sz="1600" cap="all" dirty="0" err="1">
                <a:solidFill>
                  <a:schemeClr val="accent2"/>
                </a:solidFill>
              </a:rPr>
              <a:t>consectetur</a:t>
            </a:r>
            <a:r>
              <a:rPr sz="1600" cap="all" dirty="0">
                <a:solidFill>
                  <a:schemeClr val="accent2"/>
                </a:solidFill>
              </a:rPr>
              <a:t> </a:t>
            </a:r>
            <a:r>
              <a:rPr sz="1600" cap="all" dirty="0" err="1">
                <a:solidFill>
                  <a:schemeClr val="accent2"/>
                </a:solidFill>
              </a:rPr>
              <a:t>adipiscing</a:t>
            </a:r>
            <a:endParaRPr sz="1600" cap="all" dirty="0">
              <a:solidFill>
                <a:schemeClr val="accent2"/>
              </a:solidFill>
            </a:endParaRPr>
          </a:p>
        </p:txBody>
      </p:sp>
      <p:sp>
        <p:nvSpPr>
          <p:cNvPr id="3793" name="Shape 3793"/>
          <p:cNvSpPr/>
          <p:nvPr/>
        </p:nvSpPr>
        <p:spPr>
          <a:xfrm>
            <a:off x="6173018" y="2964326"/>
            <a:ext cx="363133" cy="367006"/>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3794" name="Shape 3794"/>
          <p:cNvSpPr/>
          <p:nvPr/>
        </p:nvSpPr>
        <p:spPr>
          <a:xfrm>
            <a:off x="6232218" y="3033981"/>
            <a:ext cx="244734" cy="227696"/>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795" name="Shape 3795"/>
          <p:cNvSpPr/>
          <p:nvPr/>
        </p:nvSpPr>
        <p:spPr>
          <a:xfrm>
            <a:off x="7061820" y="71785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796" name="Shape 3796"/>
          <p:cNvSpPr/>
          <p:nvPr/>
        </p:nvSpPr>
        <p:spPr>
          <a:xfrm>
            <a:off x="7598864" y="71785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797" name="Shape 3797"/>
          <p:cNvSpPr/>
          <p:nvPr/>
        </p:nvSpPr>
        <p:spPr>
          <a:xfrm>
            <a:off x="8135908" y="71785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798" name="Shape 3798"/>
          <p:cNvSpPr/>
          <p:nvPr/>
        </p:nvSpPr>
        <p:spPr>
          <a:xfrm>
            <a:off x="8672952" y="71785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799" name="Shape 3799"/>
          <p:cNvSpPr/>
          <p:nvPr/>
        </p:nvSpPr>
        <p:spPr>
          <a:xfrm>
            <a:off x="9209997" y="71785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00" name="Shape 3800"/>
          <p:cNvSpPr/>
          <p:nvPr/>
        </p:nvSpPr>
        <p:spPr>
          <a:xfrm>
            <a:off x="9747040" y="71785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01" name="Shape 3801"/>
          <p:cNvSpPr/>
          <p:nvPr/>
        </p:nvSpPr>
        <p:spPr>
          <a:xfrm>
            <a:off x="10284086" y="71785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02" name="Shape 3802"/>
          <p:cNvSpPr/>
          <p:nvPr/>
        </p:nvSpPr>
        <p:spPr>
          <a:xfrm>
            <a:off x="7339146" y="65182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03" name="Shape 3803"/>
          <p:cNvSpPr/>
          <p:nvPr/>
        </p:nvSpPr>
        <p:spPr>
          <a:xfrm>
            <a:off x="7876190" y="65182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04" name="Shape 3804"/>
          <p:cNvSpPr/>
          <p:nvPr/>
        </p:nvSpPr>
        <p:spPr>
          <a:xfrm>
            <a:off x="8413235" y="65182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05" name="Shape 3805"/>
          <p:cNvSpPr/>
          <p:nvPr/>
        </p:nvSpPr>
        <p:spPr>
          <a:xfrm>
            <a:off x="8950279" y="65182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06" name="Shape 3806"/>
          <p:cNvSpPr/>
          <p:nvPr/>
        </p:nvSpPr>
        <p:spPr>
          <a:xfrm>
            <a:off x="9487323" y="65182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07" name="Shape 3807"/>
          <p:cNvSpPr/>
          <p:nvPr/>
        </p:nvSpPr>
        <p:spPr>
          <a:xfrm>
            <a:off x="10024367" y="6518259"/>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08" name="Shape 3808"/>
          <p:cNvSpPr/>
          <p:nvPr/>
        </p:nvSpPr>
        <p:spPr>
          <a:xfrm>
            <a:off x="7612070" y="5849154"/>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809" name="Shape 3809"/>
          <p:cNvSpPr/>
          <p:nvPr/>
        </p:nvSpPr>
        <p:spPr>
          <a:xfrm>
            <a:off x="8149114" y="5849154"/>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810" name="Shape 3810"/>
          <p:cNvSpPr/>
          <p:nvPr/>
        </p:nvSpPr>
        <p:spPr>
          <a:xfrm>
            <a:off x="8686158" y="5849154"/>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811" name="Shape 3811"/>
          <p:cNvSpPr/>
          <p:nvPr/>
        </p:nvSpPr>
        <p:spPr>
          <a:xfrm>
            <a:off x="9223203" y="5849154"/>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sp>
        <p:nvSpPr>
          <p:cNvPr id="3812" name="Shape 3812"/>
          <p:cNvSpPr/>
          <p:nvPr/>
        </p:nvSpPr>
        <p:spPr>
          <a:xfrm>
            <a:off x="9760247" y="5849154"/>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3175">
            <a:miter lim="400000"/>
          </a:ln>
        </p:spPr>
        <p:txBody>
          <a:bodyPr lIns="24383" tIns="24383" rIns="24383" bIns="24383"/>
          <a:lstStyle/>
          <a:p>
            <a:pPr lvl="0" algn="l" defTabSz="243840">
              <a:defRPr sz="1200">
                <a:solidFill>
                  <a:srgbClr val="99C039"/>
                </a:solidFill>
                <a:latin typeface="Calibri"/>
                <a:ea typeface="Calibri"/>
                <a:cs typeface="Calibri"/>
                <a:sym typeface="Calibri"/>
              </a:defRPr>
            </a:pPr>
            <a:endParaRPr/>
          </a:p>
        </p:txBody>
      </p:sp>
      <p:grpSp>
        <p:nvGrpSpPr>
          <p:cNvPr id="3817" name="Group 3817"/>
          <p:cNvGrpSpPr/>
          <p:nvPr/>
        </p:nvGrpSpPr>
        <p:grpSpPr>
          <a:xfrm>
            <a:off x="7902602" y="5188854"/>
            <a:ext cx="1992479" cy="658275"/>
            <a:chOff x="0" y="0"/>
            <a:chExt cx="1992477" cy="658273"/>
          </a:xfrm>
        </p:grpSpPr>
        <p:sp>
          <p:nvSpPr>
            <p:cNvPr id="3813" name="Shape 3813"/>
            <p:cNvSpPr/>
            <p:nvPr/>
          </p:nvSpPr>
          <p:spPr>
            <a:xfrm>
              <a:off x="0" y="0"/>
              <a:ext cx="381345" cy="658274"/>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814" name="Shape 3814"/>
            <p:cNvSpPr/>
            <p:nvPr/>
          </p:nvSpPr>
          <p:spPr>
            <a:xfrm>
              <a:off x="537044" y="0"/>
              <a:ext cx="381346" cy="658274"/>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815" name="Shape 3815"/>
            <p:cNvSpPr/>
            <p:nvPr/>
          </p:nvSpPr>
          <p:spPr>
            <a:xfrm>
              <a:off x="1074088" y="0"/>
              <a:ext cx="381346" cy="658274"/>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816" name="Shape 3816"/>
            <p:cNvSpPr/>
            <p:nvPr/>
          </p:nvSpPr>
          <p:spPr>
            <a:xfrm>
              <a:off x="1611132" y="0"/>
              <a:ext cx="381346" cy="658274"/>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grpSp>
        <p:nvGrpSpPr>
          <p:cNvPr id="3821" name="Group 3821"/>
          <p:cNvGrpSpPr/>
          <p:nvPr/>
        </p:nvGrpSpPr>
        <p:grpSpPr>
          <a:xfrm>
            <a:off x="8175526" y="4528553"/>
            <a:ext cx="1455435" cy="658275"/>
            <a:chOff x="0" y="0"/>
            <a:chExt cx="1455433" cy="658273"/>
          </a:xfrm>
        </p:grpSpPr>
        <p:sp>
          <p:nvSpPr>
            <p:cNvPr id="3818" name="Shape 3818"/>
            <p:cNvSpPr/>
            <p:nvPr/>
          </p:nvSpPr>
          <p:spPr>
            <a:xfrm>
              <a:off x="0" y="0"/>
              <a:ext cx="381345" cy="658274"/>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819" name="Shape 3819"/>
            <p:cNvSpPr/>
            <p:nvPr/>
          </p:nvSpPr>
          <p:spPr>
            <a:xfrm>
              <a:off x="537044" y="0"/>
              <a:ext cx="381346" cy="658274"/>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820" name="Shape 3820"/>
            <p:cNvSpPr/>
            <p:nvPr/>
          </p:nvSpPr>
          <p:spPr>
            <a:xfrm>
              <a:off x="1074088" y="0"/>
              <a:ext cx="381346" cy="658274"/>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grpSp>
        <p:nvGrpSpPr>
          <p:cNvPr id="3824" name="Group 3824"/>
          <p:cNvGrpSpPr/>
          <p:nvPr/>
        </p:nvGrpSpPr>
        <p:grpSpPr>
          <a:xfrm>
            <a:off x="8457255" y="3868253"/>
            <a:ext cx="918390" cy="658274"/>
            <a:chOff x="0" y="0"/>
            <a:chExt cx="918389" cy="658273"/>
          </a:xfrm>
        </p:grpSpPr>
        <p:sp>
          <p:nvSpPr>
            <p:cNvPr id="3822" name="Shape 3822"/>
            <p:cNvSpPr/>
            <p:nvPr/>
          </p:nvSpPr>
          <p:spPr>
            <a:xfrm>
              <a:off x="0" y="0"/>
              <a:ext cx="381345" cy="658274"/>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3823" name="Shape 3823"/>
            <p:cNvSpPr/>
            <p:nvPr/>
          </p:nvSpPr>
          <p:spPr>
            <a:xfrm>
              <a:off x="537044" y="0"/>
              <a:ext cx="381346" cy="658274"/>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
        <p:nvSpPr>
          <p:cNvPr id="3825" name="Shape 3825"/>
          <p:cNvSpPr/>
          <p:nvPr/>
        </p:nvSpPr>
        <p:spPr>
          <a:xfrm>
            <a:off x="8738982" y="3207952"/>
            <a:ext cx="381346" cy="658275"/>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826" name="Shape 3826"/>
          <p:cNvSpPr/>
          <p:nvPr/>
        </p:nvSpPr>
        <p:spPr>
          <a:xfrm>
            <a:off x="10413648" y="3152263"/>
            <a:ext cx="1936211" cy="1899007"/>
          </a:xfrm>
          <a:prstGeom prst="wedgeEllipseCallout">
            <a:avLst>
              <a:gd name="adj1" fmla="val -56226"/>
              <a:gd name="adj2" fmla="val 60713"/>
            </a:avLst>
          </a:prstGeom>
          <a:solidFill>
            <a:srgbClr val="A7ABB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3827" name="Shape 3827"/>
          <p:cNvSpPr/>
          <p:nvPr/>
        </p:nvSpPr>
        <p:spPr>
          <a:xfrm>
            <a:off x="10119240" y="3286054"/>
            <a:ext cx="2702421" cy="13000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356362">
              <a:defRPr sz="8052" b="1" cap="all">
                <a:solidFill>
                  <a:srgbClr val="F4F4F4"/>
                </a:solidFill>
                <a:latin typeface="Lato-Bold"/>
                <a:ea typeface="Lato-Bold"/>
                <a:cs typeface="Lato-Bold"/>
                <a:sym typeface="Lato-Bold"/>
              </a:defRPr>
            </a:lvl1pPr>
          </a:lstStyle>
          <a:p>
            <a:pPr lvl="0">
              <a:defRPr sz="1800" b="0" cap="none">
                <a:solidFill>
                  <a:srgbClr val="000000"/>
                </a:solidFill>
              </a:defRPr>
            </a:pPr>
            <a:r>
              <a:rPr sz="8052" b="1" cap="all">
                <a:solidFill>
                  <a:srgbClr val="F4F4F4"/>
                </a:solidFill>
              </a:rPr>
              <a:t>+57</a:t>
            </a:r>
          </a:p>
        </p:txBody>
      </p:sp>
      <p:sp>
        <p:nvSpPr>
          <p:cNvPr id="3828" name="Shape 3828"/>
          <p:cNvSpPr/>
          <p:nvPr/>
        </p:nvSpPr>
        <p:spPr>
          <a:xfrm>
            <a:off x="11519930" y="4181385"/>
            <a:ext cx="740933" cy="13000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5200" b="1" cap="all">
                <a:solidFill>
                  <a:srgbClr val="F4F4F4"/>
                </a:solidFill>
                <a:latin typeface="Lato-Bold"/>
                <a:ea typeface="Lato-Bold"/>
                <a:cs typeface="Lato-Bold"/>
                <a:sym typeface="Lato-Bold"/>
              </a:defRPr>
            </a:lvl1pPr>
          </a:lstStyle>
          <a:p>
            <a:pPr lvl="0">
              <a:defRPr sz="1800" b="0" cap="none">
                <a:solidFill>
                  <a:srgbClr val="000000"/>
                </a:solidFill>
              </a:defRPr>
            </a:pPr>
            <a:r>
              <a:rPr sz="5200" b="1" cap="all">
                <a:solidFill>
                  <a:srgbClr val="F4F4F4"/>
                </a:solidFill>
              </a:rPr>
              <a:t>%</a:t>
            </a:r>
          </a:p>
        </p:txBody>
      </p:sp>
    </p:spTree>
  </p:cSld>
  <p:clrMapOvr>
    <a:masterClrMapping/>
  </p:clrMapOvr>
  <p:transition spd="med"/>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0" name="Shape 3830"/>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831" name="Shape 3831"/>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83</a:t>
            </a:fld>
            <a:endParaRPr sz="2600">
              <a:solidFill>
                <a:srgbClr val="3F454D"/>
              </a:solidFill>
            </a:endParaRPr>
          </a:p>
        </p:txBody>
      </p:sp>
      <p:sp>
        <p:nvSpPr>
          <p:cNvPr id="3832" name="Shape 3832"/>
          <p:cNvSpPr/>
          <p:nvPr/>
        </p:nvSpPr>
        <p:spPr>
          <a:xfrm>
            <a:off x="596694" y="2242644"/>
            <a:ext cx="2551162" cy="25511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33" name="Shape 3833"/>
          <p:cNvSpPr/>
          <p:nvPr/>
        </p:nvSpPr>
        <p:spPr>
          <a:xfrm>
            <a:off x="776108" y="2415285"/>
            <a:ext cx="2192334" cy="21923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34" name="Shape 3834"/>
          <p:cNvSpPr/>
          <p:nvPr/>
        </p:nvSpPr>
        <p:spPr>
          <a:xfrm>
            <a:off x="855149" y="2669513"/>
            <a:ext cx="2034252" cy="108927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defTabSz="440266">
              <a:defRPr sz="6400">
                <a:solidFill>
                  <a:srgbClr val="F4F4F4"/>
                </a:solidFill>
              </a:defRPr>
            </a:lvl1pPr>
          </a:lstStyle>
          <a:p>
            <a:pPr lvl="0">
              <a:defRPr sz="1800">
                <a:solidFill>
                  <a:srgbClr val="000000"/>
                </a:solidFill>
              </a:defRPr>
            </a:pPr>
            <a:r>
              <a:rPr sz="6400">
                <a:solidFill>
                  <a:srgbClr val="F4F4F4"/>
                </a:solidFill>
              </a:rPr>
              <a:t>10</a:t>
            </a:r>
          </a:p>
        </p:txBody>
      </p:sp>
      <p:sp>
        <p:nvSpPr>
          <p:cNvPr id="3835" name="Shape 3835"/>
          <p:cNvSpPr/>
          <p:nvPr/>
        </p:nvSpPr>
        <p:spPr>
          <a:xfrm>
            <a:off x="791685" y="3719053"/>
            <a:ext cx="21611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solidFill>
                  <a:srgbClr val="F4F4F4"/>
                </a:solidFill>
              </a:defRPr>
            </a:lvl1pPr>
          </a:lstStyle>
          <a:p>
            <a:pPr lvl="0">
              <a:defRPr>
                <a:solidFill>
                  <a:srgbClr val="000000"/>
                </a:solidFill>
              </a:defRPr>
            </a:pPr>
            <a:r>
              <a:rPr>
                <a:solidFill>
                  <a:srgbClr val="F4F4F4"/>
                </a:solidFill>
              </a:rPr>
              <a:t>OCTOBER</a:t>
            </a:r>
          </a:p>
        </p:txBody>
      </p:sp>
      <p:grpSp>
        <p:nvGrpSpPr>
          <p:cNvPr id="3839" name="Group 3839"/>
          <p:cNvGrpSpPr/>
          <p:nvPr/>
        </p:nvGrpSpPr>
        <p:grpSpPr>
          <a:xfrm>
            <a:off x="681702" y="5137603"/>
            <a:ext cx="2381146" cy="2989208"/>
            <a:chOff x="0" y="0"/>
            <a:chExt cx="2381144" cy="2989206"/>
          </a:xfrm>
        </p:grpSpPr>
        <p:sp>
          <p:nvSpPr>
            <p:cNvPr id="3836" name="Shape 3836"/>
            <p:cNvSpPr/>
            <p:nvPr/>
          </p:nvSpPr>
          <p:spPr>
            <a:xfrm>
              <a:off x="33297" y="1986517"/>
              <a:ext cx="2314550" cy="100269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a:t>
              </a:r>
            </a:p>
          </p:txBody>
        </p:sp>
        <p:sp>
          <p:nvSpPr>
            <p:cNvPr id="3837" name="Shape 3837"/>
            <p:cNvSpPr/>
            <p:nvPr/>
          </p:nvSpPr>
          <p:spPr>
            <a:xfrm>
              <a:off x="0" y="0"/>
              <a:ext cx="2381145" cy="90155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838" name="Shape 3838"/>
            <p:cNvSpPr/>
            <p:nvPr/>
          </p:nvSpPr>
          <p:spPr>
            <a:xfrm>
              <a:off x="57086" y="948159"/>
              <a:ext cx="2266972" cy="108927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
        <p:nvSpPr>
          <p:cNvPr id="3840" name="Shape 3840"/>
          <p:cNvSpPr/>
          <p:nvPr/>
        </p:nvSpPr>
        <p:spPr>
          <a:xfrm>
            <a:off x="3662067" y="2242644"/>
            <a:ext cx="2551162" cy="25511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41" name="Shape 3841"/>
          <p:cNvSpPr/>
          <p:nvPr/>
        </p:nvSpPr>
        <p:spPr>
          <a:xfrm>
            <a:off x="3841482" y="2415285"/>
            <a:ext cx="2192333" cy="21923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42" name="Shape 3842"/>
          <p:cNvSpPr/>
          <p:nvPr/>
        </p:nvSpPr>
        <p:spPr>
          <a:xfrm>
            <a:off x="3920523" y="2669513"/>
            <a:ext cx="2034251" cy="108927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defTabSz="440266">
              <a:defRPr sz="6400">
                <a:solidFill>
                  <a:srgbClr val="F4F4F4"/>
                </a:solidFill>
              </a:defRPr>
            </a:lvl1pPr>
          </a:lstStyle>
          <a:p>
            <a:pPr lvl="0">
              <a:defRPr sz="1800">
                <a:solidFill>
                  <a:srgbClr val="000000"/>
                </a:solidFill>
              </a:defRPr>
            </a:pPr>
            <a:r>
              <a:rPr sz="6400">
                <a:solidFill>
                  <a:srgbClr val="F4F4F4"/>
                </a:solidFill>
              </a:rPr>
              <a:t>12</a:t>
            </a:r>
          </a:p>
        </p:txBody>
      </p:sp>
      <p:sp>
        <p:nvSpPr>
          <p:cNvPr id="3843" name="Shape 3843"/>
          <p:cNvSpPr/>
          <p:nvPr/>
        </p:nvSpPr>
        <p:spPr>
          <a:xfrm>
            <a:off x="3857059" y="3719053"/>
            <a:ext cx="21611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solidFill>
                  <a:srgbClr val="F4F4F4"/>
                </a:solidFill>
              </a:defRPr>
            </a:lvl1pPr>
          </a:lstStyle>
          <a:p>
            <a:pPr lvl="0">
              <a:defRPr>
                <a:solidFill>
                  <a:srgbClr val="000000"/>
                </a:solidFill>
              </a:defRPr>
            </a:pPr>
            <a:r>
              <a:rPr>
                <a:solidFill>
                  <a:srgbClr val="F4F4F4"/>
                </a:solidFill>
              </a:rPr>
              <a:t>NOVEMBER</a:t>
            </a:r>
          </a:p>
        </p:txBody>
      </p:sp>
      <p:sp>
        <p:nvSpPr>
          <p:cNvPr id="3844" name="Shape 3844"/>
          <p:cNvSpPr/>
          <p:nvPr/>
        </p:nvSpPr>
        <p:spPr>
          <a:xfrm>
            <a:off x="6727441" y="2242644"/>
            <a:ext cx="2551162" cy="25511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45" name="Shape 3845"/>
          <p:cNvSpPr/>
          <p:nvPr/>
        </p:nvSpPr>
        <p:spPr>
          <a:xfrm>
            <a:off x="6906855" y="2415285"/>
            <a:ext cx="2192334" cy="21923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46" name="Shape 3846"/>
          <p:cNvSpPr/>
          <p:nvPr/>
        </p:nvSpPr>
        <p:spPr>
          <a:xfrm>
            <a:off x="6985896" y="2669513"/>
            <a:ext cx="2034252" cy="108927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defTabSz="440266">
              <a:defRPr sz="6400">
                <a:solidFill>
                  <a:srgbClr val="F4F4F4"/>
                </a:solidFill>
              </a:defRPr>
            </a:lvl1pPr>
          </a:lstStyle>
          <a:p>
            <a:pPr lvl="0">
              <a:defRPr sz="1800">
                <a:solidFill>
                  <a:srgbClr val="000000"/>
                </a:solidFill>
              </a:defRPr>
            </a:pPr>
            <a:r>
              <a:rPr sz="6400">
                <a:solidFill>
                  <a:srgbClr val="F4F4F4"/>
                </a:solidFill>
              </a:rPr>
              <a:t>25</a:t>
            </a:r>
          </a:p>
        </p:txBody>
      </p:sp>
      <p:sp>
        <p:nvSpPr>
          <p:cNvPr id="3847" name="Shape 3847"/>
          <p:cNvSpPr/>
          <p:nvPr/>
        </p:nvSpPr>
        <p:spPr>
          <a:xfrm>
            <a:off x="6922432" y="3719053"/>
            <a:ext cx="21611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solidFill>
                  <a:srgbClr val="F4F4F4"/>
                </a:solidFill>
              </a:defRPr>
            </a:lvl1pPr>
          </a:lstStyle>
          <a:p>
            <a:pPr lvl="0">
              <a:defRPr>
                <a:solidFill>
                  <a:srgbClr val="000000"/>
                </a:solidFill>
              </a:defRPr>
            </a:pPr>
            <a:r>
              <a:rPr>
                <a:solidFill>
                  <a:srgbClr val="F4F4F4"/>
                </a:solidFill>
              </a:rPr>
              <a:t>DECEMBER</a:t>
            </a:r>
          </a:p>
        </p:txBody>
      </p:sp>
      <p:sp>
        <p:nvSpPr>
          <p:cNvPr id="3848" name="Shape 3848"/>
          <p:cNvSpPr/>
          <p:nvPr/>
        </p:nvSpPr>
        <p:spPr>
          <a:xfrm>
            <a:off x="9792814" y="2242644"/>
            <a:ext cx="2551162" cy="25511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49" name="Shape 3849"/>
          <p:cNvSpPr/>
          <p:nvPr/>
        </p:nvSpPr>
        <p:spPr>
          <a:xfrm>
            <a:off x="9972229" y="2415285"/>
            <a:ext cx="2192333" cy="21923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50" name="Shape 3850"/>
          <p:cNvSpPr/>
          <p:nvPr/>
        </p:nvSpPr>
        <p:spPr>
          <a:xfrm>
            <a:off x="10051270" y="2669513"/>
            <a:ext cx="2034251" cy="1089275"/>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b">
            <a:normAutofit/>
          </a:bodyPr>
          <a:lstStyle>
            <a:lvl1pPr defTabSz="440266">
              <a:defRPr sz="6400">
                <a:solidFill>
                  <a:srgbClr val="F4F4F4"/>
                </a:solidFill>
              </a:defRPr>
            </a:lvl1pPr>
          </a:lstStyle>
          <a:p>
            <a:pPr lvl="0">
              <a:defRPr sz="1800">
                <a:solidFill>
                  <a:srgbClr val="000000"/>
                </a:solidFill>
              </a:defRPr>
            </a:pPr>
            <a:r>
              <a:rPr sz="6400">
                <a:solidFill>
                  <a:srgbClr val="F4F4F4"/>
                </a:solidFill>
              </a:rPr>
              <a:t>07</a:t>
            </a:r>
          </a:p>
        </p:txBody>
      </p:sp>
      <p:sp>
        <p:nvSpPr>
          <p:cNvPr id="3851" name="Shape 3851"/>
          <p:cNvSpPr/>
          <p:nvPr/>
        </p:nvSpPr>
        <p:spPr>
          <a:xfrm>
            <a:off x="9987805" y="3719053"/>
            <a:ext cx="21611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solidFill>
                  <a:srgbClr val="F4F4F4"/>
                </a:solidFill>
              </a:defRPr>
            </a:lvl1pPr>
          </a:lstStyle>
          <a:p>
            <a:pPr lvl="0">
              <a:defRPr>
                <a:solidFill>
                  <a:srgbClr val="000000"/>
                </a:solidFill>
              </a:defRPr>
            </a:pPr>
            <a:r>
              <a:rPr>
                <a:solidFill>
                  <a:srgbClr val="F4F4F4"/>
                </a:solidFill>
              </a:rPr>
              <a:t>MARCH</a:t>
            </a:r>
          </a:p>
        </p:txBody>
      </p:sp>
      <p:grpSp>
        <p:nvGrpSpPr>
          <p:cNvPr id="3855" name="Group 3855"/>
          <p:cNvGrpSpPr/>
          <p:nvPr/>
        </p:nvGrpSpPr>
        <p:grpSpPr>
          <a:xfrm>
            <a:off x="3747076" y="5137603"/>
            <a:ext cx="2381145" cy="2989208"/>
            <a:chOff x="0" y="0"/>
            <a:chExt cx="2381144" cy="2989206"/>
          </a:xfrm>
        </p:grpSpPr>
        <p:sp>
          <p:nvSpPr>
            <p:cNvPr id="3852" name="Shape 3852"/>
            <p:cNvSpPr/>
            <p:nvPr/>
          </p:nvSpPr>
          <p:spPr>
            <a:xfrm>
              <a:off x="33297" y="1986517"/>
              <a:ext cx="2314550" cy="100269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a:t>
              </a:r>
            </a:p>
          </p:txBody>
        </p:sp>
        <p:sp>
          <p:nvSpPr>
            <p:cNvPr id="3853" name="Shape 3853"/>
            <p:cNvSpPr/>
            <p:nvPr/>
          </p:nvSpPr>
          <p:spPr>
            <a:xfrm>
              <a:off x="0" y="0"/>
              <a:ext cx="2381145" cy="90155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854" name="Shape 3854"/>
            <p:cNvSpPr/>
            <p:nvPr/>
          </p:nvSpPr>
          <p:spPr>
            <a:xfrm>
              <a:off x="57086" y="948159"/>
              <a:ext cx="2266972" cy="108927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grpSp>
        <p:nvGrpSpPr>
          <p:cNvPr id="3859" name="Group 3859"/>
          <p:cNvGrpSpPr/>
          <p:nvPr/>
        </p:nvGrpSpPr>
        <p:grpSpPr>
          <a:xfrm>
            <a:off x="6812449" y="5137603"/>
            <a:ext cx="2381145" cy="2989208"/>
            <a:chOff x="0" y="0"/>
            <a:chExt cx="2381144" cy="2989206"/>
          </a:xfrm>
        </p:grpSpPr>
        <p:sp>
          <p:nvSpPr>
            <p:cNvPr id="3856" name="Shape 3856"/>
            <p:cNvSpPr/>
            <p:nvPr/>
          </p:nvSpPr>
          <p:spPr>
            <a:xfrm>
              <a:off x="33297" y="1986517"/>
              <a:ext cx="2314550" cy="100269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a:t>
              </a:r>
            </a:p>
          </p:txBody>
        </p:sp>
        <p:sp>
          <p:nvSpPr>
            <p:cNvPr id="3857" name="Shape 3857"/>
            <p:cNvSpPr/>
            <p:nvPr/>
          </p:nvSpPr>
          <p:spPr>
            <a:xfrm>
              <a:off x="0" y="0"/>
              <a:ext cx="2381145" cy="90155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858" name="Shape 3858"/>
            <p:cNvSpPr/>
            <p:nvPr/>
          </p:nvSpPr>
          <p:spPr>
            <a:xfrm>
              <a:off x="57086" y="948159"/>
              <a:ext cx="2266972" cy="108927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grpSp>
        <p:nvGrpSpPr>
          <p:cNvPr id="3863" name="Group 3863"/>
          <p:cNvGrpSpPr/>
          <p:nvPr/>
        </p:nvGrpSpPr>
        <p:grpSpPr>
          <a:xfrm>
            <a:off x="9877822" y="5137603"/>
            <a:ext cx="2381146" cy="2989208"/>
            <a:chOff x="0" y="0"/>
            <a:chExt cx="2381144" cy="2989206"/>
          </a:xfrm>
        </p:grpSpPr>
        <p:sp>
          <p:nvSpPr>
            <p:cNvPr id="3860" name="Shape 3860"/>
            <p:cNvSpPr/>
            <p:nvPr/>
          </p:nvSpPr>
          <p:spPr>
            <a:xfrm>
              <a:off x="33297" y="1986517"/>
              <a:ext cx="2314550" cy="1002690"/>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a:t>
              </a:r>
            </a:p>
          </p:txBody>
        </p:sp>
        <p:sp>
          <p:nvSpPr>
            <p:cNvPr id="3861" name="Shape 3861"/>
            <p:cNvSpPr/>
            <p:nvPr/>
          </p:nvSpPr>
          <p:spPr>
            <a:xfrm>
              <a:off x="0" y="0"/>
              <a:ext cx="2381145" cy="90155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3862" name="Shape 3862"/>
            <p:cNvSpPr/>
            <p:nvPr/>
          </p:nvSpPr>
          <p:spPr>
            <a:xfrm>
              <a:off x="57086" y="948159"/>
              <a:ext cx="2266972" cy="1089275"/>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rmAutofit/>
            </a:bodyPr>
            <a:lstStyle>
              <a:lvl1pP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endParaRPr sz="1600" cap="all" dirty="0">
                <a:solidFill>
                  <a:schemeClr val="accent1"/>
                </a:solidFill>
              </a:endParaRPr>
            </a:p>
          </p:txBody>
        </p:sp>
      </p:grpSp>
    </p:spTree>
  </p:cSld>
  <p:clrMapOvr>
    <a:masterClrMapping/>
  </p:clrMapOvr>
  <p:transition spd="med"/>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5" name="Shape 386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866" name="Shape 386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84</a:t>
            </a:fld>
            <a:endParaRPr sz="2600">
              <a:solidFill>
                <a:srgbClr val="3F454D"/>
              </a:solidFill>
            </a:endParaRPr>
          </a:p>
        </p:txBody>
      </p:sp>
      <p:sp>
        <p:nvSpPr>
          <p:cNvPr id="3867" name="Shape 3867"/>
          <p:cNvSpPr/>
          <p:nvPr/>
        </p:nvSpPr>
        <p:spPr>
          <a:xfrm>
            <a:off x="3333112" y="6650116"/>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68" name="Shape 3868"/>
          <p:cNvSpPr/>
          <p:nvPr/>
        </p:nvSpPr>
        <p:spPr>
          <a:xfrm>
            <a:off x="616721" y="6650116"/>
            <a:ext cx="2719554"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869" name="Shape 3869"/>
          <p:cNvSpPr/>
          <p:nvPr/>
        </p:nvSpPr>
        <p:spPr>
          <a:xfrm>
            <a:off x="3329085" y="5845945"/>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70" name="Shape 3870"/>
          <p:cNvSpPr/>
          <p:nvPr/>
        </p:nvSpPr>
        <p:spPr>
          <a:xfrm>
            <a:off x="3329085" y="5023838"/>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71" name="Shape 3871"/>
          <p:cNvSpPr/>
          <p:nvPr/>
        </p:nvSpPr>
        <p:spPr>
          <a:xfrm>
            <a:off x="3329085" y="4219666"/>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72" name="Shape 3872"/>
          <p:cNvSpPr/>
          <p:nvPr/>
        </p:nvSpPr>
        <p:spPr>
          <a:xfrm>
            <a:off x="620749" y="5845945"/>
            <a:ext cx="2711499"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873" name="Shape 3873"/>
          <p:cNvSpPr/>
          <p:nvPr/>
        </p:nvSpPr>
        <p:spPr>
          <a:xfrm>
            <a:off x="620748" y="5023838"/>
            <a:ext cx="2711500"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874" name="Shape 3874"/>
          <p:cNvSpPr/>
          <p:nvPr/>
        </p:nvSpPr>
        <p:spPr>
          <a:xfrm>
            <a:off x="616808" y="4219666"/>
            <a:ext cx="2712667"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875" name="Shape 3875"/>
          <p:cNvSpPr/>
          <p:nvPr/>
        </p:nvSpPr>
        <p:spPr>
          <a:xfrm>
            <a:off x="3333112" y="3411105"/>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76" name="Shape 3876"/>
          <p:cNvSpPr/>
          <p:nvPr/>
        </p:nvSpPr>
        <p:spPr>
          <a:xfrm>
            <a:off x="619493" y="3411105"/>
            <a:ext cx="2714009"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877" name="Shape 3877"/>
          <p:cNvSpPr/>
          <p:nvPr/>
        </p:nvSpPr>
        <p:spPr>
          <a:xfrm>
            <a:off x="774702" y="3467899"/>
            <a:ext cx="2403592" cy="3735540"/>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defTabSz="440266">
              <a:spcBef>
                <a:spcPts val="1400"/>
              </a:spcBef>
              <a:defRPr sz="1800">
                <a:solidFill>
                  <a:srgbClr val="000000"/>
                </a:solidFill>
              </a:defRPr>
            </a:pPr>
            <a:r>
              <a:rPr sz="1500">
                <a:solidFill>
                  <a:srgbClr val="53585F"/>
                </a:solidFill>
              </a:rPr>
              <a:t>Planing</a:t>
            </a:r>
          </a:p>
          <a:p>
            <a:pPr lvl="0" defTabSz="440266">
              <a:spcBef>
                <a:spcPts val="1400"/>
              </a:spcBef>
              <a:defRPr sz="1800">
                <a:solidFill>
                  <a:srgbClr val="000000"/>
                </a:solidFill>
              </a:defRPr>
            </a:pPr>
            <a:r>
              <a:rPr sz="1500">
                <a:solidFill>
                  <a:srgbClr val="53585F"/>
                </a:solidFill>
              </a:rPr>
              <a:t>Marketing</a:t>
            </a:r>
          </a:p>
          <a:p>
            <a:pPr lvl="0" defTabSz="440266">
              <a:spcBef>
                <a:spcPts val="1400"/>
              </a:spcBef>
              <a:defRPr sz="1800">
                <a:solidFill>
                  <a:srgbClr val="000000"/>
                </a:solidFill>
              </a:defRPr>
            </a:pPr>
            <a:r>
              <a:rPr sz="1500">
                <a:solidFill>
                  <a:srgbClr val="53585F"/>
                </a:solidFill>
              </a:rPr>
              <a:t>Design post</a:t>
            </a:r>
          </a:p>
          <a:p>
            <a:pPr lvl="0" defTabSz="440266">
              <a:spcBef>
                <a:spcPts val="1400"/>
              </a:spcBef>
              <a:defRPr sz="1800">
                <a:solidFill>
                  <a:srgbClr val="000000"/>
                </a:solidFill>
              </a:defRPr>
            </a:pPr>
            <a:r>
              <a:rPr sz="1500">
                <a:solidFill>
                  <a:srgbClr val="53585F"/>
                </a:solidFill>
              </a:rPr>
              <a:t>Printing</a:t>
            </a:r>
          </a:p>
          <a:p>
            <a:pPr lvl="0" defTabSz="440266">
              <a:spcBef>
                <a:spcPts val="1400"/>
              </a:spcBef>
              <a:defRPr sz="1800">
                <a:solidFill>
                  <a:srgbClr val="000000"/>
                </a:solidFill>
              </a:defRPr>
            </a:pPr>
            <a:r>
              <a:rPr sz="1500">
                <a:solidFill>
                  <a:srgbClr val="53585F"/>
                </a:solidFill>
              </a:rPr>
              <a:t>Google Direct</a:t>
            </a:r>
          </a:p>
          <a:p>
            <a:pPr lvl="0" defTabSz="440266">
              <a:spcBef>
                <a:spcPts val="1400"/>
              </a:spcBef>
              <a:defRPr sz="1800">
                <a:solidFill>
                  <a:srgbClr val="000000"/>
                </a:solidFill>
              </a:defRPr>
            </a:pPr>
            <a:r>
              <a:rPr sz="1500">
                <a:solidFill>
                  <a:srgbClr val="53585F"/>
                </a:solidFill>
              </a:rPr>
              <a:t>Yandex Direct</a:t>
            </a:r>
          </a:p>
          <a:p>
            <a:pPr lvl="0" defTabSz="440266">
              <a:spcBef>
                <a:spcPts val="1400"/>
              </a:spcBef>
              <a:defRPr sz="1800">
                <a:solidFill>
                  <a:srgbClr val="000000"/>
                </a:solidFill>
              </a:defRPr>
            </a:pPr>
            <a:r>
              <a:rPr sz="1500">
                <a:solidFill>
                  <a:srgbClr val="53585F"/>
                </a:solidFill>
              </a:rPr>
              <a:t>E-mail Marketing</a:t>
            </a:r>
          </a:p>
          <a:p>
            <a:pPr lvl="0" defTabSz="440266">
              <a:spcBef>
                <a:spcPts val="1400"/>
              </a:spcBef>
              <a:defRPr sz="1800">
                <a:solidFill>
                  <a:srgbClr val="000000"/>
                </a:solidFill>
              </a:defRPr>
            </a:pPr>
            <a:r>
              <a:rPr sz="1500">
                <a:solidFill>
                  <a:srgbClr val="53585F"/>
                </a:solidFill>
              </a:rPr>
              <a:t>Focus group</a:t>
            </a:r>
          </a:p>
          <a:p>
            <a:pPr lvl="0" defTabSz="440266">
              <a:spcBef>
                <a:spcPts val="1400"/>
              </a:spcBef>
              <a:defRPr sz="1800">
                <a:solidFill>
                  <a:srgbClr val="000000"/>
                </a:solidFill>
              </a:defRPr>
            </a:pPr>
            <a:r>
              <a:rPr sz="1500">
                <a:solidFill>
                  <a:srgbClr val="53585F"/>
                </a:solidFill>
              </a:rPr>
              <a:t>Finish</a:t>
            </a:r>
          </a:p>
        </p:txBody>
      </p:sp>
      <p:sp>
        <p:nvSpPr>
          <p:cNvPr id="3878" name="Shape 3878"/>
          <p:cNvSpPr/>
          <p:nvPr/>
        </p:nvSpPr>
        <p:spPr>
          <a:xfrm>
            <a:off x="3333112" y="2885485"/>
            <a:ext cx="753481"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79" name="Shape 3879"/>
          <p:cNvSpPr/>
          <p:nvPr/>
        </p:nvSpPr>
        <p:spPr>
          <a:xfrm>
            <a:off x="619493" y="2887938"/>
            <a:ext cx="2714009" cy="517284"/>
          </a:xfrm>
          <a:prstGeom prst="rect">
            <a:avLst/>
          </a:prstGeom>
          <a:solidFill>
            <a:srgbClr val="3F454D"/>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880" name="Shape 3880"/>
          <p:cNvSpPr/>
          <p:nvPr/>
        </p:nvSpPr>
        <p:spPr>
          <a:xfrm>
            <a:off x="628801" y="2961919"/>
            <a:ext cx="2695394"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Project Step</a:t>
            </a:r>
          </a:p>
        </p:txBody>
      </p:sp>
      <p:sp>
        <p:nvSpPr>
          <p:cNvPr id="3881" name="Shape 3881"/>
          <p:cNvSpPr/>
          <p:nvPr/>
        </p:nvSpPr>
        <p:spPr>
          <a:xfrm>
            <a:off x="4081964" y="2885485"/>
            <a:ext cx="753480"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82" name="Shape 3882"/>
          <p:cNvSpPr/>
          <p:nvPr/>
        </p:nvSpPr>
        <p:spPr>
          <a:xfrm>
            <a:off x="4833804" y="2885485"/>
            <a:ext cx="753480"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83" name="Shape 3883"/>
          <p:cNvSpPr/>
          <p:nvPr/>
        </p:nvSpPr>
        <p:spPr>
          <a:xfrm>
            <a:off x="5586440" y="2885485"/>
            <a:ext cx="753480"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84" name="Shape 3884"/>
          <p:cNvSpPr/>
          <p:nvPr/>
        </p:nvSpPr>
        <p:spPr>
          <a:xfrm>
            <a:off x="6334495" y="2885485"/>
            <a:ext cx="753480"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85" name="Shape 3885"/>
          <p:cNvSpPr/>
          <p:nvPr/>
        </p:nvSpPr>
        <p:spPr>
          <a:xfrm>
            <a:off x="7083346" y="2885485"/>
            <a:ext cx="753481"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86" name="Shape 3886"/>
          <p:cNvSpPr/>
          <p:nvPr/>
        </p:nvSpPr>
        <p:spPr>
          <a:xfrm>
            <a:off x="7835186" y="2885485"/>
            <a:ext cx="753481"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87" name="Shape 3887"/>
          <p:cNvSpPr/>
          <p:nvPr/>
        </p:nvSpPr>
        <p:spPr>
          <a:xfrm>
            <a:off x="8587822" y="2885485"/>
            <a:ext cx="753480"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88" name="Shape 3888"/>
          <p:cNvSpPr/>
          <p:nvPr/>
        </p:nvSpPr>
        <p:spPr>
          <a:xfrm>
            <a:off x="9339662" y="2885485"/>
            <a:ext cx="753480"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89" name="Shape 3889"/>
          <p:cNvSpPr/>
          <p:nvPr/>
        </p:nvSpPr>
        <p:spPr>
          <a:xfrm>
            <a:off x="10088512" y="2885485"/>
            <a:ext cx="753481"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90" name="Shape 3890"/>
          <p:cNvSpPr/>
          <p:nvPr/>
        </p:nvSpPr>
        <p:spPr>
          <a:xfrm>
            <a:off x="10840353" y="2885485"/>
            <a:ext cx="753480"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91" name="Shape 3891"/>
          <p:cNvSpPr/>
          <p:nvPr/>
        </p:nvSpPr>
        <p:spPr>
          <a:xfrm>
            <a:off x="11592988" y="2885485"/>
            <a:ext cx="769673"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892" name="Shape 3892"/>
          <p:cNvSpPr/>
          <p:nvPr/>
        </p:nvSpPr>
        <p:spPr>
          <a:xfrm>
            <a:off x="3330788"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JAN</a:t>
            </a:r>
          </a:p>
        </p:txBody>
      </p:sp>
      <p:sp>
        <p:nvSpPr>
          <p:cNvPr id="3893" name="Shape 3893"/>
          <p:cNvSpPr/>
          <p:nvPr/>
        </p:nvSpPr>
        <p:spPr>
          <a:xfrm>
            <a:off x="4076263"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FEB</a:t>
            </a:r>
          </a:p>
        </p:txBody>
      </p:sp>
      <p:sp>
        <p:nvSpPr>
          <p:cNvPr id="3894" name="Shape 3894"/>
          <p:cNvSpPr/>
          <p:nvPr/>
        </p:nvSpPr>
        <p:spPr>
          <a:xfrm>
            <a:off x="4835492"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MAR</a:t>
            </a:r>
          </a:p>
        </p:txBody>
      </p:sp>
      <p:sp>
        <p:nvSpPr>
          <p:cNvPr id="3895" name="Shape 3895"/>
          <p:cNvSpPr/>
          <p:nvPr/>
        </p:nvSpPr>
        <p:spPr>
          <a:xfrm>
            <a:off x="5580967"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APR</a:t>
            </a:r>
          </a:p>
        </p:txBody>
      </p:sp>
      <p:sp>
        <p:nvSpPr>
          <p:cNvPr id="3896" name="Shape 3896"/>
          <p:cNvSpPr/>
          <p:nvPr/>
        </p:nvSpPr>
        <p:spPr>
          <a:xfrm>
            <a:off x="6335476"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MAY</a:t>
            </a:r>
          </a:p>
        </p:txBody>
      </p:sp>
      <p:sp>
        <p:nvSpPr>
          <p:cNvPr id="3897" name="Shape 3897"/>
          <p:cNvSpPr/>
          <p:nvPr/>
        </p:nvSpPr>
        <p:spPr>
          <a:xfrm>
            <a:off x="7080952"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JUN</a:t>
            </a:r>
          </a:p>
        </p:txBody>
      </p:sp>
      <p:sp>
        <p:nvSpPr>
          <p:cNvPr id="3898" name="Shape 3898"/>
          <p:cNvSpPr/>
          <p:nvPr/>
        </p:nvSpPr>
        <p:spPr>
          <a:xfrm>
            <a:off x="7840180"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JUL</a:t>
            </a:r>
          </a:p>
        </p:txBody>
      </p:sp>
      <p:sp>
        <p:nvSpPr>
          <p:cNvPr id="3899" name="Shape 3899"/>
          <p:cNvSpPr/>
          <p:nvPr/>
        </p:nvSpPr>
        <p:spPr>
          <a:xfrm>
            <a:off x="8585655"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AUG</a:t>
            </a:r>
          </a:p>
        </p:txBody>
      </p:sp>
      <p:sp>
        <p:nvSpPr>
          <p:cNvPr id="3900" name="Shape 3900"/>
          <p:cNvSpPr/>
          <p:nvPr/>
        </p:nvSpPr>
        <p:spPr>
          <a:xfrm>
            <a:off x="9346732"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SEP</a:t>
            </a:r>
          </a:p>
        </p:txBody>
      </p:sp>
      <p:sp>
        <p:nvSpPr>
          <p:cNvPr id="3901" name="Shape 3901"/>
          <p:cNvSpPr/>
          <p:nvPr/>
        </p:nvSpPr>
        <p:spPr>
          <a:xfrm>
            <a:off x="10085434"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OCT</a:t>
            </a:r>
          </a:p>
        </p:txBody>
      </p:sp>
      <p:sp>
        <p:nvSpPr>
          <p:cNvPr id="3902" name="Shape 3902"/>
          <p:cNvSpPr/>
          <p:nvPr/>
        </p:nvSpPr>
        <p:spPr>
          <a:xfrm>
            <a:off x="10851436"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NOV</a:t>
            </a:r>
          </a:p>
        </p:txBody>
      </p:sp>
      <p:sp>
        <p:nvSpPr>
          <p:cNvPr id="3903" name="Shape 3903"/>
          <p:cNvSpPr/>
          <p:nvPr/>
        </p:nvSpPr>
        <p:spPr>
          <a:xfrm>
            <a:off x="11596910"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DEC</a:t>
            </a:r>
          </a:p>
        </p:txBody>
      </p:sp>
      <p:sp>
        <p:nvSpPr>
          <p:cNvPr id="3904" name="Shape 3904"/>
          <p:cNvSpPr/>
          <p:nvPr/>
        </p:nvSpPr>
        <p:spPr>
          <a:xfrm>
            <a:off x="4083458" y="3407719"/>
            <a:ext cx="749432"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05" name="Shape 3905"/>
          <p:cNvSpPr/>
          <p:nvPr/>
        </p:nvSpPr>
        <p:spPr>
          <a:xfrm>
            <a:off x="5586173" y="3407719"/>
            <a:ext cx="749433"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06" name="Shape 3906"/>
          <p:cNvSpPr/>
          <p:nvPr/>
        </p:nvSpPr>
        <p:spPr>
          <a:xfrm>
            <a:off x="7085370" y="3407719"/>
            <a:ext cx="749432"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07" name="Shape 3907"/>
          <p:cNvSpPr/>
          <p:nvPr/>
        </p:nvSpPr>
        <p:spPr>
          <a:xfrm>
            <a:off x="8589448" y="3407719"/>
            <a:ext cx="749432"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08" name="Shape 3908"/>
          <p:cNvSpPr/>
          <p:nvPr/>
        </p:nvSpPr>
        <p:spPr>
          <a:xfrm>
            <a:off x="10092032" y="3407719"/>
            <a:ext cx="749432"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09" name="Shape 3909"/>
          <p:cNvSpPr/>
          <p:nvPr/>
        </p:nvSpPr>
        <p:spPr>
          <a:xfrm>
            <a:off x="11592944" y="3407719"/>
            <a:ext cx="762238"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10" name="Shape 3910"/>
          <p:cNvSpPr/>
          <p:nvPr/>
        </p:nvSpPr>
        <p:spPr>
          <a:xfrm>
            <a:off x="6638255" y="3542889"/>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11" name="Shape 3911"/>
          <p:cNvSpPr/>
          <p:nvPr/>
        </p:nvSpPr>
        <p:spPr>
          <a:xfrm>
            <a:off x="6638255" y="394717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12" name="Shape 3912"/>
          <p:cNvSpPr/>
          <p:nvPr/>
        </p:nvSpPr>
        <p:spPr>
          <a:xfrm>
            <a:off x="6638255" y="435145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13" name="Shape 3913"/>
          <p:cNvSpPr/>
          <p:nvPr/>
        </p:nvSpPr>
        <p:spPr>
          <a:xfrm>
            <a:off x="6638255" y="516001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14" name="Shape 3914"/>
          <p:cNvSpPr/>
          <p:nvPr/>
        </p:nvSpPr>
        <p:spPr>
          <a:xfrm>
            <a:off x="6638255" y="6390302"/>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15" name="Shape 3915"/>
          <p:cNvSpPr/>
          <p:nvPr/>
        </p:nvSpPr>
        <p:spPr>
          <a:xfrm>
            <a:off x="6638255" y="6781901"/>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16" name="Shape 3916"/>
          <p:cNvSpPr/>
          <p:nvPr/>
        </p:nvSpPr>
        <p:spPr>
          <a:xfrm>
            <a:off x="5886963" y="435145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17" name="Shape 3917"/>
          <p:cNvSpPr/>
          <p:nvPr/>
        </p:nvSpPr>
        <p:spPr>
          <a:xfrm>
            <a:off x="5886963" y="516001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18" name="Shape 3918"/>
          <p:cNvSpPr/>
          <p:nvPr/>
        </p:nvSpPr>
        <p:spPr>
          <a:xfrm>
            <a:off x="5886963" y="5966155"/>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19" name="Shape 3919"/>
          <p:cNvSpPr/>
          <p:nvPr/>
        </p:nvSpPr>
        <p:spPr>
          <a:xfrm>
            <a:off x="5886963" y="6390302"/>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0" name="Shape 3920"/>
          <p:cNvSpPr/>
          <p:nvPr/>
        </p:nvSpPr>
        <p:spPr>
          <a:xfrm>
            <a:off x="5886963" y="6781901"/>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1" name="Shape 3921"/>
          <p:cNvSpPr/>
          <p:nvPr/>
        </p:nvSpPr>
        <p:spPr>
          <a:xfrm>
            <a:off x="5136333" y="394717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2" name="Shape 3922"/>
          <p:cNvSpPr/>
          <p:nvPr/>
        </p:nvSpPr>
        <p:spPr>
          <a:xfrm>
            <a:off x="5136333" y="4753315"/>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3" name="Shape 3923"/>
          <p:cNvSpPr/>
          <p:nvPr/>
        </p:nvSpPr>
        <p:spPr>
          <a:xfrm>
            <a:off x="5136333" y="5574969"/>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4" name="Shape 3924"/>
          <p:cNvSpPr/>
          <p:nvPr/>
        </p:nvSpPr>
        <p:spPr>
          <a:xfrm>
            <a:off x="5136333" y="6781901"/>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5" name="Shape 3925"/>
          <p:cNvSpPr/>
          <p:nvPr/>
        </p:nvSpPr>
        <p:spPr>
          <a:xfrm>
            <a:off x="3634411" y="394717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6" name="Shape 3926"/>
          <p:cNvSpPr/>
          <p:nvPr/>
        </p:nvSpPr>
        <p:spPr>
          <a:xfrm>
            <a:off x="3634411" y="435145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7" name="Shape 3927"/>
          <p:cNvSpPr/>
          <p:nvPr/>
        </p:nvSpPr>
        <p:spPr>
          <a:xfrm>
            <a:off x="3634411" y="516001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8" name="Shape 3928"/>
          <p:cNvSpPr/>
          <p:nvPr/>
        </p:nvSpPr>
        <p:spPr>
          <a:xfrm>
            <a:off x="3634411" y="5574969"/>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29" name="Shape 3929"/>
          <p:cNvSpPr/>
          <p:nvPr/>
        </p:nvSpPr>
        <p:spPr>
          <a:xfrm>
            <a:off x="4376682" y="3536116"/>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0" name="Shape 3930"/>
          <p:cNvSpPr/>
          <p:nvPr/>
        </p:nvSpPr>
        <p:spPr>
          <a:xfrm>
            <a:off x="4376682" y="5153237"/>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1" name="Shape 3931"/>
          <p:cNvSpPr/>
          <p:nvPr/>
        </p:nvSpPr>
        <p:spPr>
          <a:xfrm>
            <a:off x="4376682" y="6383529"/>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2" name="Shape 3932"/>
          <p:cNvSpPr/>
          <p:nvPr/>
        </p:nvSpPr>
        <p:spPr>
          <a:xfrm>
            <a:off x="10401087" y="3542889"/>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3" name="Shape 3933"/>
          <p:cNvSpPr/>
          <p:nvPr/>
        </p:nvSpPr>
        <p:spPr>
          <a:xfrm>
            <a:off x="10401087" y="394717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4" name="Shape 3934"/>
          <p:cNvSpPr/>
          <p:nvPr/>
        </p:nvSpPr>
        <p:spPr>
          <a:xfrm>
            <a:off x="10401087" y="435145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5" name="Shape 3935"/>
          <p:cNvSpPr/>
          <p:nvPr/>
        </p:nvSpPr>
        <p:spPr>
          <a:xfrm>
            <a:off x="10401087" y="5574969"/>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6" name="Shape 3936"/>
          <p:cNvSpPr/>
          <p:nvPr/>
        </p:nvSpPr>
        <p:spPr>
          <a:xfrm>
            <a:off x="10401087" y="6781901"/>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7" name="Shape 3937"/>
          <p:cNvSpPr/>
          <p:nvPr/>
        </p:nvSpPr>
        <p:spPr>
          <a:xfrm>
            <a:off x="9649796" y="394717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8" name="Shape 3938"/>
          <p:cNvSpPr/>
          <p:nvPr/>
        </p:nvSpPr>
        <p:spPr>
          <a:xfrm>
            <a:off x="9649796" y="4753315"/>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39" name="Shape 3939"/>
          <p:cNvSpPr/>
          <p:nvPr/>
        </p:nvSpPr>
        <p:spPr>
          <a:xfrm>
            <a:off x="9649796" y="5574969"/>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0" name="Shape 3940"/>
          <p:cNvSpPr/>
          <p:nvPr/>
        </p:nvSpPr>
        <p:spPr>
          <a:xfrm>
            <a:off x="9649796" y="6390302"/>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1" name="Shape 3941"/>
          <p:cNvSpPr/>
          <p:nvPr/>
        </p:nvSpPr>
        <p:spPr>
          <a:xfrm>
            <a:off x="8899166" y="3542889"/>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2" name="Shape 3942"/>
          <p:cNvSpPr/>
          <p:nvPr/>
        </p:nvSpPr>
        <p:spPr>
          <a:xfrm>
            <a:off x="8899166" y="394717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3" name="Shape 3943"/>
          <p:cNvSpPr/>
          <p:nvPr/>
        </p:nvSpPr>
        <p:spPr>
          <a:xfrm>
            <a:off x="8899166" y="516001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4" name="Shape 3944"/>
          <p:cNvSpPr/>
          <p:nvPr/>
        </p:nvSpPr>
        <p:spPr>
          <a:xfrm>
            <a:off x="8899166" y="5574969"/>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5" name="Shape 3945"/>
          <p:cNvSpPr/>
          <p:nvPr/>
        </p:nvSpPr>
        <p:spPr>
          <a:xfrm>
            <a:off x="8899166" y="6390302"/>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6" name="Shape 3946"/>
          <p:cNvSpPr/>
          <p:nvPr/>
        </p:nvSpPr>
        <p:spPr>
          <a:xfrm>
            <a:off x="7397244" y="394717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7" name="Shape 3947"/>
          <p:cNvSpPr/>
          <p:nvPr/>
        </p:nvSpPr>
        <p:spPr>
          <a:xfrm>
            <a:off x="7397244" y="435145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8" name="Shape 3948"/>
          <p:cNvSpPr/>
          <p:nvPr/>
        </p:nvSpPr>
        <p:spPr>
          <a:xfrm>
            <a:off x="7397244" y="4753315"/>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49" name="Shape 3949"/>
          <p:cNvSpPr/>
          <p:nvPr/>
        </p:nvSpPr>
        <p:spPr>
          <a:xfrm>
            <a:off x="7397244" y="516001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0" name="Shape 3950"/>
          <p:cNvSpPr/>
          <p:nvPr/>
        </p:nvSpPr>
        <p:spPr>
          <a:xfrm>
            <a:off x="7397244" y="5574969"/>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1" name="Shape 3951"/>
          <p:cNvSpPr/>
          <p:nvPr/>
        </p:nvSpPr>
        <p:spPr>
          <a:xfrm>
            <a:off x="7397244" y="5966155"/>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2" name="Shape 3952"/>
          <p:cNvSpPr/>
          <p:nvPr/>
        </p:nvSpPr>
        <p:spPr>
          <a:xfrm>
            <a:off x="8139515" y="3536116"/>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3" name="Shape 3953"/>
          <p:cNvSpPr/>
          <p:nvPr/>
        </p:nvSpPr>
        <p:spPr>
          <a:xfrm>
            <a:off x="8139515" y="3940396"/>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4" name="Shape 3954"/>
          <p:cNvSpPr/>
          <p:nvPr/>
        </p:nvSpPr>
        <p:spPr>
          <a:xfrm>
            <a:off x="8139515" y="4344677"/>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5" name="Shape 3955"/>
          <p:cNvSpPr/>
          <p:nvPr/>
        </p:nvSpPr>
        <p:spPr>
          <a:xfrm>
            <a:off x="8139515" y="4746541"/>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6" name="Shape 3956"/>
          <p:cNvSpPr/>
          <p:nvPr/>
        </p:nvSpPr>
        <p:spPr>
          <a:xfrm>
            <a:off x="8139515" y="5153237"/>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7" name="Shape 3957"/>
          <p:cNvSpPr/>
          <p:nvPr/>
        </p:nvSpPr>
        <p:spPr>
          <a:xfrm>
            <a:off x="8139515" y="6383529"/>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8" name="Shape 3958"/>
          <p:cNvSpPr/>
          <p:nvPr/>
        </p:nvSpPr>
        <p:spPr>
          <a:xfrm>
            <a:off x="8139515" y="6775128"/>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59" name="Shape 3959"/>
          <p:cNvSpPr/>
          <p:nvPr/>
        </p:nvSpPr>
        <p:spPr>
          <a:xfrm>
            <a:off x="11911369" y="3542889"/>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0" name="Shape 3960"/>
          <p:cNvSpPr/>
          <p:nvPr/>
        </p:nvSpPr>
        <p:spPr>
          <a:xfrm>
            <a:off x="11911369" y="394717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1" name="Shape 3961"/>
          <p:cNvSpPr/>
          <p:nvPr/>
        </p:nvSpPr>
        <p:spPr>
          <a:xfrm>
            <a:off x="11911369" y="435145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2" name="Shape 3962"/>
          <p:cNvSpPr/>
          <p:nvPr/>
        </p:nvSpPr>
        <p:spPr>
          <a:xfrm>
            <a:off x="11911369" y="5160010"/>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3" name="Shape 3963"/>
          <p:cNvSpPr/>
          <p:nvPr/>
        </p:nvSpPr>
        <p:spPr>
          <a:xfrm>
            <a:off x="11911369" y="5574969"/>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4" name="Shape 3964"/>
          <p:cNvSpPr/>
          <p:nvPr/>
        </p:nvSpPr>
        <p:spPr>
          <a:xfrm>
            <a:off x="11911369" y="5966155"/>
            <a:ext cx="151797"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5" name="Shape 3965"/>
          <p:cNvSpPr/>
          <p:nvPr/>
        </p:nvSpPr>
        <p:spPr>
          <a:xfrm>
            <a:off x="11911369" y="6781901"/>
            <a:ext cx="151797"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6" name="Shape 3966"/>
          <p:cNvSpPr/>
          <p:nvPr/>
        </p:nvSpPr>
        <p:spPr>
          <a:xfrm>
            <a:off x="11160077" y="435145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7" name="Shape 3967"/>
          <p:cNvSpPr/>
          <p:nvPr/>
        </p:nvSpPr>
        <p:spPr>
          <a:xfrm>
            <a:off x="11160077" y="5160010"/>
            <a:ext cx="151798" cy="150248"/>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8" name="Shape 3968"/>
          <p:cNvSpPr/>
          <p:nvPr/>
        </p:nvSpPr>
        <p:spPr>
          <a:xfrm>
            <a:off x="11160077" y="5574969"/>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3969" name="Shape 3969"/>
          <p:cNvSpPr/>
          <p:nvPr/>
        </p:nvSpPr>
        <p:spPr>
          <a:xfrm>
            <a:off x="11160077" y="6390302"/>
            <a:ext cx="151798" cy="150249"/>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1" name="Shape 397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3972" name="Shape 397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85</a:t>
            </a:fld>
            <a:endParaRPr sz="2600">
              <a:solidFill>
                <a:srgbClr val="3F454D"/>
              </a:solidFill>
            </a:endParaRPr>
          </a:p>
        </p:txBody>
      </p:sp>
      <p:grpSp>
        <p:nvGrpSpPr>
          <p:cNvPr id="3975" name="Group 3975"/>
          <p:cNvGrpSpPr/>
          <p:nvPr/>
        </p:nvGrpSpPr>
        <p:grpSpPr>
          <a:xfrm>
            <a:off x="4745571" y="3781817"/>
            <a:ext cx="431454" cy="327493"/>
            <a:chOff x="0" y="0"/>
            <a:chExt cx="431452" cy="327492"/>
          </a:xfrm>
        </p:grpSpPr>
        <p:sp>
          <p:nvSpPr>
            <p:cNvPr id="3973" name="Shape 3973"/>
            <p:cNvSpPr/>
            <p:nvPr/>
          </p:nvSpPr>
          <p:spPr>
            <a:xfrm>
              <a:off x="0" y="0"/>
              <a:ext cx="389266" cy="242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3974" name="Shape 3974"/>
            <p:cNvSpPr/>
            <p:nvPr/>
          </p:nvSpPr>
          <p:spPr>
            <a:xfrm rot="13500000">
              <a:off x="282123" y="178162"/>
              <a:ext cx="123709" cy="1237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sp>
        <p:nvSpPr>
          <p:cNvPr id="3976" name="Shape 3976"/>
          <p:cNvSpPr/>
          <p:nvPr/>
        </p:nvSpPr>
        <p:spPr>
          <a:xfrm>
            <a:off x="3333112" y="6650117"/>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77" name="Shape 3977"/>
          <p:cNvSpPr/>
          <p:nvPr/>
        </p:nvSpPr>
        <p:spPr>
          <a:xfrm>
            <a:off x="616721" y="6650117"/>
            <a:ext cx="2719554"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978" name="Shape 3978"/>
          <p:cNvSpPr/>
          <p:nvPr/>
        </p:nvSpPr>
        <p:spPr>
          <a:xfrm>
            <a:off x="3329084" y="5845944"/>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79" name="Shape 3979"/>
          <p:cNvSpPr/>
          <p:nvPr/>
        </p:nvSpPr>
        <p:spPr>
          <a:xfrm>
            <a:off x="3329084" y="5023837"/>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80" name="Shape 3980"/>
          <p:cNvSpPr/>
          <p:nvPr/>
        </p:nvSpPr>
        <p:spPr>
          <a:xfrm>
            <a:off x="3329084" y="4219666"/>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81" name="Shape 3981"/>
          <p:cNvSpPr/>
          <p:nvPr/>
        </p:nvSpPr>
        <p:spPr>
          <a:xfrm>
            <a:off x="620749" y="5845944"/>
            <a:ext cx="2711499"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982" name="Shape 3982"/>
          <p:cNvSpPr/>
          <p:nvPr/>
        </p:nvSpPr>
        <p:spPr>
          <a:xfrm>
            <a:off x="620748" y="5023837"/>
            <a:ext cx="2711500"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983" name="Shape 3983"/>
          <p:cNvSpPr/>
          <p:nvPr/>
        </p:nvSpPr>
        <p:spPr>
          <a:xfrm>
            <a:off x="616808" y="4219666"/>
            <a:ext cx="2712667"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984" name="Shape 3984"/>
          <p:cNvSpPr/>
          <p:nvPr/>
        </p:nvSpPr>
        <p:spPr>
          <a:xfrm>
            <a:off x="3333112" y="3411105"/>
            <a:ext cx="9025536" cy="413817"/>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85" name="Shape 3985"/>
          <p:cNvSpPr/>
          <p:nvPr/>
        </p:nvSpPr>
        <p:spPr>
          <a:xfrm>
            <a:off x="619493" y="3411105"/>
            <a:ext cx="2714009" cy="413817"/>
          </a:xfrm>
          <a:prstGeom prst="rect">
            <a:avLst/>
          </a:prstGeom>
          <a:solidFill>
            <a:schemeClr val="accent2">
              <a:alpha val="20000"/>
            </a:schemeClr>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986" name="Shape 3986"/>
          <p:cNvSpPr/>
          <p:nvPr/>
        </p:nvSpPr>
        <p:spPr>
          <a:xfrm>
            <a:off x="774702" y="3467899"/>
            <a:ext cx="2403592" cy="37651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p>
            <a:pPr lvl="0" defTabSz="440266">
              <a:spcBef>
                <a:spcPts val="1400"/>
              </a:spcBef>
              <a:defRPr sz="1800">
                <a:solidFill>
                  <a:srgbClr val="000000"/>
                </a:solidFill>
              </a:defRPr>
            </a:pPr>
            <a:r>
              <a:rPr sz="1500">
                <a:solidFill>
                  <a:srgbClr val="53585F"/>
                </a:solidFill>
              </a:rPr>
              <a:t>Planing</a:t>
            </a:r>
          </a:p>
          <a:p>
            <a:pPr lvl="0" defTabSz="440266">
              <a:spcBef>
                <a:spcPts val="1400"/>
              </a:spcBef>
              <a:defRPr sz="1800">
                <a:solidFill>
                  <a:srgbClr val="000000"/>
                </a:solidFill>
              </a:defRPr>
            </a:pPr>
            <a:r>
              <a:rPr sz="1500">
                <a:solidFill>
                  <a:srgbClr val="53585F"/>
                </a:solidFill>
              </a:rPr>
              <a:t>Marketing</a:t>
            </a:r>
          </a:p>
          <a:p>
            <a:pPr lvl="0" defTabSz="440266">
              <a:spcBef>
                <a:spcPts val="1400"/>
              </a:spcBef>
              <a:defRPr sz="1800">
                <a:solidFill>
                  <a:srgbClr val="000000"/>
                </a:solidFill>
              </a:defRPr>
            </a:pPr>
            <a:r>
              <a:rPr sz="1500">
                <a:solidFill>
                  <a:srgbClr val="53585F"/>
                </a:solidFill>
              </a:rPr>
              <a:t>Design post</a:t>
            </a:r>
          </a:p>
          <a:p>
            <a:pPr lvl="0" defTabSz="440266">
              <a:spcBef>
                <a:spcPts val="1400"/>
              </a:spcBef>
              <a:defRPr sz="1800">
                <a:solidFill>
                  <a:srgbClr val="000000"/>
                </a:solidFill>
              </a:defRPr>
            </a:pPr>
            <a:r>
              <a:rPr sz="1500">
                <a:solidFill>
                  <a:srgbClr val="53585F"/>
                </a:solidFill>
              </a:rPr>
              <a:t>Printing</a:t>
            </a:r>
          </a:p>
          <a:p>
            <a:pPr lvl="0" defTabSz="440266">
              <a:spcBef>
                <a:spcPts val="1400"/>
              </a:spcBef>
              <a:defRPr sz="1800">
                <a:solidFill>
                  <a:srgbClr val="000000"/>
                </a:solidFill>
              </a:defRPr>
            </a:pPr>
            <a:r>
              <a:rPr sz="1500">
                <a:solidFill>
                  <a:srgbClr val="53585F"/>
                </a:solidFill>
              </a:rPr>
              <a:t>Google Direct</a:t>
            </a:r>
          </a:p>
          <a:p>
            <a:pPr lvl="0" defTabSz="440266">
              <a:spcBef>
                <a:spcPts val="1400"/>
              </a:spcBef>
              <a:defRPr sz="1800">
                <a:solidFill>
                  <a:srgbClr val="000000"/>
                </a:solidFill>
              </a:defRPr>
            </a:pPr>
            <a:r>
              <a:rPr sz="1500">
                <a:solidFill>
                  <a:srgbClr val="53585F"/>
                </a:solidFill>
              </a:rPr>
              <a:t>Yandex Direct</a:t>
            </a:r>
          </a:p>
          <a:p>
            <a:pPr lvl="0" defTabSz="440266">
              <a:spcBef>
                <a:spcPts val="1400"/>
              </a:spcBef>
              <a:defRPr sz="1800">
                <a:solidFill>
                  <a:srgbClr val="000000"/>
                </a:solidFill>
              </a:defRPr>
            </a:pPr>
            <a:r>
              <a:rPr sz="1500">
                <a:solidFill>
                  <a:srgbClr val="53585F"/>
                </a:solidFill>
              </a:rPr>
              <a:t>E-mail Marketing</a:t>
            </a:r>
          </a:p>
          <a:p>
            <a:pPr lvl="0" defTabSz="440266">
              <a:spcBef>
                <a:spcPts val="1400"/>
              </a:spcBef>
              <a:defRPr sz="1800">
                <a:solidFill>
                  <a:srgbClr val="000000"/>
                </a:solidFill>
              </a:defRPr>
            </a:pPr>
            <a:r>
              <a:rPr sz="1500">
                <a:solidFill>
                  <a:srgbClr val="53585F"/>
                </a:solidFill>
              </a:rPr>
              <a:t>Focus group</a:t>
            </a:r>
          </a:p>
          <a:p>
            <a:pPr lvl="0" defTabSz="440266">
              <a:spcBef>
                <a:spcPts val="1400"/>
              </a:spcBef>
              <a:defRPr sz="1800">
                <a:solidFill>
                  <a:srgbClr val="000000"/>
                </a:solidFill>
              </a:defRPr>
            </a:pPr>
            <a:r>
              <a:rPr sz="1500">
                <a:solidFill>
                  <a:srgbClr val="53585F"/>
                </a:solidFill>
              </a:rPr>
              <a:t>Finish</a:t>
            </a:r>
          </a:p>
        </p:txBody>
      </p:sp>
      <p:sp>
        <p:nvSpPr>
          <p:cNvPr id="3987" name="Shape 3987"/>
          <p:cNvSpPr/>
          <p:nvPr/>
        </p:nvSpPr>
        <p:spPr>
          <a:xfrm>
            <a:off x="3333112" y="2885485"/>
            <a:ext cx="753481"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88" name="Shape 3988"/>
          <p:cNvSpPr/>
          <p:nvPr/>
        </p:nvSpPr>
        <p:spPr>
          <a:xfrm>
            <a:off x="619493" y="2887938"/>
            <a:ext cx="2714009" cy="517284"/>
          </a:xfrm>
          <a:prstGeom prst="rect">
            <a:avLst/>
          </a:prstGeom>
          <a:solidFill>
            <a:srgbClr val="3F454D"/>
          </a:solidFill>
          <a:ln w="3175">
            <a:miter lim="400000"/>
          </a:ln>
        </p:spPr>
        <p:txBody>
          <a:bodyPr lIns="27093" tIns="27093" rIns="27093" bIns="27093" anchor="ctr"/>
          <a:lstStyle/>
          <a:p>
            <a:pPr lvl="0" defTabSz="440266">
              <a:defRPr sz="2200">
                <a:solidFill>
                  <a:srgbClr val="DCDEE0"/>
                </a:solidFill>
                <a:latin typeface="+mn-lt"/>
                <a:ea typeface="+mn-ea"/>
                <a:cs typeface="+mn-cs"/>
                <a:sym typeface="Helvetica Light"/>
              </a:defRPr>
            </a:pPr>
            <a:endParaRPr/>
          </a:p>
        </p:txBody>
      </p:sp>
      <p:sp>
        <p:nvSpPr>
          <p:cNvPr id="3989" name="Shape 3989"/>
          <p:cNvSpPr/>
          <p:nvPr/>
        </p:nvSpPr>
        <p:spPr>
          <a:xfrm>
            <a:off x="628801" y="2961919"/>
            <a:ext cx="2695394"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Project Step</a:t>
            </a:r>
          </a:p>
        </p:txBody>
      </p:sp>
      <p:sp>
        <p:nvSpPr>
          <p:cNvPr id="3990" name="Shape 3990"/>
          <p:cNvSpPr/>
          <p:nvPr/>
        </p:nvSpPr>
        <p:spPr>
          <a:xfrm>
            <a:off x="4081964" y="2885485"/>
            <a:ext cx="753480"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91" name="Shape 3991"/>
          <p:cNvSpPr/>
          <p:nvPr/>
        </p:nvSpPr>
        <p:spPr>
          <a:xfrm>
            <a:off x="4833803" y="2885485"/>
            <a:ext cx="753481"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92" name="Shape 3992"/>
          <p:cNvSpPr/>
          <p:nvPr/>
        </p:nvSpPr>
        <p:spPr>
          <a:xfrm>
            <a:off x="5586439" y="2885485"/>
            <a:ext cx="753481"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93" name="Shape 3993"/>
          <p:cNvSpPr/>
          <p:nvPr/>
        </p:nvSpPr>
        <p:spPr>
          <a:xfrm>
            <a:off x="6334495" y="2885485"/>
            <a:ext cx="753480"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94" name="Shape 3994"/>
          <p:cNvSpPr/>
          <p:nvPr/>
        </p:nvSpPr>
        <p:spPr>
          <a:xfrm>
            <a:off x="7083346" y="2885485"/>
            <a:ext cx="753481"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95" name="Shape 3995"/>
          <p:cNvSpPr/>
          <p:nvPr/>
        </p:nvSpPr>
        <p:spPr>
          <a:xfrm>
            <a:off x="7835186" y="2885485"/>
            <a:ext cx="753481"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96" name="Shape 3996"/>
          <p:cNvSpPr/>
          <p:nvPr/>
        </p:nvSpPr>
        <p:spPr>
          <a:xfrm>
            <a:off x="8587822" y="2885485"/>
            <a:ext cx="753480"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97" name="Shape 3997"/>
          <p:cNvSpPr/>
          <p:nvPr/>
        </p:nvSpPr>
        <p:spPr>
          <a:xfrm>
            <a:off x="9339661" y="2885485"/>
            <a:ext cx="753481"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98" name="Shape 3998"/>
          <p:cNvSpPr/>
          <p:nvPr/>
        </p:nvSpPr>
        <p:spPr>
          <a:xfrm>
            <a:off x="10088512" y="2885485"/>
            <a:ext cx="753481"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3999" name="Shape 3999"/>
          <p:cNvSpPr/>
          <p:nvPr/>
        </p:nvSpPr>
        <p:spPr>
          <a:xfrm>
            <a:off x="10840353" y="2885485"/>
            <a:ext cx="753480" cy="522190"/>
          </a:xfrm>
          <a:prstGeom prst="rect">
            <a:avLst/>
          </a:pr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000" name="Shape 4000"/>
          <p:cNvSpPr/>
          <p:nvPr/>
        </p:nvSpPr>
        <p:spPr>
          <a:xfrm>
            <a:off x="11592988" y="2885485"/>
            <a:ext cx="769673" cy="522190"/>
          </a:xfrm>
          <a:prstGeom prst="rect">
            <a:avLst/>
          </a:prstGeom>
          <a:solidFill>
            <a:srgbClr val="3F454D"/>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001" name="Shape 4001"/>
          <p:cNvSpPr/>
          <p:nvPr/>
        </p:nvSpPr>
        <p:spPr>
          <a:xfrm>
            <a:off x="3330788"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JAN</a:t>
            </a:r>
          </a:p>
        </p:txBody>
      </p:sp>
      <p:sp>
        <p:nvSpPr>
          <p:cNvPr id="4002" name="Shape 4002"/>
          <p:cNvSpPr/>
          <p:nvPr/>
        </p:nvSpPr>
        <p:spPr>
          <a:xfrm>
            <a:off x="4076263"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FEB</a:t>
            </a:r>
          </a:p>
        </p:txBody>
      </p:sp>
      <p:sp>
        <p:nvSpPr>
          <p:cNvPr id="4003" name="Shape 4003"/>
          <p:cNvSpPr/>
          <p:nvPr/>
        </p:nvSpPr>
        <p:spPr>
          <a:xfrm>
            <a:off x="4835491"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MAR</a:t>
            </a:r>
          </a:p>
        </p:txBody>
      </p:sp>
      <p:sp>
        <p:nvSpPr>
          <p:cNvPr id="4004" name="Shape 4004"/>
          <p:cNvSpPr/>
          <p:nvPr/>
        </p:nvSpPr>
        <p:spPr>
          <a:xfrm>
            <a:off x="5580967"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APR</a:t>
            </a:r>
          </a:p>
        </p:txBody>
      </p:sp>
      <p:sp>
        <p:nvSpPr>
          <p:cNvPr id="4005" name="Shape 4005"/>
          <p:cNvSpPr/>
          <p:nvPr/>
        </p:nvSpPr>
        <p:spPr>
          <a:xfrm>
            <a:off x="6335476"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MAY</a:t>
            </a:r>
          </a:p>
        </p:txBody>
      </p:sp>
      <p:sp>
        <p:nvSpPr>
          <p:cNvPr id="4006" name="Shape 4006"/>
          <p:cNvSpPr/>
          <p:nvPr/>
        </p:nvSpPr>
        <p:spPr>
          <a:xfrm>
            <a:off x="7080952"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JUN</a:t>
            </a:r>
          </a:p>
        </p:txBody>
      </p:sp>
      <p:sp>
        <p:nvSpPr>
          <p:cNvPr id="4007" name="Shape 4007"/>
          <p:cNvSpPr/>
          <p:nvPr/>
        </p:nvSpPr>
        <p:spPr>
          <a:xfrm>
            <a:off x="7840180"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JUL</a:t>
            </a:r>
          </a:p>
        </p:txBody>
      </p:sp>
      <p:sp>
        <p:nvSpPr>
          <p:cNvPr id="4008" name="Shape 4008"/>
          <p:cNvSpPr/>
          <p:nvPr/>
        </p:nvSpPr>
        <p:spPr>
          <a:xfrm>
            <a:off x="8585655"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AUG</a:t>
            </a:r>
          </a:p>
        </p:txBody>
      </p:sp>
      <p:sp>
        <p:nvSpPr>
          <p:cNvPr id="4009" name="Shape 4009"/>
          <p:cNvSpPr/>
          <p:nvPr/>
        </p:nvSpPr>
        <p:spPr>
          <a:xfrm>
            <a:off x="9346731"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SEP</a:t>
            </a:r>
          </a:p>
        </p:txBody>
      </p:sp>
      <p:sp>
        <p:nvSpPr>
          <p:cNvPr id="4010" name="Shape 4010"/>
          <p:cNvSpPr/>
          <p:nvPr/>
        </p:nvSpPr>
        <p:spPr>
          <a:xfrm>
            <a:off x="10085434"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OCT</a:t>
            </a:r>
          </a:p>
        </p:txBody>
      </p:sp>
      <p:sp>
        <p:nvSpPr>
          <p:cNvPr id="4011" name="Shape 4011"/>
          <p:cNvSpPr/>
          <p:nvPr/>
        </p:nvSpPr>
        <p:spPr>
          <a:xfrm>
            <a:off x="10851436" y="2961919"/>
            <a:ext cx="753480"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NOV</a:t>
            </a:r>
          </a:p>
        </p:txBody>
      </p:sp>
      <p:sp>
        <p:nvSpPr>
          <p:cNvPr id="4012" name="Shape 4012"/>
          <p:cNvSpPr/>
          <p:nvPr/>
        </p:nvSpPr>
        <p:spPr>
          <a:xfrm>
            <a:off x="11596910" y="2961919"/>
            <a:ext cx="753481" cy="33358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chor="ctr">
            <a:spAutoFit/>
          </a:bodyPr>
          <a:lstStyle>
            <a:lvl1pPr defTabSz="440266">
              <a:spcBef>
                <a:spcPts val="5900"/>
              </a:spcBef>
              <a:defRPr sz="1800"/>
            </a:lvl1pPr>
          </a:lstStyle>
          <a:p>
            <a:pPr lvl="0">
              <a:defRPr>
                <a:solidFill>
                  <a:srgbClr val="000000"/>
                </a:solidFill>
              </a:defRPr>
            </a:pPr>
            <a:r>
              <a:rPr>
                <a:solidFill>
                  <a:srgbClr val="FFFFFF"/>
                </a:solidFill>
              </a:rPr>
              <a:t>DEC</a:t>
            </a:r>
          </a:p>
        </p:txBody>
      </p:sp>
      <p:sp>
        <p:nvSpPr>
          <p:cNvPr id="4013" name="Shape 4013"/>
          <p:cNvSpPr/>
          <p:nvPr/>
        </p:nvSpPr>
        <p:spPr>
          <a:xfrm>
            <a:off x="4083458" y="3407719"/>
            <a:ext cx="749432"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014" name="Shape 4014"/>
          <p:cNvSpPr/>
          <p:nvPr/>
        </p:nvSpPr>
        <p:spPr>
          <a:xfrm>
            <a:off x="5586173" y="3407719"/>
            <a:ext cx="749432"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015" name="Shape 4015"/>
          <p:cNvSpPr/>
          <p:nvPr/>
        </p:nvSpPr>
        <p:spPr>
          <a:xfrm>
            <a:off x="7085370" y="3407719"/>
            <a:ext cx="749432"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016" name="Shape 4016"/>
          <p:cNvSpPr/>
          <p:nvPr/>
        </p:nvSpPr>
        <p:spPr>
          <a:xfrm>
            <a:off x="8589448" y="3407719"/>
            <a:ext cx="749432"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017" name="Shape 4017"/>
          <p:cNvSpPr/>
          <p:nvPr/>
        </p:nvSpPr>
        <p:spPr>
          <a:xfrm>
            <a:off x="10092032" y="3407719"/>
            <a:ext cx="749432"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018" name="Shape 4018"/>
          <p:cNvSpPr/>
          <p:nvPr/>
        </p:nvSpPr>
        <p:spPr>
          <a:xfrm>
            <a:off x="11592943" y="3407719"/>
            <a:ext cx="762238" cy="3646054"/>
          </a:xfrm>
          <a:prstGeom prst="rect">
            <a:avLst/>
          </a:prstGeom>
          <a:solidFill>
            <a:srgbClr val="A7ABB1">
              <a:alpha val="2000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grpSp>
        <p:nvGrpSpPr>
          <p:cNvPr id="4021" name="Group 4021"/>
          <p:cNvGrpSpPr/>
          <p:nvPr/>
        </p:nvGrpSpPr>
        <p:grpSpPr>
          <a:xfrm>
            <a:off x="3437353" y="3471964"/>
            <a:ext cx="2808860" cy="292101"/>
            <a:chOff x="0" y="-6349"/>
            <a:chExt cx="2808859" cy="292100"/>
          </a:xfrm>
        </p:grpSpPr>
        <p:sp>
          <p:nvSpPr>
            <p:cNvPr id="4019" name="Shape 4019"/>
            <p:cNvSpPr/>
            <p:nvPr/>
          </p:nvSpPr>
          <p:spPr>
            <a:xfrm>
              <a:off x="0" y="20541"/>
              <a:ext cx="2808860" cy="238318"/>
            </a:xfrm>
            <a:prstGeom prst="rect">
              <a:avLst/>
            </a:prstGeom>
            <a:solidFill>
              <a:schemeClr val="accent1"/>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4020" name="Shape 4020"/>
            <p:cNvSpPr/>
            <p:nvPr/>
          </p:nvSpPr>
          <p:spPr>
            <a:xfrm>
              <a:off x="309814" y="-6350"/>
              <a:ext cx="2186818" cy="292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 </a:t>
              </a:r>
            </a:p>
          </p:txBody>
        </p:sp>
      </p:grpSp>
      <p:grpSp>
        <p:nvGrpSpPr>
          <p:cNvPr id="4024" name="Group 4024"/>
          <p:cNvGrpSpPr/>
          <p:nvPr/>
        </p:nvGrpSpPr>
        <p:grpSpPr>
          <a:xfrm>
            <a:off x="5230733" y="3864192"/>
            <a:ext cx="2808860" cy="292101"/>
            <a:chOff x="0" y="-19049"/>
            <a:chExt cx="2808859" cy="292100"/>
          </a:xfrm>
        </p:grpSpPr>
        <p:sp>
          <p:nvSpPr>
            <p:cNvPr id="4022" name="Shape 4022"/>
            <p:cNvSpPr/>
            <p:nvPr/>
          </p:nvSpPr>
          <p:spPr>
            <a:xfrm>
              <a:off x="0" y="20541"/>
              <a:ext cx="2808860" cy="238318"/>
            </a:xfrm>
            <a:prstGeom prst="rect">
              <a:avLst/>
            </a:prstGeom>
            <a:solidFill>
              <a:schemeClr val="accent2"/>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4023" name="Shape 4023"/>
            <p:cNvSpPr/>
            <p:nvPr/>
          </p:nvSpPr>
          <p:spPr>
            <a:xfrm>
              <a:off x="309814" y="-19050"/>
              <a:ext cx="2186818" cy="292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a:t>
              </a:r>
            </a:p>
          </p:txBody>
        </p:sp>
      </p:grpSp>
      <p:grpSp>
        <p:nvGrpSpPr>
          <p:cNvPr id="4027" name="Group 4027"/>
          <p:cNvGrpSpPr/>
          <p:nvPr/>
        </p:nvGrpSpPr>
        <p:grpSpPr>
          <a:xfrm>
            <a:off x="5022812" y="4676683"/>
            <a:ext cx="4706299" cy="292101"/>
            <a:chOff x="0" y="-19049"/>
            <a:chExt cx="4706297" cy="292100"/>
          </a:xfrm>
        </p:grpSpPr>
        <p:sp>
          <p:nvSpPr>
            <p:cNvPr id="4025" name="Shape 4025"/>
            <p:cNvSpPr/>
            <p:nvPr/>
          </p:nvSpPr>
          <p:spPr>
            <a:xfrm>
              <a:off x="0" y="20541"/>
              <a:ext cx="4706298" cy="238318"/>
            </a:xfrm>
            <a:prstGeom prst="rect">
              <a:avLst/>
            </a:pr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4026" name="Shape 4026"/>
            <p:cNvSpPr/>
            <p:nvPr/>
          </p:nvSpPr>
          <p:spPr>
            <a:xfrm>
              <a:off x="309814" y="-19050"/>
              <a:ext cx="4003701" cy="292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 sit amet</a:t>
              </a:r>
            </a:p>
          </p:txBody>
        </p:sp>
      </p:grpSp>
      <p:grpSp>
        <p:nvGrpSpPr>
          <p:cNvPr id="4030" name="Group 4030"/>
          <p:cNvGrpSpPr/>
          <p:nvPr/>
        </p:nvGrpSpPr>
        <p:grpSpPr>
          <a:xfrm>
            <a:off x="9636351" y="4270437"/>
            <a:ext cx="1447933" cy="292101"/>
            <a:chOff x="680463" y="-19049"/>
            <a:chExt cx="1447932" cy="292100"/>
          </a:xfrm>
        </p:grpSpPr>
        <p:sp>
          <p:nvSpPr>
            <p:cNvPr id="4028" name="Shape 4028"/>
            <p:cNvSpPr/>
            <p:nvPr/>
          </p:nvSpPr>
          <p:spPr>
            <a:xfrm>
              <a:off x="680463" y="20541"/>
              <a:ext cx="1447933" cy="238318"/>
            </a:xfrm>
            <a:prstGeom prst="rect">
              <a:avLst/>
            </a:pr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4029" name="Shape 4029"/>
            <p:cNvSpPr/>
            <p:nvPr/>
          </p:nvSpPr>
          <p:spPr>
            <a:xfrm>
              <a:off x="795601" y="-19050"/>
              <a:ext cx="1215245" cy="292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sz="1400">
                  <a:solidFill>
                    <a:srgbClr val="F4F4F4"/>
                  </a:solidFill>
                </a:defRPr>
              </a:lvl1pPr>
            </a:lstStyle>
            <a:p>
              <a:pPr lvl="0">
                <a:defRPr sz="1800">
                  <a:solidFill>
                    <a:srgbClr val="000000"/>
                  </a:solidFill>
                </a:defRPr>
              </a:pPr>
              <a:r>
                <a:rPr sz="1400">
                  <a:solidFill>
                    <a:srgbClr val="F4F4F4"/>
                  </a:solidFill>
                </a:rPr>
                <a:t>Lorem ipsum</a:t>
              </a:r>
            </a:p>
          </p:txBody>
        </p:sp>
      </p:grpSp>
      <p:grpSp>
        <p:nvGrpSpPr>
          <p:cNvPr id="4033" name="Group 4033"/>
          <p:cNvGrpSpPr/>
          <p:nvPr/>
        </p:nvGrpSpPr>
        <p:grpSpPr>
          <a:xfrm>
            <a:off x="6519432" y="5480855"/>
            <a:ext cx="4706298" cy="292101"/>
            <a:chOff x="0" y="-19049"/>
            <a:chExt cx="4706297" cy="292100"/>
          </a:xfrm>
        </p:grpSpPr>
        <p:sp>
          <p:nvSpPr>
            <p:cNvPr id="4031" name="Shape 4031"/>
            <p:cNvSpPr/>
            <p:nvPr/>
          </p:nvSpPr>
          <p:spPr>
            <a:xfrm>
              <a:off x="0" y="20541"/>
              <a:ext cx="4706298" cy="238318"/>
            </a:xfrm>
            <a:prstGeom prst="rect">
              <a:avLst/>
            </a:prstGeom>
            <a:solidFill>
              <a:schemeClr val="accent4"/>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4032" name="Shape 4032"/>
            <p:cNvSpPr/>
            <p:nvPr/>
          </p:nvSpPr>
          <p:spPr>
            <a:xfrm>
              <a:off x="309814" y="-19050"/>
              <a:ext cx="4003701" cy="292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 sit amet</a:t>
              </a:r>
            </a:p>
          </p:txBody>
        </p:sp>
      </p:grpSp>
      <p:grpSp>
        <p:nvGrpSpPr>
          <p:cNvPr id="4036" name="Group 4036"/>
          <p:cNvGrpSpPr/>
          <p:nvPr/>
        </p:nvGrpSpPr>
        <p:grpSpPr>
          <a:xfrm>
            <a:off x="5230733" y="5074838"/>
            <a:ext cx="2808860" cy="292101"/>
            <a:chOff x="0" y="-19049"/>
            <a:chExt cx="2808859" cy="292100"/>
          </a:xfrm>
        </p:grpSpPr>
        <p:sp>
          <p:nvSpPr>
            <p:cNvPr id="4034" name="Shape 4034"/>
            <p:cNvSpPr/>
            <p:nvPr/>
          </p:nvSpPr>
          <p:spPr>
            <a:xfrm>
              <a:off x="0" y="20541"/>
              <a:ext cx="2808860" cy="238318"/>
            </a:xfrm>
            <a:prstGeom prst="rect">
              <a:avLst/>
            </a:pr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4035" name="Shape 4035"/>
            <p:cNvSpPr/>
            <p:nvPr/>
          </p:nvSpPr>
          <p:spPr>
            <a:xfrm>
              <a:off x="309814" y="-19050"/>
              <a:ext cx="2186818" cy="292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a:t>
              </a:r>
            </a:p>
          </p:txBody>
        </p:sp>
      </p:grpSp>
      <p:grpSp>
        <p:nvGrpSpPr>
          <p:cNvPr id="4039" name="Group 4039"/>
          <p:cNvGrpSpPr/>
          <p:nvPr/>
        </p:nvGrpSpPr>
        <p:grpSpPr>
          <a:xfrm>
            <a:off x="9314797" y="5894102"/>
            <a:ext cx="2808860" cy="292101"/>
            <a:chOff x="0" y="-19049"/>
            <a:chExt cx="2808859" cy="292100"/>
          </a:xfrm>
        </p:grpSpPr>
        <p:sp>
          <p:nvSpPr>
            <p:cNvPr id="4037" name="Shape 4037"/>
            <p:cNvSpPr/>
            <p:nvPr/>
          </p:nvSpPr>
          <p:spPr>
            <a:xfrm>
              <a:off x="0" y="20541"/>
              <a:ext cx="2808860" cy="238318"/>
            </a:xfrm>
            <a:prstGeom prst="rect">
              <a:avLst/>
            </a:pr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4038" name="Shape 4038"/>
            <p:cNvSpPr/>
            <p:nvPr/>
          </p:nvSpPr>
          <p:spPr>
            <a:xfrm>
              <a:off x="309814" y="-19050"/>
              <a:ext cx="2186818" cy="292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 </a:t>
              </a:r>
            </a:p>
          </p:txBody>
        </p:sp>
      </p:grpSp>
      <p:grpSp>
        <p:nvGrpSpPr>
          <p:cNvPr id="4042" name="Group 4042"/>
          <p:cNvGrpSpPr/>
          <p:nvPr/>
        </p:nvGrpSpPr>
        <p:grpSpPr>
          <a:xfrm>
            <a:off x="7092468" y="6296188"/>
            <a:ext cx="4706299" cy="292101"/>
            <a:chOff x="0" y="-19049"/>
            <a:chExt cx="4706297" cy="292100"/>
          </a:xfrm>
        </p:grpSpPr>
        <p:sp>
          <p:nvSpPr>
            <p:cNvPr id="4040" name="Shape 4040"/>
            <p:cNvSpPr/>
            <p:nvPr/>
          </p:nvSpPr>
          <p:spPr>
            <a:xfrm>
              <a:off x="0" y="20541"/>
              <a:ext cx="4706298" cy="238318"/>
            </a:xfrm>
            <a:prstGeom prst="rect">
              <a:avLst/>
            </a:prstGeom>
            <a:solidFill>
              <a:schemeClr val="accent3"/>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4041" name="Shape 4041"/>
            <p:cNvSpPr/>
            <p:nvPr/>
          </p:nvSpPr>
          <p:spPr>
            <a:xfrm>
              <a:off x="309814" y="-19050"/>
              <a:ext cx="4003701" cy="292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sz="1400">
                  <a:solidFill>
                    <a:srgbClr val="F4F4F4"/>
                  </a:solidFill>
                </a:defRPr>
              </a:lvl1pPr>
            </a:lstStyle>
            <a:p>
              <a:pPr lvl="0">
                <a:defRPr sz="1800">
                  <a:solidFill>
                    <a:srgbClr val="000000"/>
                  </a:solidFill>
                </a:defRPr>
              </a:pPr>
              <a:r>
                <a:rPr sz="1400">
                  <a:solidFill>
                    <a:srgbClr val="F4F4F4"/>
                  </a:solidFill>
                </a:rPr>
                <a:t>Lorem ipsum dolor sit amet</a:t>
              </a:r>
            </a:p>
          </p:txBody>
        </p:sp>
      </p:grpSp>
      <p:grpSp>
        <p:nvGrpSpPr>
          <p:cNvPr id="4045" name="Group 4045"/>
          <p:cNvGrpSpPr/>
          <p:nvPr/>
        </p:nvGrpSpPr>
        <p:grpSpPr>
          <a:xfrm>
            <a:off x="10804713" y="6691501"/>
            <a:ext cx="1447933" cy="292101"/>
            <a:chOff x="680463" y="-19049"/>
            <a:chExt cx="1447932" cy="292100"/>
          </a:xfrm>
        </p:grpSpPr>
        <p:sp>
          <p:nvSpPr>
            <p:cNvPr id="4043" name="Shape 4043"/>
            <p:cNvSpPr/>
            <p:nvPr/>
          </p:nvSpPr>
          <p:spPr>
            <a:xfrm>
              <a:off x="680463" y="20541"/>
              <a:ext cx="1447933" cy="238318"/>
            </a:xfrm>
            <a:prstGeom prst="rect">
              <a:avLst/>
            </a:prstGeom>
            <a:solidFill>
              <a:srgbClr val="3F454D"/>
            </a:solidFill>
            <a:ln w="3175" cap="flat">
              <a:noFill/>
              <a:miter lim="400000"/>
            </a:ln>
            <a:effectLst/>
          </p:spPr>
          <p:txBody>
            <a:bodyPr wrap="square" lIns="0" tIns="0" rIns="0" bIns="0" numCol="1" anchor="ctr">
              <a:noAutofit/>
            </a:bodyPr>
            <a:lstStyle/>
            <a:p>
              <a:pPr lvl="0">
                <a:defRPr sz="2200">
                  <a:latin typeface="+mn-lt"/>
                  <a:ea typeface="+mn-ea"/>
                  <a:cs typeface="+mn-cs"/>
                  <a:sym typeface="Helvetica Light"/>
                </a:defRPr>
              </a:pPr>
              <a:endParaRPr/>
            </a:p>
          </p:txBody>
        </p:sp>
        <p:sp>
          <p:nvSpPr>
            <p:cNvPr id="4044" name="Shape 4044"/>
            <p:cNvSpPr/>
            <p:nvPr/>
          </p:nvSpPr>
          <p:spPr>
            <a:xfrm>
              <a:off x="795601" y="-19050"/>
              <a:ext cx="1215245" cy="292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defRPr sz="1400">
                  <a:solidFill>
                    <a:srgbClr val="F4F4F4"/>
                  </a:solidFill>
                </a:defRPr>
              </a:lvl1pPr>
            </a:lstStyle>
            <a:p>
              <a:pPr lvl="0">
                <a:defRPr sz="1800">
                  <a:solidFill>
                    <a:srgbClr val="000000"/>
                  </a:solidFill>
                </a:defRPr>
              </a:pPr>
              <a:r>
                <a:rPr sz="1400">
                  <a:solidFill>
                    <a:srgbClr val="F4F4F4"/>
                  </a:solidFill>
                </a:rPr>
                <a:t>Lorem ipsum</a:t>
              </a:r>
            </a:p>
          </p:txBody>
        </p:sp>
      </p:grpSp>
      <p:grpSp>
        <p:nvGrpSpPr>
          <p:cNvPr id="4048" name="Group 4048"/>
          <p:cNvGrpSpPr/>
          <p:nvPr/>
        </p:nvGrpSpPr>
        <p:grpSpPr>
          <a:xfrm>
            <a:off x="6820327" y="5813817"/>
            <a:ext cx="2429587" cy="327493"/>
            <a:chOff x="-1998133" y="0"/>
            <a:chExt cx="2429586" cy="327492"/>
          </a:xfrm>
        </p:grpSpPr>
        <p:sp>
          <p:nvSpPr>
            <p:cNvPr id="4046" name="Shape 4046"/>
            <p:cNvSpPr/>
            <p:nvPr/>
          </p:nvSpPr>
          <p:spPr>
            <a:xfrm>
              <a:off x="-1998134" y="0"/>
              <a:ext cx="2325133" cy="242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4047" name="Shape 4047"/>
            <p:cNvSpPr/>
            <p:nvPr/>
          </p:nvSpPr>
          <p:spPr>
            <a:xfrm rot="13500000">
              <a:off x="282123" y="178162"/>
              <a:ext cx="123709" cy="1237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grpSp>
        <p:nvGrpSpPr>
          <p:cNvPr id="4051" name="Group 4051"/>
          <p:cNvGrpSpPr/>
          <p:nvPr/>
        </p:nvGrpSpPr>
        <p:grpSpPr>
          <a:xfrm>
            <a:off x="5972404" y="5454830"/>
            <a:ext cx="431454" cy="327493"/>
            <a:chOff x="0" y="0"/>
            <a:chExt cx="431452" cy="327492"/>
          </a:xfrm>
        </p:grpSpPr>
        <p:sp>
          <p:nvSpPr>
            <p:cNvPr id="4049" name="Shape 4049"/>
            <p:cNvSpPr/>
            <p:nvPr/>
          </p:nvSpPr>
          <p:spPr>
            <a:xfrm>
              <a:off x="0" y="0"/>
              <a:ext cx="389266" cy="242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4050" name="Shape 4050"/>
            <p:cNvSpPr/>
            <p:nvPr/>
          </p:nvSpPr>
          <p:spPr>
            <a:xfrm rot="13500000">
              <a:off x="282123" y="178162"/>
              <a:ext cx="123709" cy="1237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grpSp>
        <p:nvGrpSpPr>
          <p:cNvPr id="4054" name="Group 4054"/>
          <p:cNvGrpSpPr/>
          <p:nvPr/>
        </p:nvGrpSpPr>
        <p:grpSpPr>
          <a:xfrm>
            <a:off x="7138501" y="4194990"/>
            <a:ext cx="2429587" cy="327493"/>
            <a:chOff x="-1998133" y="0"/>
            <a:chExt cx="2429586" cy="327492"/>
          </a:xfrm>
        </p:grpSpPr>
        <p:sp>
          <p:nvSpPr>
            <p:cNvPr id="4052" name="Shape 4052"/>
            <p:cNvSpPr/>
            <p:nvPr/>
          </p:nvSpPr>
          <p:spPr>
            <a:xfrm>
              <a:off x="-1998134" y="0"/>
              <a:ext cx="2325133" cy="242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4053" name="Shape 4053"/>
            <p:cNvSpPr/>
            <p:nvPr/>
          </p:nvSpPr>
          <p:spPr>
            <a:xfrm rot="13500000">
              <a:off x="282123" y="178162"/>
              <a:ext cx="123709" cy="1237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grpSp>
        <p:nvGrpSpPr>
          <p:cNvPr id="4057" name="Group 4057"/>
          <p:cNvGrpSpPr/>
          <p:nvPr/>
        </p:nvGrpSpPr>
        <p:grpSpPr>
          <a:xfrm>
            <a:off x="10285285" y="6613070"/>
            <a:ext cx="431453" cy="327493"/>
            <a:chOff x="0" y="0"/>
            <a:chExt cx="431452" cy="327492"/>
          </a:xfrm>
        </p:grpSpPr>
        <p:sp>
          <p:nvSpPr>
            <p:cNvPr id="4055" name="Shape 4055"/>
            <p:cNvSpPr/>
            <p:nvPr/>
          </p:nvSpPr>
          <p:spPr>
            <a:xfrm>
              <a:off x="0" y="0"/>
              <a:ext cx="389266" cy="242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3F454D"/>
              </a:solidFill>
              <a:custDash>
                <a:ds d="200000" sp="200000"/>
              </a:custDash>
              <a:miter lim="400000"/>
            </a:ln>
            <a:effectLst/>
          </p:spPr>
          <p:txBody>
            <a:bodyPr wrap="square" lIns="27093" tIns="27093" rIns="27093" bIns="27093" numCol="1" anchor="ctr">
              <a:noAutofit/>
            </a:bodyPr>
            <a:lstStyle/>
            <a:p>
              <a:pPr lvl="0" defTabSz="440266">
                <a:defRPr sz="2200">
                  <a:solidFill>
                    <a:srgbClr val="000000"/>
                  </a:solidFill>
                  <a:latin typeface="+mn-lt"/>
                  <a:ea typeface="+mn-ea"/>
                  <a:cs typeface="+mn-cs"/>
                  <a:sym typeface="Helvetica Light"/>
                </a:defRPr>
              </a:pPr>
              <a:endParaRPr/>
            </a:p>
          </p:txBody>
        </p:sp>
        <p:sp>
          <p:nvSpPr>
            <p:cNvPr id="4056" name="Shape 4056"/>
            <p:cNvSpPr/>
            <p:nvPr/>
          </p:nvSpPr>
          <p:spPr>
            <a:xfrm rot="13500000">
              <a:off x="282123" y="178162"/>
              <a:ext cx="123709" cy="1237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spTree>
  </p:cSld>
  <p:clrMapOvr>
    <a:masterClrMapping/>
  </p:clrMapOvr>
  <p:transition spd="med"/>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9" name="Shape 4059"/>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060" name="Shape 4060"/>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86</a:t>
            </a:fld>
            <a:endParaRPr sz="2600">
              <a:solidFill>
                <a:srgbClr val="3F454D"/>
              </a:solidFill>
            </a:endParaRPr>
          </a:p>
        </p:txBody>
      </p:sp>
      <p:sp>
        <p:nvSpPr>
          <p:cNvPr id="4061" name="Shape 4061"/>
          <p:cNvSpPr/>
          <p:nvPr/>
        </p:nvSpPr>
        <p:spPr>
          <a:xfrm>
            <a:off x="4938987" y="4543906"/>
            <a:ext cx="3226624" cy="3226626"/>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8100">
            <a:solidFill>
              <a:schemeClr val="accent3"/>
            </a:solidFill>
            <a:miter lim="400000"/>
          </a:ln>
        </p:spPr>
        <p:txBody>
          <a:bodyPr lIns="65023" tIns="65023" rIns="65023" bIns="65023" anchor="ctr"/>
          <a:lstStyle/>
          <a:p>
            <a:pPr lvl="0" algn="l" defTabSz="243812">
              <a:defRPr sz="6000">
                <a:solidFill>
                  <a:srgbClr val="77716C"/>
                </a:solidFill>
                <a:latin typeface="Open Sans Light"/>
                <a:ea typeface="Open Sans Light"/>
                <a:cs typeface="Open Sans Light"/>
                <a:sym typeface="Open Sans Light"/>
              </a:defRPr>
            </a:pPr>
            <a:endParaRPr/>
          </a:p>
        </p:txBody>
      </p:sp>
      <p:sp>
        <p:nvSpPr>
          <p:cNvPr id="4062" name="Shape 4062"/>
          <p:cNvSpPr/>
          <p:nvPr/>
        </p:nvSpPr>
        <p:spPr>
          <a:xfrm>
            <a:off x="5313355" y="4537358"/>
            <a:ext cx="1098622" cy="667065"/>
          </a:xfrm>
          <a:custGeom>
            <a:avLst/>
            <a:gdLst/>
            <a:ahLst/>
            <a:cxnLst>
              <a:cxn ang="0">
                <a:pos x="wd2" y="hd2"/>
              </a:cxn>
              <a:cxn ang="5400000">
                <a:pos x="wd2" y="hd2"/>
              </a:cxn>
              <a:cxn ang="10800000">
                <a:pos x="wd2" y="hd2"/>
              </a:cxn>
              <a:cxn ang="16200000">
                <a:pos x="wd2" y="hd2"/>
              </a:cxn>
            </a:cxnLst>
            <a:rect l="0" t="0" r="r" b="b"/>
            <a:pathLst>
              <a:path w="21600" h="21600" extrusionOk="0">
                <a:moveTo>
                  <a:pt x="0" y="19197"/>
                </a:moveTo>
                <a:lnTo>
                  <a:pt x="279" y="19602"/>
                </a:lnTo>
                <a:lnTo>
                  <a:pt x="761" y="19842"/>
                </a:lnTo>
                <a:lnTo>
                  <a:pt x="1034" y="19808"/>
                </a:lnTo>
                <a:lnTo>
                  <a:pt x="1143" y="19521"/>
                </a:lnTo>
                <a:lnTo>
                  <a:pt x="1306" y="19521"/>
                </a:lnTo>
                <a:lnTo>
                  <a:pt x="1339" y="19790"/>
                </a:lnTo>
                <a:lnTo>
                  <a:pt x="729" y="20236"/>
                </a:lnTo>
                <a:lnTo>
                  <a:pt x="630" y="20605"/>
                </a:lnTo>
                <a:lnTo>
                  <a:pt x="548" y="20901"/>
                </a:lnTo>
                <a:lnTo>
                  <a:pt x="821" y="21000"/>
                </a:lnTo>
                <a:lnTo>
                  <a:pt x="1067" y="20703"/>
                </a:lnTo>
                <a:lnTo>
                  <a:pt x="1438" y="20649"/>
                </a:lnTo>
                <a:cubicBezTo>
                  <a:pt x="1465" y="20754"/>
                  <a:pt x="1528" y="20822"/>
                  <a:pt x="1597" y="20819"/>
                </a:cubicBezTo>
                <a:cubicBezTo>
                  <a:pt x="1723" y="20813"/>
                  <a:pt x="1792" y="20605"/>
                  <a:pt x="1865" y="20432"/>
                </a:cubicBezTo>
                <a:cubicBezTo>
                  <a:pt x="1938" y="20257"/>
                  <a:pt x="2033" y="20110"/>
                  <a:pt x="2143" y="20001"/>
                </a:cubicBezTo>
                <a:lnTo>
                  <a:pt x="2335" y="19615"/>
                </a:lnTo>
                <a:cubicBezTo>
                  <a:pt x="2286" y="19572"/>
                  <a:pt x="2231" y="19554"/>
                  <a:pt x="2176" y="19563"/>
                </a:cubicBezTo>
                <a:cubicBezTo>
                  <a:pt x="2095" y="19577"/>
                  <a:pt x="2021" y="19649"/>
                  <a:pt x="1974" y="19760"/>
                </a:cubicBezTo>
                <a:lnTo>
                  <a:pt x="1784" y="19921"/>
                </a:lnTo>
                <a:cubicBezTo>
                  <a:pt x="1738" y="19809"/>
                  <a:pt x="1732" y="19665"/>
                  <a:pt x="1768" y="19543"/>
                </a:cubicBezTo>
                <a:cubicBezTo>
                  <a:pt x="1811" y="19393"/>
                  <a:pt x="1907" y="19313"/>
                  <a:pt x="1981" y="19201"/>
                </a:cubicBezTo>
                <a:cubicBezTo>
                  <a:pt x="2054" y="19090"/>
                  <a:pt x="2107" y="18946"/>
                  <a:pt x="2132" y="18787"/>
                </a:cubicBezTo>
                <a:cubicBezTo>
                  <a:pt x="2131" y="18693"/>
                  <a:pt x="2142" y="18598"/>
                  <a:pt x="2165" y="18512"/>
                </a:cubicBezTo>
                <a:cubicBezTo>
                  <a:pt x="2220" y="18310"/>
                  <a:pt x="2333" y="18167"/>
                  <a:pt x="2466" y="18133"/>
                </a:cubicBezTo>
                <a:cubicBezTo>
                  <a:pt x="2536" y="18047"/>
                  <a:pt x="2607" y="17961"/>
                  <a:pt x="2678" y="17875"/>
                </a:cubicBezTo>
                <a:cubicBezTo>
                  <a:pt x="2780" y="17751"/>
                  <a:pt x="2882" y="17627"/>
                  <a:pt x="2984" y="17503"/>
                </a:cubicBezTo>
                <a:lnTo>
                  <a:pt x="3005" y="16902"/>
                </a:lnTo>
                <a:cubicBezTo>
                  <a:pt x="2891" y="17035"/>
                  <a:pt x="2732" y="16966"/>
                  <a:pt x="2672" y="16759"/>
                </a:cubicBezTo>
                <a:cubicBezTo>
                  <a:pt x="2475" y="16078"/>
                  <a:pt x="3279" y="15698"/>
                  <a:pt x="3332" y="16447"/>
                </a:cubicBezTo>
                <a:lnTo>
                  <a:pt x="3479" y="16655"/>
                </a:lnTo>
                <a:lnTo>
                  <a:pt x="3369" y="16925"/>
                </a:lnTo>
                <a:lnTo>
                  <a:pt x="3206" y="17113"/>
                </a:lnTo>
                <a:lnTo>
                  <a:pt x="3075" y="17740"/>
                </a:lnTo>
                <a:lnTo>
                  <a:pt x="3026" y="18089"/>
                </a:lnTo>
                <a:lnTo>
                  <a:pt x="3501" y="17890"/>
                </a:lnTo>
                <a:lnTo>
                  <a:pt x="3665" y="17522"/>
                </a:lnTo>
                <a:lnTo>
                  <a:pt x="3926" y="17522"/>
                </a:lnTo>
                <a:lnTo>
                  <a:pt x="4122" y="17549"/>
                </a:lnTo>
                <a:lnTo>
                  <a:pt x="4062" y="17890"/>
                </a:lnTo>
                <a:lnTo>
                  <a:pt x="3680" y="18151"/>
                </a:lnTo>
                <a:lnTo>
                  <a:pt x="3369" y="18565"/>
                </a:lnTo>
                <a:lnTo>
                  <a:pt x="3113" y="18851"/>
                </a:lnTo>
                <a:lnTo>
                  <a:pt x="2889" y="19076"/>
                </a:lnTo>
                <a:lnTo>
                  <a:pt x="2692" y="19463"/>
                </a:lnTo>
                <a:lnTo>
                  <a:pt x="2600" y="19804"/>
                </a:lnTo>
                <a:lnTo>
                  <a:pt x="2730" y="20467"/>
                </a:lnTo>
                <a:lnTo>
                  <a:pt x="2604" y="20629"/>
                </a:lnTo>
                <a:lnTo>
                  <a:pt x="2604" y="20986"/>
                </a:lnTo>
                <a:lnTo>
                  <a:pt x="2945" y="20877"/>
                </a:lnTo>
                <a:lnTo>
                  <a:pt x="2717" y="21335"/>
                </a:lnTo>
                <a:lnTo>
                  <a:pt x="2761" y="21600"/>
                </a:lnTo>
                <a:lnTo>
                  <a:pt x="3123" y="21332"/>
                </a:lnTo>
                <a:lnTo>
                  <a:pt x="3449" y="20768"/>
                </a:lnTo>
                <a:lnTo>
                  <a:pt x="3433" y="20391"/>
                </a:lnTo>
                <a:lnTo>
                  <a:pt x="3542" y="20068"/>
                </a:lnTo>
                <a:lnTo>
                  <a:pt x="3590" y="19745"/>
                </a:lnTo>
                <a:lnTo>
                  <a:pt x="3867" y="19378"/>
                </a:lnTo>
                <a:lnTo>
                  <a:pt x="3738" y="19127"/>
                </a:lnTo>
                <a:lnTo>
                  <a:pt x="3770" y="18750"/>
                </a:lnTo>
                <a:lnTo>
                  <a:pt x="3917" y="18588"/>
                </a:lnTo>
                <a:lnTo>
                  <a:pt x="4217" y="18408"/>
                </a:lnTo>
                <a:cubicBezTo>
                  <a:pt x="4334" y="18303"/>
                  <a:pt x="4447" y="18185"/>
                  <a:pt x="4556" y="18057"/>
                </a:cubicBezTo>
                <a:cubicBezTo>
                  <a:pt x="4729" y="17853"/>
                  <a:pt x="4890" y="17621"/>
                  <a:pt x="5037" y="17365"/>
                </a:cubicBezTo>
                <a:cubicBezTo>
                  <a:pt x="5070" y="17294"/>
                  <a:pt x="5102" y="17222"/>
                  <a:pt x="5135" y="17150"/>
                </a:cubicBezTo>
                <a:cubicBezTo>
                  <a:pt x="5222" y="16957"/>
                  <a:pt x="5307" y="16762"/>
                  <a:pt x="5391" y="16565"/>
                </a:cubicBezTo>
                <a:cubicBezTo>
                  <a:pt x="5358" y="16341"/>
                  <a:pt x="5388" y="16103"/>
                  <a:pt x="5473" y="15920"/>
                </a:cubicBezTo>
                <a:cubicBezTo>
                  <a:pt x="5525" y="15808"/>
                  <a:pt x="5595" y="15723"/>
                  <a:pt x="5676" y="15674"/>
                </a:cubicBezTo>
                <a:lnTo>
                  <a:pt x="5877" y="15549"/>
                </a:lnTo>
                <a:lnTo>
                  <a:pt x="5969" y="14964"/>
                </a:lnTo>
                <a:lnTo>
                  <a:pt x="6035" y="14622"/>
                </a:lnTo>
                <a:lnTo>
                  <a:pt x="6133" y="14307"/>
                </a:lnTo>
                <a:lnTo>
                  <a:pt x="6719" y="13396"/>
                </a:lnTo>
                <a:lnTo>
                  <a:pt x="7232" y="12680"/>
                </a:lnTo>
                <a:lnTo>
                  <a:pt x="7560" y="12357"/>
                </a:lnTo>
                <a:cubicBezTo>
                  <a:pt x="7614" y="12268"/>
                  <a:pt x="7665" y="12175"/>
                  <a:pt x="7713" y="12079"/>
                </a:cubicBezTo>
                <a:cubicBezTo>
                  <a:pt x="7806" y="11895"/>
                  <a:pt x="7890" y="11699"/>
                  <a:pt x="7964" y="11493"/>
                </a:cubicBezTo>
                <a:lnTo>
                  <a:pt x="8046" y="11222"/>
                </a:lnTo>
                <a:lnTo>
                  <a:pt x="7786" y="11374"/>
                </a:lnTo>
                <a:lnTo>
                  <a:pt x="7333" y="11803"/>
                </a:lnTo>
                <a:lnTo>
                  <a:pt x="7131" y="11803"/>
                </a:lnTo>
                <a:cubicBezTo>
                  <a:pt x="7075" y="11748"/>
                  <a:pt x="7036" y="11656"/>
                  <a:pt x="7023" y="11551"/>
                </a:cubicBezTo>
                <a:cubicBezTo>
                  <a:pt x="6984" y="11244"/>
                  <a:pt x="7147" y="10972"/>
                  <a:pt x="7334" y="11030"/>
                </a:cubicBezTo>
                <a:lnTo>
                  <a:pt x="7525" y="10885"/>
                </a:lnTo>
                <a:cubicBezTo>
                  <a:pt x="7639" y="10761"/>
                  <a:pt x="7752" y="10635"/>
                  <a:pt x="7863" y="10507"/>
                </a:cubicBezTo>
                <a:cubicBezTo>
                  <a:pt x="7938" y="10421"/>
                  <a:pt x="8013" y="10333"/>
                  <a:pt x="8087" y="10245"/>
                </a:cubicBezTo>
                <a:lnTo>
                  <a:pt x="8310" y="10003"/>
                </a:lnTo>
                <a:lnTo>
                  <a:pt x="8706" y="9491"/>
                </a:lnTo>
                <a:cubicBezTo>
                  <a:pt x="8725" y="9459"/>
                  <a:pt x="8745" y="9426"/>
                  <a:pt x="8764" y="9394"/>
                </a:cubicBezTo>
                <a:cubicBezTo>
                  <a:pt x="8783" y="9361"/>
                  <a:pt x="8802" y="9327"/>
                  <a:pt x="8820" y="9293"/>
                </a:cubicBezTo>
                <a:cubicBezTo>
                  <a:pt x="8883" y="9178"/>
                  <a:pt x="8943" y="9058"/>
                  <a:pt x="9000" y="8934"/>
                </a:cubicBezTo>
                <a:lnTo>
                  <a:pt x="9115" y="8311"/>
                </a:lnTo>
                <a:lnTo>
                  <a:pt x="8689" y="8594"/>
                </a:lnTo>
                <a:cubicBezTo>
                  <a:pt x="8587" y="8694"/>
                  <a:pt x="8477" y="8773"/>
                  <a:pt x="8362" y="8829"/>
                </a:cubicBezTo>
                <a:cubicBezTo>
                  <a:pt x="8219" y="8899"/>
                  <a:pt x="8070" y="8932"/>
                  <a:pt x="7920" y="8928"/>
                </a:cubicBezTo>
                <a:lnTo>
                  <a:pt x="8653" y="8344"/>
                </a:lnTo>
                <a:lnTo>
                  <a:pt x="8790" y="8156"/>
                </a:lnTo>
                <a:lnTo>
                  <a:pt x="9362" y="8117"/>
                </a:lnTo>
                <a:lnTo>
                  <a:pt x="9536" y="8066"/>
                </a:lnTo>
                <a:lnTo>
                  <a:pt x="9858" y="8092"/>
                </a:lnTo>
                <a:lnTo>
                  <a:pt x="9776" y="8370"/>
                </a:lnTo>
                <a:cubicBezTo>
                  <a:pt x="9695" y="8428"/>
                  <a:pt x="9617" y="8495"/>
                  <a:pt x="9541" y="8568"/>
                </a:cubicBezTo>
                <a:cubicBezTo>
                  <a:pt x="9427" y="8680"/>
                  <a:pt x="9319" y="8809"/>
                  <a:pt x="9219" y="8954"/>
                </a:cubicBezTo>
                <a:lnTo>
                  <a:pt x="8928" y="9569"/>
                </a:lnTo>
                <a:lnTo>
                  <a:pt x="8913" y="9857"/>
                </a:lnTo>
                <a:lnTo>
                  <a:pt x="8766" y="10016"/>
                </a:lnTo>
                <a:lnTo>
                  <a:pt x="8487" y="10313"/>
                </a:lnTo>
                <a:lnTo>
                  <a:pt x="8323" y="10682"/>
                </a:lnTo>
                <a:lnTo>
                  <a:pt x="8433" y="10916"/>
                </a:lnTo>
                <a:cubicBezTo>
                  <a:pt x="8525" y="10831"/>
                  <a:pt x="8616" y="10741"/>
                  <a:pt x="8706" y="10646"/>
                </a:cubicBezTo>
                <a:cubicBezTo>
                  <a:pt x="8787" y="10560"/>
                  <a:pt x="8868" y="10470"/>
                  <a:pt x="8946" y="10376"/>
                </a:cubicBezTo>
                <a:lnTo>
                  <a:pt x="9126" y="10268"/>
                </a:lnTo>
                <a:lnTo>
                  <a:pt x="9459" y="10214"/>
                </a:lnTo>
                <a:lnTo>
                  <a:pt x="9634" y="10061"/>
                </a:lnTo>
                <a:lnTo>
                  <a:pt x="9980" y="9670"/>
                </a:lnTo>
                <a:lnTo>
                  <a:pt x="9964" y="9328"/>
                </a:lnTo>
                <a:lnTo>
                  <a:pt x="10319" y="8905"/>
                </a:lnTo>
                <a:lnTo>
                  <a:pt x="10516" y="8716"/>
                </a:lnTo>
                <a:lnTo>
                  <a:pt x="10876" y="8401"/>
                </a:lnTo>
                <a:lnTo>
                  <a:pt x="10973" y="8697"/>
                </a:lnTo>
                <a:lnTo>
                  <a:pt x="10729" y="8912"/>
                </a:lnTo>
                <a:lnTo>
                  <a:pt x="10407" y="9155"/>
                </a:lnTo>
                <a:lnTo>
                  <a:pt x="10287" y="9415"/>
                </a:lnTo>
                <a:lnTo>
                  <a:pt x="10697" y="9541"/>
                </a:lnTo>
                <a:lnTo>
                  <a:pt x="10926" y="9379"/>
                </a:lnTo>
                <a:lnTo>
                  <a:pt x="11128" y="9199"/>
                </a:lnTo>
                <a:lnTo>
                  <a:pt x="11450" y="8668"/>
                </a:lnTo>
                <a:lnTo>
                  <a:pt x="11613" y="8353"/>
                </a:lnTo>
                <a:lnTo>
                  <a:pt x="11832" y="7930"/>
                </a:lnTo>
                <a:lnTo>
                  <a:pt x="12056" y="7583"/>
                </a:lnTo>
                <a:lnTo>
                  <a:pt x="12269" y="7395"/>
                </a:lnTo>
                <a:lnTo>
                  <a:pt x="12661" y="7101"/>
                </a:lnTo>
                <a:lnTo>
                  <a:pt x="13071" y="6859"/>
                </a:lnTo>
                <a:lnTo>
                  <a:pt x="13366" y="6535"/>
                </a:lnTo>
                <a:cubicBezTo>
                  <a:pt x="13397" y="6455"/>
                  <a:pt x="13431" y="6380"/>
                  <a:pt x="13469" y="6309"/>
                </a:cubicBezTo>
                <a:cubicBezTo>
                  <a:pt x="13590" y="6082"/>
                  <a:pt x="13742" y="5905"/>
                  <a:pt x="13912" y="5793"/>
                </a:cubicBezTo>
                <a:lnTo>
                  <a:pt x="14289" y="5635"/>
                </a:lnTo>
                <a:lnTo>
                  <a:pt x="14562" y="5392"/>
                </a:lnTo>
                <a:cubicBezTo>
                  <a:pt x="14638" y="5313"/>
                  <a:pt x="14709" y="5223"/>
                  <a:pt x="14775" y="5121"/>
                </a:cubicBezTo>
                <a:cubicBezTo>
                  <a:pt x="14866" y="4980"/>
                  <a:pt x="14945" y="4820"/>
                  <a:pt x="15010" y="4644"/>
                </a:cubicBezTo>
                <a:lnTo>
                  <a:pt x="15091" y="4237"/>
                </a:lnTo>
                <a:lnTo>
                  <a:pt x="15091" y="3937"/>
                </a:lnTo>
                <a:lnTo>
                  <a:pt x="14786" y="3960"/>
                </a:lnTo>
                <a:lnTo>
                  <a:pt x="14295" y="3946"/>
                </a:lnTo>
                <a:lnTo>
                  <a:pt x="14617" y="3596"/>
                </a:lnTo>
                <a:lnTo>
                  <a:pt x="15228" y="3333"/>
                </a:lnTo>
                <a:lnTo>
                  <a:pt x="15599" y="3182"/>
                </a:lnTo>
                <a:cubicBezTo>
                  <a:pt x="15695" y="3140"/>
                  <a:pt x="15792" y="3104"/>
                  <a:pt x="15889" y="3074"/>
                </a:cubicBezTo>
                <a:cubicBezTo>
                  <a:pt x="15969" y="3049"/>
                  <a:pt x="16049" y="3028"/>
                  <a:pt x="16129" y="3011"/>
                </a:cubicBezTo>
                <a:lnTo>
                  <a:pt x="15992" y="3494"/>
                </a:lnTo>
                <a:lnTo>
                  <a:pt x="15721" y="3736"/>
                </a:lnTo>
                <a:lnTo>
                  <a:pt x="15586" y="3913"/>
                </a:lnTo>
                <a:lnTo>
                  <a:pt x="15444" y="4210"/>
                </a:lnTo>
                <a:lnTo>
                  <a:pt x="15728" y="4523"/>
                </a:lnTo>
                <a:lnTo>
                  <a:pt x="16105" y="4118"/>
                </a:lnTo>
                <a:lnTo>
                  <a:pt x="16198" y="3803"/>
                </a:lnTo>
                <a:lnTo>
                  <a:pt x="16378" y="3480"/>
                </a:lnTo>
                <a:lnTo>
                  <a:pt x="16613" y="3561"/>
                </a:lnTo>
                <a:lnTo>
                  <a:pt x="16487" y="3831"/>
                </a:lnTo>
                <a:lnTo>
                  <a:pt x="16330" y="4233"/>
                </a:lnTo>
                <a:lnTo>
                  <a:pt x="16674" y="4277"/>
                </a:lnTo>
                <a:lnTo>
                  <a:pt x="16997" y="4169"/>
                </a:lnTo>
                <a:cubicBezTo>
                  <a:pt x="17148" y="4174"/>
                  <a:pt x="17299" y="4174"/>
                  <a:pt x="17450" y="4169"/>
                </a:cubicBezTo>
                <a:cubicBezTo>
                  <a:pt x="17580" y="4164"/>
                  <a:pt x="17709" y="4155"/>
                  <a:pt x="17838" y="4142"/>
                </a:cubicBezTo>
                <a:lnTo>
                  <a:pt x="18314" y="4142"/>
                </a:lnTo>
                <a:cubicBezTo>
                  <a:pt x="18432" y="4145"/>
                  <a:pt x="18551" y="4154"/>
                  <a:pt x="18669" y="4169"/>
                </a:cubicBezTo>
                <a:cubicBezTo>
                  <a:pt x="18836" y="4190"/>
                  <a:pt x="19001" y="4223"/>
                  <a:pt x="19166" y="4268"/>
                </a:cubicBezTo>
                <a:cubicBezTo>
                  <a:pt x="19189" y="4369"/>
                  <a:pt x="19177" y="4482"/>
                  <a:pt x="19133" y="4564"/>
                </a:cubicBezTo>
                <a:cubicBezTo>
                  <a:pt x="19048" y="4724"/>
                  <a:pt x="18893" y="4706"/>
                  <a:pt x="18822" y="4528"/>
                </a:cubicBezTo>
                <a:lnTo>
                  <a:pt x="18587" y="4528"/>
                </a:lnTo>
                <a:lnTo>
                  <a:pt x="18320" y="4555"/>
                </a:lnTo>
                <a:lnTo>
                  <a:pt x="17758" y="4492"/>
                </a:lnTo>
                <a:lnTo>
                  <a:pt x="17034" y="4484"/>
                </a:lnTo>
                <a:lnTo>
                  <a:pt x="16860" y="4619"/>
                </a:lnTo>
                <a:cubicBezTo>
                  <a:pt x="16796" y="4609"/>
                  <a:pt x="16732" y="4609"/>
                  <a:pt x="16668" y="4619"/>
                </a:cubicBezTo>
                <a:cubicBezTo>
                  <a:pt x="16549" y="4638"/>
                  <a:pt x="16433" y="4692"/>
                  <a:pt x="16325" y="4780"/>
                </a:cubicBezTo>
                <a:cubicBezTo>
                  <a:pt x="16237" y="4812"/>
                  <a:pt x="16154" y="4873"/>
                  <a:pt x="16080" y="4959"/>
                </a:cubicBezTo>
                <a:cubicBezTo>
                  <a:pt x="16031" y="5015"/>
                  <a:pt x="15987" y="5081"/>
                  <a:pt x="15949" y="5157"/>
                </a:cubicBezTo>
                <a:lnTo>
                  <a:pt x="16161" y="5614"/>
                </a:lnTo>
                <a:cubicBezTo>
                  <a:pt x="16108" y="5784"/>
                  <a:pt x="16029" y="5928"/>
                  <a:pt x="15932" y="6034"/>
                </a:cubicBezTo>
                <a:cubicBezTo>
                  <a:pt x="15816" y="6161"/>
                  <a:pt x="15679" y="6227"/>
                  <a:pt x="15539" y="6223"/>
                </a:cubicBezTo>
                <a:cubicBezTo>
                  <a:pt x="15445" y="6250"/>
                  <a:pt x="15352" y="6286"/>
                  <a:pt x="15261" y="6331"/>
                </a:cubicBezTo>
                <a:cubicBezTo>
                  <a:pt x="15108" y="6406"/>
                  <a:pt x="14960" y="6506"/>
                  <a:pt x="14819" y="6628"/>
                </a:cubicBezTo>
                <a:lnTo>
                  <a:pt x="14640" y="6870"/>
                </a:lnTo>
                <a:lnTo>
                  <a:pt x="14460" y="7112"/>
                </a:lnTo>
                <a:lnTo>
                  <a:pt x="14208" y="7319"/>
                </a:lnTo>
                <a:lnTo>
                  <a:pt x="13756" y="7481"/>
                </a:lnTo>
                <a:lnTo>
                  <a:pt x="13820" y="7830"/>
                </a:lnTo>
                <a:lnTo>
                  <a:pt x="14034" y="7857"/>
                </a:lnTo>
                <a:lnTo>
                  <a:pt x="13941" y="8205"/>
                </a:lnTo>
                <a:lnTo>
                  <a:pt x="13717" y="8385"/>
                </a:lnTo>
                <a:lnTo>
                  <a:pt x="13445" y="8412"/>
                </a:lnTo>
                <a:lnTo>
                  <a:pt x="13364" y="8653"/>
                </a:lnTo>
                <a:lnTo>
                  <a:pt x="13268" y="8869"/>
                </a:lnTo>
                <a:lnTo>
                  <a:pt x="12811" y="8922"/>
                </a:lnTo>
                <a:lnTo>
                  <a:pt x="12570" y="9102"/>
                </a:lnTo>
                <a:lnTo>
                  <a:pt x="12195" y="9291"/>
                </a:lnTo>
                <a:lnTo>
                  <a:pt x="11921" y="9471"/>
                </a:lnTo>
                <a:lnTo>
                  <a:pt x="11676" y="9579"/>
                </a:lnTo>
                <a:lnTo>
                  <a:pt x="11311" y="9839"/>
                </a:lnTo>
                <a:lnTo>
                  <a:pt x="11099" y="10135"/>
                </a:lnTo>
                <a:lnTo>
                  <a:pt x="10817" y="10562"/>
                </a:lnTo>
                <a:lnTo>
                  <a:pt x="10632" y="10892"/>
                </a:lnTo>
                <a:lnTo>
                  <a:pt x="10446" y="11306"/>
                </a:lnTo>
                <a:lnTo>
                  <a:pt x="10108" y="11629"/>
                </a:lnTo>
                <a:lnTo>
                  <a:pt x="9862" y="12124"/>
                </a:lnTo>
                <a:lnTo>
                  <a:pt x="9670" y="12403"/>
                </a:lnTo>
                <a:lnTo>
                  <a:pt x="9414" y="12943"/>
                </a:lnTo>
                <a:lnTo>
                  <a:pt x="9217" y="13240"/>
                </a:lnTo>
                <a:lnTo>
                  <a:pt x="9151" y="13717"/>
                </a:lnTo>
                <a:lnTo>
                  <a:pt x="9244" y="14140"/>
                </a:lnTo>
                <a:lnTo>
                  <a:pt x="9097" y="14743"/>
                </a:lnTo>
                <a:lnTo>
                  <a:pt x="9299" y="14940"/>
                </a:lnTo>
                <a:cubicBezTo>
                  <a:pt x="9407" y="14817"/>
                  <a:pt x="9519" y="14707"/>
                  <a:pt x="9636" y="14608"/>
                </a:cubicBezTo>
                <a:cubicBezTo>
                  <a:pt x="9735" y="14524"/>
                  <a:pt x="9837" y="14449"/>
                  <a:pt x="9941" y="14384"/>
                </a:cubicBezTo>
                <a:lnTo>
                  <a:pt x="10459" y="13980"/>
                </a:lnTo>
                <a:lnTo>
                  <a:pt x="10842" y="13719"/>
                </a:lnTo>
                <a:cubicBezTo>
                  <a:pt x="10939" y="13641"/>
                  <a:pt x="11032" y="13551"/>
                  <a:pt x="11121" y="13449"/>
                </a:cubicBezTo>
                <a:cubicBezTo>
                  <a:pt x="11244" y="13308"/>
                  <a:pt x="11357" y="13145"/>
                  <a:pt x="11460" y="12963"/>
                </a:cubicBezTo>
                <a:lnTo>
                  <a:pt x="11727" y="12531"/>
                </a:lnTo>
                <a:lnTo>
                  <a:pt x="11891" y="12477"/>
                </a:lnTo>
                <a:lnTo>
                  <a:pt x="12408" y="12477"/>
                </a:lnTo>
                <a:lnTo>
                  <a:pt x="12817" y="12612"/>
                </a:lnTo>
                <a:cubicBezTo>
                  <a:pt x="12860" y="12543"/>
                  <a:pt x="12908" y="12483"/>
                  <a:pt x="12960" y="12432"/>
                </a:cubicBezTo>
                <a:cubicBezTo>
                  <a:pt x="13118" y="12277"/>
                  <a:pt x="13301" y="12222"/>
                  <a:pt x="13479" y="12144"/>
                </a:cubicBezTo>
                <a:cubicBezTo>
                  <a:pt x="13641" y="12074"/>
                  <a:pt x="13799" y="11983"/>
                  <a:pt x="13953" y="11874"/>
                </a:cubicBezTo>
                <a:lnTo>
                  <a:pt x="14281" y="11793"/>
                </a:lnTo>
                <a:cubicBezTo>
                  <a:pt x="14360" y="11825"/>
                  <a:pt x="14440" y="11849"/>
                  <a:pt x="14521" y="11865"/>
                </a:cubicBezTo>
                <a:cubicBezTo>
                  <a:pt x="14767" y="11916"/>
                  <a:pt x="15017" y="11898"/>
                  <a:pt x="15259" y="11811"/>
                </a:cubicBezTo>
                <a:lnTo>
                  <a:pt x="16161" y="11757"/>
                </a:lnTo>
                <a:lnTo>
                  <a:pt x="16531" y="11622"/>
                </a:lnTo>
                <a:lnTo>
                  <a:pt x="16723" y="11227"/>
                </a:lnTo>
                <a:cubicBezTo>
                  <a:pt x="16800" y="11082"/>
                  <a:pt x="16871" y="10929"/>
                  <a:pt x="16936" y="10768"/>
                </a:cubicBezTo>
                <a:cubicBezTo>
                  <a:pt x="17005" y="10598"/>
                  <a:pt x="17067" y="10421"/>
                  <a:pt x="17122" y="10237"/>
                </a:cubicBezTo>
                <a:cubicBezTo>
                  <a:pt x="17212" y="10207"/>
                  <a:pt x="17300" y="10162"/>
                  <a:pt x="17384" y="10102"/>
                </a:cubicBezTo>
                <a:cubicBezTo>
                  <a:pt x="17505" y="10017"/>
                  <a:pt x="17617" y="9902"/>
                  <a:pt x="17717" y="9761"/>
                </a:cubicBezTo>
                <a:lnTo>
                  <a:pt x="17947" y="9761"/>
                </a:lnTo>
                <a:cubicBezTo>
                  <a:pt x="18045" y="9773"/>
                  <a:pt x="18142" y="9725"/>
                  <a:pt x="18220" y="9626"/>
                </a:cubicBezTo>
                <a:cubicBezTo>
                  <a:pt x="18279" y="9552"/>
                  <a:pt x="18324" y="9453"/>
                  <a:pt x="18351" y="9338"/>
                </a:cubicBezTo>
                <a:lnTo>
                  <a:pt x="18711" y="9176"/>
                </a:lnTo>
                <a:lnTo>
                  <a:pt x="18853" y="8915"/>
                </a:lnTo>
                <a:lnTo>
                  <a:pt x="18963" y="8726"/>
                </a:lnTo>
                <a:cubicBezTo>
                  <a:pt x="18976" y="8683"/>
                  <a:pt x="18978" y="8633"/>
                  <a:pt x="18969" y="8587"/>
                </a:cubicBezTo>
                <a:cubicBezTo>
                  <a:pt x="18896" y="8213"/>
                  <a:pt x="18532" y="8454"/>
                  <a:pt x="18637" y="8807"/>
                </a:cubicBezTo>
                <a:lnTo>
                  <a:pt x="19215" y="8144"/>
                </a:lnTo>
                <a:lnTo>
                  <a:pt x="19558" y="8144"/>
                </a:lnTo>
                <a:lnTo>
                  <a:pt x="19689" y="7866"/>
                </a:lnTo>
                <a:lnTo>
                  <a:pt x="19770" y="7491"/>
                </a:lnTo>
                <a:lnTo>
                  <a:pt x="19999" y="7060"/>
                </a:lnTo>
                <a:lnTo>
                  <a:pt x="20381" y="6735"/>
                </a:lnTo>
                <a:lnTo>
                  <a:pt x="20691" y="6600"/>
                </a:lnTo>
                <a:lnTo>
                  <a:pt x="21040" y="6465"/>
                </a:lnTo>
                <a:lnTo>
                  <a:pt x="21334" y="6336"/>
                </a:lnTo>
                <a:lnTo>
                  <a:pt x="21600" y="6123"/>
                </a:lnTo>
                <a:lnTo>
                  <a:pt x="21257" y="5980"/>
                </a:lnTo>
                <a:lnTo>
                  <a:pt x="21138" y="5575"/>
                </a:lnTo>
                <a:lnTo>
                  <a:pt x="21284" y="5251"/>
                </a:lnTo>
                <a:lnTo>
                  <a:pt x="21284" y="4963"/>
                </a:lnTo>
                <a:lnTo>
                  <a:pt x="21071" y="4694"/>
                </a:lnTo>
                <a:lnTo>
                  <a:pt x="20667" y="4613"/>
                </a:lnTo>
                <a:lnTo>
                  <a:pt x="20339" y="4586"/>
                </a:lnTo>
                <a:lnTo>
                  <a:pt x="20051" y="4613"/>
                </a:lnTo>
                <a:lnTo>
                  <a:pt x="19859" y="4613"/>
                </a:lnTo>
                <a:lnTo>
                  <a:pt x="19603" y="4586"/>
                </a:lnTo>
                <a:lnTo>
                  <a:pt x="19603" y="4272"/>
                </a:lnTo>
                <a:lnTo>
                  <a:pt x="19396" y="4353"/>
                </a:lnTo>
                <a:lnTo>
                  <a:pt x="19894" y="4038"/>
                </a:lnTo>
                <a:lnTo>
                  <a:pt x="20146" y="3642"/>
                </a:lnTo>
                <a:lnTo>
                  <a:pt x="20155" y="3249"/>
                </a:lnTo>
                <a:lnTo>
                  <a:pt x="19903" y="3356"/>
                </a:lnTo>
                <a:lnTo>
                  <a:pt x="19778" y="2934"/>
                </a:lnTo>
                <a:lnTo>
                  <a:pt x="19385" y="2765"/>
                </a:lnTo>
                <a:lnTo>
                  <a:pt x="18988" y="2727"/>
                </a:lnTo>
                <a:lnTo>
                  <a:pt x="18732" y="2753"/>
                </a:lnTo>
                <a:lnTo>
                  <a:pt x="18557" y="2807"/>
                </a:lnTo>
                <a:lnTo>
                  <a:pt x="18114" y="2834"/>
                </a:lnTo>
                <a:lnTo>
                  <a:pt x="17852" y="2969"/>
                </a:lnTo>
                <a:lnTo>
                  <a:pt x="17727" y="3230"/>
                </a:lnTo>
                <a:lnTo>
                  <a:pt x="17400" y="3436"/>
                </a:lnTo>
                <a:lnTo>
                  <a:pt x="17126" y="3436"/>
                </a:lnTo>
                <a:lnTo>
                  <a:pt x="16984" y="3275"/>
                </a:lnTo>
                <a:lnTo>
                  <a:pt x="17191" y="2871"/>
                </a:lnTo>
                <a:lnTo>
                  <a:pt x="17469" y="3023"/>
                </a:lnTo>
                <a:lnTo>
                  <a:pt x="17948" y="2637"/>
                </a:lnTo>
                <a:lnTo>
                  <a:pt x="18303" y="2501"/>
                </a:lnTo>
                <a:lnTo>
                  <a:pt x="18615" y="2408"/>
                </a:lnTo>
                <a:lnTo>
                  <a:pt x="19053" y="2336"/>
                </a:lnTo>
                <a:lnTo>
                  <a:pt x="19146" y="1959"/>
                </a:lnTo>
                <a:lnTo>
                  <a:pt x="19551" y="1618"/>
                </a:lnTo>
                <a:lnTo>
                  <a:pt x="20266" y="0"/>
                </a:lnTo>
                <a:cubicBezTo>
                  <a:pt x="16269" y="714"/>
                  <a:pt x="12406" y="2786"/>
                  <a:pt x="8920" y="6085"/>
                </a:cubicBezTo>
                <a:cubicBezTo>
                  <a:pt x="5427" y="9390"/>
                  <a:pt x="2390" y="13855"/>
                  <a:pt x="0" y="19197"/>
                </a:cubicBez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63" name="Shape 4063"/>
          <p:cNvSpPr/>
          <p:nvPr/>
        </p:nvSpPr>
        <p:spPr>
          <a:xfrm>
            <a:off x="6038605" y="4943813"/>
            <a:ext cx="117123" cy="82736"/>
          </a:xfrm>
          <a:custGeom>
            <a:avLst/>
            <a:gdLst/>
            <a:ahLst/>
            <a:cxnLst>
              <a:cxn ang="0">
                <a:pos x="wd2" y="hd2"/>
              </a:cxn>
              <a:cxn ang="5400000">
                <a:pos x="wd2" y="hd2"/>
              </a:cxn>
              <a:cxn ang="10800000">
                <a:pos x="wd2" y="hd2"/>
              </a:cxn>
              <a:cxn ang="16200000">
                <a:pos x="wd2" y="hd2"/>
              </a:cxn>
            </a:cxnLst>
            <a:rect l="0" t="0" r="r" b="b"/>
            <a:pathLst>
              <a:path w="21600" h="21600" extrusionOk="0">
                <a:moveTo>
                  <a:pt x="9552" y="3048"/>
                </a:moveTo>
                <a:lnTo>
                  <a:pt x="8988" y="0"/>
                </a:lnTo>
                <a:lnTo>
                  <a:pt x="7149" y="1300"/>
                </a:lnTo>
                <a:lnTo>
                  <a:pt x="3657" y="2334"/>
                </a:lnTo>
                <a:lnTo>
                  <a:pt x="0" y="3641"/>
                </a:lnTo>
                <a:lnTo>
                  <a:pt x="2310" y="6398"/>
                </a:lnTo>
                <a:lnTo>
                  <a:pt x="507" y="9646"/>
                </a:lnTo>
                <a:lnTo>
                  <a:pt x="148" y="12031"/>
                </a:lnTo>
                <a:lnTo>
                  <a:pt x="609" y="16384"/>
                </a:lnTo>
                <a:lnTo>
                  <a:pt x="4761" y="18707"/>
                </a:lnTo>
                <a:lnTo>
                  <a:pt x="7067" y="21600"/>
                </a:lnTo>
                <a:cubicBezTo>
                  <a:pt x="7928" y="21195"/>
                  <a:pt x="8798" y="20832"/>
                  <a:pt x="9676" y="20512"/>
                </a:cubicBezTo>
                <a:cubicBezTo>
                  <a:pt x="11261" y="19935"/>
                  <a:pt x="12870" y="19499"/>
                  <a:pt x="14494" y="19206"/>
                </a:cubicBezTo>
                <a:cubicBezTo>
                  <a:pt x="15569" y="19227"/>
                  <a:pt x="16639" y="19007"/>
                  <a:pt x="17666" y="18553"/>
                </a:cubicBezTo>
                <a:cubicBezTo>
                  <a:pt x="18830" y="18037"/>
                  <a:pt x="19920" y="17229"/>
                  <a:pt x="20882" y="16167"/>
                </a:cubicBezTo>
                <a:lnTo>
                  <a:pt x="21600" y="13845"/>
                </a:lnTo>
                <a:lnTo>
                  <a:pt x="21292" y="10370"/>
                </a:lnTo>
                <a:lnTo>
                  <a:pt x="20997" y="5245"/>
                </a:lnTo>
                <a:lnTo>
                  <a:pt x="18440" y="5245"/>
                </a:lnTo>
                <a:lnTo>
                  <a:pt x="17262" y="6987"/>
                </a:lnTo>
                <a:lnTo>
                  <a:pt x="15775" y="5681"/>
                </a:lnTo>
                <a:lnTo>
                  <a:pt x="13571" y="5463"/>
                </a:lnTo>
                <a:lnTo>
                  <a:pt x="12091" y="5681"/>
                </a:lnTo>
                <a:lnTo>
                  <a:pt x="9195" y="6543"/>
                </a:lnTo>
                <a:lnTo>
                  <a:pt x="9552" y="3048"/>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64" name="Shape 4064"/>
          <p:cNvSpPr/>
          <p:nvPr/>
        </p:nvSpPr>
        <p:spPr>
          <a:xfrm>
            <a:off x="6180240" y="5057580"/>
            <a:ext cx="27621" cy="34756"/>
          </a:xfrm>
          <a:custGeom>
            <a:avLst/>
            <a:gdLst/>
            <a:ahLst/>
            <a:cxnLst>
              <a:cxn ang="0">
                <a:pos x="wd2" y="hd2"/>
              </a:cxn>
              <a:cxn ang="5400000">
                <a:pos x="wd2" y="hd2"/>
              </a:cxn>
              <a:cxn ang="10800000">
                <a:pos x="wd2" y="hd2"/>
              </a:cxn>
              <a:cxn ang="16200000">
                <a:pos x="wd2" y="hd2"/>
              </a:cxn>
            </a:cxnLst>
            <a:rect l="0" t="0" r="r" b="b"/>
            <a:pathLst>
              <a:path w="21600" h="21600" extrusionOk="0">
                <a:moveTo>
                  <a:pt x="9207" y="0"/>
                </a:moveTo>
                <a:lnTo>
                  <a:pt x="650" y="5915"/>
                </a:lnTo>
                <a:lnTo>
                  <a:pt x="411" y="11257"/>
                </a:lnTo>
                <a:lnTo>
                  <a:pt x="0" y="17454"/>
                </a:lnTo>
                <a:lnTo>
                  <a:pt x="4997" y="21600"/>
                </a:lnTo>
                <a:lnTo>
                  <a:pt x="11194" y="15771"/>
                </a:lnTo>
                <a:lnTo>
                  <a:pt x="16412" y="8017"/>
                </a:lnTo>
                <a:lnTo>
                  <a:pt x="21600" y="1819"/>
                </a:lnTo>
                <a:lnTo>
                  <a:pt x="9207"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65" name="Shape 4065"/>
          <p:cNvSpPr/>
          <p:nvPr/>
        </p:nvSpPr>
        <p:spPr>
          <a:xfrm>
            <a:off x="5563177" y="4576222"/>
            <a:ext cx="2584176" cy="3016365"/>
          </a:xfrm>
          <a:custGeom>
            <a:avLst/>
            <a:gdLst/>
            <a:ahLst/>
            <a:cxnLst>
              <a:cxn ang="0">
                <a:pos x="wd2" y="hd2"/>
              </a:cxn>
              <a:cxn ang="5400000">
                <a:pos x="wd2" y="hd2"/>
              </a:cxn>
              <a:cxn ang="10800000">
                <a:pos x="wd2" y="hd2"/>
              </a:cxn>
              <a:cxn ang="16200000">
                <a:pos x="wd2" y="hd2"/>
              </a:cxn>
            </a:cxnLst>
            <a:rect l="0" t="0" r="r" b="b"/>
            <a:pathLst>
              <a:path w="21600" h="21600" extrusionOk="0">
                <a:moveTo>
                  <a:pt x="5144" y="4147"/>
                </a:moveTo>
                <a:lnTo>
                  <a:pt x="5022" y="4189"/>
                </a:lnTo>
                <a:lnTo>
                  <a:pt x="4921" y="4242"/>
                </a:lnTo>
                <a:lnTo>
                  <a:pt x="4947" y="4142"/>
                </a:lnTo>
                <a:lnTo>
                  <a:pt x="4925" y="4073"/>
                </a:lnTo>
                <a:lnTo>
                  <a:pt x="4841" y="4150"/>
                </a:lnTo>
                <a:cubicBezTo>
                  <a:pt x="4817" y="4180"/>
                  <a:pt x="4789" y="4208"/>
                  <a:pt x="4757" y="4233"/>
                </a:cubicBezTo>
                <a:cubicBezTo>
                  <a:pt x="4719" y="4264"/>
                  <a:pt x="4676" y="4291"/>
                  <a:pt x="4630" y="4312"/>
                </a:cubicBezTo>
                <a:lnTo>
                  <a:pt x="4701" y="4380"/>
                </a:lnTo>
                <a:lnTo>
                  <a:pt x="4729" y="4509"/>
                </a:lnTo>
                <a:lnTo>
                  <a:pt x="4667" y="4606"/>
                </a:lnTo>
                <a:cubicBezTo>
                  <a:pt x="4610" y="4594"/>
                  <a:pt x="4551" y="4596"/>
                  <a:pt x="4495" y="4612"/>
                </a:cubicBezTo>
                <a:cubicBezTo>
                  <a:pt x="4452" y="4625"/>
                  <a:pt x="4412" y="4647"/>
                  <a:pt x="4380" y="4676"/>
                </a:cubicBezTo>
                <a:lnTo>
                  <a:pt x="4285" y="4733"/>
                </a:lnTo>
                <a:lnTo>
                  <a:pt x="4124" y="4743"/>
                </a:lnTo>
                <a:lnTo>
                  <a:pt x="4018" y="4813"/>
                </a:lnTo>
                <a:lnTo>
                  <a:pt x="3992" y="4903"/>
                </a:lnTo>
                <a:lnTo>
                  <a:pt x="3998" y="4972"/>
                </a:lnTo>
                <a:cubicBezTo>
                  <a:pt x="3949" y="4989"/>
                  <a:pt x="3903" y="5012"/>
                  <a:pt x="3861" y="5040"/>
                </a:cubicBezTo>
                <a:cubicBezTo>
                  <a:pt x="3834" y="5058"/>
                  <a:pt x="3808" y="5079"/>
                  <a:pt x="3797" y="5107"/>
                </a:cubicBezTo>
                <a:cubicBezTo>
                  <a:pt x="3780" y="5151"/>
                  <a:pt x="3800" y="5198"/>
                  <a:pt x="3840" y="5231"/>
                </a:cubicBezTo>
                <a:cubicBezTo>
                  <a:pt x="3893" y="5273"/>
                  <a:pt x="3969" y="5284"/>
                  <a:pt x="4036" y="5260"/>
                </a:cubicBezTo>
                <a:lnTo>
                  <a:pt x="4147" y="5219"/>
                </a:lnTo>
                <a:lnTo>
                  <a:pt x="4259" y="5181"/>
                </a:lnTo>
                <a:cubicBezTo>
                  <a:pt x="4305" y="5178"/>
                  <a:pt x="4349" y="5167"/>
                  <a:pt x="4389" y="5147"/>
                </a:cubicBezTo>
                <a:cubicBezTo>
                  <a:pt x="4433" y="5125"/>
                  <a:pt x="4469" y="5094"/>
                  <a:pt x="4495" y="5057"/>
                </a:cubicBezTo>
                <a:lnTo>
                  <a:pt x="4528" y="4922"/>
                </a:lnTo>
                <a:lnTo>
                  <a:pt x="4602" y="4789"/>
                </a:lnTo>
                <a:lnTo>
                  <a:pt x="4706" y="4696"/>
                </a:lnTo>
                <a:lnTo>
                  <a:pt x="4801" y="4666"/>
                </a:lnTo>
                <a:lnTo>
                  <a:pt x="4870" y="4761"/>
                </a:lnTo>
                <a:lnTo>
                  <a:pt x="4817" y="4795"/>
                </a:lnTo>
                <a:lnTo>
                  <a:pt x="4866" y="4872"/>
                </a:lnTo>
                <a:cubicBezTo>
                  <a:pt x="4896" y="4876"/>
                  <a:pt x="4923" y="4886"/>
                  <a:pt x="4947" y="4902"/>
                </a:cubicBezTo>
                <a:cubicBezTo>
                  <a:pt x="4984" y="4926"/>
                  <a:pt x="5008" y="4963"/>
                  <a:pt x="5014" y="5003"/>
                </a:cubicBezTo>
                <a:lnTo>
                  <a:pt x="4919" y="5045"/>
                </a:lnTo>
                <a:lnTo>
                  <a:pt x="4794" y="5009"/>
                </a:lnTo>
                <a:lnTo>
                  <a:pt x="4722" y="5090"/>
                </a:lnTo>
                <a:lnTo>
                  <a:pt x="4748" y="5193"/>
                </a:lnTo>
                <a:lnTo>
                  <a:pt x="4694" y="5242"/>
                </a:lnTo>
                <a:lnTo>
                  <a:pt x="4577" y="5246"/>
                </a:lnTo>
                <a:lnTo>
                  <a:pt x="4551" y="5334"/>
                </a:lnTo>
                <a:cubicBezTo>
                  <a:pt x="4589" y="5327"/>
                  <a:pt x="4629" y="5340"/>
                  <a:pt x="4651" y="5367"/>
                </a:cubicBezTo>
                <a:cubicBezTo>
                  <a:pt x="4698" y="5426"/>
                  <a:pt x="4656" y="5506"/>
                  <a:pt x="4574" y="5514"/>
                </a:cubicBezTo>
                <a:cubicBezTo>
                  <a:pt x="4539" y="5512"/>
                  <a:pt x="4505" y="5514"/>
                  <a:pt x="4471" y="5520"/>
                </a:cubicBezTo>
                <a:cubicBezTo>
                  <a:pt x="4426" y="5529"/>
                  <a:pt x="4384" y="5545"/>
                  <a:pt x="4346" y="5568"/>
                </a:cubicBezTo>
                <a:lnTo>
                  <a:pt x="4467" y="5663"/>
                </a:lnTo>
                <a:cubicBezTo>
                  <a:pt x="4481" y="5632"/>
                  <a:pt x="4509" y="5606"/>
                  <a:pt x="4544" y="5591"/>
                </a:cubicBezTo>
                <a:cubicBezTo>
                  <a:pt x="4573" y="5579"/>
                  <a:pt x="4606" y="5575"/>
                  <a:pt x="4639" y="5579"/>
                </a:cubicBezTo>
                <a:lnTo>
                  <a:pt x="4787" y="5587"/>
                </a:lnTo>
                <a:lnTo>
                  <a:pt x="4940" y="5545"/>
                </a:lnTo>
                <a:cubicBezTo>
                  <a:pt x="4985" y="5544"/>
                  <a:pt x="5030" y="5544"/>
                  <a:pt x="5075" y="5545"/>
                </a:cubicBezTo>
                <a:cubicBezTo>
                  <a:pt x="5116" y="5546"/>
                  <a:pt x="5157" y="5548"/>
                  <a:pt x="5198" y="5551"/>
                </a:cubicBezTo>
                <a:lnTo>
                  <a:pt x="5364" y="5557"/>
                </a:lnTo>
                <a:lnTo>
                  <a:pt x="5453" y="5557"/>
                </a:lnTo>
                <a:lnTo>
                  <a:pt x="5501" y="5630"/>
                </a:lnTo>
                <a:cubicBezTo>
                  <a:pt x="5483" y="5643"/>
                  <a:pt x="5465" y="5655"/>
                  <a:pt x="5446" y="5666"/>
                </a:cubicBezTo>
                <a:cubicBezTo>
                  <a:pt x="5383" y="5703"/>
                  <a:pt x="5314" y="5733"/>
                  <a:pt x="5242" y="5755"/>
                </a:cubicBezTo>
                <a:cubicBezTo>
                  <a:pt x="5191" y="5771"/>
                  <a:pt x="5138" y="5782"/>
                  <a:pt x="5084" y="5789"/>
                </a:cubicBezTo>
                <a:lnTo>
                  <a:pt x="4996" y="5696"/>
                </a:lnTo>
                <a:lnTo>
                  <a:pt x="4920" y="5779"/>
                </a:lnTo>
                <a:lnTo>
                  <a:pt x="4899" y="5838"/>
                </a:lnTo>
                <a:lnTo>
                  <a:pt x="4472" y="5838"/>
                </a:lnTo>
                <a:lnTo>
                  <a:pt x="4346" y="5880"/>
                </a:lnTo>
                <a:lnTo>
                  <a:pt x="4405" y="5971"/>
                </a:lnTo>
                <a:lnTo>
                  <a:pt x="4495" y="6056"/>
                </a:lnTo>
                <a:lnTo>
                  <a:pt x="4565" y="6112"/>
                </a:lnTo>
                <a:lnTo>
                  <a:pt x="4646" y="6235"/>
                </a:lnTo>
                <a:lnTo>
                  <a:pt x="4679" y="6340"/>
                </a:lnTo>
                <a:lnTo>
                  <a:pt x="4749" y="6524"/>
                </a:lnTo>
                <a:lnTo>
                  <a:pt x="4709" y="6662"/>
                </a:lnTo>
                <a:lnTo>
                  <a:pt x="4656" y="6763"/>
                </a:lnTo>
                <a:lnTo>
                  <a:pt x="4599" y="6820"/>
                </a:lnTo>
                <a:lnTo>
                  <a:pt x="4468" y="6826"/>
                </a:lnTo>
                <a:cubicBezTo>
                  <a:pt x="4438" y="6822"/>
                  <a:pt x="4408" y="6818"/>
                  <a:pt x="4378" y="6814"/>
                </a:cubicBezTo>
                <a:cubicBezTo>
                  <a:pt x="4311" y="6806"/>
                  <a:pt x="4243" y="6799"/>
                  <a:pt x="4176" y="6794"/>
                </a:cubicBezTo>
                <a:lnTo>
                  <a:pt x="3983" y="6770"/>
                </a:lnTo>
                <a:lnTo>
                  <a:pt x="3864" y="6735"/>
                </a:lnTo>
                <a:lnTo>
                  <a:pt x="3725" y="6699"/>
                </a:lnTo>
                <a:lnTo>
                  <a:pt x="3614" y="6669"/>
                </a:lnTo>
                <a:cubicBezTo>
                  <a:pt x="3559" y="6646"/>
                  <a:pt x="3495" y="6644"/>
                  <a:pt x="3438" y="6663"/>
                </a:cubicBezTo>
                <a:cubicBezTo>
                  <a:pt x="3398" y="6676"/>
                  <a:pt x="3364" y="6699"/>
                  <a:pt x="3340" y="6728"/>
                </a:cubicBezTo>
                <a:lnTo>
                  <a:pt x="3273" y="6889"/>
                </a:lnTo>
                <a:cubicBezTo>
                  <a:pt x="3278" y="6911"/>
                  <a:pt x="3280" y="6934"/>
                  <a:pt x="3280" y="6956"/>
                </a:cubicBezTo>
                <a:cubicBezTo>
                  <a:pt x="3280" y="6995"/>
                  <a:pt x="3273" y="7034"/>
                  <a:pt x="3259" y="7072"/>
                </a:cubicBezTo>
                <a:lnTo>
                  <a:pt x="3185" y="7197"/>
                </a:lnTo>
                <a:cubicBezTo>
                  <a:pt x="3167" y="7226"/>
                  <a:pt x="3147" y="7255"/>
                  <a:pt x="3125" y="7282"/>
                </a:cubicBezTo>
                <a:cubicBezTo>
                  <a:pt x="3083" y="7333"/>
                  <a:pt x="3034" y="7380"/>
                  <a:pt x="2985" y="7427"/>
                </a:cubicBezTo>
                <a:cubicBezTo>
                  <a:pt x="2936" y="7474"/>
                  <a:pt x="2886" y="7522"/>
                  <a:pt x="2836" y="7569"/>
                </a:cubicBezTo>
                <a:lnTo>
                  <a:pt x="2883" y="7672"/>
                </a:lnTo>
                <a:lnTo>
                  <a:pt x="2932" y="7729"/>
                </a:lnTo>
                <a:lnTo>
                  <a:pt x="2879" y="7819"/>
                </a:lnTo>
                <a:cubicBezTo>
                  <a:pt x="2851" y="7849"/>
                  <a:pt x="2851" y="7891"/>
                  <a:pt x="2879" y="7921"/>
                </a:cubicBezTo>
                <a:cubicBezTo>
                  <a:pt x="2905" y="7948"/>
                  <a:pt x="2949" y="7958"/>
                  <a:pt x="2988" y="7944"/>
                </a:cubicBezTo>
                <a:lnTo>
                  <a:pt x="3102" y="7962"/>
                </a:lnTo>
                <a:lnTo>
                  <a:pt x="3278" y="8014"/>
                </a:lnTo>
                <a:lnTo>
                  <a:pt x="3301" y="8122"/>
                </a:lnTo>
                <a:lnTo>
                  <a:pt x="3368" y="8235"/>
                </a:lnTo>
                <a:lnTo>
                  <a:pt x="3464" y="8235"/>
                </a:lnTo>
                <a:lnTo>
                  <a:pt x="3571" y="8205"/>
                </a:lnTo>
                <a:cubicBezTo>
                  <a:pt x="3620" y="8187"/>
                  <a:pt x="3671" y="8173"/>
                  <a:pt x="3724" y="8163"/>
                </a:cubicBezTo>
                <a:cubicBezTo>
                  <a:pt x="3799" y="8149"/>
                  <a:pt x="3876" y="8143"/>
                  <a:pt x="3954" y="8146"/>
                </a:cubicBezTo>
                <a:lnTo>
                  <a:pt x="4160" y="8110"/>
                </a:lnTo>
                <a:lnTo>
                  <a:pt x="4323" y="8064"/>
                </a:lnTo>
                <a:lnTo>
                  <a:pt x="4543" y="8024"/>
                </a:lnTo>
                <a:cubicBezTo>
                  <a:pt x="4582" y="8000"/>
                  <a:pt x="4618" y="7972"/>
                  <a:pt x="4648" y="7941"/>
                </a:cubicBezTo>
                <a:cubicBezTo>
                  <a:pt x="4693" y="7894"/>
                  <a:pt x="4726" y="7841"/>
                  <a:pt x="4747" y="7784"/>
                </a:cubicBezTo>
                <a:cubicBezTo>
                  <a:pt x="4697" y="7762"/>
                  <a:pt x="4663" y="7720"/>
                  <a:pt x="4657" y="7672"/>
                </a:cubicBezTo>
                <a:cubicBezTo>
                  <a:pt x="4646" y="7592"/>
                  <a:pt x="4712" y="7519"/>
                  <a:pt x="4806" y="7507"/>
                </a:cubicBezTo>
                <a:cubicBezTo>
                  <a:pt x="4818" y="7473"/>
                  <a:pt x="4844" y="7444"/>
                  <a:pt x="4880" y="7426"/>
                </a:cubicBezTo>
                <a:cubicBezTo>
                  <a:pt x="4971" y="7379"/>
                  <a:pt x="5085" y="7414"/>
                  <a:pt x="5186" y="7392"/>
                </a:cubicBezTo>
                <a:cubicBezTo>
                  <a:pt x="5242" y="7380"/>
                  <a:pt x="5289" y="7351"/>
                  <a:pt x="5333" y="7320"/>
                </a:cubicBezTo>
                <a:cubicBezTo>
                  <a:pt x="5374" y="7291"/>
                  <a:pt x="5413" y="7259"/>
                  <a:pt x="5449" y="7225"/>
                </a:cubicBezTo>
                <a:lnTo>
                  <a:pt x="5498" y="7058"/>
                </a:lnTo>
                <a:cubicBezTo>
                  <a:pt x="5502" y="7021"/>
                  <a:pt x="5529" y="6989"/>
                  <a:pt x="5567" y="6974"/>
                </a:cubicBezTo>
                <a:cubicBezTo>
                  <a:pt x="5607" y="6958"/>
                  <a:pt x="5653" y="6962"/>
                  <a:pt x="5695" y="6972"/>
                </a:cubicBezTo>
                <a:cubicBezTo>
                  <a:pt x="5767" y="6989"/>
                  <a:pt x="5831" y="7025"/>
                  <a:pt x="5880" y="7073"/>
                </a:cubicBezTo>
                <a:cubicBezTo>
                  <a:pt x="5912" y="7079"/>
                  <a:pt x="5945" y="7079"/>
                  <a:pt x="5977" y="7073"/>
                </a:cubicBezTo>
                <a:cubicBezTo>
                  <a:pt x="6027" y="7064"/>
                  <a:pt x="6071" y="7041"/>
                  <a:pt x="6117" y="7023"/>
                </a:cubicBezTo>
                <a:cubicBezTo>
                  <a:pt x="6235" y="6978"/>
                  <a:pt x="6368" y="6966"/>
                  <a:pt x="6495" y="6990"/>
                </a:cubicBezTo>
                <a:lnTo>
                  <a:pt x="6521" y="6918"/>
                </a:lnTo>
                <a:lnTo>
                  <a:pt x="6732" y="6930"/>
                </a:lnTo>
                <a:lnTo>
                  <a:pt x="6759" y="7000"/>
                </a:lnTo>
                <a:lnTo>
                  <a:pt x="6725" y="7115"/>
                </a:lnTo>
                <a:lnTo>
                  <a:pt x="6845" y="7228"/>
                </a:lnTo>
                <a:cubicBezTo>
                  <a:pt x="6898" y="7250"/>
                  <a:pt x="6947" y="7275"/>
                  <a:pt x="6994" y="7304"/>
                </a:cubicBezTo>
                <a:cubicBezTo>
                  <a:pt x="7034" y="7328"/>
                  <a:pt x="7071" y="7355"/>
                  <a:pt x="7110" y="7379"/>
                </a:cubicBezTo>
                <a:cubicBezTo>
                  <a:pt x="7205" y="7438"/>
                  <a:pt x="7309" y="7485"/>
                  <a:pt x="7419" y="7517"/>
                </a:cubicBezTo>
                <a:cubicBezTo>
                  <a:pt x="7439" y="7569"/>
                  <a:pt x="7471" y="7617"/>
                  <a:pt x="7514" y="7658"/>
                </a:cubicBezTo>
                <a:cubicBezTo>
                  <a:pt x="7555" y="7697"/>
                  <a:pt x="7605" y="7728"/>
                  <a:pt x="7660" y="7749"/>
                </a:cubicBezTo>
                <a:lnTo>
                  <a:pt x="7716" y="7827"/>
                </a:lnTo>
                <a:cubicBezTo>
                  <a:pt x="7731" y="7845"/>
                  <a:pt x="7742" y="7866"/>
                  <a:pt x="7746" y="7889"/>
                </a:cubicBezTo>
                <a:cubicBezTo>
                  <a:pt x="7754" y="7933"/>
                  <a:pt x="7739" y="7977"/>
                  <a:pt x="7704" y="8010"/>
                </a:cubicBezTo>
                <a:cubicBezTo>
                  <a:pt x="7711" y="8035"/>
                  <a:pt x="7703" y="8060"/>
                  <a:pt x="7684" y="8079"/>
                </a:cubicBezTo>
                <a:cubicBezTo>
                  <a:pt x="7661" y="8102"/>
                  <a:pt x="7626" y="8112"/>
                  <a:pt x="7592" y="8105"/>
                </a:cubicBezTo>
                <a:lnTo>
                  <a:pt x="7504" y="8069"/>
                </a:lnTo>
                <a:lnTo>
                  <a:pt x="7416" y="8093"/>
                </a:lnTo>
                <a:lnTo>
                  <a:pt x="7344" y="8081"/>
                </a:lnTo>
                <a:lnTo>
                  <a:pt x="7272" y="8022"/>
                </a:lnTo>
                <a:cubicBezTo>
                  <a:pt x="7246" y="8014"/>
                  <a:pt x="7219" y="8010"/>
                  <a:pt x="7191" y="8010"/>
                </a:cubicBezTo>
                <a:cubicBezTo>
                  <a:pt x="7151" y="8010"/>
                  <a:pt x="7112" y="8018"/>
                  <a:pt x="7077" y="8033"/>
                </a:cubicBezTo>
                <a:lnTo>
                  <a:pt x="6982" y="8107"/>
                </a:lnTo>
                <a:lnTo>
                  <a:pt x="7119" y="8177"/>
                </a:lnTo>
                <a:lnTo>
                  <a:pt x="7252" y="8238"/>
                </a:lnTo>
                <a:lnTo>
                  <a:pt x="7395" y="8302"/>
                </a:lnTo>
                <a:cubicBezTo>
                  <a:pt x="7419" y="8293"/>
                  <a:pt x="7446" y="8296"/>
                  <a:pt x="7467" y="8308"/>
                </a:cubicBezTo>
                <a:cubicBezTo>
                  <a:pt x="7512" y="8333"/>
                  <a:pt x="7518" y="8393"/>
                  <a:pt x="7570" y="8409"/>
                </a:cubicBezTo>
                <a:cubicBezTo>
                  <a:pt x="7646" y="8434"/>
                  <a:pt x="7713" y="8358"/>
                  <a:pt x="7665" y="8302"/>
                </a:cubicBezTo>
                <a:lnTo>
                  <a:pt x="7688" y="8173"/>
                </a:lnTo>
                <a:lnTo>
                  <a:pt x="7814" y="8125"/>
                </a:lnTo>
                <a:lnTo>
                  <a:pt x="7888" y="8068"/>
                </a:lnTo>
                <a:lnTo>
                  <a:pt x="7921" y="7980"/>
                </a:lnTo>
                <a:cubicBezTo>
                  <a:pt x="7961" y="7970"/>
                  <a:pt x="7995" y="7944"/>
                  <a:pt x="8011" y="7911"/>
                </a:cubicBezTo>
                <a:cubicBezTo>
                  <a:pt x="8034" y="7863"/>
                  <a:pt x="8020" y="7808"/>
                  <a:pt x="7976" y="7773"/>
                </a:cubicBezTo>
                <a:lnTo>
                  <a:pt x="7969" y="7668"/>
                </a:lnTo>
                <a:lnTo>
                  <a:pt x="8034" y="7636"/>
                </a:lnTo>
                <a:lnTo>
                  <a:pt x="8111" y="7738"/>
                </a:lnTo>
                <a:lnTo>
                  <a:pt x="8185" y="7782"/>
                </a:lnTo>
                <a:lnTo>
                  <a:pt x="8274" y="7698"/>
                </a:lnTo>
                <a:lnTo>
                  <a:pt x="8177" y="7550"/>
                </a:lnTo>
                <a:lnTo>
                  <a:pt x="8026" y="7504"/>
                </a:lnTo>
                <a:cubicBezTo>
                  <a:pt x="7981" y="7483"/>
                  <a:pt x="7939" y="7457"/>
                  <a:pt x="7903" y="7426"/>
                </a:cubicBezTo>
                <a:cubicBezTo>
                  <a:pt x="7871" y="7399"/>
                  <a:pt x="7843" y="7369"/>
                  <a:pt x="7820" y="7337"/>
                </a:cubicBezTo>
                <a:lnTo>
                  <a:pt x="7687" y="7259"/>
                </a:lnTo>
                <a:lnTo>
                  <a:pt x="7555" y="7176"/>
                </a:lnTo>
                <a:lnTo>
                  <a:pt x="7362" y="7110"/>
                </a:lnTo>
                <a:lnTo>
                  <a:pt x="7313" y="6985"/>
                </a:lnTo>
                <a:lnTo>
                  <a:pt x="7272" y="6885"/>
                </a:lnTo>
                <a:lnTo>
                  <a:pt x="7191" y="6861"/>
                </a:lnTo>
                <a:lnTo>
                  <a:pt x="7163" y="6748"/>
                </a:lnTo>
                <a:lnTo>
                  <a:pt x="7217" y="6657"/>
                </a:lnTo>
                <a:lnTo>
                  <a:pt x="7296" y="6663"/>
                </a:lnTo>
                <a:lnTo>
                  <a:pt x="7351" y="6722"/>
                </a:lnTo>
                <a:lnTo>
                  <a:pt x="7402" y="6812"/>
                </a:lnTo>
                <a:lnTo>
                  <a:pt x="7467" y="6883"/>
                </a:lnTo>
                <a:lnTo>
                  <a:pt x="7585" y="6901"/>
                </a:lnTo>
                <a:lnTo>
                  <a:pt x="7687" y="6960"/>
                </a:lnTo>
                <a:cubicBezTo>
                  <a:pt x="7723" y="6966"/>
                  <a:pt x="7753" y="6987"/>
                  <a:pt x="7766" y="7016"/>
                </a:cubicBezTo>
                <a:cubicBezTo>
                  <a:pt x="7786" y="7059"/>
                  <a:pt x="7766" y="7108"/>
                  <a:pt x="7720" y="7131"/>
                </a:cubicBezTo>
                <a:lnTo>
                  <a:pt x="7873" y="7173"/>
                </a:lnTo>
                <a:lnTo>
                  <a:pt x="7964" y="7179"/>
                </a:lnTo>
                <a:cubicBezTo>
                  <a:pt x="7997" y="7183"/>
                  <a:pt x="8030" y="7191"/>
                  <a:pt x="8061" y="7202"/>
                </a:cubicBezTo>
                <a:cubicBezTo>
                  <a:pt x="8116" y="7222"/>
                  <a:pt x="8165" y="7250"/>
                  <a:pt x="8207" y="7286"/>
                </a:cubicBezTo>
                <a:lnTo>
                  <a:pt x="8289" y="7322"/>
                </a:lnTo>
                <a:lnTo>
                  <a:pt x="8386" y="7363"/>
                </a:lnTo>
                <a:lnTo>
                  <a:pt x="8383" y="7544"/>
                </a:lnTo>
                <a:lnTo>
                  <a:pt x="8427" y="7763"/>
                </a:lnTo>
                <a:lnTo>
                  <a:pt x="8606" y="7823"/>
                </a:lnTo>
                <a:lnTo>
                  <a:pt x="8675" y="7900"/>
                </a:lnTo>
                <a:lnTo>
                  <a:pt x="8670" y="8036"/>
                </a:lnTo>
                <a:lnTo>
                  <a:pt x="8670" y="8130"/>
                </a:lnTo>
                <a:lnTo>
                  <a:pt x="8707" y="8199"/>
                </a:lnTo>
                <a:lnTo>
                  <a:pt x="8791" y="8203"/>
                </a:lnTo>
                <a:lnTo>
                  <a:pt x="8837" y="8317"/>
                </a:lnTo>
                <a:lnTo>
                  <a:pt x="8949" y="8380"/>
                </a:lnTo>
                <a:lnTo>
                  <a:pt x="9095" y="8380"/>
                </a:lnTo>
                <a:cubicBezTo>
                  <a:pt x="9061" y="8420"/>
                  <a:pt x="9079" y="8476"/>
                  <a:pt x="9132" y="8496"/>
                </a:cubicBezTo>
                <a:cubicBezTo>
                  <a:pt x="9205" y="8523"/>
                  <a:pt x="9283" y="8467"/>
                  <a:pt x="9264" y="8400"/>
                </a:cubicBezTo>
                <a:cubicBezTo>
                  <a:pt x="9182" y="8393"/>
                  <a:pt x="9146" y="8308"/>
                  <a:pt x="9204" y="8257"/>
                </a:cubicBezTo>
                <a:cubicBezTo>
                  <a:pt x="9233" y="8232"/>
                  <a:pt x="9278" y="8227"/>
                  <a:pt x="9313" y="8247"/>
                </a:cubicBezTo>
                <a:lnTo>
                  <a:pt x="9396" y="8300"/>
                </a:lnTo>
                <a:lnTo>
                  <a:pt x="9417" y="8362"/>
                </a:lnTo>
                <a:lnTo>
                  <a:pt x="9424" y="8427"/>
                </a:lnTo>
                <a:lnTo>
                  <a:pt x="9473" y="8562"/>
                </a:lnTo>
                <a:lnTo>
                  <a:pt x="9347" y="8521"/>
                </a:lnTo>
                <a:lnTo>
                  <a:pt x="9262" y="8546"/>
                </a:lnTo>
                <a:cubicBezTo>
                  <a:pt x="9232" y="8570"/>
                  <a:pt x="9221" y="8607"/>
                  <a:pt x="9234" y="8639"/>
                </a:cubicBezTo>
                <a:cubicBezTo>
                  <a:pt x="9264" y="8714"/>
                  <a:pt x="9379" y="8731"/>
                  <a:pt x="9436" y="8669"/>
                </a:cubicBezTo>
                <a:cubicBezTo>
                  <a:pt x="9491" y="8679"/>
                  <a:pt x="9547" y="8685"/>
                  <a:pt x="9603" y="8687"/>
                </a:cubicBezTo>
                <a:cubicBezTo>
                  <a:pt x="9667" y="8690"/>
                  <a:pt x="9732" y="8688"/>
                  <a:pt x="9795" y="8681"/>
                </a:cubicBezTo>
                <a:cubicBezTo>
                  <a:pt x="9818" y="8655"/>
                  <a:pt x="9820" y="8620"/>
                  <a:pt x="9802" y="8592"/>
                </a:cubicBezTo>
                <a:cubicBezTo>
                  <a:pt x="9758" y="8522"/>
                  <a:pt x="9641" y="8525"/>
                  <a:pt x="9600" y="8596"/>
                </a:cubicBezTo>
                <a:lnTo>
                  <a:pt x="9556" y="8542"/>
                </a:lnTo>
                <a:lnTo>
                  <a:pt x="9517" y="8371"/>
                </a:lnTo>
                <a:lnTo>
                  <a:pt x="9605" y="8389"/>
                </a:lnTo>
                <a:lnTo>
                  <a:pt x="9728" y="8348"/>
                </a:lnTo>
                <a:cubicBezTo>
                  <a:pt x="9730" y="8326"/>
                  <a:pt x="9730" y="8304"/>
                  <a:pt x="9728" y="8282"/>
                </a:cubicBezTo>
                <a:cubicBezTo>
                  <a:pt x="9726" y="8251"/>
                  <a:pt x="9721" y="8219"/>
                  <a:pt x="9712" y="8189"/>
                </a:cubicBezTo>
                <a:cubicBezTo>
                  <a:pt x="9684" y="8165"/>
                  <a:pt x="9656" y="8141"/>
                  <a:pt x="9629" y="8117"/>
                </a:cubicBezTo>
                <a:cubicBezTo>
                  <a:pt x="9593" y="8085"/>
                  <a:pt x="9557" y="8052"/>
                  <a:pt x="9523" y="8018"/>
                </a:cubicBezTo>
                <a:lnTo>
                  <a:pt x="9370" y="7929"/>
                </a:lnTo>
                <a:lnTo>
                  <a:pt x="9363" y="7811"/>
                </a:lnTo>
                <a:lnTo>
                  <a:pt x="9294" y="7746"/>
                </a:lnTo>
                <a:lnTo>
                  <a:pt x="9199" y="7764"/>
                </a:lnTo>
                <a:lnTo>
                  <a:pt x="9211" y="7623"/>
                </a:lnTo>
                <a:cubicBezTo>
                  <a:pt x="9244" y="7625"/>
                  <a:pt x="9277" y="7621"/>
                  <a:pt x="9308" y="7613"/>
                </a:cubicBezTo>
                <a:cubicBezTo>
                  <a:pt x="9352" y="7600"/>
                  <a:pt x="9391" y="7578"/>
                  <a:pt x="9421" y="7548"/>
                </a:cubicBezTo>
                <a:cubicBezTo>
                  <a:pt x="9473" y="7506"/>
                  <a:pt x="9555" y="7515"/>
                  <a:pt x="9593" y="7566"/>
                </a:cubicBezTo>
                <a:cubicBezTo>
                  <a:pt x="9630" y="7615"/>
                  <a:pt x="9607" y="7681"/>
                  <a:pt x="9545" y="7705"/>
                </a:cubicBezTo>
                <a:lnTo>
                  <a:pt x="9577" y="7828"/>
                </a:lnTo>
                <a:lnTo>
                  <a:pt x="9658" y="7943"/>
                </a:lnTo>
                <a:lnTo>
                  <a:pt x="9718" y="8047"/>
                </a:lnTo>
                <a:lnTo>
                  <a:pt x="9790" y="8216"/>
                </a:lnTo>
                <a:lnTo>
                  <a:pt x="9808" y="8277"/>
                </a:lnTo>
                <a:lnTo>
                  <a:pt x="9903" y="8307"/>
                </a:lnTo>
                <a:lnTo>
                  <a:pt x="9999" y="8418"/>
                </a:lnTo>
                <a:lnTo>
                  <a:pt x="10017" y="8518"/>
                </a:lnTo>
                <a:lnTo>
                  <a:pt x="9953" y="8571"/>
                </a:lnTo>
                <a:lnTo>
                  <a:pt x="9980" y="8648"/>
                </a:lnTo>
                <a:lnTo>
                  <a:pt x="10080" y="8603"/>
                </a:lnTo>
                <a:lnTo>
                  <a:pt x="10080" y="8479"/>
                </a:lnTo>
                <a:lnTo>
                  <a:pt x="10168" y="8474"/>
                </a:lnTo>
                <a:lnTo>
                  <a:pt x="10161" y="8355"/>
                </a:lnTo>
                <a:lnTo>
                  <a:pt x="10272" y="8307"/>
                </a:lnTo>
                <a:lnTo>
                  <a:pt x="10362" y="8361"/>
                </a:lnTo>
                <a:lnTo>
                  <a:pt x="10409" y="8421"/>
                </a:lnTo>
                <a:lnTo>
                  <a:pt x="10530" y="8420"/>
                </a:lnTo>
                <a:lnTo>
                  <a:pt x="10578" y="8372"/>
                </a:lnTo>
                <a:lnTo>
                  <a:pt x="10643" y="8320"/>
                </a:lnTo>
                <a:lnTo>
                  <a:pt x="10752" y="8266"/>
                </a:lnTo>
                <a:lnTo>
                  <a:pt x="10856" y="8290"/>
                </a:lnTo>
                <a:lnTo>
                  <a:pt x="10965" y="8361"/>
                </a:lnTo>
                <a:lnTo>
                  <a:pt x="11181" y="8368"/>
                </a:lnTo>
                <a:lnTo>
                  <a:pt x="11236" y="8290"/>
                </a:lnTo>
                <a:cubicBezTo>
                  <a:pt x="11264" y="8253"/>
                  <a:pt x="11302" y="8223"/>
                  <a:pt x="11347" y="8201"/>
                </a:cubicBezTo>
                <a:cubicBezTo>
                  <a:pt x="11422" y="8166"/>
                  <a:pt x="11510" y="8157"/>
                  <a:pt x="11591" y="8177"/>
                </a:cubicBezTo>
                <a:cubicBezTo>
                  <a:pt x="11622" y="8188"/>
                  <a:pt x="11645" y="8210"/>
                  <a:pt x="11654" y="8237"/>
                </a:cubicBezTo>
                <a:cubicBezTo>
                  <a:pt x="11678" y="8305"/>
                  <a:pt x="11615" y="8365"/>
                  <a:pt x="11587" y="8430"/>
                </a:cubicBezTo>
                <a:cubicBezTo>
                  <a:pt x="11561" y="8490"/>
                  <a:pt x="11566" y="8555"/>
                  <a:pt x="11561" y="8619"/>
                </a:cubicBezTo>
                <a:cubicBezTo>
                  <a:pt x="11558" y="8669"/>
                  <a:pt x="11547" y="8719"/>
                  <a:pt x="11531" y="8768"/>
                </a:cubicBezTo>
                <a:cubicBezTo>
                  <a:pt x="11539" y="8811"/>
                  <a:pt x="11544" y="8854"/>
                  <a:pt x="11545" y="8897"/>
                </a:cubicBezTo>
                <a:cubicBezTo>
                  <a:pt x="11546" y="8941"/>
                  <a:pt x="11544" y="8984"/>
                  <a:pt x="11538" y="9027"/>
                </a:cubicBezTo>
                <a:lnTo>
                  <a:pt x="11494" y="9148"/>
                </a:lnTo>
                <a:cubicBezTo>
                  <a:pt x="11479" y="9174"/>
                  <a:pt x="11459" y="9197"/>
                  <a:pt x="11434" y="9217"/>
                </a:cubicBezTo>
                <a:cubicBezTo>
                  <a:pt x="11399" y="9246"/>
                  <a:pt x="11357" y="9266"/>
                  <a:pt x="11311" y="9277"/>
                </a:cubicBezTo>
                <a:cubicBezTo>
                  <a:pt x="11269" y="9279"/>
                  <a:pt x="11227" y="9279"/>
                  <a:pt x="11185" y="9277"/>
                </a:cubicBezTo>
                <a:cubicBezTo>
                  <a:pt x="11141" y="9275"/>
                  <a:pt x="11097" y="9271"/>
                  <a:pt x="11053" y="9265"/>
                </a:cubicBezTo>
                <a:lnTo>
                  <a:pt x="10926" y="9271"/>
                </a:lnTo>
                <a:lnTo>
                  <a:pt x="10687" y="9309"/>
                </a:lnTo>
                <a:lnTo>
                  <a:pt x="10621" y="9380"/>
                </a:lnTo>
                <a:lnTo>
                  <a:pt x="10437" y="9414"/>
                </a:lnTo>
                <a:lnTo>
                  <a:pt x="10300" y="9420"/>
                </a:lnTo>
                <a:lnTo>
                  <a:pt x="10112" y="9354"/>
                </a:lnTo>
                <a:lnTo>
                  <a:pt x="9997" y="9324"/>
                </a:lnTo>
                <a:lnTo>
                  <a:pt x="9811" y="9263"/>
                </a:lnTo>
                <a:lnTo>
                  <a:pt x="9562" y="9263"/>
                </a:lnTo>
                <a:lnTo>
                  <a:pt x="9360" y="9251"/>
                </a:lnTo>
                <a:lnTo>
                  <a:pt x="9244" y="9169"/>
                </a:lnTo>
                <a:lnTo>
                  <a:pt x="9108" y="9128"/>
                </a:lnTo>
                <a:lnTo>
                  <a:pt x="8892" y="9134"/>
                </a:lnTo>
                <a:cubicBezTo>
                  <a:pt x="8877" y="9154"/>
                  <a:pt x="8861" y="9173"/>
                  <a:pt x="8843" y="9191"/>
                </a:cubicBezTo>
                <a:cubicBezTo>
                  <a:pt x="8802" y="9233"/>
                  <a:pt x="8752" y="9269"/>
                  <a:pt x="8725" y="9319"/>
                </a:cubicBezTo>
                <a:cubicBezTo>
                  <a:pt x="8704" y="9356"/>
                  <a:pt x="8698" y="9398"/>
                  <a:pt x="8676" y="9434"/>
                </a:cubicBezTo>
                <a:cubicBezTo>
                  <a:pt x="8653" y="9472"/>
                  <a:pt x="8615" y="9502"/>
                  <a:pt x="8569" y="9518"/>
                </a:cubicBezTo>
                <a:cubicBezTo>
                  <a:pt x="8531" y="9533"/>
                  <a:pt x="8490" y="9545"/>
                  <a:pt x="8449" y="9551"/>
                </a:cubicBezTo>
                <a:cubicBezTo>
                  <a:pt x="8390" y="9561"/>
                  <a:pt x="8331" y="9561"/>
                  <a:pt x="8272" y="9551"/>
                </a:cubicBezTo>
                <a:lnTo>
                  <a:pt x="8140" y="9498"/>
                </a:lnTo>
                <a:lnTo>
                  <a:pt x="8029" y="9450"/>
                </a:lnTo>
                <a:cubicBezTo>
                  <a:pt x="7975" y="9422"/>
                  <a:pt x="7919" y="9397"/>
                  <a:pt x="7862" y="9374"/>
                </a:cubicBezTo>
                <a:cubicBezTo>
                  <a:pt x="7799" y="9349"/>
                  <a:pt x="7734" y="9327"/>
                  <a:pt x="7672" y="9301"/>
                </a:cubicBezTo>
                <a:cubicBezTo>
                  <a:pt x="7621" y="9280"/>
                  <a:pt x="7571" y="9257"/>
                  <a:pt x="7523" y="9231"/>
                </a:cubicBezTo>
                <a:lnTo>
                  <a:pt x="7310" y="9178"/>
                </a:lnTo>
                <a:lnTo>
                  <a:pt x="7080" y="9172"/>
                </a:lnTo>
                <a:lnTo>
                  <a:pt x="6883" y="9066"/>
                </a:lnTo>
                <a:lnTo>
                  <a:pt x="6783" y="8975"/>
                </a:lnTo>
                <a:lnTo>
                  <a:pt x="6688" y="8886"/>
                </a:lnTo>
                <a:lnTo>
                  <a:pt x="6542" y="8904"/>
                </a:lnTo>
                <a:lnTo>
                  <a:pt x="6584" y="8826"/>
                </a:lnTo>
                <a:lnTo>
                  <a:pt x="6743" y="8789"/>
                </a:lnTo>
                <a:lnTo>
                  <a:pt x="6771" y="8660"/>
                </a:lnTo>
                <a:lnTo>
                  <a:pt x="6668" y="8527"/>
                </a:lnTo>
                <a:lnTo>
                  <a:pt x="6675" y="8463"/>
                </a:lnTo>
                <a:lnTo>
                  <a:pt x="6768" y="8342"/>
                </a:lnTo>
                <a:lnTo>
                  <a:pt x="6788" y="8231"/>
                </a:lnTo>
                <a:lnTo>
                  <a:pt x="6680" y="8231"/>
                </a:lnTo>
                <a:lnTo>
                  <a:pt x="6594" y="8196"/>
                </a:lnTo>
                <a:lnTo>
                  <a:pt x="6481" y="8150"/>
                </a:lnTo>
                <a:cubicBezTo>
                  <a:pt x="6412" y="8162"/>
                  <a:pt x="6343" y="8172"/>
                  <a:pt x="6274" y="8180"/>
                </a:cubicBezTo>
                <a:cubicBezTo>
                  <a:pt x="6150" y="8194"/>
                  <a:pt x="6025" y="8201"/>
                  <a:pt x="5900" y="8202"/>
                </a:cubicBezTo>
                <a:cubicBezTo>
                  <a:pt x="5805" y="8232"/>
                  <a:pt x="5704" y="8248"/>
                  <a:pt x="5603" y="8248"/>
                </a:cubicBezTo>
                <a:cubicBezTo>
                  <a:pt x="5489" y="8249"/>
                  <a:pt x="5376" y="8231"/>
                  <a:pt x="5270" y="8196"/>
                </a:cubicBezTo>
                <a:lnTo>
                  <a:pt x="5193" y="8196"/>
                </a:lnTo>
                <a:lnTo>
                  <a:pt x="5146" y="8242"/>
                </a:lnTo>
                <a:lnTo>
                  <a:pt x="5079" y="8260"/>
                </a:lnTo>
                <a:lnTo>
                  <a:pt x="4991" y="8252"/>
                </a:lnTo>
                <a:lnTo>
                  <a:pt x="4864" y="8240"/>
                </a:lnTo>
                <a:lnTo>
                  <a:pt x="4787" y="8246"/>
                </a:lnTo>
                <a:lnTo>
                  <a:pt x="4657" y="8281"/>
                </a:lnTo>
                <a:cubicBezTo>
                  <a:pt x="4570" y="8294"/>
                  <a:pt x="4482" y="8306"/>
                  <a:pt x="4395" y="8317"/>
                </a:cubicBezTo>
                <a:cubicBezTo>
                  <a:pt x="4323" y="8326"/>
                  <a:pt x="4251" y="8334"/>
                  <a:pt x="4179" y="8341"/>
                </a:cubicBezTo>
                <a:lnTo>
                  <a:pt x="3952" y="8347"/>
                </a:lnTo>
                <a:lnTo>
                  <a:pt x="3820" y="8347"/>
                </a:lnTo>
                <a:cubicBezTo>
                  <a:pt x="3784" y="8349"/>
                  <a:pt x="3748" y="8351"/>
                  <a:pt x="3713" y="8353"/>
                </a:cubicBezTo>
                <a:cubicBezTo>
                  <a:pt x="3654" y="8356"/>
                  <a:pt x="3595" y="8358"/>
                  <a:pt x="3536" y="8359"/>
                </a:cubicBezTo>
                <a:lnTo>
                  <a:pt x="3437" y="8315"/>
                </a:lnTo>
                <a:lnTo>
                  <a:pt x="3340" y="8305"/>
                </a:lnTo>
                <a:lnTo>
                  <a:pt x="3278" y="8335"/>
                </a:lnTo>
                <a:lnTo>
                  <a:pt x="3238" y="8407"/>
                </a:lnTo>
                <a:lnTo>
                  <a:pt x="3141" y="8472"/>
                </a:lnTo>
                <a:lnTo>
                  <a:pt x="3004" y="8506"/>
                </a:lnTo>
                <a:lnTo>
                  <a:pt x="2927" y="8536"/>
                </a:lnTo>
                <a:cubicBezTo>
                  <a:pt x="2874" y="8552"/>
                  <a:pt x="2823" y="8573"/>
                  <a:pt x="2774" y="8597"/>
                </a:cubicBezTo>
                <a:cubicBezTo>
                  <a:pt x="2733" y="8618"/>
                  <a:pt x="2694" y="8641"/>
                  <a:pt x="2657" y="8667"/>
                </a:cubicBezTo>
                <a:lnTo>
                  <a:pt x="2544" y="8743"/>
                </a:lnTo>
                <a:lnTo>
                  <a:pt x="2433" y="8802"/>
                </a:lnTo>
                <a:lnTo>
                  <a:pt x="2405" y="8893"/>
                </a:lnTo>
                <a:lnTo>
                  <a:pt x="2385" y="8969"/>
                </a:lnTo>
                <a:lnTo>
                  <a:pt x="2357" y="9078"/>
                </a:lnTo>
                <a:lnTo>
                  <a:pt x="2344" y="9136"/>
                </a:lnTo>
                <a:lnTo>
                  <a:pt x="2316" y="9215"/>
                </a:lnTo>
                <a:lnTo>
                  <a:pt x="2250" y="9333"/>
                </a:lnTo>
                <a:lnTo>
                  <a:pt x="2132" y="9386"/>
                </a:lnTo>
                <a:lnTo>
                  <a:pt x="2070" y="9446"/>
                </a:lnTo>
                <a:lnTo>
                  <a:pt x="1927" y="9485"/>
                </a:lnTo>
                <a:cubicBezTo>
                  <a:pt x="1902" y="9497"/>
                  <a:pt x="1875" y="9507"/>
                  <a:pt x="1848" y="9515"/>
                </a:cubicBezTo>
                <a:cubicBezTo>
                  <a:pt x="1778" y="9536"/>
                  <a:pt x="1706" y="9547"/>
                  <a:pt x="1632" y="9549"/>
                </a:cubicBezTo>
                <a:cubicBezTo>
                  <a:pt x="1601" y="9560"/>
                  <a:pt x="1573" y="9576"/>
                  <a:pt x="1550" y="9596"/>
                </a:cubicBezTo>
                <a:cubicBezTo>
                  <a:pt x="1510" y="9631"/>
                  <a:pt x="1486" y="9676"/>
                  <a:pt x="1480" y="9724"/>
                </a:cubicBezTo>
                <a:lnTo>
                  <a:pt x="1397" y="9805"/>
                </a:lnTo>
                <a:cubicBezTo>
                  <a:pt x="1377" y="9829"/>
                  <a:pt x="1353" y="9851"/>
                  <a:pt x="1327" y="9871"/>
                </a:cubicBezTo>
                <a:cubicBezTo>
                  <a:pt x="1287" y="9901"/>
                  <a:pt x="1241" y="9925"/>
                  <a:pt x="1201" y="9956"/>
                </a:cubicBezTo>
                <a:cubicBezTo>
                  <a:pt x="1138" y="10007"/>
                  <a:pt x="1094" y="10072"/>
                  <a:pt x="1040" y="10130"/>
                </a:cubicBezTo>
                <a:cubicBezTo>
                  <a:pt x="1009" y="10164"/>
                  <a:pt x="973" y="10195"/>
                  <a:pt x="935" y="10223"/>
                </a:cubicBezTo>
                <a:lnTo>
                  <a:pt x="753" y="10376"/>
                </a:lnTo>
                <a:lnTo>
                  <a:pt x="648" y="10441"/>
                </a:lnTo>
                <a:lnTo>
                  <a:pt x="578" y="10530"/>
                </a:lnTo>
                <a:lnTo>
                  <a:pt x="458" y="10707"/>
                </a:lnTo>
                <a:lnTo>
                  <a:pt x="382" y="10802"/>
                </a:lnTo>
                <a:lnTo>
                  <a:pt x="333" y="10927"/>
                </a:lnTo>
                <a:lnTo>
                  <a:pt x="410" y="10995"/>
                </a:lnTo>
                <a:lnTo>
                  <a:pt x="473" y="11120"/>
                </a:lnTo>
                <a:lnTo>
                  <a:pt x="480" y="11270"/>
                </a:lnTo>
                <a:lnTo>
                  <a:pt x="466" y="11419"/>
                </a:lnTo>
                <a:lnTo>
                  <a:pt x="396" y="11530"/>
                </a:lnTo>
                <a:lnTo>
                  <a:pt x="349" y="11709"/>
                </a:lnTo>
                <a:lnTo>
                  <a:pt x="308" y="11811"/>
                </a:lnTo>
                <a:lnTo>
                  <a:pt x="254" y="11891"/>
                </a:lnTo>
                <a:cubicBezTo>
                  <a:pt x="227" y="11921"/>
                  <a:pt x="198" y="11951"/>
                  <a:pt x="168" y="11980"/>
                </a:cubicBezTo>
                <a:cubicBezTo>
                  <a:pt x="116" y="12030"/>
                  <a:pt x="60" y="12078"/>
                  <a:pt x="0" y="12123"/>
                </a:cubicBezTo>
                <a:lnTo>
                  <a:pt x="0" y="12208"/>
                </a:lnTo>
                <a:lnTo>
                  <a:pt x="124" y="12302"/>
                </a:lnTo>
                <a:lnTo>
                  <a:pt x="173" y="12529"/>
                </a:lnTo>
                <a:lnTo>
                  <a:pt x="201" y="12674"/>
                </a:lnTo>
                <a:lnTo>
                  <a:pt x="233" y="12738"/>
                </a:lnTo>
                <a:lnTo>
                  <a:pt x="280" y="12867"/>
                </a:lnTo>
                <a:lnTo>
                  <a:pt x="319" y="12955"/>
                </a:lnTo>
                <a:lnTo>
                  <a:pt x="375" y="13042"/>
                </a:lnTo>
                <a:lnTo>
                  <a:pt x="416" y="13209"/>
                </a:lnTo>
                <a:lnTo>
                  <a:pt x="483" y="13312"/>
                </a:lnTo>
                <a:lnTo>
                  <a:pt x="553" y="13407"/>
                </a:lnTo>
                <a:lnTo>
                  <a:pt x="685" y="13467"/>
                </a:lnTo>
                <a:lnTo>
                  <a:pt x="697" y="13560"/>
                </a:lnTo>
                <a:lnTo>
                  <a:pt x="683" y="13628"/>
                </a:lnTo>
                <a:lnTo>
                  <a:pt x="708" y="13697"/>
                </a:lnTo>
                <a:lnTo>
                  <a:pt x="755" y="13827"/>
                </a:lnTo>
                <a:lnTo>
                  <a:pt x="775" y="13921"/>
                </a:lnTo>
                <a:lnTo>
                  <a:pt x="887" y="13973"/>
                </a:lnTo>
                <a:lnTo>
                  <a:pt x="1070" y="14168"/>
                </a:lnTo>
                <a:lnTo>
                  <a:pt x="1119" y="14322"/>
                </a:lnTo>
                <a:lnTo>
                  <a:pt x="1210" y="14412"/>
                </a:lnTo>
                <a:lnTo>
                  <a:pt x="1326" y="14511"/>
                </a:lnTo>
                <a:lnTo>
                  <a:pt x="1500" y="14637"/>
                </a:lnTo>
                <a:lnTo>
                  <a:pt x="1661" y="14726"/>
                </a:lnTo>
                <a:lnTo>
                  <a:pt x="1870" y="14780"/>
                </a:lnTo>
                <a:lnTo>
                  <a:pt x="2000" y="14762"/>
                </a:lnTo>
                <a:lnTo>
                  <a:pt x="2176" y="14726"/>
                </a:lnTo>
                <a:lnTo>
                  <a:pt x="2450" y="14693"/>
                </a:lnTo>
                <a:cubicBezTo>
                  <a:pt x="2546" y="14679"/>
                  <a:pt x="2643" y="14683"/>
                  <a:pt x="2736" y="14704"/>
                </a:cubicBezTo>
                <a:cubicBezTo>
                  <a:pt x="2826" y="14725"/>
                  <a:pt x="2910" y="14762"/>
                  <a:pt x="2982" y="14811"/>
                </a:cubicBezTo>
                <a:lnTo>
                  <a:pt x="3156" y="14815"/>
                </a:lnTo>
                <a:lnTo>
                  <a:pt x="3344" y="14815"/>
                </a:lnTo>
                <a:lnTo>
                  <a:pt x="3553" y="14779"/>
                </a:lnTo>
                <a:lnTo>
                  <a:pt x="3802" y="14726"/>
                </a:lnTo>
                <a:lnTo>
                  <a:pt x="3976" y="14680"/>
                </a:lnTo>
                <a:cubicBezTo>
                  <a:pt x="4042" y="14682"/>
                  <a:pt x="4109" y="14679"/>
                  <a:pt x="4175" y="14670"/>
                </a:cubicBezTo>
                <a:cubicBezTo>
                  <a:pt x="4231" y="14663"/>
                  <a:pt x="4287" y="14651"/>
                  <a:pt x="4340" y="14636"/>
                </a:cubicBezTo>
                <a:cubicBezTo>
                  <a:pt x="4389" y="14640"/>
                  <a:pt x="4438" y="14640"/>
                  <a:pt x="4486" y="14636"/>
                </a:cubicBezTo>
                <a:cubicBezTo>
                  <a:pt x="4525" y="14633"/>
                  <a:pt x="4565" y="14627"/>
                  <a:pt x="4603" y="14636"/>
                </a:cubicBezTo>
                <a:cubicBezTo>
                  <a:pt x="4642" y="14646"/>
                  <a:pt x="4675" y="14670"/>
                  <a:pt x="4691" y="14702"/>
                </a:cubicBezTo>
                <a:lnTo>
                  <a:pt x="4886" y="14776"/>
                </a:lnTo>
                <a:lnTo>
                  <a:pt x="4944" y="14899"/>
                </a:lnTo>
                <a:lnTo>
                  <a:pt x="5006" y="14964"/>
                </a:lnTo>
                <a:lnTo>
                  <a:pt x="5089" y="15071"/>
                </a:lnTo>
                <a:lnTo>
                  <a:pt x="5286" y="15130"/>
                </a:lnTo>
                <a:lnTo>
                  <a:pt x="5532" y="15138"/>
                </a:lnTo>
                <a:lnTo>
                  <a:pt x="5669" y="15099"/>
                </a:lnTo>
                <a:lnTo>
                  <a:pt x="5810" y="15111"/>
                </a:lnTo>
                <a:lnTo>
                  <a:pt x="5952" y="15169"/>
                </a:lnTo>
                <a:lnTo>
                  <a:pt x="6087" y="15248"/>
                </a:lnTo>
                <a:lnTo>
                  <a:pt x="6098" y="15379"/>
                </a:lnTo>
                <a:lnTo>
                  <a:pt x="6070" y="15469"/>
                </a:lnTo>
                <a:lnTo>
                  <a:pt x="6063" y="15574"/>
                </a:lnTo>
                <a:lnTo>
                  <a:pt x="6042" y="15695"/>
                </a:lnTo>
                <a:lnTo>
                  <a:pt x="5973" y="15778"/>
                </a:lnTo>
                <a:lnTo>
                  <a:pt x="6024" y="15907"/>
                </a:lnTo>
                <a:lnTo>
                  <a:pt x="6038" y="16048"/>
                </a:lnTo>
                <a:lnTo>
                  <a:pt x="5948" y="16122"/>
                </a:lnTo>
                <a:lnTo>
                  <a:pt x="5892" y="16211"/>
                </a:lnTo>
                <a:lnTo>
                  <a:pt x="5927" y="16344"/>
                </a:lnTo>
                <a:lnTo>
                  <a:pt x="6121" y="16481"/>
                </a:lnTo>
                <a:lnTo>
                  <a:pt x="6209" y="16630"/>
                </a:lnTo>
                <a:lnTo>
                  <a:pt x="6307" y="16725"/>
                </a:lnTo>
                <a:lnTo>
                  <a:pt x="6421" y="16792"/>
                </a:lnTo>
                <a:lnTo>
                  <a:pt x="6520" y="16894"/>
                </a:lnTo>
                <a:cubicBezTo>
                  <a:pt x="6552" y="16929"/>
                  <a:pt x="6583" y="16964"/>
                  <a:pt x="6613" y="17001"/>
                </a:cubicBezTo>
                <a:cubicBezTo>
                  <a:pt x="6645" y="17040"/>
                  <a:pt x="6676" y="17080"/>
                  <a:pt x="6706" y="17120"/>
                </a:cubicBezTo>
                <a:cubicBezTo>
                  <a:pt x="6719" y="17160"/>
                  <a:pt x="6732" y="17200"/>
                  <a:pt x="6745" y="17239"/>
                </a:cubicBezTo>
                <a:cubicBezTo>
                  <a:pt x="6759" y="17282"/>
                  <a:pt x="6772" y="17324"/>
                  <a:pt x="6785" y="17367"/>
                </a:cubicBezTo>
                <a:lnTo>
                  <a:pt x="6861" y="17424"/>
                </a:lnTo>
                <a:lnTo>
                  <a:pt x="6914" y="17495"/>
                </a:lnTo>
                <a:lnTo>
                  <a:pt x="7019" y="17610"/>
                </a:lnTo>
                <a:lnTo>
                  <a:pt x="7103" y="17709"/>
                </a:lnTo>
                <a:lnTo>
                  <a:pt x="7020" y="17803"/>
                </a:lnTo>
                <a:lnTo>
                  <a:pt x="7055" y="17912"/>
                </a:lnTo>
                <a:lnTo>
                  <a:pt x="7159" y="18034"/>
                </a:lnTo>
                <a:lnTo>
                  <a:pt x="7180" y="18109"/>
                </a:lnTo>
                <a:lnTo>
                  <a:pt x="7215" y="18264"/>
                </a:lnTo>
                <a:lnTo>
                  <a:pt x="7187" y="18379"/>
                </a:lnTo>
                <a:lnTo>
                  <a:pt x="7110" y="18491"/>
                </a:lnTo>
                <a:lnTo>
                  <a:pt x="7053" y="18566"/>
                </a:lnTo>
                <a:lnTo>
                  <a:pt x="6958" y="18645"/>
                </a:lnTo>
                <a:lnTo>
                  <a:pt x="6904" y="18724"/>
                </a:lnTo>
                <a:lnTo>
                  <a:pt x="6863" y="18828"/>
                </a:lnTo>
                <a:lnTo>
                  <a:pt x="6856" y="18937"/>
                </a:lnTo>
                <a:lnTo>
                  <a:pt x="6835" y="19059"/>
                </a:lnTo>
                <a:lnTo>
                  <a:pt x="6796" y="19226"/>
                </a:lnTo>
                <a:lnTo>
                  <a:pt x="6810" y="19304"/>
                </a:lnTo>
                <a:lnTo>
                  <a:pt x="6865" y="19391"/>
                </a:lnTo>
                <a:lnTo>
                  <a:pt x="6879" y="19461"/>
                </a:lnTo>
                <a:lnTo>
                  <a:pt x="6956" y="19564"/>
                </a:lnTo>
                <a:lnTo>
                  <a:pt x="7053" y="19660"/>
                </a:lnTo>
                <a:lnTo>
                  <a:pt x="7135" y="19773"/>
                </a:lnTo>
                <a:lnTo>
                  <a:pt x="7218" y="19827"/>
                </a:lnTo>
                <a:lnTo>
                  <a:pt x="7309" y="19914"/>
                </a:lnTo>
                <a:lnTo>
                  <a:pt x="7367" y="19996"/>
                </a:lnTo>
                <a:lnTo>
                  <a:pt x="7427" y="20119"/>
                </a:lnTo>
                <a:lnTo>
                  <a:pt x="7490" y="20243"/>
                </a:lnTo>
                <a:lnTo>
                  <a:pt x="7529" y="20344"/>
                </a:lnTo>
                <a:lnTo>
                  <a:pt x="7622" y="20503"/>
                </a:lnTo>
                <a:lnTo>
                  <a:pt x="7691" y="20660"/>
                </a:lnTo>
                <a:lnTo>
                  <a:pt x="7761" y="20760"/>
                </a:lnTo>
                <a:lnTo>
                  <a:pt x="7831" y="20819"/>
                </a:lnTo>
                <a:lnTo>
                  <a:pt x="7928" y="20885"/>
                </a:lnTo>
                <a:cubicBezTo>
                  <a:pt x="7964" y="20903"/>
                  <a:pt x="8001" y="20920"/>
                  <a:pt x="8037" y="20938"/>
                </a:cubicBezTo>
                <a:cubicBezTo>
                  <a:pt x="8088" y="20963"/>
                  <a:pt x="8139" y="20988"/>
                  <a:pt x="8191" y="21012"/>
                </a:cubicBezTo>
                <a:lnTo>
                  <a:pt x="8295" y="21078"/>
                </a:lnTo>
                <a:lnTo>
                  <a:pt x="8399" y="21173"/>
                </a:lnTo>
                <a:lnTo>
                  <a:pt x="8411" y="21314"/>
                </a:lnTo>
                <a:lnTo>
                  <a:pt x="8332" y="21342"/>
                </a:lnTo>
                <a:lnTo>
                  <a:pt x="8328" y="21451"/>
                </a:lnTo>
                <a:lnTo>
                  <a:pt x="8412" y="21499"/>
                </a:lnTo>
                <a:lnTo>
                  <a:pt x="8560" y="21539"/>
                </a:lnTo>
                <a:lnTo>
                  <a:pt x="8774" y="21600"/>
                </a:lnTo>
                <a:lnTo>
                  <a:pt x="8862" y="21576"/>
                </a:lnTo>
                <a:lnTo>
                  <a:pt x="8961" y="21547"/>
                </a:lnTo>
                <a:lnTo>
                  <a:pt x="9243" y="21529"/>
                </a:lnTo>
                <a:lnTo>
                  <a:pt x="9498" y="21517"/>
                </a:lnTo>
                <a:lnTo>
                  <a:pt x="9692" y="21483"/>
                </a:lnTo>
                <a:lnTo>
                  <a:pt x="9881" y="21447"/>
                </a:lnTo>
                <a:lnTo>
                  <a:pt x="10078" y="21419"/>
                </a:lnTo>
                <a:cubicBezTo>
                  <a:pt x="10139" y="21407"/>
                  <a:pt x="10198" y="21389"/>
                  <a:pt x="10255" y="21368"/>
                </a:cubicBezTo>
                <a:cubicBezTo>
                  <a:pt x="10310" y="21346"/>
                  <a:pt x="10363" y="21321"/>
                  <a:pt x="10413" y="21292"/>
                </a:cubicBezTo>
                <a:lnTo>
                  <a:pt x="10545" y="21208"/>
                </a:lnTo>
                <a:lnTo>
                  <a:pt x="10773" y="21131"/>
                </a:lnTo>
                <a:lnTo>
                  <a:pt x="10928" y="21033"/>
                </a:lnTo>
                <a:lnTo>
                  <a:pt x="11037" y="20942"/>
                </a:lnTo>
                <a:lnTo>
                  <a:pt x="11127" y="20799"/>
                </a:lnTo>
                <a:lnTo>
                  <a:pt x="11259" y="20775"/>
                </a:lnTo>
                <a:lnTo>
                  <a:pt x="11371" y="20680"/>
                </a:lnTo>
                <a:lnTo>
                  <a:pt x="11426" y="20596"/>
                </a:lnTo>
                <a:lnTo>
                  <a:pt x="11538" y="20483"/>
                </a:lnTo>
                <a:lnTo>
                  <a:pt x="11538" y="20378"/>
                </a:lnTo>
                <a:lnTo>
                  <a:pt x="11540" y="20300"/>
                </a:lnTo>
                <a:lnTo>
                  <a:pt x="11630" y="20265"/>
                </a:lnTo>
                <a:lnTo>
                  <a:pt x="11965" y="20190"/>
                </a:lnTo>
                <a:lnTo>
                  <a:pt x="12132" y="20102"/>
                </a:lnTo>
                <a:lnTo>
                  <a:pt x="12222" y="19905"/>
                </a:lnTo>
                <a:lnTo>
                  <a:pt x="12208" y="19724"/>
                </a:lnTo>
                <a:lnTo>
                  <a:pt x="12064" y="19533"/>
                </a:lnTo>
                <a:lnTo>
                  <a:pt x="12222" y="19388"/>
                </a:lnTo>
                <a:cubicBezTo>
                  <a:pt x="12277" y="19340"/>
                  <a:pt x="12336" y="19297"/>
                  <a:pt x="12399" y="19258"/>
                </a:cubicBezTo>
                <a:cubicBezTo>
                  <a:pt x="12502" y="19195"/>
                  <a:pt x="12616" y="19146"/>
                  <a:pt x="12736" y="19111"/>
                </a:cubicBezTo>
                <a:lnTo>
                  <a:pt x="12833" y="19025"/>
                </a:lnTo>
                <a:lnTo>
                  <a:pt x="13049" y="18896"/>
                </a:lnTo>
                <a:lnTo>
                  <a:pt x="13133" y="18843"/>
                </a:lnTo>
                <a:cubicBezTo>
                  <a:pt x="13215" y="18829"/>
                  <a:pt x="13288" y="18789"/>
                  <a:pt x="13337" y="18731"/>
                </a:cubicBezTo>
                <a:cubicBezTo>
                  <a:pt x="13391" y="18668"/>
                  <a:pt x="13412" y="18589"/>
                  <a:pt x="13395" y="18513"/>
                </a:cubicBezTo>
                <a:cubicBezTo>
                  <a:pt x="13389" y="18441"/>
                  <a:pt x="13395" y="18368"/>
                  <a:pt x="13414" y="18298"/>
                </a:cubicBezTo>
                <a:cubicBezTo>
                  <a:pt x="13434" y="18225"/>
                  <a:pt x="13466" y="18155"/>
                  <a:pt x="13490" y="18083"/>
                </a:cubicBezTo>
                <a:cubicBezTo>
                  <a:pt x="13516" y="18007"/>
                  <a:pt x="13531" y="17928"/>
                  <a:pt x="13544" y="17849"/>
                </a:cubicBezTo>
                <a:cubicBezTo>
                  <a:pt x="13552" y="17798"/>
                  <a:pt x="13559" y="17748"/>
                  <a:pt x="13564" y="17697"/>
                </a:cubicBezTo>
                <a:lnTo>
                  <a:pt x="13484" y="17640"/>
                </a:lnTo>
                <a:lnTo>
                  <a:pt x="13410" y="17599"/>
                </a:lnTo>
                <a:lnTo>
                  <a:pt x="13365" y="17438"/>
                </a:lnTo>
                <a:lnTo>
                  <a:pt x="13332" y="17341"/>
                </a:lnTo>
                <a:lnTo>
                  <a:pt x="13444" y="17289"/>
                </a:lnTo>
                <a:cubicBezTo>
                  <a:pt x="13492" y="17270"/>
                  <a:pt x="13494" y="17212"/>
                  <a:pt x="13449" y="17190"/>
                </a:cubicBezTo>
                <a:cubicBezTo>
                  <a:pt x="13413" y="17172"/>
                  <a:pt x="13369" y="17192"/>
                  <a:pt x="13330" y="17184"/>
                </a:cubicBezTo>
                <a:cubicBezTo>
                  <a:pt x="13251" y="17167"/>
                  <a:pt x="13235" y="17077"/>
                  <a:pt x="13305" y="17040"/>
                </a:cubicBezTo>
                <a:lnTo>
                  <a:pt x="13377" y="16965"/>
                </a:lnTo>
                <a:lnTo>
                  <a:pt x="13404" y="16860"/>
                </a:lnTo>
                <a:lnTo>
                  <a:pt x="13323" y="16836"/>
                </a:lnTo>
                <a:lnTo>
                  <a:pt x="13307" y="16707"/>
                </a:lnTo>
                <a:lnTo>
                  <a:pt x="13395" y="16562"/>
                </a:lnTo>
                <a:cubicBezTo>
                  <a:pt x="13439" y="16525"/>
                  <a:pt x="13477" y="16485"/>
                  <a:pt x="13511" y="16441"/>
                </a:cubicBezTo>
                <a:cubicBezTo>
                  <a:pt x="13539" y="16405"/>
                  <a:pt x="13563" y="16367"/>
                  <a:pt x="13583" y="16327"/>
                </a:cubicBezTo>
                <a:lnTo>
                  <a:pt x="13647" y="16228"/>
                </a:lnTo>
                <a:lnTo>
                  <a:pt x="13754" y="16125"/>
                </a:lnTo>
                <a:lnTo>
                  <a:pt x="13863" y="16006"/>
                </a:lnTo>
                <a:lnTo>
                  <a:pt x="13956" y="15887"/>
                </a:lnTo>
                <a:lnTo>
                  <a:pt x="14083" y="15678"/>
                </a:lnTo>
                <a:lnTo>
                  <a:pt x="14215" y="15532"/>
                </a:lnTo>
                <a:lnTo>
                  <a:pt x="14331" y="15359"/>
                </a:lnTo>
                <a:lnTo>
                  <a:pt x="14422" y="15283"/>
                </a:lnTo>
                <a:lnTo>
                  <a:pt x="14547" y="15206"/>
                </a:lnTo>
                <a:lnTo>
                  <a:pt x="14658" y="15122"/>
                </a:lnTo>
                <a:lnTo>
                  <a:pt x="14749" y="15045"/>
                </a:lnTo>
                <a:cubicBezTo>
                  <a:pt x="14775" y="15011"/>
                  <a:pt x="14803" y="14978"/>
                  <a:pt x="14832" y="14946"/>
                </a:cubicBezTo>
                <a:cubicBezTo>
                  <a:pt x="14875" y="14898"/>
                  <a:pt x="14921" y="14853"/>
                  <a:pt x="14969" y="14810"/>
                </a:cubicBezTo>
                <a:lnTo>
                  <a:pt x="15034" y="14723"/>
                </a:lnTo>
                <a:lnTo>
                  <a:pt x="15111" y="14567"/>
                </a:lnTo>
                <a:lnTo>
                  <a:pt x="15245" y="14434"/>
                </a:lnTo>
                <a:lnTo>
                  <a:pt x="15334" y="14263"/>
                </a:lnTo>
                <a:lnTo>
                  <a:pt x="15369" y="14175"/>
                </a:lnTo>
                <a:lnTo>
                  <a:pt x="15399" y="13980"/>
                </a:lnTo>
                <a:lnTo>
                  <a:pt x="15468" y="13887"/>
                </a:lnTo>
                <a:lnTo>
                  <a:pt x="15512" y="13797"/>
                </a:lnTo>
                <a:lnTo>
                  <a:pt x="15540" y="13670"/>
                </a:lnTo>
                <a:lnTo>
                  <a:pt x="15603" y="13529"/>
                </a:lnTo>
                <a:lnTo>
                  <a:pt x="15624" y="13405"/>
                </a:lnTo>
                <a:lnTo>
                  <a:pt x="15644" y="13286"/>
                </a:lnTo>
                <a:lnTo>
                  <a:pt x="15703" y="13151"/>
                </a:lnTo>
                <a:lnTo>
                  <a:pt x="15782" y="13105"/>
                </a:lnTo>
                <a:lnTo>
                  <a:pt x="15782" y="13024"/>
                </a:lnTo>
                <a:lnTo>
                  <a:pt x="15719" y="12970"/>
                </a:lnTo>
                <a:lnTo>
                  <a:pt x="15719" y="12813"/>
                </a:lnTo>
                <a:lnTo>
                  <a:pt x="15642" y="12729"/>
                </a:lnTo>
                <a:lnTo>
                  <a:pt x="15508" y="12829"/>
                </a:lnTo>
                <a:lnTo>
                  <a:pt x="15376" y="12932"/>
                </a:lnTo>
                <a:lnTo>
                  <a:pt x="15128" y="13010"/>
                </a:lnTo>
                <a:lnTo>
                  <a:pt x="14926" y="13081"/>
                </a:lnTo>
                <a:lnTo>
                  <a:pt x="14626" y="13196"/>
                </a:lnTo>
                <a:lnTo>
                  <a:pt x="14417" y="13304"/>
                </a:lnTo>
                <a:lnTo>
                  <a:pt x="14322" y="13326"/>
                </a:lnTo>
                <a:lnTo>
                  <a:pt x="14218" y="13248"/>
                </a:lnTo>
                <a:lnTo>
                  <a:pt x="14088" y="13195"/>
                </a:lnTo>
                <a:cubicBezTo>
                  <a:pt x="14049" y="13191"/>
                  <a:pt x="14016" y="13167"/>
                  <a:pt x="14004" y="13135"/>
                </a:cubicBezTo>
                <a:cubicBezTo>
                  <a:pt x="13989" y="13092"/>
                  <a:pt x="14013" y="13046"/>
                  <a:pt x="14060" y="13028"/>
                </a:cubicBezTo>
                <a:lnTo>
                  <a:pt x="13953" y="12912"/>
                </a:lnTo>
                <a:lnTo>
                  <a:pt x="13847" y="12751"/>
                </a:lnTo>
                <a:lnTo>
                  <a:pt x="13722" y="12663"/>
                </a:lnTo>
                <a:lnTo>
                  <a:pt x="13589" y="12573"/>
                </a:lnTo>
                <a:lnTo>
                  <a:pt x="13452" y="12520"/>
                </a:lnTo>
                <a:lnTo>
                  <a:pt x="13323" y="12478"/>
                </a:lnTo>
                <a:lnTo>
                  <a:pt x="13177" y="12401"/>
                </a:lnTo>
                <a:lnTo>
                  <a:pt x="13066" y="12299"/>
                </a:lnTo>
                <a:cubicBezTo>
                  <a:pt x="13045" y="12248"/>
                  <a:pt x="13029" y="12197"/>
                  <a:pt x="13017" y="12144"/>
                </a:cubicBezTo>
                <a:cubicBezTo>
                  <a:pt x="13004" y="12083"/>
                  <a:pt x="12997" y="12021"/>
                  <a:pt x="12996" y="11959"/>
                </a:cubicBezTo>
                <a:lnTo>
                  <a:pt x="12850" y="11861"/>
                </a:lnTo>
                <a:cubicBezTo>
                  <a:pt x="12771" y="11862"/>
                  <a:pt x="12694" y="11839"/>
                  <a:pt x="12634" y="11796"/>
                </a:cubicBezTo>
                <a:cubicBezTo>
                  <a:pt x="12590" y="11764"/>
                  <a:pt x="12556" y="11723"/>
                  <a:pt x="12536" y="11676"/>
                </a:cubicBezTo>
                <a:cubicBezTo>
                  <a:pt x="12545" y="11622"/>
                  <a:pt x="12543" y="11567"/>
                  <a:pt x="12529" y="11513"/>
                </a:cubicBezTo>
                <a:cubicBezTo>
                  <a:pt x="12514" y="11452"/>
                  <a:pt x="12485" y="11394"/>
                  <a:pt x="12443" y="11342"/>
                </a:cubicBezTo>
                <a:lnTo>
                  <a:pt x="12404" y="11183"/>
                </a:lnTo>
                <a:lnTo>
                  <a:pt x="12320" y="11060"/>
                </a:lnTo>
                <a:lnTo>
                  <a:pt x="12181" y="11006"/>
                </a:lnTo>
                <a:lnTo>
                  <a:pt x="12097" y="10895"/>
                </a:lnTo>
                <a:lnTo>
                  <a:pt x="12076" y="10795"/>
                </a:lnTo>
                <a:lnTo>
                  <a:pt x="12058" y="10717"/>
                </a:lnTo>
                <a:lnTo>
                  <a:pt x="11912" y="10592"/>
                </a:lnTo>
                <a:lnTo>
                  <a:pt x="11870" y="10453"/>
                </a:lnTo>
                <a:cubicBezTo>
                  <a:pt x="11816" y="10428"/>
                  <a:pt x="11770" y="10392"/>
                  <a:pt x="11737" y="10348"/>
                </a:cubicBezTo>
                <a:cubicBezTo>
                  <a:pt x="11701" y="10299"/>
                  <a:pt x="11681" y="10244"/>
                  <a:pt x="11680" y="10187"/>
                </a:cubicBezTo>
                <a:lnTo>
                  <a:pt x="11582" y="10089"/>
                </a:lnTo>
                <a:lnTo>
                  <a:pt x="11577" y="9990"/>
                </a:lnTo>
                <a:lnTo>
                  <a:pt x="11682" y="9988"/>
                </a:lnTo>
                <a:lnTo>
                  <a:pt x="11822" y="10005"/>
                </a:lnTo>
                <a:lnTo>
                  <a:pt x="11857" y="10107"/>
                </a:lnTo>
                <a:cubicBezTo>
                  <a:pt x="11892" y="10137"/>
                  <a:pt x="11924" y="10169"/>
                  <a:pt x="11952" y="10204"/>
                </a:cubicBezTo>
                <a:cubicBezTo>
                  <a:pt x="11984" y="10243"/>
                  <a:pt x="12011" y="10284"/>
                  <a:pt x="12033" y="10327"/>
                </a:cubicBezTo>
                <a:lnTo>
                  <a:pt x="12107" y="10448"/>
                </a:lnTo>
                <a:lnTo>
                  <a:pt x="12190" y="10466"/>
                </a:lnTo>
                <a:lnTo>
                  <a:pt x="12302" y="10490"/>
                </a:lnTo>
                <a:lnTo>
                  <a:pt x="12288" y="10552"/>
                </a:lnTo>
                <a:lnTo>
                  <a:pt x="12346" y="10643"/>
                </a:lnTo>
                <a:lnTo>
                  <a:pt x="12453" y="10707"/>
                </a:lnTo>
                <a:lnTo>
                  <a:pt x="12564" y="10784"/>
                </a:lnTo>
                <a:lnTo>
                  <a:pt x="12639" y="10849"/>
                </a:lnTo>
                <a:lnTo>
                  <a:pt x="12732" y="10970"/>
                </a:lnTo>
                <a:lnTo>
                  <a:pt x="12776" y="11042"/>
                </a:lnTo>
                <a:lnTo>
                  <a:pt x="12743" y="11139"/>
                </a:lnTo>
                <a:cubicBezTo>
                  <a:pt x="12780" y="11179"/>
                  <a:pt x="12810" y="11223"/>
                  <a:pt x="12832" y="11271"/>
                </a:cubicBezTo>
                <a:cubicBezTo>
                  <a:pt x="12849" y="11309"/>
                  <a:pt x="12860" y="11349"/>
                  <a:pt x="12866" y="11389"/>
                </a:cubicBezTo>
                <a:lnTo>
                  <a:pt x="12919" y="11475"/>
                </a:lnTo>
                <a:lnTo>
                  <a:pt x="13231" y="11526"/>
                </a:lnTo>
                <a:cubicBezTo>
                  <a:pt x="13260" y="11543"/>
                  <a:pt x="13286" y="11563"/>
                  <a:pt x="13307" y="11586"/>
                </a:cubicBezTo>
                <a:cubicBezTo>
                  <a:pt x="13362" y="11644"/>
                  <a:pt x="13388" y="11719"/>
                  <a:pt x="13379" y="11793"/>
                </a:cubicBezTo>
                <a:lnTo>
                  <a:pt x="13482" y="11890"/>
                </a:lnTo>
                <a:lnTo>
                  <a:pt x="13644" y="11964"/>
                </a:lnTo>
                <a:lnTo>
                  <a:pt x="13642" y="12054"/>
                </a:lnTo>
                <a:lnTo>
                  <a:pt x="13698" y="12117"/>
                </a:lnTo>
                <a:cubicBezTo>
                  <a:pt x="13732" y="12133"/>
                  <a:pt x="13759" y="12158"/>
                  <a:pt x="13774" y="12189"/>
                </a:cubicBezTo>
                <a:cubicBezTo>
                  <a:pt x="13793" y="12226"/>
                  <a:pt x="13793" y="12267"/>
                  <a:pt x="13774" y="12304"/>
                </a:cubicBezTo>
                <a:lnTo>
                  <a:pt x="13767" y="12471"/>
                </a:lnTo>
                <a:lnTo>
                  <a:pt x="13870" y="12549"/>
                </a:lnTo>
                <a:lnTo>
                  <a:pt x="13953" y="12719"/>
                </a:lnTo>
                <a:lnTo>
                  <a:pt x="14002" y="12795"/>
                </a:lnTo>
                <a:lnTo>
                  <a:pt x="14123" y="12910"/>
                </a:lnTo>
                <a:lnTo>
                  <a:pt x="14237" y="12960"/>
                </a:lnTo>
                <a:lnTo>
                  <a:pt x="14376" y="12900"/>
                </a:lnTo>
                <a:cubicBezTo>
                  <a:pt x="14424" y="12869"/>
                  <a:pt x="14469" y="12836"/>
                  <a:pt x="14511" y="12800"/>
                </a:cubicBezTo>
                <a:cubicBezTo>
                  <a:pt x="14544" y="12773"/>
                  <a:pt x="14575" y="12743"/>
                  <a:pt x="14604" y="12713"/>
                </a:cubicBezTo>
                <a:lnTo>
                  <a:pt x="14756" y="12654"/>
                </a:lnTo>
                <a:lnTo>
                  <a:pt x="14928" y="12568"/>
                </a:lnTo>
                <a:lnTo>
                  <a:pt x="15009" y="12546"/>
                </a:lnTo>
                <a:lnTo>
                  <a:pt x="15130" y="12506"/>
                </a:lnTo>
                <a:lnTo>
                  <a:pt x="15206" y="12391"/>
                </a:lnTo>
                <a:lnTo>
                  <a:pt x="15276" y="12316"/>
                </a:lnTo>
                <a:cubicBezTo>
                  <a:pt x="15323" y="12292"/>
                  <a:pt x="15370" y="12270"/>
                  <a:pt x="15418" y="12248"/>
                </a:cubicBezTo>
                <a:cubicBezTo>
                  <a:pt x="15460" y="12229"/>
                  <a:pt x="15504" y="12211"/>
                  <a:pt x="15543" y="12187"/>
                </a:cubicBezTo>
                <a:cubicBezTo>
                  <a:pt x="15594" y="12156"/>
                  <a:pt x="15638" y="12117"/>
                  <a:pt x="15671" y="12071"/>
                </a:cubicBezTo>
                <a:lnTo>
                  <a:pt x="15750" y="11926"/>
                </a:lnTo>
                <a:cubicBezTo>
                  <a:pt x="15753" y="11891"/>
                  <a:pt x="15766" y="11857"/>
                  <a:pt x="15787" y="11827"/>
                </a:cubicBezTo>
                <a:cubicBezTo>
                  <a:pt x="15824" y="11774"/>
                  <a:pt x="15884" y="11736"/>
                  <a:pt x="15954" y="11721"/>
                </a:cubicBezTo>
                <a:lnTo>
                  <a:pt x="16135" y="11648"/>
                </a:lnTo>
                <a:lnTo>
                  <a:pt x="16184" y="11596"/>
                </a:lnTo>
                <a:lnTo>
                  <a:pt x="16326" y="11472"/>
                </a:lnTo>
                <a:lnTo>
                  <a:pt x="16424" y="11273"/>
                </a:lnTo>
                <a:lnTo>
                  <a:pt x="16459" y="11212"/>
                </a:lnTo>
                <a:lnTo>
                  <a:pt x="16549" y="11104"/>
                </a:lnTo>
                <a:lnTo>
                  <a:pt x="16612" y="11039"/>
                </a:lnTo>
                <a:lnTo>
                  <a:pt x="16612" y="10909"/>
                </a:lnTo>
                <a:cubicBezTo>
                  <a:pt x="16590" y="10860"/>
                  <a:pt x="16593" y="10804"/>
                  <a:pt x="16619" y="10756"/>
                </a:cubicBezTo>
                <a:cubicBezTo>
                  <a:pt x="16650" y="10702"/>
                  <a:pt x="16708" y="10662"/>
                  <a:pt x="16777" y="10649"/>
                </a:cubicBezTo>
                <a:cubicBezTo>
                  <a:pt x="16783" y="10610"/>
                  <a:pt x="16787" y="10571"/>
                  <a:pt x="16790" y="10532"/>
                </a:cubicBezTo>
                <a:cubicBezTo>
                  <a:pt x="16795" y="10462"/>
                  <a:pt x="16795" y="10392"/>
                  <a:pt x="16790" y="10322"/>
                </a:cubicBezTo>
                <a:cubicBezTo>
                  <a:pt x="16776" y="10273"/>
                  <a:pt x="16757" y="10225"/>
                  <a:pt x="16734" y="10178"/>
                </a:cubicBezTo>
                <a:cubicBezTo>
                  <a:pt x="16713" y="10133"/>
                  <a:pt x="16687" y="10090"/>
                  <a:pt x="16658" y="10047"/>
                </a:cubicBezTo>
                <a:lnTo>
                  <a:pt x="16533" y="9988"/>
                </a:lnTo>
                <a:lnTo>
                  <a:pt x="16362" y="9964"/>
                </a:lnTo>
                <a:lnTo>
                  <a:pt x="16190" y="9940"/>
                </a:lnTo>
                <a:lnTo>
                  <a:pt x="16054" y="9888"/>
                </a:lnTo>
                <a:cubicBezTo>
                  <a:pt x="16024" y="9853"/>
                  <a:pt x="16002" y="9812"/>
                  <a:pt x="15991" y="9769"/>
                </a:cubicBezTo>
                <a:cubicBezTo>
                  <a:pt x="15979" y="9722"/>
                  <a:pt x="15979" y="9673"/>
                  <a:pt x="15991" y="9626"/>
                </a:cubicBezTo>
                <a:lnTo>
                  <a:pt x="15899" y="9555"/>
                </a:lnTo>
                <a:lnTo>
                  <a:pt x="15857" y="9636"/>
                </a:lnTo>
                <a:lnTo>
                  <a:pt x="15774" y="9779"/>
                </a:lnTo>
                <a:lnTo>
                  <a:pt x="15755" y="9882"/>
                </a:lnTo>
                <a:lnTo>
                  <a:pt x="15658" y="10007"/>
                </a:lnTo>
                <a:lnTo>
                  <a:pt x="15598" y="10084"/>
                </a:lnTo>
                <a:lnTo>
                  <a:pt x="15443" y="10108"/>
                </a:lnTo>
                <a:lnTo>
                  <a:pt x="15269" y="10186"/>
                </a:lnTo>
                <a:lnTo>
                  <a:pt x="15195" y="10142"/>
                </a:lnTo>
                <a:lnTo>
                  <a:pt x="15195" y="9965"/>
                </a:lnTo>
                <a:lnTo>
                  <a:pt x="15134" y="9832"/>
                </a:lnTo>
                <a:cubicBezTo>
                  <a:pt x="15112" y="9793"/>
                  <a:pt x="15056" y="9779"/>
                  <a:pt x="15014" y="9802"/>
                </a:cubicBezTo>
                <a:cubicBezTo>
                  <a:pt x="14974" y="9823"/>
                  <a:pt x="14962" y="9867"/>
                  <a:pt x="14986" y="9901"/>
                </a:cubicBezTo>
                <a:lnTo>
                  <a:pt x="14819" y="9829"/>
                </a:lnTo>
                <a:lnTo>
                  <a:pt x="14745" y="9752"/>
                </a:lnTo>
                <a:lnTo>
                  <a:pt x="14678" y="9694"/>
                </a:lnTo>
                <a:lnTo>
                  <a:pt x="14569" y="9603"/>
                </a:lnTo>
                <a:cubicBezTo>
                  <a:pt x="14534" y="9568"/>
                  <a:pt x="14500" y="9534"/>
                  <a:pt x="14464" y="9501"/>
                </a:cubicBezTo>
                <a:cubicBezTo>
                  <a:pt x="14409" y="9449"/>
                  <a:pt x="14352" y="9399"/>
                  <a:pt x="14294" y="9350"/>
                </a:cubicBezTo>
                <a:lnTo>
                  <a:pt x="14320" y="9280"/>
                </a:lnTo>
                <a:lnTo>
                  <a:pt x="14403" y="9173"/>
                </a:lnTo>
                <a:cubicBezTo>
                  <a:pt x="14427" y="9155"/>
                  <a:pt x="14454" y="9141"/>
                  <a:pt x="14484" y="9132"/>
                </a:cubicBezTo>
                <a:cubicBezTo>
                  <a:pt x="14532" y="9116"/>
                  <a:pt x="14585" y="9113"/>
                  <a:pt x="14635" y="9124"/>
                </a:cubicBezTo>
                <a:lnTo>
                  <a:pt x="14751" y="9291"/>
                </a:lnTo>
                <a:lnTo>
                  <a:pt x="14825" y="9444"/>
                </a:lnTo>
                <a:cubicBezTo>
                  <a:pt x="14851" y="9488"/>
                  <a:pt x="14907" y="9515"/>
                  <a:pt x="14964" y="9509"/>
                </a:cubicBezTo>
                <a:cubicBezTo>
                  <a:pt x="15020" y="9505"/>
                  <a:pt x="15070" y="9471"/>
                  <a:pt x="15125" y="9482"/>
                </a:cubicBezTo>
                <a:cubicBezTo>
                  <a:pt x="15190" y="9495"/>
                  <a:pt x="15214" y="9559"/>
                  <a:pt x="15262" y="9597"/>
                </a:cubicBezTo>
                <a:cubicBezTo>
                  <a:pt x="15304" y="9631"/>
                  <a:pt x="15364" y="9644"/>
                  <a:pt x="15420" y="9631"/>
                </a:cubicBezTo>
                <a:cubicBezTo>
                  <a:pt x="15457" y="9651"/>
                  <a:pt x="15500" y="9661"/>
                  <a:pt x="15544" y="9661"/>
                </a:cubicBezTo>
                <a:cubicBezTo>
                  <a:pt x="15611" y="9660"/>
                  <a:pt x="15674" y="9635"/>
                  <a:pt x="15719" y="9593"/>
                </a:cubicBezTo>
                <a:lnTo>
                  <a:pt x="15916" y="9456"/>
                </a:lnTo>
                <a:lnTo>
                  <a:pt x="16026" y="9546"/>
                </a:lnTo>
                <a:lnTo>
                  <a:pt x="16068" y="9656"/>
                </a:lnTo>
                <a:cubicBezTo>
                  <a:pt x="16082" y="9678"/>
                  <a:pt x="16104" y="9697"/>
                  <a:pt x="16130" y="9709"/>
                </a:cubicBezTo>
                <a:cubicBezTo>
                  <a:pt x="16190" y="9737"/>
                  <a:pt x="16263" y="9732"/>
                  <a:pt x="16316" y="9697"/>
                </a:cubicBezTo>
                <a:lnTo>
                  <a:pt x="16630" y="9655"/>
                </a:lnTo>
                <a:lnTo>
                  <a:pt x="16941" y="9655"/>
                </a:lnTo>
                <a:lnTo>
                  <a:pt x="17083" y="9562"/>
                </a:lnTo>
                <a:lnTo>
                  <a:pt x="17175" y="9482"/>
                </a:lnTo>
                <a:lnTo>
                  <a:pt x="17273" y="9434"/>
                </a:lnTo>
                <a:lnTo>
                  <a:pt x="17419" y="9407"/>
                </a:lnTo>
                <a:lnTo>
                  <a:pt x="17492" y="9349"/>
                </a:lnTo>
                <a:lnTo>
                  <a:pt x="17575" y="9290"/>
                </a:lnTo>
                <a:lnTo>
                  <a:pt x="17773" y="9447"/>
                </a:lnTo>
                <a:lnTo>
                  <a:pt x="17828" y="9554"/>
                </a:lnTo>
                <a:lnTo>
                  <a:pt x="17963" y="9559"/>
                </a:lnTo>
                <a:lnTo>
                  <a:pt x="18053" y="9619"/>
                </a:lnTo>
                <a:lnTo>
                  <a:pt x="18132" y="9664"/>
                </a:lnTo>
                <a:lnTo>
                  <a:pt x="18166" y="9736"/>
                </a:lnTo>
                <a:lnTo>
                  <a:pt x="18250" y="9865"/>
                </a:lnTo>
                <a:cubicBezTo>
                  <a:pt x="18289" y="9892"/>
                  <a:pt x="18332" y="9916"/>
                  <a:pt x="18378" y="9934"/>
                </a:cubicBezTo>
                <a:cubicBezTo>
                  <a:pt x="18424" y="9954"/>
                  <a:pt x="18473" y="9968"/>
                  <a:pt x="18524" y="9976"/>
                </a:cubicBezTo>
                <a:lnTo>
                  <a:pt x="18625" y="9960"/>
                </a:lnTo>
                <a:lnTo>
                  <a:pt x="18678" y="9824"/>
                </a:lnTo>
                <a:lnTo>
                  <a:pt x="18754" y="9790"/>
                </a:lnTo>
                <a:lnTo>
                  <a:pt x="18868" y="9878"/>
                </a:lnTo>
                <a:lnTo>
                  <a:pt x="18977" y="9979"/>
                </a:lnTo>
                <a:lnTo>
                  <a:pt x="19105" y="10083"/>
                </a:lnTo>
                <a:lnTo>
                  <a:pt x="19040" y="10248"/>
                </a:lnTo>
                <a:cubicBezTo>
                  <a:pt x="19058" y="10308"/>
                  <a:pt x="19087" y="10365"/>
                  <a:pt x="19126" y="10417"/>
                </a:cubicBezTo>
                <a:cubicBezTo>
                  <a:pt x="19157" y="10460"/>
                  <a:pt x="19195" y="10498"/>
                  <a:pt x="19237" y="10533"/>
                </a:cubicBezTo>
                <a:lnTo>
                  <a:pt x="19244" y="10664"/>
                </a:lnTo>
                <a:lnTo>
                  <a:pt x="19244" y="10732"/>
                </a:lnTo>
                <a:cubicBezTo>
                  <a:pt x="19267" y="10788"/>
                  <a:pt x="19300" y="10842"/>
                  <a:pt x="19344" y="10889"/>
                </a:cubicBezTo>
                <a:cubicBezTo>
                  <a:pt x="19384" y="10931"/>
                  <a:pt x="19431" y="10968"/>
                  <a:pt x="19483" y="10998"/>
                </a:cubicBezTo>
                <a:lnTo>
                  <a:pt x="19465" y="11121"/>
                </a:lnTo>
                <a:lnTo>
                  <a:pt x="19506" y="11185"/>
                </a:lnTo>
                <a:lnTo>
                  <a:pt x="19609" y="11302"/>
                </a:lnTo>
                <a:lnTo>
                  <a:pt x="19706" y="11394"/>
                </a:lnTo>
                <a:lnTo>
                  <a:pt x="19653" y="11497"/>
                </a:lnTo>
                <a:lnTo>
                  <a:pt x="19713" y="11664"/>
                </a:lnTo>
                <a:lnTo>
                  <a:pt x="19871" y="11758"/>
                </a:lnTo>
                <a:lnTo>
                  <a:pt x="19913" y="11879"/>
                </a:lnTo>
                <a:lnTo>
                  <a:pt x="19978" y="11976"/>
                </a:lnTo>
                <a:lnTo>
                  <a:pt x="20040" y="12068"/>
                </a:lnTo>
                <a:lnTo>
                  <a:pt x="20119" y="12068"/>
                </a:lnTo>
                <a:cubicBezTo>
                  <a:pt x="20170" y="12032"/>
                  <a:pt x="20209" y="11985"/>
                  <a:pt x="20231" y="11932"/>
                </a:cubicBezTo>
                <a:cubicBezTo>
                  <a:pt x="20248" y="11891"/>
                  <a:pt x="20254" y="11847"/>
                  <a:pt x="20249" y="11803"/>
                </a:cubicBezTo>
                <a:lnTo>
                  <a:pt x="20328" y="11711"/>
                </a:lnTo>
                <a:lnTo>
                  <a:pt x="20371" y="11792"/>
                </a:lnTo>
                <a:lnTo>
                  <a:pt x="20371" y="11953"/>
                </a:lnTo>
                <a:lnTo>
                  <a:pt x="20357" y="12045"/>
                </a:lnTo>
                <a:lnTo>
                  <a:pt x="20362" y="12250"/>
                </a:lnTo>
                <a:lnTo>
                  <a:pt x="20415" y="12325"/>
                </a:lnTo>
                <a:cubicBezTo>
                  <a:pt x="20440" y="12352"/>
                  <a:pt x="20481" y="12364"/>
                  <a:pt x="20520" y="12355"/>
                </a:cubicBezTo>
                <a:cubicBezTo>
                  <a:pt x="20593" y="12339"/>
                  <a:pt x="20627" y="12267"/>
                  <a:pt x="20587" y="12212"/>
                </a:cubicBezTo>
                <a:lnTo>
                  <a:pt x="20612" y="12033"/>
                </a:lnTo>
                <a:lnTo>
                  <a:pt x="20605" y="11882"/>
                </a:lnTo>
                <a:lnTo>
                  <a:pt x="20575" y="11742"/>
                </a:lnTo>
                <a:lnTo>
                  <a:pt x="20529" y="11565"/>
                </a:lnTo>
                <a:lnTo>
                  <a:pt x="20432" y="11481"/>
                </a:lnTo>
                <a:lnTo>
                  <a:pt x="20358" y="11487"/>
                </a:lnTo>
                <a:lnTo>
                  <a:pt x="20296" y="11632"/>
                </a:lnTo>
                <a:lnTo>
                  <a:pt x="20261" y="11384"/>
                </a:lnTo>
                <a:lnTo>
                  <a:pt x="20275" y="11241"/>
                </a:lnTo>
                <a:lnTo>
                  <a:pt x="20275" y="11159"/>
                </a:lnTo>
                <a:lnTo>
                  <a:pt x="20289" y="11082"/>
                </a:lnTo>
                <a:lnTo>
                  <a:pt x="20289" y="10957"/>
                </a:lnTo>
                <a:lnTo>
                  <a:pt x="20295" y="10844"/>
                </a:lnTo>
                <a:lnTo>
                  <a:pt x="20191" y="10689"/>
                </a:lnTo>
                <a:lnTo>
                  <a:pt x="20184" y="10595"/>
                </a:lnTo>
                <a:cubicBezTo>
                  <a:pt x="20188" y="10557"/>
                  <a:pt x="20188" y="10518"/>
                  <a:pt x="20184" y="10480"/>
                </a:cubicBezTo>
                <a:cubicBezTo>
                  <a:pt x="20177" y="10420"/>
                  <a:pt x="20161" y="10361"/>
                  <a:pt x="20163" y="10301"/>
                </a:cubicBezTo>
                <a:cubicBezTo>
                  <a:pt x="20164" y="10261"/>
                  <a:pt x="20174" y="10222"/>
                  <a:pt x="20191" y="10185"/>
                </a:cubicBezTo>
                <a:lnTo>
                  <a:pt x="20205" y="10094"/>
                </a:lnTo>
                <a:lnTo>
                  <a:pt x="20211" y="10026"/>
                </a:lnTo>
                <a:lnTo>
                  <a:pt x="20269" y="9826"/>
                </a:lnTo>
                <a:lnTo>
                  <a:pt x="20324" y="9624"/>
                </a:lnTo>
                <a:lnTo>
                  <a:pt x="20296" y="9512"/>
                </a:lnTo>
                <a:lnTo>
                  <a:pt x="20296" y="9377"/>
                </a:lnTo>
                <a:lnTo>
                  <a:pt x="20347" y="9212"/>
                </a:lnTo>
                <a:lnTo>
                  <a:pt x="20405" y="9069"/>
                </a:lnTo>
                <a:lnTo>
                  <a:pt x="20322" y="8952"/>
                </a:lnTo>
                <a:lnTo>
                  <a:pt x="20438" y="8629"/>
                </a:lnTo>
                <a:cubicBezTo>
                  <a:pt x="20457" y="8566"/>
                  <a:pt x="20475" y="8504"/>
                  <a:pt x="20493" y="8441"/>
                </a:cubicBezTo>
                <a:cubicBezTo>
                  <a:pt x="20512" y="8378"/>
                  <a:pt x="20530" y="8315"/>
                  <a:pt x="20548" y="8252"/>
                </a:cubicBezTo>
                <a:lnTo>
                  <a:pt x="20847" y="8705"/>
                </a:lnTo>
                <a:lnTo>
                  <a:pt x="21129" y="9062"/>
                </a:lnTo>
                <a:lnTo>
                  <a:pt x="21600" y="9676"/>
                </a:lnTo>
                <a:cubicBezTo>
                  <a:pt x="21403" y="8190"/>
                  <a:pt x="20859" y="6754"/>
                  <a:pt x="20001" y="5452"/>
                </a:cubicBezTo>
                <a:cubicBezTo>
                  <a:pt x="19120" y="4115"/>
                  <a:pt x="17927" y="2949"/>
                  <a:pt x="16497" y="2025"/>
                </a:cubicBezTo>
                <a:cubicBezTo>
                  <a:pt x="15728" y="1490"/>
                  <a:pt x="14879" y="1043"/>
                  <a:pt x="13974" y="698"/>
                </a:cubicBezTo>
                <a:cubicBezTo>
                  <a:pt x="13114" y="370"/>
                  <a:pt x="12211" y="135"/>
                  <a:pt x="11283" y="0"/>
                </a:cubicBezTo>
                <a:lnTo>
                  <a:pt x="12018" y="440"/>
                </a:lnTo>
                <a:lnTo>
                  <a:pt x="11938" y="476"/>
                </a:lnTo>
                <a:lnTo>
                  <a:pt x="11889" y="518"/>
                </a:lnTo>
                <a:lnTo>
                  <a:pt x="11982" y="559"/>
                </a:lnTo>
                <a:lnTo>
                  <a:pt x="12089" y="579"/>
                </a:lnTo>
                <a:lnTo>
                  <a:pt x="12158" y="597"/>
                </a:lnTo>
                <a:lnTo>
                  <a:pt x="12135" y="654"/>
                </a:lnTo>
                <a:lnTo>
                  <a:pt x="12054" y="670"/>
                </a:lnTo>
                <a:lnTo>
                  <a:pt x="12078" y="759"/>
                </a:lnTo>
                <a:lnTo>
                  <a:pt x="11985" y="837"/>
                </a:lnTo>
                <a:lnTo>
                  <a:pt x="11846" y="763"/>
                </a:lnTo>
                <a:lnTo>
                  <a:pt x="11706" y="680"/>
                </a:lnTo>
                <a:cubicBezTo>
                  <a:pt x="11647" y="638"/>
                  <a:pt x="11571" y="619"/>
                  <a:pt x="11495" y="628"/>
                </a:cubicBezTo>
                <a:cubicBezTo>
                  <a:pt x="11444" y="633"/>
                  <a:pt x="11395" y="651"/>
                  <a:pt x="11355" y="680"/>
                </a:cubicBezTo>
                <a:lnTo>
                  <a:pt x="11231" y="707"/>
                </a:lnTo>
                <a:lnTo>
                  <a:pt x="11154" y="713"/>
                </a:lnTo>
                <a:lnTo>
                  <a:pt x="11059" y="655"/>
                </a:lnTo>
                <a:lnTo>
                  <a:pt x="10857" y="644"/>
                </a:lnTo>
                <a:lnTo>
                  <a:pt x="10760" y="691"/>
                </a:lnTo>
                <a:lnTo>
                  <a:pt x="10643" y="685"/>
                </a:lnTo>
                <a:lnTo>
                  <a:pt x="10534" y="673"/>
                </a:lnTo>
                <a:lnTo>
                  <a:pt x="10353" y="631"/>
                </a:lnTo>
                <a:lnTo>
                  <a:pt x="10133" y="667"/>
                </a:lnTo>
                <a:lnTo>
                  <a:pt x="10214" y="745"/>
                </a:lnTo>
                <a:lnTo>
                  <a:pt x="10358" y="774"/>
                </a:lnTo>
                <a:lnTo>
                  <a:pt x="10495" y="816"/>
                </a:lnTo>
                <a:lnTo>
                  <a:pt x="10600" y="822"/>
                </a:lnTo>
                <a:lnTo>
                  <a:pt x="10701" y="810"/>
                </a:lnTo>
                <a:cubicBezTo>
                  <a:pt x="10739" y="792"/>
                  <a:pt x="10780" y="779"/>
                  <a:pt x="10822" y="772"/>
                </a:cubicBezTo>
                <a:cubicBezTo>
                  <a:pt x="10876" y="763"/>
                  <a:pt x="10931" y="763"/>
                  <a:pt x="10984" y="772"/>
                </a:cubicBezTo>
                <a:lnTo>
                  <a:pt x="11130" y="790"/>
                </a:lnTo>
                <a:lnTo>
                  <a:pt x="11225" y="790"/>
                </a:lnTo>
                <a:lnTo>
                  <a:pt x="11378" y="816"/>
                </a:lnTo>
                <a:lnTo>
                  <a:pt x="11480" y="850"/>
                </a:lnTo>
                <a:lnTo>
                  <a:pt x="11385" y="887"/>
                </a:lnTo>
                <a:lnTo>
                  <a:pt x="11281" y="863"/>
                </a:lnTo>
                <a:lnTo>
                  <a:pt x="11295" y="947"/>
                </a:lnTo>
                <a:lnTo>
                  <a:pt x="11387" y="974"/>
                </a:lnTo>
                <a:lnTo>
                  <a:pt x="11468" y="1054"/>
                </a:lnTo>
                <a:lnTo>
                  <a:pt x="11480" y="1151"/>
                </a:lnTo>
                <a:lnTo>
                  <a:pt x="11508" y="1243"/>
                </a:lnTo>
                <a:lnTo>
                  <a:pt x="11598" y="1284"/>
                </a:lnTo>
                <a:lnTo>
                  <a:pt x="11725" y="1294"/>
                </a:lnTo>
                <a:lnTo>
                  <a:pt x="11687" y="1392"/>
                </a:lnTo>
                <a:lnTo>
                  <a:pt x="11791" y="1437"/>
                </a:lnTo>
                <a:lnTo>
                  <a:pt x="11993" y="1503"/>
                </a:lnTo>
                <a:lnTo>
                  <a:pt x="12046" y="1545"/>
                </a:lnTo>
                <a:lnTo>
                  <a:pt x="11863" y="1566"/>
                </a:lnTo>
                <a:lnTo>
                  <a:pt x="11785" y="1572"/>
                </a:lnTo>
                <a:lnTo>
                  <a:pt x="11838" y="1660"/>
                </a:lnTo>
                <a:lnTo>
                  <a:pt x="11843" y="1741"/>
                </a:lnTo>
                <a:lnTo>
                  <a:pt x="11669" y="1693"/>
                </a:lnTo>
                <a:cubicBezTo>
                  <a:pt x="11654" y="1668"/>
                  <a:pt x="11633" y="1646"/>
                  <a:pt x="11606" y="1628"/>
                </a:cubicBezTo>
                <a:cubicBezTo>
                  <a:pt x="11571" y="1604"/>
                  <a:pt x="11528" y="1591"/>
                  <a:pt x="11483" y="1588"/>
                </a:cubicBezTo>
                <a:lnTo>
                  <a:pt x="11305" y="1576"/>
                </a:lnTo>
                <a:lnTo>
                  <a:pt x="11379" y="1723"/>
                </a:lnTo>
                <a:lnTo>
                  <a:pt x="11497" y="1783"/>
                </a:lnTo>
                <a:lnTo>
                  <a:pt x="11537" y="1912"/>
                </a:lnTo>
                <a:lnTo>
                  <a:pt x="11606" y="2008"/>
                </a:lnTo>
                <a:lnTo>
                  <a:pt x="11743" y="2069"/>
                </a:lnTo>
                <a:lnTo>
                  <a:pt x="11905" y="2115"/>
                </a:lnTo>
                <a:lnTo>
                  <a:pt x="11986" y="2168"/>
                </a:lnTo>
                <a:lnTo>
                  <a:pt x="11847" y="2202"/>
                </a:lnTo>
                <a:lnTo>
                  <a:pt x="11675" y="2174"/>
                </a:lnTo>
                <a:lnTo>
                  <a:pt x="11494" y="2149"/>
                </a:lnTo>
                <a:lnTo>
                  <a:pt x="11327" y="2149"/>
                </a:lnTo>
                <a:lnTo>
                  <a:pt x="11214" y="2137"/>
                </a:lnTo>
                <a:lnTo>
                  <a:pt x="11249" y="2200"/>
                </a:lnTo>
                <a:cubicBezTo>
                  <a:pt x="11281" y="2217"/>
                  <a:pt x="11315" y="2231"/>
                  <a:pt x="11351" y="2242"/>
                </a:cubicBezTo>
                <a:cubicBezTo>
                  <a:pt x="11389" y="2253"/>
                  <a:pt x="11429" y="2261"/>
                  <a:pt x="11469" y="2265"/>
                </a:cubicBezTo>
                <a:lnTo>
                  <a:pt x="11511" y="2357"/>
                </a:lnTo>
                <a:lnTo>
                  <a:pt x="11414" y="2351"/>
                </a:lnTo>
                <a:lnTo>
                  <a:pt x="11326" y="2363"/>
                </a:lnTo>
                <a:lnTo>
                  <a:pt x="11252" y="2390"/>
                </a:lnTo>
                <a:lnTo>
                  <a:pt x="11176" y="2445"/>
                </a:lnTo>
                <a:lnTo>
                  <a:pt x="11081" y="2362"/>
                </a:lnTo>
                <a:lnTo>
                  <a:pt x="11020" y="2410"/>
                </a:lnTo>
                <a:lnTo>
                  <a:pt x="10967" y="2460"/>
                </a:lnTo>
                <a:lnTo>
                  <a:pt x="10821" y="2580"/>
                </a:lnTo>
                <a:lnTo>
                  <a:pt x="10751" y="2670"/>
                </a:lnTo>
                <a:lnTo>
                  <a:pt x="10791" y="2781"/>
                </a:lnTo>
                <a:lnTo>
                  <a:pt x="10676" y="2772"/>
                </a:lnTo>
                <a:lnTo>
                  <a:pt x="10454" y="2745"/>
                </a:lnTo>
                <a:lnTo>
                  <a:pt x="10594" y="2666"/>
                </a:lnTo>
                <a:lnTo>
                  <a:pt x="10516" y="2553"/>
                </a:lnTo>
                <a:lnTo>
                  <a:pt x="10295" y="2513"/>
                </a:lnTo>
                <a:lnTo>
                  <a:pt x="10328" y="2652"/>
                </a:lnTo>
                <a:lnTo>
                  <a:pt x="10388" y="2779"/>
                </a:lnTo>
                <a:lnTo>
                  <a:pt x="10462" y="2867"/>
                </a:lnTo>
                <a:lnTo>
                  <a:pt x="10476" y="2956"/>
                </a:lnTo>
                <a:lnTo>
                  <a:pt x="10395" y="2966"/>
                </a:lnTo>
                <a:lnTo>
                  <a:pt x="10272" y="3040"/>
                </a:lnTo>
                <a:lnTo>
                  <a:pt x="10279" y="3105"/>
                </a:lnTo>
                <a:lnTo>
                  <a:pt x="10142" y="3138"/>
                </a:lnTo>
                <a:lnTo>
                  <a:pt x="10091" y="3260"/>
                </a:lnTo>
                <a:cubicBezTo>
                  <a:pt x="10038" y="3292"/>
                  <a:pt x="9970" y="3297"/>
                  <a:pt x="9912" y="3274"/>
                </a:cubicBezTo>
                <a:cubicBezTo>
                  <a:pt x="9835" y="3243"/>
                  <a:pt x="9793" y="3172"/>
                  <a:pt x="9810" y="3101"/>
                </a:cubicBezTo>
                <a:lnTo>
                  <a:pt x="9701" y="2999"/>
                </a:lnTo>
                <a:lnTo>
                  <a:pt x="9840" y="2940"/>
                </a:lnTo>
                <a:lnTo>
                  <a:pt x="9976" y="2991"/>
                </a:lnTo>
                <a:lnTo>
                  <a:pt x="10125" y="2991"/>
                </a:lnTo>
                <a:lnTo>
                  <a:pt x="10321" y="2905"/>
                </a:lnTo>
                <a:lnTo>
                  <a:pt x="10293" y="2819"/>
                </a:lnTo>
                <a:lnTo>
                  <a:pt x="10212" y="2728"/>
                </a:lnTo>
                <a:lnTo>
                  <a:pt x="10159" y="2694"/>
                </a:lnTo>
                <a:lnTo>
                  <a:pt x="10013" y="2670"/>
                </a:lnTo>
                <a:cubicBezTo>
                  <a:pt x="9962" y="2665"/>
                  <a:pt x="9910" y="2657"/>
                  <a:pt x="9860" y="2646"/>
                </a:cubicBezTo>
                <a:cubicBezTo>
                  <a:pt x="9787" y="2631"/>
                  <a:pt x="9716" y="2611"/>
                  <a:pt x="9647" y="2587"/>
                </a:cubicBezTo>
                <a:lnTo>
                  <a:pt x="9497" y="2535"/>
                </a:lnTo>
                <a:lnTo>
                  <a:pt x="9366" y="2529"/>
                </a:lnTo>
                <a:lnTo>
                  <a:pt x="9160" y="2533"/>
                </a:lnTo>
                <a:lnTo>
                  <a:pt x="9139" y="2476"/>
                </a:lnTo>
                <a:lnTo>
                  <a:pt x="9030" y="2412"/>
                </a:lnTo>
                <a:lnTo>
                  <a:pt x="8895" y="2376"/>
                </a:lnTo>
                <a:lnTo>
                  <a:pt x="8779" y="2370"/>
                </a:lnTo>
                <a:lnTo>
                  <a:pt x="8663" y="2409"/>
                </a:lnTo>
                <a:lnTo>
                  <a:pt x="8373" y="2427"/>
                </a:lnTo>
                <a:cubicBezTo>
                  <a:pt x="8340" y="2453"/>
                  <a:pt x="8305" y="2477"/>
                  <a:pt x="8266" y="2497"/>
                </a:cubicBezTo>
                <a:cubicBezTo>
                  <a:pt x="8206" y="2528"/>
                  <a:pt x="8140" y="2550"/>
                  <a:pt x="8071" y="2562"/>
                </a:cubicBezTo>
                <a:lnTo>
                  <a:pt x="7980" y="2610"/>
                </a:lnTo>
                <a:lnTo>
                  <a:pt x="7818" y="2672"/>
                </a:lnTo>
                <a:lnTo>
                  <a:pt x="7692" y="2737"/>
                </a:lnTo>
                <a:lnTo>
                  <a:pt x="7611" y="2789"/>
                </a:lnTo>
                <a:lnTo>
                  <a:pt x="7672" y="2872"/>
                </a:lnTo>
                <a:lnTo>
                  <a:pt x="7627" y="2989"/>
                </a:lnTo>
                <a:lnTo>
                  <a:pt x="7558" y="3041"/>
                </a:lnTo>
                <a:lnTo>
                  <a:pt x="7453" y="3130"/>
                </a:lnTo>
                <a:cubicBezTo>
                  <a:pt x="7420" y="3163"/>
                  <a:pt x="7387" y="3196"/>
                  <a:pt x="7355" y="3230"/>
                </a:cubicBezTo>
                <a:cubicBezTo>
                  <a:pt x="7318" y="3270"/>
                  <a:pt x="7280" y="3310"/>
                  <a:pt x="7237" y="3345"/>
                </a:cubicBezTo>
                <a:cubicBezTo>
                  <a:pt x="7203" y="3373"/>
                  <a:pt x="7166" y="3397"/>
                  <a:pt x="7125" y="3417"/>
                </a:cubicBezTo>
                <a:lnTo>
                  <a:pt x="7042" y="3435"/>
                </a:lnTo>
                <a:lnTo>
                  <a:pt x="6975" y="3528"/>
                </a:lnTo>
                <a:lnTo>
                  <a:pt x="6882" y="3556"/>
                </a:lnTo>
                <a:lnTo>
                  <a:pt x="6757" y="3580"/>
                </a:lnTo>
                <a:lnTo>
                  <a:pt x="6631" y="3657"/>
                </a:lnTo>
                <a:lnTo>
                  <a:pt x="6460" y="3844"/>
                </a:lnTo>
                <a:lnTo>
                  <a:pt x="6392" y="4010"/>
                </a:lnTo>
                <a:lnTo>
                  <a:pt x="6392" y="4113"/>
                </a:lnTo>
                <a:lnTo>
                  <a:pt x="6406" y="4187"/>
                </a:lnTo>
                <a:lnTo>
                  <a:pt x="6439" y="4265"/>
                </a:lnTo>
                <a:lnTo>
                  <a:pt x="6460" y="4342"/>
                </a:lnTo>
                <a:lnTo>
                  <a:pt x="6566" y="4392"/>
                </a:lnTo>
                <a:lnTo>
                  <a:pt x="6685" y="4410"/>
                </a:lnTo>
                <a:lnTo>
                  <a:pt x="6756" y="4392"/>
                </a:lnTo>
                <a:lnTo>
                  <a:pt x="6916" y="4302"/>
                </a:lnTo>
                <a:lnTo>
                  <a:pt x="7046" y="4249"/>
                </a:lnTo>
                <a:lnTo>
                  <a:pt x="7153" y="4239"/>
                </a:lnTo>
                <a:lnTo>
                  <a:pt x="7278" y="4304"/>
                </a:lnTo>
                <a:cubicBezTo>
                  <a:pt x="7294" y="4329"/>
                  <a:pt x="7306" y="4355"/>
                  <a:pt x="7313" y="4382"/>
                </a:cubicBezTo>
                <a:cubicBezTo>
                  <a:pt x="7328" y="4435"/>
                  <a:pt x="7326" y="4490"/>
                  <a:pt x="7308" y="4543"/>
                </a:cubicBezTo>
                <a:lnTo>
                  <a:pt x="7290" y="4640"/>
                </a:lnTo>
                <a:lnTo>
                  <a:pt x="7235" y="4692"/>
                </a:lnTo>
                <a:lnTo>
                  <a:pt x="7325" y="4873"/>
                </a:lnTo>
                <a:cubicBezTo>
                  <a:pt x="7356" y="4882"/>
                  <a:pt x="7388" y="4885"/>
                  <a:pt x="7420" y="4883"/>
                </a:cubicBezTo>
                <a:cubicBezTo>
                  <a:pt x="7472" y="4878"/>
                  <a:pt x="7519" y="4859"/>
                  <a:pt x="7555" y="4827"/>
                </a:cubicBezTo>
                <a:lnTo>
                  <a:pt x="7611" y="4775"/>
                </a:lnTo>
                <a:lnTo>
                  <a:pt x="7778" y="4766"/>
                </a:lnTo>
                <a:lnTo>
                  <a:pt x="7892" y="4680"/>
                </a:lnTo>
                <a:lnTo>
                  <a:pt x="8022" y="4620"/>
                </a:lnTo>
                <a:lnTo>
                  <a:pt x="7931" y="4489"/>
                </a:lnTo>
                <a:cubicBezTo>
                  <a:pt x="7925" y="4436"/>
                  <a:pt x="7945" y="4383"/>
                  <a:pt x="7985" y="4342"/>
                </a:cubicBezTo>
                <a:cubicBezTo>
                  <a:pt x="8042" y="4284"/>
                  <a:pt x="8131" y="4258"/>
                  <a:pt x="8217" y="4274"/>
                </a:cubicBezTo>
                <a:lnTo>
                  <a:pt x="8266" y="4168"/>
                </a:lnTo>
                <a:lnTo>
                  <a:pt x="8189" y="4016"/>
                </a:lnTo>
                <a:lnTo>
                  <a:pt x="8061" y="3951"/>
                </a:lnTo>
                <a:lnTo>
                  <a:pt x="8029" y="3766"/>
                </a:lnTo>
                <a:cubicBezTo>
                  <a:pt x="8052" y="3730"/>
                  <a:pt x="8081" y="3697"/>
                  <a:pt x="8115" y="3668"/>
                </a:cubicBezTo>
                <a:cubicBezTo>
                  <a:pt x="8159" y="3631"/>
                  <a:pt x="8210" y="3601"/>
                  <a:pt x="8261" y="3571"/>
                </a:cubicBezTo>
                <a:cubicBezTo>
                  <a:pt x="8298" y="3549"/>
                  <a:pt x="8335" y="3527"/>
                  <a:pt x="8372" y="3505"/>
                </a:cubicBezTo>
                <a:lnTo>
                  <a:pt x="8462" y="3412"/>
                </a:lnTo>
                <a:lnTo>
                  <a:pt x="8474" y="3300"/>
                </a:lnTo>
                <a:lnTo>
                  <a:pt x="8660" y="3219"/>
                </a:lnTo>
                <a:lnTo>
                  <a:pt x="8773" y="3189"/>
                </a:lnTo>
                <a:lnTo>
                  <a:pt x="8852" y="3257"/>
                </a:lnTo>
                <a:lnTo>
                  <a:pt x="8760" y="3342"/>
                </a:lnTo>
                <a:lnTo>
                  <a:pt x="8597" y="3442"/>
                </a:lnTo>
                <a:lnTo>
                  <a:pt x="8488" y="3492"/>
                </a:lnTo>
                <a:lnTo>
                  <a:pt x="8435" y="3564"/>
                </a:lnTo>
                <a:lnTo>
                  <a:pt x="8435" y="3636"/>
                </a:lnTo>
                <a:lnTo>
                  <a:pt x="8455" y="3755"/>
                </a:lnTo>
                <a:lnTo>
                  <a:pt x="8462" y="3820"/>
                </a:lnTo>
                <a:lnTo>
                  <a:pt x="8428" y="3926"/>
                </a:lnTo>
                <a:lnTo>
                  <a:pt x="8428" y="4035"/>
                </a:lnTo>
                <a:lnTo>
                  <a:pt x="8601" y="4076"/>
                </a:lnTo>
                <a:lnTo>
                  <a:pt x="8837" y="4070"/>
                </a:lnTo>
                <a:lnTo>
                  <a:pt x="8942" y="4031"/>
                </a:lnTo>
                <a:lnTo>
                  <a:pt x="9086" y="3977"/>
                </a:lnTo>
                <a:lnTo>
                  <a:pt x="9288" y="3947"/>
                </a:lnTo>
                <a:lnTo>
                  <a:pt x="9379" y="3947"/>
                </a:lnTo>
                <a:lnTo>
                  <a:pt x="9430" y="4024"/>
                </a:lnTo>
                <a:lnTo>
                  <a:pt x="9271" y="4101"/>
                </a:lnTo>
                <a:lnTo>
                  <a:pt x="9201" y="4101"/>
                </a:lnTo>
                <a:lnTo>
                  <a:pt x="9032" y="4097"/>
                </a:lnTo>
                <a:lnTo>
                  <a:pt x="8740" y="4150"/>
                </a:lnTo>
                <a:lnTo>
                  <a:pt x="8658" y="4197"/>
                </a:lnTo>
                <a:lnTo>
                  <a:pt x="8563" y="4209"/>
                </a:lnTo>
                <a:lnTo>
                  <a:pt x="8577" y="4337"/>
                </a:lnTo>
                <a:lnTo>
                  <a:pt x="8570" y="4412"/>
                </a:lnTo>
                <a:lnTo>
                  <a:pt x="8489" y="4534"/>
                </a:lnTo>
                <a:lnTo>
                  <a:pt x="8440" y="4605"/>
                </a:lnTo>
                <a:lnTo>
                  <a:pt x="8461" y="4698"/>
                </a:lnTo>
                <a:lnTo>
                  <a:pt x="8465" y="4764"/>
                </a:lnTo>
                <a:lnTo>
                  <a:pt x="8354" y="4845"/>
                </a:lnTo>
                <a:lnTo>
                  <a:pt x="8308" y="4927"/>
                </a:lnTo>
                <a:cubicBezTo>
                  <a:pt x="8301" y="4953"/>
                  <a:pt x="8287" y="4978"/>
                  <a:pt x="8266" y="4998"/>
                </a:cubicBezTo>
                <a:cubicBezTo>
                  <a:pt x="8236" y="5028"/>
                  <a:pt x="8196" y="5049"/>
                  <a:pt x="8151" y="5056"/>
                </a:cubicBezTo>
                <a:lnTo>
                  <a:pt x="8058" y="5056"/>
                </a:lnTo>
                <a:lnTo>
                  <a:pt x="8051" y="4991"/>
                </a:lnTo>
                <a:lnTo>
                  <a:pt x="7907" y="4934"/>
                </a:lnTo>
                <a:lnTo>
                  <a:pt x="7812" y="4997"/>
                </a:lnTo>
                <a:lnTo>
                  <a:pt x="7724" y="5013"/>
                </a:lnTo>
                <a:lnTo>
                  <a:pt x="7561" y="5041"/>
                </a:lnTo>
                <a:lnTo>
                  <a:pt x="7480" y="4999"/>
                </a:lnTo>
                <a:lnTo>
                  <a:pt x="7380" y="4953"/>
                </a:lnTo>
                <a:lnTo>
                  <a:pt x="7241" y="4971"/>
                </a:lnTo>
                <a:lnTo>
                  <a:pt x="7162" y="4705"/>
                </a:lnTo>
                <a:lnTo>
                  <a:pt x="7026" y="4735"/>
                </a:lnTo>
                <a:lnTo>
                  <a:pt x="7047" y="4646"/>
                </a:lnTo>
                <a:lnTo>
                  <a:pt x="7116" y="4586"/>
                </a:lnTo>
                <a:lnTo>
                  <a:pt x="7116" y="4499"/>
                </a:lnTo>
                <a:lnTo>
                  <a:pt x="7061" y="4393"/>
                </a:lnTo>
                <a:lnTo>
                  <a:pt x="6903" y="4457"/>
                </a:lnTo>
                <a:lnTo>
                  <a:pt x="6791" y="4522"/>
                </a:lnTo>
                <a:lnTo>
                  <a:pt x="6590" y="4570"/>
                </a:lnTo>
                <a:lnTo>
                  <a:pt x="6604" y="4745"/>
                </a:lnTo>
                <a:lnTo>
                  <a:pt x="6646" y="4890"/>
                </a:lnTo>
                <a:lnTo>
                  <a:pt x="6657" y="5003"/>
                </a:lnTo>
                <a:lnTo>
                  <a:pt x="6616" y="5073"/>
                </a:lnTo>
                <a:lnTo>
                  <a:pt x="6393" y="5083"/>
                </a:lnTo>
                <a:lnTo>
                  <a:pt x="6291" y="5089"/>
                </a:lnTo>
                <a:lnTo>
                  <a:pt x="6158" y="5142"/>
                </a:lnTo>
                <a:lnTo>
                  <a:pt x="6105" y="5221"/>
                </a:lnTo>
                <a:lnTo>
                  <a:pt x="5976" y="5292"/>
                </a:lnTo>
                <a:lnTo>
                  <a:pt x="5873" y="5340"/>
                </a:lnTo>
                <a:lnTo>
                  <a:pt x="5688" y="5412"/>
                </a:lnTo>
                <a:lnTo>
                  <a:pt x="5586" y="5459"/>
                </a:lnTo>
                <a:lnTo>
                  <a:pt x="5498" y="5465"/>
                </a:lnTo>
                <a:lnTo>
                  <a:pt x="5491" y="5410"/>
                </a:lnTo>
                <a:cubicBezTo>
                  <a:pt x="5536" y="5395"/>
                  <a:pt x="5574" y="5368"/>
                  <a:pt x="5600" y="5332"/>
                </a:cubicBezTo>
                <a:cubicBezTo>
                  <a:pt x="5622" y="5302"/>
                  <a:pt x="5633" y="5267"/>
                  <a:pt x="5632" y="5231"/>
                </a:cubicBezTo>
                <a:cubicBezTo>
                  <a:pt x="5617" y="5192"/>
                  <a:pt x="5593" y="5155"/>
                  <a:pt x="5563" y="5124"/>
                </a:cubicBezTo>
                <a:cubicBezTo>
                  <a:pt x="5531" y="5091"/>
                  <a:pt x="5492" y="5064"/>
                  <a:pt x="5449" y="5044"/>
                </a:cubicBezTo>
                <a:cubicBezTo>
                  <a:pt x="5446" y="4976"/>
                  <a:pt x="5434" y="4908"/>
                  <a:pt x="5414" y="4841"/>
                </a:cubicBezTo>
                <a:cubicBezTo>
                  <a:pt x="5398" y="4788"/>
                  <a:pt x="5376" y="4736"/>
                  <a:pt x="5349" y="4686"/>
                </a:cubicBezTo>
                <a:lnTo>
                  <a:pt x="5240" y="4583"/>
                </a:lnTo>
                <a:cubicBezTo>
                  <a:pt x="5257" y="4530"/>
                  <a:pt x="5299" y="4487"/>
                  <a:pt x="5356" y="4462"/>
                </a:cubicBezTo>
                <a:cubicBezTo>
                  <a:pt x="5397" y="4443"/>
                  <a:pt x="5447" y="4435"/>
                  <a:pt x="5474" y="4402"/>
                </a:cubicBezTo>
                <a:cubicBezTo>
                  <a:pt x="5501" y="4370"/>
                  <a:pt x="5498" y="4326"/>
                  <a:pt x="5467" y="4296"/>
                </a:cubicBezTo>
                <a:cubicBezTo>
                  <a:pt x="5422" y="4252"/>
                  <a:pt x="5340" y="4254"/>
                  <a:pt x="5298" y="4300"/>
                </a:cubicBezTo>
                <a:lnTo>
                  <a:pt x="5476" y="4141"/>
                </a:lnTo>
                <a:lnTo>
                  <a:pt x="5504" y="4048"/>
                </a:lnTo>
                <a:lnTo>
                  <a:pt x="5356" y="4025"/>
                </a:lnTo>
                <a:lnTo>
                  <a:pt x="5248" y="4084"/>
                </a:lnTo>
                <a:lnTo>
                  <a:pt x="5144" y="4147"/>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66" name="Shape 4066"/>
          <p:cNvSpPr/>
          <p:nvPr/>
        </p:nvSpPr>
        <p:spPr>
          <a:xfrm>
            <a:off x="6234855" y="5104035"/>
            <a:ext cx="18534" cy="28952"/>
          </a:xfrm>
          <a:custGeom>
            <a:avLst/>
            <a:gdLst/>
            <a:ahLst/>
            <a:cxnLst>
              <a:cxn ang="0">
                <a:pos x="wd2" y="hd2"/>
              </a:cxn>
              <a:cxn ang="5400000">
                <a:pos x="wd2" y="hd2"/>
              </a:cxn>
              <a:cxn ang="10800000">
                <a:pos x="wd2" y="hd2"/>
              </a:cxn>
              <a:cxn ang="16200000">
                <a:pos x="wd2" y="hd2"/>
              </a:cxn>
            </a:cxnLst>
            <a:rect l="0" t="0" r="r" b="b"/>
            <a:pathLst>
              <a:path w="21600" h="21600" extrusionOk="0">
                <a:moveTo>
                  <a:pt x="19940" y="0"/>
                </a:moveTo>
                <a:lnTo>
                  <a:pt x="6009" y="3733"/>
                </a:lnTo>
                <a:lnTo>
                  <a:pt x="0" y="16898"/>
                </a:lnTo>
                <a:lnTo>
                  <a:pt x="11683" y="21600"/>
                </a:lnTo>
                <a:lnTo>
                  <a:pt x="21600" y="9366"/>
                </a:lnTo>
                <a:lnTo>
                  <a:pt x="19940"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67" name="Shape 4067"/>
          <p:cNvSpPr/>
          <p:nvPr/>
        </p:nvSpPr>
        <p:spPr>
          <a:xfrm>
            <a:off x="6530323" y="5184153"/>
            <a:ext cx="20762" cy="34660"/>
          </a:xfrm>
          <a:custGeom>
            <a:avLst/>
            <a:gdLst/>
            <a:ahLst/>
            <a:cxnLst>
              <a:cxn ang="0">
                <a:pos x="wd2" y="hd2"/>
              </a:cxn>
              <a:cxn ang="5400000">
                <a:pos x="wd2" y="hd2"/>
              </a:cxn>
              <a:cxn ang="10800000">
                <a:pos x="wd2" y="hd2"/>
              </a:cxn>
              <a:cxn ang="16200000">
                <a:pos x="wd2" y="hd2"/>
              </a:cxn>
            </a:cxnLst>
            <a:rect l="0" t="0" r="r" b="b"/>
            <a:pathLst>
              <a:path w="21600" h="21600" extrusionOk="0">
                <a:moveTo>
                  <a:pt x="11817" y="0"/>
                </a:moveTo>
                <a:lnTo>
                  <a:pt x="2891" y="5197"/>
                </a:lnTo>
                <a:lnTo>
                  <a:pt x="0" y="12807"/>
                </a:lnTo>
                <a:lnTo>
                  <a:pt x="2834" y="21600"/>
                </a:lnTo>
                <a:lnTo>
                  <a:pt x="11224" y="19348"/>
                </a:lnTo>
                <a:lnTo>
                  <a:pt x="19865" y="9995"/>
                </a:lnTo>
                <a:lnTo>
                  <a:pt x="21600" y="2242"/>
                </a:lnTo>
                <a:lnTo>
                  <a:pt x="11817"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68" name="Shape 4068"/>
          <p:cNvSpPr/>
          <p:nvPr/>
        </p:nvSpPr>
        <p:spPr>
          <a:xfrm>
            <a:off x="6549156" y="5129853"/>
            <a:ext cx="19193" cy="18917"/>
          </a:xfrm>
          <a:custGeom>
            <a:avLst/>
            <a:gdLst/>
            <a:ahLst/>
            <a:cxnLst>
              <a:cxn ang="0">
                <a:pos x="wd2" y="hd2"/>
              </a:cxn>
              <a:cxn ang="5400000">
                <a:pos x="wd2" y="hd2"/>
              </a:cxn>
              <a:cxn ang="10800000">
                <a:pos x="wd2" y="hd2"/>
              </a:cxn>
              <a:cxn ang="16200000">
                <a:pos x="wd2" y="hd2"/>
              </a:cxn>
            </a:cxnLst>
            <a:rect l="0" t="0" r="r" b="b"/>
            <a:pathLst>
              <a:path w="21600" h="21600" extrusionOk="0">
                <a:moveTo>
                  <a:pt x="5709" y="0"/>
                </a:moveTo>
                <a:lnTo>
                  <a:pt x="0" y="11388"/>
                </a:lnTo>
                <a:lnTo>
                  <a:pt x="7334" y="20369"/>
                </a:lnTo>
                <a:lnTo>
                  <a:pt x="21600" y="21600"/>
                </a:lnTo>
                <a:lnTo>
                  <a:pt x="20974" y="9580"/>
                </a:lnTo>
                <a:lnTo>
                  <a:pt x="5709"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69" name="Shape 4069"/>
          <p:cNvSpPr/>
          <p:nvPr/>
        </p:nvSpPr>
        <p:spPr>
          <a:xfrm>
            <a:off x="6486399" y="4746355"/>
            <a:ext cx="96027" cy="72259"/>
          </a:xfrm>
          <a:custGeom>
            <a:avLst/>
            <a:gdLst/>
            <a:ahLst/>
            <a:cxnLst>
              <a:cxn ang="0">
                <a:pos x="wd2" y="hd2"/>
              </a:cxn>
              <a:cxn ang="5400000">
                <a:pos x="wd2" y="hd2"/>
              </a:cxn>
              <a:cxn ang="10800000">
                <a:pos x="wd2" y="hd2"/>
              </a:cxn>
              <a:cxn ang="16200000">
                <a:pos x="wd2" y="hd2"/>
              </a:cxn>
            </a:cxnLst>
            <a:rect l="0" t="0" r="r" b="b"/>
            <a:pathLst>
              <a:path w="21510" h="20835" extrusionOk="0">
                <a:moveTo>
                  <a:pt x="11611" y="1371"/>
                </a:moveTo>
                <a:lnTo>
                  <a:pt x="7704" y="3054"/>
                </a:lnTo>
                <a:lnTo>
                  <a:pt x="5225" y="4496"/>
                </a:lnTo>
                <a:lnTo>
                  <a:pt x="393" y="3785"/>
                </a:lnTo>
                <a:lnTo>
                  <a:pt x="0" y="7391"/>
                </a:lnTo>
                <a:lnTo>
                  <a:pt x="79" y="12280"/>
                </a:lnTo>
                <a:lnTo>
                  <a:pt x="2694" y="13401"/>
                </a:lnTo>
                <a:lnTo>
                  <a:pt x="4554" y="17730"/>
                </a:lnTo>
                <a:lnTo>
                  <a:pt x="4554" y="20835"/>
                </a:lnTo>
                <a:lnTo>
                  <a:pt x="8959" y="20374"/>
                </a:lnTo>
                <a:lnTo>
                  <a:pt x="9699" y="13171"/>
                </a:lnTo>
                <a:lnTo>
                  <a:pt x="12376" y="11498"/>
                </a:lnTo>
                <a:lnTo>
                  <a:pt x="13497" y="15986"/>
                </a:lnTo>
                <a:lnTo>
                  <a:pt x="16236" y="18862"/>
                </a:lnTo>
                <a:lnTo>
                  <a:pt x="19163" y="16938"/>
                </a:lnTo>
                <a:cubicBezTo>
                  <a:pt x="19086" y="15713"/>
                  <a:pt x="18832" y="14517"/>
                  <a:pt x="18415" y="13411"/>
                </a:cubicBezTo>
                <a:cubicBezTo>
                  <a:pt x="17915" y="12084"/>
                  <a:pt x="17192" y="10918"/>
                  <a:pt x="16298" y="9995"/>
                </a:cubicBezTo>
                <a:lnTo>
                  <a:pt x="19521" y="7380"/>
                </a:lnTo>
                <a:lnTo>
                  <a:pt x="21450" y="5217"/>
                </a:lnTo>
                <a:cubicBezTo>
                  <a:pt x="21600" y="4228"/>
                  <a:pt x="21467" y="3204"/>
                  <a:pt x="21077" y="2331"/>
                </a:cubicBezTo>
                <a:cubicBezTo>
                  <a:pt x="19965" y="-155"/>
                  <a:pt x="17387" y="-765"/>
                  <a:pt x="15660" y="1048"/>
                </a:cubicBezTo>
                <a:lnTo>
                  <a:pt x="11611" y="1371"/>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0" name="Shape 4070"/>
          <p:cNvSpPr/>
          <p:nvPr/>
        </p:nvSpPr>
        <p:spPr>
          <a:xfrm>
            <a:off x="6684565" y="4708233"/>
            <a:ext cx="42091" cy="31947"/>
          </a:xfrm>
          <a:custGeom>
            <a:avLst/>
            <a:gdLst/>
            <a:ahLst/>
            <a:cxnLst>
              <a:cxn ang="0">
                <a:pos x="wd2" y="hd2"/>
              </a:cxn>
              <a:cxn ang="5400000">
                <a:pos x="wd2" y="hd2"/>
              </a:cxn>
              <a:cxn ang="10800000">
                <a:pos x="wd2" y="hd2"/>
              </a:cxn>
              <a:cxn ang="16200000">
                <a:pos x="wd2" y="hd2"/>
              </a:cxn>
            </a:cxnLst>
            <a:rect l="0" t="0" r="r" b="b"/>
            <a:pathLst>
              <a:path w="21600" h="21154" extrusionOk="0">
                <a:moveTo>
                  <a:pt x="4155" y="0"/>
                </a:moveTo>
                <a:lnTo>
                  <a:pt x="0" y="5109"/>
                </a:lnTo>
                <a:lnTo>
                  <a:pt x="730" y="14871"/>
                </a:lnTo>
                <a:cubicBezTo>
                  <a:pt x="2403" y="16735"/>
                  <a:pt x="4304" y="18228"/>
                  <a:pt x="6356" y="19289"/>
                </a:cubicBezTo>
                <a:cubicBezTo>
                  <a:pt x="9840" y="21090"/>
                  <a:pt x="13644" y="21600"/>
                  <a:pt x="17339" y="20762"/>
                </a:cubicBezTo>
                <a:lnTo>
                  <a:pt x="21600" y="16344"/>
                </a:lnTo>
                <a:lnTo>
                  <a:pt x="20175" y="5323"/>
                </a:lnTo>
                <a:lnTo>
                  <a:pt x="13933" y="7532"/>
                </a:lnTo>
                <a:lnTo>
                  <a:pt x="9956" y="5346"/>
                </a:lnTo>
                <a:lnTo>
                  <a:pt x="4155"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1" name="Shape 4071"/>
          <p:cNvSpPr/>
          <p:nvPr/>
        </p:nvSpPr>
        <p:spPr>
          <a:xfrm>
            <a:off x="6798530" y="4755442"/>
            <a:ext cx="91898" cy="135905"/>
          </a:xfrm>
          <a:custGeom>
            <a:avLst/>
            <a:gdLst/>
            <a:ahLst/>
            <a:cxnLst>
              <a:cxn ang="0">
                <a:pos x="wd2" y="hd2"/>
              </a:cxn>
              <a:cxn ang="5400000">
                <a:pos x="wd2" y="hd2"/>
              </a:cxn>
              <a:cxn ang="10800000">
                <a:pos x="wd2" y="hd2"/>
              </a:cxn>
              <a:cxn ang="16200000">
                <a:pos x="wd2" y="hd2"/>
              </a:cxn>
            </a:cxnLst>
            <a:rect l="0" t="0" r="r" b="b"/>
            <a:pathLst>
              <a:path w="21600" h="21553" extrusionOk="0">
                <a:moveTo>
                  <a:pt x="4816" y="883"/>
                </a:moveTo>
                <a:lnTo>
                  <a:pt x="5109" y="2662"/>
                </a:lnTo>
                <a:lnTo>
                  <a:pt x="4304" y="4157"/>
                </a:lnTo>
                <a:lnTo>
                  <a:pt x="1171" y="4808"/>
                </a:lnTo>
                <a:lnTo>
                  <a:pt x="0" y="5953"/>
                </a:lnTo>
                <a:lnTo>
                  <a:pt x="50" y="8329"/>
                </a:lnTo>
                <a:lnTo>
                  <a:pt x="1682" y="9959"/>
                </a:lnTo>
                <a:lnTo>
                  <a:pt x="2075" y="11546"/>
                </a:lnTo>
                <a:lnTo>
                  <a:pt x="3577" y="13838"/>
                </a:lnTo>
                <a:lnTo>
                  <a:pt x="5602" y="16522"/>
                </a:lnTo>
                <a:lnTo>
                  <a:pt x="3781" y="17271"/>
                </a:lnTo>
                <a:lnTo>
                  <a:pt x="6329" y="18896"/>
                </a:lnTo>
                <a:lnTo>
                  <a:pt x="10641" y="20087"/>
                </a:lnTo>
                <a:lnTo>
                  <a:pt x="15344" y="21542"/>
                </a:lnTo>
                <a:cubicBezTo>
                  <a:pt x="16624" y="21600"/>
                  <a:pt x="17905" y="21433"/>
                  <a:pt x="19061" y="21057"/>
                </a:cubicBezTo>
                <a:cubicBezTo>
                  <a:pt x="20046" y="20736"/>
                  <a:pt x="20914" y="20271"/>
                  <a:pt x="21600" y="19695"/>
                </a:cubicBezTo>
                <a:lnTo>
                  <a:pt x="18268" y="18021"/>
                </a:lnTo>
                <a:lnTo>
                  <a:pt x="12789" y="16169"/>
                </a:lnTo>
                <a:cubicBezTo>
                  <a:pt x="11540" y="15588"/>
                  <a:pt x="10440" y="14873"/>
                  <a:pt x="9531" y="14053"/>
                </a:cubicBezTo>
                <a:cubicBezTo>
                  <a:pt x="8004" y="12677"/>
                  <a:pt x="7058" y="11047"/>
                  <a:pt x="6794" y="9337"/>
                </a:cubicBezTo>
                <a:lnTo>
                  <a:pt x="8036" y="5987"/>
                </a:lnTo>
                <a:lnTo>
                  <a:pt x="10910" y="3033"/>
                </a:lnTo>
                <a:lnTo>
                  <a:pt x="10649" y="400"/>
                </a:lnTo>
                <a:lnTo>
                  <a:pt x="8167" y="0"/>
                </a:lnTo>
                <a:lnTo>
                  <a:pt x="4816" y="883"/>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2" name="Shape 4072"/>
          <p:cNvSpPr/>
          <p:nvPr/>
        </p:nvSpPr>
        <p:spPr>
          <a:xfrm>
            <a:off x="6653876" y="4731375"/>
            <a:ext cx="46282" cy="19328"/>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972" y="5474"/>
                </a:lnTo>
                <a:lnTo>
                  <a:pt x="0" y="16008"/>
                </a:lnTo>
                <a:lnTo>
                  <a:pt x="7225" y="19736"/>
                </a:lnTo>
                <a:lnTo>
                  <a:pt x="17448" y="21600"/>
                </a:lnTo>
                <a:lnTo>
                  <a:pt x="21600" y="17250"/>
                </a:lnTo>
                <a:lnTo>
                  <a:pt x="13069" y="10419"/>
                </a:lnTo>
                <a:lnTo>
                  <a:pt x="7085"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3" name="Shape 4073"/>
          <p:cNvSpPr/>
          <p:nvPr/>
        </p:nvSpPr>
        <p:spPr>
          <a:xfrm>
            <a:off x="6831858" y="4904427"/>
            <a:ext cx="27433" cy="18698"/>
          </a:xfrm>
          <a:custGeom>
            <a:avLst/>
            <a:gdLst/>
            <a:ahLst/>
            <a:cxnLst>
              <a:cxn ang="0">
                <a:pos x="wd2" y="hd2"/>
              </a:cxn>
              <a:cxn ang="5400000">
                <a:pos x="wd2" y="hd2"/>
              </a:cxn>
              <a:cxn ang="10800000">
                <a:pos x="wd2" y="hd2"/>
              </a:cxn>
              <a:cxn ang="16200000">
                <a:pos x="wd2" y="hd2"/>
              </a:cxn>
            </a:cxnLst>
            <a:rect l="0" t="0" r="r" b="b"/>
            <a:pathLst>
              <a:path w="21600" h="21600" extrusionOk="0">
                <a:moveTo>
                  <a:pt x="0" y="4135"/>
                </a:moveTo>
                <a:lnTo>
                  <a:pt x="12337" y="0"/>
                </a:lnTo>
                <a:lnTo>
                  <a:pt x="21600" y="7234"/>
                </a:lnTo>
                <a:lnTo>
                  <a:pt x="19684" y="17746"/>
                </a:lnTo>
                <a:lnTo>
                  <a:pt x="3843" y="21600"/>
                </a:lnTo>
                <a:lnTo>
                  <a:pt x="0" y="4135"/>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4" name="Shape 4074"/>
          <p:cNvSpPr/>
          <p:nvPr/>
        </p:nvSpPr>
        <p:spPr>
          <a:xfrm>
            <a:off x="6898422" y="4737559"/>
            <a:ext cx="32972" cy="168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068" y="0"/>
                </a:lnTo>
                <a:lnTo>
                  <a:pt x="21600" y="20842"/>
                </a:lnTo>
                <a:lnTo>
                  <a:pt x="11129" y="21600"/>
                </a:lnTo>
                <a:lnTo>
                  <a:pt x="4232" y="12381"/>
                </a:lnTo>
                <a:lnTo>
                  <a:pt x="0"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5" name="Shape 4075"/>
          <p:cNvSpPr/>
          <p:nvPr/>
        </p:nvSpPr>
        <p:spPr>
          <a:xfrm>
            <a:off x="8081049" y="5944409"/>
            <a:ext cx="28084" cy="111285"/>
          </a:xfrm>
          <a:custGeom>
            <a:avLst/>
            <a:gdLst/>
            <a:ahLst/>
            <a:cxnLst>
              <a:cxn ang="0">
                <a:pos x="wd2" y="hd2"/>
              </a:cxn>
              <a:cxn ang="5400000">
                <a:pos x="wd2" y="hd2"/>
              </a:cxn>
              <a:cxn ang="10800000">
                <a:pos x="wd2" y="hd2"/>
              </a:cxn>
              <a:cxn ang="16200000">
                <a:pos x="wd2" y="hd2"/>
              </a:cxn>
            </a:cxnLst>
            <a:rect l="0" t="0" r="r" b="b"/>
            <a:pathLst>
              <a:path w="21600" h="21600" extrusionOk="0">
                <a:moveTo>
                  <a:pt x="2566" y="0"/>
                </a:moveTo>
                <a:lnTo>
                  <a:pt x="0" y="3702"/>
                </a:lnTo>
                <a:lnTo>
                  <a:pt x="4134" y="6979"/>
                </a:lnTo>
                <a:lnTo>
                  <a:pt x="11935" y="11996"/>
                </a:lnTo>
                <a:lnTo>
                  <a:pt x="8728" y="15935"/>
                </a:lnTo>
                <a:lnTo>
                  <a:pt x="16067" y="21600"/>
                </a:lnTo>
                <a:lnTo>
                  <a:pt x="19274" y="18262"/>
                </a:lnTo>
                <a:lnTo>
                  <a:pt x="17350" y="15847"/>
                </a:lnTo>
                <a:lnTo>
                  <a:pt x="21600" y="12725"/>
                </a:lnTo>
                <a:lnTo>
                  <a:pt x="15399" y="9495"/>
                </a:lnTo>
                <a:lnTo>
                  <a:pt x="11337" y="3243"/>
                </a:lnTo>
                <a:lnTo>
                  <a:pt x="2566"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6" name="Shape 4076"/>
          <p:cNvSpPr/>
          <p:nvPr/>
        </p:nvSpPr>
        <p:spPr>
          <a:xfrm>
            <a:off x="7166485" y="6900409"/>
            <a:ext cx="22263" cy="25176"/>
          </a:xfrm>
          <a:custGeom>
            <a:avLst/>
            <a:gdLst/>
            <a:ahLst/>
            <a:cxnLst>
              <a:cxn ang="0">
                <a:pos x="wd2" y="hd2"/>
              </a:cxn>
              <a:cxn ang="5400000">
                <a:pos x="wd2" y="hd2"/>
              </a:cxn>
              <a:cxn ang="10800000">
                <a:pos x="wd2" y="hd2"/>
              </a:cxn>
              <a:cxn ang="16200000">
                <a:pos x="wd2" y="hd2"/>
              </a:cxn>
            </a:cxnLst>
            <a:rect l="0" t="0" r="r" b="b"/>
            <a:pathLst>
              <a:path w="21600" h="21600" extrusionOk="0">
                <a:moveTo>
                  <a:pt x="7955" y="0"/>
                </a:moveTo>
                <a:lnTo>
                  <a:pt x="0" y="7659"/>
                </a:lnTo>
                <a:lnTo>
                  <a:pt x="4614" y="21600"/>
                </a:lnTo>
                <a:lnTo>
                  <a:pt x="19982" y="20169"/>
                </a:lnTo>
                <a:lnTo>
                  <a:pt x="21600" y="6129"/>
                </a:lnTo>
                <a:lnTo>
                  <a:pt x="7955"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7" name="Shape 4077"/>
          <p:cNvSpPr/>
          <p:nvPr/>
        </p:nvSpPr>
        <p:spPr>
          <a:xfrm>
            <a:off x="7200132" y="7028740"/>
            <a:ext cx="216658" cy="339064"/>
          </a:xfrm>
          <a:custGeom>
            <a:avLst/>
            <a:gdLst/>
            <a:ahLst/>
            <a:cxnLst>
              <a:cxn ang="0">
                <a:pos x="wd2" y="hd2"/>
              </a:cxn>
              <a:cxn ang="5400000">
                <a:pos x="wd2" y="hd2"/>
              </a:cxn>
              <a:cxn ang="10800000">
                <a:pos x="wd2" y="hd2"/>
              </a:cxn>
              <a:cxn ang="16200000">
                <a:pos x="wd2" y="hd2"/>
              </a:cxn>
            </a:cxnLst>
            <a:rect l="0" t="0" r="r" b="b"/>
            <a:pathLst>
              <a:path w="21600" h="21600" extrusionOk="0">
                <a:moveTo>
                  <a:pt x="18346" y="656"/>
                </a:moveTo>
                <a:lnTo>
                  <a:pt x="17957" y="1574"/>
                </a:lnTo>
                <a:lnTo>
                  <a:pt x="17583" y="2358"/>
                </a:lnTo>
                <a:lnTo>
                  <a:pt x="16509" y="2674"/>
                </a:lnTo>
                <a:lnTo>
                  <a:pt x="15882" y="3110"/>
                </a:lnTo>
                <a:lnTo>
                  <a:pt x="14980" y="4206"/>
                </a:lnTo>
                <a:cubicBezTo>
                  <a:pt x="14751" y="4683"/>
                  <a:pt x="14298" y="5103"/>
                  <a:pt x="13683" y="5410"/>
                </a:cubicBezTo>
                <a:cubicBezTo>
                  <a:pt x="13153" y="5675"/>
                  <a:pt x="12527" y="5843"/>
                  <a:pt x="11935" y="6048"/>
                </a:cubicBezTo>
                <a:cubicBezTo>
                  <a:pt x="11077" y="6344"/>
                  <a:pt x="10290" y="6720"/>
                  <a:pt x="9421" y="7004"/>
                </a:cubicBezTo>
                <a:cubicBezTo>
                  <a:pt x="8684" y="7244"/>
                  <a:pt x="7895" y="7417"/>
                  <a:pt x="7190" y="7694"/>
                </a:cubicBezTo>
                <a:cubicBezTo>
                  <a:pt x="6649" y="7907"/>
                  <a:pt x="6169" y="8176"/>
                  <a:pt x="5769" y="8491"/>
                </a:cubicBezTo>
                <a:cubicBezTo>
                  <a:pt x="5991" y="8843"/>
                  <a:pt x="5996" y="9235"/>
                  <a:pt x="5785" y="9589"/>
                </a:cubicBezTo>
                <a:cubicBezTo>
                  <a:pt x="5558" y="9971"/>
                  <a:pt x="5098" y="10277"/>
                  <a:pt x="4510" y="10439"/>
                </a:cubicBezTo>
                <a:lnTo>
                  <a:pt x="4024" y="11322"/>
                </a:lnTo>
                <a:lnTo>
                  <a:pt x="4213" y="12258"/>
                </a:lnTo>
                <a:lnTo>
                  <a:pt x="5210" y="13905"/>
                </a:lnTo>
                <a:cubicBezTo>
                  <a:pt x="4957" y="14169"/>
                  <a:pt x="4679" y="14423"/>
                  <a:pt x="4379" y="14666"/>
                </a:cubicBezTo>
                <a:cubicBezTo>
                  <a:pt x="3928" y="15031"/>
                  <a:pt x="3420" y="15373"/>
                  <a:pt x="2771" y="15585"/>
                </a:cubicBezTo>
                <a:cubicBezTo>
                  <a:pt x="2257" y="15753"/>
                  <a:pt x="1679" y="15828"/>
                  <a:pt x="1177" y="16010"/>
                </a:cubicBezTo>
                <a:cubicBezTo>
                  <a:pt x="654" y="16198"/>
                  <a:pt x="241" y="16490"/>
                  <a:pt x="0" y="16842"/>
                </a:cubicBezTo>
                <a:lnTo>
                  <a:pt x="193" y="17780"/>
                </a:lnTo>
                <a:lnTo>
                  <a:pt x="1083" y="18820"/>
                </a:lnTo>
                <a:lnTo>
                  <a:pt x="671" y="20573"/>
                </a:lnTo>
                <a:lnTo>
                  <a:pt x="1946" y="21387"/>
                </a:lnTo>
                <a:lnTo>
                  <a:pt x="3470" y="21600"/>
                </a:lnTo>
                <a:lnTo>
                  <a:pt x="4741" y="21423"/>
                </a:lnTo>
                <a:lnTo>
                  <a:pt x="5652" y="20734"/>
                </a:lnTo>
                <a:cubicBezTo>
                  <a:pt x="5932" y="20736"/>
                  <a:pt x="6210" y="20718"/>
                  <a:pt x="6484" y="20681"/>
                </a:cubicBezTo>
                <a:cubicBezTo>
                  <a:pt x="6925" y="20622"/>
                  <a:pt x="7347" y="20514"/>
                  <a:pt x="7731" y="20363"/>
                </a:cubicBezTo>
                <a:cubicBezTo>
                  <a:pt x="8200" y="20254"/>
                  <a:pt x="8619" y="20071"/>
                  <a:pt x="8950" y="19831"/>
                </a:cubicBezTo>
                <a:cubicBezTo>
                  <a:pt x="9783" y="19228"/>
                  <a:pt x="9969" y="18363"/>
                  <a:pt x="9421" y="17638"/>
                </a:cubicBezTo>
                <a:cubicBezTo>
                  <a:pt x="10257" y="17002"/>
                  <a:pt x="10990" y="16314"/>
                  <a:pt x="11610" y="15584"/>
                </a:cubicBezTo>
                <a:cubicBezTo>
                  <a:pt x="12304" y="14766"/>
                  <a:pt x="12851" y="13900"/>
                  <a:pt x="13518" y="13072"/>
                </a:cubicBezTo>
                <a:cubicBezTo>
                  <a:pt x="13882" y="12622"/>
                  <a:pt x="14280" y="12184"/>
                  <a:pt x="14679" y="11746"/>
                </a:cubicBezTo>
                <a:cubicBezTo>
                  <a:pt x="15331" y="11031"/>
                  <a:pt x="15984" y="10317"/>
                  <a:pt x="16591" y="9586"/>
                </a:cubicBezTo>
                <a:cubicBezTo>
                  <a:pt x="16949" y="9155"/>
                  <a:pt x="17291" y="8718"/>
                  <a:pt x="17616" y="8276"/>
                </a:cubicBezTo>
                <a:lnTo>
                  <a:pt x="18697" y="7481"/>
                </a:lnTo>
                <a:lnTo>
                  <a:pt x="19552" y="6532"/>
                </a:lnTo>
                <a:cubicBezTo>
                  <a:pt x="19540" y="6337"/>
                  <a:pt x="19648" y="6147"/>
                  <a:pt x="19854" y="6003"/>
                </a:cubicBezTo>
                <a:cubicBezTo>
                  <a:pt x="20199" y="5761"/>
                  <a:pt x="20745" y="5686"/>
                  <a:pt x="21215" y="5815"/>
                </a:cubicBezTo>
                <a:lnTo>
                  <a:pt x="21600" y="4808"/>
                </a:lnTo>
                <a:lnTo>
                  <a:pt x="21600" y="3092"/>
                </a:lnTo>
                <a:lnTo>
                  <a:pt x="20741" y="1552"/>
                </a:lnTo>
                <a:lnTo>
                  <a:pt x="20159" y="826"/>
                </a:lnTo>
                <a:lnTo>
                  <a:pt x="19743" y="102"/>
                </a:lnTo>
                <a:lnTo>
                  <a:pt x="18701" y="0"/>
                </a:lnTo>
                <a:lnTo>
                  <a:pt x="18346" y="656"/>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8" name="Shape 4078"/>
          <p:cNvSpPr/>
          <p:nvPr/>
        </p:nvSpPr>
        <p:spPr>
          <a:xfrm>
            <a:off x="7534264" y="7163824"/>
            <a:ext cx="22126" cy="28506"/>
          </a:xfrm>
          <a:custGeom>
            <a:avLst/>
            <a:gdLst/>
            <a:ahLst/>
            <a:cxnLst>
              <a:cxn ang="0">
                <a:pos x="wd2" y="hd2"/>
              </a:cxn>
              <a:cxn ang="5400000">
                <a:pos x="wd2" y="hd2"/>
              </a:cxn>
              <a:cxn ang="10800000">
                <a:pos x="wd2" y="hd2"/>
              </a:cxn>
              <a:cxn ang="16200000">
                <a:pos x="wd2" y="hd2"/>
              </a:cxn>
            </a:cxnLst>
            <a:rect l="0" t="0" r="r" b="b"/>
            <a:pathLst>
              <a:path w="21600" h="21600" extrusionOk="0">
                <a:moveTo>
                  <a:pt x="16859" y="0"/>
                </a:moveTo>
                <a:lnTo>
                  <a:pt x="6955" y="3766"/>
                </a:lnTo>
                <a:lnTo>
                  <a:pt x="0" y="12807"/>
                </a:lnTo>
                <a:lnTo>
                  <a:pt x="1520" y="21600"/>
                </a:lnTo>
                <a:lnTo>
                  <a:pt x="11830" y="18440"/>
                </a:lnTo>
                <a:lnTo>
                  <a:pt x="21600" y="7067"/>
                </a:lnTo>
                <a:lnTo>
                  <a:pt x="16859"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79" name="Shape 4079"/>
          <p:cNvSpPr/>
          <p:nvPr/>
        </p:nvSpPr>
        <p:spPr>
          <a:xfrm>
            <a:off x="7484674" y="7200620"/>
            <a:ext cx="18149" cy="16954"/>
          </a:xfrm>
          <a:custGeom>
            <a:avLst/>
            <a:gdLst/>
            <a:ahLst/>
            <a:cxnLst>
              <a:cxn ang="0">
                <a:pos x="wd2" y="hd2"/>
              </a:cxn>
              <a:cxn ang="5400000">
                <a:pos x="wd2" y="hd2"/>
              </a:cxn>
              <a:cxn ang="10800000">
                <a:pos x="wd2" y="hd2"/>
              </a:cxn>
              <a:cxn ang="16200000">
                <a:pos x="wd2" y="hd2"/>
              </a:cxn>
            </a:cxnLst>
            <a:rect l="0" t="0" r="r" b="b"/>
            <a:pathLst>
              <a:path w="21600" h="21600" extrusionOk="0">
                <a:moveTo>
                  <a:pt x="14812" y="0"/>
                </a:moveTo>
                <a:lnTo>
                  <a:pt x="4681" y="6372"/>
                </a:lnTo>
                <a:lnTo>
                  <a:pt x="0" y="21600"/>
                </a:lnTo>
                <a:lnTo>
                  <a:pt x="14684" y="16243"/>
                </a:lnTo>
                <a:lnTo>
                  <a:pt x="21600" y="8805"/>
                </a:lnTo>
                <a:lnTo>
                  <a:pt x="14812"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80" name="Shape 4080"/>
          <p:cNvSpPr/>
          <p:nvPr/>
        </p:nvSpPr>
        <p:spPr>
          <a:xfrm>
            <a:off x="7284074" y="7072074"/>
            <a:ext cx="15276" cy="20188"/>
          </a:xfrm>
          <a:custGeom>
            <a:avLst/>
            <a:gdLst/>
            <a:ahLst/>
            <a:cxnLst>
              <a:cxn ang="0">
                <a:pos x="wd2" y="hd2"/>
              </a:cxn>
              <a:cxn ang="5400000">
                <a:pos x="wd2" y="hd2"/>
              </a:cxn>
              <a:cxn ang="10800000">
                <a:pos x="wd2" y="hd2"/>
              </a:cxn>
              <a:cxn ang="16200000">
                <a:pos x="wd2" y="hd2"/>
              </a:cxn>
            </a:cxnLst>
            <a:rect l="0" t="0" r="r" b="b"/>
            <a:pathLst>
              <a:path w="21600" h="21600" extrusionOk="0">
                <a:moveTo>
                  <a:pt x="8649" y="0"/>
                </a:moveTo>
                <a:lnTo>
                  <a:pt x="0" y="10705"/>
                </a:lnTo>
                <a:lnTo>
                  <a:pt x="6331" y="21600"/>
                </a:lnTo>
                <a:lnTo>
                  <a:pt x="21600" y="11002"/>
                </a:lnTo>
                <a:lnTo>
                  <a:pt x="8649"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81" name="Shape 4081"/>
          <p:cNvSpPr/>
          <p:nvPr/>
        </p:nvSpPr>
        <p:spPr>
          <a:xfrm>
            <a:off x="7266595" y="7060883"/>
            <a:ext cx="20036" cy="19828"/>
          </a:xfrm>
          <a:custGeom>
            <a:avLst/>
            <a:gdLst/>
            <a:ahLst/>
            <a:cxnLst>
              <a:cxn ang="0">
                <a:pos x="wd2" y="hd2"/>
              </a:cxn>
              <a:cxn ang="5400000">
                <a:pos x="wd2" y="hd2"/>
              </a:cxn>
              <a:cxn ang="10800000">
                <a:pos x="wd2" y="hd2"/>
              </a:cxn>
              <a:cxn ang="16200000">
                <a:pos x="wd2" y="hd2"/>
              </a:cxn>
            </a:cxnLst>
            <a:rect l="0" t="0" r="r" b="b"/>
            <a:pathLst>
              <a:path w="21600" h="21600" extrusionOk="0">
                <a:moveTo>
                  <a:pt x="7759" y="0"/>
                </a:moveTo>
                <a:lnTo>
                  <a:pt x="41" y="9426"/>
                </a:lnTo>
                <a:lnTo>
                  <a:pt x="0" y="21600"/>
                </a:lnTo>
                <a:lnTo>
                  <a:pt x="12649" y="16740"/>
                </a:lnTo>
                <a:lnTo>
                  <a:pt x="21600" y="5613"/>
                </a:lnTo>
                <a:lnTo>
                  <a:pt x="7759"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82" name="Shape 4082"/>
          <p:cNvSpPr/>
          <p:nvPr/>
        </p:nvSpPr>
        <p:spPr>
          <a:xfrm>
            <a:off x="6293527" y="5563223"/>
            <a:ext cx="51901" cy="125080"/>
          </a:xfrm>
          <a:custGeom>
            <a:avLst/>
            <a:gdLst/>
            <a:ahLst/>
            <a:cxnLst>
              <a:cxn ang="0">
                <a:pos x="wd2" y="hd2"/>
              </a:cxn>
              <a:cxn ang="5400000">
                <a:pos x="wd2" y="hd2"/>
              </a:cxn>
              <a:cxn ang="10800000">
                <a:pos x="wd2" y="hd2"/>
              </a:cxn>
              <a:cxn ang="16200000">
                <a:pos x="wd2" y="hd2"/>
              </a:cxn>
            </a:cxnLst>
            <a:rect l="0" t="0" r="r" b="b"/>
            <a:pathLst>
              <a:path w="21600" h="21600" extrusionOk="0">
                <a:moveTo>
                  <a:pt x="11706" y="1646"/>
                </a:moveTo>
                <a:lnTo>
                  <a:pt x="8506" y="3359"/>
                </a:lnTo>
                <a:lnTo>
                  <a:pt x="11870" y="6185"/>
                </a:lnTo>
                <a:lnTo>
                  <a:pt x="14695" y="10345"/>
                </a:lnTo>
                <a:lnTo>
                  <a:pt x="8309" y="8432"/>
                </a:lnTo>
                <a:lnTo>
                  <a:pt x="3822" y="10864"/>
                </a:lnTo>
                <a:lnTo>
                  <a:pt x="4782" y="14064"/>
                </a:lnTo>
                <a:lnTo>
                  <a:pt x="0" y="19744"/>
                </a:lnTo>
                <a:lnTo>
                  <a:pt x="7410" y="21600"/>
                </a:lnTo>
                <a:cubicBezTo>
                  <a:pt x="9359" y="21215"/>
                  <a:pt x="11169" y="20720"/>
                  <a:pt x="12788" y="20128"/>
                </a:cubicBezTo>
                <a:cubicBezTo>
                  <a:pt x="15690" y="19068"/>
                  <a:pt x="17915" y="17727"/>
                  <a:pt x="19267" y="16224"/>
                </a:cubicBezTo>
                <a:cubicBezTo>
                  <a:pt x="19676" y="15596"/>
                  <a:pt x="19985" y="14957"/>
                  <a:pt x="20193" y="14312"/>
                </a:cubicBezTo>
                <a:cubicBezTo>
                  <a:pt x="20617" y="12996"/>
                  <a:pt x="20617" y="11661"/>
                  <a:pt x="20193" y="10344"/>
                </a:cubicBezTo>
                <a:cubicBezTo>
                  <a:pt x="19639" y="9493"/>
                  <a:pt x="19334" y="8617"/>
                  <a:pt x="19286" y="7736"/>
                </a:cubicBezTo>
                <a:cubicBezTo>
                  <a:pt x="19228" y="6678"/>
                  <a:pt x="19540" y="5621"/>
                  <a:pt x="20212" y="4600"/>
                </a:cubicBezTo>
                <a:lnTo>
                  <a:pt x="21600" y="2360"/>
                </a:lnTo>
                <a:lnTo>
                  <a:pt x="17454" y="0"/>
                </a:lnTo>
                <a:lnTo>
                  <a:pt x="11706" y="1646"/>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83" name="Shape 4083"/>
          <p:cNvSpPr/>
          <p:nvPr/>
        </p:nvSpPr>
        <p:spPr>
          <a:xfrm>
            <a:off x="6165147" y="5617613"/>
            <a:ext cx="61300" cy="41904"/>
          </a:xfrm>
          <a:custGeom>
            <a:avLst/>
            <a:gdLst/>
            <a:ahLst/>
            <a:cxnLst>
              <a:cxn ang="0">
                <a:pos x="wd2" y="hd2"/>
              </a:cxn>
              <a:cxn ang="5400000">
                <a:pos x="wd2" y="hd2"/>
              </a:cxn>
              <a:cxn ang="10800000">
                <a:pos x="wd2" y="hd2"/>
              </a:cxn>
              <a:cxn ang="16200000">
                <a:pos x="wd2" y="hd2"/>
              </a:cxn>
            </a:cxnLst>
            <a:rect l="0" t="0" r="r" b="b"/>
            <a:pathLst>
              <a:path w="21600" h="21290" extrusionOk="0">
                <a:moveTo>
                  <a:pt x="9770" y="3686"/>
                </a:moveTo>
                <a:lnTo>
                  <a:pt x="3715" y="6276"/>
                </a:lnTo>
                <a:lnTo>
                  <a:pt x="0" y="16005"/>
                </a:lnTo>
                <a:cubicBezTo>
                  <a:pt x="1247" y="19524"/>
                  <a:pt x="3850" y="21600"/>
                  <a:pt x="6580" y="21252"/>
                </a:cubicBezTo>
                <a:cubicBezTo>
                  <a:pt x="8984" y="20946"/>
                  <a:pt x="11084" y="18784"/>
                  <a:pt x="12065" y="15605"/>
                </a:cubicBezTo>
                <a:lnTo>
                  <a:pt x="17159" y="10520"/>
                </a:lnTo>
                <a:lnTo>
                  <a:pt x="21600" y="4871"/>
                </a:lnTo>
                <a:lnTo>
                  <a:pt x="19249" y="0"/>
                </a:lnTo>
                <a:lnTo>
                  <a:pt x="15510" y="2699"/>
                </a:lnTo>
                <a:lnTo>
                  <a:pt x="9770" y="3686"/>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84" name="Shape 4084"/>
          <p:cNvSpPr/>
          <p:nvPr/>
        </p:nvSpPr>
        <p:spPr>
          <a:xfrm>
            <a:off x="6430377" y="5755971"/>
            <a:ext cx="24592" cy="22113"/>
          </a:xfrm>
          <a:custGeom>
            <a:avLst/>
            <a:gdLst/>
            <a:ahLst/>
            <a:cxnLst>
              <a:cxn ang="0">
                <a:pos x="wd2" y="hd2"/>
              </a:cxn>
              <a:cxn ang="5400000">
                <a:pos x="wd2" y="hd2"/>
              </a:cxn>
              <a:cxn ang="10800000">
                <a:pos x="wd2" y="hd2"/>
              </a:cxn>
              <a:cxn ang="16200000">
                <a:pos x="wd2" y="hd2"/>
              </a:cxn>
            </a:cxnLst>
            <a:rect l="0" t="0" r="r" b="b"/>
            <a:pathLst>
              <a:path w="21600" h="21600" extrusionOk="0">
                <a:moveTo>
                  <a:pt x="8216" y="0"/>
                </a:moveTo>
                <a:lnTo>
                  <a:pt x="0" y="11586"/>
                </a:lnTo>
                <a:lnTo>
                  <a:pt x="7029" y="21600"/>
                </a:lnTo>
                <a:lnTo>
                  <a:pt x="18710" y="21600"/>
                </a:lnTo>
                <a:lnTo>
                  <a:pt x="21600" y="9745"/>
                </a:lnTo>
                <a:lnTo>
                  <a:pt x="8216"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85" name="Shape 4085"/>
          <p:cNvSpPr/>
          <p:nvPr/>
        </p:nvSpPr>
        <p:spPr>
          <a:xfrm>
            <a:off x="6137655" y="5664768"/>
            <a:ext cx="10246" cy="18056"/>
          </a:xfrm>
          <a:custGeom>
            <a:avLst/>
            <a:gdLst/>
            <a:ahLst/>
            <a:cxnLst>
              <a:cxn ang="0">
                <a:pos x="wd2" y="hd2"/>
              </a:cxn>
              <a:cxn ang="5400000">
                <a:pos x="wd2" y="hd2"/>
              </a:cxn>
              <a:cxn ang="10800000">
                <a:pos x="wd2" y="hd2"/>
              </a:cxn>
              <a:cxn ang="16200000">
                <a:pos x="wd2" y="hd2"/>
              </a:cxn>
            </a:cxnLst>
            <a:rect l="0" t="0" r="r" b="b"/>
            <a:pathLst>
              <a:path w="21600" h="21600" extrusionOk="0">
                <a:moveTo>
                  <a:pt x="15718" y="0"/>
                </a:moveTo>
                <a:lnTo>
                  <a:pt x="0" y="13353"/>
                </a:lnTo>
                <a:lnTo>
                  <a:pt x="21600" y="21600"/>
                </a:lnTo>
                <a:lnTo>
                  <a:pt x="15718" y="0"/>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86" name="Shape 4086"/>
          <p:cNvSpPr/>
          <p:nvPr/>
        </p:nvSpPr>
        <p:spPr>
          <a:xfrm>
            <a:off x="6864176" y="5743940"/>
            <a:ext cx="69342" cy="47262"/>
          </a:xfrm>
          <a:custGeom>
            <a:avLst/>
            <a:gdLst/>
            <a:ahLst/>
            <a:cxnLst>
              <a:cxn ang="0">
                <a:pos x="wd2" y="hd2"/>
              </a:cxn>
              <a:cxn ang="5400000">
                <a:pos x="wd2" y="hd2"/>
              </a:cxn>
              <a:cxn ang="10800000">
                <a:pos x="wd2" y="hd2"/>
              </a:cxn>
              <a:cxn ang="16200000">
                <a:pos x="wd2" y="hd2"/>
              </a:cxn>
            </a:cxnLst>
            <a:rect l="0" t="0" r="r" b="b"/>
            <a:pathLst>
              <a:path w="21600" h="21096" extrusionOk="0">
                <a:moveTo>
                  <a:pt x="16791" y="1649"/>
                </a:moveTo>
                <a:lnTo>
                  <a:pt x="11726" y="4110"/>
                </a:lnTo>
                <a:lnTo>
                  <a:pt x="3733" y="7282"/>
                </a:lnTo>
                <a:lnTo>
                  <a:pt x="0" y="13714"/>
                </a:lnTo>
                <a:lnTo>
                  <a:pt x="2485" y="19148"/>
                </a:lnTo>
                <a:cubicBezTo>
                  <a:pt x="4278" y="21053"/>
                  <a:pt x="6603" y="21600"/>
                  <a:pt x="8727" y="20616"/>
                </a:cubicBezTo>
                <a:cubicBezTo>
                  <a:pt x="10473" y="19807"/>
                  <a:pt x="11919" y="18026"/>
                  <a:pt x="12738" y="15673"/>
                </a:cubicBezTo>
                <a:cubicBezTo>
                  <a:pt x="13681" y="13711"/>
                  <a:pt x="14802" y="11938"/>
                  <a:pt x="16072" y="10401"/>
                </a:cubicBezTo>
                <a:cubicBezTo>
                  <a:pt x="17334" y="8875"/>
                  <a:pt x="18732" y="7595"/>
                  <a:pt x="20229" y="6596"/>
                </a:cubicBezTo>
                <a:lnTo>
                  <a:pt x="21600" y="0"/>
                </a:lnTo>
                <a:lnTo>
                  <a:pt x="16791" y="1649"/>
                </a:ln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sp>
        <p:nvSpPr>
          <p:cNvPr id="4087" name="Shape 4087"/>
          <p:cNvSpPr/>
          <p:nvPr/>
        </p:nvSpPr>
        <p:spPr>
          <a:xfrm>
            <a:off x="4920650" y="6142199"/>
            <a:ext cx="315354" cy="977872"/>
          </a:xfrm>
          <a:custGeom>
            <a:avLst/>
            <a:gdLst/>
            <a:ahLst/>
            <a:cxnLst>
              <a:cxn ang="0">
                <a:pos x="wd2" y="hd2"/>
              </a:cxn>
              <a:cxn ang="5400000">
                <a:pos x="wd2" y="hd2"/>
              </a:cxn>
              <a:cxn ang="10800000">
                <a:pos x="wd2" y="hd2"/>
              </a:cxn>
              <a:cxn ang="16200000">
                <a:pos x="wd2" y="hd2"/>
              </a:cxn>
            </a:cxnLst>
            <a:rect l="0" t="0" r="r" b="b"/>
            <a:pathLst>
              <a:path w="21206" h="21600" extrusionOk="0">
                <a:moveTo>
                  <a:pt x="87" y="0"/>
                </a:moveTo>
                <a:lnTo>
                  <a:pt x="3105" y="1351"/>
                </a:lnTo>
                <a:lnTo>
                  <a:pt x="4941" y="2158"/>
                </a:lnTo>
                <a:lnTo>
                  <a:pt x="4813" y="2625"/>
                </a:lnTo>
                <a:lnTo>
                  <a:pt x="5430" y="3306"/>
                </a:lnTo>
                <a:lnTo>
                  <a:pt x="5374" y="4036"/>
                </a:lnTo>
                <a:lnTo>
                  <a:pt x="5264" y="4778"/>
                </a:lnTo>
                <a:lnTo>
                  <a:pt x="5322" y="5440"/>
                </a:lnTo>
                <a:cubicBezTo>
                  <a:pt x="5337" y="5651"/>
                  <a:pt x="5470" y="5859"/>
                  <a:pt x="5714" y="6054"/>
                </a:cubicBezTo>
                <a:cubicBezTo>
                  <a:pt x="5921" y="6219"/>
                  <a:pt x="6204" y="6372"/>
                  <a:pt x="6553" y="6508"/>
                </a:cubicBezTo>
                <a:lnTo>
                  <a:pt x="7298" y="6936"/>
                </a:lnTo>
                <a:cubicBezTo>
                  <a:pt x="7568" y="7062"/>
                  <a:pt x="7842" y="7187"/>
                  <a:pt x="8121" y="7311"/>
                </a:cubicBezTo>
                <a:cubicBezTo>
                  <a:pt x="8309" y="7394"/>
                  <a:pt x="8500" y="7477"/>
                  <a:pt x="8693" y="7560"/>
                </a:cubicBezTo>
                <a:lnTo>
                  <a:pt x="9067" y="7873"/>
                </a:lnTo>
                <a:lnTo>
                  <a:pt x="9270" y="8148"/>
                </a:lnTo>
                <a:lnTo>
                  <a:pt x="9644" y="8473"/>
                </a:lnTo>
                <a:lnTo>
                  <a:pt x="10224" y="8718"/>
                </a:lnTo>
                <a:lnTo>
                  <a:pt x="10971" y="8927"/>
                </a:lnTo>
                <a:lnTo>
                  <a:pt x="11380" y="9116"/>
                </a:lnTo>
                <a:lnTo>
                  <a:pt x="12069" y="9367"/>
                </a:lnTo>
                <a:lnTo>
                  <a:pt x="13945" y="10058"/>
                </a:lnTo>
                <a:lnTo>
                  <a:pt x="14784" y="10450"/>
                </a:lnTo>
                <a:lnTo>
                  <a:pt x="15008" y="10910"/>
                </a:lnTo>
                <a:lnTo>
                  <a:pt x="15513" y="11253"/>
                </a:lnTo>
                <a:lnTo>
                  <a:pt x="16260" y="11824"/>
                </a:lnTo>
                <a:lnTo>
                  <a:pt x="17456" y="12180"/>
                </a:lnTo>
                <a:lnTo>
                  <a:pt x="18970" y="12628"/>
                </a:lnTo>
                <a:lnTo>
                  <a:pt x="19737" y="13032"/>
                </a:lnTo>
                <a:lnTo>
                  <a:pt x="20129" y="13566"/>
                </a:lnTo>
                <a:cubicBezTo>
                  <a:pt x="20317" y="13735"/>
                  <a:pt x="20393" y="13915"/>
                  <a:pt x="20353" y="14094"/>
                </a:cubicBezTo>
                <a:cubicBezTo>
                  <a:pt x="20310" y="14285"/>
                  <a:pt x="20136" y="14470"/>
                  <a:pt x="19905" y="14646"/>
                </a:cubicBezTo>
                <a:cubicBezTo>
                  <a:pt x="19688" y="14811"/>
                  <a:pt x="19422" y="14969"/>
                  <a:pt x="19232" y="15137"/>
                </a:cubicBezTo>
                <a:cubicBezTo>
                  <a:pt x="19023" y="15322"/>
                  <a:pt x="18910" y="15517"/>
                  <a:pt x="18896" y="15715"/>
                </a:cubicBezTo>
                <a:cubicBezTo>
                  <a:pt x="18962" y="15855"/>
                  <a:pt x="18981" y="15997"/>
                  <a:pt x="18952" y="16138"/>
                </a:cubicBezTo>
                <a:cubicBezTo>
                  <a:pt x="18917" y="16303"/>
                  <a:pt x="18816" y="16467"/>
                  <a:pt x="18653" y="16623"/>
                </a:cubicBezTo>
                <a:lnTo>
                  <a:pt x="18190" y="16819"/>
                </a:lnTo>
                <a:lnTo>
                  <a:pt x="18900" y="17310"/>
                </a:lnTo>
                <a:lnTo>
                  <a:pt x="19293" y="17665"/>
                </a:lnTo>
                <a:lnTo>
                  <a:pt x="19442" y="18088"/>
                </a:lnTo>
                <a:lnTo>
                  <a:pt x="19386" y="18425"/>
                </a:lnTo>
                <a:lnTo>
                  <a:pt x="20250" y="18935"/>
                </a:lnTo>
                <a:lnTo>
                  <a:pt x="20306" y="19338"/>
                </a:lnTo>
                <a:lnTo>
                  <a:pt x="20475" y="20172"/>
                </a:lnTo>
                <a:lnTo>
                  <a:pt x="21206" y="21600"/>
                </a:lnTo>
                <a:cubicBezTo>
                  <a:pt x="13816" y="18492"/>
                  <a:pt x="8189" y="14973"/>
                  <a:pt x="4593" y="11211"/>
                </a:cubicBezTo>
                <a:cubicBezTo>
                  <a:pt x="1131" y="7587"/>
                  <a:pt x="-394" y="3794"/>
                  <a:pt x="87" y="0"/>
                </a:cubicBezTo>
                <a:close/>
              </a:path>
            </a:pathLst>
          </a:custGeom>
          <a:solidFill>
            <a:schemeClr val="accent3"/>
          </a:solidFill>
          <a:ln w="3175">
            <a:miter lim="400000"/>
          </a:ln>
        </p:spPr>
        <p:txBody>
          <a:bodyPr lIns="65023" tIns="65023" rIns="65023" bIns="65023" anchor="ctr"/>
          <a:lstStyle/>
          <a:p>
            <a:pPr lvl="0" algn="l" defTabSz="243812">
              <a:defRPr sz="4400">
                <a:solidFill>
                  <a:srgbClr val="070707"/>
                </a:solidFill>
                <a:latin typeface="Calibri"/>
                <a:ea typeface="Calibri"/>
                <a:cs typeface="Calibri"/>
                <a:sym typeface="Calibri"/>
              </a:defRPr>
            </a:pPr>
            <a:endParaRPr/>
          </a:p>
        </p:txBody>
      </p:sp>
      <p:grpSp>
        <p:nvGrpSpPr>
          <p:cNvPr id="4091" name="Group 4091"/>
          <p:cNvGrpSpPr/>
          <p:nvPr/>
        </p:nvGrpSpPr>
        <p:grpSpPr>
          <a:xfrm>
            <a:off x="6670314" y="5301603"/>
            <a:ext cx="439838" cy="439838"/>
            <a:chOff x="0" y="0"/>
            <a:chExt cx="439837" cy="439837"/>
          </a:xfrm>
          <a:solidFill>
            <a:schemeClr val="accent3"/>
          </a:solidFill>
        </p:grpSpPr>
        <p:sp>
          <p:nvSpPr>
            <p:cNvPr id="4088" name="Shape 4088"/>
            <p:cNvSpPr/>
            <p:nvPr/>
          </p:nvSpPr>
          <p:spPr>
            <a:xfrm>
              <a:off x="78171" y="78171"/>
              <a:ext cx="283495" cy="28349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grp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4089" name="Shape 4089"/>
            <p:cNvSpPr/>
            <p:nvPr/>
          </p:nvSpPr>
          <p:spPr>
            <a:xfrm>
              <a:off x="0" y="0"/>
              <a:ext cx="439838" cy="43983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grp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4090" name="Shape 4090"/>
            <p:cNvSpPr/>
            <p:nvPr/>
          </p:nvSpPr>
          <p:spPr>
            <a:xfrm>
              <a:off x="143377" y="143377"/>
              <a:ext cx="153083" cy="15308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grp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grpSp>
        <p:nvGrpSpPr>
          <p:cNvPr id="4095" name="Group 4095"/>
          <p:cNvGrpSpPr/>
          <p:nvPr/>
        </p:nvGrpSpPr>
        <p:grpSpPr>
          <a:xfrm>
            <a:off x="7109374" y="5605498"/>
            <a:ext cx="681958" cy="681959"/>
            <a:chOff x="0" y="0"/>
            <a:chExt cx="681957" cy="681957"/>
          </a:xfrm>
          <a:solidFill>
            <a:schemeClr val="accent3"/>
          </a:solidFill>
        </p:grpSpPr>
        <p:sp>
          <p:nvSpPr>
            <p:cNvPr id="4092" name="Shape 4092"/>
            <p:cNvSpPr/>
            <p:nvPr/>
          </p:nvSpPr>
          <p:spPr>
            <a:xfrm>
              <a:off x="121202" y="121202"/>
              <a:ext cx="439553" cy="43955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grp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4093" name="Shape 4093"/>
            <p:cNvSpPr/>
            <p:nvPr/>
          </p:nvSpPr>
          <p:spPr>
            <a:xfrm>
              <a:off x="0" y="0"/>
              <a:ext cx="681958" cy="68195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grp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4094" name="Shape 4094"/>
            <p:cNvSpPr/>
            <p:nvPr/>
          </p:nvSpPr>
          <p:spPr>
            <a:xfrm>
              <a:off x="222303" y="222303"/>
              <a:ext cx="237351" cy="23735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grp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grpSp>
        <p:nvGrpSpPr>
          <p:cNvPr id="4103" name="Group 4103"/>
          <p:cNvGrpSpPr/>
          <p:nvPr/>
        </p:nvGrpSpPr>
        <p:grpSpPr>
          <a:xfrm>
            <a:off x="5591464" y="6066790"/>
            <a:ext cx="1111628" cy="1111628"/>
            <a:chOff x="0" y="0"/>
            <a:chExt cx="1111626" cy="1111626"/>
          </a:xfrm>
          <a:solidFill>
            <a:schemeClr val="accent3"/>
          </a:solidFill>
        </p:grpSpPr>
        <p:sp>
          <p:nvSpPr>
            <p:cNvPr id="4100" name="Shape 4100"/>
            <p:cNvSpPr/>
            <p:nvPr/>
          </p:nvSpPr>
          <p:spPr>
            <a:xfrm>
              <a:off x="197566" y="197566"/>
              <a:ext cx="716494" cy="71649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grp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4101" name="Shape 4101"/>
            <p:cNvSpPr/>
            <p:nvPr/>
          </p:nvSpPr>
          <p:spPr>
            <a:xfrm>
              <a:off x="0" y="0"/>
              <a:ext cx="1111627" cy="1111627"/>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grp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sp>
          <p:nvSpPr>
            <p:cNvPr id="4102" name="Shape 4102"/>
            <p:cNvSpPr/>
            <p:nvPr/>
          </p:nvSpPr>
          <p:spPr>
            <a:xfrm>
              <a:off x="362367" y="362367"/>
              <a:ext cx="386893" cy="38689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grpFill/>
            <a:ln w="3175" cap="flat">
              <a:noFill/>
              <a:miter lim="400000"/>
            </a:ln>
            <a:effectLst/>
          </p:spPr>
          <p:txBody>
            <a:bodyPr wrap="square" lIns="27093" tIns="27093" rIns="27093" bIns="27093" numCol="1" anchor="ctr">
              <a:noAutofit/>
            </a:bodyPr>
            <a:lstStyle/>
            <a:p>
              <a:pPr lvl="0" defTabSz="440266">
                <a:defRPr sz="2200">
                  <a:latin typeface="+mn-lt"/>
                  <a:ea typeface="+mn-ea"/>
                  <a:cs typeface="+mn-cs"/>
                  <a:sym typeface="Helvetica Light"/>
                </a:defRPr>
              </a:pPr>
              <a:endParaRPr/>
            </a:p>
          </p:txBody>
        </p:sp>
      </p:grpSp>
      <p:grpSp>
        <p:nvGrpSpPr>
          <p:cNvPr id="4151" name="Group 4151"/>
          <p:cNvGrpSpPr/>
          <p:nvPr/>
        </p:nvGrpSpPr>
        <p:grpSpPr>
          <a:xfrm>
            <a:off x="911645" y="2374906"/>
            <a:ext cx="3219960" cy="3233185"/>
            <a:chOff x="0" y="0"/>
            <a:chExt cx="3219959" cy="3233183"/>
          </a:xfrm>
        </p:grpSpPr>
        <p:sp>
          <p:nvSpPr>
            <p:cNvPr id="4104" name="Shape 4104"/>
            <p:cNvSpPr/>
            <p:nvPr/>
          </p:nvSpPr>
          <p:spPr>
            <a:xfrm>
              <a:off x="0" y="13224"/>
              <a:ext cx="3219960" cy="3219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8100" cap="flat">
              <a:solidFill>
                <a:srgbClr val="3F454D"/>
              </a:solidFill>
              <a:prstDash val="solid"/>
              <a:miter lim="400000"/>
            </a:ln>
            <a:effectLst/>
          </p:spPr>
          <p:txBody>
            <a:bodyPr wrap="square" lIns="65023" tIns="65023" rIns="65023" bIns="65023" numCol="1" anchor="ctr">
              <a:noAutofit/>
            </a:bodyPr>
            <a:lstStyle/>
            <a:p>
              <a:pPr lvl="0" algn="l" defTabSz="243812">
                <a:defRPr sz="6000">
                  <a:solidFill>
                    <a:srgbClr val="77716C"/>
                  </a:solidFill>
                  <a:latin typeface="Open Sans Light"/>
                  <a:ea typeface="Open Sans Light"/>
                  <a:cs typeface="Open Sans Light"/>
                  <a:sym typeface="Open Sans Light"/>
                </a:defRPr>
              </a:pPr>
              <a:endParaRPr/>
            </a:p>
          </p:txBody>
        </p:sp>
        <p:sp>
          <p:nvSpPr>
            <p:cNvPr id="4105" name="Shape 4105"/>
            <p:cNvSpPr/>
            <p:nvPr/>
          </p:nvSpPr>
          <p:spPr>
            <a:xfrm>
              <a:off x="549900" y="-1"/>
              <a:ext cx="2656987" cy="1479546"/>
            </a:xfrm>
            <a:custGeom>
              <a:avLst/>
              <a:gdLst/>
              <a:ahLst/>
              <a:cxnLst>
                <a:cxn ang="0">
                  <a:pos x="wd2" y="hd2"/>
                </a:cxn>
                <a:cxn ang="5400000">
                  <a:pos x="wd2" y="hd2"/>
                </a:cxn>
                <a:cxn ang="10800000">
                  <a:pos x="wd2" y="hd2"/>
                </a:cxn>
                <a:cxn ang="16200000">
                  <a:pos x="wd2" y="hd2"/>
                </a:cxn>
              </a:cxnLst>
              <a:rect l="0" t="0" r="r" b="b"/>
              <a:pathLst>
                <a:path w="21599" h="21511" extrusionOk="0">
                  <a:moveTo>
                    <a:pt x="6974" y="3251"/>
                  </a:moveTo>
                  <a:lnTo>
                    <a:pt x="6917" y="3349"/>
                  </a:lnTo>
                  <a:lnTo>
                    <a:pt x="6827" y="3350"/>
                  </a:lnTo>
                  <a:lnTo>
                    <a:pt x="6604" y="3534"/>
                  </a:lnTo>
                  <a:lnTo>
                    <a:pt x="6516" y="3506"/>
                  </a:lnTo>
                  <a:lnTo>
                    <a:pt x="6316" y="3666"/>
                  </a:lnTo>
                  <a:lnTo>
                    <a:pt x="6388" y="3748"/>
                  </a:lnTo>
                  <a:lnTo>
                    <a:pt x="6349" y="3897"/>
                  </a:lnTo>
                  <a:lnTo>
                    <a:pt x="6191" y="3956"/>
                  </a:lnTo>
                  <a:lnTo>
                    <a:pt x="6079" y="4058"/>
                  </a:lnTo>
                  <a:lnTo>
                    <a:pt x="5935" y="4082"/>
                  </a:lnTo>
                  <a:lnTo>
                    <a:pt x="5832" y="3953"/>
                  </a:lnTo>
                  <a:lnTo>
                    <a:pt x="5592" y="3895"/>
                  </a:lnTo>
                  <a:lnTo>
                    <a:pt x="5538" y="3965"/>
                  </a:lnTo>
                  <a:lnTo>
                    <a:pt x="5643" y="4107"/>
                  </a:lnTo>
                  <a:lnTo>
                    <a:pt x="5491" y="4212"/>
                  </a:lnTo>
                  <a:lnTo>
                    <a:pt x="5425" y="4373"/>
                  </a:lnTo>
                  <a:lnTo>
                    <a:pt x="5289" y="4561"/>
                  </a:lnTo>
                  <a:lnTo>
                    <a:pt x="5483" y="4605"/>
                  </a:lnTo>
                  <a:lnTo>
                    <a:pt x="5424" y="4718"/>
                  </a:lnTo>
                  <a:lnTo>
                    <a:pt x="5441" y="4859"/>
                  </a:lnTo>
                  <a:lnTo>
                    <a:pt x="5284" y="5054"/>
                  </a:lnTo>
                  <a:lnTo>
                    <a:pt x="5134" y="5348"/>
                  </a:lnTo>
                  <a:lnTo>
                    <a:pt x="5011" y="5415"/>
                  </a:lnTo>
                  <a:lnTo>
                    <a:pt x="4819" y="5473"/>
                  </a:lnTo>
                  <a:lnTo>
                    <a:pt x="4729" y="5579"/>
                  </a:lnTo>
                  <a:lnTo>
                    <a:pt x="4698" y="5763"/>
                  </a:lnTo>
                  <a:lnTo>
                    <a:pt x="4640" y="6049"/>
                  </a:lnTo>
                  <a:lnTo>
                    <a:pt x="4594" y="6214"/>
                  </a:lnTo>
                  <a:lnTo>
                    <a:pt x="4511" y="6355"/>
                  </a:lnTo>
                  <a:lnTo>
                    <a:pt x="4335" y="6402"/>
                  </a:lnTo>
                  <a:lnTo>
                    <a:pt x="4158" y="6496"/>
                  </a:lnTo>
                  <a:lnTo>
                    <a:pt x="4121" y="6731"/>
                  </a:lnTo>
                  <a:lnTo>
                    <a:pt x="4130" y="6918"/>
                  </a:lnTo>
                  <a:lnTo>
                    <a:pt x="4130" y="7106"/>
                  </a:lnTo>
                  <a:lnTo>
                    <a:pt x="4209" y="7153"/>
                  </a:lnTo>
                  <a:lnTo>
                    <a:pt x="4222" y="7294"/>
                  </a:lnTo>
                  <a:lnTo>
                    <a:pt x="4143" y="7373"/>
                  </a:lnTo>
                  <a:lnTo>
                    <a:pt x="4058" y="7373"/>
                  </a:lnTo>
                  <a:lnTo>
                    <a:pt x="4013" y="7501"/>
                  </a:lnTo>
                  <a:lnTo>
                    <a:pt x="4138" y="7589"/>
                  </a:lnTo>
                  <a:lnTo>
                    <a:pt x="4206" y="7523"/>
                  </a:lnTo>
                  <a:lnTo>
                    <a:pt x="4233" y="7687"/>
                  </a:lnTo>
                  <a:lnTo>
                    <a:pt x="4180" y="7866"/>
                  </a:lnTo>
                  <a:lnTo>
                    <a:pt x="4163" y="8053"/>
                  </a:lnTo>
                  <a:lnTo>
                    <a:pt x="4125" y="8305"/>
                  </a:lnTo>
                  <a:lnTo>
                    <a:pt x="4029" y="8541"/>
                  </a:lnTo>
                  <a:lnTo>
                    <a:pt x="3985" y="8685"/>
                  </a:lnTo>
                  <a:lnTo>
                    <a:pt x="3904" y="8905"/>
                  </a:lnTo>
                  <a:lnTo>
                    <a:pt x="3852" y="9140"/>
                  </a:lnTo>
                  <a:lnTo>
                    <a:pt x="3785" y="9331"/>
                  </a:lnTo>
                  <a:lnTo>
                    <a:pt x="3684" y="9449"/>
                  </a:lnTo>
                  <a:lnTo>
                    <a:pt x="3703" y="9593"/>
                  </a:lnTo>
                  <a:lnTo>
                    <a:pt x="3763" y="9804"/>
                  </a:lnTo>
                  <a:lnTo>
                    <a:pt x="3728" y="9961"/>
                  </a:lnTo>
                  <a:lnTo>
                    <a:pt x="3652" y="10090"/>
                  </a:lnTo>
                  <a:lnTo>
                    <a:pt x="3612" y="10294"/>
                  </a:lnTo>
                  <a:lnTo>
                    <a:pt x="3509" y="10317"/>
                  </a:lnTo>
                  <a:lnTo>
                    <a:pt x="3433" y="10306"/>
                  </a:lnTo>
                  <a:lnTo>
                    <a:pt x="3341" y="10180"/>
                  </a:lnTo>
                  <a:lnTo>
                    <a:pt x="3205" y="10239"/>
                  </a:lnTo>
                  <a:lnTo>
                    <a:pt x="3156" y="10321"/>
                  </a:lnTo>
                  <a:lnTo>
                    <a:pt x="3101" y="10211"/>
                  </a:lnTo>
                  <a:lnTo>
                    <a:pt x="3114" y="10027"/>
                  </a:lnTo>
                  <a:lnTo>
                    <a:pt x="3134" y="9895"/>
                  </a:lnTo>
                  <a:lnTo>
                    <a:pt x="3226" y="9711"/>
                  </a:lnTo>
                  <a:lnTo>
                    <a:pt x="3312" y="9617"/>
                  </a:lnTo>
                  <a:lnTo>
                    <a:pt x="3305" y="9492"/>
                  </a:lnTo>
                  <a:lnTo>
                    <a:pt x="3233" y="9289"/>
                  </a:lnTo>
                  <a:lnTo>
                    <a:pt x="3345" y="9214"/>
                  </a:lnTo>
                  <a:lnTo>
                    <a:pt x="3376" y="9053"/>
                  </a:lnTo>
                  <a:lnTo>
                    <a:pt x="3149" y="9260"/>
                  </a:lnTo>
                  <a:lnTo>
                    <a:pt x="3057" y="9190"/>
                  </a:lnTo>
                  <a:lnTo>
                    <a:pt x="2937" y="9072"/>
                  </a:lnTo>
                  <a:lnTo>
                    <a:pt x="2846" y="9272"/>
                  </a:lnTo>
                  <a:lnTo>
                    <a:pt x="2739" y="9402"/>
                  </a:lnTo>
                  <a:lnTo>
                    <a:pt x="2627" y="9539"/>
                  </a:lnTo>
                  <a:lnTo>
                    <a:pt x="2528" y="9539"/>
                  </a:lnTo>
                  <a:lnTo>
                    <a:pt x="2527" y="9402"/>
                  </a:lnTo>
                  <a:lnTo>
                    <a:pt x="2600" y="9273"/>
                  </a:lnTo>
                  <a:lnTo>
                    <a:pt x="2481" y="9029"/>
                  </a:lnTo>
                  <a:lnTo>
                    <a:pt x="2357" y="8831"/>
                  </a:lnTo>
                  <a:lnTo>
                    <a:pt x="2187" y="8576"/>
                  </a:lnTo>
                  <a:lnTo>
                    <a:pt x="2036" y="8658"/>
                  </a:lnTo>
                  <a:lnTo>
                    <a:pt x="2072" y="8493"/>
                  </a:lnTo>
                  <a:lnTo>
                    <a:pt x="2195" y="8270"/>
                  </a:lnTo>
                  <a:lnTo>
                    <a:pt x="2215" y="8039"/>
                  </a:lnTo>
                  <a:lnTo>
                    <a:pt x="2070" y="7991"/>
                  </a:lnTo>
                  <a:lnTo>
                    <a:pt x="2108" y="7828"/>
                  </a:lnTo>
                  <a:lnTo>
                    <a:pt x="2147" y="7527"/>
                  </a:lnTo>
                  <a:lnTo>
                    <a:pt x="2031" y="7598"/>
                  </a:lnTo>
                  <a:lnTo>
                    <a:pt x="1922" y="7527"/>
                  </a:lnTo>
                  <a:lnTo>
                    <a:pt x="1832" y="7657"/>
                  </a:lnTo>
                  <a:lnTo>
                    <a:pt x="1743" y="7786"/>
                  </a:lnTo>
                  <a:lnTo>
                    <a:pt x="1586" y="7876"/>
                  </a:lnTo>
                  <a:lnTo>
                    <a:pt x="1447" y="7969"/>
                  </a:lnTo>
                  <a:lnTo>
                    <a:pt x="1408" y="7863"/>
                  </a:lnTo>
                  <a:lnTo>
                    <a:pt x="1488" y="7747"/>
                  </a:lnTo>
                  <a:lnTo>
                    <a:pt x="1324" y="7782"/>
                  </a:lnTo>
                  <a:lnTo>
                    <a:pt x="1278" y="7896"/>
                  </a:lnTo>
                  <a:lnTo>
                    <a:pt x="1208" y="7955"/>
                  </a:lnTo>
                  <a:lnTo>
                    <a:pt x="1196" y="7791"/>
                  </a:lnTo>
                  <a:lnTo>
                    <a:pt x="1158" y="7674"/>
                  </a:lnTo>
                  <a:lnTo>
                    <a:pt x="1040" y="7720"/>
                  </a:lnTo>
                  <a:cubicBezTo>
                    <a:pt x="1028" y="7727"/>
                    <a:pt x="1016" y="7735"/>
                    <a:pt x="1005" y="7742"/>
                  </a:cubicBezTo>
                  <a:cubicBezTo>
                    <a:pt x="993" y="7749"/>
                    <a:pt x="981" y="7756"/>
                    <a:pt x="970" y="7763"/>
                  </a:cubicBezTo>
                  <a:lnTo>
                    <a:pt x="889" y="7639"/>
                  </a:lnTo>
                  <a:lnTo>
                    <a:pt x="759" y="7615"/>
                  </a:lnTo>
                  <a:lnTo>
                    <a:pt x="613" y="7348"/>
                  </a:lnTo>
                  <a:lnTo>
                    <a:pt x="685" y="7239"/>
                  </a:lnTo>
                  <a:lnTo>
                    <a:pt x="801" y="7263"/>
                  </a:lnTo>
                  <a:lnTo>
                    <a:pt x="818" y="7415"/>
                  </a:lnTo>
                  <a:lnTo>
                    <a:pt x="963" y="7254"/>
                  </a:lnTo>
                  <a:lnTo>
                    <a:pt x="1171" y="7066"/>
                  </a:lnTo>
                  <a:lnTo>
                    <a:pt x="1360" y="6964"/>
                  </a:lnTo>
                  <a:lnTo>
                    <a:pt x="1640" y="6779"/>
                  </a:lnTo>
                  <a:lnTo>
                    <a:pt x="1824" y="6697"/>
                  </a:lnTo>
                  <a:lnTo>
                    <a:pt x="1965" y="6776"/>
                  </a:lnTo>
                  <a:lnTo>
                    <a:pt x="2035" y="6806"/>
                  </a:lnTo>
                  <a:lnTo>
                    <a:pt x="1962" y="6970"/>
                  </a:lnTo>
                  <a:lnTo>
                    <a:pt x="2059" y="7060"/>
                  </a:lnTo>
                  <a:lnTo>
                    <a:pt x="2201" y="7154"/>
                  </a:lnTo>
                  <a:lnTo>
                    <a:pt x="2279" y="7259"/>
                  </a:lnTo>
                  <a:lnTo>
                    <a:pt x="2349" y="7380"/>
                  </a:lnTo>
                  <a:lnTo>
                    <a:pt x="2402" y="7486"/>
                  </a:lnTo>
                  <a:lnTo>
                    <a:pt x="2588" y="7427"/>
                  </a:lnTo>
                  <a:lnTo>
                    <a:pt x="2704" y="7392"/>
                  </a:lnTo>
                  <a:lnTo>
                    <a:pt x="2477" y="7353"/>
                  </a:lnTo>
                  <a:lnTo>
                    <a:pt x="2507" y="7224"/>
                  </a:lnTo>
                  <a:lnTo>
                    <a:pt x="2385" y="7111"/>
                  </a:lnTo>
                  <a:lnTo>
                    <a:pt x="2457" y="7001"/>
                  </a:lnTo>
                  <a:lnTo>
                    <a:pt x="2568" y="6884"/>
                  </a:lnTo>
                  <a:lnTo>
                    <a:pt x="2663" y="6782"/>
                  </a:lnTo>
                  <a:lnTo>
                    <a:pt x="2688" y="6638"/>
                  </a:lnTo>
                  <a:lnTo>
                    <a:pt x="2465" y="6293"/>
                  </a:lnTo>
                  <a:lnTo>
                    <a:pt x="2378" y="6333"/>
                  </a:lnTo>
                  <a:lnTo>
                    <a:pt x="2288" y="6439"/>
                  </a:lnTo>
                  <a:lnTo>
                    <a:pt x="2244" y="6334"/>
                  </a:lnTo>
                  <a:lnTo>
                    <a:pt x="2308" y="6154"/>
                  </a:lnTo>
                  <a:lnTo>
                    <a:pt x="2391" y="5828"/>
                  </a:lnTo>
                  <a:lnTo>
                    <a:pt x="2470" y="5946"/>
                  </a:lnTo>
                  <a:lnTo>
                    <a:pt x="2621" y="5667"/>
                  </a:lnTo>
                  <a:lnTo>
                    <a:pt x="2588" y="5538"/>
                  </a:lnTo>
                  <a:lnTo>
                    <a:pt x="2700" y="5236"/>
                  </a:lnTo>
                  <a:lnTo>
                    <a:pt x="2713" y="5107"/>
                  </a:lnTo>
                  <a:lnTo>
                    <a:pt x="2827" y="4916"/>
                  </a:lnTo>
                  <a:lnTo>
                    <a:pt x="2906" y="4653"/>
                  </a:lnTo>
                  <a:lnTo>
                    <a:pt x="2834" y="4528"/>
                  </a:lnTo>
                  <a:lnTo>
                    <a:pt x="2781" y="4435"/>
                  </a:lnTo>
                  <a:lnTo>
                    <a:pt x="2770" y="4225"/>
                  </a:lnTo>
                  <a:lnTo>
                    <a:pt x="2744" y="4021"/>
                  </a:lnTo>
                  <a:lnTo>
                    <a:pt x="2681" y="3962"/>
                  </a:lnTo>
                  <a:lnTo>
                    <a:pt x="2668" y="4165"/>
                  </a:lnTo>
                  <a:lnTo>
                    <a:pt x="2493" y="4247"/>
                  </a:lnTo>
                  <a:lnTo>
                    <a:pt x="2390" y="4259"/>
                  </a:lnTo>
                  <a:lnTo>
                    <a:pt x="2383" y="4388"/>
                  </a:lnTo>
                  <a:lnTo>
                    <a:pt x="2138" y="4670"/>
                  </a:lnTo>
                  <a:lnTo>
                    <a:pt x="2017" y="4784"/>
                  </a:lnTo>
                  <a:lnTo>
                    <a:pt x="2021" y="4928"/>
                  </a:lnTo>
                  <a:lnTo>
                    <a:pt x="2181" y="4928"/>
                  </a:lnTo>
                  <a:lnTo>
                    <a:pt x="2089" y="5051"/>
                  </a:lnTo>
                  <a:lnTo>
                    <a:pt x="1763" y="5172"/>
                  </a:lnTo>
                  <a:lnTo>
                    <a:pt x="1494" y="5367"/>
                  </a:lnTo>
                  <a:lnTo>
                    <a:pt x="1139" y="5673"/>
                  </a:lnTo>
                  <a:lnTo>
                    <a:pt x="1065" y="5619"/>
                  </a:lnTo>
                  <a:lnTo>
                    <a:pt x="1229" y="5493"/>
                  </a:lnTo>
                  <a:lnTo>
                    <a:pt x="1218" y="5329"/>
                  </a:lnTo>
                  <a:lnTo>
                    <a:pt x="1102" y="5458"/>
                  </a:lnTo>
                  <a:lnTo>
                    <a:pt x="951" y="5646"/>
                  </a:lnTo>
                  <a:lnTo>
                    <a:pt x="854" y="5952"/>
                  </a:lnTo>
                  <a:lnTo>
                    <a:pt x="668" y="6179"/>
                  </a:lnTo>
                  <a:lnTo>
                    <a:pt x="513" y="6351"/>
                  </a:lnTo>
                  <a:lnTo>
                    <a:pt x="357" y="6492"/>
                  </a:lnTo>
                  <a:lnTo>
                    <a:pt x="370" y="6645"/>
                  </a:lnTo>
                  <a:lnTo>
                    <a:pt x="328" y="6754"/>
                  </a:lnTo>
                  <a:lnTo>
                    <a:pt x="404" y="6918"/>
                  </a:lnTo>
                  <a:lnTo>
                    <a:pt x="341" y="7041"/>
                  </a:lnTo>
                  <a:lnTo>
                    <a:pt x="468" y="7096"/>
                  </a:lnTo>
                  <a:lnTo>
                    <a:pt x="435" y="7233"/>
                  </a:lnTo>
                  <a:lnTo>
                    <a:pt x="586" y="7126"/>
                  </a:lnTo>
                  <a:lnTo>
                    <a:pt x="490" y="7354"/>
                  </a:lnTo>
                  <a:lnTo>
                    <a:pt x="325" y="7154"/>
                  </a:lnTo>
                  <a:lnTo>
                    <a:pt x="301" y="6908"/>
                  </a:lnTo>
                  <a:lnTo>
                    <a:pt x="265" y="6667"/>
                  </a:lnTo>
                  <a:lnTo>
                    <a:pt x="0" y="6160"/>
                  </a:lnTo>
                  <a:cubicBezTo>
                    <a:pt x="607" y="5114"/>
                    <a:pt x="1274" y="4187"/>
                    <a:pt x="1990" y="3393"/>
                  </a:cubicBezTo>
                  <a:cubicBezTo>
                    <a:pt x="2818" y="2477"/>
                    <a:pt x="3705" y="1746"/>
                    <a:pt x="4632" y="1216"/>
                  </a:cubicBezTo>
                  <a:cubicBezTo>
                    <a:pt x="5586" y="636"/>
                    <a:pt x="6574" y="259"/>
                    <a:pt x="7577" y="95"/>
                  </a:cubicBezTo>
                  <a:cubicBezTo>
                    <a:pt x="8699" y="-89"/>
                    <a:pt x="9831" y="-6"/>
                    <a:pt x="10941" y="343"/>
                  </a:cubicBezTo>
                  <a:cubicBezTo>
                    <a:pt x="11759" y="594"/>
                    <a:pt x="12562" y="990"/>
                    <a:pt x="13336" y="1526"/>
                  </a:cubicBezTo>
                  <a:cubicBezTo>
                    <a:pt x="14083" y="2044"/>
                    <a:pt x="14800" y="2689"/>
                    <a:pt x="15478" y="3453"/>
                  </a:cubicBezTo>
                  <a:cubicBezTo>
                    <a:pt x="16137" y="4153"/>
                    <a:pt x="16753" y="4972"/>
                    <a:pt x="17319" y="5896"/>
                  </a:cubicBezTo>
                  <a:cubicBezTo>
                    <a:pt x="17855" y="6774"/>
                    <a:pt x="18343" y="7742"/>
                    <a:pt x="18774" y="8788"/>
                  </a:cubicBezTo>
                  <a:cubicBezTo>
                    <a:pt x="19246" y="9774"/>
                    <a:pt x="19668" y="10832"/>
                    <a:pt x="20036" y="11950"/>
                  </a:cubicBezTo>
                  <a:cubicBezTo>
                    <a:pt x="20392" y="13028"/>
                    <a:pt x="20696" y="14158"/>
                    <a:pt x="20945" y="15328"/>
                  </a:cubicBezTo>
                  <a:cubicBezTo>
                    <a:pt x="21172" y="16358"/>
                    <a:pt x="21341" y="17425"/>
                    <a:pt x="21451" y="18514"/>
                  </a:cubicBezTo>
                  <a:cubicBezTo>
                    <a:pt x="21551" y="19503"/>
                    <a:pt x="21600" y="20506"/>
                    <a:pt x="21599" y="21511"/>
                  </a:cubicBezTo>
                  <a:lnTo>
                    <a:pt x="21410" y="21296"/>
                  </a:lnTo>
                  <a:lnTo>
                    <a:pt x="21242" y="21132"/>
                  </a:lnTo>
                  <a:lnTo>
                    <a:pt x="21183" y="20971"/>
                  </a:lnTo>
                  <a:lnTo>
                    <a:pt x="21111" y="20701"/>
                  </a:lnTo>
                  <a:lnTo>
                    <a:pt x="21071" y="20595"/>
                  </a:lnTo>
                  <a:lnTo>
                    <a:pt x="20935" y="20474"/>
                  </a:lnTo>
                  <a:cubicBezTo>
                    <a:pt x="20910" y="20403"/>
                    <a:pt x="20893" y="20325"/>
                    <a:pt x="20885" y="20242"/>
                  </a:cubicBezTo>
                  <a:cubicBezTo>
                    <a:pt x="20878" y="20163"/>
                    <a:pt x="20879" y="20083"/>
                    <a:pt x="20878" y="20003"/>
                  </a:cubicBezTo>
                  <a:cubicBezTo>
                    <a:pt x="20878" y="19887"/>
                    <a:pt x="20873" y="19772"/>
                    <a:pt x="20865" y="19657"/>
                  </a:cubicBezTo>
                  <a:lnTo>
                    <a:pt x="20806" y="19224"/>
                  </a:lnTo>
                  <a:lnTo>
                    <a:pt x="20613" y="18374"/>
                  </a:lnTo>
                  <a:lnTo>
                    <a:pt x="20532" y="17853"/>
                  </a:lnTo>
                  <a:lnTo>
                    <a:pt x="20495" y="17531"/>
                  </a:lnTo>
                  <a:lnTo>
                    <a:pt x="20451" y="17300"/>
                  </a:lnTo>
                  <a:lnTo>
                    <a:pt x="20465" y="17039"/>
                  </a:lnTo>
                  <a:lnTo>
                    <a:pt x="20399" y="16647"/>
                  </a:lnTo>
                  <a:lnTo>
                    <a:pt x="20304" y="16145"/>
                  </a:lnTo>
                  <a:lnTo>
                    <a:pt x="20144" y="15894"/>
                  </a:lnTo>
                  <a:lnTo>
                    <a:pt x="19991" y="15416"/>
                  </a:lnTo>
                  <a:lnTo>
                    <a:pt x="19958" y="15078"/>
                  </a:lnTo>
                  <a:lnTo>
                    <a:pt x="19927" y="14823"/>
                  </a:lnTo>
                  <a:lnTo>
                    <a:pt x="19888" y="14647"/>
                  </a:lnTo>
                  <a:lnTo>
                    <a:pt x="19732" y="14102"/>
                  </a:lnTo>
                  <a:lnTo>
                    <a:pt x="19592" y="13641"/>
                  </a:lnTo>
                  <a:lnTo>
                    <a:pt x="19613" y="13386"/>
                  </a:lnTo>
                  <a:lnTo>
                    <a:pt x="19553" y="12708"/>
                  </a:lnTo>
                  <a:lnTo>
                    <a:pt x="19409" y="11711"/>
                  </a:lnTo>
                  <a:lnTo>
                    <a:pt x="19217" y="10880"/>
                  </a:lnTo>
                  <a:lnTo>
                    <a:pt x="18969" y="10276"/>
                  </a:lnTo>
                  <a:lnTo>
                    <a:pt x="18725" y="9684"/>
                  </a:lnTo>
                  <a:lnTo>
                    <a:pt x="18572" y="9272"/>
                  </a:lnTo>
                  <a:cubicBezTo>
                    <a:pt x="18530" y="9314"/>
                    <a:pt x="18481" y="9323"/>
                    <a:pt x="18436" y="9296"/>
                  </a:cubicBezTo>
                  <a:cubicBezTo>
                    <a:pt x="18372" y="9258"/>
                    <a:pt x="18326" y="9157"/>
                    <a:pt x="18319" y="9037"/>
                  </a:cubicBezTo>
                  <a:lnTo>
                    <a:pt x="18247" y="8955"/>
                  </a:lnTo>
                  <a:cubicBezTo>
                    <a:pt x="18222" y="8856"/>
                    <a:pt x="18192" y="8762"/>
                    <a:pt x="18157" y="8672"/>
                  </a:cubicBezTo>
                  <a:cubicBezTo>
                    <a:pt x="18124" y="8586"/>
                    <a:pt x="18087" y="8505"/>
                    <a:pt x="18046" y="8429"/>
                  </a:cubicBezTo>
                  <a:lnTo>
                    <a:pt x="17881" y="8472"/>
                  </a:lnTo>
                  <a:lnTo>
                    <a:pt x="17986" y="8711"/>
                  </a:lnTo>
                  <a:lnTo>
                    <a:pt x="18122" y="9040"/>
                  </a:lnTo>
                  <a:lnTo>
                    <a:pt x="18232" y="9295"/>
                  </a:lnTo>
                  <a:lnTo>
                    <a:pt x="18315" y="9523"/>
                  </a:lnTo>
                  <a:lnTo>
                    <a:pt x="18335" y="9837"/>
                  </a:lnTo>
                  <a:lnTo>
                    <a:pt x="18453" y="9994"/>
                  </a:lnTo>
                  <a:lnTo>
                    <a:pt x="18539" y="10147"/>
                  </a:lnTo>
                  <a:lnTo>
                    <a:pt x="18637" y="10335"/>
                  </a:lnTo>
                  <a:lnTo>
                    <a:pt x="18699" y="10696"/>
                  </a:lnTo>
                  <a:lnTo>
                    <a:pt x="18797" y="10856"/>
                  </a:lnTo>
                  <a:lnTo>
                    <a:pt x="18830" y="10605"/>
                  </a:lnTo>
                  <a:lnTo>
                    <a:pt x="18784" y="10311"/>
                  </a:lnTo>
                  <a:lnTo>
                    <a:pt x="18893" y="10444"/>
                  </a:lnTo>
                  <a:lnTo>
                    <a:pt x="18887" y="10702"/>
                  </a:lnTo>
                  <a:lnTo>
                    <a:pt x="18882" y="10938"/>
                  </a:lnTo>
                  <a:lnTo>
                    <a:pt x="18797" y="11008"/>
                  </a:lnTo>
                  <a:lnTo>
                    <a:pt x="18867" y="11235"/>
                  </a:lnTo>
                  <a:lnTo>
                    <a:pt x="18959" y="11501"/>
                  </a:lnTo>
                  <a:lnTo>
                    <a:pt x="19062" y="11501"/>
                  </a:lnTo>
                  <a:lnTo>
                    <a:pt x="19128" y="11783"/>
                  </a:lnTo>
                  <a:lnTo>
                    <a:pt x="19194" y="12022"/>
                  </a:lnTo>
                  <a:lnTo>
                    <a:pt x="19299" y="12258"/>
                  </a:lnTo>
                  <a:lnTo>
                    <a:pt x="19391" y="12481"/>
                  </a:lnTo>
                  <a:lnTo>
                    <a:pt x="19404" y="12645"/>
                  </a:lnTo>
                  <a:lnTo>
                    <a:pt x="19437" y="12770"/>
                  </a:lnTo>
                  <a:lnTo>
                    <a:pt x="19457" y="12985"/>
                  </a:lnTo>
                  <a:lnTo>
                    <a:pt x="19490" y="13181"/>
                  </a:lnTo>
                  <a:lnTo>
                    <a:pt x="19527" y="13396"/>
                  </a:lnTo>
                  <a:lnTo>
                    <a:pt x="19535" y="13690"/>
                  </a:lnTo>
                  <a:lnTo>
                    <a:pt x="19450" y="13613"/>
                  </a:lnTo>
                  <a:lnTo>
                    <a:pt x="19418" y="13938"/>
                  </a:lnTo>
                  <a:cubicBezTo>
                    <a:pt x="19416" y="13965"/>
                    <a:pt x="19414" y="13992"/>
                    <a:pt x="19412" y="14019"/>
                  </a:cubicBezTo>
                  <a:cubicBezTo>
                    <a:pt x="19411" y="14046"/>
                    <a:pt x="19409" y="14073"/>
                    <a:pt x="19407" y="14099"/>
                  </a:cubicBezTo>
                  <a:lnTo>
                    <a:pt x="19324" y="13888"/>
                  </a:lnTo>
                  <a:lnTo>
                    <a:pt x="19256" y="13900"/>
                  </a:lnTo>
                  <a:cubicBezTo>
                    <a:pt x="19229" y="13884"/>
                    <a:pt x="19204" y="13860"/>
                    <a:pt x="19182" y="13830"/>
                  </a:cubicBezTo>
                  <a:cubicBezTo>
                    <a:pt x="19144" y="13778"/>
                    <a:pt x="19115" y="13709"/>
                    <a:pt x="19099" y="13630"/>
                  </a:cubicBezTo>
                  <a:cubicBezTo>
                    <a:pt x="19074" y="13571"/>
                    <a:pt x="19048" y="13514"/>
                    <a:pt x="19022" y="13457"/>
                  </a:cubicBezTo>
                  <a:cubicBezTo>
                    <a:pt x="18987" y="13383"/>
                    <a:pt x="18951" y="13309"/>
                    <a:pt x="18914" y="13238"/>
                  </a:cubicBezTo>
                  <a:cubicBezTo>
                    <a:pt x="18890" y="13189"/>
                    <a:pt x="18863" y="13141"/>
                    <a:pt x="18836" y="13097"/>
                  </a:cubicBezTo>
                  <a:cubicBezTo>
                    <a:pt x="18804" y="13046"/>
                    <a:pt x="18770" y="12999"/>
                    <a:pt x="18735" y="12957"/>
                  </a:cubicBezTo>
                  <a:lnTo>
                    <a:pt x="18607" y="12862"/>
                  </a:lnTo>
                  <a:lnTo>
                    <a:pt x="18537" y="12655"/>
                  </a:lnTo>
                  <a:lnTo>
                    <a:pt x="18485" y="12443"/>
                  </a:lnTo>
                  <a:lnTo>
                    <a:pt x="18485" y="12232"/>
                  </a:lnTo>
                  <a:lnTo>
                    <a:pt x="18524" y="11844"/>
                  </a:lnTo>
                  <a:lnTo>
                    <a:pt x="18522" y="11374"/>
                  </a:lnTo>
                  <a:lnTo>
                    <a:pt x="18463" y="11103"/>
                  </a:lnTo>
                  <a:lnTo>
                    <a:pt x="18325" y="10880"/>
                  </a:lnTo>
                  <a:lnTo>
                    <a:pt x="18177" y="10554"/>
                  </a:lnTo>
                  <a:lnTo>
                    <a:pt x="18076" y="10495"/>
                  </a:lnTo>
                  <a:lnTo>
                    <a:pt x="17975" y="10495"/>
                  </a:lnTo>
                  <a:lnTo>
                    <a:pt x="17912" y="10531"/>
                  </a:lnTo>
                  <a:lnTo>
                    <a:pt x="17868" y="10778"/>
                  </a:lnTo>
                  <a:lnTo>
                    <a:pt x="17772" y="10789"/>
                  </a:lnTo>
                  <a:lnTo>
                    <a:pt x="17726" y="10624"/>
                  </a:lnTo>
                  <a:lnTo>
                    <a:pt x="17693" y="10412"/>
                  </a:lnTo>
                  <a:lnTo>
                    <a:pt x="17648" y="10178"/>
                  </a:lnTo>
                  <a:lnTo>
                    <a:pt x="17611" y="10088"/>
                  </a:lnTo>
                  <a:lnTo>
                    <a:pt x="17495" y="9991"/>
                  </a:lnTo>
                  <a:lnTo>
                    <a:pt x="17432" y="9874"/>
                  </a:lnTo>
                  <a:lnTo>
                    <a:pt x="17434" y="9725"/>
                  </a:lnTo>
                  <a:lnTo>
                    <a:pt x="17348" y="9467"/>
                  </a:lnTo>
                  <a:lnTo>
                    <a:pt x="17287" y="9251"/>
                  </a:lnTo>
                  <a:lnTo>
                    <a:pt x="17189" y="9133"/>
                  </a:lnTo>
                  <a:lnTo>
                    <a:pt x="17228" y="9309"/>
                  </a:lnTo>
                  <a:lnTo>
                    <a:pt x="17287" y="9508"/>
                  </a:lnTo>
                  <a:lnTo>
                    <a:pt x="17307" y="9659"/>
                  </a:lnTo>
                  <a:lnTo>
                    <a:pt x="17346" y="9929"/>
                  </a:lnTo>
                  <a:lnTo>
                    <a:pt x="17403" y="10239"/>
                  </a:lnTo>
                  <a:lnTo>
                    <a:pt x="17487" y="10525"/>
                  </a:lnTo>
                  <a:lnTo>
                    <a:pt x="17467" y="10678"/>
                  </a:lnTo>
                  <a:lnTo>
                    <a:pt x="17306" y="10380"/>
                  </a:lnTo>
                  <a:lnTo>
                    <a:pt x="17262" y="10267"/>
                  </a:lnTo>
                  <a:cubicBezTo>
                    <a:pt x="17251" y="10247"/>
                    <a:pt x="17241" y="10228"/>
                    <a:pt x="17230" y="10208"/>
                  </a:cubicBezTo>
                  <a:cubicBezTo>
                    <a:pt x="17219" y="10189"/>
                    <a:pt x="17208" y="10169"/>
                    <a:pt x="17197" y="10150"/>
                  </a:cubicBezTo>
                  <a:lnTo>
                    <a:pt x="17074" y="10079"/>
                  </a:lnTo>
                  <a:lnTo>
                    <a:pt x="17044" y="9958"/>
                  </a:lnTo>
                  <a:lnTo>
                    <a:pt x="16952" y="9852"/>
                  </a:lnTo>
                  <a:lnTo>
                    <a:pt x="16830" y="9710"/>
                  </a:lnTo>
                  <a:lnTo>
                    <a:pt x="16714" y="9503"/>
                  </a:lnTo>
                  <a:cubicBezTo>
                    <a:pt x="16693" y="9499"/>
                    <a:pt x="16673" y="9495"/>
                    <a:pt x="16652" y="9491"/>
                  </a:cubicBezTo>
                  <a:cubicBezTo>
                    <a:pt x="16631" y="9487"/>
                    <a:pt x="16610" y="9483"/>
                    <a:pt x="16590" y="9479"/>
                  </a:cubicBezTo>
                  <a:lnTo>
                    <a:pt x="16679" y="9690"/>
                  </a:lnTo>
                  <a:lnTo>
                    <a:pt x="16593" y="9705"/>
                  </a:lnTo>
                  <a:lnTo>
                    <a:pt x="16681" y="9850"/>
                  </a:lnTo>
                  <a:lnTo>
                    <a:pt x="16896" y="10027"/>
                  </a:lnTo>
                  <a:lnTo>
                    <a:pt x="17014" y="10234"/>
                  </a:lnTo>
                  <a:lnTo>
                    <a:pt x="17120" y="10490"/>
                  </a:lnTo>
                  <a:lnTo>
                    <a:pt x="17176" y="10650"/>
                  </a:lnTo>
                  <a:lnTo>
                    <a:pt x="17223" y="10823"/>
                  </a:lnTo>
                  <a:lnTo>
                    <a:pt x="17242" y="10963"/>
                  </a:lnTo>
                  <a:lnTo>
                    <a:pt x="17255" y="11139"/>
                  </a:lnTo>
                  <a:lnTo>
                    <a:pt x="17221" y="11277"/>
                  </a:lnTo>
                  <a:lnTo>
                    <a:pt x="17122" y="11218"/>
                  </a:lnTo>
                  <a:lnTo>
                    <a:pt x="17044" y="11065"/>
                  </a:lnTo>
                  <a:lnTo>
                    <a:pt x="16972" y="10901"/>
                  </a:lnTo>
                  <a:lnTo>
                    <a:pt x="16915" y="10869"/>
                  </a:lnTo>
                  <a:lnTo>
                    <a:pt x="16799" y="10810"/>
                  </a:lnTo>
                  <a:lnTo>
                    <a:pt x="16735" y="10569"/>
                  </a:lnTo>
                  <a:lnTo>
                    <a:pt x="16702" y="10456"/>
                  </a:lnTo>
                  <a:lnTo>
                    <a:pt x="16623" y="10338"/>
                  </a:lnTo>
                  <a:lnTo>
                    <a:pt x="16548" y="10162"/>
                  </a:lnTo>
                  <a:lnTo>
                    <a:pt x="16496" y="9985"/>
                  </a:lnTo>
                  <a:lnTo>
                    <a:pt x="16496" y="9856"/>
                  </a:lnTo>
                  <a:lnTo>
                    <a:pt x="16399" y="9684"/>
                  </a:lnTo>
                  <a:lnTo>
                    <a:pt x="16319" y="9746"/>
                  </a:lnTo>
                  <a:lnTo>
                    <a:pt x="16148" y="9582"/>
                  </a:lnTo>
                  <a:cubicBezTo>
                    <a:pt x="16168" y="9621"/>
                    <a:pt x="16188" y="9660"/>
                    <a:pt x="16208" y="9700"/>
                  </a:cubicBezTo>
                  <a:cubicBezTo>
                    <a:pt x="16228" y="9739"/>
                    <a:pt x="16248" y="9778"/>
                    <a:pt x="16268" y="9817"/>
                  </a:cubicBezTo>
                  <a:lnTo>
                    <a:pt x="16161" y="9785"/>
                  </a:lnTo>
                  <a:lnTo>
                    <a:pt x="16031" y="9605"/>
                  </a:lnTo>
                  <a:lnTo>
                    <a:pt x="15928" y="9436"/>
                  </a:lnTo>
                  <a:lnTo>
                    <a:pt x="15928" y="9271"/>
                  </a:lnTo>
                  <a:lnTo>
                    <a:pt x="16064" y="9294"/>
                  </a:lnTo>
                  <a:lnTo>
                    <a:pt x="15920" y="9071"/>
                  </a:lnTo>
                  <a:lnTo>
                    <a:pt x="15866" y="9021"/>
                  </a:lnTo>
                  <a:lnTo>
                    <a:pt x="15866" y="8880"/>
                  </a:lnTo>
                  <a:cubicBezTo>
                    <a:pt x="15853" y="8850"/>
                    <a:pt x="15840" y="8820"/>
                    <a:pt x="15827" y="8790"/>
                  </a:cubicBezTo>
                  <a:cubicBezTo>
                    <a:pt x="15814" y="8760"/>
                    <a:pt x="15802" y="8730"/>
                    <a:pt x="15789" y="8700"/>
                  </a:cubicBezTo>
                  <a:lnTo>
                    <a:pt x="15699" y="8587"/>
                  </a:lnTo>
                  <a:lnTo>
                    <a:pt x="15800" y="8465"/>
                  </a:lnTo>
                  <a:lnTo>
                    <a:pt x="15955" y="8825"/>
                  </a:lnTo>
                  <a:lnTo>
                    <a:pt x="16018" y="8926"/>
                  </a:lnTo>
                  <a:lnTo>
                    <a:pt x="16064" y="8785"/>
                  </a:lnTo>
                  <a:lnTo>
                    <a:pt x="16025" y="8621"/>
                  </a:lnTo>
                  <a:lnTo>
                    <a:pt x="16110" y="8648"/>
                  </a:lnTo>
                  <a:lnTo>
                    <a:pt x="16224" y="8926"/>
                  </a:lnTo>
                  <a:lnTo>
                    <a:pt x="16327" y="9004"/>
                  </a:lnTo>
                  <a:lnTo>
                    <a:pt x="16507" y="8902"/>
                  </a:lnTo>
                  <a:lnTo>
                    <a:pt x="16625" y="8926"/>
                  </a:lnTo>
                  <a:lnTo>
                    <a:pt x="16756" y="8993"/>
                  </a:lnTo>
                  <a:lnTo>
                    <a:pt x="16815" y="8935"/>
                  </a:lnTo>
                  <a:lnTo>
                    <a:pt x="16815" y="8794"/>
                  </a:lnTo>
                  <a:lnTo>
                    <a:pt x="16917" y="8704"/>
                  </a:lnTo>
                  <a:lnTo>
                    <a:pt x="16989" y="8868"/>
                  </a:lnTo>
                  <a:lnTo>
                    <a:pt x="17083" y="8926"/>
                  </a:lnTo>
                  <a:lnTo>
                    <a:pt x="17192" y="9012"/>
                  </a:lnTo>
                  <a:lnTo>
                    <a:pt x="17004" y="8639"/>
                  </a:lnTo>
                  <a:lnTo>
                    <a:pt x="16796" y="8294"/>
                  </a:lnTo>
                  <a:lnTo>
                    <a:pt x="16703" y="8212"/>
                  </a:lnTo>
                  <a:lnTo>
                    <a:pt x="16690" y="8028"/>
                  </a:lnTo>
                  <a:lnTo>
                    <a:pt x="16653" y="7942"/>
                  </a:lnTo>
                  <a:lnTo>
                    <a:pt x="16554" y="7699"/>
                  </a:lnTo>
                  <a:lnTo>
                    <a:pt x="16495" y="7535"/>
                  </a:lnTo>
                  <a:lnTo>
                    <a:pt x="16397" y="7441"/>
                  </a:lnTo>
                  <a:lnTo>
                    <a:pt x="16208" y="7323"/>
                  </a:lnTo>
                  <a:lnTo>
                    <a:pt x="16078" y="7281"/>
                  </a:lnTo>
                  <a:lnTo>
                    <a:pt x="15916" y="7194"/>
                  </a:lnTo>
                  <a:cubicBezTo>
                    <a:pt x="15898" y="7121"/>
                    <a:pt x="15877" y="7050"/>
                    <a:pt x="15853" y="6983"/>
                  </a:cubicBezTo>
                  <a:cubicBezTo>
                    <a:pt x="15819" y="6886"/>
                    <a:pt x="15778" y="6797"/>
                    <a:pt x="15733" y="6716"/>
                  </a:cubicBezTo>
                  <a:lnTo>
                    <a:pt x="15849" y="6650"/>
                  </a:lnTo>
                  <a:lnTo>
                    <a:pt x="15908" y="6771"/>
                  </a:lnTo>
                  <a:lnTo>
                    <a:pt x="16006" y="6865"/>
                  </a:lnTo>
                  <a:lnTo>
                    <a:pt x="16043" y="6709"/>
                  </a:lnTo>
                  <a:lnTo>
                    <a:pt x="16076" y="6580"/>
                  </a:lnTo>
                  <a:lnTo>
                    <a:pt x="16102" y="6415"/>
                  </a:lnTo>
                  <a:lnTo>
                    <a:pt x="16050" y="6289"/>
                  </a:lnTo>
                  <a:lnTo>
                    <a:pt x="15990" y="6090"/>
                  </a:lnTo>
                  <a:lnTo>
                    <a:pt x="15872" y="5960"/>
                  </a:lnTo>
                  <a:lnTo>
                    <a:pt x="15754" y="5795"/>
                  </a:lnTo>
                  <a:lnTo>
                    <a:pt x="15754" y="5678"/>
                  </a:lnTo>
                  <a:lnTo>
                    <a:pt x="15747" y="5514"/>
                  </a:lnTo>
                  <a:lnTo>
                    <a:pt x="15629" y="5350"/>
                  </a:lnTo>
                  <a:lnTo>
                    <a:pt x="15498" y="5291"/>
                  </a:lnTo>
                  <a:lnTo>
                    <a:pt x="15377" y="5244"/>
                  </a:lnTo>
                  <a:lnTo>
                    <a:pt x="15218" y="5151"/>
                  </a:lnTo>
                  <a:lnTo>
                    <a:pt x="15027" y="5057"/>
                  </a:lnTo>
                  <a:lnTo>
                    <a:pt x="14951" y="5057"/>
                  </a:lnTo>
                  <a:lnTo>
                    <a:pt x="14805" y="4924"/>
                  </a:lnTo>
                  <a:lnTo>
                    <a:pt x="14753" y="4736"/>
                  </a:lnTo>
                  <a:lnTo>
                    <a:pt x="14654" y="4665"/>
                  </a:lnTo>
                  <a:cubicBezTo>
                    <a:pt x="14618" y="4619"/>
                    <a:pt x="14583" y="4567"/>
                    <a:pt x="14551" y="4512"/>
                  </a:cubicBezTo>
                  <a:cubicBezTo>
                    <a:pt x="14509" y="4441"/>
                    <a:pt x="14471" y="4363"/>
                    <a:pt x="14426" y="4297"/>
                  </a:cubicBezTo>
                  <a:cubicBezTo>
                    <a:pt x="14366" y="4207"/>
                    <a:pt x="14296" y="4141"/>
                    <a:pt x="14221" y="4101"/>
                  </a:cubicBezTo>
                  <a:lnTo>
                    <a:pt x="14208" y="4261"/>
                  </a:lnTo>
                  <a:lnTo>
                    <a:pt x="14353" y="4386"/>
                  </a:lnTo>
                  <a:lnTo>
                    <a:pt x="14660" y="4807"/>
                  </a:lnTo>
                  <a:lnTo>
                    <a:pt x="14734" y="4924"/>
                  </a:lnTo>
                  <a:lnTo>
                    <a:pt x="14616" y="5124"/>
                  </a:lnTo>
                  <a:lnTo>
                    <a:pt x="14536" y="5069"/>
                  </a:lnTo>
                  <a:lnTo>
                    <a:pt x="14371" y="5081"/>
                  </a:lnTo>
                  <a:lnTo>
                    <a:pt x="14268" y="5045"/>
                  </a:lnTo>
                  <a:lnTo>
                    <a:pt x="14169" y="4932"/>
                  </a:lnTo>
                  <a:lnTo>
                    <a:pt x="14064" y="4790"/>
                  </a:lnTo>
                  <a:cubicBezTo>
                    <a:pt x="14027" y="4784"/>
                    <a:pt x="13989" y="4773"/>
                    <a:pt x="13953" y="4755"/>
                  </a:cubicBezTo>
                  <a:cubicBezTo>
                    <a:pt x="13881" y="4720"/>
                    <a:pt x="13812" y="4663"/>
                    <a:pt x="13751" y="4586"/>
                  </a:cubicBezTo>
                  <a:lnTo>
                    <a:pt x="13626" y="4586"/>
                  </a:lnTo>
                  <a:lnTo>
                    <a:pt x="13704" y="4815"/>
                  </a:lnTo>
                  <a:lnTo>
                    <a:pt x="13805" y="4877"/>
                  </a:lnTo>
                  <a:lnTo>
                    <a:pt x="13912" y="4978"/>
                  </a:lnTo>
                  <a:lnTo>
                    <a:pt x="14054" y="5110"/>
                  </a:lnTo>
                  <a:lnTo>
                    <a:pt x="14200" y="5122"/>
                  </a:lnTo>
                  <a:lnTo>
                    <a:pt x="14341" y="5193"/>
                  </a:lnTo>
                  <a:lnTo>
                    <a:pt x="14409" y="5310"/>
                  </a:lnTo>
                  <a:lnTo>
                    <a:pt x="14551" y="5401"/>
                  </a:lnTo>
                  <a:lnTo>
                    <a:pt x="14665" y="5526"/>
                  </a:lnTo>
                  <a:lnTo>
                    <a:pt x="14777" y="5585"/>
                  </a:lnTo>
                  <a:lnTo>
                    <a:pt x="14803" y="5443"/>
                  </a:lnTo>
                  <a:lnTo>
                    <a:pt x="14727" y="5307"/>
                  </a:lnTo>
                  <a:lnTo>
                    <a:pt x="14746" y="5201"/>
                  </a:lnTo>
                  <a:lnTo>
                    <a:pt x="14832" y="5178"/>
                  </a:lnTo>
                  <a:lnTo>
                    <a:pt x="14850" y="5345"/>
                  </a:lnTo>
                  <a:lnTo>
                    <a:pt x="15040" y="5345"/>
                  </a:lnTo>
                  <a:lnTo>
                    <a:pt x="15097" y="5473"/>
                  </a:lnTo>
                  <a:lnTo>
                    <a:pt x="15143" y="5638"/>
                  </a:lnTo>
                  <a:lnTo>
                    <a:pt x="15231" y="5795"/>
                  </a:lnTo>
                  <a:lnTo>
                    <a:pt x="15371" y="5771"/>
                  </a:lnTo>
                  <a:lnTo>
                    <a:pt x="15454" y="5747"/>
                  </a:lnTo>
                  <a:lnTo>
                    <a:pt x="15548" y="5771"/>
                  </a:lnTo>
                  <a:lnTo>
                    <a:pt x="15640" y="5912"/>
                  </a:lnTo>
                  <a:lnTo>
                    <a:pt x="15713" y="6050"/>
                  </a:lnTo>
                  <a:lnTo>
                    <a:pt x="15776" y="6107"/>
                  </a:lnTo>
                  <a:lnTo>
                    <a:pt x="15877" y="6262"/>
                  </a:lnTo>
                  <a:lnTo>
                    <a:pt x="15969" y="6317"/>
                  </a:lnTo>
                  <a:lnTo>
                    <a:pt x="16008" y="6454"/>
                  </a:lnTo>
                  <a:lnTo>
                    <a:pt x="15993" y="6635"/>
                  </a:lnTo>
                  <a:lnTo>
                    <a:pt x="15761" y="6583"/>
                  </a:lnTo>
                  <a:lnTo>
                    <a:pt x="15595" y="6548"/>
                  </a:lnTo>
                  <a:lnTo>
                    <a:pt x="15529" y="6594"/>
                  </a:lnTo>
                  <a:cubicBezTo>
                    <a:pt x="15502" y="6606"/>
                    <a:pt x="15480" y="6643"/>
                    <a:pt x="15472" y="6692"/>
                  </a:cubicBezTo>
                  <a:cubicBezTo>
                    <a:pt x="15450" y="6832"/>
                    <a:pt x="15530" y="6954"/>
                    <a:pt x="15604" y="6892"/>
                  </a:cubicBezTo>
                  <a:lnTo>
                    <a:pt x="15660" y="6962"/>
                  </a:lnTo>
                  <a:lnTo>
                    <a:pt x="15750" y="7076"/>
                  </a:lnTo>
                  <a:lnTo>
                    <a:pt x="15770" y="7193"/>
                  </a:lnTo>
                  <a:lnTo>
                    <a:pt x="15750" y="7322"/>
                  </a:lnTo>
                  <a:lnTo>
                    <a:pt x="15647" y="7404"/>
                  </a:lnTo>
                  <a:lnTo>
                    <a:pt x="15496" y="7381"/>
                  </a:lnTo>
                  <a:cubicBezTo>
                    <a:pt x="15439" y="7357"/>
                    <a:pt x="15382" y="7334"/>
                    <a:pt x="15325" y="7310"/>
                  </a:cubicBezTo>
                  <a:cubicBezTo>
                    <a:pt x="15287" y="7294"/>
                    <a:pt x="15249" y="7279"/>
                    <a:pt x="15211" y="7263"/>
                  </a:cubicBezTo>
                  <a:cubicBezTo>
                    <a:pt x="15178" y="7253"/>
                    <a:pt x="15146" y="7237"/>
                    <a:pt x="15115" y="7216"/>
                  </a:cubicBezTo>
                  <a:cubicBezTo>
                    <a:pt x="15055" y="7175"/>
                    <a:pt x="15000" y="7114"/>
                    <a:pt x="14946" y="7051"/>
                  </a:cubicBezTo>
                  <a:cubicBezTo>
                    <a:pt x="14901" y="6998"/>
                    <a:pt x="14856" y="6943"/>
                    <a:pt x="14812" y="6886"/>
                  </a:cubicBezTo>
                  <a:lnTo>
                    <a:pt x="14701" y="6781"/>
                  </a:lnTo>
                  <a:lnTo>
                    <a:pt x="14628" y="6581"/>
                  </a:lnTo>
                  <a:lnTo>
                    <a:pt x="14552" y="6460"/>
                  </a:lnTo>
                  <a:lnTo>
                    <a:pt x="14427" y="6249"/>
                  </a:lnTo>
                  <a:lnTo>
                    <a:pt x="14008" y="5995"/>
                  </a:lnTo>
                  <a:lnTo>
                    <a:pt x="13773" y="5752"/>
                  </a:lnTo>
                  <a:lnTo>
                    <a:pt x="13618" y="5646"/>
                  </a:lnTo>
                  <a:lnTo>
                    <a:pt x="13668" y="5807"/>
                  </a:lnTo>
                  <a:lnTo>
                    <a:pt x="13459" y="5705"/>
                  </a:lnTo>
                  <a:lnTo>
                    <a:pt x="13336" y="5611"/>
                  </a:lnTo>
                  <a:lnTo>
                    <a:pt x="13218" y="5505"/>
                  </a:lnTo>
                  <a:lnTo>
                    <a:pt x="13086" y="5340"/>
                  </a:lnTo>
                  <a:lnTo>
                    <a:pt x="12928" y="5187"/>
                  </a:lnTo>
                  <a:lnTo>
                    <a:pt x="12829" y="5070"/>
                  </a:lnTo>
                  <a:lnTo>
                    <a:pt x="12805" y="4968"/>
                  </a:lnTo>
                  <a:lnTo>
                    <a:pt x="12632" y="4933"/>
                  </a:lnTo>
                  <a:lnTo>
                    <a:pt x="12585" y="4795"/>
                  </a:lnTo>
                  <a:lnTo>
                    <a:pt x="12542" y="4623"/>
                  </a:lnTo>
                  <a:lnTo>
                    <a:pt x="12470" y="4531"/>
                  </a:lnTo>
                  <a:lnTo>
                    <a:pt x="12439" y="4311"/>
                  </a:lnTo>
                  <a:lnTo>
                    <a:pt x="12524" y="4252"/>
                  </a:lnTo>
                  <a:lnTo>
                    <a:pt x="12522" y="4084"/>
                  </a:lnTo>
                  <a:lnTo>
                    <a:pt x="12446" y="4049"/>
                  </a:lnTo>
                  <a:lnTo>
                    <a:pt x="12446" y="3892"/>
                  </a:lnTo>
                  <a:lnTo>
                    <a:pt x="12389" y="3724"/>
                  </a:lnTo>
                  <a:lnTo>
                    <a:pt x="12352" y="3576"/>
                  </a:lnTo>
                  <a:lnTo>
                    <a:pt x="12292" y="3369"/>
                  </a:lnTo>
                  <a:lnTo>
                    <a:pt x="12279" y="3219"/>
                  </a:lnTo>
                  <a:lnTo>
                    <a:pt x="12386" y="3162"/>
                  </a:lnTo>
                  <a:lnTo>
                    <a:pt x="12555" y="3138"/>
                  </a:lnTo>
                  <a:lnTo>
                    <a:pt x="12614" y="3330"/>
                  </a:lnTo>
                  <a:lnTo>
                    <a:pt x="12699" y="3479"/>
                  </a:lnTo>
                  <a:lnTo>
                    <a:pt x="12786" y="3690"/>
                  </a:lnTo>
                  <a:lnTo>
                    <a:pt x="12924" y="3743"/>
                  </a:lnTo>
                  <a:lnTo>
                    <a:pt x="12970" y="3587"/>
                  </a:lnTo>
                  <a:lnTo>
                    <a:pt x="13119" y="3622"/>
                  </a:lnTo>
                  <a:lnTo>
                    <a:pt x="13075" y="3363"/>
                  </a:lnTo>
                  <a:lnTo>
                    <a:pt x="12994" y="3433"/>
                  </a:lnTo>
                  <a:lnTo>
                    <a:pt x="12918" y="3445"/>
                  </a:lnTo>
                  <a:lnTo>
                    <a:pt x="12848" y="3410"/>
                  </a:lnTo>
                  <a:lnTo>
                    <a:pt x="12780" y="3320"/>
                  </a:lnTo>
                  <a:lnTo>
                    <a:pt x="12656" y="3211"/>
                  </a:lnTo>
                  <a:lnTo>
                    <a:pt x="12432" y="3030"/>
                  </a:lnTo>
                  <a:lnTo>
                    <a:pt x="12318" y="3046"/>
                  </a:lnTo>
                  <a:lnTo>
                    <a:pt x="12270" y="2956"/>
                  </a:lnTo>
                  <a:lnTo>
                    <a:pt x="12192" y="2991"/>
                  </a:lnTo>
                  <a:lnTo>
                    <a:pt x="12146" y="3120"/>
                  </a:lnTo>
                  <a:lnTo>
                    <a:pt x="12041" y="3155"/>
                  </a:lnTo>
                  <a:lnTo>
                    <a:pt x="11985" y="3225"/>
                  </a:lnTo>
                  <a:lnTo>
                    <a:pt x="11911" y="3108"/>
                  </a:lnTo>
                  <a:lnTo>
                    <a:pt x="11854" y="2983"/>
                  </a:lnTo>
                  <a:lnTo>
                    <a:pt x="11985" y="2908"/>
                  </a:lnTo>
                  <a:lnTo>
                    <a:pt x="12027" y="2806"/>
                  </a:lnTo>
                  <a:lnTo>
                    <a:pt x="11961" y="2747"/>
                  </a:lnTo>
                  <a:lnTo>
                    <a:pt x="11856" y="2759"/>
                  </a:lnTo>
                  <a:lnTo>
                    <a:pt x="11654" y="2818"/>
                  </a:lnTo>
                  <a:lnTo>
                    <a:pt x="11644" y="2963"/>
                  </a:lnTo>
                  <a:lnTo>
                    <a:pt x="11565" y="2998"/>
                  </a:lnTo>
                  <a:lnTo>
                    <a:pt x="11447" y="2939"/>
                  </a:lnTo>
                  <a:lnTo>
                    <a:pt x="11484" y="2787"/>
                  </a:lnTo>
                  <a:lnTo>
                    <a:pt x="11601" y="2767"/>
                  </a:lnTo>
                  <a:lnTo>
                    <a:pt x="11411" y="2709"/>
                  </a:lnTo>
                  <a:lnTo>
                    <a:pt x="11181" y="2594"/>
                  </a:lnTo>
                  <a:lnTo>
                    <a:pt x="11205" y="2473"/>
                  </a:lnTo>
                  <a:lnTo>
                    <a:pt x="10949" y="2473"/>
                  </a:lnTo>
                  <a:lnTo>
                    <a:pt x="10859" y="2391"/>
                  </a:lnTo>
                  <a:lnTo>
                    <a:pt x="10836" y="2266"/>
                  </a:lnTo>
                  <a:lnTo>
                    <a:pt x="10753" y="2337"/>
                  </a:lnTo>
                  <a:lnTo>
                    <a:pt x="10783" y="2528"/>
                  </a:lnTo>
                  <a:lnTo>
                    <a:pt x="10705" y="2591"/>
                  </a:lnTo>
                  <a:lnTo>
                    <a:pt x="10829" y="2655"/>
                  </a:lnTo>
                  <a:lnTo>
                    <a:pt x="10941" y="2667"/>
                  </a:lnTo>
                  <a:lnTo>
                    <a:pt x="11077" y="2820"/>
                  </a:lnTo>
                  <a:lnTo>
                    <a:pt x="11180" y="2968"/>
                  </a:lnTo>
                  <a:lnTo>
                    <a:pt x="11098" y="3145"/>
                  </a:lnTo>
                  <a:lnTo>
                    <a:pt x="10969" y="3191"/>
                  </a:lnTo>
                  <a:lnTo>
                    <a:pt x="10829" y="3203"/>
                  </a:lnTo>
                  <a:lnTo>
                    <a:pt x="10711" y="3309"/>
                  </a:lnTo>
                  <a:lnTo>
                    <a:pt x="10601" y="3427"/>
                  </a:lnTo>
                  <a:lnTo>
                    <a:pt x="10504" y="3544"/>
                  </a:lnTo>
                  <a:lnTo>
                    <a:pt x="10414" y="3544"/>
                  </a:lnTo>
                  <a:lnTo>
                    <a:pt x="10330" y="3497"/>
                  </a:lnTo>
                  <a:lnTo>
                    <a:pt x="10164" y="3497"/>
                  </a:lnTo>
                  <a:lnTo>
                    <a:pt x="10098" y="3520"/>
                  </a:lnTo>
                  <a:lnTo>
                    <a:pt x="9890" y="3508"/>
                  </a:lnTo>
                  <a:lnTo>
                    <a:pt x="9724" y="3532"/>
                  </a:lnTo>
                  <a:lnTo>
                    <a:pt x="9643" y="3497"/>
                  </a:lnTo>
                  <a:lnTo>
                    <a:pt x="9713" y="3293"/>
                  </a:lnTo>
                  <a:lnTo>
                    <a:pt x="9851" y="3269"/>
                  </a:lnTo>
                  <a:lnTo>
                    <a:pt x="9958" y="3277"/>
                  </a:lnTo>
                  <a:lnTo>
                    <a:pt x="10123" y="3277"/>
                  </a:lnTo>
                  <a:lnTo>
                    <a:pt x="10213" y="3297"/>
                  </a:lnTo>
                  <a:cubicBezTo>
                    <a:pt x="10235" y="3286"/>
                    <a:pt x="10257" y="3274"/>
                    <a:pt x="10278" y="3262"/>
                  </a:cubicBezTo>
                  <a:cubicBezTo>
                    <a:pt x="10331" y="3231"/>
                    <a:pt x="10383" y="3196"/>
                    <a:pt x="10434" y="3156"/>
                  </a:cubicBezTo>
                  <a:lnTo>
                    <a:pt x="10537" y="3073"/>
                  </a:lnTo>
                  <a:cubicBezTo>
                    <a:pt x="10587" y="3061"/>
                    <a:pt x="10635" y="3037"/>
                    <a:pt x="10682" y="3003"/>
                  </a:cubicBezTo>
                  <a:cubicBezTo>
                    <a:pt x="10709" y="2983"/>
                    <a:pt x="10735" y="2960"/>
                    <a:pt x="10760" y="2933"/>
                  </a:cubicBezTo>
                  <a:lnTo>
                    <a:pt x="10845" y="2827"/>
                  </a:lnTo>
                  <a:lnTo>
                    <a:pt x="10603" y="2467"/>
                  </a:lnTo>
                  <a:lnTo>
                    <a:pt x="10462" y="2362"/>
                  </a:lnTo>
                  <a:lnTo>
                    <a:pt x="10412" y="2264"/>
                  </a:lnTo>
                  <a:lnTo>
                    <a:pt x="10265" y="2064"/>
                  </a:lnTo>
                  <a:lnTo>
                    <a:pt x="10161" y="2017"/>
                  </a:lnTo>
                  <a:lnTo>
                    <a:pt x="10195" y="2209"/>
                  </a:lnTo>
                  <a:lnTo>
                    <a:pt x="10183" y="2334"/>
                  </a:lnTo>
                  <a:lnTo>
                    <a:pt x="10112" y="2400"/>
                  </a:lnTo>
                  <a:lnTo>
                    <a:pt x="9985" y="2471"/>
                  </a:lnTo>
                  <a:lnTo>
                    <a:pt x="9919" y="2595"/>
                  </a:lnTo>
                  <a:lnTo>
                    <a:pt x="9851" y="2631"/>
                  </a:lnTo>
                  <a:lnTo>
                    <a:pt x="9762" y="2702"/>
                  </a:lnTo>
                  <a:lnTo>
                    <a:pt x="9586" y="2584"/>
                  </a:lnTo>
                  <a:lnTo>
                    <a:pt x="9620" y="2459"/>
                  </a:lnTo>
                  <a:lnTo>
                    <a:pt x="9672" y="2350"/>
                  </a:lnTo>
                  <a:lnTo>
                    <a:pt x="9681" y="2241"/>
                  </a:lnTo>
                  <a:lnTo>
                    <a:pt x="9726" y="1986"/>
                  </a:lnTo>
                  <a:lnTo>
                    <a:pt x="9713" y="1813"/>
                  </a:lnTo>
                  <a:lnTo>
                    <a:pt x="9842" y="1677"/>
                  </a:lnTo>
                  <a:lnTo>
                    <a:pt x="9919" y="1654"/>
                  </a:lnTo>
                  <a:lnTo>
                    <a:pt x="9974" y="1564"/>
                  </a:lnTo>
                  <a:lnTo>
                    <a:pt x="9839" y="1552"/>
                  </a:lnTo>
                  <a:lnTo>
                    <a:pt x="9736" y="1599"/>
                  </a:lnTo>
                  <a:lnTo>
                    <a:pt x="9642" y="1713"/>
                  </a:lnTo>
                  <a:lnTo>
                    <a:pt x="9638" y="1944"/>
                  </a:lnTo>
                  <a:lnTo>
                    <a:pt x="9619" y="2149"/>
                  </a:lnTo>
                  <a:lnTo>
                    <a:pt x="9597" y="2321"/>
                  </a:lnTo>
                  <a:lnTo>
                    <a:pt x="9507" y="2426"/>
                  </a:lnTo>
                  <a:lnTo>
                    <a:pt x="9470" y="2633"/>
                  </a:lnTo>
                  <a:lnTo>
                    <a:pt x="9387" y="2563"/>
                  </a:lnTo>
                  <a:lnTo>
                    <a:pt x="9420" y="2422"/>
                  </a:lnTo>
                  <a:lnTo>
                    <a:pt x="9414" y="2273"/>
                  </a:lnTo>
                  <a:lnTo>
                    <a:pt x="9317" y="2391"/>
                  </a:lnTo>
                  <a:lnTo>
                    <a:pt x="9256" y="2450"/>
                  </a:lnTo>
                  <a:lnTo>
                    <a:pt x="9144" y="2450"/>
                  </a:lnTo>
                  <a:lnTo>
                    <a:pt x="9026" y="2344"/>
                  </a:lnTo>
                  <a:lnTo>
                    <a:pt x="8960" y="2364"/>
                  </a:lnTo>
                  <a:lnTo>
                    <a:pt x="9052" y="2528"/>
                  </a:lnTo>
                  <a:lnTo>
                    <a:pt x="8986" y="2692"/>
                  </a:lnTo>
                  <a:lnTo>
                    <a:pt x="8866" y="2704"/>
                  </a:lnTo>
                  <a:lnTo>
                    <a:pt x="8737" y="2657"/>
                  </a:lnTo>
                  <a:lnTo>
                    <a:pt x="8588" y="2669"/>
                  </a:lnTo>
                  <a:lnTo>
                    <a:pt x="8708" y="2818"/>
                  </a:lnTo>
                  <a:lnTo>
                    <a:pt x="8704" y="2943"/>
                  </a:lnTo>
                  <a:lnTo>
                    <a:pt x="8619" y="2966"/>
                  </a:lnTo>
                  <a:lnTo>
                    <a:pt x="8490" y="3049"/>
                  </a:lnTo>
                  <a:lnTo>
                    <a:pt x="8317" y="3162"/>
                  </a:lnTo>
                  <a:lnTo>
                    <a:pt x="8223" y="3264"/>
                  </a:lnTo>
                  <a:lnTo>
                    <a:pt x="8190" y="3452"/>
                  </a:lnTo>
                  <a:lnTo>
                    <a:pt x="8125" y="3440"/>
                  </a:lnTo>
                  <a:lnTo>
                    <a:pt x="8047" y="3366"/>
                  </a:lnTo>
                  <a:lnTo>
                    <a:pt x="7916" y="3402"/>
                  </a:lnTo>
                  <a:lnTo>
                    <a:pt x="7870" y="3579"/>
                  </a:lnTo>
                  <a:lnTo>
                    <a:pt x="7830" y="3696"/>
                  </a:lnTo>
                  <a:lnTo>
                    <a:pt x="7706" y="3767"/>
                  </a:lnTo>
                  <a:lnTo>
                    <a:pt x="7588" y="3708"/>
                  </a:lnTo>
                  <a:lnTo>
                    <a:pt x="7518" y="3637"/>
                  </a:lnTo>
                  <a:lnTo>
                    <a:pt x="7374" y="3728"/>
                  </a:lnTo>
                  <a:lnTo>
                    <a:pt x="7276" y="3814"/>
                  </a:lnTo>
                  <a:lnTo>
                    <a:pt x="7250" y="3709"/>
                  </a:lnTo>
                  <a:lnTo>
                    <a:pt x="7132" y="3651"/>
                  </a:lnTo>
                  <a:lnTo>
                    <a:pt x="7044" y="3662"/>
                  </a:lnTo>
                  <a:lnTo>
                    <a:pt x="7031" y="3416"/>
                  </a:lnTo>
                  <a:lnTo>
                    <a:pt x="7130" y="3325"/>
                  </a:lnTo>
                  <a:lnTo>
                    <a:pt x="7056" y="3263"/>
                  </a:lnTo>
                  <a:lnTo>
                    <a:pt x="6974" y="325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lnSpc>
                  <a:spcPct val="90000"/>
                </a:lnSpc>
                <a:defRPr sz="4400">
                  <a:solidFill>
                    <a:srgbClr val="070707"/>
                  </a:solidFill>
                  <a:latin typeface="Calibri"/>
                  <a:ea typeface="Calibri"/>
                  <a:cs typeface="Calibri"/>
                  <a:sym typeface="Calibri"/>
                </a:defRPr>
              </a:pPr>
              <a:endParaRPr/>
            </a:p>
          </p:txBody>
        </p:sp>
        <p:sp>
          <p:nvSpPr>
            <p:cNvPr id="4106" name="Shape 4106"/>
            <p:cNvSpPr/>
            <p:nvPr/>
          </p:nvSpPr>
          <p:spPr>
            <a:xfrm>
              <a:off x="2283895" y="627559"/>
              <a:ext cx="89864" cy="112708"/>
            </a:xfrm>
            <a:custGeom>
              <a:avLst/>
              <a:gdLst/>
              <a:ahLst/>
              <a:cxnLst>
                <a:cxn ang="0">
                  <a:pos x="wd2" y="hd2"/>
                </a:cxn>
                <a:cxn ang="5400000">
                  <a:pos x="wd2" y="hd2"/>
                </a:cxn>
                <a:cxn ang="10800000">
                  <a:pos x="wd2" y="hd2"/>
                </a:cxn>
                <a:cxn ang="16200000">
                  <a:pos x="wd2" y="hd2"/>
                </a:cxn>
              </a:cxnLst>
              <a:rect l="0" t="0" r="r" b="b"/>
              <a:pathLst>
                <a:path w="21180" h="20974" extrusionOk="0">
                  <a:moveTo>
                    <a:pt x="10266" y="844"/>
                  </a:moveTo>
                  <a:lnTo>
                    <a:pt x="7674" y="844"/>
                  </a:lnTo>
                  <a:lnTo>
                    <a:pt x="4819" y="0"/>
                  </a:lnTo>
                  <a:lnTo>
                    <a:pt x="4343" y="2648"/>
                  </a:lnTo>
                  <a:lnTo>
                    <a:pt x="2634" y="3496"/>
                  </a:lnTo>
                  <a:lnTo>
                    <a:pt x="5752" y="6202"/>
                  </a:lnTo>
                  <a:lnTo>
                    <a:pt x="4694" y="7602"/>
                  </a:lnTo>
                  <a:lnTo>
                    <a:pt x="4320" y="9806"/>
                  </a:lnTo>
                  <a:lnTo>
                    <a:pt x="7247" y="11451"/>
                  </a:lnTo>
                  <a:lnTo>
                    <a:pt x="6761" y="13208"/>
                  </a:lnTo>
                  <a:lnTo>
                    <a:pt x="3970" y="12204"/>
                  </a:lnTo>
                  <a:lnTo>
                    <a:pt x="42" y="12204"/>
                  </a:lnTo>
                  <a:lnTo>
                    <a:pt x="0" y="14301"/>
                  </a:lnTo>
                  <a:lnTo>
                    <a:pt x="2309" y="16253"/>
                  </a:lnTo>
                  <a:lnTo>
                    <a:pt x="4721" y="18507"/>
                  </a:lnTo>
                  <a:lnTo>
                    <a:pt x="6812" y="16856"/>
                  </a:lnTo>
                  <a:lnTo>
                    <a:pt x="8832" y="15707"/>
                  </a:lnTo>
                  <a:lnTo>
                    <a:pt x="8816" y="18671"/>
                  </a:lnTo>
                  <a:lnTo>
                    <a:pt x="9961" y="20811"/>
                  </a:lnTo>
                  <a:lnTo>
                    <a:pt x="12927" y="20962"/>
                  </a:lnTo>
                  <a:lnTo>
                    <a:pt x="12355" y="16900"/>
                  </a:lnTo>
                  <a:lnTo>
                    <a:pt x="16744" y="18407"/>
                  </a:lnTo>
                  <a:cubicBezTo>
                    <a:pt x="15981" y="19175"/>
                    <a:pt x="16286" y="20301"/>
                    <a:pt x="17380" y="20755"/>
                  </a:cubicBezTo>
                  <a:cubicBezTo>
                    <a:pt x="19416" y="21600"/>
                    <a:pt x="21600" y="19840"/>
                    <a:pt x="20489" y="18250"/>
                  </a:cubicBezTo>
                  <a:lnTo>
                    <a:pt x="20107" y="16159"/>
                  </a:lnTo>
                  <a:lnTo>
                    <a:pt x="21180" y="14263"/>
                  </a:lnTo>
                  <a:lnTo>
                    <a:pt x="20099" y="10999"/>
                  </a:lnTo>
                  <a:lnTo>
                    <a:pt x="19153" y="8035"/>
                  </a:lnTo>
                  <a:lnTo>
                    <a:pt x="18580" y="6177"/>
                  </a:lnTo>
                  <a:cubicBezTo>
                    <a:pt x="18217" y="5416"/>
                    <a:pt x="17705" y="4704"/>
                    <a:pt x="17062" y="4068"/>
                  </a:cubicBezTo>
                  <a:cubicBezTo>
                    <a:pt x="16337" y="3351"/>
                    <a:pt x="15456" y="2741"/>
                    <a:pt x="14461" y="2266"/>
                  </a:cubicBezTo>
                  <a:lnTo>
                    <a:pt x="10266" y="84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07" name="Shape 4107"/>
            <p:cNvSpPr/>
            <p:nvPr/>
          </p:nvSpPr>
          <p:spPr>
            <a:xfrm>
              <a:off x="2441551" y="559722"/>
              <a:ext cx="31067" cy="15013"/>
            </a:xfrm>
            <a:custGeom>
              <a:avLst/>
              <a:gdLst/>
              <a:ahLst/>
              <a:cxnLst>
                <a:cxn ang="0">
                  <a:pos x="wd2" y="hd2"/>
                </a:cxn>
                <a:cxn ang="5400000">
                  <a:pos x="wd2" y="hd2"/>
                </a:cxn>
                <a:cxn ang="10800000">
                  <a:pos x="wd2" y="hd2"/>
                </a:cxn>
                <a:cxn ang="16200000">
                  <a:pos x="wd2" y="hd2"/>
                </a:cxn>
              </a:cxnLst>
              <a:rect l="0" t="0" r="r" b="b"/>
              <a:pathLst>
                <a:path w="21600" h="21600" extrusionOk="0">
                  <a:moveTo>
                    <a:pt x="7776" y="999"/>
                  </a:moveTo>
                  <a:lnTo>
                    <a:pt x="16031" y="2988"/>
                  </a:lnTo>
                  <a:lnTo>
                    <a:pt x="21600" y="17424"/>
                  </a:lnTo>
                  <a:lnTo>
                    <a:pt x="13178" y="21600"/>
                  </a:lnTo>
                  <a:lnTo>
                    <a:pt x="5321" y="12716"/>
                  </a:lnTo>
                  <a:lnTo>
                    <a:pt x="0" y="0"/>
                  </a:lnTo>
                  <a:lnTo>
                    <a:pt x="7776" y="999"/>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08" name="Shape 4108"/>
            <p:cNvSpPr/>
            <p:nvPr/>
          </p:nvSpPr>
          <p:spPr>
            <a:xfrm>
              <a:off x="2408763" y="596880"/>
              <a:ext cx="36201" cy="23745"/>
            </a:xfrm>
            <a:custGeom>
              <a:avLst/>
              <a:gdLst/>
              <a:ahLst/>
              <a:cxnLst>
                <a:cxn ang="0">
                  <a:pos x="wd2" y="hd2"/>
                </a:cxn>
                <a:cxn ang="5400000">
                  <a:pos x="wd2" y="hd2"/>
                </a:cxn>
                <a:cxn ang="10800000">
                  <a:pos x="wd2" y="hd2"/>
                </a:cxn>
                <a:cxn ang="16200000">
                  <a:pos x="wd2" y="hd2"/>
                </a:cxn>
              </a:cxnLst>
              <a:rect l="0" t="0" r="r" b="b"/>
              <a:pathLst>
                <a:path w="21600" h="21600" extrusionOk="0">
                  <a:moveTo>
                    <a:pt x="4898" y="0"/>
                  </a:moveTo>
                  <a:lnTo>
                    <a:pt x="10252" y="4850"/>
                  </a:lnTo>
                  <a:lnTo>
                    <a:pt x="21600" y="13527"/>
                  </a:lnTo>
                  <a:lnTo>
                    <a:pt x="17432" y="21600"/>
                  </a:lnTo>
                  <a:lnTo>
                    <a:pt x="12804" y="18684"/>
                  </a:lnTo>
                  <a:lnTo>
                    <a:pt x="7529" y="18684"/>
                  </a:lnTo>
                  <a:lnTo>
                    <a:pt x="3200" y="14264"/>
                  </a:lnTo>
                  <a:lnTo>
                    <a:pt x="0" y="6164"/>
                  </a:lnTo>
                  <a:lnTo>
                    <a:pt x="489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09" name="Shape 4109"/>
            <p:cNvSpPr/>
            <p:nvPr/>
          </p:nvSpPr>
          <p:spPr>
            <a:xfrm>
              <a:off x="2417642" y="370487"/>
              <a:ext cx="34393" cy="194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543" y="10415"/>
                  </a:lnTo>
                  <a:lnTo>
                    <a:pt x="11409" y="21600"/>
                  </a:lnTo>
                  <a:lnTo>
                    <a:pt x="21600" y="19952"/>
                  </a:lnTo>
                  <a:lnTo>
                    <a:pt x="14185" y="6837"/>
                  </a:lnTo>
                  <a:lnTo>
                    <a:pt x="7404" y="2044"/>
                  </a:lnTo>
                  <a:lnTo>
                    <a:pt x="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0" name="Shape 4110"/>
            <p:cNvSpPr/>
            <p:nvPr/>
          </p:nvSpPr>
          <p:spPr>
            <a:xfrm>
              <a:off x="2185417" y="534938"/>
              <a:ext cx="19317" cy="167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39" y="6531"/>
                  </a:lnTo>
                  <a:lnTo>
                    <a:pt x="21600" y="21600"/>
                  </a:lnTo>
                  <a:lnTo>
                    <a:pt x="7563" y="17418"/>
                  </a:lnTo>
                  <a:lnTo>
                    <a:pt x="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1" name="Shape 4111"/>
            <p:cNvSpPr/>
            <p:nvPr/>
          </p:nvSpPr>
          <p:spPr>
            <a:xfrm>
              <a:off x="1876269" y="353908"/>
              <a:ext cx="135186" cy="67633"/>
            </a:xfrm>
            <a:custGeom>
              <a:avLst/>
              <a:gdLst/>
              <a:ahLst/>
              <a:cxnLst>
                <a:cxn ang="0">
                  <a:pos x="wd2" y="hd2"/>
                </a:cxn>
                <a:cxn ang="5400000">
                  <a:pos x="wd2" y="hd2"/>
                </a:cxn>
                <a:cxn ang="10800000">
                  <a:pos x="wd2" y="hd2"/>
                </a:cxn>
                <a:cxn ang="16200000">
                  <a:pos x="wd2" y="hd2"/>
                </a:cxn>
              </a:cxnLst>
              <a:rect l="0" t="0" r="r" b="b"/>
              <a:pathLst>
                <a:path w="21600" h="21600" extrusionOk="0">
                  <a:moveTo>
                    <a:pt x="2449" y="2836"/>
                  </a:moveTo>
                  <a:lnTo>
                    <a:pt x="4638" y="3611"/>
                  </a:lnTo>
                  <a:lnTo>
                    <a:pt x="7047" y="6139"/>
                  </a:lnTo>
                  <a:lnTo>
                    <a:pt x="8502" y="8873"/>
                  </a:lnTo>
                  <a:lnTo>
                    <a:pt x="9483" y="6470"/>
                  </a:lnTo>
                  <a:lnTo>
                    <a:pt x="10000" y="2333"/>
                  </a:lnTo>
                  <a:lnTo>
                    <a:pt x="11639" y="0"/>
                  </a:lnTo>
                  <a:lnTo>
                    <a:pt x="14954" y="71"/>
                  </a:lnTo>
                  <a:lnTo>
                    <a:pt x="16717" y="3714"/>
                  </a:lnTo>
                  <a:lnTo>
                    <a:pt x="13709" y="4575"/>
                  </a:lnTo>
                  <a:lnTo>
                    <a:pt x="14825" y="6806"/>
                  </a:lnTo>
                  <a:lnTo>
                    <a:pt x="12296" y="8099"/>
                  </a:lnTo>
                  <a:lnTo>
                    <a:pt x="14021" y="10405"/>
                  </a:lnTo>
                  <a:lnTo>
                    <a:pt x="17207" y="9123"/>
                  </a:lnTo>
                  <a:lnTo>
                    <a:pt x="20312" y="7571"/>
                  </a:lnTo>
                  <a:lnTo>
                    <a:pt x="21600" y="9619"/>
                  </a:lnTo>
                  <a:lnTo>
                    <a:pt x="19837" y="11925"/>
                  </a:lnTo>
                  <a:lnTo>
                    <a:pt x="18295" y="13368"/>
                  </a:lnTo>
                  <a:lnTo>
                    <a:pt x="16624" y="14995"/>
                  </a:lnTo>
                  <a:lnTo>
                    <a:pt x="14043" y="15685"/>
                  </a:lnTo>
                  <a:lnTo>
                    <a:pt x="14905" y="18864"/>
                  </a:lnTo>
                  <a:lnTo>
                    <a:pt x="11886" y="20576"/>
                  </a:lnTo>
                  <a:lnTo>
                    <a:pt x="10216" y="21600"/>
                  </a:lnTo>
                  <a:lnTo>
                    <a:pt x="7973" y="21600"/>
                  </a:lnTo>
                  <a:lnTo>
                    <a:pt x="7251" y="16612"/>
                  </a:lnTo>
                  <a:lnTo>
                    <a:pt x="5245" y="15750"/>
                  </a:lnTo>
                  <a:lnTo>
                    <a:pt x="4232" y="13261"/>
                  </a:lnTo>
                  <a:lnTo>
                    <a:pt x="1267" y="14036"/>
                  </a:lnTo>
                  <a:lnTo>
                    <a:pt x="1135" y="11473"/>
                  </a:lnTo>
                  <a:lnTo>
                    <a:pt x="1577" y="9156"/>
                  </a:lnTo>
                  <a:lnTo>
                    <a:pt x="171" y="8391"/>
                  </a:lnTo>
                  <a:lnTo>
                    <a:pt x="0" y="5470"/>
                  </a:lnTo>
                  <a:lnTo>
                    <a:pt x="2449" y="2836"/>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2" name="Shape 4112"/>
            <p:cNvSpPr/>
            <p:nvPr/>
          </p:nvSpPr>
          <p:spPr>
            <a:xfrm>
              <a:off x="1718682" y="290463"/>
              <a:ext cx="95306" cy="37997"/>
            </a:xfrm>
            <a:custGeom>
              <a:avLst/>
              <a:gdLst/>
              <a:ahLst/>
              <a:cxnLst>
                <a:cxn ang="0">
                  <a:pos x="wd2" y="hd2"/>
                </a:cxn>
                <a:cxn ang="5400000">
                  <a:pos x="wd2" y="hd2"/>
                </a:cxn>
                <a:cxn ang="10800000">
                  <a:pos x="wd2" y="hd2"/>
                </a:cxn>
                <a:cxn ang="16200000">
                  <a:pos x="wd2" y="hd2"/>
                </a:cxn>
              </a:cxnLst>
              <a:rect l="0" t="0" r="r" b="b"/>
              <a:pathLst>
                <a:path w="21600" h="21600" extrusionOk="0">
                  <a:moveTo>
                    <a:pt x="8108" y="1841"/>
                  </a:moveTo>
                  <a:lnTo>
                    <a:pt x="11219" y="0"/>
                  </a:lnTo>
                  <a:lnTo>
                    <a:pt x="12693" y="2920"/>
                  </a:lnTo>
                  <a:lnTo>
                    <a:pt x="15002" y="7025"/>
                  </a:lnTo>
                  <a:lnTo>
                    <a:pt x="17984" y="6564"/>
                  </a:lnTo>
                  <a:lnTo>
                    <a:pt x="20370" y="7178"/>
                  </a:lnTo>
                  <a:lnTo>
                    <a:pt x="21592" y="11781"/>
                  </a:lnTo>
                  <a:lnTo>
                    <a:pt x="20377" y="16536"/>
                  </a:lnTo>
                  <a:lnTo>
                    <a:pt x="21600" y="20967"/>
                  </a:lnTo>
                  <a:lnTo>
                    <a:pt x="18320" y="21600"/>
                  </a:lnTo>
                  <a:lnTo>
                    <a:pt x="15874" y="18991"/>
                  </a:lnTo>
                  <a:lnTo>
                    <a:pt x="13304" y="18531"/>
                  </a:lnTo>
                  <a:lnTo>
                    <a:pt x="13366" y="13775"/>
                  </a:lnTo>
                  <a:lnTo>
                    <a:pt x="10805" y="13793"/>
                  </a:lnTo>
                  <a:lnTo>
                    <a:pt x="9589" y="17629"/>
                  </a:lnTo>
                  <a:lnTo>
                    <a:pt x="7203" y="17936"/>
                  </a:lnTo>
                  <a:lnTo>
                    <a:pt x="4443" y="20698"/>
                  </a:lnTo>
                  <a:lnTo>
                    <a:pt x="4471" y="15980"/>
                  </a:lnTo>
                  <a:lnTo>
                    <a:pt x="5077" y="11088"/>
                  </a:lnTo>
                  <a:lnTo>
                    <a:pt x="0" y="11088"/>
                  </a:lnTo>
                  <a:lnTo>
                    <a:pt x="1197" y="3322"/>
                  </a:lnTo>
                  <a:lnTo>
                    <a:pt x="3832" y="1039"/>
                  </a:lnTo>
                  <a:lnTo>
                    <a:pt x="5591" y="6390"/>
                  </a:lnTo>
                  <a:lnTo>
                    <a:pt x="8108" y="184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3" name="Shape 4113"/>
            <p:cNvSpPr/>
            <p:nvPr/>
          </p:nvSpPr>
          <p:spPr>
            <a:xfrm>
              <a:off x="1509492" y="252077"/>
              <a:ext cx="94176" cy="51040"/>
            </a:xfrm>
            <a:custGeom>
              <a:avLst/>
              <a:gdLst/>
              <a:ahLst/>
              <a:cxnLst>
                <a:cxn ang="0">
                  <a:pos x="wd2" y="hd2"/>
                </a:cxn>
                <a:cxn ang="5400000">
                  <a:pos x="wd2" y="hd2"/>
                </a:cxn>
                <a:cxn ang="10800000">
                  <a:pos x="wd2" y="hd2"/>
                </a:cxn>
                <a:cxn ang="16200000">
                  <a:pos x="wd2" y="hd2"/>
                </a:cxn>
              </a:cxnLst>
              <a:rect l="0" t="0" r="r" b="b"/>
              <a:pathLst>
                <a:path w="21600" h="21600" extrusionOk="0">
                  <a:moveTo>
                    <a:pt x="11598" y="3226"/>
                  </a:moveTo>
                  <a:lnTo>
                    <a:pt x="13655" y="5410"/>
                  </a:lnTo>
                  <a:lnTo>
                    <a:pt x="16478" y="8622"/>
                  </a:lnTo>
                  <a:lnTo>
                    <a:pt x="18327" y="5996"/>
                  </a:lnTo>
                  <a:lnTo>
                    <a:pt x="20857" y="7022"/>
                  </a:lnTo>
                  <a:lnTo>
                    <a:pt x="21600" y="12391"/>
                  </a:lnTo>
                  <a:lnTo>
                    <a:pt x="18938" y="14662"/>
                  </a:lnTo>
                  <a:lnTo>
                    <a:pt x="19124" y="19672"/>
                  </a:lnTo>
                  <a:lnTo>
                    <a:pt x="16540" y="21600"/>
                  </a:lnTo>
                  <a:lnTo>
                    <a:pt x="14133" y="19544"/>
                  </a:lnTo>
                  <a:lnTo>
                    <a:pt x="12834" y="16474"/>
                  </a:lnTo>
                  <a:lnTo>
                    <a:pt x="11162" y="13734"/>
                  </a:lnTo>
                  <a:lnTo>
                    <a:pt x="8028" y="8479"/>
                  </a:lnTo>
                  <a:lnTo>
                    <a:pt x="6001" y="11749"/>
                  </a:lnTo>
                  <a:lnTo>
                    <a:pt x="2356" y="11749"/>
                  </a:lnTo>
                  <a:lnTo>
                    <a:pt x="262" y="8665"/>
                  </a:lnTo>
                  <a:lnTo>
                    <a:pt x="0" y="4897"/>
                  </a:lnTo>
                  <a:lnTo>
                    <a:pt x="4482" y="2384"/>
                  </a:lnTo>
                  <a:lnTo>
                    <a:pt x="5906" y="0"/>
                  </a:lnTo>
                  <a:lnTo>
                    <a:pt x="8629" y="878"/>
                  </a:lnTo>
                  <a:lnTo>
                    <a:pt x="9527" y="5373"/>
                  </a:lnTo>
                  <a:lnTo>
                    <a:pt x="11598" y="3226"/>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4" name="Shape 4114"/>
            <p:cNvSpPr/>
            <p:nvPr/>
          </p:nvSpPr>
          <p:spPr>
            <a:xfrm>
              <a:off x="1254261" y="322615"/>
              <a:ext cx="51264" cy="38038"/>
            </a:xfrm>
            <a:custGeom>
              <a:avLst/>
              <a:gdLst/>
              <a:ahLst/>
              <a:cxnLst>
                <a:cxn ang="0">
                  <a:pos x="wd2" y="hd2"/>
                </a:cxn>
                <a:cxn ang="5400000">
                  <a:pos x="wd2" y="hd2"/>
                </a:cxn>
                <a:cxn ang="10800000">
                  <a:pos x="wd2" y="hd2"/>
                </a:cxn>
                <a:cxn ang="16200000">
                  <a:pos x="wd2" y="hd2"/>
                </a:cxn>
              </a:cxnLst>
              <a:rect l="0" t="0" r="r" b="b"/>
              <a:pathLst>
                <a:path w="21600" h="21600" extrusionOk="0">
                  <a:moveTo>
                    <a:pt x="20237" y="0"/>
                  </a:moveTo>
                  <a:lnTo>
                    <a:pt x="10984" y="172"/>
                  </a:lnTo>
                  <a:lnTo>
                    <a:pt x="3381" y="1772"/>
                  </a:lnTo>
                  <a:lnTo>
                    <a:pt x="4897" y="8630"/>
                  </a:lnTo>
                  <a:lnTo>
                    <a:pt x="1644" y="12271"/>
                  </a:lnTo>
                  <a:lnTo>
                    <a:pt x="0" y="18536"/>
                  </a:lnTo>
                  <a:lnTo>
                    <a:pt x="4912" y="21600"/>
                  </a:lnTo>
                  <a:lnTo>
                    <a:pt x="10939" y="17022"/>
                  </a:lnTo>
                  <a:lnTo>
                    <a:pt x="16851" y="13650"/>
                  </a:lnTo>
                  <a:lnTo>
                    <a:pt x="21600" y="7998"/>
                  </a:lnTo>
                  <a:lnTo>
                    <a:pt x="20237"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5" name="Shape 4115"/>
            <p:cNvSpPr/>
            <p:nvPr/>
          </p:nvSpPr>
          <p:spPr>
            <a:xfrm>
              <a:off x="1228947" y="366172"/>
              <a:ext cx="36639" cy="18825"/>
            </a:xfrm>
            <a:custGeom>
              <a:avLst/>
              <a:gdLst/>
              <a:ahLst/>
              <a:cxnLst>
                <a:cxn ang="0">
                  <a:pos x="wd2" y="hd2"/>
                </a:cxn>
                <a:cxn ang="5400000">
                  <a:pos x="wd2" y="hd2"/>
                </a:cxn>
                <a:cxn ang="10800000">
                  <a:pos x="wd2" y="hd2"/>
                </a:cxn>
                <a:cxn ang="16200000">
                  <a:pos x="wd2" y="hd2"/>
                </a:cxn>
              </a:cxnLst>
              <a:rect l="0" t="0" r="r" b="b"/>
              <a:pathLst>
                <a:path w="21600" h="21600" extrusionOk="0">
                  <a:moveTo>
                    <a:pt x="10682" y="304"/>
                  </a:moveTo>
                  <a:lnTo>
                    <a:pt x="3918" y="3868"/>
                  </a:lnTo>
                  <a:lnTo>
                    <a:pt x="0" y="9563"/>
                  </a:lnTo>
                  <a:lnTo>
                    <a:pt x="1470" y="18816"/>
                  </a:lnTo>
                  <a:lnTo>
                    <a:pt x="6166" y="21600"/>
                  </a:lnTo>
                  <a:lnTo>
                    <a:pt x="14598" y="13241"/>
                  </a:lnTo>
                  <a:lnTo>
                    <a:pt x="21600" y="7047"/>
                  </a:lnTo>
                  <a:lnTo>
                    <a:pt x="18557" y="0"/>
                  </a:lnTo>
                  <a:lnTo>
                    <a:pt x="10682" y="30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6" name="Shape 4116"/>
            <p:cNvSpPr/>
            <p:nvPr/>
          </p:nvSpPr>
          <p:spPr>
            <a:xfrm>
              <a:off x="1217160" y="325651"/>
              <a:ext cx="37259" cy="24550"/>
            </a:xfrm>
            <a:custGeom>
              <a:avLst/>
              <a:gdLst/>
              <a:ahLst/>
              <a:cxnLst>
                <a:cxn ang="0">
                  <a:pos x="wd2" y="hd2"/>
                </a:cxn>
                <a:cxn ang="5400000">
                  <a:pos x="wd2" y="hd2"/>
                </a:cxn>
                <a:cxn ang="10800000">
                  <a:pos x="wd2" y="hd2"/>
                </a:cxn>
                <a:cxn ang="16200000">
                  <a:pos x="wd2" y="hd2"/>
                </a:cxn>
              </a:cxnLst>
              <a:rect l="0" t="0" r="r" b="b"/>
              <a:pathLst>
                <a:path w="21600" h="21600" extrusionOk="0">
                  <a:moveTo>
                    <a:pt x="9436" y="0"/>
                  </a:moveTo>
                  <a:lnTo>
                    <a:pt x="5445" y="6706"/>
                  </a:lnTo>
                  <a:lnTo>
                    <a:pt x="0" y="13317"/>
                  </a:lnTo>
                  <a:lnTo>
                    <a:pt x="1676" y="21600"/>
                  </a:lnTo>
                  <a:lnTo>
                    <a:pt x="9416" y="19225"/>
                  </a:lnTo>
                  <a:lnTo>
                    <a:pt x="16925" y="15663"/>
                  </a:lnTo>
                  <a:lnTo>
                    <a:pt x="21600" y="6401"/>
                  </a:lnTo>
                  <a:lnTo>
                    <a:pt x="14597" y="5005"/>
                  </a:lnTo>
                  <a:lnTo>
                    <a:pt x="9436"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7" name="Shape 4117"/>
            <p:cNvSpPr/>
            <p:nvPr/>
          </p:nvSpPr>
          <p:spPr>
            <a:xfrm>
              <a:off x="1642016" y="200160"/>
              <a:ext cx="12959" cy="23459"/>
            </a:xfrm>
            <a:custGeom>
              <a:avLst/>
              <a:gdLst/>
              <a:ahLst/>
              <a:cxnLst>
                <a:cxn ang="0">
                  <a:pos x="wd2" y="hd2"/>
                </a:cxn>
                <a:cxn ang="5400000">
                  <a:pos x="wd2" y="hd2"/>
                </a:cxn>
                <a:cxn ang="10800000">
                  <a:pos x="wd2" y="hd2"/>
                </a:cxn>
                <a:cxn ang="16200000">
                  <a:pos x="wd2" y="hd2"/>
                </a:cxn>
              </a:cxnLst>
              <a:rect l="0" t="0" r="r" b="b"/>
              <a:pathLst>
                <a:path w="21600" h="21600" extrusionOk="0">
                  <a:moveTo>
                    <a:pt x="6188" y="0"/>
                  </a:moveTo>
                  <a:lnTo>
                    <a:pt x="0" y="11338"/>
                  </a:lnTo>
                  <a:lnTo>
                    <a:pt x="14062" y="21600"/>
                  </a:lnTo>
                  <a:lnTo>
                    <a:pt x="21600" y="10385"/>
                  </a:lnTo>
                  <a:lnTo>
                    <a:pt x="618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8" name="Shape 4118"/>
            <p:cNvSpPr/>
            <p:nvPr/>
          </p:nvSpPr>
          <p:spPr>
            <a:xfrm>
              <a:off x="1081298" y="558835"/>
              <a:ext cx="34163" cy="30598"/>
            </a:xfrm>
            <a:custGeom>
              <a:avLst/>
              <a:gdLst/>
              <a:ahLst/>
              <a:cxnLst>
                <a:cxn ang="0">
                  <a:pos x="wd2" y="hd2"/>
                </a:cxn>
                <a:cxn ang="5400000">
                  <a:pos x="wd2" y="hd2"/>
                </a:cxn>
                <a:cxn ang="10800000">
                  <a:pos x="wd2" y="hd2"/>
                </a:cxn>
                <a:cxn ang="16200000">
                  <a:pos x="wd2" y="hd2"/>
                </a:cxn>
              </a:cxnLst>
              <a:rect l="0" t="0" r="r" b="b"/>
              <a:pathLst>
                <a:path w="21600" h="21600" extrusionOk="0">
                  <a:moveTo>
                    <a:pt x="16290" y="2206"/>
                  </a:moveTo>
                  <a:lnTo>
                    <a:pt x="21600" y="7730"/>
                  </a:lnTo>
                  <a:lnTo>
                    <a:pt x="19740" y="16457"/>
                  </a:lnTo>
                  <a:lnTo>
                    <a:pt x="13790" y="21600"/>
                  </a:lnTo>
                  <a:lnTo>
                    <a:pt x="2574" y="13289"/>
                  </a:lnTo>
                  <a:lnTo>
                    <a:pt x="0" y="4928"/>
                  </a:lnTo>
                  <a:lnTo>
                    <a:pt x="11167" y="0"/>
                  </a:lnTo>
                  <a:lnTo>
                    <a:pt x="16290" y="2206"/>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19" name="Shape 4119"/>
            <p:cNvSpPr/>
            <p:nvPr/>
          </p:nvSpPr>
          <p:spPr>
            <a:xfrm>
              <a:off x="1579164" y="491654"/>
              <a:ext cx="741190" cy="513909"/>
            </a:xfrm>
            <a:custGeom>
              <a:avLst/>
              <a:gdLst/>
              <a:ahLst/>
              <a:cxnLst>
                <a:cxn ang="0">
                  <a:pos x="wd2" y="hd2"/>
                </a:cxn>
                <a:cxn ang="5400000">
                  <a:pos x="wd2" y="hd2"/>
                </a:cxn>
                <a:cxn ang="10800000">
                  <a:pos x="wd2" y="hd2"/>
                </a:cxn>
                <a:cxn ang="16200000">
                  <a:pos x="wd2" y="hd2"/>
                </a:cxn>
              </a:cxnLst>
              <a:rect l="0" t="0" r="r" b="b"/>
              <a:pathLst>
                <a:path w="21600" h="21600" extrusionOk="0">
                  <a:moveTo>
                    <a:pt x="5455" y="4385"/>
                  </a:moveTo>
                  <a:lnTo>
                    <a:pt x="4472" y="4411"/>
                  </a:lnTo>
                  <a:lnTo>
                    <a:pt x="3992" y="4496"/>
                  </a:lnTo>
                  <a:lnTo>
                    <a:pt x="3545" y="5108"/>
                  </a:lnTo>
                  <a:lnTo>
                    <a:pt x="3512" y="5585"/>
                  </a:lnTo>
                  <a:lnTo>
                    <a:pt x="3157" y="5595"/>
                  </a:lnTo>
                  <a:lnTo>
                    <a:pt x="2556" y="6377"/>
                  </a:lnTo>
                  <a:lnTo>
                    <a:pt x="2234" y="6807"/>
                  </a:lnTo>
                  <a:lnTo>
                    <a:pt x="1976" y="7544"/>
                  </a:lnTo>
                  <a:lnTo>
                    <a:pt x="1979" y="8270"/>
                  </a:lnTo>
                  <a:lnTo>
                    <a:pt x="2073" y="9040"/>
                  </a:lnTo>
                  <a:lnTo>
                    <a:pt x="2292" y="9198"/>
                  </a:lnTo>
                  <a:lnTo>
                    <a:pt x="2425" y="9685"/>
                  </a:lnTo>
                  <a:lnTo>
                    <a:pt x="2606" y="9969"/>
                  </a:lnTo>
                  <a:lnTo>
                    <a:pt x="2809" y="10262"/>
                  </a:lnTo>
                  <a:lnTo>
                    <a:pt x="3224" y="10329"/>
                  </a:lnTo>
                  <a:lnTo>
                    <a:pt x="3452" y="10228"/>
                  </a:lnTo>
                  <a:lnTo>
                    <a:pt x="3771" y="10238"/>
                  </a:lnTo>
                  <a:lnTo>
                    <a:pt x="3582" y="10771"/>
                  </a:lnTo>
                  <a:lnTo>
                    <a:pt x="3207" y="11483"/>
                  </a:lnTo>
                  <a:lnTo>
                    <a:pt x="2791" y="11619"/>
                  </a:lnTo>
                  <a:lnTo>
                    <a:pt x="2240" y="11381"/>
                  </a:lnTo>
                  <a:lnTo>
                    <a:pt x="2697" y="10963"/>
                  </a:lnTo>
                  <a:lnTo>
                    <a:pt x="2556" y="10498"/>
                  </a:lnTo>
                  <a:lnTo>
                    <a:pt x="2242" y="9919"/>
                  </a:lnTo>
                  <a:lnTo>
                    <a:pt x="1724" y="9488"/>
                  </a:lnTo>
                  <a:lnTo>
                    <a:pt x="1531" y="10112"/>
                  </a:lnTo>
                  <a:lnTo>
                    <a:pt x="1700" y="10382"/>
                  </a:lnTo>
                  <a:lnTo>
                    <a:pt x="1928" y="10847"/>
                  </a:lnTo>
                  <a:lnTo>
                    <a:pt x="1834" y="11334"/>
                  </a:lnTo>
                  <a:lnTo>
                    <a:pt x="1810" y="11911"/>
                  </a:lnTo>
                  <a:lnTo>
                    <a:pt x="2068" y="12114"/>
                  </a:lnTo>
                  <a:lnTo>
                    <a:pt x="2178" y="12510"/>
                  </a:lnTo>
                  <a:lnTo>
                    <a:pt x="1991" y="12734"/>
                  </a:lnTo>
                  <a:lnTo>
                    <a:pt x="1669" y="12768"/>
                  </a:lnTo>
                  <a:lnTo>
                    <a:pt x="1551" y="11629"/>
                  </a:lnTo>
                  <a:lnTo>
                    <a:pt x="1105" y="11495"/>
                  </a:lnTo>
                  <a:lnTo>
                    <a:pt x="863" y="11833"/>
                  </a:lnTo>
                  <a:lnTo>
                    <a:pt x="428" y="11809"/>
                  </a:lnTo>
                  <a:lnTo>
                    <a:pt x="444" y="10906"/>
                  </a:lnTo>
                  <a:lnTo>
                    <a:pt x="314" y="10373"/>
                  </a:lnTo>
                  <a:lnTo>
                    <a:pt x="23" y="10305"/>
                  </a:lnTo>
                  <a:lnTo>
                    <a:pt x="84" y="11072"/>
                  </a:lnTo>
                  <a:lnTo>
                    <a:pt x="164" y="11604"/>
                  </a:lnTo>
                  <a:lnTo>
                    <a:pt x="188" y="12215"/>
                  </a:lnTo>
                  <a:lnTo>
                    <a:pt x="141" y="12778"/>
                  </a:lnTo>
                  <a:lnTo>
                    <a:pt x="47" y="13175"/>
                  </a:lnTo>
                  <a:lnTo>
                    <a:pt x="0" y="13515"/>
                  </a:lnTo>
                  <a:lnTo>
                    <a:pt x="306" y="13651"/>
                  </a:lnTo>
                  <a:lnTo>
                    <a:pt x="391" y="13076"/>
                  </a:lnTo>
                  <a:lnTo>
                    <a:pt x="769" y="12861"/>
                  </a:lnTo>
                  <a:lnTo>
                    <a:pt x="957" y="13382"/>
                  </a:lnTo>
                  <a:lnTo>
                    <a:pt x="1333" y="13775"/>
                  </a:lnTo>
                  <a:lnTo>
                    <a:pt x="1585" y="13911"/>
                  </a:lnTo>
                  <a:lnTo>
                    <a:pt x="1741" y="13505"/>
                  </a:lnTo>
                  <a:lnTo>
                    <a:pt x="2013" y="13958"/>
                  </a:lnTo>
                  <a:lnTo>
                    <a:pt x="2516" y="14058"/>
                  </a:lnTo>
                  <a:lnTo>
                    <a:pt x="2696" y="13494"/>
                  </a:lnTo>
                  <a:lnTo>
                    <a:pt x="2485" y="12861"/>
                  </a:lnTo>
                  <a:lnTo>
                    <a:pt x="2422" y="12432"/>
                  </a:lnTo>
                  <a:lnTo>
                    <a:pt x="2822" y="12308"/>
                  </a:lnTo>
                  <a:lnTo>
                    <a:pt x="2893" y="12818"/>
                  </a:lnTo>
                  <a:cubicBezTo>
                    <a:pt x="2695" y="13095"/>
                    <a:pt x="2706" y="13557"/>
                    <a:pt x="2917" y="13814"/>
                  </a:cubicBezTo>
                  <a:cubicBezTo>
                    <a:pt x="3063" y="13993"/>
                    <a:pt x="3272" y="14016"/>
                    <a:pt x="3435" y="13871"/>
                  </a:cubicBezTo>
                  <a:lnTo>
                    <a:pt x="3898" y="13905"/>
                  </a:lnTo>
                  <a:lnTo>
                    <a:pt x="4157" y="14041"/>
                  </a:lnTo>
                  <a:cubicBezTo>
                    <a:pt x="4345" y="14008"/>
                    <a:pt x="4534" y="13981"/>
                    <a:pt x="4723" y="13962"/>
                  </a:cubicBezTo>
                  <a:cubicBezTo>
                    <a:pt x="4883" y="13945"/>
                    <a:pt x="5042" y="13934"/>
                    <a:pt x="5203" y="13928"/>
                  </a:cubicBezTo>
                  <a:lnTo>
                    <a:pt x="5493" y="13803"/>
                  </a:lnTo>
                  <a:lnTo>
                    <a:pt x="5752" y="13248"/>
                  </a:lnTo>
                  <a:lnTo>
                    <a:pt x="5587" y="12216"/>
                  </a:lnTo>
                  <a:lnTo>
                    <a:pt x="5218" y="12250"/>
                  </a:lnTo>
                  <a:cubicBezTo>
                    <a:pt x="5045" y="12150"/>
                    <a:pt x="4851" y="12150"/>
                    <a:pt x="4678" y="12250"/>
                  </a:cubicBezTo>
                  <a:cubicBezTo>
                    <a:pt x="4514" y="12345"/>
                    <a:pt x="4380" y="12522"/>
                    <a:pt x="4301" y="12748"/>
                  </a:cubicBezTo>
                  <a:lnTo>
                    <a:pt x="3971" y="12816"/>
                  </a:lnTo>
                  <a:lnTo>
                    <a:pt x="3492" y="12681"/>
                  </a:lnTo>
                  <a:lnTo>
                    <a:pt x="3516" y="12216"/>
                  </a:lnTo>
                  <a:lnTo>
                    <a:pt x="3830" y="12092"/>
                  </a:lnTo>
                  <a:lnTo>
                    <a:pt x="4190" y="12126"/>
                  </a:lnTo>
                  <a:lnTo>
                    <a:pt x="4612" y="11921"/>
                  </a:lnTo>
                  <a:lnTo>
                    <a:pt x="5130" y="11548"/>
                  </a:lnTo>
                  <a:lnTo>
                    <a:pt x="5538" y="11719"/>
                  </a:lnTo>
                  <a:lnTo>
                    <a:pt x="5781" y="11347"/>
                  </a:lnTo>
                  <a:lnTo>
                    <a:pt x="5757" y="10950"/>
                  </a:lnTo>
                  <a:lnTo>
                    <a:pt x="5474" y="10520"/>
                  </a:lnTo>
                  <a:lnTo>
                    <a:pt x="5545" y="10078"/>
                  </a:lnTo>
                  <a:lnTo>
                    <a:pt x="5686" y="9569"/>
                  </a:lnTo>
                  <a:lnTo>
                    <a:pt x="5773" y="9070"/>
                  </a:lnTo>
                  <a:lnTo>
                    <a:pt x="5639" y="8469"/>
                  </a:lnTo>
                  <a:lnTo>
                    <a:pt x="5835" y="7692"/>
                  </a:lnTo>
                  <a:lnTo>
                    <a:pt x="5874" y="7125"/>
                  </a:lnTo>
                  <a:lnTo>
                    <a:pt x="5898" y="6467"/>
                  </a:lnTo>
                  <a:lnTo>
                    <a:pt x="6055" y="6094"/>
                  </a:lnTo>
                  <a:lnTo>
                    <a:pt x="6243" y="7171"/>
                  </a:lnTo>
                  <a:lnTo>
                    <a:pt x="6627" y="7205"/>
                  </a:lnTo>
                  <a:lnTo>
                    <a:pt x="6769" y="7534"/>
                  </a:lnTo>
                  <a:lnTo>
                    <a:pt x="6446" y="7941"/>
                  </a:lnTo>
                  <a:lnTo>
                    <a:pt x="6360" y="8406"/>
                  </a:lnTo>
                  <a:lnTo>
                    <a:pt x="6061" y="9324"/>
                  </a:lnTo>
                  <a:lnTo>
                    <a:pt x="6454" y="9494"/>
                  </a:lnTo>
                  <a:lnTo>
                    <a:pt x="6501" y="9845"/>
                  </a:lnTo>
                  <a:lnTo>
                    <a:pt x="6643" y="10262"/>
                  </a:lnTo>
                  <a:lnTo>
                    <a:pt x="6869" y="10431"/>
                  </a:lnTo>
                  <a:lnTo>
                    <a:pt x="7199" y="10805"/>
                  </a:lnTo>
                  <a:cubicBezTo>
                    <a:pt x="7319" y="10894"/>
                    <a:pt x="7445" y="10962"/>
                    <a:pt x="7576" y="11008"/>
                  </a:cubicBezTo>
                  <a:cubicBezTo>
                    <a:pt x="7740" y="11066"/>
                    <a:pt x="7910" y="11089"/>
                    <a:pt x="8079" y="11076"/>
                  </a:cubicBezTo>
                  <a:cubicBezTo>
                    <a:pt x="8180" y="10950"/>
                    <a:pt x="8282" y="10826"/>
                    <a:pt x="8385" y="10703"/>
                  </a:cubicBezTo>
                  <a:cubicBezTo>
                    <a:pt x="8537" y="10522"/>
                    <a:pt x="8692" y="10344"/>
                    <a:pt x="8848" y="10170"/>
                  </a:cubicBezTo>
                  <a:cubicBezTo>
                    <a:pt x="9056" y="10000"/>
                    <a:pt x="9309" y="9987"/>
                    <a:pt x="9524" y="10136"/>
                  </a:cubicBezTo>
                  <a:cubicBezTo>
                    <a:pt x="9653" y="10225"/>
                    <a:pt x="9759" y="10367"/>
                    <a:pt x="9831" y="10545"/>
                  </a:cubicBezTo>
                  <a:lnTo>
                    <a:pt x="10562" y="11156"/>
                  </a:lnTo>
                  <a:lnTo>
                    <a:pt x="10939" y="11575"/>
                  </a:lnTo>
                  <a:lnTo>
                    <a:pt x="11173" y="11869"/>
                  </a:lnTo>
                  <a:lnTo>
                    <a:pt x="11668" y="12527"/>
                  </a:lnTo>
                  <a:lnTo>
                    <a:pt x="11809" y="12866"/>
                  </a:lnTo>
                  <a:lnTo>
                    <a:pt x="12130" y="13385"/>
                  </a:lnTo>
                  <a:lnTo>
                    <a:pt x="12743" y="13521"/>
                  </a:lnTo>
                  <a:lnTo>
                    <a:pt x="12789" y="12670"/>
                  </a:lnTo>
                  <a:lnTo>
                    <a:pt x="12976" y="13124"/>
                  </a:lnTo>
                  <a:lnTo>
                    <a:pt x="13300" y="13380"/>
                  </a:lnTo>
                  <a:lnTo>
                    <a:pt x="13091" y="13707"/>
                  </a:lnTo>
                  <a:lnTo>
                    <a:pt x="13529" y="14077"/>
                  </a:lnTo>
                  <a:lnTo>
                    <a:pt x="14080" y="14236"/>
                  </a:lnTo>
                  <a:lnTo>
                    <a:pt x="14692" y="14678"/>
                  </a:lnTo>
                  <a:lnTo>
                    <a:pt x="14967" y="15064"/>
                  </a:lnTo>
                  <a:lnTo>
                    <a:pt x="14742" y="15356"/>
                  </a:lnTo>
                  <a:cubicBezTo>
                    <a:pt x="14636" y="15162"/>
                    <a:pt x="14437" y="15146"/>
                    <a:pt x="14318" y="15322"/>
                  </a:cubicBezTo>
                  <a:cubicBezTo>
                    <a:pt x="14192" y="15507"/>
                    <a:pt x="14214" y="15805"/>
                    <a:pt x="14334" y="16014"/>
                  </a:cubicBezTo>
                  <a:cubicBezTo>
                    <a:pt x="14459" y="16233"/>
                    <a:pt x="14659" y="16317"/>
                    <a:pt x="14821" y="16477"/>
                  </a:cubicBezTo>
                  <a:cubicBezTo>
                    <a:pt x="14992" y="16646"/>
                    <a:pt x="15117" y="16894"/>
                    <a:pt x="15175" y="17180"/>
                  </a:cubicBezTo>
                  <a:lnTo>
                    <a:pt x="15545" y="17848"/>
                  </a:lnTo>
                  <a:lnTo>
                    <a:pt x="16056" y="18257"/>
                  </a:lnTo>
                  <a:lnTo>
                    <a:pt x="16488" y="18620"/>
                  </a:lnTo>
                  <a:lnTo>
                    <a:pt x="17344" y="19017"/>
                  </a:lnTo>
                  <a:lnTo>
                    <a:pt x="17565" y="19686"/>
                  </a:lnTo>
                  <a:lnTo>
                    <a:pt x="17776" y="19924"/>
                  </a:lnTo>
                  <a:cubicBezTo>
                    <a:pt x="17877" y="19983"/>
                    <a:pt x="17976" y="20047"/>
                    <a:pt x="18073" y="20116"/>
                  </a:cubicBezTo>
                  <a:cubicBezTo>
                    <a:pt x="18211" y="20212"/>
                    <a:pt x="18344" y="20318"/>
                    <a:pt x="18475" y="20433"/>
                  </a:cubicBezTo>
                  <a:lnTo>
                    <a:pt x="18843" y="20727"/>
                  </a:lnTo>
                  <a:cubicBezTo>
                    <a:pt x="19008" y="20916"/>
                    <a:pt x="19184" y="21083"/>
                    <a:pt x="19370" y="21226"/>
                  </a:cubicBezTo>
                  <a:cubicBezTo>
                    <a:pt x="19573" y="21381"/>
                    <a:pt x="19786" y="21507"/>
                    <a:pt x="20006" y="21600"/>
                  </a:cubicBezTo>
                  <a:lnTo>
                    <a:pt x="20217" y="21329"/>
                  </a:lnTo>
                  <a:cubicBezTo>
                    <a:pt x="20232" y="21155"/>
                    <a:pt x="20310" y="21005"/>
                    <a:pt x="20421" y="20934"/>
                  </a:cubicBezTo>
                  <a:cubicBezTo>
                    <a:pt x="20556" y="20847"/>
                    <a:pt x="20708" y="20895"/>
                    <a:pt x="20853" y="20934"/>
                  </a:cubicBezTo>
                  <a:cubicBezTo>
                    <a:pt x="21009" y="20976"/>
                    <a:pt x="21166" y="21006"/>
                    <a:pt x="21325" y="21024"/>
                  </a:cubicBezTo>
                  <a:lnTo>
                    <a:pt x="21600" y="20832"/>
                  </a:lnTo>
                  <a:lnTo>
                    <a:pt x="21600" y="20196"/>
                  </a:lnTo>
                  <a:lnTo>
                    <a:pt x="21529" y="19901"/>
                  </a:lnTo>
                  <a:lnTo>
                    <a:pt x="21396" y="19494"/>
                  </a:lnTo>
                  <a:lnTo>
                    <a:pt x="21122" y="18883"/>
                  </a:lnTo>
                  <a:lnTo>
                    <a:pt x="20697" y="18284"/>
                  </a:lnTo>
                  <a:lnTo>
                    <a:pt x="20462" y="17843"/>
                  </a:lnTo>
                  <a:lnTo>
                    <a:pt x="20351" y="17105"/>
                  </a:lnTo>
                  <a:lnTo>
                    <a:pt x="20092" y="16188"/>
                  </a:lnTo>
                  <a:lnTo>
                    <a:pt x="19550" y="15781"/>
                  </a:lnTo>
                  <a:lnTo>
                    <a:pt x="19056" y="15102"/>
                  </a:lnTo>
                  <a:lnTo>
                    <a:pt x="19103" y="14614"/>
                  </a:lnTo>
                  <a:lnTo>
                    <a:pt x="19378" y="14082"/>
                  </a:lnTo>
                  <a:lnTo>
                    <a:pt x="19520" y="13539"/>
                  </a:lnTo>
                  <a:lnTo>
                    <a:pt x="19339" y="12845"/>
                  </a:lnTo>
                  <a:lnTo>
                    <a:pt x="19425" y="12302"/>
                  </a:lnTo>
                  <a:cubicBezTo>
                    <a:pt x="19354" y="12106"/>
                    <a:pt x="19267" y="11924"/>
                    <a:pt x="19166" y="11757"/>
                  </a:cubicBezTo>
                  <a:cubicBezTo>
                    <a:pt x="19038" y="11546"/>
                    <a:pt x="18890" y="11362"/>
                    <a:pt x="18725" y="11213"/>
                  </a:cubicBezTo>
                  <a:cubicBezTo>
                    <a:pt x="18709" y="10836"/>
                    <a:pt x="18715" y="10457"/>
                    <a:pt x="18742" y="10081"/>
                  </a:cubicBezTo>
                  <a:cubicBezTo>
                    <a:pt x="18778" y="9593"/>
                    <a:pt x="18850" y="9109"/>
                    <a:pt x="18844" y="8618"/>
                  </a:cubicBezTo>
                  <a:cubicBezTo>
                    <a:pt x="18840" y="8191"/>
                    <a:pt x="18776" y="7766"/>
                    <a:pt x="18632" y="7393"/>
                  </a:cubicBezTo>
                  <a:cubicBezTo>
                    <a:pt x="18466" y="6963"/>
                    <a:pt x="18202" y="6628"/>
                    <a:pt x="17886" y="6443"/>
                  </a:cubicBezTo>
                  <a:lnTo>
                    <a:pt x="17218" y="5830"/>
                  </a:lnTo>
                  <a:lnTo>
                    <a:pt x="17030" y="5628"/>
                  </a:lnTo>
                  <a:lnTo>
                    <a:pt x="16513" y="5379"/>
                  </a:lnTo>
                  <a:lnTo>
                    <a:pt x="16208" y="5209"/>
                  </a:lnTo>
                  <a:lnTo>
                    <a:pt x="15862" y="4869"/>
                  </a:lnTo>
                  <a:lnTo>
                    <a:pt x="15516" y="4632"/>
                  </a:lnTo>
                  <a:lnTo>
                    <a:pt x="15304" y="3986"/>
                  </a:lnTo>
                  <a:lnTo>
                    <a:pt x="14889" y="3727"/>
                  </a:lnTo>
                  <a:lnTo>
                    <a:pt x="14606" y="3168"/>
                  </a:lnTo>
                  <a:lnTo>
                    <a:pt x="14215" y="2823"/>
                  </a:lnTo>
                  <a:lnTo>
                    <a:pt x="13904" y="2916"/>
                  </a:lnTo>
                  <a:lnTo>
                    <a:pt x="14115" y="3368"/>
                  </a:lnTo>
                  <a:lnTo>
                    <a:pt x="14373" y="3705"/>
                  </a:lnTo>
                  <a:lnTo>
                    <a:pt x="13832" y="3433"/>
                  </a:lnTo>
                  <a:lnTo>
                    <a:pt x="13486" y="3229"/>
                  </a:lnTo>
                  <a:lnTo>
                    <a:pt x="13109" y="3127"/>
                  </a:lnTo>
                  <a:lnTo>
                    <a:pt x="13376" y="2869"/>
                  </a:lnTo>
                  <a:lnTo>
                    <a:pt x="13633" y="2667"/>
                  </a:lnTo>
                  <a:lnTo>
                    <a:pt x="13224" y="2262"/>
                  </a:lnTo>
                  <a:lnTo>
                    <a:pt x="12902" y="2205"/>
                  </a:lnTo>
                  <a:lnTo>
                    <a:pt x="12369" y="2310"/>
                  </a:lnTo>
                  <a:cubicBezTo>
                    <a:pt x="12246" y="2320"/>
                    <a:pt x="12125" y="2273"/>
                    <a:pt x="12024" y="2175"/>
                  </a:cubicBezTo>
                  <a:cubicBezTo>
                    <a:pt x="11913" y="2069"/>
                    <a:pt x="11834" y="1912"/>
                    <a:pt x="11740" y="1777"/>
                  </a:cubicBezTo>
                  <a:cubicBezTo>
                    <a:pt x="11554" y="1508"/>
                    <a:pt x="11315" y="1328"/>
                    <a:pt x="11056" y="1261"/>
                  </a:cubicBezTo>
                  <a:cubicBezTo>
                    <a:pt x="10964" y="1225"/>
                    <a:pt x="10868" y="1298"/>
                    <a:pt x="10836" y="1427"/>
                  </a:cubicBezTo>
                  <a:cubicBezTo>
                    <a:pt x="10791" y="1608"/>
                    <a:pt x="10883" y="1799"/>
                    <a:pt x="11016" y="1802"/>
                  </a:cubicBezTo>
                  <a:lnTo>
                    <a:pt x="10545" y="1702"/>
                  </a:lnTo>
                  <a:lnTo>
                    <a:pt x="10279" y="1238"/>
                  </a:lnTo>
                  <a:lnTo>
                    <a:pt x="9981" y="768"/>
                  </a:lnTo>
                  <a:cubicBezTo>
                    <a:pt x="9877" y="581"/>
                    <a:pt x="9753" y="421"/>
                    <a:pt x="9612" y="294"/>
                  </a:cubicBezTo>
                  <a:cubicBezTo>
                    <a:pt x="9446" y="145"/>
                    <a:pt x="9262" y="45"/>
                    <a:pt x="9069" y="0"/>
                  </a:cubicBezTo>
                  <a:lnTo>
                    <a:pt x="8724" y="38"/>
                  </a:lnTo>
                  <a:lnTo>
                    <a:pt x="8676" y="704"/>
                  </a:lnTo>
                  <a:lnTo>
                    <a:pt x="8559" y="1135"/>
                  </a:lnTo>
                  <a:lnTo>
                    <a:pt x="7961" y="999"/>
                  </a:lnTo>
                  <a:lnTo>
                    <a:pt x="7560" y="933"/>
                  </a:lnTo>
                  <a:lnTo>
                    <a:pt x="7443" y="1306"/>
                  </a:lnTo>
                  <a:lnTo>
                    <a:pt x="7127" y="1309"/>
                  </a:lnTo>
                  <a:lnTo>
                    <a:pt x="6632" y="1751"/>
                  </a:lnTo>
                  <a:lnTo>
                    <a:pt x="6491" y="2171"/>
                  </a:lnTo>
                  <a:lnTo>
                    <a:pt x="6349" y="2646"/>
                  </a:lnTo>
                  <a:lnTo>
                    <a:pt x="6396" y="3143"/>
                  </a:lnTo>
                  <a:lnTo>
                    <a:pt x="6679" y="3404"/>
                  </a:lnTo>
                  <a:lnTo>
                    <a:pt x="6539" y="3969"/>
                  </a:lnTo>
                  <a:lnTo>
                    <a:pt x="6273" y="3957"/>
                  </a:lnTo>
                  <a:lnTo>
                    <a:pt x="6187" y="4296"/>
                  </a:lnTo>
                  <a:lnTo>
                    <a:pt x="6053" y="4782"/>
                  </a:lnTo>
                  <a:lnTo>
                    <a:pt x="6124" y="5338"/>
                  </a:lnTo>
                  <a:lnTo>
                    <a:pt x="5983" y="5717"/>
                  </a:lnTo>
                  <a:lnTo>
                    <a:pt x="5828" y="5062"/>
                  </a:lnTo>
                  <a:lnTo>
                    <a:pt x="5828" y="4723"/>
                  </a:lnTo>
                  <a:lnTo>
                    <a:pt x="5455" y="4385"/>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20" name="Shape 4120"/>
            <p:cNvSpPr/>
            <p:nvPr/>
          </p:nvSpPr>
          <p:spPr>
            <a:xfrm>
              <a:off x="1589502" y="697790"/>
              <a:ext cx="39538" cy="49520"/>
            </a:xfrm>
            <a:custGeom>
              <a:avLst/>
              <a:gdLst/>
              <a:ahLst/>
              <a:cxnLst>
                <a:cxn ang="0">
                  <a:pos x="wd2" y="hd2"/>
                </a:cxn>
                <a:cxn ang="5400000">
                  <a:pos x="wd2" y="hd2"/>
                </a:cxn>
                <a:cxn ang="10800000">
                  <a:pos x="wd2" y="hd2"/>
                </a:cxn>
                <a:cxn ang="16200000">
                  <a:pos x="wd2" y="hd2"/>
                </a:cxn>
              </a:cxnLst>
              <a:rect l="0" t="0" r="r" b="b"/>
              <a:pathLst>
                <a:path w="21600" h="21600" extrusionOk="0">
                  <a:moveTo>
                    <a:pt x="4554" y="0"/>
                  </a:moveTo>
                  <a:lnTo>
                    <a:pt x="12145" y="2252"/>
                  </a:lnTo>
                  <a:lnTo>
                    <a:pt x="17508" y="4147"/>
                  </a:lnTo>
                  <a:lnTo>
                    <a:pt x="21305" y="11063"/>
                  </a:lnTo>
                  <a:lnTo>
                    <a:pt x="21600" y="19260"/>
                  </a:lnTo>
                  <a:lnTo>
                    <a:pt x="16900" y="20658"/>
                  </a:lnTo>
                  <a:lnTo>
                    <a:pt x="10708" y="21600"/>
                  </a:lnTo>
                  <a:lnTo>
                    <a:pt x="6468" y="17037"/>
                  </a:lnTo>
                  <a:lnTo>
                    <a:pt x="0" y="12815"/>
                  </a:lnTo>
                  <a:lnTo>
                    <a:pt x="1830" y="6252"/>
                  </a:lnTo>
                  <a:lnTo>
                    <a:pt x="576" y="2013"/>
                  </a:lnTo>
                  <a:lnTo>
                    <a:pt x="4554"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21" name="Shape 4121"/>
            <p:cNvSpPr/>
            <p:nvPr/>
          </p:nvSpPr>
          <p:spPr>
            <a:xfrm>
              <a:off x="1622685" y="674649"/>
              <a:ext cx="14680" cy="23128"/>
            </a:xfrm>
            <a:custGeom>
              <a:avLst/>
              <a:gdLst/>
              <a:ahLst/>
              <a:cxnLst>
                <a:cxn ang="0">
                  <a:pos x="wd2" y="hd2"/>
                </a:cxn>
                <a:cxn ang="5400000">
                  <a:pos x="wd2" y="hd2"/>
                </a:cxn>
                <a:cxn ang="10800000">
                  <a:pos x="wd2" y="hd2"/>
                </a:cxn>
                <a:cxn ang="16200000">
                  <a:pos x="wd2" y="hd2"/>
                </a:cxn>
              </a:cxnLst>
              <a:rect l="0" t="0" r="r" b="b"/>
              <a:pathLst>
                <a:path w="21600" h="21600" extrusionOk="0">
                  <a:moveTo>
                    <a:pt x="7065" y="0"/>
                  </a:moveTo>
                  <a:lnTo>
                    <a:pt x="19230" y="6996"/>
                  </a:lnTo>
                  <a:lnTo>
                    <a:pt x="21600" y="18575"/>
                  </a:lnTo>
                  <a:lnTo>
                    <a:pt x="7846" y="21600"/>
                  </a:lnTo>
                  <a:lnTo>
                    <a:pt x="0" y="15332"/>
                  </a:lnTo>
                  <a:lnTo>
                    <a:pt x="7065"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22" name="Shape 4122"/>
            <p:cNvSpPr/>
            <p:nvPr/>
          </p:nvSpPr>
          <p:spPr>
            <a:xfrm>
              <a:off x="1527002" y="703298"/>
              <a:ext cx="42026" cy="46525"/>
            </a:xfrm>
            <a:custGeom>
              <a:avLst/>
              <a:gdLst/>
              <a:ahLst/>
              <a:cxnLst>
                <a:cxn ang="0">
                  <a:pos x="wd2" y="hd2"/>
                </a:cxn>
                <a:cxn ang="5400000">
                  <a:pos x="wd2" y="hd2"/>
                </a:cxn>
                <a:cxn ang="10800000">
                  <a:pos x="wd2" y="hd2"/>
                </a:cxn>
                <a:cxn ang="16200000">
                  <a:pos x="wd2" y="hd2"/>
                </a:cxn>
              </a:cxnLst>
              <a:rect l="0" t="0" r="r" b="b"/>
              <a:pathLst>
                <a:path w="21600" h="21600" extrusionOk="0">
                  <a:moveTo>
                    <a:pt x="7034" y="4084"/>
                  </a:moveTo>
                  <a:lnTo>
                    <a:pt x="14037" y="951"/>
                  </a:lnTo>
                  <a:lnTo>
                    <a:pt x="20768" y="0"/>
                  </a:lnTo>
                  <a:lnTo>
                    <a:pt x="21600" y="4466"/>
                  </a:lnTo>
                  <a:lnTo>
                    <a:pt x="21600" y="9462"/>
                  </a:lnTo>
                  <a:lnTo>
                    <a:pt x="18270" y="14709"/>
                  </a:lnTo>
                  <a:lnTo>
                    <a:pt x="11767" y="21600"/>
                  </a:lnTo>
                  <a:lnTo>
                    <a:pt x="5959" y="21600"/>
                  </a:lnTo>
                  <a:lnTo>
                    <a:pt x="4656" y="12656"/>
                  </a:lnTo>
                  <a:lnTo>
                    <a:pt x="987" y="11920"/>
                  </a:lnTo>
                  <a:lnTo>
                    <a:pt x="0" y="7424"/>
                  </a:lnTo>
                  <a:lnTo>
                    <a:pt x="7034" y="408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23" name="Shape 4123"/>
            <p:cNvSpPr/>
            <p:nvPr/>
          </p:nvSpPr>
          <p:spPr>
            <a:xfrm>
              <a:off x="1454078" y="729360"/>
              <a:ext cx="124831" cy="88411"/>
            </a:xfrm>
            <a:custGeom>
              <a:avLst/>
              <a:gdLst/>
              <a:ahLst/>
              <a:cxnLst>
                <a:cxn ang="0">
                  <a:pos x="wd2" y="hd2"/>
                </a:cxn>
                <a:cxn ang="5400000">
                  <a:pos x="wd2" y="hd2"/>
                </a:cxn>
                <a:cxn ang="10800000">
                  <a:pos x="wd2" y="hd2"/>
                </a:cxn>
                <a:cxn ang="16200000">
                  <a:pos x="wd2" y="hd2"/>
                </a:cxn>
              </a:cxnLst>
              <a:rect l="0" t="0" r="r" b="b"/>
              <a:pathLst>
                <a:path w="21600" h="21600" extrusionOk="0">
                  <a:moveTo>
                    <a:pt x="10135" y="116"/>
                  </a:moveTo>
                  <a:lnTo>
                    <a:pt x="7736" y="0"/>
                  </a:lnTo>
                  <a:lnTo>
                    <a:pt x="5503" y="1867"/>
                  </a:lnTo>
                  <a:lnTo>
                    <a:pt x="3311" y="3631"/>
                  </a:lnTo>
                  <a:lnTo>
                    <a:pt x="0" y="5601"/>
                  </a:lnTo>
                  <a:lnTo>
                    <a:pt x="553" y="8428"/>
                  </a:lnTo>
                  <a:lnTo>
                    <a:pt x="3528" y="11857"/>
                  </a:lnTo>
                  <a:lnTo>
                    <a:pt x="4929" y="13233"/>
                  </a:lnTo>
                  <a:lnTo>
                    <a:pt x="8513" y="9615"/>
                  </a:lnTo>
                  <a:lnTo>
                    <a:pt x="6289" y="14923"/>
                  </a:lnTo>
                  <a:lnTo>
                    <a:pt x="6937" y="17404"/>
                  </a:lnTo>
                  <a:lnTo>
                    <a:pt x="9406" y="17404"/>
                  </a:lnTo>
                  <a:lnTo>
                    <a:pt x="8624" y="20231"/>
                  </a:lnTo>
                  <a:lnTo>
                    <a:pt x="12079" y="21600"/>
                  </a:lnTo>
                  <a:cubicBezTo>
                    <a:pt x="12715" y="21450"/>
                    <a:pt x="13354" y="21318"/>
                    <a:pt x="13994" y="21204"/>
                  </a:cubicBezTo>
                  <a:cubicBezTo>
                    <a:pt x="14954" y="21034"/>
                    <a:pt x="15918" y="20905"/>
                    <a:pt x="16883" y="20817"/>
                  </a:cubicBezTo>
                  <a:cubicBezTo>
                    <a:pt x="17565" y="20989"/>
                    <a:pt x="18268" y="20853"/>
                    <a:pt x="18892" y="20429"/>
                  </a:cubicBezTo>
                  <a:cubicBezTo>
                    <a:pt x="19533" y="19993"/>
                    <a:pt x="20057" y="19276"/>
                    <a:pt x="20386" y="18385"/>
                  </a:cubicBezTo>
                  <a:lnTo>
                    <a:pt x="21600" y="14899"/>
                  </a:lnTo>
                  <a:lnTo>
                    <a:pt x="21180" y="11865"/>
                  </a:lnTo>
                  <a:lnTo>
                    <a:pt x="18798" y="12063"/>
                  </a:lnTo>
                  <a:lnTo>
                    <a:pt x="17958" y="8907"/>
                  </a:lnTo>
                  <a:lnTo>
                    <a:pt x="15762" y="9558"/>
                  </a:lnTo>
                  <a:lnTo>
                    <a:pt x="14689" y="13250"/>
                  </a:lnTo>
                  <a:lnTo>
                    <a:pt x="13714" y="10490"/>
                  </a:lnTo>
                  <a:lnTo>
                    <a:pt x="13159" y="8132"/>
                  </a:lnTo>
                  <a:lnTo>
                    <a:pt x="13585" y="4909"/>
                  </a:lnTo>
                  <a:lnTo>
                    <a:pt x="13445" y="2799"/>
                  </a:lnTo>
                  <a:lnTo>
                    <a:pt x="10836" y="6483"/>
                  </a:lnTo>
                  <a:lnTo>
                    <a:pt x="10001" y="4769"/>
                  </a:lnTo>
                  <a:lnTo>
                    <a:pt x="11116" y="3393"/>
                  </a:lnTo>
                  <a:lnTo>
                    <a:pt x="11945" y="928"/>
                  </a:lnTo>
                  <a:lnTo>
                    <a:pt x="10135" y="116"/>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24" name="Shape 4124"/>
            <p:cNvSpPr/>
            <p:nvPr/>
          </p:nvSpPr>
          <p:spPr>
            <a:xfrm>
              <a:off x="1587635" y="831237"/>
              <a:ext cx="63084" cy="83353"/>
            </a:xfrm>
            <a:custGeom>
              <a:avLst/>
              <a:gdLst/>
              <a:ahLst/>
              <a:cxnLst>
                <a:cxn ang="0">
                  <a:pos x="wd2" y="hd2"/>
                </a:cxn>
                <a:cxn ang="5400000">
                  <a:pos x="wd2" y="hd2"/>
                </a:cxn>
                <a:cxn ang="10800000">
                  <a:pos x="wd2" y="hd2"/>
                </a:cxn>
                <a:cxn ang="16200000">
                  <a:pos x="wd2" y="hd2"/>
                </a:cxn>
              </a:cxnLst>
              <a:rect l="0" t="0" r="r" b="b"/>
              <a:pathLst>
                <a:path w="21516" h="21281" extrusionOk="0">
                  <a:moveTo>
                    <a:pt x="16062" y="145"/>
                  </a:moveTo>
                  <a:lnTo>
                    <a:pt x="18559" y="1996"/>
                  </a:lnTo>
                  <a:lnTo>
                    <a:pt x="18755" y="4746"/>
                  </a:lnTo>
                  <a:lnTo>
                    <a:pt x="21516" y="7829"/>
                  </a:lnTo>
                  <a:lnTo>
                    <a:pt x="20964" y="11197"/>
                  </a:lnTo>
                  <a:lnTo>
                    <a:pt x="19031" y="14918"/>
                  </a:lnTo>
                  <a:lnTo>
                    <a:pt x="18479" y="18087"/>
                  </a:lnTo>
                  <a:lnTo>
                    <a:pt x="15084" y="20077"/>
                  </a:lnTo>
                  <a:cubicBezTo>
                    <a:pt x="14091" y="20966"/>
                    <a:pt x="12556" y="21409"/>
                    <a:pt x="11023" y="21249"/>
                  </a:cubicBezTo>
                  <a:cubicBezTo>
                    <a:pt x="7381" y="20867"/>
                    <a:pt x="5464" y="17810"/>
                    <a:pt x="7399" y="15469"/>
                  </a:cubicBezTo>
                  <a:lnTo>
                    <a:pt x="1984" y="15469"/>
                  </a:lnTo>
                  <a:lnTo>
                    <a:pt x="10" y="10379"/>
                  </a:lnTo>
                  <a:cubicBezTo>
                    <a:pt x="-84" y="9375"/>
                    <a:pt x="478" y="8398"/>
                    <a:pt x="1518" y="7760"/>
                  </a:cubicBezTo>
                  <a:cubicBezTo>
                    <a:pt x="3296" y="6669"/>
                    <a:pt x="5899" y="6789"/>
                    <a:pt x="7484" y="8036"/>
                  </a:cubicBezTo>
                  <a:cubicBezTo>
                    <a:pt x="7545" y="9180"/>
                    <a:pt x="9290" y="9808"/>
                    <a:pt x="10523" y="9130"/>
                  </a:cubicBezTo>
                  <a:cubicBezTo>
                    <a:pt x="11635" y="8518"/>
                    <a:pt x="11430" y="7310"/>
                    <a:pt x="10799" y="6305"/>
                  </a:cubicBezTo>
                  <a:cubicBezTo>
                    <a:pt x="9787" y="4695"/>
                    <a:pt x="8151" y="3351"/>
                    <a:pt x="6104" y="2446"/>
                  </a:cubicBezTo>
                  <a:cubicBezTo>
                    <a:pt x="6962" y="1800"/>
                    <a:pt x="7958" y="1265"/>
                    <a:pt x="9050" y="862"/>
                  </a:cubicBezTo>
                  <a:cubicBezTo>
                    <a:pt x="11222" y="61"/>
                    <a:pt x="13682" y="-191"/>
                    <a:pt x="16062" y="145"/>
                  </a:cubicBez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25" name="Shape 4125"/>
            <p:cNvSpPr/>
            <p:nvPr/>
          </p:nvSpPr>
          <p:spPr>
            <a:xfrm>
              <a:off x="614455" y="697079"/>
              <a:ext cx="2509630" cy="2356426"/>
            </a:xfrm>
            <a:custGeom>
              <a:avLst/>
              <a:gdLst/>
              <a:ahLst/>
              <a:cxnLst>
                <a:cxn ang="0">
                  <a:pos x="wd2" y="hd2"/>
                </a:cxn>
                <a:cxn ang="5400000">
                  <a:pos x="wd2" y="hd2"/>
                </a:cxn>
                <a:cxn ang="10800000">
                  <a:pos x="wd2" y="hd2"/>
                </a:cxn>
                <a:cxn ang="16200000">
                  <a:pos x="wd2" y="hd2"/>
                </a:cxn>
              </a:cxnLst>
              <a:rect l="0" t="0" r="r" b="b"/>
              <a:pathLst>
                <a:path w="21600" h="21600" extrusionOk="0">
                  <a:moveTo>
                    <a:pt x="6982" y="827"/>
                  </a:moveTo>
                  <a:lnTo>
                    <a:pt x="7131" y="835"/>
                  </a:lnTo>
                  <a:lnTo>
                    <a:pt x="7235" y="824"/>
                  </a:lnTo>
                  <a:lnTo>
                    <a:pt x="7298" y="913"/>
                  </a:lnTo>
                  <a:lnTo>
                    <a:pt x="7325" y="1000"/>
                  </a:lnTo>
                  <a:lnTo>
                    <a:pt x="7441" y="1022"/>
                  </a:lnTo>
                  <a:lnTo>
                    <a:pt x="7487" y="1088"/>
                  </a:lnTo>
                  <a:lnTo>
                    <a:pt x="7527" y="1212"/>
                  </a:lnTo>
                  <a:lnTo>
                    <a:pt x="7603" y="1298"/>
                  </a:lnTo>
                  <a:lnTo>
                    <a:pt x="7603" y="1387"/>
                  </a:lnTo>
                  <a:lnTo>
                    <a:pt x="7656" y="1456"/>
                  </a:lnTo>
                  <a:lnTo>
                    <a:pt x="7774" y="1483"/>
                  </a:lnTo>
                  <a:lnTo>
                    <a:pt x="7846" y="1517"/>
                  </a:lnTo>
                  <a:lnTo>
                    <a:pt x="7900" y="1570"/>
                  </a:lnTo>
                  <a:cubicBezTo>
                    <a:pt x="7875" y="1614"/>
                    <a:pt x="7901" y="1671"/>
                    <a:pt x="7949" y="1678"/>
                  </a:cubicBezTo>
                  <a:cubicBezTo>
                    <a:pt x="8022" y="1689"/>
                    <a:pt x="8065" y="1593"/>
                    <a:pt x="8011" y="1539"/>
                  </a:cubicBezTo>
                  <a:lnTo>
                    <a:pt x="8004" y="1414"/>
                  </a:lnTo>
                  <a:lnTo>
                    <a:pt x="8064" y="1310"/>
                  </a:lnTo>
                  <a:lnTo>
                    <a:pt x="8148" y="1280"/>
                  </a:lnTo>
                  <a:lnTo>
                    <a:pt x="8245" y="1273"/>
                  </a:lnTo>
                  <a:lnTo>
                    <a:pt x="8314" y="1372"/>
                  </a:lnTo>
                  <a:lnTo>
                    <a:pt x="8307" y="1465"/>
                  </a:lnTo>
                  <a:lnTo>
                    <a:pt x="8250" y="1544"/>
                  </a:lnTo>
                  <a:lnTo>
                    <a:pt x="8238" y="1638"/>
                  </a:lnTo>
                  <a:lnTo>
                    <a:pt x="8280" y="1741"/>
                  </a:lnTo>
                  <a:lnTo>
                    <a:pt x="8252" y="1852"/>
                  </a:lnTo>
                  <a:lnTo>
                    <a:pt x="8315" y="2016"/>
                  </a:lnTo>
                  <a:lnTo>
                    <a:pt x="8370" y="2072"/>
                  </a:lnTo>
                  <a:lnTo>
                    <a:pt x="8444" y="2116"/>
                  </a:lnTo>
                  <a:lnTo>
                    <a:pt x="8525" y="2102"/>
                  </a:lnTo>
                  <a:lnTo>
                    <a:pt x="8606" y="2124"/>
                  </a:lnTo>
                  <a:lnTo>
                    <a:pt x="8558" y="2220"/>
                  </a:lnTo>
                  <a:lnTo>
                    <a:pt x="8485" y="2205"/>
                  </a:lnTo>
                  <a:lnTo>
                    <a:pt x="8462" y="2284"/>
                  </a:lnTo>
                  <a:lnTo>
                    <a:pt x="8441" y="2449"/>
                  </a:lnTo>
                  <a:lnTo>
                    <a:pt x="8379" y="2618"/>
                  </a:lnTo>
                  <a:lnTo>
                    <a:pt x="8312" y="2588"/>
                  </a:lnTo>
                  <a:lnTo>
                    <a:pt x="8203" y="2531"/>
                  </a:lnTo>
                  <a:lnTo>
                    <a:pt x="8124" y="2598"/>
                  </a:lnTo>
                  <a:lnTo>
                    <a:pt x="8205" y="2699"/>
                  </a:lnTo>
                  <a:cubicBezTo>
                    <a:pt x="8263" y="2733"/>
                    <a:pt x="8323" y="2760"/>
                    <a:pt x="8386" y="2780"/>
                  </a:cubicBezTo>
                  <a:cubicBezTo>
                    <a:pt x="8432" y="2794"/>
                    <a:pt x="8479" y="2805"/>
                    <a:pt x="8525" y="2795"/>
                  </a:cubicBezTo>
                  <a:cubicBezTo>
                    <a:pt x="8571" y="2785"/>
                    <a:pt x="8611" y="2757"/>
                    <a:pt x="8637" y="2716"/>
                  </a:cubicBezTo>
                  <a:lnTo>
                    <a:pt x="8664" y="2637"/>
                  </a:lnTo>
                  <a:lnTo>
                    <a:pt x="8584" y="2645"/>
                  </a:lnTo>
                  <a:cubicBezTo>
                    <a:pt x="8554" y="2675"/>
                    <a:pt x="8510" y="2681"/>
                    <a:pt x="8473" y="2662"/>
                  </a:cubicBezTo>
                  <a:cubicBezTo>
                    <a:pt x="8359" y="2599"/>
                    <a:pt x="8398" y="2415"/>
                    <a:pt x="8527" y="2412"/>
                  </a:cubicBezTo>
                  <a:lnTo>
                    <a:pt x="8630" y="2449"/>
                  </a:lnTo>
                  <a:lnTo>
                    <a:pt x="8693" y="2335"/>
                  </a:lnTo>
                  <a:lnTo>
                    <a:pt x="8728" y="2264"/>
                  </a:lnTo>
                  <a:lnTo>
                    <a:pt x="8813" y="2264"/>
                  </a:lnTo>
                  <a:lnTo>
                    <a:pt x="8883" y="2328"/>
                  </a:lnTo>
                  <a:lnTo>
                    <a:pt x="8913" y="2180"/>
                  </a:lnTo>
                  <a:lnTo>
                    <a:pt x="8888" y="2034"/>
                  </a:lnTo>
                  <a:lnTo>
                    <a:pt x="8901" y="1920"/>
                  </a:lnTo>
                  <a:lnTo>
                    <a:pt x="8955" y="1834"/>
                  </a:lnTo>
                  <a:cubicBezTo>
                    <a:pt x="8964" y="1773"/>
                    <a:pt x="8971" y="1712"/>
                    <a:pt x="8975" y="1651"/>
                  </a:cubicBezTo>
                  <a:cubicBezTo>
                    <a:pt x="8979" y="1601"/>
                    <a:pt x="8982" y="1552"/>
                    <a:pt x="8982" y="1502"/>
                  </a:cubicBezTo>
                  <a:lnTo>
                    <a:pt x="8975" y="1347"/>
                  </a:lnTo>
                  <a:cubicBezTo>
                    <a:pt x="8984" y="1319"/>
                    <a:pt x="9001" y="1296"/>
                    <a:pt x="9024" y="1280"/>
                  </a:cubicBezTo>
                  <a:cubicBezTo>
                    <a:pt x="9068" y="1251"/>
                    <a:pt x="9123" y="1256"/>
                    <a:pt x="9175" y="1258"/>
                  </a:cubicBezTo>
                  <a:cubicBezTo>
                    <a:pt x="9214" y="1260"/>
                    <a:pt x="9254" y="1260"/>
                    <a:pt x="9293" y="1258"/>
                  </a:cubicBezTo>
                  <a:lnTo>
                    <a:pt x="9383" y="1324"/>
                  </a:lnTo>
                  <a:lnTo>
                    <a:pt x="9342" y="1409"/>
                  </a:lnTo>
                  <a:lnTo>
                    <a:pt x="9274" y="1569"/>
                  </a:lnTo>
                  <a:lnTo>
                    <a:pt x="9178" y="1638"/>
                  </a:lnTo>
                  <a:lnTo>
                    <a:pt x="9194" y="1866"/>
                  </a:lnTo>
                  <a:lnTo>
                    <a:pt x="9194" y="1997"/>
                  </a:lnTo>
                  <a:lnTo>
                    <a:pt x="9264" y="2101"/>
                  </a:lnTo>
                  <a:cubicBezTo>
                    <a:pt x="9307" y="2131"/>
                    <a:pt x="9342" y="2173"/>
                    <a:pt x="9366" y="2222"/>
                  </a:cubicBezTo>
                  <a:cubicBezTo>
                    <a:pt x="9382" y="2255"/>
                    <a:pt x="9393" y="2291"/>
                    <a:pt x="9399" y="2328"/>
                  </a:cubicBezTo>
                  <a:lnTo>
                    <a:pt x="9482" y="2336"/>
                  </a:lnTo>
                  <a:lnTo>
                    <a:pt x="9556" y="2400"/>
                  </a:lnTo>
                  <a:cubicBezTo>
                    <a:pt x="9583" y="2419"/>
                    <a:pt x="9608" y="2443"/>
                    <a:pt x="9630" y="2469"/>
                  </a:cubicBezTo>
                  <a:cubicBezTo>
                    <a:pt x="9660" y="2506"/>
                    <a:pt x="9685" y="2549"/>
                    <a:pt x="9702" y="2595"/>
                  </a:cubicBezTo>
                  <a:cubicBezTo>
                    <a:pt x="9712" y="2619"/>
                    <a:pt x="9722" y="2644"/>
                    <a:pt x="9732" y="2668"/>
                  </a:cubicBezTo>
                  <a:cubicBezTo>
                    <a:pt x="9742" y="2692"/>
                    <a:pt x="9752" y="2716"/>
                    <a:pt x="9762" y="2740"/>
                  </a:cubicBezTo>
                  <a:lnTo>
                    <a:pt x="9811" y="2856"/>
                  </a:lnTo>
                  <a:lnTo>
                    <a:pt x="9887" y="2814"/>
                  </a:lnTo>
                  <a:lnTo>
                    <a:pt x="9859" y="2582"/>
                  </a:lnTo>
                  <a:lnTo>
                    <a:pt x="9928" y="2479"/>
                  </a:lnTo>
                  <a:lnTo>
                    <a:pt x="9921" y="2310"/>
                  </a:lnTo>
                  <a:lnTo>
                    <a:pt x="9875" y="2239"/>
                  </a:lnTo>
                  <a:lnTo>
                    <a:pt x="9712" y="2214"/>
                  </a:lnTo>
                  <a:lnTo>
                    <a:pt x="9622" y="2125"/>
                  </a:lnTo>
                  <a:lnTo>
                    <a:pt x="9548" y="1994"/>
                  </a:lnTo>
                  <a:lnTo>
                    <a:pt x="9500" y="1935"/>
                  </a:lnTo>
                  <a:lnTo>
                    <a:pt x="9451" y="1765"/>
                  </a:lnTo>
                  <a:lnTo>
                    <a:pt x="9437" y="1636"/>
                  </a:lnTo>
                  <a:lnTo>
                    <a:pt x="9444" y="1522"/>
                  </a:lnTo>
                  <a:lnTo>
                    <a:pt x="9505" y="1384"/>
                  </a:lnTo>
                  <a:lnTo>
                    <a:pt x="9539" y="1305"/>
                  </a:lnTo>
                  <a:lnTo>
                    <a:pt x="9644" y="1275"/>
                  </a:lnTo>
                  <a:lnTo>
                    <a:pt x="9776" y="1268"/>
                  </a:lnTo>
                  <a:lnTo>
                    <a:pt x="9843" y="1297"/>
                  </a:lnTo>
                  <a:lnTo>
                    <a:pt x="9987" y="1259"/>
                  </a:lnTo>
                  <a:lnTo>
                    <a:pt x="10085" y="1215"/>
                  </a:lnTo>
                  <a:lnTo>
                    <a:pt x="10208" y="1215"/>
                  </a:lnTo>
                  <a:lnTo>
                    <a:pt x="10317" y="1280"/>
                  </a:lnTo>
                  <a:lnTo>
                    <a:pt x="10446" y="1371"/>
                  </a:lnTo>
                  <a:lnTo>
                    <a:pt x="10527" y="1403"/>
                  </a:lnTo>
                  <a:lnTo>
                    <a:pt x="10673" y="1499"/>
                  </a:lnTo>
                  <a:lnTo>
                    <a:pt x="10750" y="1507"/>
                  </a:lnTo>
                  <a:lnTo>
                    <a:pt x="10903" y="1507"/>
                  </a:lnTo>
                  <a:lnTo>
                    <a:pt x="10965" y="1558"/>
                  </a:lnTo>
                  <a:lnTo>
                    <a:pt x="11043" y="1622"/>
                  </a:lnTo>
                  <a:lnTo>
                    <a:pt x="11141" y="1642"/>
                  </a:lnTo>
                  <a:cubicBezTo>
                    <a:pt x="11167" y="1646"/>
                    <a:pt x="11193" y="1654"/>
                    <a:pt x="11218" y="1664"/>
                  </a:cubicBezTo>
                  <a:cubicBezTo>
                    <a:pt x="11254" y="1680"/>
                    <a:pt x="11287" y="1703"/>
                    <a:pt x="11315" y="1731"/>
                  </a:cubicBezTo>
                  <a:lnTo>
                    <a:pt x="11396" y="1808"/>
                  </a:lnTo>
                  <a:lnTo>
                    <a:pt x="11452" y="1948"/>
                  </a:lnTo>
                  <a:lnTo>
                    <a:pt x="11505" y="2034"/>
                  </a:lnTo>
                  <a:lnTo>
                    <a:pt x="11670" y="2064"/>
                  </a:lnTo>
                  <a:lnTo>
                    <a:pt x="11784" y="2091"/>
                  </a:lnTo>
                  <a:lnTo>
                    <a:pt x="12021" y="2143"/>
                  </a:lnTo>
                  <a:lnTo>
                    <a:pt x="12188" y="2173"/>
                  </a:lnTo>
                  <a:cubicBezTo>
                    <a:pt x="12226" y="2161"/>
                    <a:pt x="12267" y="2168"/>
                    <a:pt x="12299" y="2193"/>
                  </a:cubicBezTo>
                  <a:cubicBezTo>
                    <a:pt x="12345" y="2228"/>
                    <a:pt x="12365" y="2291"/>
                    <a:pt x="12348" y="2348"/>
                  </a:cubicBezTo>
                  <a:lnTo>
                    <a:pt x="12320" y="2499"/>
                  </a:lnTo>
                  <a:lnTo>
                    <a:pt x="12307" y="2647"/>
                  </a:lnTo>
                  <a:lnTo>
                    <a:pt x="12353" y="2763"/>
                  </a:lnTo>
                  <a:lnTo>
                    <a:pt x="12265" y="2812"/>
                  </a:lnTo>
                  <a:cubicBezTo>
                    <a:pt x="12226" y="2799"/>
                    <a:pt x="12189" y="2782"/>
                    <a:pt x="12154" y="2760"/>
                  </a:cubicBezTo>
                  <a:cubicBezTo>
                    <a:pt x="12092" y="2723"/>
                    <a:pt x="12039" y="2672"/>
                    <a:pt x="11996" y="2612"/>
                  </a:cubicBezTo>
                  <a:lnTo>
                    <a:pt x="11906" y="2598"/>
                  </a:lnTo>
                  <a:lnTo>
                    <a:pt x="11869" y="2672"/>
                  </a:lnTo>
                  <a:lnTo>
                    <a:pt x="11943" y="2778"/>
                  </a:lnTo>
                  <a:lnTo>
                    <a:pt x="12073" y="2842"/>
                  </a:lnTo>
                  <a:lnTo>
                    <a:pt x="12196" y="2870"/>
                  </a:lnTo>
                  <a:cubicBezTo>
                    <a:pt x="12252" y="2881"/>
                    <a:pt x="12306" y="2906"/>
                    <a:pt x="12352" y="2941"/>
                  </a:cubicBezTo>
                  <a:cubicBezTo>
                    <a:pt x="12395" y="2975"/>
                    <a:pt x="12431" y="3017"/>
                    <a:pt x="12459" y="3065"/>
                  </a:cubicBezTo>
                  <a:lnTo>
                    <a:pt x="12466" y="3161"/>
                  </a:lnTo>
                  <a:cubicBezTo>
                    <a:pt x="12485" y="3191"/>
                    <a:pt x="12502" y="3222"/>
                    <a:pt x="12517" y="3255"/>
                  </a:cubicBezTo>
                  <a:cubicBezTo>
                    <a:pt x="12534" y="3294"/>
                    <a:pt x="12548" y="3335"/>
                    <a:pt x="12558" y="3378"/>
                  </a:cubicBezTo>
                  <a:lnTo>
                    <a:pt x="12459" y="3479"/>
                  </a:lnTo>
                  <a:lnTo>
                    <a:pt x="12328" y="3383"/>
                  </a:lnTo>
                  <a:lnTo>
                    <a:pt x="12360" y="3497"/>
                  </a:lnTo>
                  <a:lnTo>
                    <a:pt x="12388" y="3606"/>
                  </a:lnTo>
                  <a:lnTo>
                    <a:pt x="12168" y="3614"/>
                  </a:lnTo>
                  <a:lnTo>
                    <a:pt x="11947" y="3586"/>
                  </a:lnTo>
                  <a:lnTo>
                    <a:pt x="11769" y="3586"/>
                  </a:lnTo>
                  <a:lnTo>
                    <a:pt x="11618" y="3490"/>
                  </a:lnTo>
                  <a:cubicBezTo>
                    <a:pt x="11588" y="3446"/>
                    <a:pt x="11548" y="3411"/>
                    <a:pt x="11502" y="3389"/>
                  </a:cubicBezTo>
                  <a:cubicBezTo>
                    <a:pt x="11446" y="3361"/>
                    <a:pt x="11382" y="3353"/>
                    <a:pt x="11321" y="3367"/>
                  </a:cubicBezTo>
                  <a:lnTo>
                    <a:pt x="11148" y="3411"/>
                  </a:lnTo>
                  <a:lnTo>
                    <a:pt x="11080" y="3520"/>
                  </a:lnTo>
                  <a:lnTo>
                    <a:pt x="11173" y="3562"/>
                  </a:lnTo>
                  <a:lnTo>
                    <a:pt x="11173" y="3658"/>
                  </a:lnTo>
                  <a:lnTo>
                    <a:pt x="11041" y="3688"/>
                  </a:lnTo>
                  <a:cubicBezTo>
                    <a:pt x="11002" y="3696"/>
                    <a:pt x="10964" y="3668"/>
                    <a:pt x="10957" y="3626"/>
                  </a:cubicBezTo>
                  <a:cubicBezTo>
                    <a:pt x="10950" y="3580"/>
                    <a:pt x="10984" y="3542"/>
                    <a:pt x="10992" y="3497"/>
                  </a:cubicBezTo>
                  <a:cubicBezTo>
                    <a:pt x="11001" y="3449"/>
                    <a:pt x="10979" y="3400"/>
                    <a:pt x="10939" y="3377"/>
                  </a:cubicBezTo>
                  <a:lnTo>
                    <a:pt x="10871" y="3214"/>
                  </a:lnTo>
                  <a:lnTo>
                    <a:pt x="10927" y="3087"/>
                  </a:lnTo>
                  <a:lnTo>
                    <a:pt x="11099" y="3058"/>
                  </a:lnTo>
                  <a:cubicBezTo>
                    <a:pt x="11143" y="3095"/>
                    <a:pt x="11209" y="3081"/>
                    <a:pt x="11236" y="3028"/>
                  </a:cubicBezTo>
                  <a:cubicBezTo>
                    <a:pt x="11261" y="2979"/>
                    <a:pt x="11242" y="2918"/>
                    <a:pt x="11194" y="2895"/>
                  </a:cubicBezTo>
                  <a:lnTo>
                    <a:pt x="11162" y="2836"/>
                  </a:lnTo>
                  <a:lnTo>
                    <a:pt x="11197" y="2733"/>
                  </a:lnTo>
                  <a:lnTo>
                    <a:pt x="11222" y="2589"/>
                  </a:lnTo>
                  <a:lnTo>
                    <a:pt x="11197" y="2443"/>
                  </a:lnTo>
                  <a:lnTo>
                    <a:pt x="11053" y="2409"/>
                  </a:lnTo>
                  <a:lnTo>
                    <a:pt x="10999" y="2596"/>
                  </a:lnTo>
                  <a:lnTo>
                    <a:pt x="10942" y="2690"/>
                  </a:lnTo>
                  <a:lnTo>
                    <a:pt x="10865" y="2727"/>
                  </a:lnTo>
                  <a:lnTo>
                    <a:pt x="10817" y="2660"/>
                  </a:lnTo>
                  <a:lnTo>
                    <a:pt x="10754" y="2500"/>
                  </a:lnTo>
                  <a:lnTo>
                    <a:pt x="10781" y="2399"/>
                  </a:lnTo>
                  <a:lnTo>
                    <a:pt x="10830" y="2332"/>
                  </a:lnTo>
                  <a:lnTo>
                    <a:pt x="10781" y="2275"/>
                  </a:lnTo>
                  <a:lnTo>
                    <a:pt x="10684" y="2238"/>
                  </a:lnTo>
                  <a:lnTo>
                    <a:pt x="10600" y="2181"/>
                  </a:lnTo>
                  <a:lnTo>
                    <a:pt x="10517" y="2122"/>
                  </a:lnTo>
                  <a:lnTo>
                    <a:pt x="10552" y="2262"/>
                  </a:lnTo>
                  <a:lnTo>
                    <a:pt x="10607" y="2328"/>
                  </a:lnTo>
                  <a:lnTo>
                    <a:pt x="10633" y="2419"/>
                  </a:lnTo>
                  <a:lnTo>
                    <a:pt x="10639" y="2505"/>
                  </a:lnTo>
                  <a:lnTo>
                    <a:pt x="10498" y="2436"/>
                  </a:lnTo>
                  <a:lnTo>
                    <a:pt x="10463" y="2355"/>
                  </a:lnTo>
                  <a:lnTo>
                    <a:pt x="10421" y="2254"/>
                  </a:lnTo>
                  <a:lnTo>
                    <a:pt x="10345" y="2231"/>
                  </a:lnTo>
                  <a:lnTo>
                    <a:pt x="10299" y="2312"/>
                  </a:lnTo>
                  <a:lnTo>
                    <a:pt x="10338" y="2436"/>
                  </a:lnTo>
                  <a:lnTo>
                    <a:pt x="10382" y="2609"/>
                  </a:lnTo>
                  <a:lnTo>
                    <a:pt x="10389" y="2728"/>
                  </a:lnTo>
                  <a:lnTo>
                    <a:pt x="10389" y="2839"/>
                  </a:lnTo>
                  <a:lnTo>
                    <a:pt x="10361" y="2940"/>
                  </a:lnTo>
                  <a:lnTo>
                    <a:pt x="10333" y="3026"/>
                  </a:lnTo>
                  <a:lnTo>
                    <a:pt x="10284" y="3159"/>
                  </a:lnTo>
                  <a:lnTo>
                    <a:pt x="10277" y="3241"/>
                  </a:lnTo>
                  <a:lnTo>
                    <a:pt x="10356" y="3317"/>
                  </a:lnTo>
                  <a:lnTo>
                    <a:pt x="10495" y="3376"/>
                  </a:lnTo>
                  <a:lnTo>
                    <a:pt x="10586" y="3406"/>
                  </a:lnTo>
                  <a:lnTo>
                    <a:pt x="10704" y="3512"/>
                  </a:lnTo>
                  <a:lnTo>
                    <a:pt x="10778" y="3620"/>
                  </a:lnTo>
                  <a:lnTo>
                    <a:pt x="10737" y="3709"/>
                  </a:lnTo>
                  <a:lnTo>
                    <a:pt x="10654" y="3714"/>
                  </a:lnTo>
                  <a:lnTo>
                    <a:pt x="10517" y="3662"/>
                  </a:lnTo>
                  <a:lnTo>
                    <a:pt x="10380" y="3677"/>
                  </a:lnTo>
                  <a:cubicBezTo>
                    <a:pt x="10381" y="3717"/>
                    <a:pt x="10367" y="3755"/>
                    <a:pt x="10343" y="3785"/>
                  </a:cubicBezTo>
                  <a:cubicBezTo>
                    <a:pt x="10311" y="3826"/>
                    <a:pt x="10262" y="3848"/>
                    <a:pt x="10211" y="3845"/>
                  </a:cubicBezTo>
                  <a:lnTo>
                    <a:pt x="10102" y="3793"/>
                  </a:lnTo>
                  <a:lnTo>
                    <a:pt x="9970" y="3800"/>
                  </a:lnTo>
                  <a:cubicBezTo>
                    <a:pt x="9960" y="3762"/>
                    <a:pt x="9953" y="3723"/>
                    <a:pt x="9952" y="3684"/>
                  </a:cubicBezTo>
                  <a:cubicBezTo>
                    <a:pt x="9947" y="3578"/>
                    <a:pt x="9975" y="3473"/>
                    <a:pt x="10031" y="3385"/>
                  </a:cubicBezTo>
                  <a:cubicBezTo>
                    <a:pt x="10030" y="3354"/>
                    <a:pt x="10014" y="3327"/>
                    <a:pt x="9989" y="3313"/>
                  </a:cubicBezTo>
                  <a:cubicBezTo>
                    <a:pt x="9848" y="3235"/>
                    <a:pt x="9741" y="3476"/>
                    <a:pt x="9887" y="3542"/>
                  </a:cubicBezTo>
                  <a:lnTo>
                    <a:pt x="9827" y="3688"/>
                  </a:lnTo>
                  <a:lnTo>
                    <a:pt x="9732" y="3812"/>
                  </a:lnTo>
                  <a:lnTo>
                    <a:pt x="9628" y="3864"/>
                  </a:lnTo>
                  <a:cubicBezTo>
                    <a:pt x="9618" y="3904"/>
                    <a:pt x="9599" y="3942"/>
                    <a:pt x="9575" y="3975"/>
                  </a:cubicBezTo>
                  <a:cubicBezTo>
                    <a:pt x="9539" y="4021"/>
                    <a:pt x="9492" y="4056"/>
                    <a:pt x="9438" y="4074"/>
                  </a:cubicBezTo>
                  <a:cubicBezTo>
                    <a:pt x="9430" y="4101"/>
                    <a:pt x="9420" y="4127"/>
                    <a:pt x="9407" y="4152"/>
                  </a:cubicBezTo>
                  <a:cubicBezTo>
                    <a:pt x="9381" y="4206"/>
                    <a:pt x="9343" y="4252"/>
                    <a:pt x="9298" y="4288"/>
                  </a:cubicBezTo>
                  <a:lnTo>
                    <a:pt x="9263" y="4415"/>
                  </a:lnTo>
                  <a:lnTo>
                    <a:pt x="9187" y="4486"/>
                  </a:lnTo>
                  <a:cubicBezTo>
                    <a:pt x="9179" y="4525"/>
                    <a:pt x="9172" y="4564"/>
                    <a:pt x="9166" y="4602"/>
                  </a:cubicBezTo>
                  <a:cubicBezTo>
                    <a:pt x="9156" y="4659"/>
                    <a:pt x="9148" y="4716"/>
                    <a:pt x="9140" y="4773"/>
                  </a:cubicBezTo>
                  <a:cubicBezTo>
                    <a:pt x="9148" y="4808"/>
                    <a:pt x="9158" y="4842"/>
                    <a:pt x="9168" y="4876"/>
                  </a:cubicBezTo>
                  <a:cubicBezTo>
                    <a:pt x="9180" y="4914"/>
                    <a:pt x="9193" y="4951"/>
                    <a:pt x="9207" y="4988"/>
                  </a:cubicBezTo>
                  <a:cubicBezTo>
                    <a:pt x="9233" y="5010"/>
                    <a:pt x="9256" y="5035"/>
                    <a:pt x="9277" y="5061"/>
                  </a:cubicBezTo>
                  <a:cubicBezTo>
                    <a:pt x="9326" y="5123"/>
                    <a:pt x="9362" y="5194"/>
                    <a:pt x="9384" y="5272"/>
                  </a:cubicBezTo>
                  <a:lnTo>
                    <a:pt x="9452" y="5434"/>
                  </a:lnTo>
                  <a:lnTo>
                    <a:pt x="9547" y="5508"/>
                  </a:lnTo>
                  <a:cubicBezTo>
                    <a:pt x="9551" y="5474"/>
                    <a:pt x="9565" y="5443"/>
                    <a:pt x="9589" y="5419"/>
                  </a:cubicBezTo>
                  <a:cubicBezTo>
                    <a:pt x="9650" y="5357"/>
                    <a:pt x="9747" y="5360"/>
                    <a:pt x="9804" y="5427"/>
                  </a:cubicBezTo>
                  <a:lnTo>
                    <a:pt x="9972" y="5464"/>
                  </a:lnTo>
                  <a:lnTo>
                    <a:pt x="10020" y="5560"/>
                  </a:lnTo>
                  <a:lnTo>
                    <a:pt x="10113" y="5567"/>
                  </a:lnTo>
                  <a:lnTo>
                    <a:pt x="10248" y="5653"/>
                  </a:lnTo>
                  <a:lnTo>
                    <a:pt x="10422" y="5737"/>
                  </a:lnTo>
                  <a:lnTo>
                    <a:pt x="10522" y="5745"/>
                  </a:lnTo>
                  <a:lnTo>
                    <a:pt x="10694" y="5750"/>
                  </a:lnTo>
                  <a:cubicBezTo>
                    <a:pt x="10727" y="5745"/>
                    <a:pt x="10760" y="5748"/>
                    <a:pt x="10792" y="5757"/>
                  </a:cubicBezTo>
                  <a:cubicBezTo>
                    <a:pt x="10842" y="5772"/>
                    <a:pt x="10887" y="5803"/>
                    <a:pt x="10924" y="5841"/>
                  </a:cubicBezTo>
                  <a:cubicBezTo>
                    <a:pt x="10976" y="5894"/>
                    <a:pt x="11014" y="5959"/>
                    <a:pt x="11036" y="6032"/>
                  </a:cubicBezTo>
                  <a:cubicBezTo>
                    <a:pt x="11037" y="6070"/>
                    <a:pt x="11050" y="6106"/>
                    <a:pt x="11073" y="6136"/>
                  </a:cubicBezTo>
                  <a:cubicBezTo>
                    <a:pt x="11105" y="6176"/>
                    <a:pt x="11151" y="6197"/>
                    <a:pt x="11198" y="6215"/>
                  </a:cubicBezTo>
                  <a:cubicBezTo>
                    <a:pt x="11235" y="6228"/>
                    <a:pt x="11272" y="6240"/>
                    <a:pt x="11309" y="6249"/>
                  </a:cubicBezTo>
                  <a:lnTo>
                    <a:pt x="11323" y="6403"/>
                  </a:lnTo>
                  <a:lnTo>
                    <a:pt x="11329" y="6534"/>
                  </a:lnTo>
                  <a:lnTo>
                    <a:pt x="11403" y="6648"/>
                  </a:lnTo>
                  <a:lnTo>
                    <a:pt x="11547" y="6749"/>
                  </a:lnTo>
                  <a:cubicBezTo>
                    <a:pt x="11589" y="6765"/>
                    <a:pt x="11635" y="6760"/>
                    <a:pt x="11672" y="6735"/>
                  </a:cubicBezTo>
                  <a:cubicBezTo>
                    <a:pt x="11760" y="6675"/>
                    <a:pt x="11771" y="6543"/>
                    <a:pt x="11695" y="6467"/>
                  </a:cubicBezTo>
                  <a:cubicBezTo>
                    <a:pt x="11673" y="6413"/>
                    <a:pt x="11648" y="6361"/>
                    <a:pt x="11621" y="6309"/>
                  </a:cubicBezTo>
                  <a:cubicBezTo>
                    <a:pt x="11573" y="6217"/>
                    <a:pt x="11519" y="6128"/>
                    <a:pt x="11458" y="6044"/>
                  </a:cubicBezTo>
                  <a:lnTo>
                    <a:pt x="11458" y="5953"/>
                  </a:lnTo>
                  <a:lnTo>
                    <a:pt x="11505" y="5842"/>
                  </a:lnTo>
                  <a:lnTo>
                    <a:pt x="11491" y="5746"/>
                  </a:lnTo>
                  <a:lnTo>
                    <a:pt x="11394" y="5687"/>
                  </a:lnTo>
                  <a:lnTo>
                    <a:pt x="11255" y="5608"/>
                  </a:lnTo>
                  <a:lnTo>
                    <a:pt x="11234" y="5437"/>
                  </a:lnTo>
                  <a:lnTo>
                    <a:pt x="11292" y="5363"/>
                  </a:lnTo>
                  <a:lnTo>
                    <a:pt x="11359" y="5363"/>
                  </a:lnTo>
                  <a:lnTo>
                    <a:pt x="11442" y="5413"/>
                  </a:lnTo>
                  <a:lnTo>
                    <a:pt x="11484" y="5501"/>
                  </a:lnTo>
                  <a:lnTo>
                    <a:pt x="11496" y="5603"/>
                  </a:lnTo>
                  <a:lnTo>
                    <a:pt x="11546" y="5684"/>
                  </a:lnTo>
                  <a:lnTo>
                    <a:pt x="11602" y="5755"/>
                  </a:lnTo>
                  <a:cubicBezTo>
                    <a:pt x="11632" y="5747"/>
                    <a:pt x="11659" y="5729"/>
                    <a:pt x="11678" y="5703"/>
                  </a:cubicBezTo>
                  <a:cubicBezTo>
                    <a:pt x="11720" y="5647"/>
                    <a:pt x="11720" y="5567"/>
                    <a:pt x="11678" y="5510"/>
                  </a:cubicBezTo>
                  <a:lnTo>
                    <a:pt x="11687" y="5305"/>
                  </a:lnTo>
                  <a:lnTo>
                    <a:pt x="11631" y="5137"/>
                  </a:lnTo>
                  <a:lnTo>
                    <a:pt x="11504" y="5001"/>
                  </a:lnTo>
                  <a:lnTo>
                    <a:pt x="11355" y="4959"/>
                  </a:lnTo>
                  <a:lnTo>
                    <a:pt x="11334" y="4831"/>
                  </a:lnTo>
                  <a:lnTo>
                    <a:pt x="11341" y="4729"/>
                  </a:lnTo>
                  <a:lnTo>
                    <a:pt x="11348" y="4507"/>
                  </a:lnTo>
                  <a:lnTo>
                    <a:pt x="11294" y="4448"/>
                  </a:lnTo>
                  <a:lnTo>
                    <a:pt x="11212" y="4396"/>
                  </a:lnTo>
                  <a:lnTo>
                    <a:pt x="11184" y="4307"/>
                  </a:lnTo>
                  <a:lnTo>
                    <a:pt x="11212" y="4203"/>
                  </a:lnTo>
                  <a:lnTo>
                    <a:pt x="11142" y="4028"/>
                  </a:lnTo>
                  <a:lnTo>
                    <a:pt x="11149" y="3859"/>
                  </a:lnTo>
                  <a:lnTo>
                    <a:pt x="11226" y="3845"/>
                  </a:lnTo>
                  <a:lnTo>
                    <a:pt x="11432" y="3859"/>
                  </a:lnTo>
                  <a:lnTo>
                    <a:pt x="11485" y="3771"/>
                  </a:lnTo>
                  <a:lnTo>
                    <a:pt x="11550" y="3741"/>
                  </a:lnTo>
                  <a:lnTo>
                    <a:pt x="11760" y="3790"/>
                  </a:lnTo>
                  <a:lnTo>
                    <a:pt x="11845" y="3861"/>
                  </a:lnTo>
                  <a:lnTo>
                    <a:pt x="11924" y="3913"/>
                  </a:lnTo>
                  <a:lnTo>
                    <a:pt x="12056" y="3943"/>
                  </a:lnTo>
                  <a:lnTo>
                    <a:pt x="12235" y="3948"/>
                  </a:lnTo>
                  <a:lnTo>
                    <a:pt x="12277" y="4074"/>
                  </a:lnTo>
                  <a:lnTo>
                    <a:pt x="12320" y="4299"/>
                  </a:lnTo>
                  <a:lnTo>
                    <a:pt x="12439" y="4425"/>
                  </a:lnTo>
                  <a:lnTo>
                    <a:pt x="12576" y="4455"/>
                  </a:lnTo>
                  <a:lnTo>
                    <a:pt x="12685" y="4418"/>
                  </a:lnTo>
                  <a:cubicBezTo>
                    <a:pt x="12703" y="4385"/>
                    <a:pt x="12717" y="4350"/>
                    <a:pt x="12727" y="4314"/>
                  </a:cubicBezTo>
                  <a:cubicBezTo>
                    <a:pt x="12750" y="4222"/>
                    <a:pt x="12742" y="4125"/>
                    <a:pt x="12706" y="4039"/>
                  </a:cubicBezTo>
                  <a:lnTo>
                    <a:pt x="12706" y="3894"/>
                  </a:lnTo>
                  <a:lnTo>
                    <a:pt x="12724" y="3822"/>
                  </a:lnTo>
                  <a:lnTo>
                    <a:pt x="12840" y="3889"/>
                  </a:lnTo>
                  <a:lnTo>
                    <a:pt x="12901" y="3933"/>
                  </a:lnTo>
                  <a:cubicBezTo>
                    <a:pt x="12943" y="3970"/>
                    <a:pt x="12987" y="4005"/>
                    <a:pt x="13033" y="4037"/>
                  </a:cubicBezTo>
                  <a:cubicBezTo>
                    <a:pt x="13072" y="4063"/>
                    <a:pt x="13112" y="4088"/>
                    <a:pt x="13153" y="4111"/>
                  </a:cubicBezTo>
                  <a:lnTo>
                    <a:pt x="13279" y="4204"/>
                  </a:lnTo>
                  <a:lnTo>
                    <a:pt x="13409" y="4320"/>
                  </a:lnTo>
                  <a:lnTo>
                    <a:pt x="13497" y="4426"/>
                  </a:lnTo>
                  <a:lnTo>
                    <a:pt x="13646" y="4604"/>
                  </a:lnTo>
                  <a:lnTo>
                    <a:pt x="13736" y="4662"/>
                  </a:lnTo>
                  <a:lnTo>
                    <a:pt x="13914" y="4702"/>
                  </a:lnTo>
                  <a:lnTo>
                    <a:pt x="14011" y="4724"/>
                  </a:lnTo>
                  <a:lnTo>
                    <a:pt x="14211" y="4717"/>
                  </a:lnTo>
                  <a:lnTo>
                    <a:pt x="14343" y="4746"/>
                  </a:lnTo>
                  <a:lnTo>
                    <a:pt x="14331" y="4858"/>
                  </a:lnTo>
                  <a:lnTo>
                    <a:pt x="14487" y="4917"/>
                  </a:lnTo>
                  <a:lnTo>
                    <a:pt x="14563" y="4932"/>
                  </a:lnTo>
                  <a:lnTo>
                    <a:pt x="14665" y="5055"/>
                  </a:lnTo>
                  <a:cubicBezTo>
                    <a:pt x="14686" y="5090"/>
                    <a:pt x="14708" y="5125"/>
                    <a:pt x="14730" y="5159"/>
                  </a:cubicBezTo>
                  <a:cubicBezTo>
                    <a:pt x="14787" y="5245"/>
                    <a:pt x="14849" y="5328"/>
                    <a:pt x="14916" y="5406"/>
                  </a:cubicBezTo>
                  <a:lnTo>
                    <a:pt x="14958" y="5478"/>
                  </a:lnTo>
                  <a:lnTo>
                    <a:pt x="14951" y="5594"/>
                  </a:lnTo>
                  <a:cubicBezTo>
                    <a:pt x="14966" y="5643"/>
                    <a:pt x="15001" y="5682"/>
                    <a:pt x="15046" y="5700"/>
                  </a:cubicBezTo>
                  <a:cubicBezTo>
                    <a:pt x="15081" y="5714"/>
                    <a:pt x="15120" y="5714"/>
                    <a:pt x="15155" y="5700"/>
                  </a:cubicBezTo>
                  <a:lnTo>
                    <a:pt x="15241" y="5610"/>
                  </a:lnTo>
                  <a:lnTo>
                    <a:pt x="15354" y="5635"/>
                  </a:lnTo>
                  <a:lnTo>
                    <a:pt x="15403" y="5723"/>
                  </a:lnTo>
                  <a:lnTo>
                    <a:pt x="15521" y="5750"/>
                  </a:lnTo>
                  <a:lnTo>
                    <a:pt x="15616" y="5755"/>
                  </a:lnTo>
                  <a:lnTo>
                    <a:pt x="15674" y="5874"/>
                  </a:lnTo>
                  <a:lnTo>
                    <a:pt x="15716" y="5943"/>
                  </a:lnTo>
                  <a:lnTo>
                    <a:pt x="15756" y="6020"/>
                  </a:lnTo>
                  <a:lnTo>
                    <a:pt x="15769" y="6098"/>
                  </a:lnTo>
                  <a:lnTo>
                    <a:pt x="15797" y="6229"/>
                  </a:lnTo>
                  <a:lnTo>
                    <a:pt x="15651" y="6288"/>
                  </a:lnTo>
                  <a:lnTo>
                    <a:pt x="15538" y="6288"/>
                  </a:lnTo>
                  <a:lnTo>
                    <a:pt x="15480" y="6363"/>
                  </a:lnTo>
                  <a:lnTo>
                    <a:pt x="15427" y="6491"/>
                  </a:lnTo>
                  <a:lnTo>
                    <a:pt x="15305" y="6481"/>
                  </a:lnTo>
                  <a:lnTo>
                    <a:pt x="15263" y="6414"/>
                  </a:lnTo>
                  <a:cubicBezTo>
                    <a:pt x="15274" y="6398"/>
                    <a:pt x="15284" y="6382"/>
                    <a:pt x="15295" y="6366"/>
                  </a:cubicBezTo>
                  <a:cubicBezTo>
                    <a:pt x="15305" y="6350"/>
                    <a:pt x="15315" y="6334"/>
                    <a:pt x="15326" y="6318"/>
                  </a:cubicBezTo>
                  <a:lnTo>
                    <a:pt x="15136" y="6399"/>
                  </a:lnTo>
                  <a:lnTo>
                    <a:pt x="15055" y="6480"/>
                  </a:lnTo>
                  <a:lnTo>
                    <a:pt x="14951" y="6532"/>
                  </a:lnTo>
                  <a:lnTo>
                    <a:pt x="14820" y="6525"/>
                  </a:lnTo>
                  <a:lnTo>
                    <a:pt x="14820" y="6431"/>
                  </a:lnTo>
                  <a:lnTo>
                    <a:pt x="14799" y="6330"/>
                  </a:lnTo>
                  <a:lnTo>
                    <a:pt x="14780" y="6258"/>
                  </a:lnTo>
                  <a:lnTo>
                    <a:pt x="14780" y="6120"/>
                  </a:lnTo>
                  <a:cubicBezTo>
                    <a:pt x="14775" y="6084"/>
                    <a:pt x="14770" y="6047"/>
                    <a:pt x="14766" y="6011"/>
                  </a:cubicBezTo>
                  <a:cubicBezTo>
                    <a:pt x="14757" y="5930"/>
                    <a:pt x="14751" y="5848"/>
                    <a:pt x="14748" y="5767"/>
                  </a:cubicBezTo>
                  <a:lnTo>
                    <a:pt x="14692" y="5626"/>
                  </a:lnTo>
                  <a:lnTo>
                    <a:pt x="14680" y="5534"/>
                  </a:lnTo>
                  <a:lnTo>
                    <a:pt x="14581" y="5665"/>
                  </a:lnTo>
                  <a:lnTo>
                    <a:pt x="14539" y="5840"/>
                  </a:lnTo>
                  <a:lnTo>
                    <a:pt x="14478" y="5951"/>
                  </a:lnTo>
                  <a:cubicBezTo>
                    <a:pt x="14456" y="5983"/>
                    <a:pt x="14429" y="6010"/>
                    <a:pt x="14397" y="6030"/>
                  </a:cubicBezTo>
                  <a:cubicBezTo>
                    <a:pt x="14341" y="6066"/>
                    <a:pt x="14276" y="6080"/>
                    <a:pt x="14214" y="6102"/>
                  </a:cubicBezTo>
                  <a:cubicBezTo>
                    <a:pt x="14166" y="6118"/>
                    <a:pt x="14120" y="6140"/>
                    <a:pt x="14077" y="6166"/>
                  </a:cubicBezTo>
                  <a:lnTo>
                    <a:pt x="14144" y="6237"/>
                  </a:lnTo>
                  <a:cubicBezTo>
                    <a:pt x="14183" y="6237"/>
                    <a:pt x="14222" y="6242"/>
                    <a:pt x="14260" y="6252"/>
                  </a:cubicBezTo>
                  <a:cubicBezTo>
                    <a:pt x="14308" y="6264"/>
                    <a:pt x="14354" y="6284"/>
                    <a:pt x="14397" y="6311"/>
                  </a:cubicBezTo>
                  <a:lnTo>
                    <a:pt x="14302" y="6422"/>
                  </a:lnTo>
                  <a:lnTo>
                    <a:pt x="14116" y="6399"/>
                  </a:lnTo>
                  <a:lnTo>
                    <a:pt x="14014" y="6392"/>
                  </a:lnTo>
                  <a:lnTo>
                    <a:pt x="13938" y="6311"/>
                  </a:lnTo>
                  <a:lnTo>
                    <a:pt x="13796" y="6355"/>
                  </a:lnTo>
                  <a:lnTo>
                    <a:pt x="13720" y="6390"/>
                  </a:lnTo>
                  <a:lnTo>
                    <a:pt x="13666" y="6473"/>
                  </a:lnTo>
                  <a:lnTo>
                    <a:pt x="13648" y="6629"/>
                  </a:lnTo>
                  <a:cubicBezTo>
                    <a:pt x="13623" y="6645"/>
                    <a:pt x="13599" y="6664"/>
                    <a:pt x="13579" y="6686"/>
                  </a:cubicBezTo>
                  <a:cubicBezTo>
                    <a:pt x="13547" y="6718"/>
                    <a:pt x="13521" y="6757"/>
                    <a:pt x="13502" y="6799"/>
                  </a:cubicBezTo>
                  <a:lnTo>
                    <a:pt x="13471" y="6886"/>
                  </a:lnTo>
                  <a:lnTo>
                    <a:pt x="13598" y="6791"/>
                  </a:lnTo>
                  <a:lnTo>
                    <a:pt x="13761" y="6628"/>
                  </a:lnTo>
                  <a:lnTo>
                    <a:pt x="13863" y="6539"/>
                  </a:lnTo>
                  <a:lnTo>
                    <a:pt x="14007" y="6524"/>
                  </a:lnTo>
                  <a:cubicBezTo>
                    <a:pt x="14032" y="6528"/>
                    <a:pt x="14056" y="6540"/>
                    <a:pt x="14076" y="6557"/>
                  </a:cubicBezTo>
                  <a:cubicBezTo>
                    <a:pt x="14122" y="6595"/>
                    <a:pt x="14143" y="6659"/>
                    <a:pt x="14130" y="6720"/>
                  </a:cubicBezTo>
                  <a:lnTo>
                    <a:pt x="14220" y="6892"/>
                  </a:lnTo>
                  <a:lnTo>
                    <a:pt x="14227" y="6989"/>
                  </a:lnTo>
                  <a:cubicBezTo>
                    <a:pt x="14208" y="7016"/>
                    <a:pt x="14211" y="7055"/>
                    <a:pt x="14234" y="7079"/>
                  </a:cubicBezTo>
                  <a:cubicBezTo>
                    <a:pt x="14303" y="7152"/>
                    <a:pt x="14415" y="7066"/>
                    <a:pt x="14371" y="6973"/>
                  </a:cubicBezTo>
                  <a:lnTo>
                    <a:pt x="14498" y="6973"/>
                  </a:lnTo>
                  <a:lnTo>
                    <a:pt x="14700" y="7015"/>
                  </a:lnTo>
                  <a:lnTo>
                    <a:pt x="14697" y="6827"/>
                  </a:lnTo>
                  <a:lnTo>
                    <a:pt x="14739" y="6696"/>
                  </a:lnTo>
                  <a:lnTo>
                    <a:pt x="14818" y="6696"/>
                  </a:lnTo>
                  <a:lnTo>
                    <a:pt x="14882" y="6777"/>
                  </a:lnTo>
                  <a:lnTo>
                    <a:pt x="14965" y="6878"/>
                  </a:lnTo>
                  <a:cubicBezTo>
                    <a:pt x="15005" y="6910"/>
                    <a:pt x="15027" y="6961"/>
                    <a:pt x="15025" y="7013"/>
                  </a:cubicBezTo>
                  <a:cubicBezTo>
                    <a:pt x="15023" y="7087"/>
                    <a:pt x="14976" y="7152"/>
                    <a:pt x="14909" y="7172"/>
                  </a:cubicBezTo>
                  <a:lnTo>
                    <a:pt x="14863" y="7275"/>
                  </a:lnTo>
                  <a:lnTo>
                    <a:pt x="14759" y="7388"/>
                  </a:lnTo>
                  <a:lnTo>
                    <a:pt x="14713" y="7589"/>
                  </a:lnTo>
                  <a:lnTo>
                    <a:pt x="14646" y="7618"/>
                  </a:lnTo>
                  <a:lnTo>
                    <a:pt x="14597" y="7756"/>
                  </a:lnTo>
                  <a:cubicBezTo>
                    <a:pt x="14605" y="7815"/>
                    <a:pt x="14590" y="7873"/>
                    <a:pt x="14556" y="7919"/>
                  </a:cubicBezTo>
                  <a:cubicBezTo>
                    <a:pt x="14517" y="7972"/>
                    <a:pt x="14457" y="8003"/>
                    <a:pt x="14394" y="8003"/>
                  </a:cubicBezTo>
                  <a:cubicBezTo>
                    <a:pt x="14339" y="8054"/>
                    <a:pt x="14257" y="8049"/>
                    <a:pt x="14208" y="7993"/>
                  </a:cubicBezTo>
                  <a:cubicBezTo>
                    <a:pt x="14161" y="7939"/>
                    <a:pt x="14161" y="7855"/>
                    <a:pt x="14208" y="7801"/>
                  </a:cubicBezTo>
                  <a:cubicBezTo>
                    <a:pt x="14245" y="7760"/>
                    <a:pt x="14270" y="7709"/>
                    <a:pt x="14278" y="7653"/>
                  </a:cubicBezTo>
                  <a:cubicBezTo>
                    <a:pt x="14287" y="7592"/>
                    <a:pt x="14276" y="7530"/>
                    <a:pt x="14248" y="7477"/>
                  </a:cubicBezTo>
                  <a:lnTo>
                    <a:pt x="14129" y="7739"/>
                  </a:lnTo>
                  <a:cubicBezTo>
                    <a:pt x="14099" y="7772"/>
                    <a:pt x="14069" y="7805"/>
                    <a:pt x="14038" y="7838"/>
                  </a:cubicBezTo>
                  <a:cubicBezTo>
                    <a:pt x="13983" y="7899"/>
                    <a:pt x="13927" y="7960"/>
                    <a:pt x="13874" y="8023"/>
                  </a:cubicBezTo>
                  <a:cubicBezTo>
                    <a:pt x="13811" y="8097"/>
                    <a:pt x="13750" y="8173"/>
                    <a:pt x="13692" y="8251"/>
                  </a:cubicBezTo>
                  <a:cubicBezTo>
                    <a:pt x="13674" y="8300"/>
                    <a:pt x="13662" y="8353"/>
                    <a:pt x="13658" y="8406"/>
                  </a:cubicBezTo>
                  <a:cubicBezTo>
                    <a:pt x="13652" y="8468"/>
                    <a:pt x="13657" y="8531"/>
                    <a:pt x="13671" y="8591"/>
                  </a:cubicBezTo>
                  <a:lnTo>
                    <a:pt x="13815" y="8608"/>
                  </a:lnTo>
                  <a:cubicBezTo>
                    <a:pt x="13848" y="8648"/>
                    <a:pt x="13863" y="8702"/>
                    <a:pt x="13854" y="8754"/>
                  </a:cubicBezTo>
                  <a:cubicBezTo>
                    <a:pt x="13842" y="8831"/>
                    <a:pt x="13785" y="8890"/>
                    <a:pt x="13713" y="8902"/>
                  </a:cubicBezTo>
                  <a:cubicBezTo>
                    <a:pt x="13663" y="8907"/>
                    <a:pt x="13617" y="8928"/>
                    <a:pt x="13578" y="8961"/>
                  </a:cubicBezTo>
                  <a:cubicBezTo>
                    <a:pt x="13521" y="9010"/>
                    <a:pt x="13486" y="9080"/>
                    <a:pt x="13457" y="9151"/>
                  </a:cubicBezTo>
                  <a:cubicBezTo>
                    <a:pt x="13436" y="9205"/>
                    <a:pt x="13417" y="9261"/>
                    <a:pt x="13390" y="9312"/>
                  </a:cubicBezTo>
                  <a:cubicBezTo>
                    <a:pt x="13361" y="9365"/>
                    <a:pt x="13323" y="9412"/>
                    <a:pt x="13290" y="9462"/>
                  </a:cubicBezTo>
                  <a:cubicBezTo>
                    <a:pt x="13253" y="9518"/>
                    <a:pt x="13221" y="9578"/>
                    <a:pt x="13195" y="9641"/>
                  </a:cubicBezTo>
                  <a:lnTo>
                    <a:pt x="13153" y="9816"/>
                  </a:lnTo>
                  <a:lnTo>
                    <a:pt x="13113" y="10014"/>
                  </a:lnTo>
                  <a:lnTo>
                    <a:pt x="13227" y="10272"/>
                  </a:lnTo>
                  <a:lnTo>
                    <a:pt x="13282" y="10524"/>
                  </a:lnTo>
                  <a:lnTo>
                    <a:pt x="13227" y="10658"/>
                  </a:lnTo>
                  <a:cubicBezTo>
                    <a:pt x="13128" y="10708"/>
                    <a:pt x="13040" y="10780"/>
                    <a:pt x="12969" y="10870"/>
                  </a:cubicBezTo>
                  <a:cubicBezTo>
                    <a:pt x="12918" y="10934"/>
                    <a:pt x="12878" y="11005"/>
                    <a:pt x="12834" y="11075"/>
                  </a:cubicBezTo>
                  <a:cubicBezTo>
                    <a:pt x="12768" y="11180"/>
                    <a:pt x="12696" y="11282"/>
                    <a:pt x="12646" y="11397"/>
                  </a:cubicBezTo>
                  <a:cubicBezTo>
                    <a:pt x="12614" y="11470"/>
                    <a:pt x="12591" y="11550"/>
                    <a:pt x="12537" y="11607"/>
                  </a:cubicBezTo>
                  <a:cubicBezTo>
                    <a:pt x="12460" y="11689"/>
                    <a:pt x="12338" y="11706"/>
                    <a:pt x="12270" y="11797"/>
                  </a:cubicBezTo>
                  <a:cubicBezTo>
                    <a:pt x="12214" y="11872"/>
                    <a:pt x="12209" y="11977"/>
                    <a:pt x="12258" y="12057"/>
                  </a:cubicBezTo>
                  <a:lnTo>
                    <a:pt x="12300" y="12215"/>
                  </a:lnTo>
                  <a:lnTo>
                    <a:pt x="12404" y="12462"/>
                  </a:lnTo>
                  <a:lnTo>
                    <a:pt x="12515" y="12738"/>
                  </a:lnTo>
                  <a:cubicBezTo>
                    <a:pt x="12556" y="12789"/>
                    <a:pt x="12589" y="12847"/>
                    <a:pt x="12613" y="12909"/>
                  </a:cubicBezTo>
                  <a:cubicBezTo>
                    <a:pt x="12652" y="13010"/>
                    <a:pt x="12665" y="13119"/>
                    <a:pt x="12662" y="13228"/>
                  </a:cubicBezTo>
                  <a:cubicBezTo>
                    <a:pt x="12659" y="13331"/>
                    <a:pt x="12641" y="13436"/>
                    <a:pt x="12587" y="13522"/>
                  </a:cubicBezTo>
                  <a:cubicBezTo>
                    <a:pt x="12538" y="13603"/>
                    <a:pt x="12461" y="13661"/>
                    <a:pt x="12374" y="13685"/>
                  </a:cubicBezTo>
                  <a:cubicBezTo>
                    <a:pt x="12357" y="13669"/>
                    <a:pt x="12345" y="13649"/>
                    <a:pt x="12339" y="13626"/>
                  </a:cubicBezTo>
                  <a:cubicBezTo>
                    <a:pt x="12321" y="13557"/>
                    <a:pt x="12355" y="13485"/>
                    <a:pt x="12418" y="13461"/>
                  </a:cubicBezTo>
                  <a:cubicBezTo>
                    <a:pt x="12408" y="13436"/>
                    <a:pt x="12396" y="13412"/>
                    <a:pt x="12384" y="13389"/>
                  </a:cubicBezTo>
                  <a:cubicBezTo>
                    <a:pt x="12346" y="13322"/>
                    <a:pt x="12297" y="13263"/>
                    <a:pt x="12240" y="13214"/>
                  </a:cubicBezTo>
                  <a:lnTo>
                    <a:pt x="12143" y="13081"/>
                  </a:lnTo>
                  <a:cubicBezTo>
                    <a:pt x="12128" y="13006"/>
                    <a:pt x="12114" y="12931"/>
                    <a:pt x="12101" y="12856"/>
                  </a:cubicBezTo>
                  <a:cubicBezTo>
                    <a:pt x="12089" y="12787"/>
                    <a:pt x="12076" y="12716"/>
                    <a:pt x="12043" y="12656"/>
                  </a:cubicBezTo>
                  <a:cubicBezTo>
                    <a:pt x="11992" y="12563"/>
                    <a:pt x="11903" y="12506"/>
                    <a:pt x="11804" y="12487"/>
                  </a:cubicBezTo>
                  <a:cubicBezTo>
                    <a:pt x="11728" y="12473"/>
                    <a:pt x="11650" y="12483"/>
                    <a:pt x="11578" y="12515"/>
                  </a:cubicBezTo>
                  <a:cubicBezTo>
                    <a:pt x="11541" y="12556"/>
                    <a:pt x="11487" y="12576"/>
                    <a:pt x="11433" y="12566"/>
                  </a:cubicBezTo>
                  <a:cubicBezTo>
                    <a:pt x="11359" y="12553"/>
                    <a:pt x="11303" y="12489"/>
                    <a:pt x="11294" y="12410"/>
                  </a:cubicBezTo>
                  <a:lnTo>
                    <a:pt x="11069" y="12447"/>
                  </a:lnTo>
                  <a:lnTo>
                    <a:pt x="10769" y="12485"/>
                  </a:lnTo>
                  <a:cubicBezTo>
                    <a:pt x="10692" y="12422"/>
                    <a:pt x="10581" y="12447"/>
                    <a:pt x="10533" y="12536"/>
                  </a:cubicBezTo>
                  <a:cubicBezTo>
                    <a:pt x="10477" y="12642"/>
                    <a:pt x="10535" y="12774"/>
                    <a:pt x="10647" y="12796"/>
                  </a:cubicBezTo>
                  <a:cubicBezTo>
                    <a:pt x="10640" y="12843"/>
                    <a:pt x="10601" y="12878"/>
                    <a:pt x="10556" y="12878"/>
                  </a:cubicBezTo>
                  <a:cubicBezTo>
                    <a:pt x="10517" y="12877"/>
                    <a:pt x="10484" y="12849"/>
                    <a:pt x="10448" y="12833"/>
                  </a:cubicBezTo>
                  <a:cubicBezTo>
                    <a:pt x="10387" y="12806"/>
                    <a:pt x="10318" y="12811"/>
                    <a:pt x="10262" y="12848"/>
                  </a:cubicBezTo>
                  <a:lnTo>
                    <a:pt x="9890" y="12736"/>
                  </a:lnTo>
                  <a:lnTo>
                    <a:pt x="9698" y="12744"/>
                  </a:lnTo>
                  <a:lnTo>
                    <a:pt x="9561" y="12781"/>
                  </a:lnTo>
                  <a:cubicBezTo>
                    <a:pt x="9511" y="12813"/>
                    <a:pt x="9459" y="12842"/>
                    <a:pt x="9405" y="12868"/>
                  </a:cubicBezTo>
                  <a:cubicBezTo>
                    <a:pt x="9327" y="12905"/>
                    <a:pt x="9245" y="12935"/>
                    <a:pt x="9161" y="12957"/>
                  </a:cubicBezTo>
                  <a:cubicBezTo>
                    <a:pt x="9135" y="12986"/>
                    <a:pt x="9104" y="13011"/>
                    <a:pt x="9071" y="13031"/>
                  </a:cubicBezTo>
                  <a:cubicBezTo>
                    <a:pt x="8994" y="13076"/>
                    <a:pt x="8903" y="13092"/>
                    <a:pt x="8837" y="13154"/>
                  </a:cubicBezTo>
                  <a:cubicBezTo>
                    <a:pt x="8802" y="13187"/>
                    <a:pt x="8777" y="13230"/>
                    <a:pt x="8765" y="13278"/>
                  </a:cubicBezTo>
                  <a:cubicBezTo>
                    <a:pt x="8753" y="13328"/>
                    <a:pt x="8742" y="13379"/>
                    <a:pt x="8730" y="13429"/>
                  </a:cubicBezTo>
                  <a:cubicBezTo>
                    <a:pt x="8716" y="13488"/>
                    <a:pt x="8701" y="13548"/>
                    <a:pt x="8686" y="13607"/>
                  </a:cubicBezTo>
                  <a:lnTo>
                    <a:pt x="8681" y="13783"/>
                  </a:lnTo>
                  <a:cubicBezTo>
                    <a:pt x="8682" y="13874"/>
                    <a:pt x="8671" y="13964"/>
                    <a:pt x="8649" y="14052"/>
                  </a:cubicBezTo>
                  <a:cubicBezTo>
                    <a:pt x="8626" y="14140"/>
                    <a:pt x="8593" y="14224"/>
                    <a:pt x="8549" y="14302"/>
                  </a:cubicBezTo>
                  <a:cubicBezTo>
                    <a:pt x="8561" y="14389"/>
                    <a:pt x="8581" y="14474"/>
                    <a:pt x="8607" y="14557"/>
                  </a:cubicBezTo>
                  <a:cubicBezTo>
                    <a:pt x="8651" y="14698"/>
                    <a:pt x="8715" y="14833"/>
                    <a:pt x="8795" y="14955"/>
                  </a:cubicBezTo>
                  <a:lnTo>
                    <a:pt x="8872" y="15104"/>
                  </a:lnTo>
                  <a:lnTo>
                    <a:pt x="8990" y="15311"/>
                  </a:lnTo>
                  <a:cubicBezTo>
                    <a:pt x="9060" y="15309"/>
                    <a:pt x="9128" y="15325"/>
                    <a:pt x="9192" y="15356"/>
                  </a:cubicBezTo>
                  <a:cubicBezTo>
                    <a:pt x="9236" y="15378"/>
                    <a:pt x="9277" y="15408"/>
                    <a:pt x="9322" y="15430"/>
                  </a:cubicBezTo>
                  <a:cubicBezTo>
                    <a:pt x="9377" y="15457"/>
                    <a:pt x="9437" y="15472"/>
                    <a:pt x="9498" y="15479"/>
                  </a:cubicBezTo>
                  <a:cubicBezTo>
                    <a:pt x="9657" y="15497"/>
                    <a:pt x="9815" y="15460"/>
                    <a:pt x="9969" y="15415"/>
                  </a:cubicBezTo>
                  <a:cubicBezTo>
                    <a:pt x="10055" y="15390"/>
                    <a:pt x="10140" y="15363"/>
                    <a:pt x="10224" y="15333"/>
                  </a:cubicBezTo>
                  <a:cubicBezTo>
                    <a:pt x="10255" y="15283"/>
                    <a:pt x="10280" y="15230"/>
                    <a:pt x="10298" y="15173"/>
                  </a:cubicBezTo>
                  <a:cubicBezTo>
                    <a:pt x="10323" y="15097"/>
                    <a:pt x="10335" y="15016"/>
                    <a:pt x="10333" y="14936"/>
                  </a:cubicBezTo>
                  <a:lnTo>
                    <a:pt x="10419" y="14730"/>
                  </a:lnTo>
                  <a:lnTo>
                    <a:pt x="10705" y="14612"/>
                  </a:lnTo>
                  <a:lnTo>
                    <a:pt x="10907" y="14582"/>
                  </a:lnTo>
                  <a:lnTo>
                    <a:pt x="11139" y="14560"/>
                  </a:lnTo>
                  <a:lnTo>
                    <a:pt x="11290" y="14604"/>
                  </a:lnTo>
                  <a:lnTo>
                    <a:pt x="11318" y="14728"/>
                  </a:lnTo>
                  <a:cubicBezTo>
                    <a:pt x="11308" y="14764"/>
                    <a:pt x="11292" y="14798"/>
                    <a:pt x="11272" y="14828"/>
                  </a:cubicBezTo>
                  <a:cubicBezTo>
                    <a:pt x="11236" y="14881"/>
                    <a:pt x="11187" y="14922"/>
                    <a:pt x="11130" y="14947"/>
                  </a:cubicBezTo>
                  <a:cubicBezTo>
                    <a:pt x="11128" y="15011"/>
                    <a:pt x="11128" y="15075"/>
                    <a:pt x="11130" y="15139"/>
                  </a:cubicBezTo>
                  <a:cubicBezTo>
                    <a:pt x="11132" y="15208"/>
                    <a:pt x="11137" y="15278"/>
                    <a:pt x="11119" y="15344"/>
                  </a:cubicBezTo>
                  <a:cubicBezTo>
                    <a:pt x="11101" y="15410"/>
                    <a:pt x="11062" y="15466"/>
                    <a:pt x="11009" y="15505"/>
                  </a:cubicBezTo>
                  <a:cubicBezTo>
                    <a:pt x="11037" y="15517"/>
                    <a:pt x="11060" y="15540"/>
                    <a:pt x="11072" y="15569"/>
                  </a:cubicBezTo>
                  <a:cubicBezTo>
                    <a:pt x="11115" y="15670"/>
                    <a:pt x="11039" y="15782"/>
                    <a:pt x="10935" y="15772"/>
                  </a:cubicBezTo>
                  <a:cubicBezTo>
                    <a:pt x="10909" y="15783"/>
                    <a:pt x="10889" y="15807"/>
                    <a:pt x="10882" y="15836"/>
                  </a:cubicBezTo>
                  <a:cubicBezTo>
                    <a:pt x="10871" y="15877"/>
                    <a:pt x="10886" y="15921"/>
                    <a:pt x="10916" y="15949"/>
                  </a:cubicBezTo>
                  <a:cubicBezTo>
                    <a:pt x="10994" y="16022"/>
                    <a:pt x="11116" y="15982"/>
                    <a:pt x="11142" y="15875"/>
                  </a:cubicBezTo>
                  <a:lnTo>
                    <a:pt x="11369" y="15757"/>
                  </a:lnTo>
                  <a:cubicBezTo>
                    <a:pt x="11387" y="15722"/>
                    <a:pt x="11410" y="15692"/>
                    <a:pt x="11439" y="15668"/>
                  </a:cubicBezTo>
                  <a:cubicBezTo>
                    <a:pt x="11497" y="15617"/>
                    <a:pt x="11572" y="15593"/>
                    <a:pt x="11647" y="15601"/>
                  </a:cubicBezTo>
                  <a:cubicBezTo>
                    <a:pt x="11673" y="15627"/>
                    <a:pt x="11685" y="15663"/>
                    <a:pt x="11682" y="15700"/>
                  </a:cubicBezTo>
                  <a:cubicBezTo>
                    <a:pt x="11679" y="15738"/>
                    <a:pt x="11662" y="15770"/>
                    <a:pt x="11634" y="15789"/>
                  </a:cubicBezTo>
                  <a:cubicBezTo>
                    <a:pt x="11584" y="15823"/>
                    <a:pt x="11514" y="15805"/>
                    <a:pt x="11487" y="15742"/>
                  </a:cubicBezTo>
                  <a:lnTo>
                    <a:pt x="11471" y="15865"/>
                  </a:lnTo>
                  <a:lnTo>
                    <a:pt x="11715" y="15865"/>
                  </a:lnTo>
                  <a:lnTo>
                    <a:pt x="11945" y="15842"/>
                  </a:lnTo>
                  <a:lnTo>
                    <a:pt x="12161" y="15860"/>
                  </a:lnTo>
                  <a:lnTo>
                    <a:pt x="12272" y="15949"/>
                  </a:lnTo>
                  <a:cubicBezTo>
                    <a:pt x="12282" y="15999"/>
                    <a:pt x="12277" y="16052"/>
                    <a:pt x="12259" y="16099"/>
                  </a:cubicBezTo>
                  <a:cubicBezTo>
                    <a:pt x="12238" y="16156"/>
                    <a:pt x="12199" y="16203"/>
                    <a:pt x="12150" y="16233"/>
                  </a:cubicBezTo>
                  <a:lnTo>
                    <a:pt x="12124" y="16495"/>
                  </a:lnTo>
                  <a:lnTo>
                    <a:pt x="12150" y="16676"/>
                  </a:lnTo>
                  <a:lnTo>
                    <a:pt x="12166" y="16791"/>
                  </a:lnTo>
                  <a:lnTo>
                    <a:pt x="12236" y="16910"/>
                  </a:lnTo>
                  <a:lnTo>
                    <a:pt x="12340" y="17004"/>
                  </a:lnTo>
                  <a:lnTo>
                    <a:pt x="12530" y="17140"/>
                  </a:lnTo>
                  <a:lnTo>
                    <a:pt x="12662" y="17184"/>
                  </a:lnTo>
                  <a:cubicBezTo>
                    <a:pt x="12691" y="17185"/>
                    <a:pt x="12720" y="17183"/>
                    <a:pt x="12748" y="17177"/>
                  </a:cubicBezTo>
                  <a:cubicBezTo>
                    <a:pt x="12813" y="17164"/>
                    <a:pt x="12873" y="17133"/>
                    <a:pt x="12924" y="17088"/>
                  </a:cubicBezTo>
                  <a:cubicBezTo>
                    <a:pt x="12961" y="17031"/>
                    <a:pt x="13014" y="16988"/>
                    <a:pt x="13075" y="16965"/>
                  </a:cubicBezTo>
                  <a:cubicBezTo>
                    <a:pt x="13126" y="16945"/>
                    <a:pt x="13182" y="16940"/>
                    <a:pt x="13235" y="16950"/>
                  </a:cubicBezTo>
                  <a:cubicBezTo>
                    <a:pt x="13325" y="16961"/>
                    <a:pt x="13415" y="16973"/>
                    <a:pt x="13505" y="16987"/>
                  </a:cubicBezTo>
                  <a:cubicBezTo>
                    <a:pt x="13590" y="17000"/>
                    <a:pt x="13675" y="17014"/>
                    <a:pt x="13760" y="17029"/>
                  </a:cubicBezTo>
                  <a:cubicBezTo>
                    <a:pt x="13780" y="17020"/>
                    <a:pt x="13800" y="17008"/>
                    <a:pt x="13818" y="16994"/>
                  </a:cubicBezTo>
                  <a:cubicBezTo>
                    <a:pt x="13861" y="16962"/>
                    <a:pt x="13896" y="16918"/>
                    <a:pt x="13920" y="16868"/>
                  </a:cubicBezTo>
                  <a:cubicBezTo>
                    <a:pt x="13958" y="16829"/>
                    <a:pt x="13988" y="16782"/>
                    <a:pt x="14008" y="16730"/>
                  </a:cubicBezTo>
                  <a:cubicBezTo>
                    <a:pt x="14027" y="16682"/>
                    <a:pt x="14036" y="16630"/>
                    <a:pt x="14036" y="16577"/>
                  </a:cubicBezTo>
                  <a:lnTo>
                    <a:pt x="14105" y="16446"/>
                  </a:lnTo>
                  <a:lnTo>
                    <a:pt x="14184" y="16355"/>
                  </a:lnTo>
                  <a:lnTo>
                    <a:pt x="14303" y="16315"/>
                  </a:lnTo>
                  <a:lnTo>
                    <a:pt x="14386" y="16229"/>
                  </a:lnTo>
                  <a:lnTo>
                    <a:pt x="14463" y="16155"/>
                  </a:lnTo>
                  <a:lnTo>
                    <a:pt x="14572" y="16091"/>
                  </a:lnTo>
                  <a:lnTo>
                    <a:pt x="14694" y="16026"/>
                  </a:lnTo>
                  <a:lnTo>
                    <a:pt x="14775" y="15863"/>
                  </a:lnTo>
                  <a:lnTo>
                    <a:pt x="14865" y="15780"/>
                  </a:lnTo>
                  <a:lnTo>
                    <a:pt x="15009" y="15717"/>
                  </a:lnTo>
                  <a:lnTo>
                    <a:pt x="15065" y="15847"/>
                  </a:lnTo>
                  <a:lnTo>
                    <a:pt x="14965" y="15940"/>
                  </a:lnTo>
                  <a:cubicBezTo>
                    <a:pt x="14932" y="15958"/>
                    <a:pt x="14915" y="15998"/>
                    <a:pt x="14924" y="16036"/>
                  </a:cubicBezTo>
                  <a:cubicBezTo>
                    <a:pt x="14946" y="16129"/>
                    <a:pt x="15067" y="16139"/>
                    <a:pt x="15103" y="16051"/>
                  </a:cubicBezTo>
                  <a:lnTo>
                    <a:pt x="15193" y="15920"/>
                  </a:lnTo>
                  <a:lnTo>
                    <a:pt x="15214" y="15722"/>
                  </a:lnTo>
                  <a:cubicBezTo>
                    <a:pt x="15240" y="15695"/>
                    <a:pt x="15275" y="15682"/>
                    <a:pt x="15311" y="15686"/>
                  </a:cubicBezTo>
                  <a:cubicBezTo>
                    <a:pt x="15369" y="15692"/>
                    <a:pt x="15415" y="15740"/>
                    <a:pt x="15472" y="15750"/>
                  </a:cubicBezTo>
                  <a:cubicBezTo>
                    <a:pt x="15522" y="15759"/>
                    <a:pt x="15573" y="15736"/>
                    <a:pt x="15622" y="15750"/>
                  </a:cubicBezTo>
                  <a:cubicBezTo>
                    <a:pt x="15665" y="15761"/>
                    <a:pt x="15697" y="15796"/>
                    <a:pt x="15708" y="15841"/>
                  </a:cubicBezTo>
                  <a:lnTo>
                    <a:pt x="15897" y="15759"/>
                  </a:lnTo>
                  <a:cubicBezTo>
                    <a:pt x="15912" y="15738"/>
                    <a:pt x="15931" y="15720"/>
                    <a:pt x="15952" y="15705"/>
                  </a:cubicBezTo>
                  <a:cubicBezTo>
                    <a:pt x="16001" y="15671"/>
                    <a:pt x="16061" y="15658"/>
                    <a:pt x="16119" y="15668"/>
                  </a:cubicBezTo>
                  <a:cubicBezTo>
                    <a:pt x="16169" y="15681"/>
                    <a:pt x="16221" y="15683"/>
                    <a:pt x="16273" y="15676"/>
                  </a:cubicBezTo>
                  <a:cubicBezTo>
                    <a:pt x="16322" y="15668"/>
                    <a:pt x="16370" y="15652"/>
                    <a:pt x="16414" y="15626"/>
                  </a:cubicBezTo>
                  <a:cubicBezTo>
                    <a:pt x="16471" y="15600"/>
                    <a:pt x="16522" y="15564"/>
                    <a:pt x="16568" y="15520"/>
                  </a:cubicBezTo>
                  <a:cubicBezTo>
                    <a:pt x="16610" y="15478"/>
                    <a:pt x="16646" y="15430"/>
                    <a:pt x="16674" y="15376"/>
                  </a:cubicBezTo>
                  <a:cubicBezTo>
                    <a:pt x="16701" y="15337"/>
                    <a:pt x="16735" y="15305"/>
                    <a:pt x="16774" y="15280"/>
                  </a:cubicBezTo>
                  <a:cubicBezTo>
                    <a:pt x="16825" y="15248"/>
                    <a:pt x="16882" y="15230"/>
                    <a:pt x="16941" y="15228"/>
                  </a:cubicBezTo>
                  <a:lnTo>
                    <a:pt x="16912" y="15376"/>
                  </a:lnTo>
                  <a:lnTo>
                    <a:pt x="17051" y="15371"/>
                  </a:lnTo>
                  <a:lnTo>
                    <a:pt x="17222" y="15364"/>
                  </a:lnTo>
                  <a:lnTo>
                    <a:pt x="17277" y="15457"/>
                  </a:lnTo>
                  <a:lnTo>
                    <a:pt x="17382" y="15457"/>
                  </a:lnTo>
                  <a:lnTo>
                    <a:pt x="17563" y="15484"/>
                  </a:lnTo>
                  <a:cubicBezTo>
                    <a:pt x="17620" y="15517"/>
                    <a:pt x="17682" y="15541"/>
                    <a:pt x="17745" y="15558"/>
                  </a:cubicBezTo>
                  <a:cubicBezTo>
                    <a:pt x="17822" y="15578"/>
                    <a:pt x="17901" y="15585"/>
                    <a:pt x="17980" y="15580"/>
                  </a:cubicBezTo>
                  <a:cubicBezTo>
                    <a:pt x="18020" y="15573"/>
                    <a:pt x="18059" y="15561"/>
                    <a:pt x="18096" y="15543"/>
                  </a:cubicBezTo>
                  <a:cubicBezTo>
                    <a:pt x="18150" y="15518"/>
                    <a:pt x="18199" y="15483"/>
                    <a:pt x="18251" y="15454"/>
                  </a:cubicBezTo>
                  <a:cubicBezTo>
                    <a:pt x="18310" y="15421"/>
                    <a:pt x="18373" y="15396"/>
                    <a:pt x="18437" y="15378"/>
                  </a:cubicBezTo>
                  <a:cubicBezTo>
                    <a:pt x="18482" y="15358"/>
                    <a:pt x="18526" y="15337"/>
                    <a:pt x="18569" y="15316"/>
                  </a:cubicBezTo>
                  <a:cubicBezTo>
                    <a:pt x="18610" y="15296"/>
                    <a:pt x="18651" y="15275"/>
                    <a:pt x="18694" y="15261"/>
                  </a:cubicBezTo>
                  <a:cubicBezTo>
                    <a:pt x="18742" y="15247"/>
                    <a:pt x="18791" y="15242"/>
                    <a:pt x="18840" y="15246"/>
                  </a:cubicBezTo>
                  <a:lnTo>
                    <a:pt x="18942" y="15232"/>
                  </a:lnTo>
                  <a:lnTo>
                    <a:pt x="19062" y="15343"/>
                  </a:lnTo>
                  <a:lnTo>
                    <a:pt x="19037" y="15464"/>
                  </a:lnTo>
                  <a:lnTo>
                    <a:pt x="19096" y="15522"/>
                  </a:lnTo>
                  <a:lnTo>
                    <a:pt x="19177" y="15535"/>
                  </a:lnTo>
                  <a:cubicBezTo>
                    <a:pt x="19178" y="15563"/>
                    <a:pt x="19179" y="15591"/>
                    <a:pt x="19180" y="15619"/>
                  </a:cubicBezTo>
                  <a:cubicBezTo>
                    <a:pt x="19180" y="15657"/>
                    <a:pt x="19180" y="15696"/>
                    <a:pt x="19180" y="15735"/>
                  </a:cubicBezTo>
                  <a:cubicBezTo>
                    <a:pt x="19210" y="15759"/>
                    <a:pt x="19244" y="15776"/>
                    <a:pt x="19281" y="15784"/>
                  </a:cubicBezTo>
                  <a:cubicBezTo>
                    <a:pt x="19315" y="15791"/>
                    <a:pt x="19350" y="15791"/>
                    <a:pt x="19383" y="15784"/>
                  </a:cubicBezTo>
                  <a:lnTo>
                    <a:pt x="19461" y="15703"/>
                  </a:lnTo>
                  <a:lnTo>
                    <a:pt x="19622" y="15601"/>
                  </a:lnTo>
                  <a:lnTo>
                    <a:pt x="19682" y="15557"/>
                  </a:lnTo>
                  <a:lnTo>
                    <a:pt x="19823" y="15461"/>
                  </a:lnTo>
                  <a:lnTo>
                    <a:pt x="19946" y="15414"/>
                  </a:lnTo>
                  <a:lnTo>
                    <a:pt x="20087" y="15436"/>
                  </a:lnTo>
                  <a:lnTo>
                    <a:pt x="20392" y="15113"/>
                  </a:lnTo>
                  <a:cubicBezTo>
                    <a:pt x="20433" y="15083"/>
                    <a:pt x="20473" y="15051"/>
                    <a:pt x="20510" y="15016"/>
                  </a:cubicBezTo>
                  <a:cubicBezTo>
                    <a:pt x="20554" y="14975"/>
                    <a:pt x="20595" y="14931"/>
                    <a:pt x="20633" y="14883"/>
                  </a:cubicBezTo>
                  <a:cubicBezTo>
                    <a:pt x="20671" y="14828"/>
                    <a:pt x="20703" y="14769"/>
                    <a:pt x="20731" y="14708"/>
                  </a:cubicBezTo>
                  <a:cubicBezTo>
                    <a:pt x="20760" y="14642"/>
                    <a:pt x="20782" y="14573"/>
                    <a:pt x="20798" y="14502"/>
                  </a:cubicBezTo>
                  <a:lnTo>
                    <a:pt x="20854" y="14369"/>
                  </a:lnTo>
                  <a:lnTo>
                    <a:pt x="21220" y="14097"/>
                  </a:lnTo>
                  <a:lnTo>
                    <a:pt x="21600" y="13667"/>
                  </a:lnTo>
                  <a:cubicBezTo>
                    <a:pt x="20995" y="15418"/>
                    <a:pt x="20065" y="17021"/>
                    <a:pt x="18866" y="18381"/>
                  </a:cubicBezTo>
                  <a:cubicBezTo>
                    <a:pt x="17655" y="19753"/>
                    <a:pt x="16194" y="20848"/>
                    <a:pt x="14574" y="21600"/>
                  </a:cubicBezTo>
                  <a:lnTo>
                    <a:pt x="14750" y="20991"/>
                  </a:lnTo>
                  <a:lnTo>
                    <a:pt x="14599" y="20978"/>
                  </a:lnTo>
                  <a:lnTo>
                    <a:pt x="14486" y="20965"/>
                  </a:lnTo>
                  <a:lnTo>
                    <a:pt x="14417" y="20987"/>
                  </a:lnTo>
                  <a:lnTo>
                    <a:pt x="14284" y="21002"/>
                  </a:lnTo>
                  <a:lnTo>
                    <a:pt x="14142" y="21022"/>
                  </a:lnTo>
                  <a:cubicBezTo>
                    <a:pt x="14098" y="21025"/>
                    <a:pt x="14053" y="21027"/>
                    <a:pt x="14008" y="21029"/>
                  </a:cubicBezTo>
                  <a:cubicBezTo>
                    <a:pt x="13951" y="21032"/>
                    <a:pt x="13895" y="21035"/>
                    <a:pt x="13838" y="21037"/>
                  </a:cubicBezTo>
                  <a:lnTo>
                    <a:pt x="13664" y="21022"/>
                  </a:lnTo>
                  <a:lnTo>
                    <a:pt x="13606" y="20927"/>
                  </a:lnTo>
                  <a:lnTo>
                    <a:pt x="13627" y="20853"/>
                  </a:lnTo>
                  <a:lnTo>
                    <a:pt x="13627" y="20782"/>
                  </a:lnTo>
                  <a:cubicBezTo>
                    <a:pt x="13595" y="20753"/>
                    <a:pt x="13563" y="20725"/>
                    <a:pt x="13532" y="20695"/>
                  </a:cubicBezTo>
                  <a:cubicBezTo>
                    <a:pt x="13497" y="20661"/>
                    <a:pt x="13462" y="20627"/>
                    <a:pt x="13428" y="20591"/>
                  </a:cubicBezTo>
                  <a:lnTo>
                    <a:pt x="13262" y="20421"/>
                  </a:lnTo>
                  <a:lnTo>
                    <a:pt x="13165" y="20251"/>
                  </a:lnTo>
                  <a:lnTo>
                    <a:pt x="13097" y="20206"/>
                  </a:lnTo>
                  <a:lnTo>
                    <a:pt x="12974" y="20132"/>
                  </a:lnTo>
                  <a:lnTo>
                    <a:pt x="12851" y="20147"/>
                  </a:lnTo>
                  <a:lnTo>
                    <a:pt x="12679" y="20118"/>
                  </a:lnTo>
                  <a:lnTo>
                    <a:pt x="12675" y="20031"/>
                  </a:lnTo>
                  <a:lnTo>
                    <a:pt x="12730" y="19989"/>
                  </a:lnTo>
                  <a:lnTo>
                    <a:pt x="12668" y="19829"/>
                  </a:lnTo>
                  <a:lnTo>
                    <a:pt x="12668" y="19747"/>
                  </a:lnTo>
                  <a:lnTo>
                    <a:pt x="12772" y="19680"/>
                  </a:lnTo>
                  <a:lnTo>
                    <a:pt x="12881" y="19598"/>
                  </a:lnTo>
                  <a:lnTo>
                    <a:pt x="12969" y="19517"/>
                  </a:lnTo>
                  <a:lnTo>
                    <a:pt x="12869" y="19465"/>
                  </a:lnTo>
                  <a:lnTo>
                    <a:pt x="12831" y="19350"/>
                  </a:lnTo>
                  <a:lnTo>
                    <a:pt x="12879" y="19115"/>
                  </a:lnTo>
                  <a:lnTo>
                    <a:pt x="12946" y="19011"/>
                  </a:lnTo>
                  <a:lnTo>
                    <a:pt x="12995" y="18937"/>
                  </a:lnTo>
                  <a:lnTo>
                    <a:pt x="13009" y="18841"/>
                  </a:lnTo>
                  <a:cubicBezTo>
                    <a:pt x="13038" y="18804"/>
                    <a:pt x="13071" y="18771"/>
                    <a:pt x="13108" y="18742"/>
                  </a:cubicBezTo>
                  <a:cubicBezTo>
                    <a:pt x="13140" y="18717"/>
                    <a:pt x="13175" y="18696"/>
                    <a:pt x="13212" y="18678"/>
                  </a:cubicBezTo>
                  <a:lnTo>
                    <a:pt x="13399" y="18498"/>
                  </a:lnTo>
                  <a:lnTo>
                    <a:pt x="13532" y="18261"/>
                  </a:lnTo>
                  <a:lnTo>
                    <a:pt x="13641" y="18101"/>
                  </a:lnTo>
                  <a:lnTo>
                    <a:pt x="13641" y="18005"/>
                  </a:lnTo>
                  <a:lnTo>
                    <a:pt x="13634" y="17908"/>
                  </a:lnTo>
                  <a:lnTo>
                    <a:pt x="13648" y="17834"/>
                  </a:lnTo>
                  <a:lnTo>
                    <a:pt x="13661" y="17694"/>
                  </a:lnTo>
                  <a:lnTo>
                    <a:pt x="13654" y="17501"/>
                  </a:lnTo>
                  <a:cubicBezTo>
                    <a:pt x="13611" y="17467"/>
                    <a:pt x="13568" y="17434"/>
                    <a:pt x="13525" y="17400"/>
                  </a:cubicBezTo>
                  <a:cubicBezTo>
                    <a:pt x="13480" y="17366"/>
                    <a:pt x="13435" y="17332"/>
                    <a:pt x="13390" y="17299"/>
                  </a:cubicBezTo>
                  <a:lnTo>
                    <a:pt x="13335" y="17173"/>
                  </a:lnTo>
                  <a:lnTo>
                    <a:pt x="13154" y="17136"/>
                  </a:lnTo>
                  <a:lnTo>
                    <a:pt x="13110" y="17213"/>
                  </a:lnTo>
                  <a:lnTo>
                    <a:pt x="13008" y="17257"/>
                  </a:lnTo>
                  <a:lnTo>
                    <a:pt x="13002" y="17382"/>
                  </a:lnTo>
                  <a:lnTo>
                    <a:pt x="12925" y="17476"/>
                  </a:lnTo>
                  <a:lnTo>
                    <a:pt x="12807" y="17491"/>
                  </a:lnTo>
                  <a:lnTo>
                    <a:pt x="12693" y="17491"/>
                  </a:lnTo>
                  <a:cubicBezTo>
                    <a:pt x="12657" y="17497"/>
                    <a:pt x="12619" y="17499"/>
                    <a:pt x="12582" y="17498"/>
                  </a:cubicBezTo>
                  <a:cubicBezTo>
                    <a:pt x="12512" y="17497"/>
                    <a:pt x="12442" y="17484"/>
                    <a:pt x="12376" y="17461"/>
                  </a:cubicBezTo>
                  <a:lnTo>
                    <a:pt x="12230" y="17439"/>
                  </a:lnTo>
                  <a:lnTo>
                    <a:pt x="12087" y="17417"/>
                  </a:lnTo>
                  <a:lnTo>
                    <a:pt x="12040" y="17293"/>
                  </a:lnTo>
                  <a:lnTo>
                    <a:pt x="11943" y="17278"/>
                  </a:lnTo>
                  <a:lnTo>
                    <a:pt x="11832" y="17271"/>
                  </a:lnTo>
                  <a:lnTo>
                    <a:pt x="11684" y="17240"/>
                  </a:lnTo>
                  <a:lnTo>
                    <a:pt x="11594" y="17210"/>
                  </a:lnTo>
                  <a:lnTo>
                    <a:pt x="11536" y="17052"/>
                  </a:lnTo>
                  <a:lnTo>
                    <a:pt x="11497" y="16966"/>
                  </a:lnTo>
                  <a:lnTo>
                    <a:pt x="11294" y="16770"/>
                  </a:lnTo>
                  <a:lnTo>
                    <a:pt x="11162" y="16667"/>
                  </a:lnTo>
                  <a:lnTo>
                    <a:pt x="11021" y="16602"/>
                  </a:lnTo>
                  <a:lnTo>
                    <a:pt x="10879" y="16600"/>
                  </a:lnTo>
                  <a:lnTo>
                    <a:pt x="10582" y="16570"/>
                  </a:lnTo>
                  <a:lnTo>
                    <a:pt x="10482" y="16514"/>
                  </a:lnTo>
                  <a:lnTo>
                    <a:pt x="10260" y="16484"/>
                  </a:lnTo>
                  <a:lnTo>
                    <a:pt x="10018" y="16462"/>
                  </a:lnTo>
                  <a:lnTo>
                    <a:pt x="9851" y="16380"/>
                  </a:lnTo>
                  <a:lnTo>
                    <a:pt x="9740" y="16247"/>
                  </a:lnTo>
                  <a:lnTo>
                    <a:pt x="9629" y="16158"/>
                  </a:lnTo>
                  <a:lnTo>
                    <a:pt x="9471" y="16064"/>
                  </a:lnTo>
                  <a:lnTo>
                    <a:pt x="9348" y="16026"/>
                  </a:lnTo>
                  <a:lnTo>
                    <a:pt x="9086" y="16026"/>
                  </a:lnTo>
                  <a:cubicBezTo>
                    <a:pt x="9018" y="16049"/>
                    <a:pt x="8949" y="16069"/>
                    <a:pt x="8880" y="16086"/>
                  </a:cubicBezTo>
                  <a:cubicBezTo>
                    <a:pt x="8816" y="16101"/>
                    <a:pt x="8752" y="16113"/>
                    <a:pt x="8687" y="16123"/>
                  </a:cubicBezTo>
                  <a:cubicBezTo>
                    <a:pt x="8651" y="16123"/>
                    <a:pt x="8616" y="16116"/>
                    <a:pt x="8583" y="16100"/>
                  </a:cubicBezTo>
                  <a:cubicBezTo>
                    <a:pt x="8545" y="16082"/>
                    <a:pt x="8511" y="16054"/>
                    <a:pt x="8486" y="16019"/>
                  </a:cubicBezTo>
                  <a:lnTo>
                    <a:pt x="8304" y="15945"/>
                  </a:lnTo>
                  <a:lnTo>
                    <a:pt x="8244" y="15908"/>
                  </a:lnTo>
                  <a:lnTo>
                    <a:pt x="8146" y="15901"/>
                  </a:lnTo>
                  <a:lnTo>
                    <a:pt x="8051" y="15856"/>
                  </a:lnTo>
                  <a:lnTo>
                    <a:pt x="7947" y="15797"/>
                  </a:lnTo>
                  <a:lnTo>
                    <a:pt x="7787" y="15715"/>
                  </a:lnTo>
                  <a:lnTo>
                    <a:pt x="7692" y="15678"/>
                  </a:lnTo>
                  <a:cubicBezTo>
                    <a:pt x="7650" y="15669"/>
                    <a:pt x="7610" y="15652"/>
                    <a:pt x="7574" y="15627"/>
                  </a:cubicBezTo>
                  <a:cubicBezTo>
                    <a:pt x="7513" y="15584"/>
                    <a:pt x="7467" y="15522"/>
                    <a:pt x="7442" y="15449"/>
                  </a:cubicBezTo>
                  <a:lnTo>
                    <a:pt x="7244" y="15434"/>
                  </a:lnTo>
                  <a:lnTo>
                    <a:pt x="7026" y="15332"/>
                  </a:lnTo>
                  <a:lnTo>
                    <a:pt x="6917" y="15226"/>
                  </a:lnTo>
                  <a:lnTo>
                    <a:pt x="6773" y="15092"/>
                  </a:lnTo>
                  <a:lnTo>
                    <a:pt x="6718" y="14996"/>
                  </a:lnTo>
                  <a:lnTo>
                    <a:pt x="6704" y="14803"/>
                  </a:lnTo>
                  <a:lnTo>
                    <a:pt x="6765" y="14736"/>
                  </a:lnTo>
                  <a:lnTo>
                    <a:pt x="6751" y="14628"/>
                  </a:lnTo>
                  <a:lnTo>
                    <a:pt x="6668" y="14423"/>
                  </a:lnTo>
                  <a:lnTo>
                    <a:pt x="6454" y="14101"/>
                  </a:lnTo>
                  <a:lnTo>
                    <a:pt x="6341" y="13946"/>
                  </a:lnTo>
                  <a:lnTo>
                    <a:pt x="6275" y="13847"/>
                  </a:lnTo>
                  <a:lnTo>
                    <a:pt x="6185" y="13760"/>
                  </a:lnTo>
                  <a:lnTo>
                    <a:pt x="6101" y="13671"/>
                  </a:lnTo>
                  <a:lnTo>
                    <a:pt x="6020" y="13597"/>
                  </a:lnTo>
                  <a:lnTo>
                    <a:pt x="5987" y="13530"/>
                  </a:lnTo>
                  <a:lnTo>
                    <a:pt x="5988" y="13389"/>
                  </a:lnTo>
                  <a:lnTo>
                    <a:pt x="5974" y="13290"/>
                  </a:lnTo>
                  <a:lnTo>
                    <a:pt x="5856" y="13186"/>
                  </a:lnTo>
                  <a:cubicBezTo>
                    <a:pt x="5819" y="13118"/>
                    <a:pt x="5779" y="13052"/>
                    <a:pt x="5736" y="12989"/>
                  </a:cubicBezTo>
                  <a:cubicBezTo>
                    <a:pt x="5704" y="12942"/>
                    <a:pt x="5670" y="12897"/>
                    <a:pt x="5635" y="12853"/>
                  </a:cubicBezTo>
                  <a:lnTo>
                    <a:pt x="5558" y="12742"/>
                  </a:lnTo>
                  <a:lnTo>
                    <a:pt x="5449" y="12628"/>
                  </a:lnTo>
                  <a:cubicBezTo>
                    <a:pt x="5397" y="12606"/>
                    <a:pt x="5362" y="12554"/>
                    <a:pt x="5359" y="12495"/>
                  </a:cubicBezTo>
                  <a:cubicBezTo>
                    <a:pt x="5355" y="12444"/>
                    <a:pt x="5377" y="12395"/>
                    <a:pt x="5415" y="12364"/>
                  </a:cubicBezTo>
                  <a:lnTo>
                    <a:pt x="5394" y="12119"/>
                  </a:lnTo>
                  <a:lnTo>
                    <a:pt x="5325" y="11968"/>
                  </a:lnTo>
                  <a:lnTo>
                    <a:pt x="5166" y="11822"/>
                  </a:lnTo>
                  <a:lnTo>
                    <a:pt x="5013" y="11755"/>
                  </a:lnTo>
                  <a:lnTo>
                    <a:pt x="5012" y="11918"/>
                  </a:lnTo>
                  <a:lnTo>
                    <a:pt x="5039" y="12079"/>
                  </a:lnTo>
                  <a:lnTo>
                    <a:pt x="5109" y="12264"/>
                  </a:lnTo>
                  <a:lnTo>
                    <a:pt x="5150" y="12351"/>
                  </a:lnTo>
                  <a:lnTo>
                    <a:pt x="5247" y="12502"/>
                  </a:lnTo>
                  <a:lnTo>
                    <a:pt x="5321" y="12634"/>
                  </a:lnTo>
                  <a:lnTo>
                    <a:pt x="5314" y="12769"/>
                  </a:lnTo>
                  <a:lnTo>
                    <a:pt x="5389" y="12885"/>
                  </a:lnTo>
                  <a:lnTo>
                    <a:pt x="5472" y="13018"/>
                  </a:lnTo>
                  <a:lnTo>
                    <a:pt x="5565" y="13176"/>
                  </a:lnTo>
                  <a:lnTo>
                    <a:pt x="5577" y="13290"/>
                  </a:lnTo>
                  <a:lnTo>
                    <a:pt x="5639" y="13477"/>
                  </a:lnTo>
                  <a:lnTo>
                    <a:pt x="5667" y="13609"/>
                  </a:lnTo>
                  <a:lnTo>
                    <a:pt x="5667" y="13694"/>
                  </a:lnTo>
                  <a:lnTo>
                    <a:pt x="5774" y="13736"/>
                  </a:lnTo>
                  <a:lnTo>
                    <a:pt x="5875" y="13857"/>
                  </a:lnTo>
                  <a:lnTo>
                    <a:pt x="5943" y="13973"/>
                  </a:lnTo>
                  <a:lnTo>
                    <a:pt x="5943" y="14087"/>
                  </a:lnTo>
                  <a:lnTo>
                    <a:pt x="5875" y="14138"/>
                  </a:lnTo>
                  <a:lnTo>
                    <a:pt x="5725" y="14044"/>
                  </a:lnTo>
                  <a:lnTo>
                    <a:pt x="5598" y="13872"/>
                  </a:lnTo>
                  <a:lnTo>
                    <a:pt x="5544" y="13793"/>
                  </a:lnTo>
                  <a:lnTo>
                    <a:pt x="5454" y="13741"/>
                  </a:lnTo>
                  <a:lnTo>
                    <a:pt x="5352" y="13666"/>
                  </a:lnTo>
                  <a:lnTo>
                    <a:pt x="5296" y="13585"/>
                  </a:lnTo>
                  <a:cubicBezTo>
                    <a:pt x="5309" y="13549"/>
                    <a:pt x="5318" y="13512"/>
                    <a:pt x="5324" y="13474"/>
                  </a:cubicBezTo>
                  <a:cubicBezTo>
                    <a:pt x="5332" y="13417"/>
                    <a:pt x="5332" y="13360"/>
                    <a:pt x="5324" y="13303"/>
                  </a:cubicBezTo>
                  <a:cubicBezTo>
                    <a:pt x="5305" y="13264"/>
                    <a:pt x="5284" y="13226"/>
                    <a:pt x="5261" y="13189"/>
                  </a:cubicBezTo>
                  <a:cubicBezTo>
                    <a:pt x="5223" y="13130"/>
                    <a:pt x="5178" y="13075"/>
                    <a:pt x="5129" y="13026"/>
                  </a:cubicBezTo>
                  <a:lnTo>
                    <a:pt x="4901" y="12863"/>
                  </a:lnTo>
                  <a:lnTo>
                    <a:pt x="4781" y="12722"/>
                  </a:lnTo>
                  <a:lnTo>
                    <a:pt x="4851" y="12663"/>
                  </a:lnTo>
                  <a:lnTo>
                    <a:pt x="5005" y="12678"/>
                  </a:lnTo>
                  <a:lnTo>
                    <a:pt x="5033" y="12515"/>
                  </a:lnTo>
                  <a:cubicBezTo>
                    <a:pt x="5022" y="12432"/>
                    <a:pt x="4988" y="12354"/>
                    <a:pt x="4935" y="12292"/>
                  </a:cubicBezTo>
                  <a:cubicBezTo>
                    <a:pt x="4898" y="12248"/>
                    <a:pt x="4852" y="12213"/>
                    <a:pt x="4801" y="12189"/>
                  </a:cubicBezTo>
                  <a:lnTo>
                    <a:pt x="4715" y="11949"/>
                  </a:lnTo>
                  <a:lnTo>
                    <a:pt x="4662" y="11732"/>
                  </a:lnTo>
                  <a:lnTo>
                    <a:pt x="4648" y="11591"/>
                  </a:lnTo>
                  <a:lnTo>
                    <a:pt x="4627" y="11487"/>
                  </a:lnTo>
                  <a:lnTo>
                    <a:pt x="4586" y="11332"/>
                  </a:lnTo>
                  <a:lnTo>
                    <a:pt x="4532" y="11231"/>
                  </a:lnTo>
                  <a:lnTo>
                    <a:pt x="4469" y="11127"/>
                  </a:lnTo>
                  <a:cubicBezTo>
                    <a:pt x="4455" y="11089"/>
                    <a:pt x="4439" y="11051"/>
                    <a:pt x="4420" y="11016"/>
                  </a:cubicBezTo>
                  <a:cubicBezTo>
                    <a:pt x="4402" y="10980"/>
                    <a:pt x="4380" y="10946"/>
                    <a:pt x="4353" y="10917"/>
                  </a:cubicBezTo>
                  <a:cubicBezTo>
                    <a:pt x="4302" y="10864"/>
                    <a:pt x="4235" y="10834"/>
                    <a:pt x="4169" y="10806"/>
                  </a:cubicBezTo>
                  <a:cubicBezTo>
                    <a:pt x="4118" y="10784"/>
                    <a:pt x="4067" y="10761"/>
                    <a:pt x="4017" y="10739"/>
                  </a:cubicBezTo>
                  <a:lnTo>
                    <a:pt x="4017" y="10628"/>
                  </a:lnTo>
                  <a:cubicBezTo>
                    <a:pt x="4019" y="10594"/>
                    <a:pt x="4020" y="10560"/>
                    <a:pt x="4019" y="10527"/>
                  </a:cubicBezTo>
                  <a:cubicBezTo>
                    <a:pt x="4019" y="10449"/>
                    <a:pt x="4012" y="10373"/>
                    <a:pt x="4001" y="10296"/>
                  </a:cubicBezTo>
                  <a:lnTo>
                    <a:pt x="3910" y="10081"/>
                  </a:lnTo>
                  <a:lnTo>
                    <a:pt x="3815" y="9819"/>
                  </a:lnTo>
                  <a:lnTo>
                    <a:pt x="3821" y="9591"/>
                  </a:lnTo>
                  <a:lnTo>
                    <a:pt x="3843" y="9426"/>
                  </a:lnTo>
                  <a:lnTo>
                    <a:pt x="3805" y="9077"/>
                  </a:lnTo>
                  <a:lnTo>
                    <a:pt x="3761" y="8972"/>
                  </a:lnTo>
                  <a:lnTo>
                    <a:pt x="3858" y="8809"/>
                  </a:lnTo>
                  <a:lnTo>
                    <a:pt x="3886" y="8671"/>
                  </a:lnTo>
                  <a:lnTo>
                    <a:pt x="3900" y="8500"/>
                  </a:lnTo>
                  <a:lnTo>
                    <a:pt x="3933" y="8389"/>
                  </a:lnTo>
                  <a:lnTo>
                    <a:pt x="4014" y="8214"/>
                  </a:lnTo>
                  <a:lnTo>
                    <a:pt x="4056" y="8112"/>
                  </a:lnTo>
                  <a:cubicBezTo>
                    <a:pt x="4089" y="8064"/>
                    <a:pt x="4117" y="8012"/>
                    <a:pt x="4139" y="7956"/>
                  </a:cubicBezTo>
                  <a:cubicBezTo>
                    <a:pt x="4160" y="7903"/>
                    <a:pt x="4176" y="7848"/>
                    <a:pt x="4186" y="7791"/>
                  </a:cubicBezTo>
                  <a:lnTo>
                    <a:pt x="4325" y="7527"/>
                  </a:lnTo>
                  <a:lnTo>
                    <a:pt x="4367" y="7352"/>
                  </a:lnTo>
                  <a:lnTo>
                    <a:pt x="4346" y="7226"/>
                  </a:lnTo>
                  <a:lnTo>
                    <a:pt x="4304" y="7102"/>
                  </a:lnTo>
                  <a:lnTo>
                    <a:pt x="4381" y="6944"/>
                  </a:lnTo>
                  <a:lnTo>
                    <a:pt x="4346" y="6858"/>
                  </a:lnTo>
                  <a:lnTo>
                    <a:pt x="4237" y="6727"/>
                  </a:lnTo>
                  <a:lnTo>
                    <a:pt x="4172" y="6595"/>
                  </a:lnTo>
                  <a:lnTo>
                    <a:pt x="4126" y="6464"/>
                  </a:lnTo>
                  <a:lnTo>
                    <a:pt x="4112" y="6378"/>
                  </a:lnTo>
                  <a:lnTo>
                    <a:pt x="4049" y="6267"/>
                  </a:lnTo>
                  <a:lnTo>
                    <a:pt x="4102" y="6183"/>
                  </a:lnTo>
                  <a:lnTo>
                    <a:pt x="4204" y="6100"/>
                  </a:lnTo>
                  <a:lnTo>
                    <a:pt x="4218" y="6026"/>
                  </a:lnTo>
                  <a:lnTo>
                    <a:pt x="4204" y="5873"/>
                  </a:lnTo>
                  <a:lnTo>
                    <a:pt x="4176" y="5697"/>
                  </a:lnTo>
                  <a:lnTo>
                    <a:pt x="4128" y="5431"/>
                  </a:lnTo>
                  <a:lnTo>
                    <a:pt x="4116" y="5359"/>
                  </a:lnTo>
                  <a:lnTo>
                    <a:pt x="4165" y="5250"/>
                  </a:lnTo>
                  <a:lnTo>
                    <a:pt x="4206" y="5043"/>
                  </a:lnTo>
                  <a:lnTo>
                    <a:pt x="4074" y="5013"/>
                  </a:lnTo>
                  <a:cubicBezTo>
                    <a:pt x="4031" y="5035"/>
                    <a:pt x="3981" y="5026"/>
                    <a:pt x="3947" y="4991"/>
                  </a:cubicBezTo>
                  <a:cubicBezTo>
                    <a:pt x="3897" y="4941"/>
                    <a:pt x="3897" y="4856"/>
                    <a:pt x="3947" y="4806"/>
                  </a:cubicBezTo>
                  <a:lnTo>
                    <a:pt x="3972" y="4719"/>
                  </a:lnTo>
                  <a:lnTo>
                    <a:pt x="4013" y="4535"/>
                  </a:lnTo>
                  <a:lnTo>
                    <a:pt x="3965" y="4446"/>
                  </a:lnTo>
                  <a:cubicBezTo>
                    <a:pt x="3975" y="4384"/>
                    <a:pt x="3981" y="4320"/>
                    <a:pt x="3981" y="4256"/>
                  </a:cubicBezTo>
                  <a:cubicBezTo>
                    <a:pt x="3981" y="4197"/>
                    <a:pt x="3976" y="4137"/>
                    <a:pt x="3967" y="4078"/>
                  </a:cubicBezTo>
                  <a:cubicBezTo>
                    <a:pt x="3978" y="4040"/>
                    <a:pt x="3987" y="4002"/>
                    <a:pt x="3992" y="3962"/>
                  </a:cubicBezTo>
                  <a:cubicBezTo>
                    <a:pt x="3998" y="3922"/>
                    <a:pt x="4000" y="3882"/>
                    <a:pt x="3999" y="3841"/>
                  </a:cubicBezTo>
                  <a:lnTo>
                    <a:pt x="3951" y="3670"/>
                  </a:lnTo>
                  <a:lnTo>
                    <a:pt x="3932" y="3510"/>
                  </a:lnTo>
                  <a:lnTo>
                    <a:pt x="3925" y="3391"/>
                  </a:lnTo>
                  <a:cubicBezTo>
                    <a:pt x="3885" y="3400"/>
                    <a:pt x="3844" y="3392"/>
                    <a:pt x="3809" y="3369"/>
                  </a:cubicBezTo>
                  <a:cubicBezTo>
                    <a:pt x="3762" y="3338"/>
                    <a:pt x="3733" y="3282"/>
                    <a:pt x="3733" y="3223"/>
                  </a:cubicBezTo>
                  <a:lnTo>
                    <a:pt x="3606" y="3139"/>
                  </a:lnTo>
                  <a:lnTo>
                    <a:pt x="3535" y="3122"/>
                  </a:lnTo>
                  <a:lnTo>
                    <a:pt x="3513" y="3031"/>
                  </a:lnTo>
                  <a:lnTo>
                    <a:pt x="3497" y="2935"/>
                  </a:lnTo>
                  <a:lnTo>
                    <a:pt x="3435" y="2863"/>
                  </a:lnTo>
                  <a:lnTo>
                    <a:pt x="3316" y="2856"/>
                  </a:lnTo>
                  <a:lnTo>
                    <a:pt x="3219" y="2871"/>
                  </a:lnTo>
                  <a:lnTo>
                    <a:pt x="3134" y="2780"/>
                  </a:lnTo>
                  <a:lnTo>
                    <a:pt x="2927" y="2750"/>
                  </a:lnTo>
                  <a:lnTo>
                    <a:pt x="2816" y="2683"/>
                  </a:lnTo>
                  <a:lnTo>
                    <a:pt x="2757" y="2787"/>
                  </a:lnTo>
                  <a:lnTo>
                    <a:pt x="2677" y="2878"/>
                  </a:lnTo>
                  <a:cubicBezTo>
                    <a:pt x="2624" y="2900"/>
                    <a:pt x="2570" y="2922"/>
                    <a:pt x="2517" y="2942"/>
                  </a:cubicBezTo>
                  <a:cubicBezTo>
                    <a:pt x="2470" y="2960"/>
                    <a:pt x="2423" y="2978"/>
                    <a:pt x="2376" y="2994"/>
                  </a:cubicBezTo>
                  <a:lnTo>
                    <a:pt x="2156" y="2979"/>
                  </a:lnTo>
                  <a:lnTo>
                    <a:pt x="2099" y="2906"/>
                  </a:lnTo>
                  <a:lnTo>
                    <a:pt x="2230" y="2775"/>
                  </a:lnTo>
                  <a:cubicBezTo>
                    <a:pt x="2285" y="2773"/>
                    <a:pt x="2340" y="2768"/>
                    <a:pt x="2394" y="2760"/>
                  </a:cubicBezTo>
                  <a:cubicBezTo>
                    <a:pt x="2490" y="2746"/>
                    <a:pt x="2584" y="2722"/>
                    <a:pt x="2675" y="2688"/>
                  </a:cubicBezTo>
                  <a:lnTo>
                    <a:pt x="2901" y="2602"/>
                  </a:lnTo>
                  <a:lnTo>
                    <a:pt x="3019" y="2479"/>
                  </a:lnTo>
                  <a:lnTo>
                    <a:pt x="3112" y="2372"/>
                  </a:lnTo>
                  <a:lnTo>
                    <a:pt x="2898" y="2424"/>
                  </a:lnTo>
                  <a:lnTo>
                    <a:pt x="2783" y="2528"/>
                  </a:lnTo>
                  <a:lnTo>
                    <a:pt x="2697" y="2585"/>
                  </a:lnTo>
                  <a:lnTo>
                    <a:pt x="2479" y="2672"/>
                  </a:lnTo>
                  <a:lnTo>
                    <a:pt x="2258" y="2701"/>
                  </a:lnTo>
                  <a:lnTo>
                    <a:pt x="2121" y="2716"/>
                  </a:lnTo>
                  <a:lnTo>
                    <a:pt x="2054" y="2795"/>
                  </a:lnTo>
                  <a:cubicBezTo>
                    <a:pt x="2021" y="2791"/>
                    <a:pt x="1989" y="2782"/>
                    <a:pt x="1959" y="2768"/>
                  </a:cubicBezTo>
                  <a:cubicBezTo>
                    <a:pt x="1907" y="2743"/>
                    <a:pt x="1861" y="2704"/>
                    <a:pt x="1827" y="2654"/>
                  </a:cubicBezTo>
                  <a:lnTo>
                    <a:pt x="1753" y="2654"/>
                  </a:lnTo>
                  <a:lnTo>
                    <a:pt x="1629" y="2679"/>
                  </a:lnTo>
                  <a:lnTo>
                    <a:pt x="1643" y="2812"/>
                  </a:lnTo>
                  <a:lnTo>
                    <a:pt x="1530" y="2782"/>
                  </a:lnTo>
                  <a:lnTo>
                    <a:pt x="1495" y="2713"/>
                  </a:lnTo>
                  <a:lnTo>
                    <a:pt x="1518" y="2587"/>
                  </a:lnTo>
                  <a:lnTo>
                    <a:pt x="1427" y="2565"/>
                  </a:lnTo>
                  <a:lnTo>
                    <a:pt x="1312" y="2551"/>
                  </a:lnTo>
                  <a:lnTo>
                    <a:pt x="1247" y="2571"/>
                  </a:lnTo>
                  <a:lnTo>
                    <a:pt x="1227" y="2482"/>
                  </a:lnTo>
                  <a:lnTo>
                    <a:pt x="1201" y="2390"/>
                  </a:lnTo>
                  <a:lnTo>
                    <a:pt x="1076" y="2390"/>
                  </a:lnTo>
                  <a:lnTo>
                    <a:pt x="964" y="2360"/>
                  </a:lnTo>
                  <a:lnTo>
                    <a:pt x="812" y="2294"/>
                  </a:lnTo>
                  <a:lnTo>
                    <a:pt x="745" y="2192"/>
                  </a:lnTo>
                  <a:lnTo>
                    <a:pt x="630" y="2185"/>
                  </a:lnTo>
                  <a:lnTo>
                    <a:pt x="593" y="2111"/>
                  </a:lnTo>
                  <a:lnTo>
                    <a:pt x="512" y="2002"/>
                  </a:lnTo>
                  <a:lnTo>
                    <a:pt x="428" y="1869"/>
                  </a:lnTo>
                  <a:lnTo>
                    <a:pt x="373" y="1738"/>
                  </a:lnTo>
                  <a:cubicBezTo>
                    <a:pt x="342" y="1717"/>
                    <a:pt x="313" y="1693"/>
                    <a:pt x="287" y="1666"/>
                  </a:cubicBezTo>
                  <a:cubicBezTo>
                    <a:pt x="248" y="1626"/>
                    <a:pt x="215" y="1580"/>
                    <a:pt x="188" y="1530"/>
                  </a:cubicBezTo>
                  <a:lnTo>
                    <a:pt x="140" y="1443"/>
                  </a:lnTo>
                  <a:lnTo>
                    <a:pt x="135" y="1337"/>
                  </a:lnTo>
                  <a:lnTo>
                    <a:pt x="62" y="1243"/>
                  </a:lnTo>
                  <a:lnTo>
                    <a:pt x="0" y="1191"/>
                  </a:lnTo>
                  <a:lnTo>
                    <a:pt x="0" y="1060"/>
                  </a:lnTo>
                  <a:lnTo>
                    <a:pt x="8" y="972"/>
                  </a:lnTo>
                  <a:lnTo>
                    <a:pt x="15" y="861"/>
                  </a:lnTo>
                  <a:lnTo>
                    <a:pt x="82" y="802"/>
                  </a:lnTo>
                  <a:lnTo>
                    <a:pt x="110" y="601"/>
                  </a:lnTo>
                  <a:lnTo>
                    <a:pt x="75" y="468"/>
                  </a:lnTo>
                  <a:lnTo>
                    <a:pt x="130" y="315"/>
                  </a:lnTo>
                  <a:lnTo>
                    <a:pt x="151" y="134"/>
                  </a:lnTo>
                  <a:lnTo>
                    <a:pt x="268" y="140"/>
                  </a:lnTo>
                  <a:lnTo>
                    <a:pt x="196" y="371"/>
                  </a:lnTo>
                  <a:lnTo>
                    <a:pt x="74" y="1050"/>
                  </a:lnTo>
                  <a:lnTo>
                    <a:pt x="247" y="1332"/>
                  </a:lnTo>
                  <a:lnTo>
                    <a:pt x="293" y="1442"/>
                  </a:lnTo>
                  <a:lnTo>
                    <a:pt x="293" y="1523"/>
                  </a:lnTo>
                  <a:lnTo>
                    <a:pt x="393" y="1652"/>
                  </a:lnTo>
                  <a:lnTo>
                    <a:pt x="485" y="1772"/>
                  </a:lnTo>
                  <a:lnTo>
                    <a:pt x="408" y="1986"/>
                  </a:lnTo>
                  <a:lnTo>
                    <a:pt x="588" y="1927"/>
                  </a:lnTo>
                  <a:lnTo>
                    <a:pt x="671" y="1957"/>
                  </a:lnTo>
                  <a:lnTo>
                    <a:pt x="755" y="2061"/>
                  </a:lnTo>
                  <a:lnTo>
                    <a:pt x="836" y="2124"/>
                  </a:lnTo>
                  <a:lnTo>
                    <a:pt x="924" y="2198"/>
                  </a:lnTo>
                  <a:lnTo>
                    <a:pt x="1083" y="2223"/>
                  </a:lnTo>
                  <a:lnTo>
                    <a:pt x="1187" y="2208"/>
                  </a:lnTo>
                  <a:lnTo>
                    <a:pt x="1236" y="2277"/>
                  </a:lnTo>
                  <a:lnTo>
                    <a:pt x="1424" y="2277"/>
                  </a:lnTo>
                  <a:lnTo>
                    <a:pt x="1470" y="2349"/>
                  </a:lnTo>
                  <a:lnTo>
                    <a:pt x="1642" y="2349"/>
                  </a:lnTo>
                  <a:lnTo>
                    <a:pt x="1730" y="2356"/>
                  </a:lnTo>
                  <a:lnTo>
                    <a:pt x="1872" y="2406"/>
                  </a:lnTo>
                  <a:lnTo>
                    <a:pt x="2099" y="2433"/>
                  </a:lnTo>
                  <a:lnTo>
                    <a:pt x="2229" y="2426"/>
                  </a:lnTo>
                  <a:lnTo>
                    <a:pt x="2303" y="2330"/>
                  </a:lnTo>
                  <a:lnTo>
                    <a:pt x="2288" y="2222"/>
                  </a:lnTo>
                  <a:lnTo>
                    <a:pt x="2212" y="2237"/>
                  </a:lnTo>
                  <a:lnTo>
                    <a:pt x="2198" y="2140"/>
                  </a:lnTo>
                  <a:lnTo>
                    <a:pt x="2121" y="2024"/>
                  </a:lnTo>
                  <a:lnTo>
                    <a:pt x="2052" y="1883"/>
                  </a:lnTo>
                  <a:lnTo>
                    <a:pt x="2200" y="1804"/>
                  </a:lnTo>
                  <a:lnTo>
                    <a:pt x="2326" y="1715"/>
                  </a:lnTo>
                  <a:lnTo>
                    <a:pt x="2228" y="1606"/>
                  </a:lnTo>
                  <a:lnTo>
                    <a:pt x="2230" y="1518"/>
                  </a:lnTo>
                  <a:lnTo>
                    <a:pt x="2269" y="1377"/>
                  </a:lnTo>
                  <a:lnTo>
                    <a:pt x="2166" y="1354"/>
                  </a:lnTo>
                  <a:lnTo>
                    <a:pt x="2035" y="1280"/>
                  </a:lnTo>
                  <a:lnTo>
                    <a:pt x="2038" y="1119"/>
                  </a:lnTo>
                  <a:lnTo>
                    <a:pt x="2244" y="1090"/>
                  </a:lnTo>
                  <a:lnTo>
                    <a:pt x="2262" y="1193"/>
                  </a:lnTo>
                  <a:lnTo>
                    <a:pt x="2318" y="1302"/>
                  </a:lnTo>
                  <a:lnTo>
                    <a:pt x="2431" y="1117"/>
                  </a:lnTo>
                  <a:lnTo>
                    <a:pt x="2594" y="1035"/>
                  </a:lnTo>
                  <a:lnTo>
                    <a:pt x="2753" y="998"/>
                  </a:lnTo>
                  <a:lnTo>
                    <a:pt x="2888" y="998"/>
                  </a:lnTo>
                  <a:lnTo>
                    <a:pt x="2923" y="1065"/>
                  </a:lnTo>
                  <a:lnTo>
                    <a:pt x="3069" y="1072"/>
                  </a:lnTo>
                  <a:lnTo>
                    <a:pt x="3108" y="1149"/>
                  </a:lnTo>
                  <a:lnTo>
                    <a:pt x="3239" y="1082"/>
                  </a:lnTo>
                  <a:lnTo>
                    <a:pt x="3274" y="1018"/>
                  </a:lnTo>
                  <a:lnTo>
                    <a:pt x="3225" y="929"/>
                  </a:lnTo>
                  <a:lnTo>
                    <a:pt x="3135" y="825"/>
                  </a:lnTo>
                  <a:cubicBezTo>
                    <a:pt x="3100" y="795"/>
                    <a:pt x="3075" y="755"/>
                    <a:pt x="3061" y="709"/>
                  </a:cubicBezTo>
                  <a:cubicBezTo>
                    <a:pt x="3045" y="658"/>
                    <a:pt x="3045" y="603"/>
                    <a:pt x="3061" y="551"/>
                  </a:cubicBezTo>
                  <a:lnTo>
                    <a:pt x="3114" y="415"/>
                  </a:lnTo>
                  <a:lnTo>
                    <a:pt x="3174" y="331"/>
                  </a:lnTo>
                  <a:lnTo>
                    <a:pt x="3258" y="299"/>
                  </a:lnTo>
                  <a:lnTo>
                    <a:pt x="3443" y="344"/>
                  </a:lnTo>
                  <a:lnTo>
                    <a:pt x="3508" y="405"/>
                  </a:lnTo>
                  <a:lnTo>
                    <a:pt x="3570" y="469"/>
                  </a:lnTo>
                  <a:lnTo>
                    <a:pt x="3623" y="555"/>
                  </a:lnTo>
                  <a:lnTo>
                    <a:pt x="3566" y="680"/>
                  </a:lnTo>
                  <a:lnTo>
                    <a:pt x="3691" y="725"/>
                  </a:lnTo>
                  <a:lnTo>
                    <a:pt x="3724" y="631"/>
                  </a:lnTo>
                  <a:lnTo>
                    <a:pt x="3749" y="451"/>
                  </a:lnTo>
                  <a:lnTo>
                    <a:pt x="3793" y="340"/>
                  </a:lnTo>
                  <a:lnTo>
                    <a:pt x="3814" y="110"/>
                  </a:lnTo>
                  <a:lnTo>
                    <a:pt x="3868" y="0"/>
                  </a:lnTo>
                  <a:lnTo>
                    <a:pt x="4025" y="31"/>
                  </a:lnTo>
                  <a:lnTo>
                    <a:pt x="4108" y="78"/>
                  </a:lnTo>
                  <a:lnTo>
                    <a:pt x="4156" y="181"/>
                  </a:lnTo>
                  <a:lnTo>
                    <a:pt x="4253" y="151"/>
                  </a:lnTo>
                  <a:lnTo>
                    <a:pt x="4367" y="92"/>
                  </a:lnTo>
                  <a:cubicBezTo>
                    <a:pt x="4405" y="76"/>
                    <a:pt x="4445" y="68"/>
                    <a:pt x="4486" y="70"/>
                  </a:cubicBezTo>
                  <a:cubicBezTo>
                    <a:pt x="4528" y="71"/>
                    <a:pt x="4569" y="83"/>
                    <a:pt x="4606" y="104"/>
                  </a:cubicBezTo>
                  <a:lnTo>
                    <a:pt x="4716" y="162"/>
                  </a:lnTo>
                  <a:lnTo>
                    <a:pt x="4781" y="268"/>
                  </a:lnTo>
                  <a:lnTo>
                    <a:pt x="4875" y="254"/>
                  </a:lnTo>
                  <a:lnTo>
                    <a:pt x="4955" y="313"/>
                  </a:lnTo>
                  <a:lnTo>
                    <a:pt x="4934" y="396"/>
                  </a:lnTo>
                  <a:lnTo>
                    <a:pt x="4969" y="492"/>
                  </a:lnTo>
                  <a:lnTo>
                    <a:pt x="5036" y="567"/>
                  </a:lnTo>
                  <a:lnTo>
                    <a:pt x="4983" y="620"/>
                  </a:lnTo>
                  <a:lnTo>
                    <a:pt x="4970" y="701"/>
                  </a:lnTo>
                  <a:lnTo>
                    <a:pt x="5114" y="798"/>
                  </a:lnTo>
                  <a:lnTo>
                    <a:pt x="5178" y="901"/>
                  </a:lnTo>
                  <a:lnTo>
                    <a:pt x="5280" y="1037"/>
                  </a:lnTo>
                  <a:lnTo>
                    <a:pt x="5361" y="1143"/>
                  </a:lnTo>
                  <a:lnTo>
                    <a:pt x="5403" y="1254"/>
                  </a:lnTo>
                  <a:lnTo>
                    <a:pt x="5445" y="1414"/>
                  </a:lnTo>
                  <a:lnTo>
                    <a:pt x="5552" y="1441"/>
                  </a:lnTo>
                  <a:lnTo>
                    <a:pt x="5552" y="1572"/>
                  </a:lnTo>
                  <a:lnTo>
                    <a:pt x="5628" y="1696"/>
                  </a:lnTo>
                  <a:lnTo>
                    <a:pt x="5741" y="1590"/>
                  </a:lnTo>
                  <a:lnTo>
                    <a:pt x="5864" y="1604"/>
                  </a:lnTo>
                  <a:lnTo>
                    <a:pt x="5906" y="1698"/>
                  </a:lnTo>
                  <a:lnTo>
                    <a:pt x="6031" y="1691"/>
                  </a:lnTo>
                  <a:lnTo>
                    <a:pt x="6147" y="1683"/>
                  </a:lnTo>
                  <a:lnTo>
                    <a:pt x="6221" y="1668"/>
                  </a:lnTo>
                  <a:lnTo>
                    <a:pt x="6284" y="1754"/>
                  </a:lnTo>
                  <a:lnTo>
                    <a:pt x="6357" y="1690"/>
                  </a:lnTo>
                  <a:lnTo>
                    <a:pt x="6413" y="1559"/>
                  </a:lnTo>
                  <a:lnTo>
                    <a:pt x="6465" y="1660"/>
                  </a:lnTo>
                  <a:lnTo>
                    <a:pt x="6417" y="1769"/>
                  </a:lnTo>
                  <a:lnTo>
                    <a:pt x="6412" y="1877"/>
                  </a:lnTo>
                  <a:lnTo>
                    <a:pt x="6481" y="1936"/>
                  </a:lnTo>
                  <a:lnTo>
                    <a:pt x="6563" y="1822"/>
                  </a:lnTo>
                  <a:lnTo>
                    <a:pt x="6625" y="1758"/>
                  </a:lnTo>
                  <a:lnTo>
                    <a:pt x="6669" y="1841"/>
                  </a:lnTo>
                  <a:lnTo>
                    <a:pt x="6625" y="1957"/>
                  </a:lnTo>
                  <a:lnTo>
                    <a:pt x="6731" y="1994"/>
                  </a:lnTo>
                  <a:lnTo>
                    <a:pt x="6807" y="2069"/>
                  </a:lnTo>
                  <a:lnTo>
                    <a:pt x="6890" y="2135"/>
                  </a:lnTo>
                  <a:lnTo>
                    <a:pt x="6978" y="2204"/>
                  </a:lnTo>
                  <a:lnTo>
                    <a:pt x="7027" y="2270"/>
                  </a:lnTo>
                  <a:lnTo>
                    <a:pt x="7091" y="2327"/>
                  </a:lnTo>
                  <a:lnTo>
                    <a:pt x="7170" y="2349"/>
                  </a:lnTo>
                  <a:lnTo>
                    <a:pt x="7165" y="2275"/>
                  </a:lnTo>
                  <a:lnTo>
                    <a:pt x="7110" y="2144"/>
                  </a:lnTo>
                  <a:lnTo>
                    <a:pt x="7296" y="2137"/>
                  </a:lnTo>
                  <a:lnTo>
                    <a:pt x="7472" y="2095"/>
                  </a:lnTo>
                  <a:cubicBezTo>
                    <a:pt x="7497" y="2085"/>
                    <a:pt x="7514" y="2059"/>
                    <a:pt x="7514" y="2031"/>
                  </a:cubicBezTo>
                  <a:cubicBezTo>
                    <a:pt x="7514" y="1939"/>
                    <a:pt x="7398" y="1910"/>
                    <a:pt x="7359" y="1991"/>
                  </a:cubicBezTo>
                  <a:lnTo>
                    <a:pt x="7180" y="1932"/>
                  </a:lnTo>
                  <a:lnTo>
                    <a:pt x="7115" y="1848"/>
                  </a:lnTo>
                  <a:lnTo>
                    <a:pt x="7171" y="1788"/>
                  </a:lnTo>
                  <a:lnTo>
                    <a:pt x="7154" y="1702"/>
                  </a:lnTo>
                  <a:lnTo>
                    <a:pt x="7197" y="1532"/>
                  </a:lnTo>
                  <a:lnTo>
                    <a:pt x="7001" y="1616"/>
                  </a:lnTo>
                  <a:lnTo>
                    <a:pt x="6874" y="1710"/>
                  </a:lnTo>
                  <a:lnTo>
                    <a:pt x="6760" y="1730"/>
                  </a:lnTo>
                  <a:lnTo>
                    <a:pt x="6767" y="1582"/>
                  </a:lnTo>
                  <a:lnTo>
                    <a:pt x="6704" y="1510"/>
                  </a:lnTo>
                  <a:lnTo>
                    <a:pt x="6683" y="1398"/>
                  </a:lnTo>
                  <a:lnTo>
                    <a:pt x="6811" y="1298"/>
                  </a:lnTo>
                  <a:lnTo>
                    <a:pt x="6911" y="1176"/>
                  </a:lnTo>
                  <a:lnTo>
                    <a:pt x="6929" y="1048"/>
                  </a:lnTo>
                  <a:lnTo>
                    <a:pt x="6901" y="918"/>
                  </a:lnTo>
                  <a:lnTo>
                    <a:pt x="6982" y="827"/>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200">
                  <a:solidFill>
                    <a:srgbClr val="070707"/>
                  </a:solidFill>
                  <a:latin typeface="Calibri"/>
                  <a:ea typeface="Calibri"/>
                  <a:cs typeface="Calibri"/>
                  <a:sym typeface="Calibri"/>
                </a:defRPr>
              </a:pPr>
              <a:endParaRPr/>
            </a:p>
          </p:txBody>
        </p:sp>
        <p:sp>
          <p:nvSpPr>
            <p:cNvPr id="4126" name="Shape 4126"/>
            <p:cNvSpPr/>
            <p:nvPr/>
          </p:nvSpPr>
          <p:spPr>
            <a:xfrm>
              <a:off x="691398" y="583120"/>
              <a:ext cx="31208" cy="27894"/>
            </a:xfrm>
            <a:custGeom>
              <a:avLst/>
              <a:gdLst/>
              <a:ahLst/>
              <a:cxnLst>
                <a:cxn ang="0">
                  <a:pos x="wd2" y="hd2"/>
                </a:cxn>
                <a:cxn ang="5400000">
                  <a:pos x="wd2" y="hd2"/>
                </a:cxn>
                <a:cxn ang="10800000">
                  <a:pos x="wd2" y="hd2"/>
                </a:cxn>
                <a:cxn ang="16200000">
                  <a:pos x="wd2" y="hd2"/>
                </a:cxn>
              </a:cxnLst>
              <a:rect l="0" t="0" r="r" b="b"/>
              <a:pathLst>
                <a:path w="21600" h="21600" extrusionOk="0">
                  <a:moveTo>
                    <a:pt x="8384" y="2101"/>
                  </a:moveTo>
                  <a:lnTo>
                    <a:pt x="0" y="10018"/>
                  </a:lnTo>
                  <a:lnTo>
                    <a:pt x="1924" y="21600"/>
                  </a:lnTo>
                  <a:lnTo>
                    <a:pt x="9832" y="12960"/>
                  </a:lnTo>
                  <a:lnTo>
                    <a:pt x="21600" y="0"/>
                  </a:lnTo>
                  <a:lnTo>
                    <a:pt x="8384" y="210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27" name="Shape 4127"/>
            <p:cNvSpPr/>
            <p:nvPr/>
          </p:nvSpPr>
          <p:spPr>
            <a:xfrm>
              <a:off x="774352" y="834013"/>
              <a:ext cx="15568" cy="18164"/>
            </a:xfrm>
            <a:custGeom>
              <a:avLst/>
              <a:gdLst/>
              <a:ahLst/>
              <a:cxnLst>
                <a:cxn ang="0">
                  <a:pos x="wd2" y="hd2"/>
                </a:cxn>
                <a:cxn ang="5400000">
                  <a:pos x="wd2" y="hd2"/>
                </a:cxn>
                <a:cxn ang="10800000">
                  <a:pos x="wd2" y="hd2"/>
                </a:cxn>
                <a:cxn ang="16200000">
                  <a:pos x="wd2" y="hd2"/>
                </a:cxn>
              </a:cxnLst>
              <a:rect l="0" t="0" r="r" b="b"/>
              <a:pathLst>
                <a:path w="21600" h="21600" extrusionOk="0">
                  <a:moveTo>
                    <a:pt x="14695" y="0"/>
                  </a:moveTo>
                  <a:lnTo>
                    <a:pt x="2150" y="1966"/>
                  </a:lnTo>
                  <a:lnTo>
                    <a:pt x="0" y="14899"/>
                  </a:lnTo>
                  <a:lnTo>
                    <a:pt x="13781" y="21600"/>
                  </a:lnTo>
                  <a:lnTo>
                    <a:pt x="21600" y="8558"/>
                  </a:lnTo>
                  <a:lnTo>
                    <a:pt x="14695"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28" name="Shape 4128"/>
            <p:cNvSpPr/>
            <p:nvPr/>
          </p:nvSpPr>
          <p:spPr>
            <a:xfrm>
              <a:off x="910083" y="727025"/>
              <a:ext cx="26954" cy="42608"/>
            </a:xfrm>
            <a:custGeom>
              <a:avLst/>
              <a:gdLst/>
              <a:ahLst/>
              <a:cxnLst>
                <a:cxn ang="0">
                  <a:pos x="wd2" y="hd2"/>
                </a:cxn>
                <a:cxn ang="5400000">
                  <a:pos x="wd2" y="hd2"/>
                </a:cxn>
                <a:cxn ang="10800000">
                  <a:pos x="wd2" y="hd2"/>
                </a:cxn>
                <a:cxn ang="16200000">
                  <a:pos x="wd2" y="hd2"/>
                </a:cxn>
              </a:cxnLst>
              <a:rect l="0" t="0" r="r" b="b"/>
              <a:pathLst>
                <a:path w="21600" h="21600" extrusionOk="0">
                  <a:moveTo>
                    <a:pt x="11311" y="1188"/>
                  </a:moveTo>
                  <a:lnTo>
                    <a:pt x="2903" y="3754"/>
                  </a:lnTo>
                  <a:lnTo>
                    <a:pt x="6906" y="9918"/>
                  </a:lnTo>
                  <a:lnTo>
                    <a:pt x="0" y="19975"/>
                  </a:lnTo>
                  <a:lnTo>
                    <a:pt x="8431" y="21600"/>
                  </a:lnTo>
                  <a:lnTo>
                    <a:pt x="15976" y="18316"/>
                  </a:lnTo>
                  <a:lnTo>
                    <a:pt x="18572" y="10244"/>
                  </a:lnTo>
                  <a:lnTo>
                    <a:pt x="21600" y="5318"/>
                  </a:lnTo>
                  <a:lnTo>
                    <a:pt x="19816" y="0"/>
                  </a:lnTo>
                  <a:lnTo>
                    <a:pt x="11311" y="1188"/>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29" name="Shape 4129"/>
            <p:cNvSpPr/>
            <p:nvPr/>
          </p:nvSpPr>
          <p:spPr>
            <a:xfrm>
              <a:off x="838095" y="760716"/>
              <a:ext cx="17006" cy="19855"/>
            </a:xfrm>
            <a:custGeom>
              <a:avLst/>
              <a:gdLst/>
              <a:ahLst/>
              <a:cxnLst>
                <a:cxn ang="0">
                  <a:pos x="wd2" y="hd2"/>
                </a:cxn>
                <a:cxn ang="5400000">
                  <a:pos x="wd2" y="hd2"/>
                </a:cxn>
                <a:cxn ang="10800000">
                  <a:pos x="wd2" y="hd2"/>
                </a:cxn>
                <a:cxn ang="16200000">
                  <a:pos x="wd2" y="hd2"/>
                </a:cxn>
              </a:cxnLst>
              <a:rect l="0" t="0" r="r" b="b"/>
              <a:pathLst>
                <a:path w="21600" h="21600" extrusionOk="0">
                  <a:moveTo>
                    <a:pt x="9701" y="0"/>
                  </a:moveTo>
                  <a:lnTo>
                    <a:pt x="2286" y="8809"/>
                  </a:lnTo>
                  <a:lnTo>
                    <a:pt x="0" y="21600"/>
                  </a:lnTo>
                  <a:lnTo>
                    <a:pt x="15560" y="16644"/>
                  </a:lnTo>
                  <a:lnTo>
                    <a:pt x="21600" y="3209"/>
                  </a:lnTo>
                  <a:lnTo>
                    <a:pt x="9701"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0" name="Shape 4130"/>
            <p:cNvSpPr/>
            <p:nvPr/>
          </p:nvSpPr>
          <p:spPr>
            <a:xfrm>
              <a:off x="1672629" y="264922"/>
              <a:ext cx="11396" cy="19173"/>
            </a:xfrm>
            <a:custGeom>
              <a:avLst/>
              <a:gdLst/>
              <a:ahLst/>
              <a:cxnLst>
                <a:cxn ang="0">
                  <a:pos x="wd2" y="hd2"/>
                </a:cxn>
                <a:cxn ang="5400000">
                  <a:pos x="wd2" y="hd2"/>
                </a:cxn>
                <a:cxn ang="10800000">
                  <a:pos x="wd2" y="hd2"/>
                </a:cxn>
                <a:cxn ang="16200000">
                  <a:pos x="wd2" y="hd2"/>
                </a:cxn>
              </a:cxnLst>
              <a:rect l="0" t="0" r="r" b="b"/>
              <a:pathLst>
                <a:path w="21600" h="21600" extrusionOk="0">
                  <a:moveTo>
                    <a:pt x="17459" y="0"/>
                  </a:moveTo>
                  <a:lnTo>
                    <a:pt x="0" y="7565"/>
                  </a:lnTo>
                  <a:lnTo>
                    <a:pt x="9131" y="21600"/>
                  </a:lnTo>
                  <a:lnTo>
                    <a:pt x="21600" y="15555"/>
                  </a:lnTo>
                  <a:lnTo>
                    <a:pt x="17459"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1" name="Shape 4131"/>
            <p:cNvSpPr/>
            <p:nvPr/>
          </p:nvSpPr>
          <p:spPr>
            <a:xfrm>
              <a:off x="1653975" y="291033"/>
              <a:ext cx="16118" cy="15126"/>
            </a:xfrm>
            <a:custGeom>
              <a:avLst/>
              <a:gdLst/>
              <a:ahLst/>
              <a:cxnLst>
                <a:cxn ang="0">
                  <a:pos x="wd2" y="hd2"/>
                </a:cxn>
                <a:cxn ang="5400000">
                  <a:pos x="wd2" y="hd2"/>
                </a:cxn>
                <a:cxn ang="10800000">
                  <a:pos x="wd2" y="hd2"/>
                </a:cxn>
                <a:cxn ang="16200000">
                  <a:pos x="wd2" y="hd2"/>
                </a:cxn>
              </a:cxnLst>
              <a:rect l="0" t="0" r="r" b="b"/>
              <a:pathLst>
                <a:path w="21600" h="21600" extrusionOk="0">
                  <a:moveTo>
                    <a:pt x="9589" y="0"/>
                  </a:moveTo>
                  <a:lnTo>
                    <a:pt x="0" y="7324"/>
                  </a:lnTo>
                  <a:lnTo>
                    <a:pt x="11835" y="21600"/>
                  </a:lnTo>
                  <a:lnTo>
                    <a:pt x="21600" y="7437"/>
                  </a:lnTo>
                  <a:lnTo>
                    <a:pt x="9589"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2" name="Shape 4132"/>
            <p:cNvSpPr/>
            <p:nvPr/>
          </p:nvSpPr>
          <p:spPr>
            <a:xfrm>
              <a:off x="1819834" y="1122426"/>
              <a:ext cx="33527" cy="27175"/>
            </a:xfrm>
            <a:custGeom>
              <a:avLst/>
              <a:gdLst/>
              <a:ahLst/>
              <a:cxnLst>
                <a:cxn ang="0">
                  <a:pos x="wd2" y="hd2"/>
                </a:cxn>
                <a:cxn ang="5400000">
                  <a:pos x="wd2" y="hd2"/>
                </a:cxn>
                <a:cxn ang="10800000">
                  <a:pos x="wd2" y="hd2"/>
                </a:cxn>
                <a:cxn ang="16200000">
                  <a:pos x="wd2" y="hd2"/>
                </a:cxn>
              </a:cxnLst>
              <a:rect l="0" t="0" r="r" b="b"/>
              <a:pathLst>
                <a:path w="21600" h="21600" extrusionOk="0">
                  <a:moveTo>
                    <a:pt x="12863" y="1314"/>
                  </a:moveTo>
                  <a:lnTo>
                    <a:pt x="3082" y="0"/>
                  </a:lnTo>
                  <a:lnTo>
                    <a:pt x="0" y="13744"/>
                  </a:lnTo>
                  <a:lnTo>
                    <a:pt x="4388" y="21412"/>
                  </a:lnTo>
                  <a:lnTo>
                    <a:pt x="16385" y="21600"/>
                  </a:lnTo>
                  <a:lnTo>
                    <a:pt x="21600" y="6584"/>
                  </a:lnTo>
                  <a:lnTo>
                    <a:pt x="12863" y="131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3" name="Shape 4133"/>
            <p:cNvSpPr/>
            <p:nvPr/>
          </p:nvSpPr>
          <p:spPr>
            <a:xfrm>
              <a:off x="1876430" y="1125531"/>
              <a:ext cx="21268" cy="36478"/>
            </a:xfrm>
            <a:custGeom>
              <a:avLst/>
              <a:gdLst/>
              <a:ahLst/>
              <a:cxnLst>
                <a:cxn ang="0">
                  <a:pos x="wd2" y="hd2"/>
                </a:cxn>
                <a:cxn ang="5400000">
                  <a:pos x="wd2" y="hd2"/>
                </a:cxn>
                <a:cxn ang="10800000">
                  <a:pos x="wd2" y="hd2"/>
                </a:cxn>
                <a:cxn ang="16200000">
                  <a:pos x="wd2" y="hd2"/>
                </a:cxn>
              </a:cxnLst>
              <a:rect l="0" t="0" r="r" b="b"/>
              <a:pathLst>
                <a:path w="21600" h="21600" extrusionOk="0">
                  <a:moveTo>
                    <a:pt x="10691" y="0"/>
                  </a:moveTo>
                  <a:lnTo>
                    <a:pt x="0" y="3197"/>
                  </a:lnTo>
                  <a:lnTo>
                    <a:pt x="349" y="9792"/>
                  </a:lnTo>
                  <a:lnTo>
                    <a:pt x="3031" y="18244"/>
                  </a:lnTo>
                  <a:lnTo>
                    <a:pt x="15055" y="21600"/>
                  </a:lnTo>
                  <a:lnTo>
                    <a:pt x="21600" y="13149"/>
                  </a:lnTo>
                  <a:lnTo>
                    <a:pt x="17522" y="4680"/>
                  </a:lnTo>
                  <a:lnTo>
                    <a:pt x="10691"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4" name="Shape 4134"/>
            <p:cNvSpPr/>
            <p:nvPr/>
          </p:nvSpPr>
          <p:spPr>
            <a:xfrm>
              <a:off x="1893973" y="1196138"/>
              <a:ext cx="14355" cy="23742"/>
            </a:xfrm>
            <a:custGeom>
              <a:avLst/>
              <a:gdLst/>
              <a:ahLst/>
              <a:cxnLst>
                <a:cxn ang="0">
                  <a:pos x="wd2" y="hd2"/>
                </a:cxn>
                <a:cxn ang="5400000">
                  <a:pos x="wd2" y="hd2"/>
                </a:cxn>
                <a:cxn ang="10800000">
                  <a:pos x="wd2" y="hd2"/>
                </a:cxn>
                <a:cxn ang="16200000">
                  <a:pos x="wd2" y="hd2"/>
                </a:cxn>
              </a:cxnLst>
              <a:rect l="0" t="0" r="r" b="b"/>
              <a:pathLst>
                <a:path w="21600" h="21600" extrusionOk="0">
                  <a:moveTo>
                    <a:pt x="9036" y="0"/>
                  </a:moveTo>
                  <a:lnTo>
                    <a:pt x="0" y="11875"/>
                  </a:lnTo>
                  <a:lnTo>
                    <a:pt x="4136" y="21600"/>
                  </a:lnTo>
                  <a:lnTo>
                    <a:pt x="17945" y="19175"/>
                  </a:lnTo>
                  <a:lnTo>
                    <a:pt x="21600" y="1742"/>
                  </a:lnTo>
                  <a:lnTo>
                    <a:pt x="9036"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5" name="Shape 4135"/>
            <p:cNvSpPr/>
            <p:nvPr/>
          </p:nvSpPr>
          <p:spPr>
            <a:xfrm>
              <a:off x="2051754" y="1125429"/>
              <a:ext cx="16197" cy="26620"/>
            </a:xfrm>
            <a:custGeom>
              <a:avLst/>
              <a:gdLst/>
              <a:ahLst/>
              <a:cxnLst>
                <a:cxn ang="0">
                  <a:pos x="wd2" y="hd2"/>
                </a:cxn>
                <a:cxn ang="5400000">
                  <a:pos x="wd2" y="hd2"/>
                </a:cxn>
                <a:cxn ang="10800000">
                  <a:pos x="wd2" y="hd2"/>
                </a:cxn>
                <a:cxn ang="16200000">
                  <a:pos x="wd2" y="hd2"/>
                </a:cxn>
              </a:cxnLst>
              <a:rect l="0" t="0" r="r" b="b"/>
              <a:pathLst>
                <a:path w="21600" h="21600" extrusionOk="0">
                  <a:moveTo>
                    <a:pt x="11910" y="0"/>
                  </a:moveTo>
                  <a:lnTo>
                    <a:pt x="880" y="2109"/>
                  </a:lnTo>
                  <a:lnTo>
                    <a:pt x="0" y="13088"/>
                  </a:lnTo>
                  <a:lnTo>
                    <a:pt x="7921" y="21600"/>
                  </a:lnTo>
                  <a:lnTo>
                    <a:pt x="21600" y="7612"/>
                  </a:lnTo>
                  <a:lnTo>
                    <a:pt x="1191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6" name="Shape 4136"/>
            <p:cNvSpPr/>
            <p:nvPr/>
          </p:nvSpPr>
          <p:spPr>
            <a:xfrm>
              <a:off x="2066180" y="1085226"/>
              <a:ext cx="16257" cy="18041"/>
            </a:xfrm>
            <a:custGeom>
              <a:avLst/>
              <a:gdLst/>
              <a:ahLst/>
              <a:cxnLst>
                <a:cxn ang="0">
                  <a:pos x="wd2" y="hd2"/>
                </a:cxn>
                <a:cxn ang="5400000">
                  <a:pos x="wd2" y="hd2"/>
                </a:cxn>
                <a:cxn ang="10800000">
                  <a:pos x="wd2" y="hd2"/>
                </a:cxn>
                <a:cxn ang="16200000">
                  <a:pos x="wd2" y="hd2"/>
                </a:cxn>
              </a:cxnLst>
              <a:rect l="0" t="0" r="r" b="b"/>
              <a:pathLst>
                <a:path w="21600" h="21600" extrusionOk="0">
                  <a:moveTo>
                    <a:pt x="3498" y="0"/>
                  </a:moveTo>
                  <a:lnTo>
                    <a:pt x="0" y="9289"/>
                  </a:lnTo>
                  <a:lnTo>
                    <a:pt x="7613" y="17722"/>
                  </a:lnTo>
                  <a:lnTo>
                    <a:pt x="19807" y="21600"/>
                  </a:lnTo>
                  <a:lnTo>
                    <a:pt x="21600" y="4514"/>
                  </a:lnTo>
                  <a:lnTo>
                    <a:pt x="349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7" name="Shape 4137"/>
            <p:cNvSpPr/>
            <p:nvPr/>
          </p:nvSpPr>
          <p:spPr>
            <a:xfrm>
              <a:off x="1969191" y="2208028"/>
              <a:ext cx="293607" cy="91872"/>
            </a:xfrm>
            <a:custGeom>
              <a:avLst/>
              <a:gdLst/>
              <a:ahLst/>
              <a:cxnLst>
                <a:cxn ang="0">
                  <a:pos x="wd2" y="hd2"/>
                </a:cxn>
                <a:cxn ang="5400000">
                  <a:pos x="wd2" y="hd2"/>
                </a:cxn>
                <a:cxn ang="10800000">
                  <a:pos x="wd2" y="hd2"/>
                </a:cxn>
                <a:cxn ang="16200000">
                  <a:pos x="wd2" y="hd2"/>
                </a:cxn>
              </a:cxnLst>
              <a:rect l="0" t="0" r="r" b="b"/>
              <a:pathLst>
                <a:path w="21600" h="20258" extrusionOk="0">
                  <a:moveTo>
                    <a:pt x="0" y="14220"/>
                  </a:moveTo>
                  <a:lnTo>
                    <a:pt x="613" y="10143"/>
                  </a:lnTo>
                  <a:lnTo>
                    <a:pt x="2247" y="6258"/>
                  </a:lnTo>
                  <a:lnTo>
                    <a:pt x="3538" y="5398"/>
                  </a:lnTo>
                  <a:lnTo>
                    <a:pt x="5022" y="3450"/>
                  </a:lnTo>
                  <a:lnTo>
                    <a:pt x="6054" y="2255"/>
                  </a:lnTo>
                  <a:lnTo>
                    <a:pt x="7558" y="1542"/>
                  </a:lnTo>
                  <a:lnTo>
                    <a:pt x="9385" y="0"/>
                  </a:lnTo>
                  <a:cubicBezTo>
                    <a:pt x="9830" y="32"/>
                    <a:pt x="10273" y="131"/>
                    <a:pt x="10715" y="295"/>
                  </a:cubicBezTo>
                  <a:cubicBezTo>
                    <a:pt x="11331" y="526"/>
                    <a:pt x="11942" y="884"/>
                    <a:pt x="12542" y="1369"/>
                  </a:cubicBezTo>
                  <a:lnTo>
                    <a:pt x="14366" y="1488"/>
                  </a:lnTo>
                  <a:lnTo>
                    <a:pt x="15018" y="2024"/>
                  </a:lnTo>
                  <a:cubicBezTo>
                    <a:pt x="15400" y="3033"/>
                    <a:pt x="15828" y="3875"/>
                    <a:pt x="16289" y="4524"/>
                  </a:cubicBezTo>
                  <a:cubicBezTo>
                    <a:pt x="16814" y="5262"/>
                    <a:pt x="17376" y="5742"/>
                    <a:pt x="17952" y="5944"/>
                  </a:cubicBezTo>
                  <a:lnTo>
                    <a:pt x="19084" y="6301"/>
                  </a:lnTo>
                  <a:lnTo>
                    <a:pt x="20389" y="7015"/>
                  </a:lnTo>
                  <a:lnTo>
                    <a:pt x="21600" y="8741"/>
                  </a:lnTo>
                  <a:lnTo>
                    <a:pt x="21441" y="11114"/>
                  </a:lnTo>
                  <a:lnTo>
                    <a:pt x="20766" y="12178"/>
                  </a:lnTo>
                  <a:lnTo>
                    <a:pt x="19161" y="13896"/>
                  </a:lnTo>
                  <a:lnTo>
                    <a:pt x="18031" y="15146"/>
                  </a:lnTo>
                  <a:cubicBezTo>
                    <a:pt x="17549" y="14608"/>
                    <a:pt x="17009" y="14808"/>
                    <a:pt x="16584" y="15681"/>
                  </a:cubicBezTo>
                  <a:cubicBezTo>
                    <a:pt x="16194" y="16484"/>
                    <a:pt x="15934" y="17809"/>
                    <a:pt x="15492" y="18345"/>
                  </a:cubicBezTo>
                  <a:cubicBezTo>
                    <a:pt x="15117" y="18799"/>
                    <a:pt x="14689" y="18593"/>
                    <a:pt x="14381" y="17809"/>
                  </a:cubicBezTo>
                  <a:lnTo>
                    <a:pt x="15053" y="13666"/>
                  </a:lnTo>
                  <a:lnTo>
                    <a:pt x="13847" y="14915"/>
                  </a:lnTo>
                  <a:cubicBezTo>
                    <a:pt x="13591" y="14965"/>
                    <a:pt x="13334" y="14965"/>
                    <a:pt x="13078" y="14915"/>
                  </a:cubicBezTo>
                  <a:cubicBezTo>
                    <a:pt x="12502" y="14804"/>
                    <a:pt x="11934" y="14443"/>
                    <a:pt x="11393" y="13844"/>
                  </a:cubicBezTo>
                  <a:lnTo>
                    <a:pt x="11097" y="11716"/>
                  </a:lnTo>
                  <a:lnTo>
                    <a:pt x="12539" y="11478"/>
                  </a:lnTo>
                  <a:lnTo>
                    <a:pt x="13155" y="9455"/>
                  </a:lnTo>
                  <a:lnTo>
                    <a:pt x="11789" y="9455"/>
                  </a:lnTo>
                  <a:lnTo>
                    <a:pt x="10226" y="11173"/>
                  </a:lnTo>
                  <a:lnTo>
                    <a:pt x="8997" y="10638"/>
                  </a:lnTo>
                  <a:lnTo>
                    <a:pt x="8109" y="9931"/>
                  </a:lnTo>
                  <a:lnTo>
                    <a:pt x="7039" y="9931"/>
                  </a:lnTo>
                  <a:lnTo>
                    <a:pt x="5391" y="9574"/>
                  </a:lnTo>
                  <a:cubicBezTo>
                    <a:pt x="5206" y="9574"/>
                    <a:pt x="5021" y="9574"/>
                    <a:pt x="4835" y="9574"/>
                  </a:cubicBezTo>
                  <a:cubicBezTo>
                    <a:pt x="4650" y="9574"/>
                    <a:pt x="4465" y="9574"/>
                    <a:pt x="4280" y="9574"/>
                  </a:cubicBezTo>
                  <a:lnTo>
                    <a:pt x="3270" y="12133"/>
                  </a:lnTo>
                  <a:lnTo>
                    <a:pt x="5669" y="11821"/>
                  </a:lnTo>
                  <a:lnTo>
                    <a:pt x="7258" y="14246"/>
                  </a:lnTo>
                  <a:lnTo>
                    <a:pt x="6069" y="15793"/>
                  </a:lnTo>
                  <a:lnTo>
                    <a:pt x="5237" y="16976"/>
                  </a:lnTo>
                  <a:cubicBezTo>
                    <a:pt x="5476" y="20061"/>
                    <a:pt x="4041" y="21600"/>
                    <a:pt x="3572" y="18761"/>
                  </a:cubicBezTo>
                  <a:cubicBezTo>
                    <a:pt x="3449" y="18015"/>
                    <a:pt x="3506" y="17140"/>
                    <a:pt x="3453" y="16328"/>
                  </a:cubicBezTo>
                  <a:cubicBezTo>
                    <a:pt x="3385" y="15280"/>
                    <a:pt x="3140" y="14398"/>
                    <a:pt x="2798" y="14127"/>
                  </a:cubicBezTo>
                  <a:cubicBezTo>
                    <a:pt x="2476" y="13872"/>
                    <a:pt x="2134" y="14221"/>
                    <a:pt x="1932" y="15012"/>
                  </a:cubicBezTo>
                  <a:lnTo>
                    <a:pt x="1279" y="15719"/>
                  </a:lnTo>
                  <a:lnTo>
                    <a:pt x="108" y="16433"/>
                  </a:lnTo>
                  <a:lnTo>
                    <a:pt x="0" y="1422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8" name="Shape 4138"/>
            <p:cNvSpPr/>
            <p:nvPr/>
          </p:nvSpPr>
          <p:spPr>
            <a:xfrm>
              <a:off x="2155434" y="2309777"/>
              <a:ext cx="70147" cy="31007"/>
            </a:xfrm>
            <a:custGeom>
              <a:avLst/>
              <a:gdLst/>
              <a:ahLst/>
              <a:cxnLst>
                <a:cxn ang="0">
                  <a:pos x="wd2" y="hd2"/>
                </a:cxn>
                <a:cxn ang="5400000">
                  <a:pos x="wd2" y="hd2"/>
                </a:cxn>
                <a:cxn ang="10800000">
                  <a:pos x="wd2" y="hd2"/>
                </a:cxn>
                <a:cxn ang="16200000">
                  <a:pos x="wd2" y="hd2"/>
                </a:cxn>
              </a:cxnLst>
              <a:rect l="0" t="0" r="r" b="b"/>
              <a:pathLst>
                <a:path w="21450" h="21213" extrusionOk="0">
                  <a:moveTo>
                    <a:pt x="9324" y="5830"/>
                  </a:moveTo>
                  <a:lnTo>
                    <a:pt x="4847" y="6015"/>
                  </a:lnTo>
                  <a:lnTo>
                    <a:pt x="0" y="9579"/>
                  </a:lnTo>
                  <a:lnTo>
                    <a:pt x="5079" y="21213"/>
                  </a:lnTo>
                  <a:lnTo>
                    <a:pt x="12286" y="21213"/>
                  </a:lnTo>
                  <a:lnTo>
                    <a:pt x="15990" y="15119"/>
                  </a:lnTo>
                  <a:lnTo>
                    <a:pt x="21426" y="10133"/>
                  </a:lnTo>
                  <a:cubicBezTo>
                    <a:pt x="21600" y="6572"/>
                    <a:pt x="20830" y="3110"/>
                    <a:pt x="19456" y="1272"/>
                  </a:cubicBezTo>
                  <a:cubicBezTo>
                    <a:pt x="18408" y="-129"/>
                    <a:pt x="17133" y="-387"/>
                    <a:pt x="15990" y="571"/>
                  </a:cubicBezTo>
                  <a:lnTo>
                    <a:pt x="9324" y="583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39" name="Shape 4139"/>
            <p:cNvSpPr/>
            <p:nvPr/>
          </p:nvSpPr>
          <p:spPr>
            <a:xfrm>
              <a:off x="2100205" y="2295083"/>
              <a:ext cx="25489" cy="15384"/>
            </a:xfrm>
            <a:custGeom>
              <a:avLst/>
              <a:gdLst/>
              <a:ahLst/>
              <a:cxnLst>
                <a:cxn ang="0">
                  <a:pos x="wd2" y="hd2"/>
                </a:cxn>
                <a:cxn ang="5400000">
                  <a:pos x="wd2" y="hd2"/>
                </a:cxn>
                <a:cxn ang="10800000">
                  <a:pos x="wd2" y="hd2"/>
                </a:cxn>
                <a:cxn ang="16200000">
                  <a:pos x="wd2" y="hd2"/>
                </a:cxn>
              </a:cxnLst>
              <a:rect l="0" t="0" r="r" b="b"/>
              <a:pathLst>
                <a:path w="21600" h="21600" extrusionOk="0">
                  <a:moveTo>
                    <a:pt x="10636" y="668"/>
                  </a:moveTo>
                  <a:lnTo>
                    <a:pt x="0" y="6733"/>
                  </a:lnTo>
                  <a:lnTo>
                    <a:pt x="107" y="21600"/>
                  </a:lnTo>
                  <a:lnTo>
                    <a:pt x="16082" y="14778"/>
                  </a:lnTo>
                  <a:lnTo>
                    <a:pt x="21600" y="0"/>
                  </a:lnTo>
                  <a:lnTo>
                    <a:pt x="10636" y="668"/>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0" name="Shape 4140"/>
            <p:cNvSpPr/>
            <p:nvPr/>
          </p:nvSpPr>
          <p:spPr>
            <a:xfrm>
              <a:off x="2062955" y="2309327"/>
              <a:ext cx="22151" cy="17268"/>
            </a:xfrm>
            <a:custGeom>
              <a:avLst/>
              <a:gdLst/>
              <a:ahLst/>
              <a:cxnLst>
                <a:cxn ang="0">
                  <a:pos x="wd2" y="hd2"/>
                </a:cxn>
                <a:cxn ang="5400000">
                  <a:pos x="wd2" y="hd2"/>
                </a:cxn>
                <a:cxn ang="10800000">
                  <a:pos x="wd2" y="hd2"/>
                </a:cxn>
                <a:cxn ang="16200000">
                  <a:pos x="wd2" y="hd2"/>
                </a:cxn>
              </a:cxnLst>
              <a:rect l="0" t="0" r="r" b="b"/>
              <a:pathLst>
                <a:path w="21600" h="21600" extrusionOk="0">
                  <a:moveTo>
                    <a:pt x="8390" y="0"/>
                  </a:moveTo>
                  <a:lnTo>
                    <a:pt x="0" y="9116"/>
                  </a:lnTo>
                  <a:lnTo>
                    <a:pt x="4193" y="21600"/>
                  </a:lnTo>
                  <a:lnTo>
                    <a:pt x="16108" y="16535"/>
                  </a:lnTo>
                  <a:lnTo>
                    <a:pt x="21600" y="3705"/>
                  </a:lnTo>
                  <a:lnTo>
                    <a:pt x="839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1" name="Shape 4141"/>
            <p:cNvSpPr/>
            <p:nvPr/>
          </p:nvSpPr>
          <p:spPr>
            <a:xfrm>
              <a:off x="2112256" y="2092546"/>
              <a:ext cx="125372" cy="98045"/>
            </a:xfrm>
            <a:custGeom>
              <a:avLst/>
              <a:gdLst/>
              <a:ahLst/>
              <a:cxnLst>
                <a:cxn ang="0">
                  <a:pos x="wd2" y="hd2"/>
                </a:cxn>
                <a:cxn ang="5400000">
                  <a:pos x="wd2" y="hd2"/>
                </a:cxn>
                <a:cxn ang="10800000">
                  <a:pos x="wd2" y="hd2"/>
                </a:cxn>
                <a:cxn ang="16200000">
                  <a:pos x="wd2" y="hd2"/>
                </a:cxn>
              </a:cxnLst>
              <a:rect l="0" t="0" r="r" b="b"/>
              <a:pathLst>
                <a:path w="21432" h="21600" extrusionOk="0">
                  <a:moveTo>
                    <a:pt x="2011" y="2763"/>
                  </a:moveTo>
                  <a:lnTo>
                    <a:pt x="4225" y="2050"/>
                  </a:lnTo>
                  <a:lnTo>
                    <a:pt x="4801" y="0"/>
                  </a:lnTo>
                  <a:lnTo>
                    <a:pt x="6317" y="125"/>
                  </a:lnTo>
                  <a:lnTo>
                    <a:pt x="8486" y="894"/>
                  </a:lnTo>
                  <a:lnTo>
                    <a:pt x="10100" y="2559"/>
                  </a:lnTo>
                  <a:lnTo>
                    <a:pt x="8722" y="6602"/>
                  </a:lnTo>
                  <a:lnTo>
                    <a:pt x="11161" y="8200"/>
                  </a:lnTo>
                  <a:lnTo>
                    <a:pt x="13007" y="8319"/>
                  </a:lnTo>
                  <a:lnTo>
                    <a:pt x="13745" y="10578"/>
                  </a:lnTo>
                  <a:lnTo>
                    <a:pt x="15077" y="11225"/>
                  </a:lnTo>
                  <a:lnTo>
                    <a:pt x="17845" y="12109"/>
                  </a:lnTo>
                  <a:lnTo>
                    <a:pt x="18814" y="14361"/>
                  </a:lnTo>
                  <a:lnTo>
                    <a:pt x="20924" y="15179"/>
                  </a:lnTo>
                  <a:lnTo>
                    <a:pt x="20094" y="17141"/>
                  </a:lnTo>
                  <a:lnTo>
                    <a:pt x="21063" y="18984"/>
                  </a:lnTo>
                  <a:lnTo>
                    <a:pt x="21432" y="21481"/>
                  </a:lnTo>
                  <a:lnTo>
                    <a:pt x="19691" y="21600"/>
                  </a:lnTo>
                  <a:lnTo>
                    <a:pt x="16507" y="19638"/>
                  </a:lnTo>
                  <a:lnTo>
                    <a:pt x="14345" y="20174"/>
                  </a:lnTo>
                  <a:lnTo>
                    <a:pt x="12228" y="16190"/>
                  </a:lnTo>
                  <a:lnTo>
                    <a:pt x="15504" y="15714"/>
                  </a:lnTo>
                  <a:lnTo>
                    <a:pt x="18272" y="17081"/>
                  </a:lnTo>
                  <a:lnTo>
                    <a:pt x="16427" y="13878"/>
                  </a:lnTo>
                  <a:lnTo>
                    <a:pt x="14212" y="12986"/>
                  </a:lnTo>
                  <a:lnTo>
                    <a:pt x="12389" y="13150"/>
                  </a:lnTo>
                  <a:lnTo>
                    <a:pt x="10313" y="11077"/>
                  </a:lnTo>
                  <a:lnTo>
                    <a:pt x="8618" y="8468"/>
                  </a:lnTo>
                  <a:lnTo>
                    <a:pt x="7107" y="8118"/>
                  </a:lnTo>
                  <a:lnTo>
                    <a:pt x="6143" y="6878"/>
                  </a:lnTo>
                  <a:lnTo>
                    <a:pt x="5867" y="5153"/>
                  </a:lnTo>
                  <a:lnTo>
                    <a:pt x="3796" y="6045"/>
                  </a:lnTo>
                  <a:lnTo>
                    <a:pt x="1818" y="6937"/>
                  </a:lnTo>
                  <a:cubicBezTo>
                    <a:pt x="1194" y="7473"/>
                    <a:pt x="346" y="7126"/>
                    <a:pt x="77" y="6223"/>
                  </a:cubicBezTo>
                  <a:cubicBezTo>
                    <a:pt x="-168" y="5402"/>
                    <a:pt x="194" y="4488"/>
                    <a:pt x="854" y="4261"/>
                  </a:cubicBezTo>
                  <a:lnTo>
                    <a:pt x="2011" y="2763"/>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2" name="Shape 4142"/>
            <p:cNvSpPr/>
            <p:nvPr/>
          </p:nvSpPr>
          <p:spPr>
            <a:xfrm>
              <a:off x="2133233" y="2131909"/>
              <a:ext cx="32425" cy="58801"/>
            </a:xfrm>
            <a:custGeom>
              <a:avLst/>
              <a:gdLst/>
              <a:ahLst/>
              <a:cxnLst>
                <a:cxn ang="0">
                  <a:pos x="wd2" y="hd2"/>
                </a:cxn>
                <a:cxn ang="5400000">
                  <a:pos x="wd2" y="hd2"/>
                </a:cxn>
                <a:cxn ang="10800000">
                  <a:pos x="wd2" y="hd2"/>
                </a:cxn>
                <a:cxn ang="16200000">
                  <a:pos x="wd2" y="hd2"/>
                </a:cxn>
              </a:cxnLst>
              <a:rect l="0" t="0" r="r" b="b"/>
              <a:pathLst>
                <a:path w="21600" h="21600" extrusionOk="0">
                  <a:moveTo>
                    <a:pt x="7232" y="0"/>
                  </a:moveTo>
                  <a:lnTo>
                    <a:pt x="6579" y="4363"/>
                  </a:lnTo>
                  <a:lnTo>
                    <a:pt x="409" y="9021"/>
                  </a:lnTo>
                  <a:lnTo>
                    <a:pt x="0" y="12293"/>
                  </a:lnTo>
                  <a:lnTo>
                    <a:pt x="4904" y="15849"/>
                  </a:lnTo>
                  <a:lnTo>
                    <a:pt x="12094" y="19320"/>
                  </a:lnTo>
                  <a:lnTo>
                    <a:pt x="17646" y="21600"/>
                  </a:lnTo>
                  <a:lnTo>
                    <a:pt x="21600" y="18031"/>
                  </a:lnTo>
                  <a:lnTo>
                    <a:pt x="21600" y="12392"/>
                  </a:lnTo>
                  <a:lnTo>
                    <a:pt x="18545" y="9529"/>
                  </a:lnTo>
                  <a:lnTo>
                    <a:pt x="15016" y="6393"/>
                  </a:lnTo>
                  <a:lnTo>
                    <a:pt x="14499" y="3531"/>
                  </a:lnTo>
                  <a:lnTo>
                    <a:pt x="7232"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3" name="Shape 4143"/>
            <p:cNvSpPr/>
            <p:nvPr/>
          </p:nvSpPr>
          <p:spPr>
            <a:xfrm>
              <a:off x="2244698" y="2169824"/>
              <a:ext cx="22136" cy="36996"/>
            </a:xfrm>
            <a:custGeom>
              <a:avLst/>
              <a:gdLst/>
              <a:ahLst/>
              <a:cxnLst>
                <a:cxn ang="0">
                  <a:pos x="wd2" y="hd2"/>
                </a:cxn>
                <a:cxn ang="5400000">
                  <a:pos x="wd2" y="hd2"/>
                </a:cxn>
                <a:cxn ang="10800000">
                  <a:pos x="wd2" y="hd2"/>
                </a:cxn>
                <a:cxn ang="16200000">
                  <a:pos x="wd2" y="hd2"/>
                </a:cxn>
              </a:cxnLst>
              <a:rect l="0" t="0" r="r" b="b"/>
              <a:pathLst>
                <a:path w="20973" h="21211" extrusionOk="0">
                  <a:moveTo>
                    <a:pt x="11293" y="0"/>
                  </a:moveTo>
                  <a:lnTo>
                    <a:pt x="6627" y="5552"/>
                  </a:lnTo>
                  <a:lnTo>
                    <a:pt x="112" y="8400"/>
                  </a:lnTo>
                  <a:lnTo>
                    <a:pt x="0" y="15188"/>
                  </a:lnTo>
                  <a:lnTo>
                    <a:pt x="4724" y="20914"/>
                  </a:lnTo>
                  <a:cubicBezTo>
                    <a:pt x="8686" y="21600"/>
                    <a:pt x="12952" y="21081"/>
                    <a:pt x="16167" y="19521"/>
                  </a:cubicBezTo>
                  <a:cubicBezTo>
                    <a:pt x="19834" y="17742"/>
                    <a:pt x="21600" y="14892"/>
                    <a:pt x="20771" y="12093"/>
                  </a:cubicBezTo>
                  <a:lnTo>
                    <a:pt x="18469" y="3584"/>
                  </a:lnTo>
                  <a:lnTo>
                    <a:pt x="11293"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4" name="Shape 4144"/>
            <p:cNvSpPr/>
            <p:nvPr/>
          </p:nvSpPr>
          <p:spPr>
            <a:xfrm>
              <a:off x="2291828" y="2183728"/>
              <a:ext cx="46150" cy="23040"/>
            </a:xfrm>
            <a:custGeom>
              <a:avLst/>
              <a:gdLst/>
              <a:ahLst/>
              <a:cxnLst>
                <a:cxn ang="0">
                  <a:pos x="wd2" y="hd2"/>
                </a:cxn>
                <a:cxn ang="5400000">
                  <a:pos x="wd2" y="hd2"/>
                </a:cxn>
                <a:cxn ang="10800000">
                  <a:pos x="wd2" y="hd2"/>
                </a:cxn>
                <a:cxn ang="16200000">
                  <a:pos x="wd2" y="hd2"/>
                </a:cxn>
              </a:cxnLst>
              <a:rect l="0" t="0" r="r" b="b"/>
              <a:pathLst>
                <a:path w="20516" h="20408" extrusionOk="0">
                  <a:moveTo>
                    <a:pt x="4937" y="0"/>
                  </a:moveTo>
                  <a:lnTo>
                    <a:pt x="649" y="3882"/>
                  </a:lnTo>
                  <a:lnTo>
                    <a:pt x="0" y="17047"/>
                  </a:lnTo>
                  <a:lnTo>
                    <a:pt x="5619" y="16300"/>
                  </a:lnTo>
                  <a:lnTo>
                    <a:pt x="11978" y="14148"/>
                  </a:lnTo>
                  <a:cubicBezTo>
                    <a:pt x="12597" y="18932"/>
                    <a:pt x="15156" y="21600"/>
                    <a:pt x="17481" y="19887"/>
                  </a:cubicBezTo>
                  <a:cubicBezTo>
                    <a:pt x="21175" y="17165"/>
                    <a:pt x="21600" y="7095"/>
                    <a:pt x="18187" y="3182"/>
                  </a:cubicBezTo>
                  <a:lnTo>
                    <a:pt x="13868" y="313"/>
                  </a:lnTo>
                  <a:lnTo>
                    <a:pt x="4937"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5" name="Shape 4145"/>
            <p:cNvSpPr/>
            <p:nvPr/>
          </p:nvSpPr>
          <p:spPr>
            <a:xfrm>
              <a:off x="2260111" y="2206836"/>
              <a:ext cx="28224" cy="24203"/>
            </a:xfrm>
            <a:custGeom>
              <a:avLst/>
              <a:gdLst/>
              <a:ahLst/>
              <a:cxnLst>
                <a:cxn ang="0">
                  <a:pos x="wd2" y="hd2"/>
                </a:cxn>
                <a:cxn ang="5400000">
                  <a:pos x="wd2" y="hd2"/>
                </a:cxn>
                <a:cxn ang="10800000">
                  <a:pos x="wd2" y="hd2"/>
                </a:cxn>
                <a:cxn ang="16200000">
                  <a:pos x="wd2" y="hd2"/>
                </a:cxn>
              </a:cxnLst>
              <a:rect l="0" t="0" r="r" b="b"/>
              <a:pathLst>
                <a:path w="21600" h="21456" extrusionOk="0">
                  <a:moveTo>
                    <a:pt x="12529" y="0"/>
                  </a:moveTo>
                  <a:lnTo>
                    <a:pt x="9020" y="6402"/>
                  </a:lnTo>
                  <a:lnTo>
                    <a:pt x="0" y="10890"/>
                  </a:lnTo>
                  <a:lnTo>
                    <a:pt x="1726" y="19983"/>
                  </a:lnTo>
                  <a:cubicBezTo>
                    <a:pt x="4112" y="21109"/>
                    <a:pt x="6687" y="21600"/>
                    <a:pt x="9259" y="21419"/>
                  </a:cubicBezTo>
                  <a:cubicBezTo>
                    <a:pt x="14047" y="21082"/>
                    <a:pt x="18507" y="18488"/>
                    <a:pt x="21600" y="14240"/>
                  </a:cubicBezTo>
                  <a:lnTo>
                    <a:pt x="12529"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6" name="Shape 4146"/>
            <p:cNvSpPr/>
            <p:nvPr/>
          </p:nvSpPr>
          <p:spPr>
            <a:xfrm>
              <a:off x="2203450" y="2199819"/>
              <a:ext cx="14325" cy="19769"/>
            </a:xfrm>
            <a:custGeom>
              <a:avLst/>
              <a:gdLst/>
              <a:ahLst/>
              <a:cxnLst>
                <a:cxn ang="0">
                  <a:pos x="wd2" y="hd2"/>
                </a:cxn>
                <a:cxn ang="5400000">
                  <a:pos x="wd2" y="hd2"/>
                </a:cxn>
                <a:cxn ang="10800000">
                  <a:pos x="wd2" y="hd2"/>
                </a:cxn>
                <a:cxn ang="16200000">
                  <a:pos x="wd2" y="hd2"/>
                </a:cxn>
              </a:cxnLst>
              <a:rect l="0" t="0" r="r" b="b"/>
              <a:pathLst>
                <a:path w="21600" h="21600" extrusionOk="0">
                  <a:moveTo>
                    <a:pt x="10532" y="0"/>
                  </a:moveTo>
                  <a:lnTo>
                    <a:pt x="0" y="8076"/>
                  </a:lnTo>
                  <a:lnTo>
                    <a:pt x="7701" y="21600"/>
                  </a:lnTo>
                  <a:lnTo>
                    <a:pt x="21600" y="12165"/>
                  </a:lnTo>
                  <a:lnTo>
                    <a:pt x="10532"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7" name="Shape 4147"/>
            <p:cNvSpPr/>
            <p:nvPr/>
          </p:nvSpPr>
          <p:spPr>
            <a:xfrm>
              <a:off x="2256409" y="2215928"/>
              <a:ext cx="159119" cy="93948"/>
            </a:xfrm>
            <a:custGeom>
              <a:avLst/>
              <a:gdLst/>
              <a:ahLst/>
              <a:cxnLst>
                <a:cxn ang="0">
                  <a:pos x="wd2" y="hd2"/>
                </a:cxn>
                <a:cxn ang="5400000">
                  <a:pos x="wd2" y="hd2"/>
                </a:cxn>
                <a:cxn ang="10800000">
                  <a:pos x="wd2" y="hd2"/>
                </a:cxn>
                <a:cxn ang="16200000">
                  <a:pos x="wd2" y="hd2"/>
                </a:cxn>
              </a:cxnLst>
              <a:rect l="0" t="0" r="r" b="b"/>
              <a:pathLst>
                <a:path w="21442" h="21600" extrusionOk="0">
                  <a:moveTo>
                    <a:pt x="10688" y="2269"/>
                  </a:moveTo>
                  <a:lnTo>
                    <a:pt x="8365" y="5138"/>
                  </a:lnTo>
                  <a:lnTo>
                    <a:pt x="6581" y="4846"/>
                  </a:lnTo>
                  <a:lnTo>
                    <a:pt x="5179" y="5025"/>
                  </a:lnTo>
                  <a:lnTo>
                    <a:pt x="3513" y="7003"/>
                  </a:lnTo>
                  <a:lnTo>
                    <a:pt x="2812" y="9539"/>
                  </a:lnTo>
                  <a:lnTo>
                    <a:pt x="3993" y="10283"/>
                  </a:lnTo>
                  <a:lnTo>
                    <a:pt x="4866" y="12828"/>
                  </a:lnTo>
                  <a:lnTo>
                    <a:pt x="3561" y="14674"/>
                  </a:lnTo>
                  <a:lnTo>
                    <a:pt x="3379" y="16597"/>
                  </a:lnTo>
                  <a:lnTo>
                    <a:pt x="907" y="17342"/>
                  </a:lnTo>
                  <a:lnTo>
                    <a:pt x="0" y="20483"/>
                  </a:lnTo>
                  <a:lnTo>
                    <a:pt x="1965" y="21600"/>
                  </a:lnTo>
                  <a:cubicBezTo>
                    <a:pt x="2527" y="21022"/>
                    <a:pt x="3095" y="20464"/>
                    <a:pt x="3670" y="19925"/>
                  </a:cubicBezTo>
                  <a:cubicBezTo>
                    <a:pt x="4635" y="19021"/>
                    <a:pt x="5617" y="18172"/>
                    <a:pt x="6616" y="17381"/>
                  </a:cubicBezTo>
                  <a:cubicBezTo>
                    <a:pt x="6992" y="15657"/>
                    <a:pt x="8163" y="14875"/>
                    <a:pt x="9125" y="15705"/>
                  </a:cubicBezTo>
                  <a:cubicBezTo>
                    <a:pt x="9895" y="16371"/>
                    <a:pt x="10265" y="17898"/>
                    <a:pt x="9993" y="19297"/>
                  </a:cubicBezTo>
                  <a:lnTo>
                    <a:pt x="11916" y="15876"/>
                  </a:lnTo>
                  <a:cubicBezTo>
                    <a:pt x="11807" y="14699"/>
                    <a:pt x="12006" y="13499"/>
                    <a:pt x="12461" y="12595"/>
                  </a:cubicBezTo>
                  <a:cubicBezTo>
                    <a:pt x="13240" y="11050"/>
                    <a:pt x="14550" y="10660"/>
                    <a:pt x="15589" y="11665"/>
                  </a:cubicBezTo>
                  <a:lnTo>
                    <a:pt x="18025" y="8500"/>
                  </a:lnTo>
                  <a:cubicBezTo>
                    <a:pt x="18812" y="9933"/>
                    <a:pt x="20144" y="9933"/>
                    <a:pt x="20930" y="8500"/>
                  </a:cubicBezTo>
                  <a:cubicBezTo>
                    <a:pt x="21483" y="7493"/>
                    <a:pt x="21600" y="5997"/>
                    <a:pt x="21221" y="4778"/>
                  </a:cubicBezTo>
                  <a:lnTo>
                    <a:pt x="16857" y="0"/>
                  </a:lnTo>
                  <a:cubicBezTo>
                    <a:pt x="16003" y="558"/>
                    <a:pt x="15155" y="1138"/>
                    <a:pt x="14311" y="1740"/>
                  </a:cubicBezTo>
                  <a:cubicBezTo>
                    <a:pt x="13470" y="2341"/>
                    <a:pt x="12633" y="2964"/>
                    <a:pt x="11802" y="3609"/>
                  </a:cubicBezTo>
                  <a:lnTo>
                    <a:pt x="10688" y="2269"/>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8" name="Shape 4148"/>
            <p:cNvSpPr/>
            <p:nvPr/>
          </p:nvSpPr>
          <p:spPr>
            <a:xfrm>
              <a:off x="2428026" y="2224078"/>
              <a:ext cx="38049" cy="24610"/>
            </a:xfrm>
            <a:custGeom>
              <a:avLst/>
              <a:gdLst/>
              <a:ahLst/>
              <a:cxnLst>
                <a:cxn ang="0">
                  <a:pos x="wd2" y="hd2"/>
                </a:cxn>
                <a:cxn ang="5400000">
                  <a:pos x="wd2" y="hd2"/>
                </a:cxn>
                <a:cxn ang="10800000">
                  <a:pos x="wd2" y="hd2"/>
                </a:cxn>
                <a:cxn ang="16200000">
                  <a:pos x="wd2" y="hd2"/>
                </a:cxn>
              </a:cxnLst>
              <a:rect l="0" t="0" r="r" b="b"/>
              <a:pathLst>
                <a:path w="21600" h="21600" extrusionOk="0">
                  <a:moveTo>
                    <a:pt x="13916" y="0"/>
                  </a:moveTo>
                  <a:lnTo>
                    <a:pt x="7327" y="1214"/>
                  </a:lnTo>
                  <a:lnTo>
                    <a:pt x="0" y="10763"/>
                  </a:lnTo>
                  <a:lnTo>
                    <a:pt x="5173" y="21600"/>
                  </a:lnTo>
                  <a:lnTo>
                    <a:pt x="16698" y="11889"/>
                  </a:lnTo>
                  <a:lnTo>
                    <a:pt x="21600" y="6440"/>
                  </a:lnTo>
                  <a:lnTo>
                    <a:pt x="13916"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49" name="Shape 4149"/>
            <p:cNvSpPr/>
            <p:nvPr/>
          </p:nvSpPr>
          <p:spPr>
            <a:xfrm>
              <a:off x="1787313" y="2796622"/>
              <a:ext cx="73889" cy="41001"/>
            </a:xfrm>
            <a:custGeom>
              <a:avLst/>
              <a:gdLst/>
              <a:ahLst/>
              <a:cxnLst>
                <a:cxn ang="0">
                  <a:pos x="wd2" y="hd2"/>
                </a:cxn>
                <a:cxn ang="5400000">
                  <a:pos x="wd2" y="hd2"/>
                </a:cxn>
                <a:cxn ang="10800000">
                  <a:pos x="wd2" y="hd2"/>
                </a:cxn>
                <a:cxn ang="16200000">
                  <a:pos x="wd2" y="hd2"/>
                </a:cxn>
              </a:cxnLst>
              <a:rect l="0" t="0" r="r" b="b"/>
              <a:pathLst>
                <a:path w="20918" h="21600" extrusionOk="0">
                  <a:moveTo>
                    <a:pt x="9444" y="0"/>
                  </a:moveTo>
                  <a:cubicBezTo>
                    <a:pt x="8750" y="158"/>
                    <a:pt x="8056" y="316"/>
                    <a:pt x="7362" y="474"/>
                  </a:cubicBezTo>
                  <a:cubicBezTo>
                    <a:pt x="6669" y="632"/>
                    <a:pt x="5975" y="790"/>
                    <a:pt x="5281" y="948"/>
                  </a:cubicBezTo>
                  <a:lnTo>
                    <a:pt x="0" y="7666"/>
                  </a:lnTo>
                  <a:lnTo>
                    <a:pt x="1291" y="12904"/>
                  </a:lnTo>
                  <a:lnTo>
                    <a:pt x="730" y="18969"/>
                  </a:lnTo>
                  <a:lnTo>
                    <a:pt x="4168" y="21600"/>
                  </a:lnTo>
                  <a:lnTo>
                    <a:pt x="6919" y="17642"/>
                  </a:lnTo>
                  <a:lnTo>
                    <a:pt x="11708" y="14231"/>
                  </a:lnTo>
                  <a:lnTo>
                    <a:pt x="14649" y="18187"/>
                  </a:lnTo>
                  <a:cubicBezTo>
                    <a:pt x="15852" y="19903"/>
                    <a:pt x="17488" y="20126"/>
                    <a:pt x="18814" y="18756"/>
                  </a:cubicBezTo>
                  <a:cubicBezTo>
                    <a:pt x="21018" y="16477"/>
                    <a:pt x="21600" y="11064"/>
                    <a:pt x="20036" y="7382"/>
                  </a:cubicBezTo>
                  <a:lnTo>
                    <a:pt x="10281" y="7951"/>
                  </a:lnTo>
                  <a:lnTo>
                    <a:pt x="9444"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50" name="Shape 4150"/>
            <p:cNvSpPr/>
            <p:nvPr/>
          </p:nvSpPr>
          <p:spPr>
            <a:xfrm>
              <a:off x="273693" y="1677570"/>
              <a:ext cx="57477" cy="146932"/>
            </a:xfrm>
            <a:custGeom>
              <a:avLst/>
              <a:gdLst/>
              <a:ahLst/>
              <a:cxnLst>
                <a:cxn ang="0">
                  <a:pos x="wd2" y="hd2"/>
                </a:cxn>
                <a:cxn ang="5400000">
                  <a:pos x="wd2" y="hd2"/>
                </a:cxn>
                <a:cxn ang="10800000">
                  <a:pos x="wd2" y="hd2"/>
                </a:cxn>
                <a:cxn ang="16200000">
                  <a:pos x="wd2" y="hd2"/>
                </a:cxn>
              </a:cxnLst>
              <a:rect l="0" t="0" r="r" b="b"/>
              <a:pathLst>
                <a:path w="21600" h="21600" extrusionOk="0">
                  <a:moveTo>
                    <a:pt x="0" y="258"/>
                  </a:moveTo>
                  <a:lnTo>
                    <a:pt x="6998" y="0"/>
                  </a:lnTo>
                  <a:lnTo>
                    <a:pt x="7417" y="2219"/>
                  </a:lnTo>
                  <a:lnTo>
                    <a:pt x="11745" y="4335"/>
                  </a:lnTo>
                  <a:lnTo>
                    <a:pt x="14449" y="6610"/>
                  </a:lnTo>
                  <a:lnTo>
                    <a:pt x="16072" y="9777"/>
                  </a:lnTo>
                  <a:lnTo>
                    <a:pt x="16207" y="11728"/>
                  </a:lnTo>
                  <a:lnTo>
                    <a:pt x="18084" y="13467"/>
                  </a:lnTo>
                  <a:lnTo>
                    <a:pt x="18084" y="15319"/>
                  </a:lnTo>
                  <a:lnTo>
                    <a:pt x="20112" y="18168"/>
                  </a:lnTo>
                  <a:lnTo>
                    <a:pt x="21600" y="20602"/>
                  </a:lnTo>
                  <a:lnTo>
                    <a:pt x="17948" y="21600"/>
                  </a:lnTo>
                  <a:lnTo>
                    <a:pt x="14905" y="18863"/>
                  </a:lnTo>
                  <a:lnTo>
                    <a:pt x="13687" y="14313"/>
                  </a:lnTo>
                  <a:cubicBezTo>
                    <a:pt x="12597" y="13444"/>
                    <a:pt x="11654" y="12547"/>
                    <a:pt x="10865" y="11629"/>
                  </a:cubicBezTo>
                  <a:cubicBezTo>
                    <a:pt x="10077" y="10711"/>
                    <a:pt x="9445" y="9775"/>
                    <a:pt x="8972" y="8825"/>
                  </a:cubicBezTo>
                  <a:lnTo>
                    <a:pt x="7501" y="6299"/>
                  </a:lnTo>
                  <a:lnTo>
                    <a:pt x="5522" y="3819"/>
                  </a:lnTo>
                  <a:lnTo>
                    <a:pt x="0" y="258"/>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grpSp>
      <p:sp>
        <p:nvSpPr>
          <p:cNvPr id="4153" name="Shape 4153"/>
          <p:cNvSpPr/>
          <p:nvPr/>
        </p:nvSpPr>
        <p:spPr>
          <a:xfrm>
            <a:off x="3497962" y="3897708"/>
            <a:ext cx="439838" cy="43983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154" name="Shape 4154"/>
          <p:cNvSpPr/>
          <p:nvPr/>
        </p:nvSpPr>
        <p:spPr>
          <a:xfrm>
            <a:off x="3641340" y="4041085"/>
            <a:ext cx="153082" cy="15308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156" name="Shape 4156"/>
          <p:cNvSpPr/>
          <p:nvPr/>
        </p:nvSpPr>
        <p:spPr>
          <a:xfrm>
            <a:off x="2365618" y="3922645"/>
            <a:ext cx="901555" cy="90155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157" name="Shape 4157"/>
          <p:cNvSpPr/>
          <p:nvPr/>
        </p:nvSpPr>
        <p:spPr>
          <a:xfrm>
            <a:off x="2659506" y="4216533"/>
            <a:ext cx="313779" cy="31377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159" name="Shape 4159"/>
          <p:cNvSpPr/>
          <p:nvPr/>
        </p:nvSpPr>
        <p:spPr>
          <a:xfrm>
            <a:off x="2876612" y="4500769"/>
            <a:ext cx="439838" cy="43983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160" name="Shape 4160"/>
          <p:cNvSpPr/>
          <p:nvPr/>
        </p:nvSpPr>
        <p:spPr>
          <a:xfrm>
            <a:off x="3019990" y="4644147"/>
            <a:ext cx="153083" cy="153082"/>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162" name="Shape 4162"/>
          <p:cNvSpPr/>
          <p:nvPr/>
        </p:nvSpPr>
        <p:spPr>
          <a:xfrm>
            <a:off x="1627172" y="2666538"/>
            <a:ext cx="439838" cy="43983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163" name="Shape 4163"/>
          <p:cNvSpPr/>
          <p:nvPr/>
        </p:nvSpPr>
        <p:spPr>
          <a:xfrm>
            <a:off x="1770549" y="2809916"/>
            <a:ext cx="153083" cy="15308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grpSp>
        <p:nvGrpSpPr>
          <p:cNvPr id="4197" name="Group 4197"/>
          <p:cNvGrpSpPr/>
          <p:nvPr/>
        </p:nvGrpSpPr>
        <p:grpSpPr>
          <a:xfrm>
            <a:off x="8951131" y="2372002"/>
            <a:ext cx="3219961" cy="3239003"/>
            <a:chOff x="0" y="0"/>
            <a:chExt cx="3219959" cy="3239001"/>
          </a:xfrm>
        </p:grpSpPr>
        <p:sp>
          <p:nvSpPr>
            <p:cNvPr id="4164" name="Shape 4164"/>
            <p:cNvSpPr/>
            <p:nvPr/>
          </p:nvSpPr>
          <p:spPr>
            <a:xfrm>
              <a:off x="0" y="19042"/>
              <a:ext cx="3219960" cy="32199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8100" cap="flat">
              <a:solidFill>
                <a:srgbClr val="3F454D"/>
              </a:solidFill>
              <a:prstDash val="solid"/>
              <a:miter lim="400000"/>
            </a:ln>
            <a:effectLst/>
          </p:spPr>
          <p:txBody>
            <a:bodyPr wrap="square" lIns="65023" tIns="65023" rIns="65023" bIns="65023" numCol="1" anchor="ctr">
              <a:noAutofit/>
            </a:bodyPr>
            <a:lstStyle/>
            <a:p>
              <a:pPr lvl="0" algn="l" defTabSz="243812">
                <a:defRPr sz="6000">
                  <a:solidFill>
                    <a:srgbClr val="77716C"/>
                  </a:solidFill>
                  <a:latin typeface="Open Sans Light"/>
                  <a:ea typeface="Open Sans Light"/>
                  <a:cs typeface="Open Sans Light"/>
                  <a:sym typeface="Open Sans Light"/>
                </a:defRPr>
              </a:pPr>
              <a:endParaRPr/>
            </a:p>
          </p:txBody>
        </p:sp>
        <p:sp>
          <p:nvSpPr>
            <p:cNvPr id="4165" name="Shape 4165"/>
            <p:cNvSpPr/>
            <p:nvPr/>
          </p:nvSpPr>
          <p:spPr>
            <a:xfrm>
              <a:off x="1138526" y="0"/>
              <a:ext cx="1471416" cy="556395"/>
            </a:xfrm>
            <a:custGeom>
              <a:avLst/>
              <a:gdLst/>
              <a:ahLst/>
              <a:cxnLst>
                <a:cxn ang="0">
                  <a:pos x="wd2" y="hd2"/>
                </a:cxn>
                <a:cxn ang="5400000">
                  <a:pos x="wd2" y="hd2"/>
                </a:cxn>
                <a:cxn ang="10800000">
                  <a:pos x="wd2" y="hd2"/>
                </a:cxn>
                <a:cxn ang="16200000">
                  <a:pos x="wd2" y="hd2"/>
                </a:cxn>
              </a:cxnLst>
              <a:rect l="0" t="0" r="r" b="b"/>
              <a:pathLst>
                <a:path w="21593" h="21599" extrusionOk="0">
                  <a:moveTo>
                    <a:pt x="1013" y="2491"/>
                  </a:moveTo>
                  <a:lnTo>
                    <a:pt x="1435" y="2970"/>
                  </a:lnTo>
                  <a:lnTo>
                    <a:pt x="1971" y="3178"/>
                  </a:lnTo>
                  <a:lnTo>
                    <a:pt x="2274" y="3353"/>
                  </a:lnTo>
                  <a:lnTo>
                    <a:pt x="2490" y="3503"/>
                  </a:lnTo>
                  <a:lnTo>
                    <a:pt x="2551" y="3227"/>
                  </a:lnTo>
                  <a:lnTo>
                    <a:pt x="2784" y="2950"/>
                  </a:lnTo>
                  <a:lnTo>
                    <a:pt x="2985" y="2886"/>
                  </a:lnTo>
                  <a:lnTo>
                    <a:pt x="3271" y="2886"/>
                  </a:lnTo>
                  <a:lnTo>
                    <a:pt x="3560" y="2950"/>
                  </a:lnTo>
                  <a:lnTo>
                    <a:pt x="3737" y="3332"/>
                  </a:lnTo>
                  <a:lnTo>
                    <a:pt x="3536" y="3607"/>
                  </a:lnTo>
                  <a:lnTo>
                    <a:pt x="3624" y="3966"/>
                  </a:lnTo>
                  <a:lnTo>
                    <a:pt x="3707" y="4570"/>
                  </a:lnTo>
                  <a:lnTo>
                    <a:pt x="3496" y="4495"/>
                  </a:lnTo>
                  <a:lnTo>
                    <a:pt x="3404" y="4207"/>
                  </a:lnTo>
                  <a:lnTo>
                    <a:pt x="3324" y="4026"/>
                  </a:lnTo>
                  <a:lnTo>
                    <a:pt x="3176" y="4504"/>
                  </a:lnTo>
                  <a:lnTo>
                    <a:pt x="2947" y="4650"/>
                  </a:lnTo>
                  <a:lnTo>
                    <a:pt x="2819" y="4618"/>
                  </a:lnTo>
                  <a:lnTo>
                    <a:pt x="2911" y="4130"/>
                  </a:lnTo>
                  <a:lnTo>
                    <a:pt x="2818" y="3982"/>
                  </a:lnTo>
                  <a:lnTo>
                    <a:pt x="2682" y="4226"/>
                  </a:lnTo>
                  <a:lnTo>
                    <a:pt x="2554" y="4544"/>
                  </a:lnTo>
                  <a:lnTo>
                    <a:pt x="2229" y="4734"/>
                  </a:lnTo>
                  <a:lnTo>
                    <a:pt x="2370" y="4257"/>
                  </a:lnTo>
                  <a:lnTo>
                    <a:pt x="2501" y="4056"/>
                  </a:lnTo>
                  <a:lnTo>
                    <a:pt x="2722" y="3619"/>
                  </a:lnTo>
                  <a:lnTo>
                    <a:pt x="2100" y="3702"/>
                  </a:lnTo>
                  <a:lnTo>
                    <a:pt x="1932" y="3861"/>
                  </a:lnTo>
                  <a:lnTo>
                    <a:pt x="1743" y="4021"/>
                  </a:lnTo>
                  <a:lnTo>
                    <a:pt x="1430" y="4149"/>
                  </a:lnTo>
                  <a:lnTo>
                    <a:pt x="1093" y="4457"/>
                  </a:lnTo>
                  <a:lnTo>
                    <a:pt x="393" y="4766"/>
                  </a:lnTo>
                  <a:lnTo>
                    <a:pt x="45" y="5149"/>
                  </a:lnTo>
                  <a:lnTo>
                    <a:pt x="0" y="5532"/>
                  </a:lnTo>
                  <a:lnTo>
                    <a:pt x="376" y="5360"/>
                  </a:lnTo>
                  <a:lnTo>
                    <a:pt x="731" y="5137"/>
                  </a:lnTo>
                  <a:lnTo>
                    <a:pt x="949" y="5009"/>
                  </a:lnTo>
                  <a:lnTo>
                    <a:pt x="1165" y="5040"/>
                  </a:lnTo>
                  <a:lnTo>
                    <a:pt x="1085" y="5476"/>
                  </a:lnTo>
                  <a:cubicBezTo>
                    <a:pt x="1035" y="5470"/>
                    <a:pt x="986" y="5470"/>
                    <a:pt x="937" y="5476"/>
                  </a:cubicBezTo>
                  <a:cubicBezTo>
                    <a:pt x="788" y="5495"/>
                    <a:pt x="642" y="5570"/>
                    <a:pt x="502" y="5700"/>
                  </a:cubicBezTo>
                  <a:cubicBezTo>
                    <a:pt x="440" y="5623"/>
                    <a:pt x="366" y="5708"/>
                    <a:pt x="346" y="5881"/>
                  </a:cubicBezTo>
                  <a:cubicBezTo>
                    <a:pt x="308" y="6197"/>
                    <a:pt x="442" y="6461"/>
                    <a:pt x="546" y="6273"/>
                  </a:cubicBezTo>
                  <a:lnTo>
                    <a:pt x="992" y="6083"/>
                  </a:lnTo>
                  <a:lnTo>
                    <a:pt x="1121" y="5955"/>
                  </a:lnTo>
                  <a:lnTo>
                    <a:pt x="1526" y="5689"/>
                  </a:lnTo>
                  <a:lnTo>
                    <a:pt x="1707" y="5531"/>
                  </a:lnTo>
                  <a:lnTo>
                    <a:pt x="1799" y="5913"/>
                  </a:lnTo>
                  <a:lnTo>
                    <a:pt x="2124" y="5913"/>
                  </a:lnTo>
                  <a:lnTo>
                    <a:pt x="2631" y="5657"/>
                  </a:lnTo>
                  <a:lnTo>
                    <a:pt x="3077" y="5657"/>
                  </a:lnTo>
                  <a:lnTo>
                    <a:pt x="3520" y="5753"/>
                  </a:lnTo>
                  <a:lnTo>
                    <a:pt x="3926" y="5529"/>
                  </a:lnTo>
                  <a:lnTo>
                    <a:pt x="4103" y="5434"/>
                  </a:lnTo>
                  <a:cubicBezTo>
                    <a:pt x="4167" y="5420"/>
                    <a:pt x="4231" y="5409"/>
                    <a:pt x="4296" y="5402"/>
                  </a:cubicBezTo>
                  <a:cubicBezTo>
                    <a:pt x="4436" y="5386"/>
                    <a:pt x="4577" y="5386"/>
                    <a:pt x="4718" y="5402"/>
                  </a:cubicBezTo>
                  <a:cubicBezTo>
                    <a:pt x="4786" y="5405"/>
                    <a:pt x="4854" y="5384"/>
                    <a:pt x="4919" y="5338"/>
                  </a:cubicBezTo>
                  <a:cubicBezTo>
                    <a:pt x="5022" y="5266"/>
                    <a:pt x="5118" y="5136"/>
                    <a:pt x="5200" y="4956"/>
                  </a:cubicBezTo>
                  <a:lnTo>
                    <a:pt x="5144" y="4384"/>
                  </a:lnTo>
                  <a:lnTo>
                    <a:pt x="4988" y="4320"/>
                  </a:lnTo>
                  <a:lnTo>
                    <a:pt x="4730" y="4224"/>
                  </a:lnTo>
                  <a:lnTo>
                    <a:pt x="4348" y="4065"/>
                  </a:lnTo>
                  <a:lnTo>
                    <a:pt x="4336" y="3586"/>
                  </a:lnTo>
                  <a:lnTo>
                    <a:pt x="4613" y="3311"/>
                  </a:lnTo>
                  <a:lnTo>
                    <a:pt x="4822" y="3555"/>
                  </a:lnTo>
                  <a:cubicBezTo>
                    <a:pt x="4914" y="3612"/>
                    <a:pt x="5007" y="3664"/>
                    <a:pt x="5100" y="3714"/>
                  </a:cubicBezTo>
                  <a:cubicBezTo>
                    <a:pt x="5208" y="3771"/>
                    <a:pt x="5316" y="3824"/>
                    <a:pt x="5425" y="3872"/>
                  </a:cubicBezTo>
                  <a:lnTo>
                    <a:pt x="5750" y="4520"/>
                  </a:lnTo>
                  <a:lnTo>
                    <a:pt x="5574" y="4646"/>
                  </a:lnTo>
                  <a:lnTo>
                    <a:pt x="5434" y="5091"/>
                  </a:lnTo>
                  <a:lnTo>
                    <a:pt x="5583" y="5281"/>
                  </a:lnTo>
                  <a:lnTo>
                    <a:pt x="5811" y="5057"/>
                  </a:lnTo>
                  <a:lnTo>
                    <a:pt x="6085" y="4898"/>
                  </a:lnTo>
                  <a:lnTo>
                    <a:pt x="6144" y="4082"/>
                  </a:lnTo>
                  <a:lnTo>
                    <a:pt x="6276" y="4274"/>
                  </a:lnTo>
                  <a:lnTo>
                    <a:pt x="6344" y="4761"/>
                  </a:lnTo>
                  <a:lnTo>
                    <a:pt x="6649" y="5015"/>
                  </a:lnTo>
                  <a:lnTo>
                    <a:pt x="6853" y="4840"/>
                  </a:lnTo>
                  <a:lnTo>
                    <a:pt x="6981" y="4586"/>
                  </a:lnTo>
                  <a:lnTo>
                    <a:pt x="6873" y="4398"/>
                  </a:lnTo>
                  <a:lnTo>
                    <a:pt x="6701" y="4262"/>
                  </a:lnTo>
                  <a:lnTo>
                    <a:pt x="6608" y="4041"/>
                  </a:lnTo>
                  <a:lnTo>
                    <a:pt x="6385" y="3880"/>
                  </a:lnTo>
                  <a:lnTo>
                    <a:pt x="6084" y="3638"/>
                  </a:lnTo>
                  <a:lnTo>
                    <a:pt x="6144" y="3353"/>
                  </a:lnTo>
                  <a:lnTo>
                    <a:pt x="6381" y="3566"/>
                  </a:lnTo>
                  <a:lnTo>
                    <a:pt x="6521" y="3079"/>
                  </a:lnTo>
                  <a:lnTo>
                    <a:pt x="6630" y="2802"/>
                  </a:lnTo>
                  <a:lnTo>
                    <a:pt x="6980" y="2802"/>
                  </a:lnTo>
                  <a:lnTo>
                    <a:pt x="7233" y="2866"/>
                  </a:lnTo>
                  <a:lnTo>
                    <a:pt x="7337" y="3111"/>
                  </a:lnTo>
                  <a:lnTo>
                    <a:pt x="7100" y="3237"/>
                  </a:lnTo>
                  <a:lnTo>
                    <a:pt x="6907" y="3110"/>
                  </a:lnTo>
                  <a:lnTo>
                    <a:pt x="6803" y="3333"/>
                  </a:lnTo>
                  <a:lnTo>
                    <a:pt x="6675" y="3545"/>
                  </a:lnTo>
                  <a:lnTo>
                    <a:pt x="6872" y="3843"/>
                  </a:lnTo>
                  <a:lnTo>
                    <a:pt x="7126" y="3875"/>
                  </a:lnTo>
                  <a:lnTo>
                    <a:pt x="7246" y="4224"/>
                  </a:lnTo>
                  <a:cubicBezTo>
                    <a:pt x="7177" y="4303"/>
                    <a:pt x="7137" y="4495"/>
                    <a:pt x="7150" y="4691"/>
                  </a:cubicBezTo>
                  <a:cubicBezTo>
                    <a:pt x="7162" y="4896"/>
                    <a:pt x="7228" y="5047"/>
                    <a:pt x="7306" y="5053"/>
                  </a:cubicBezTo>
                  <a:lnTo>
                    <a:pt x="7459" y="4830"/>
                  </a:lnTo>
                  <a:lnTo>
                    <a:pt x="7564" y="4425"/>
                  </a:lnTo>
                  <a:lnTo>
                    <a:pt x="7792" y="4521"/>
                  </a:lnTo>
                  <a:lnTo>
                    <a:pt x="7961" y="4743"/>
                  </a:lnTo>
                  <a:lnTo>
                    <a:pt x="8101" y="4839"/>
                  </a:lnTo>
                  <a:lnTo>
                    <a:pt x="8265" y="4892"/>
                  </a:lnTo>
                  <a:lnTo>
                    <a:pt x="8631" y="5488"/>
                  </a:lnTo>
                  <a:lnTo>
                    <a:pt x="9029" y="5806"/>
                  </a:lnTo>
                  <a:lnTo>
                    <a:pt x="9209" y="6059"/>
                  </a:lnTo>
                  <a:lnTo>
                    <a:pt x="9409" y="6107"/>
                  </a:lnTo>
                  <a:lnTo>
                    <a:pt x="9489" y="5576"/>
                  </a:lnTo>
                  <a:lnTo>
                    <a:pt x="9766" y="5544"/>
                  </a:lnTo>
                  <a:lnTo>
                    <a:pt x="9849" y="5290"/>
                  </a:lnTo>
                  <a:lnTo>
                    <a:pt x="9717" y="4887"/>
                  </a:lnTo>
                  <a:lnTo>
                    <a:pt x="9568" y="4951"/>
                  </a:lnTo>
                  <a:lnTo>
                    <a:pt x="9311" y="5045"/>
                  </a:lnTo>
                  <a:lnTo>
                    <a:pt x="9098" y="5024"/>
                  </a:lnTo>
                  <a:lnTo>
                    <a:pt x="8917" y="4898"/>
                  </a:lnTo>
                  <a:cubicBezTo>
                    <a:pt x="8954" y="4793"/>
                    <a:pt x="8991" y="4687"/>
                    <a:pt x="9026" y="4578"/>
                  </a:cubicBezTo>
                  <a:cubicBezTo>
                    <a:pt x="9066" y="4454"/>
                    <a:pt x="9104" y="4327"/>
                    <a:pt x="9142" y="4197"/>
                  </a:cubicBezTo>
                  <a:lnTo>
                    <a:pt x="9069" y="3879"/>
                  </a:lnTo>
                  <a:lnTo>
                    <a:pt x="8687" y="3730"/>
                  </a:lnTo>
                  <a:lnTo>
                    <a:pt x="8531" y="3634"/>
                  </a:lnTo>
                  <a:lnTo>
                    <a:pt x="8149" y="3389"/>
                  </a:lnTo>
                  <a:lnTo>
                    <a:pt x="8113" y="3104"/>
                  </a:lnTo>
                  <a:lnTo>
                    <a:pt x="8411" y="3042"/>
                  </a:lnTo>
                  <a:lnTo>
                    <a:pt x="8676" y="3106"/>
                  </a:lnTo>
                  <a:lnTo>
                    <a:pt x="8949" y="3455"/>
                  </a:lnTo>
                  <a:lnTo>
                    <a:pt x="9375" y="4222"/>
                  </a:lnTo>
                  <a:lnTo>
                    <a:pt x="9675" y="4285"/>
                  </a:lnTo>
                  <a:lnTo>
                    <a:pt x="9884" y="4285"/>
                  </a:lnTo>
                  <a:lnTo>
                    <a:pt x="10080" y="4832"/>
                  </a:lnTo>
                  <a:lnTo>
                    <a:pt x="10216" y="4706"/>
                  </a:lnTo>
                  <a:lnTo>
                    <a:pt x="10492" y="4779"/>
                  </a:lnTo>
                  <a:lnTo>
                    <a:pt x="10683" y="5162"/>
                  </a:lnTo>
                  <a:lnTo>
                    <a:pt x="10935" y="5384"/>
                  </a:lnTo>
                  <a:lnTo>
                    <a:pt x="11114" y="5447"/>
                  </a:lnTo>
                  <a:lnTo>
                    <a:pt x="11323" y="5873"/>
                  </a:lnTo>
                  <a:lnTo>
                    <a:pt x="11520" y="5873"/>
                  </a:lnTo>
                  <a:lnTo>
                    <a:pt x="11653" y="5841"/>
                  </a:lnTo>
                  <a:lnTo>
                    <a:pt x="11890" y="5914"/>
                  </a:lnTo>
                  <a:lnTo>
                    <a:pt x="12123" y="6695"/>
                  </a:lnTo>
                  <a:lnTo>
                    <a:pt x="12388" y="7236"/>
                  </a:lnTo>
                  <a:lnTo>
                    <a:pt x="12553" y="7619"/>
                  </a:lnTo>
                  <a:lnTo>
                    <a:pt x="12709" y="8002"/>
                  </a:lnTo>
                  <a:lnTo>
                    <a:pt x="12790" y="8705"/>
                  </a:lnTo>
                  <a:lnTo>
                    <a:pt x="12882" y="9024"/>
                  </a:lnTo>
                  <a:lnTo>
                    <a:pt x="13112" y="9567"/>
                  </a:lnTo>
                  <a:lnTo>
                    <a:pt x="13268" y="9693"/>
                  </a:lnTo>
                  <a:lnTo>
                    <a:pt x="13405" y="9693"/>
                  </a:lnTo>
                  <a:lnTo>
                    <a:pt x="13779" y="9981"/>
                  </a:lnTo>
                  <a:lnTo>
                    <a:pt x="13935" y="10139"/>
                  </a:lnTo>
                  <a:lnTo>
                    <a:pt x="14270" y="10578"/>
                  </a:lnTo>
                  <a:lnTo>
                    <a:pt x="14591" y="11014"/>
                  </a:lnTo>
                  <a:lnTo>
                    <a:pt x="14812" y="11512"/>
                  </a:lnTo>
                  <a:lnTo>
                    <a:pt x="14949" y="11480"/>
                  </a:lnTo>
                  <a:lnTo>
                    <a:pt x="14969" y="10586"/>
                  </a:lnTo>
                  <a:lnTo>
                    <a:pt x="15295" y="10203"/>
                  </a:lnTo>
                  <a:lnTo>
                    <a:pt x="15407" y="10628"/>
                  </a:lnTo>
                  <a:lnTo>
                    <a:pt x="15234" y="11180"/>
                  </a:lnTo>
                  <a:lnTo>
                    <a:pt x="15387" y="11532"/>
                  </a:lnTo>
                  <a:lnTo>
                    <a:pt x="15652" y="11904"/>
                  </a:lnTo>
                  <a:cubicBezTo>
                    <a:pt x="15731" y="11974"/>
                    <a:pt x="15814" y="12006"/>
                    <a:pt x="15897" y="12000"/>
                  </a:cubicBezTo>
                  <a:cubicBezTo>
                    <a:pt x="15967" y="11995"/>
                    <a:pt x="16036" y="11962"/>
                    <a:pt x="16102" y="11904"/>
                  </a:cubicBezTo>
                  <a:lnTo>
                    <a:pt x="16030" y="11267"/>
                  </a:lnTo>
                  <a:lnTo>
                    <a:pt x="15790" y="10958"/>
                  </a:lnTo>
                  <a:lnTo>
                    <a:pt x="15765" y="10396"/>
                  </a:lnTo>
                  <a:lnTo>
                    <a:pt x="15966" y="10333"/>
                  </a:lnTo>
                  <a:lnTo>
                    <a:pt x="16135" y="10651"/>
                  </a:lnTo>
                  <a:lnTo>
                    <a:pt x="16255" y="10968"/>
                  </a:lnTo>
                  <a:lnTo>
                    <a:pt x="16472" y="11457"/>
                  </a:lnTo>
                  <a:cubicBezTo>
                    <a:pt x="16523" y="11519"/>
                    <a:pt x="16575" y="11572"/>
                    <a:pt x="16628" y="11617"/>
                  </a:cubicBezTo>
                  <a:cubicBezTo>
                    <a:pt x="16771" y="11737"/>
                    <a:pt x="16919" y="11795"/>
                    <a:pt x="17066" y="11871"/>
                  </a:cubicBezTo>
                  <a:cubicBezTo>
                    <a:pt x="17166" y="11922"/>
                    <a:pt x="17265" y="11982"/>
                    <a:pt x="17363" y="12049"/>
                  </a:cubicBezTo>
                  <a:lnTo>
                    <a:pt x="17637" y="12677"/>
                  </a:lnTo>
                  <a:lnTo>
                    <a:pt x="17869" y="12634"/>
                  </a:lnTo>
                  <a:lnTo>
                    <a:pt x="17889" y="12336"/>
                  </a:lnTo>
                  <a:cubicBezTo>
                    <a:pt x="17862" y="12151"/>
                    <a:pt x="17814" y="11992"/>
                    <a:pt x="17752" y="11880"/>
                  </a:cubicBezTo>
                  <a:cubicBezTo>
                    <a:pt x="17688" y="11766"/>
                    <a:pt x="17613" y="11707"/>
                    <a:pt x="17536" y="11711"/>
                  </a:cubicBezTo>
                  <a:lnTo>
                    <a:pt x="17416" y="11243"/>
                  </a:lnTo>
                  <a:lnTo>
                    <a:pt x="17609" y="11252"/>
                  </a:lnTo>
                  <a:lnTo>
                    <a:pt x="17732" y="11061"/>
                  </a:lnTo>
                  <a:lnTo>
                    <a:pt x="17557" y="10447"/>
                  </a:lnTo>
                  <a:lnTo>
                    <a:pt x="17388" y="10023"/>
                  </a:lnTo>
                  <a:lnTo>
                    <a:pt x="17773" y="10566"/>
                  </a:lnTo>
                  <a:lnTo>
                    <a:pt x="17990" y="10906"/>
                  </a:lnTo>
                  <a:lnTo>
                    <a:pt x="18252" y="11256"/>
                  </a:lnTo>
                  <a:lnTo>
                    <a:pt x="18660" y="11987"/>
                  </a:lnTo>
                  <a:lnTo>
                    <a:pt x="18889" y="12497"/>
                  </a:lnTo>
                  <a:lnTo>
                    <a:pt x="19094" y="13071"/>
                  </a:lnTo>
                  <a:lnTo>
                    <a:pt x="19367" y="13518"/>
                  </a:lnTo>
                  <a:lnTo>
                    <a:pt x="19583" y="13931"/>
                  </a:lnTo>
                  <a:lnTo>
                    <a:pt x="19848" y="14409"/>
                  </a:lnTo>
                  <a:lnTo>
                    <a:pt x="19993" y="14791"/>
                  </a:lnTo>
                  <a:lnTo>
                    <a:pt x="20073" y="15089"/>
                  </a:lnTo>
                  <a:cubicBezTo>
                    <a:pt x="20093" y="15145"/>
                    <a:pt x="20112" y="15201"/>
                    <a:pt x="20131" y="15258"/>
                  </a:cubicBezTo>
                  <a:cubicBezTo>
                    <a:pt x="20151" y="15314"/>
                    <a:pt x="20170" y="15370"/>
                    <a:pt x="20190" y="15427"/>
                  </a:cubicBezTo>
                  <a:lnTo>
                    <a:pt x="20402" y="15850"/>
                  </a:lnTo>
                  <a:lnTo>
                    <a:pt x="20474" y="16327"/>
                  </a:lnTo>
                  <a:lnTo>
                    <a:pt x="20514" y="16720"/>
                  </a:lnTo>
                  <a:lnTo>
                    <a:pt x="20735" y="17241"/>
                  </a:lnTo>
                  <a:lnTo>
                    <a:pt x="20807" y="17655"/>
                  </a:lnTo>
                  <a:cubicBezTo>
                    <a:pt x="20819" y="17786"/>
                    <a:pt x="20832" y="17917"/>
                    <a:pt x="20844" y="18049"/>
                  </a:cubicBezTo>
                  <a:cubicBezTo>
                    <a:pt x="20856" y="18180"/>
                    <a:pt x="20868" y="18311"/>
                    <a:pt x="20880" y="18442"/>
                  </a:cubicBezTo>
                  <a:lnTo>
                    <a:pt x="20960" y="19006"/>
                  </a:lnTo>
                  <a:lnTo>
                    <a:pt x="21117" y="19677"/>
                  </a:lnTo>
                  <a:lnTo>
                    <a:pt x="21246" y="20208"/>
                  </a:lnTo>
                  <a:lnTo>
                    <a:pt x="21398" y="20547"/>
                  </a:lnTo>
                  <a:lnTo>
                    <a:pt x="21338" y="21131"/>
                  </a:lnTo>
                  <a:lnTo>
                    <a:pt x="21382" y="21599"/>
                  </a:lnTo>
                  <a:lnTo>
                    <a:pt x="21546" y="21599"/>
                  </a:lnTo>
                  <a:cubicBezTo>
                    <a:pt x="21562" y="21486"/>
                    <a:pt x="21574" y="21369"/>
                    <a:pt x="21582" y="21251"/>
                  </a:cubicBezTo>
                  <a:cubicBezTo>
                    <a:pt x="21600" y="20975"/>
                    <a:pt x="21596" y="20692"/>
                    <a:pt x="21570" y="20420"/>
                  </a:cubicBezTo>
                  <a:lnTo>
                    <a:pt x="21322" y="19879"/>
                  </a:lnTo>
                  <a:lnTo>
                    <a:pt x="21226" y="19433"/>
                  </a:lnTo>
                  <a:lnTo>
                    <a:pt x="21166" y="18957"/>
                  </a:lnTo>
                  <a:lnTo>
                    <a:pt x="21074" y="18192"/>
                  </a:lnTo>
                  <a:lnTo>
                    <a:pt x="20935" y="17256"/>
                  </a:lnTo>
                  <a:lnTo>
                    <a:pt x="20826" y="16620"/>
                  </a:lnTo>
                  <a:lnTo>
                    <a:pt x="20634" y="15983"/>
                  </a:lnTo>
                  <a:lnTo>
                    <a:pt x="20326" y="15345"/>
                  </a:lnTo>
                  <a:lnTo>
                    <a:pt x="19647" y="13667"/>
                  </a:lnTo>
                  <a:lnTo>
                    <a:pt x="19264" y="12797"/>
                  </a:lnTo>
                  <a:lnTo>
                    <a:pt x="19093" y="12386"/>
                  </a:lnTo>
                  <a:lnTo>
                    <a:pt x="18852" y="11716"/>
                  </a:lnTo>
                  <a:lnTo>
                    <a:pt x="18687" y="11099"/>
                  </a:lnTo>
                  <a:lnTo>
                    <a:pt x="18415" y="10877"/>
                  </a:lnTo>
                  <a:lnTo>
                    <a:pt x="18139" y="10684"/>
                  </a:lnTo>
                  <a:lnTo>
                    <a:pt x="17889" y="10365"/>
                  </a:lnTo>
                  <a:lnTo>
                    <a:pt x="17567" y="9822"/>
                  </a:lnTo>
                  <a:cubicBezTo>
                    <a:pt x="17455" y="10011"/>
                    <a:pt x="17321" y="9691"/>
                    <a:pt x="17379" y="9377"/>
                  </a:cubicBezTo>
                  <a:cubicBezTo>
                    <a:pt x="17420" y="9160"/>
                    <a:pt x="17534" y="9142"/>
                    <a:pt x="17584" y="9345"/>
                  </a:cubicBezTo>
                  <a:lnTo>
                    <a:pt x="17226" y="8676"/>
                  </a:lnTo>
                  <a:lnTo>
                    <a:pt x="16956" y="8495"/>
                  </a:lnTo>
                  <a:lnTo>
                    <a:pt x="16213" y="7984"/>
                  </a:lnTo>
                  <a:lnTo>
                    <a:pt x="16024" y="7984"/>
                  </a:lnTo>
                  <a:lnTo>
                    <a:pt x="15614" y="7633"/>
                  </a:lnTo>
                  <a:lnTo>
                    <a:pt x="15469" y="7218"/>
                  </a:lnTo>
                  <a:lnTo>
                    <a:pt x="15388" y="6941"/>
                  </a:lnTo>
                  <a:lnTo>
                    <a:pt x="14882" y="6497"/>
                  </a:lnTo>
                  <a:lnTo>
                    <a:pt x="14685" y="6220"/>
                  </a:lnTo>
                  <a:lnTo>
                    <a:pt x="14697" y="5362"/>
                  </a:lnTo>
                  <a:lnTo>
                    <a:pt x="14468" y="4894"/>
                  </a:lnTo>
                  <a:lnTo>
                    <a:pt x="13869" y="2688"/>
                  </a:lnTo>
                  <a:cubicBezTo>
                    <a:pt x="11750" y="906"/>
                    <a:pt x="9540" y="-1"/>
                    <a:pt x="7317" y="0"/>
                  </a:cubicBezTo>
                  <a:cubicBezTo>
                    <a:pt x="5181" y="1"/>
                    <a:pt x="3056" y="840"/>
                    <a:pt x="1013" y="2491"/>
                  </a:cubicBez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66" name="Shape 4166"/>
            <p:cNvSpPr/>
            <p:nvPr/>
          </p:nvSpPr>
          <p:spPr>
            <a:xfrm>
              <a:off x="899936" y="135538"/>
              <a:ext cx="719787" cy="243034"/>
            </a:xfrm>
            <a:custGeom>
              <a:avLst/>
              <a:gdLst/>
              <a:ahLst/>
              <a:cxnLst>
                <a:cxn ang="0">
                  <a:pos x="wd2" y="hd2"/>
                </a:cxn>
                <a:cxn ang="5400000">
                  <a:pos x="wd2" y="hd2"/>
                </a:cxn>
                <a:cxn ang="10800000">
                  <a:pos x="wd2" y="hd2"/>
                </a:cxn>
                <a:cxn ang="16200000">
                  <a:pos x="wd2" y="hd2"/>
                </a:cxn>
              </a:cxnLst>
              <a:rect l="0" t="0" r="r" b="b"/>
              <a:pathLst>
                <a:path w="21600" h="21600" extrusionOk="0">
                  <a:moveTo>
                    <a:pt x="8379" y="6238"/>
                  </a:moveTo>
                  <a:lnTo>
                    <a:pt x="7995" y="6530"/>
                  </a:lnTo>
                  <a:lnTo>
                    <a:pt x="7560" y="7153"/>
                  </a:lnTo>
                  <a:lnTo>
                    <a:pt x="7120" y="7107"/>
                  </a:lnTo>
                  <a:lnTo>
                    <a:pt x="6891" y="6674"/>
                  </a:lnTo>
                  <a:lnTo>
                    <a:pt x="6992" y="6089"/>
                  </a:lnTo>
                  <a:lnTo>
                    <a:pt x="6649" y="5551"/>
                  </a:lnTo>
                  <a:cubicBezTo>
                    <a:pt x="6481" y="5560"/>
                    <a:pt x="6313" y="5570"/>
                    <a:pt x="6145" y="5581"/>
                  </a:cubicBezTo>
                  <a:cubicBezTo>
                    <a:pt x="5755" y="5605"/>
                    <a:pt x="5365" y="5632"/>
                    <a:pt x="4975" y="5662"/>
                  </a:cubicBezTo>
                  <a:lnTo>
                    <a:pt x="4333" y="6028"/>
                  </a:lnTo>
                  <a:lnTo>
                    <a:pt x="3152" y="6612"/>
                  </a:lnTo>
                  <a:lnTo>
                    <a:pt x="2487" y="7194"/>
                  </a:lnTo>
                  <a:lnTo>
                    <a:pt x="1504" y="8144"/>
                  </a:lnTo>
                  <a:cubicBezTo>
                    <a:pt x="1455" y="8489"/>
                    <a:pt x="1389" y="8810"/>
                    <a:pt x="1307" y="9094"/>
                  </a:cubicBezTo>
                  <a:cubicBezTo>
                    <a:pt x="1132" y="9706"/>
                    <a:pt x="894" y="10132"/>
                    <a:pt x="629" y="10307"/>
                  </a:cubicBezTo>
                  <a:lnTo>
                    <a:pt x="46" y="11038"/>
                  </a:lnTo>
                  <a:lnTo>
                    <a:pt x="0" y="12031"/>
                  </a:lnTo>
                  <a:lnTo>
                    <a:pt x="541" y="12079"/>
                  </a:lnTo>
                  <a:lnTo>
                    <a:pt x="864" y="12226"/>
                  </a:lnTo>
                  <a:cubicBezTo>
                    <a:pt x="946" y="12616"/>
                    <a:pt x="1066" y="12922"/>
                    <a:pt x="1209" y="13102"/>
                  </a:cubicBezTo>
                  <a:cubicBezTo>
                    <a:pt x="1377" y="13316"/>
                    <a:pt x="1566" y="13340"/>
                    <a:pt x="1740" y="13173"/>
                  </a:cubicBezTo>
                  <a:lnTo>
                    <a:pt x="2193" y="13099"/>
                  </a:lnTo>
                  <a:lnTo>
                    <a:pt x="2365" y="13757"/>
                  </a:lnTo>
                  <a:lnTo>
                    <a:pt x="2077" y="14391"/>
                  </a:lnTo>
                  <a:lnTo>
                    <a:pt x="2299" y="15926"/>
                  </a:lnTo>
                  <a:lnTo>
                    <a:pt x="2650" y="16072"/>
                  </a:lnTo>
                  <a:lnTo>
                    <a:pt x="2749" y="17144"/>
                  </a:lnTo>
                  <a:lnTo>
                    <a:pt x="2659" y="18286"/>
                  </a:lnTo>
                  <a:lnTo>
                    <a:pt x="2877" y="19733"/>
                  </a:lnTo>
                  <a:lnTo>
                    <a:pt x="3132" y="20485"/>
                  </a:lnTo>
                  <a:lnTo>
                    <a:pt x="3764" y="21067"/>
                  </a:lnTo>
                  <a:lnTo>
                    <a:pt x="4084" y="20628"/>
                  </a:lnTo>
                  <a:lnTo>
                    <a:pt x="4749" y="20117"/>
                  </a:lnTo>
                  <a:lnTo>
                    <a:pt x="5250" y="20190"/>
                  </a:lnTo>
                  <a:lnTo>
                    <a:pt x="6180" y="20531"/>
                  </a:lnTo>
                  <a:lnTo>
                    <a:pt x="6560" y="20656"/>
                  </a:lnTo>
                  <a:lnTo>
                    <a:pt x="6921" y="21067"/>
                  </a:lnTo>
                  <a:lnTo>
                    <a:pt x="7208" y="21600"/>
                  </a:lnTo>
                  <a:lnTo>
                    <a:pt x="7792" y="21454"/>
                  </a:lnTo>
                  <a:lnTo>
                    <a:pt x="7824" y="20650"/>
                  </a:lnTo>
                  <a:lnTo>
                    <a:pt x="7340" y="20580"/>
                  </a:lnTo>
                  <a:lnTo>
                    <a:pt x="7662" y="19508"/>
                  </a:lnTo>
                  <a:lnTo>
                    <a:pt x="8293" y="20166"/>
                  </a:lnTo>
                  <a:cubicBezTo>
                    <a:pt x="8384" y="20331"/>
                    <a:pt x="8483" y="20453"/>
                    <a:pt x="8587" y="20528"/>
                  </a:cubicBezTo>
                  <a:cubicBezTo>
                    <a:pt x="8747" y="20643"/>
                    <a:pt x="8913" y="20643"/>
                    <a:pt x="9072" y="20528"/>
                  </a:cubicBezTo>
                  <a:lnTo>
                    <a:pt x="9318" y="20312"/>
                  </a:lnTo>
                  <a:lnTo>
                    <a:pt x="9631" y="19873"/>
                  </a:lnTo>
                  <a:lnTo>
                    <a:pt x="10223" y="19508"/>
                  </a:lnTo>
                  <a:lnTo>
                    <a:pt x="10815" y="20019"/>
                  </a:lnTo>
                  <a:lnTo>
                    <a:pt x="11054" y="20799"/>
                  </a:lnTo>
                  <a:lnTo>
                    <a:pt x="11818" y="20921"/>
                  </a:lnTo>
                  <a:lnTo>
                    <a:pt x="12181" y="20342"/>
                  </a:lnTo>
                  <a:lnTo>
                    <a:pt x="12468" y="20927"/>
                  </a:lnTo>
                  <a:lnTo>
                    <a:pt x="12830" y="20975"/>
                  </a:lnTo>
                  <a:lnTo>
                    <a:pt x="13092" y="19666"/>
                  </a:lnTo>
                  <a:lnTo>
                    <a:pt x="13362" y="18868"/>
                  </a:lnTo>
                  <a:lnTo>
                    <a:pt x="13822" y="18649"/>
                  </a:lnTo>
                  <a:lnTo>
                    <a:pt x="14421" y="18161"/>
                  </a:lnTo>
                  <a:lnTo>
                    <a:pt x="14635" y="17723"/>
                  </a:lnTo>
                  <a:lnTo>
                    <a:pt x="14972" y="16654"/>
                  </a:lnTo>
                  <a:lnTo>
                    <a:pt x="15243" y="15630"/>
                  </a:lnTo>
                  <a:lnTo>
                    <a:pt x="15317" y="14632"/>
                  </a:lnTo>
                  <a:lnTo>
                    <a:pt x="15317" y="13974"/>
                  </a:lnTo>
                  <a:lnTo>
                    <a:pt x="15122" y="13541"/>
                  </a:lnTo>
                  <a:lnTo>
                    <a:pt x="15023" y="12765"/>
                  </a:lnTo>
                  <a:lnTo>
                    <a:pt x="15220" y="12329"/>
                  </a:lnTo>
                  <a:cubicBezTo>
                    <a:pt x="15322" y="12146"/>
                    <a:pt x="15417" y="11934"/>
                    <a:pt x="15505" y="11695"/>
                  </a:cubicBezTo>
                  <a:cubicBezTo>
                    <a:pt x="15576" y="11501"/>
                    <a:pt x="15642" y="11290"/>
                    <a:pt x="15702" y="11065"/>
                  </a:cubicBezTo>
                  <a:lnTo>
                    <a:pt x="16105" y="11650"/>
                  </a:lnTo>
                  <a:lnTo>
                    <a:pt x="16400" y="11650"/>
                  </a:lnTo>
                  <a:cubicBezTo>
                    <a:pt x="16502" y="11466"/>
                    <a:pt x="16618" y="11366"/>
                    <a:pt x="16738" y="11357"/>
                  </a:cubicBezTo>
                  <a:cubicBezTo>
                    <a:pt x="16830" y="11351"/>
                    <a:pt x="16922" y="11401"/>
                    <a:pt x="17008" y="11504"/>
                  </a:cubicBezTo>
                  <a:lnTo>
                    <a:pt x="17484" y="11309"/>
                  </a:lnTo>
                  <a:lnTo>
                    <a:pt x="17747" y="10946"/>
                  </a:lnTo>
                  <a:lnTo>
                    <a:pt x="18258" y="9850"/>
                  </a:lnTo>
                  <a:lnTo>
                    <a:pt x="18331" y="8900"/>
                  </a:lnTo>
                  <a:lnTo>
                    <a:pt x="18809" y="8948"/>
                  </a:lnTo>
                  <a:lnTo>
                    <a:pt x="19047" y="8656"/>
                  </a:lnTo>
                  <a:cubicBezTo>
                    <a:pt x="19050" y="8433"/>
                    <a:pt x="19053" y="8209"/>
                    <a:pt x="19055" y="7986"/>
                  </a:cubicBezTo>
                  <a:cubicBezTo>
                    <a:pt x="19058" y="7763"/>
                    <a:pt x="19061" y="7539"/>
                    <a:pt x="19064" y="7316"/>
                  </a:cubicBezTo>
                  <a:lnTo>
                    <a:pt x="18843" y="6369"/>
                  </a:lnTo>
                  <a:lnTo>
                    <a:pt x="19370" y="6734"/>
                  </a:lnTo>
                  <a:lnTo>
                    <a:pt x="19354" y="7971"/>
                  </a:lnTo>
                  <a:lnTo>
                    <a:pt x="19748" y="7270"/>
                  </a:lnTo>
                  <a:lnTo>
                    <a:pt x="19994" y="6177"/>
                  </a:lnTo>
                  <a:lnTo>
                    <a:pt x="19796" y="5038"/>
                  </a:lnTo>
                  <a:lnTo>
                    <a:pt x="19566" y="4780"/>
                  </a:lnTo>
                  <a:lnTo>
                    <a:pt x="19089" y="4814"/>
                  </a:lnTo>
                  <a:lnTo>
                    <a:pt x="18801" y="4814"/>
                  </a:lnTo>
                  <a:lnTo>
                    <a:pt x="18440" y="4302"/>
                  </a:lnTo>
                  <a:lnTo>
                    <a:pt x="18341" y="3642"/>
                  </a:lnTo>
                  <a:lnTo>
                    <a:pt x="18465" y="2828"/>
                  </a:lnTo>
                  <a:lnTo>
                    <a:pt x="18826" y="2609"/>
                  </a:lnTo>
                  <a:lnTo>
                    <a:pt x="19358" y="4031"/>
                  </a:lnTo>
                  <a:lnTo>
                    <a:pt x="20032" y="4620"/>
                  </a:lnTo>
                  <a:lnTo>
                    <a:pt x="20179" y="3499"/>
                  </a:lnTo>
                  <a:lnTo>
                    <a:pt x="19850" y="3134"/>
                  </a:lnTo>
                  <a:lnTo>
                    <a:pt x="19685" y="2184"/>
                  </a:lnTo>
                  <a:lnTo>
                    <a:pt x="19808" y="1436"/>
                  </a:lnTo>
                  <a:lnTo>
                    <a:pt x="20233" y="2139"/>
                  </a:lnTo>
                  <a:cubicBezTo>
                    <a:pt x="20292" y="2251"/>
                    <a:pt x="20351" y="2363"/>
                    <a:pt x="20410" y="2475"/>
                  </a:cubicBezTo>
                  <a:cubicBezTo>
                    <a:pt x="20469" y="2587"/>
                    <a:pt x="20528" y="2699"/>
                    <a:pt x="20587" y="2811"/>
                  </a:cubicBezTo>
                  <a:lnTo>
                    <a:pt x="20619" y="4752"/>
                  </a:lnTo>
                  <a:lnTo>
                    <a:pt x="21029" y="5166"/>
                  </a:lnTo>
                  <a:lnTo>
                    <a:pt x="21316" y="5236"/>
                  </a:lnTo>
                  <a:lnTo>
                    <a:pt x="21341" y="3823"/>
                  </a:lnTo>
                  <a:lnTo>
                    <a:pt x="21046" y="3360"/>
                  </a:lnTo>
                  <a:lnTo>
                    <a:pt x="20691" y="2065"/>
                  </a:lnTo>
                  <a:lnTo>
                    <a:pt x="21255" y="2361"/>
                  </a:lnTo>
                  <a:lnTo>
                    <a:pt x="21600" y="2068"/>
                  </a:lnTo>
                  <a:lnTo>
                    <a:pt x="21551" y="540"/>
                  </a:lnTo>
                  <a:cubicBezTo>
                    <a:pt x="21437" y="404"/>
                    <a:pt x="21318" y="308"/>
                    <a:pt x="21197" y="254"/>
                  </a:cubicBezTo>
                  <a:cubicBezTo>
                    <a:pt x="21003" y="167"/>
                    <a:pt x="20805" y="188"/>
                    <a:pt x="20613" y="315"/>
                  </a:cubicBezTo>
                  <a:lnTo>
                    <a:pt x="20226" y="171"/>
                  </a:lnTo>
                  <a:lnTo>
                    <a:pt x="19939" y="317"/>
                  </a:lnTo>
                  <a:lnTo>
                    <a:pt x="19442" y="0"/>
                  </a:lnTo>
                  <a:lnTo>
                    <a:pt x="19112" y="72"/>
                  </a:lnTo>
                  <a:lnTo>
                    <a:pt x="19088" y="998"/>
                  </a:lnTo>
                  <a:lnTo>
                    <a:pt x="19211" y="1966"/>
                  </a:lnTo>
                  <a:lnTo>
                    <a:pt x="18811" y="1726"/>
                  </a:lnTo>
                  <a:lnTo>
                    <a:pt x="18638" y="413"/>
                  </a:lnTo>
                  <a:lnTo>
                    <a:pt x="18054" y="413"/>
                  </a:lnTo>
                  <a:lnTo>
                    <a:pt x="17760" y="416"/>
                  </a:lnTo>
                  <a:lnTo>
                    <a:pt x="16847" y="977"/>
                  </a:lnTo>
                  <a:lnTo>
                    <a:pt x="16016" y="1586"/>
                  </a:lnTo>
                  <a:lnTo>
                    <a:pt x="15795" y="1805"/>
                  </a:lnTo>
                  <a:lnTo>
                    <a:pt x="15803" y="3084"/>
                  </a:lnTo>
                  <a:lnTo>
                    <a:pt x="16370" y="2889"/>
                  </a:lnTo>
                  <a:lnTo>
                    <a:pt x="16831" y="2378"/>
                  </a:lnTo>
                  <a:lnTo>
                    <a:pt x="17250" y="2012"/>
                  </a:lnTo>
                  <a:lnTo>
                    <a:pt x="17789" y="1866"/>
                  </a:lnTo>
                  <a:lnTo>
                    <a:pt x="17854" y="2932"/>
                  </a:lnTo>
                  <a:lnTo>
                    <a:pt x="17247" y="3298"/>
                  </a:lnTo>
                  <a:lnTo>
                    <a:pt x="16886" y="3663"/>
                  </a:lnTo>
                  <a:lnTo>
                    <a:pt x="16443" y="3736"/>
                  </a:lnTo>
                  <a:lnTo>
                    <a:pt x="16115" y="4102"/>
                  </a:lnTo>
                  <a:lnTo>
                    <a:pt x="16017" y="5098"/>
                  </a:lnTo>
                  <a:lnTo>
                    <a:pt x="16017" y="6776"/>
                  </a:lnTo>
                  <a:lnTo>
                    <a:pt x="15943" y="7653"/>
                  </a:lnTo>
                  <a:lnTo>
                    <a:pt x="15853" y="8454"/>
                  </a:lnTo>
                  <a:lnTo>
                    <a:pt x="15853" y="9425"/>
                  </a:lnTo>
                  <a:lnTo>
                    <a:pt x="15577" y="10537"/>
                  </a:lnTo>
                  <a:lnTo>
                    <a:pt x="15641" y="8643"/>
                  </a:lnTo>
                  <a:lnTo>
                    <a:pt x="15321" y="8280"/>
                  </a:lnTo>
                  <a:lnTo>
                    <a:pt x="15076" y="7918"/>
                  </a:lnTo>
                  <a:lnTo>
                    <a:pt x="15389" y="6703"/>
                  </a:lnTo>
                  <a:lnTo>
                    <a:pt x="15389" y="5853"/>
                  </a:lnTo>
                  <a:lnTo>
                    <a:pt x="14947" y="5198"/>
                  </a:lnTo>
                  <a:lnTo>
                    <a:pt x="14733" y="5125"/>
                  </a:lnTo>
                  <a:lnTo>
                    <a:pt x="14486" y="5052"/>
                  </a:lnTo>
                  <a:lnTo>
                    <a:pt x="14248" y="4982"/>
                  </a:lnTo>
                  <a:lnTo>
                    <a:pt x="13362" y="5055"/>
                  </a:lnTo>
                  <a:lnTo>
                    <a:pt x="13101" y="5956"/>
                  </a:lnTo>
                  <a:lnTo>
                    <a:pt x="12763" y="6395"/>
                  </a:lnTo>
                  <a:lnTo>
                    <a:pt x="12180" y="6809"/>
                  </a:lnTo>
                  <a:lnTo>
                    <a:pt x="11062" y="6809"/>
                  </a:lnTo>
                  <a:lnTo>
                    <a:pt x="10698" y="6048"/>
                  </a:lnTo>
                  <a:lnTo>
                    <a:pt x="10017" y="5685"/>
                  </a:lnTo>
                  <a:lnTo>
                    <a:pt x="9630" y="5685"/>
                  </a:lnTo>
                  <a:lnTo>
                    <a:pt x="9245" y="5831"/>
                  </a:lnTo>
                  <a:lnTo>
                    <a:pt x="9033" y="6334"/>
                  </a:lnTo>
                  <a:lnTo>
                    <a:pt x="8960" y="7062"/>
                  </a:lnTo>
                  <a:lnTo>
                    <a:pt x="8525" y="7281"/>
                  </a:lnTo>
                  <a:lnTo>
                    <a:pt x="8156" y="7281"/>
                  </a:lnTo>
                  <a:lnTo>
                    <a:pt x="8379" y="6238"/>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67" name="Shape 4167"/>
            <p:cNvSpPr/>
            <p:nvPr/>
          </p:nvSpPr>
          <p:spPr>
            <a:xfrm>
              <a:off x="1627707" y="137725"/>
              <a:ext cx="115790" cy="54877"/>
            </a:xfrm>
            <a:custGeom>
              <a:avLst/>
              <a:gdLst/>
              <a:ahLst/>
              <a:cxnLst>
                <a:cxn ang="0">
                  <a:pos x="wd2" y="hd2"/>
                </a:cxn>
                <a:cxn ang="5400000">
                  <a:pos x="wd2" y="hd2"/>
                </a:cxn>
                <a:cxn ang="10800000">
                  <a:pos x="wd2" y="hd2"/>
                </a:cxn>
                <a:cxn ang="16200000">
                  <a:pos x="wd2" y="hd2"/>
                </a:cxn>
              </a:cxnLst>
              <a:rect l="0" t="0" r="r" b="b"/>
              <a:pathLst>
                <a:path w="21600" h="21600" extrusionOk="0">
                  <a:moveTo>
                    <a:pt x="7934" y="952"/>
                  </a:moveTo>
                  <a:lnTo>
                    <a:pt x="10370" y="641"/>
                  </a:lnTo>
                  <a:lnTo>
                    <a:pt x="12234" y="2097"/>
                  </a:lnTo>
                  <a:lnTo>
                    <a:pt x="15066" y="3160"/>
                  </a:lnTo>
                  <a:lnTo>
                    <a:pt x="16147" y="6695"/>
                  </a:lnTo>
                  <a:lnTo>
                    <a:pt x="18442" y="8314"/>
                  </a:lnTo>
                  <a:lnTo>
                    <a:pt x="20794" y="8853"/>
                  </a:lnTo>
                  <a:lnTo>
                    <a:pt x="21600" y="11834"/>
                  </a:lnTo>
                  <a:lnTo>
                    <a:pt x="19458" y="12360"/>
                  </a:lnTo>
                  <a:cubicBezTo>
                    <a:pt x="18791" y="12394"/>
                    <a:pt x="18126" y="12502"/>
                    <a:pt x="17464" y="12684"/>
                  </a:cubicBezTo>
                  <a:cubicBezTo>
                    <a:pt x="15906" y="13112"/>
                    <a:pt x="14380" y="13946"/>
                    <a:pt x="12919" y="15166"/>
                  </a:cubicBezTo>
                  <a:lnTo>
                    <a:pt x="11078" y="16029"/>
                  </a:lnTo>
                  <a:lnTo>
                    <a:pt x="8533" y="14424"/>
                  </a:lnTo>
                  <a:lnTo>
                    <a:pt x="7428" y="18687"/>
                  </a:lnTo>
                  <a:lnTo>
                    <a:pt x="4579" y="21600"/>
                  </a:lnTo>
                  <a:lnTo>
                    <a:pt x="2559" y="21276"/>
                  </a:lnTo>
                  <a:lnTo>
                    <a:pt x="1056" y="19011"/>
                  </a:lnTo>
                  <a:lnTo>
                    <a:pt x="2007" y="15476"/>
                  </a:lnTo>
                  <a:lnTo>
                    <a:pt x="4688" y="13534"/>
                  </a:lnTo>
                  <a:lnTo>
                    <a:pt x="6215" y="13210"/>
                  </a:lnTo>
                  <a:lnTo>
                    <a:pt x="8958" y="10108"/>
                  </a:lnTo>
                  <a:lnTo>
                    <a:pt x="7794" y="6142"/>
                  </a:lnTo>
                  <a:lnTo>
                    <a:pt x="5858" y="5494"/>
                  </a:lnTo>
                  <a:lnTo>
                    <a:pt x="5090" y="9677"/>
                  </a:lnTo>
                  <a:lnTo>
                    <a:pt x="2073" y="10972"/>
                  </a:lnTo>
                  <a:lnTo>
                    <a:pt x="865" y="6884"/>
                  </a:lnTo>
                  <a:lnTo>
                    <a:pt x="0" y="3768"/>
                  </a:lnTo>
                  <a:lnTo>
                    <a:pt x="609" y="963"/>
                  </a:lnTo>
                  <a:lnTo>
                    <a:pt x="3066" y="315"/>
                  </a:lnTo>
                  <a:lnTo>
                    <a:pt x="5208" y="0"/>
                  </a:lnTo>
                  <a:lnTo>
                    <a:pt x="7934" y="952"/>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68" name="Shape 4168"/>
            <p:cNvSpPr/>
            <p:nvPr/>
          </p:nvSpPr>
          <p:spPr>
            <a:xfrm>
              <a:off x="81" y="320934"/>
              <a:ext cx="2910003" cy="2556586"/>
            </a:xfrm>
            <a:custGeom>
              <a:avLst/>
              <a:gdLst/>
              <a:ahLst/>
              <a:cxnLst>
                <a:cxn ang="0">
                  <a:pos x="wd2" y="hd2"/>
                </a:cxn>
                <a:cxn ang="5400000">
                  <a:pos x="wd2" y="hd2"/>
                </a:cxn>
                <a:cxn ang="10800000">
                  <a:pos x="wd2" y="hd2"/>
                </a:cxn>
                <a:cxn ang="16200000">
                  <a:pos x="wd2" y="hd2"/>
                </a:cxn>
              </a:cxnLst>
              <a:rect l="0" t="0" r="r" b="b"/>
              <a:pathLst>
                <a:path w="21331" h="21600" extrusionOk="0">
                  <a:moveTo>
                    <a:pt x="16414" y="71"/>
                  </a:moveTo>
                  <a:lnTo>
                    <a:pt x="16464" y="135"/>
                  </a:lnTo>
                  <a:lnTo>
                    <a:pt x="16565" y="167"/>
                  </a:lnTo>
                  <a:lnTo>
                    <a:pt x="16665" y="181"/>
                  </a:lnTo>
                  <a:lnTo>
                    <a:pt x="16717" y="269"/>
                  </a:lnTo>
                  <a:lnTo>
                    <a:pt x="16658" y="325"/>
                  </a:lnTo>
                  <a:lnTo>
                    <a:pt x="16608" y="422"/>
                  </a:lnTo>
                  <a:lnTo>
                    <a:pt x="16556" y="415"/>
                  </a:lnTo>
                  <a:lnTo>
                    <a:pt x="16602" y="522"/>
                  </a:lnTo>
                  <a:lnTo>
                    <a:pt x="16506" y="529"/>
                  </a:lnTo>
                  <a:lnTo>
                    <a:pt x="16552" y="633"/>
                  </a:lnTo>
                  <a:lnTo>
                    <a:pt x="16674" y="652"/>
                  </a:lnTo>
                  <a:lnTo>
                    <a:pt x="16733" y="728"/>
                  </a:lnTo>
                  <a:lnTo>
                    <a:pt x="16793" y="804"/>
                  </a:lnTo>
                  <a:lnTo>
                    <a:pt x="16893" y="790"/>
                  </a:lnTo>
                  <a:lnTo>
                    <a:pt x="17140" y="769"/>
                  </a:lnTo>
                  <a:lnTo>
                    <a:pt x="17231" y="790"/>
                  </a:lnTo>
                  <a:lnTo>
                    <a:pt x="17247" y="910"/>
                  </a:lnTo>
                  <a:lnTo>
                    <a:pt x="17199" y="972"/>
                  </a:lnTo>
                  <a:lnTo>
                    <a:pt x="17241" y="1046"/>
                  </a:lnTo>
                  <a:lnTo>
                    <a:pt x="17353" y="1217"/>
                  </a:lnTo>
                  <a:lnTo>
                    <a:pt x="17428" y="1301"/>
                  </a:lnTo>
                  <a:lnTo>
                    <a:pt x="17518" y="1382"/>
                  </a:lnTo>
                  <a:lnTo>
                    <a:pt x="17650" y="1479"/>
                  </a:lnTo>
                  <a:lnTo>
                    <a:pt x="17717" y="1571"/>
                  </a:lnTo>
                  <a:lnTo>
                    <a:pt x="17729" y="1652"/>
                  </a:lnTo>
                  <a:lnTo>
                    <a:pt x="17687" y="1715"/>
                  </a:lnTo>
                  <a:lnTo>
                    <a:pt x="17623" y="1803"/>
                  </a:lnTo>
                  <a:lnTo>
                    <a:pt x="17635" y="1900"/>
                  </a:lnTo>
                  <a:lnTo>
                    <a:pt x="17691" y="1969"/>
                  </a:lnTo>
                  <a:lnTo>
                    <a:pt x="17697" y="2091"/>
                  </a:lnTo>
                  <a:lnTo>
                    <a:pt x="17697" y="2186"/>
                  </a:lnTo>
                  <a:cubicBezTo>
                    <a:pt x="17709" y="2209"/>
                    <a:pt x="17723" y="2231"/>
                    <a:pt x="17739" y="2250"/>
                  </a:cubicBezTo>
                  <a:cubicBezTo>
                    <a:pt x="17779" y="2300"/>
                    <a:pt x="17830" y="2337"/>
                    <a:pt x="17887" y="2356"/>
                  </a:cubicBezTo>
                  <a:lnTo>
                    <a:pt x="17940" y="2493"/>
                  </a:lnTo>
                  <a:lnTo>
                    <a:pt x="17964" y="2574"/>
                  </a:lnTo>
                  <a:cubicBezTo>
                    <a:pt x="17992" y="2570"/>
                    <a:pt x="18020" y="2567"/>
                    <a:pt x="18048" y="2565"/>
                  </a:cubicBezTo>
                  <a:cubicBezTo>
                    <a:pt x="18097" y="2561"/>
                    <a:pt x="18146" y="2561"/>
                    <a:pt x="18194" y="2563"/>
                  </a:cubicBezTo>
                  <a:lnTo>
                    <a:pt x="18379" y="2690"/>
                  </a:lnTo>
                  <a:lnTo>
                    <a:pt x="18411" y="2800"/>
                  </a:lnTo>
                  <a:lnTo>
                    <a:pt x="18509" y="2904"/>
                  </a:lnTo>
                  <a:lnTo>
                    <a:pt x="18667" y="3000"/>
                  </a:lnTo>
                  <a:lnTo>
                    <a:pt x="18701" y="3084"/>
                  </a:lnTo>
                  <a:lnTo>
                    <a:pt x="18677" y="3202"/>
                  </a:lnTo>
                  <a:lnTo>
                    <a:pt x="18757" y="3276"/>
                  </a:lnTo>
                  <a:lnTo>
                    <a:pt x="18835" y="3350"/>
                  </a:lnTo>
                  <a:lnTo>
                    <a:pt x="18803" y="3518"/>
                  </a:lnTo>
                  <a:lnTo>
                    <a:pt x="18881" y="3629"/>
                  </a:lnTo>
                  <a:lnTo>
                    <a:pt x="18937" y="3672"/>
                  </a:lnTo>
                  <a:lnTo>
                    <a:pt x="19010" y="3779"/>
                  </a:lnTo>
                  <a:lnTo>
                    <a:pt x="19086" y="3878"/>
                  </a:lnTo>
                  <a:lnTo>
                    <a:pt x="19116" y="3966"/>
                  </a:lnTo>
                  <a:lnTo>
                    <a:pt x="19162" y="4057"/>
                  </a:lnTo>
                  <a:lnTo>
                    <a:pt x="19186" y="4172"/>
                  </a:lnTo>
                  <a:lnTo>
                    <a:pt x="19169" y="4285"/>
                  </a:lnTo>
                  <a:lnTo>
                    <a:pt x="19237" y="4354"/>
                  </a:lnTo>
                  <a:lnTo>
                    <a:pt x="19331" y="4386"/>
                  </a:lnTo>
                  <a:lnTo>
                    <a:pt x="19367" y="4483"/>
                  </a:lnTo>
                  <a:cubicBezTo>
                    <a:pt x="19379" y="4507"/>
                    <a:pt x="19381" y="4536"/>
                    <a:pt x="19373" y="4562"/>
                  </a:cubicBezTo>
                  <a:cubicBezTo>
                    <a:pt x="19357" y="4621"/>
                    <a:pt x="19300" y="4652"/>
                    <a:pt x="19249" y="4628"/>
                  </a:cubicBezTo>
                  <a:lnTo>
                    <a:pt x="19226" y="4488"/>
                  </a:lnTo>
                  <a:cubicBezTo>
                    <a:pt x="19216" y="4465"/>
                    <a:pt x="19204" y="4444"/>
                    <a:pt x="19190" y="4425"/>
                  </a:cubicBezTo>
                  <a:cubicBezTo>
                    <a:pt x="19161" y="4386"/>
                    <a:pt x="19123" y="4357"/>
                    <a:pt x="19098" y="4314"/>
                  </a:cubicBezTo>
                  <a:cubicBezTo>
                    <a:pt x="19074" y="4274"/>
                    <a:pt x="19064" y="4226"/>
                    <a:pt x="19068" y="4178"/>
                  </a:cubicBezTo>
                  <a:lnTo>
                    <a:pt x="19020" y="4087"/>
                  </a:lnTo>
                  <a:lnTo>
                    <a:pt x="18953" y="3930"/>
                  </a:lnTo>
                  <a:lnTo>
                    <a:pt x="18899" y="3847"/>
                  </a:lnTo>
                  <a:cubicBezTo>
                    <a:pt x="18877" y="3837"/>
                    <a:pt x="18856" y="3826"/>
                    <a:pt x="18835" y="3814"/>
                  </a:cubicBezTo>
                  <a:cubicBezTo>
                    <a:pt x="18779" y="3783"/>
                    <a:pt x="18727" y="3743"/>
                    <a:pt x="18680" y="3696"/>
                  </a:cubicBezTo>
                  <a:cubicBezTo>
                    <a:pt x="18635" y="3669"/>
                    <a:pt x="18589" y="3641"/>
                    <a:pt x="18544" y="3613"/>
                  </a:cubicBezTo>
                  <a:cubicBezTo>
                    <a:pt x="18505" y="3589"/>
                    <a:pt x="18467" y="3565"/>
                    <a:pt x="18429" y="3541"/>
                  </a:cubicBezTo>
                  <a:lnTo>
                    <a:pt x="18327" y="3437"/>
                  </a:lnTo>
                  <a:lnTo>
                    <a:pt x="18212" y="3347"/>
                  </a:lnTo>
                  <a:lnTo>
                    <a:pt x="18078" y="3183"/>
                  </a:lnTo>
                  <a:lnTo>
                    <a:pt x="17965" y="3032"/>
                  </a:lnTo>
                  <a:cubicBezTo>
                    <a:pt x="17946" y="2980"/>
                    <a:pt x="17924" y="2929"/>
                    <a:pt x="17901" y="2880"/>
                  </a:cubicBezTo>
                  <a:cubicBezTo>
                    <a:pt x="17875" y="2824"/>
                    <a:pt x="17847" y="2770"/>
                    <a:pt x="17817" y="2717"/>
                  </a:cubicBezTo>
                  <a:lnTo>
                    <a:pt x="17780" y="2636"/>
                  </a:lnTo>
                  <a:lnTo>
                    <a:pt x="17668" y="2429"/>
                  </a:lnTo>
                  <a:lnTo>
                    <a:pt x="17581" y="2204"/>
                  </a:lnTo>
                  <a:lnTo>
                    <a:pt x="17478" y="2116"/>
                  </a:lnTo>
                  <a:lnTo>
                    <a:pt x="17388" y="2005"/>
                  </a:lnTo>
                  <a:lnTo>
                    <a:pt x="17254" y="1941"/>
                  </a:lnTo>
                  <a:lnTo>
                    <a:pt x="17205" y="2005"/>
                  </a:lnTo>
                  <a:lnTo>
                    <a:pt x="17310" y="2100"/>
                  </a:lnTo>
                  <a:lnTo>
                    <a:pt x="17388" y="2190"/>
                  </a:lnTo>
                  <a:lnTo>
                    <a:pt x="17456" y="2322"/>
                  </a:lnTo>
                  <a:lnTo>
                    <a:pt x="17480" y="2412"/>
                  </a:lnTo>
                  <a:lnTo>
                    <a:pt x="17378" y="2389"/>
                  </a:lnTo>
                  <a:lnTo>
                    <a:pt x="17276" y="2492"/>
                  </a:lnTo>
                  <a:lnTo>
                    <a:pt x="17286" y="2649"/>
                  </a:lnTo>
                  <a:lnTo>
                    <a:pt x="17344" y="2737"/>
                  </a:lnTo>
                  <a:lnTo>
                    <a:pt x="17484" y="2847"/>
                  </a:lnTo>
                  <a:lnTo>
                    <a:pt x="17556" y="2903"/>
                  </a:lnTo>
                  <a:lnTo>
                    <a:pt x="17628" y="2970"/>
                  </a:lnTo>
                  <a:lnTo>
                    <a:pt x="17634" y="3113"/>
                  </a:lnTo>
                  <a:lnTo>
                    <a:pt x="17610" y="3201"/>
                  </a:lnTo>
                  <a:lnTo>
                    <a:pt x="17535" y="3256"/>
                  </a:lnTo>
                  <a:lnTo>
                    <a:pt x="17469" y="3270"/>
                  </a:lnTo>
                  <a:lnTo>
                    <a:pt x="17403" y="3318"/>
                  </a:lnTo>
                  <a:lnTo>
                    <a:pt x="17381" y="3441"/>
                  </a:lnTo>
                  <a:lnTo>
                    <a:pt x="17295" y="3608"/>
                  </a:lnTo>
                  <a:lnTo>
                    <a:pt x="17241" y="3695"/>
                  </a:lnTo>
                  <a:lnTo>
                    <a:pt x="17199" y="3823"/>
                  </a:lnTo>
                  <a:lnTo>
                    <a:pt x="17199" y="3936"/>
                  </a:lnTo>
                  <a:lnTo>
                    <a:pt x="17223" y="4093"/>
                  </a:lnTo>
                  <a:lnTo>
                    <a:pt x="17259" y="4271"/>
                  </a:lnTo>
                  <a:lnTo>
                    <a:pt x="17322" y="4484"/>
                  </a:lnTo>
                  <a:cubicBezTo>
                    <a:pt x="17335" y="4565"/>
                    <a:pt x="17344" y="4646"/>
                    <a:pt x="17348" y="4727"/>
                  </a:cubicBezTo>
                  <a:cubicBezTo>
                    <a:pt x="17351" y="4801"/>
                    <a:pt x="17351" y="4875"/>
                    <a:pt x="17348" y="4949"/>
                  </a:cubicBezTo>
                  <a:lnTo>
                    <a:pt x="17388" y="5111"/>
                  </a:lnTo>
                  <a:lnTo>
                    <a:pt x="17448" y="5118"/>
                  </a:lnTo>
                  <a:lnTo>
                    <a:pt x="17454" y="4982"/>
                  </a:lnTo>
                  <a:lnTo>
                    <a:pt x="17466" y="4852"/>
                  </a:lnTo>
                  <a:cubicBezTo>
                    <a:pt x="17490" y="4841"/>
                    <a:pt x="17516" y="4837"/>
                    <a:pt x="17542" y="4841"/>
                  </a:cubicBezTo>
                  <a:cubicBezTo>
                    <a:pt x="17595" y="4849"/>
                    <a:pt x="17641" y="4888"/>
                    <a:pt x="17663" y="4944"/>
                  </a:cubicBezTo>
                  <a:lnTo>
                    <a:pt x="17689" y="5039"/>
                  </a:lnTo>
                  <a:lnTo>
                    <a:pt x="17753" y="4984"/>
                  </a:lnTo>
                  <a:cubicBezTo>
                    <a:pt x="17717" y="4958"/>
                    <a:pt x="17713" y="4898"/>
                    <a:pt x="17747" y="4868"/>
                  </a:cubicBezTo>
                  <a:cubicBezTo>
                    <a:pt x="17781" y="4837"/>
                    <a:pt x="17827" y="4860"/>
                    <a:pt x="17870" y="4873"/>
                  </a:cubicBezTo>
                  <a:cubicBezTo>
                    <a:pt x="17910" y="4884"/>
                    <a:pt x="17952" y="4884"/>
                    <a:pt x="17992" y="4870"/>
                  </a:cubicBezTo>
                  <a:cubicBezTo>
                    <a:pt x="17989" y="4839"/>
                    <a:pt x="17981" y="4810"/>
                    <a:pt x="17968" y="4782"/>
                  </a:cubicBezTo>
                  <a:cubicBezTo>
                    <a:pt x="17948" y="4739"/>
                    <a:pt x="17917" y="4704"/>
                    <a:pt x="17880" y="4680"/>
                  </a:cubicBezTo>
                  <a:cubicBezTo>
                    <a:pt x="17876" y="4656"/>
                    <a:pt x="17886" y="4631"/>
                    <a:pt x="17904" y="4618"/>
                  </a:cubicBezTo>
                  <a:cubicBezTo>
                    <a:pt x="17948" y="4584"/>
                    <a:pt x="18007" y="4623"/>
                    <a:pt x="18004" y="4684"/>
                  </a:cubicBezTo>
                  <a:cubicBezTo>
                    <a:pt x="18055" y="4708"/>
                    <a:pt x="18104" y="4737"/>
                    <a:pt x="18150" y="4772"/>
                  </a:cubicBezTo>
                  <a:cubicBezTo>
                    <a:pt x="18186" y="4799"/>
                    <a:pt x="18219" y="4830"/>
                    <a:pt x="18251" y="4863"/>
                  </a:cubicBezTo>
                  <a:cubicBezTo>
                    <a:pt x="18300" y="4887"/>
                    <a:pt x="18346" y="4917"/>
                    <a:pt x="18389" y="4953"/>
                  </a:cubicBezTo>
                  <a:cubicBezTo>
                    <a:pt x="18451" y="5004"/>
                    <a:pt x="18505" y="5066"/>
                    <a:pt x="18550" y="5136"/>
                  </a:cubicBezTo>
                  <a:lnTo>
                    <a:pt x="18694" y="5233"/>
                  </a:lnTo>
                  <a:lnTo>
                    <a:pt x="18831" y="5331"/>
                  </a:lnTo>
                  <a:lnTo>
                    <a:pt x="18885" y="5372"/>
                  </a:lnTo>
                  <a:lnTo>
                    <a:pt x="18785" y="5419"/>
                  </a:lnTo>
                  <a:lnTo>
                    <a:pt x="18721" y="5439"/>
                  </a:lnTo>
                  <a:lnTo>
                    <a:pt x="18745" y="5534"/>
                  </a:lnTo>
                  <a:lnTo>
                    <a:pt x="18818" y="5629"/>
                  </a:lnTo>
                  <a:cubicBezTo>
                    <a:pt x="18846" y="5650"/>
                    <a:pt x="18875" y="5672"/>
                    <a:pt x="18902" y="5696"/>
                  </a:cubicBezTo>
                  <a:cubicBezTo>
                    <a:pt x="18943" y="5732"/>
                    <a:pt x="18982" y="5770"/>
                    <a:pt x="19018" y="5812"/>
                  </a:cubicBezTo>
                  <a:lnTo>
                    <a:pt x="19064" y="5895"/>
                  </a:lnTo>
                  <a:lnTo>
                    <a:pt x="19146" y="5985"/>
                  </a:lnTo>
                  <a:lnTo>
                    <a:pt x="19078" y="6032"/>
                  </a:lnTo>
                  <a:lnTo>
                    <a:pt x="19119" y="6122"/>
                  </a:lnTo>
                  <a:lnTo>
                    <a:pt x="19040" y="6150"/>
                  </a:lnTo>
                  <a:cubicBezTo>
                    <a:pt x="19009" y="6117"/>
                    <a:pt x="18983" y="6080"/>
                    <a:pt x="18962" y="6039"/>
                  </a:cubicBezTo>
                  <a:cubicBezTo>
                    <a:pt x="18929" y="5975"/>
                    <a:pt x="18910" y="5902"/>
                    <a:pt x="18870" y="5844"/>
                  </a:cubicBezTo>
                  <a:cubicBezTo>
                    <a:pt x="18844" y="5806"/>
                    <a:pt x="18810" y="5776"/>
                    <a:pt x="18771" y="5756"/>
                  </a:cubicBezTo>
                  <a:cubicBezTo>
                    <a:pt x="18741" y="5731"/>
                    <a:pt x="18713" y="5704"/>
                    <a:pt x="18687" y="5673"/>
                  </a:cubicBezTo>
                  <a:cubicBezTo>
                    <a:pt x="18643" y="5620"/>
                    <a:pt x="18606" y="5559"/>
                    <a:pt x="18578" y="5492"/>
                  </a:cubicBezTo>
                  <a:lnTo>
                    <a:pt x="18488" y="5381"/>
                  </a:lnTo>
                  <a:lnTo>
                    <a:pt x="18392" y="5256"/>
                  </a:lnTo>
                  <a:lnTo>
                    <a:pt x="18331" y="5194"/>
                  </a:lnTo>
                  <a:lnTo>
                    <a:pt x="18249" y="5214"/>
                  </a:lnTo>
                  <a:lnTo>
                    <a:pt x="18307" y="5369"/>
                  </a:lnTo>
                  <a:lnTo>
                    <a:pt x="18368" y="5536"/>
                  </a:lnTo>
                  <a:cubicBezTo>
                    <a:pt x="18417" y="5611"/>
                    <a:pt x="18466" y="5688"/>
                    <a:pt x="18512" y="5766"/>
                  </a:cubicBezTo>
                  <a:cubicBezTo>
                    <a:pt x="18547" y="5825"/>
                    <a:pt x="18581" y="5884"/>
                    <a:pt x="18614" y="5944"/>
                  </a:cubicBezTo>
                  <a:cubicBezTo>
                    <a:pt x="18617" y="6005"/>
                    <a:pt x="18623" y="6065"/>
                    <a:pt x="18632" y="6125"/>
                  </a:cubicBezTo>
                  <a:cubicBezTo>
                    <a:pt x="18654" y="6257"/>
                    <a:pt x="18693" y="6384"/>
                    <a:pt x="18749" y="6502"/>
                  </a:cubicBezTo>
                  <a:lnTo>
                    <a:pt x="18801" y="6680"/>
                  </a:lnTo>
                  <a:cubicBezTo>
                    <a:pt x="18813" y="6708"/>
                    <a:pt x="18821" y="6738"/>
                    <a:pt x="18825" y="6768"/>
                  </a:cubicBezTo>
                  <a:cubicBezTo>
                    <a:pt x="18832" y="6809"/>
                    <a:pt x="18832" y="6850"/>
                    <a:pt x="18825" y="6890"/>
                  </a:cubicBezTo>
                  <a:lnTo>
                    <a:pt x="18843" y="6999"/>
                  </a:lnTo>
                  <a:lnTo>
                    <a:pt x="18854" y="7091"/>
                  </a:lnTo>
                  <a:lnTo>
                    <a:pt x="18867" y="7202"/>
                  </a:lnTo>
                  <a:lnTo>
                    <a:pt x="18867" y="7382"/>
                  </a:lnTo>
                  <a:lnTo>
                    <a:pt x="18792" y="7535"/>
                  </a:lnTo>
                  <a:lnTo>
                    <a:pt x="18728" y="7616"/>
                  </a:lnTo>
                  <a:lnTo>
                    <a:pt x="18674" y="7664"/>
                  </a:lnTo>
                  <a:lnTo>
                    <a:pt x="18620" y="7814"/>
                  </a:lnTo>
                  <a:lnTo>
                    <a:pt x="18620" y="7957"/>
                  </a:lnTo>
                  <a:lnTo>
                    <a:pt x="18636" y="8094"/>
                  </a:lnTo>
                  <a:lnTo>
                    <a:pt x="18646" y="8230"/>
                  </a:lnTo>
                  <a:lnTo>
                    <a:pt x="18640" y="8352"/>
                  </a:lnTo>
                  <a:lnTo>
                    <a:pt x="18598" y="8494"/>
                  </a:lnTo>
                  <a:lnTo>
                    <a:pt x="18552" y="8660"/>
                  </a:lnTo>
                  <a:lnTo>
                    <a:pt x="18594" y="8750"/>
                  </a:lnTo>
                  <a:lnTo>
                    <a:pt x="18686" y="8803"/>
                  </a:lnTo>
                  <a:lnTo>
                    <a:pt x="18784" y="8859"/>
                  </a:lnTo>
                  <a:lnTo>
                    <a:pt x="18864" y="8944"/>
                  </a:lnTo>
                  <a:lnTo>
                    <a:pt x="18992" y="8987"/>
                  </a:lnTo>
                  <a:lnTo>
                    <a:pt x="19058" y="9091"/>
                  </a:lnTo>
                  <a:lnTo>
                    <a:pt x="19149" y="9188"/>
                  </a:lnTo>
                  <a:lnTo>
                    <a:pt x="19187" y="9299"/>
                  </a:lnTo>
                  <a:lnTo>
                    <a:pt x="19193" y="9438"/>
                  </a:lnTo>
                  <a:lnTo>
                    <a:pt x="19203" y="9524"/>
                  </a:lnTo>
                  <a:lnTo>
                    <a:pt x="19175" y="9637"/>
                  </a:lnTo>
                  <a:lnTo>
                    <a:pt x="19129" y="9732"/>
                  </a:lnTo>
                  <a:lnTo>
                    <a:pt x="19099" y="9850"/>
                  </a:lnTo>
                  <a:lnTo>
                    <a:pt x="18968" y="9944"/>
                  </a:lnTo>
                  <a:lnTo>
                    <a:pt x="19059" y="10011"/>
                  </a:lnTo>
                  <a:lnTo>
                    <a:pt x="19121" y="9983"/>
                  </a:lnTo>
                  <a:lnTo>
                    <a:pt x="19127" y="10076"/>
                  </a:lnTo>
                  <a:lnTo>
                    <a:pt x="19069" y="10158"/>
                  </a:lnTo>
                  <a:lnTo>
                    <a:pt x="18953" y="10089"/>
                  </a:lnTo>
                  <a:lnTo>
                    <a:pt x="18919" y="10033"/>
                  </a:lnTo>
                  <a:lnTo>
                    <a:pt x="18849" y="9950"/>
                  </a:lnTo>
                  <a:lnTo>
                    <a:pt x="18833" y="9869"/>
                  </a:lnTo>
                  <a:lnTo>
                    <a:pt x="18833" y="9755"/>
                  </a:lnTo>
                  <a:lnTo>
                    <a:pt x="18809" y="9603"/>
                  </a:lnTo>
                  <a:lnTo>
                    <a:pt x="18773" y="9548"/>
                  </a:lnTo>
                  <a:lnTo>
                    <a:pt x="18677" y="9409"/>
                  </a:lnTo>
                  <a:cubicBezTo>
                    <a:pt x="18683" y="9382"/>
                    <a:pt x="18683" y="9354"/>
                    <a:pt x="18677" y="9328"/>
                  </a:cubicBezTo>
                  <a:cubicBezTo>
                    <a:pt x="18660" y="9261"/>
                    <a:pt x="18608" y="9215"/>
                    <a:pt x="18548" y="9214"/>
                  </a:cubicBezTo>
                  <a:lnTo>
                    <a:pt x="18524" y="9283"/>
                  </a:lnTo>
                  <a:lnTo>
                    <a:pt x="18439" y="9274"/>
                  </a:lnTo>
                  <a:lnTo>
                    <a:pt x="18391" y="9170"/>
                  </a:lnTo>
                  <a:lnTo>
                    <a:pt x="18360" y="9077"/>
                  </a:lnTo>
                  <a:lnTo>
                    <a:pt x="18312" y="8980"/>
                  </a:lnTo>
                  <a:lnTo>
                    <a:pt x="18254" y="8947"/>
                  </a:lnTo>
                  <a:lnTo>
                    <a:pt x="18202" y="8991"/>
                  </a:lnTo>
                  <a:lnTo>
                    <a:pt x="18126" y="9125"/>
                  </a:lnTo>
                  <a:lnTo>
                    <a:pt x="18116" y="9208"/>
                  </a:lnTo>
                  <a:lnTo>
                    <a:pt x="18045" y="9240"/>
                  </a:lnTo>
                  <a:cubicBezTo>
                    <a:pt x="18021" y="9248"/>
                    <a:pt x="17999" y="9265"/>
                    <a:pt x="17983" y="9289"/>
                  </a:cubicBezTo>
                  <a:cubicBezTo>
                    <a:pt x="17962" y="9320"/>
                    <a:pt x="17954" y="9359"/>
                    <a:pt x="17959" y="9398"/>
                  </a:cubicBezTo>
                  <a:lnTo>
                    <a:pt x="17889" y="9432"/>
                  </a:lnTo>
                  <a:lnTo>
                    <a:pt x="17865" y="9316"/>
                  </a:lnTo>
                  <a:cubicBezTo>
                    <a:pt x="17861" y="9286"/>
                    <a:pt x="17857" y="9256"/>
                    <a:pt x="17853" y="9226"/>
                  </a:cubicBezTo>
                  <a:cubicBezTo>
                    <a:pt x="17848" y="9184"/>
                    <a:pt x="17844" y="9142"/>
                    <a:pt x="17841" y="9101"/>
                  </a:cubicBezTo>
                  <a:lnTo>
                    <a:pt x="17811" y="8978"/>
                  </a:lnTo>
                  <a:lnTo>
                    <a:pt x="17699" y="8957"/>
                  </a:lnTo>
                  <a:lnTo>
                    <a:pt x="17699" y="9133"/>
                  </a:lnTo>
                  <a:lnTo>
                    <a:pt x="17676" y="9240"/>
                  </a:lnTo>
                  <a:lnTo>
                    <a:pt x="17580" y="9434"/>
                  </a:lnTo>
                  <a:lnTo>
                    <a:pt x="17522" y="9539"/>
                  </a:lnTo>
                  <a:lnTo>
                    <a:pt x="17459" y="9624"/>
                  </a:lnTo>
                  <a:lnTo>
                    <a:pt x="17500" y="9711"/>
                  </a:lnTo>
                  <a:lnTo>
                    <a:pt x="17578" y="9707"/>
                  </a:lnTo>
                  <a:lnTo>
                    <a:pt x="17646" y="9700"/>
                  </a:lnTo>
                  <a:lnTo>
                    <a:pt x="17712" y="9756"/>
                  </a:lnTo>
                  <a:lnTo>
                    <a:pt x="17786" y="9835"/>
                  </a:lnTo>
                  <a:lnTo>
                    <a:pt x="17826" y="9786"/>
                  </a:lnTo>
                  <a:lnTo>
                    <a:pt x="17866" y="9664"/>
                  </a:lnTo>
                  <a:lnTo>
                    <a:pt x="17963" y="9602"/>
                  </a:lnTo>
                  <a:lnTo>
                    <a:pt x="18083" y="9636"/>
                  </a:lnTo>
                  <a:lnTo>
                    <a:pt x="18197" y="9616"/>
                  </a:lnTo>
                  <a:lnTo>
                    <a:pt x="18276" y="9680"/>
                  </a:lnTo>
                  <a:cubicBezTo>
                    <a:pt x="18282" y="9705"/>
                    <a:pt x="18281" y="9731"/>
                    <a:pt x="18274" y="9755"/>
                  </a:cubicBezTo>
                  <a:cubicBezTo>
                    <a:pt x="18257" y="9808"/>
                    <a:pt x="18210" y="9840"/>
                    <a:pt x="18162" y="9833"/>
                  </a:cubicBezTo>
                  <a:cubicBezTo>
                    <a:pt x="18155" y="9874"/>
                    <a:pt x="18147" y="9915"/>
                    <a:pt x="18138" y="9956"/>
                  </a:cubicBezTo>
                  <a:cubicBezTo>
                    <a:pt x="18126" y="10010"/>
                    <a:pt x="18112" y="10063"/>
                    <a:pt x="18097" y="10116"/>
                  </a:cubicBezTo>
                  <a:cubicBezTo>
                    <a:pt x="18086" y="10143"/>
                    <a:pt x="18072" y="10169"/>
                    <a:pt x="18057" y="10194"/>
                  </a:cubicBezTo>
                  <a:cubicBezTo>
                    <a:pt x="18040" y="10224"/>
                    <a:pt x="18020" y="10252"/>
                    <a:pt x="17997" y="10277"/>
                  </a:cubicBezTo>
                  <a:cubicBezTo>
                    <a:pt x="17998" y="10320"/>
                    <a:pt x="18013" y="10362"/>
                    <a:pt x="18040" y="10393"/>
                  </a:cubicBezTo>
                  <a:cubicBezTo>
                    <a:pt x="18064" y="10421"/>
                    <a:pt x="18096" y="10439"/>
                    <a:pt x="18130" y="10444"/>
                  </a:cubicBezTo>
                  <a:lnTo>
                    <a:pt x="18237" y="10513"/>
                  </a:lnTo>
                  <a:lnTo>
                    <a:pt x="18339" y="10605"/>
                  </a:lnTo>
                  <a:lnTo>
                    <a:pt x="18405" y="10695"/>
                  </a:lnTo>
                  <a:lnTo>
                    <a:pt x="18507" y="10743"/>
                  </a:lnTo>
                  <a:lnTo>
                    <a:pt x="18585" y="10812"/>
                  </a:lnTo>
                  <a:lnTo>
                    <a:pt x="18660" y="10944"/>
                  </a:lnTo>
                  <a:lnTo>
                    <a:pt x="18643" y="11076"/>
                  </a:lnTo>
                  <a:lnTo>
                    <a:pt x="18626" y="11201"/>
                  </a:lnTo>
                  <a:lnTo>
                    <a:pt x="18690" y="11249"/>
                  </a:lnTo>
                  <a:lnTo>
                    <a:pt x="18770" y="11159"/>
                  </a:lnTo>
                  <a:lnTo>
                    <a:pt x="18844" y="11280"/>
                  </a:lnTo>
                  <a:lnTo>
                    <a:pt x="18844" y="11534"/>
                  </a:lnTo>
                  <a:cubicBezTo>
                    <a:pt x="18847" y="11572"/>
                    <a:pt x="18847" y="11611"/>
                    <a:pt x="18844" y="11650"/>
                  </a:cubicBezTo>
                  <a:cubicBezTo>
                    <a:pt x="18838" y="11724"/>
                    <a:pt x="18821" y="11797"/>
                    <a:pt x="18794" y="11865"/>
                  </a:cubicBezTo>
                  <a:lnTo>
                    <a:pt x="18788" y="11992"/>
                  </a:lnTo>
                  <a:lnTo>
                    <a:pt x="18778" y="12087"/>
                  </a:lnTo>
                  <a:lnTo>
                    <a:pt x="18754" y="12223"/>
                  </a:lnTo>
                  <a:lnTo>
                    <a:pt x="18761" y="12362"/>
                  </a:lnTo>
                  <a:lnTo>
                    <a:pt x="18748" y="12524"/>
                  </a:lnTo>
                  <a:cubicBezTo>
                    <a:pt x="18728" y="12562"/>
                    <a:pt x="18711" y="12603"/>
                    <a:pt x="18696" y="12644"/>
                  </a:cubicBezTo>
                  <a:cubicBezTo>
                    <a:pt x="18677" y="12700"/>
                    <a:pt x="18663" y="12759"/>
                    <a:pt x="18654" y="12818"/>
                  </a:cubicBezTo>
                  <a:lnTo>
                    <a:pt x="18618" y="12978"/>
                  </a:lnTo>
                  <a:lnTo>
                    <a:pt x="18584" y="13112"/>
                  </a:lnTo>
                  <a:lnTo>
                    <a:pt x="18538" y="13262"/>
                  </a:lnTo>
                  <a:lnTo>
                    <a:pt x="18492" y="13364"/>
                  </a:lnTo>
                  <a:lnTo>
                    <a:pt x="18426" y="13433"/>
                  </a:lnTo>
                  <a:lnTo>
                    <a:pt x="18368" y="13467"/>
                  </a:lnTo>
                  <a:lnTo>
                    <a:pt x="18254" y="13522"/>
                  </a:lnTo>
                  <a:lnTo>
                    <a:pt x="18200" y="13571"/>
                  </a:lnTo>
                  <a:lnTo>
                    <a:pt x="18073" y="13728"/>
                  </a:lnTo>
                  <a:lnTo>
                    <a:pt x="17997" y="13832"/>
                  </a:lnTo>
                  <a:lnTo>
                    <a:pt x="17882" y="13943"/>
                  </a:lnTo>
                  <a:lnTo>
                    <a:pt x="17824" y="13982"/>
                  </a:lnTo>
                  <a:lnTo>
                    <a:pt x="17663" y="14056"/>
                  </a:lnTo>
                  <a:lnTo>
                    <a:pt x="17593" y="14135"/>
                  </a:lnTo>
                  <a:lnTo>
                    <a:pt x="17520" y="14269"/>
                  </a:lnTo>
                  <a:lnTo>
                    <a:pt x="17593" y="14387"/>
                  </a:lnTo>
                  <a:lnTo>
                    <a:pt x="17677" y="14527"/>
                  </a:lnTo>
                  <a:lnTo>
                    <a:pt x="17643" y="14626"/>
                  </a:lnTo>
                  <a:lnTo>
                    <a:pt x="17636" y="14768"/>
                  </a:lnTo>
                  <a:lnTo>
                    <a:pt x="17568" y="14904"/>
                  </a:lnTo>
                  <a:lnTo>
                    <a:pt x="17436" y="15018"/>
                  </a:lnTo>
                  <a:cubicBezTo>
                    <a:pt x="17409" y="15023"/>
                    <a:pt x="17382" y="15020"/>
                    <a:pt x="17358" y="15008"/>
                  </a:cubicBezTo>
                  <a:cubicBezTo>
                    <a:pt x="17303" y="14984"/>
                    <a:pt x="17265" y="14924"/>
                    <a:pt x="17262" y="14857"/>
                  </a:cubicBezTo>
                  <a:cubicBezTo>
                    <a:pt x="17265" y="14804"/>
                    <a:pt x="17277" y="14752"/>
                    <a:pt x="17296" y="14704"/>
                  </a:cubicBezTo>
                  <a:cubicBezTo>
                    <a:pt x="17318" y="14649"/>
                    <a:pt x="17350" y="14599"/>
                    <a:pt x="17390" y="14559"/>
                  </a:cubicBezTo>
                  <a:lnTo>
                    <a:pt x="17402" y="14408"/>
                  </a:lnTo>
                  <a:lnTo>
                    <a:pt x="17350" y="14299"/>
                  </a:lnTo>
                  <a:lnTo>
                    <a:pt x="17205" y="14265"/>
                  </a:lnTo>
                  <a:lnTo>
                    <a:pt x="17099" y="14410"/>
                  </a:lnTo>
                  <a:cubicBezTo>
                    <a:pt x="17077" y="14469"/>
                    <a:pt x="17043" y="14522"/>
                    <a:pt x="17001" y="14563"/>
                  </a:cubicBezTo>
                  <a:cubicBezTo>
                    <a:pt x="16963" y="14600"/>
                    <a:pt x="16919" y="14627"/>
                    <a:pt x="16872" y="14644"/>
                  </a:cubicBezTo>
                  <a:lnTo>
                    <a:pt x="16764" y="14827"/>
                  </a:lnTo>
                  <a:lnTo>
                    <a:pt x="16758" y="14963"/>
                  </a:lnTo>
                  <a:lnTo>
                    <a:pt x="16816" y="15102"/>
                  </a:lnTo>
                  <a:lnTo>
                    <a:pt x="16917" y="15189"/>
                  </a:lnTo>
                  <a:lnTo>
                    <a:pt x="16995" y="15259"/>
                  </a:lnTo>
                  <a:lnTo>
                    <a:pt x="17164" y="15392"/>
                  </a:lnTo>
                  <a:lnTo>
                    <a:pt x="17290" y="15494"/>
                  </a:lnTo>
                  <a:lnTo>
                    <a:pt x="17357" y="15555"/>
                  </a:lnTo>
                  <a:lnTo>
                    <a:pt x="17423" y="15686"/>
                  </a:lnTo>
                  <a:lnTo>
                    <a:pt x="17495" y="15781"/>
                  </a:lnTo>
                  <a:lnTo>
                    <a:pt x="17557" y="15857"/>
                  </a:lnTo>
                  <a:lnTo>
                    <a:pt x="17611" y="15968"/>
                  </a:lnTo>
                  <a:lnTo>
                    <a:pt x="17617" y="16099"/>
                  </a:lnTo>
                  <a:lnTo>
                    <a:pt x="17637" y="16277"/>
                  </a:lnTo>
                  <a:lnTo>
                    <a:pt x="17613" y="16444"/>
                  </a:lnTo>
                  <a:lnTo>
                    <a:pt x="17583" y="16550"/>
                  </a:lnTo>
                  <a:lnTo>
                    <a:pt x="17433" y="16695"/>
                  </a:lnTo>
                  <a:lnTo>
                    <a:pt x="17264" y="16800"/>
                  </a:lnTo>
                  <a:lnTo>
                    <a:pt x="17168" y="16910"/>
                  </a:lnTo>
                  <a:cubicBezTo>
                    <a:pt x="17158" y="16955"/>
                    <a:pt x="17146" y="16999"/>
                    <a:pt x="17134" y="17042"/>
                  </a:cubicBezTo>
                  <a:cubicBezTo>
                    <a:pt x="17110" y="17127"/>
                    <a:pt x="17082" y="17210"/>
                    <a:pt x="17050" y="17292"/>
                  </a:cubicBezTo>
                  <a:lnTo>
                    <a:pt x="16971" y="17416"/>
                  </a:lnTo>
                  <a:lnTo>
                    <a:pt x="16887" y="17476"/>
                  </a:lnTo>
                  <a:lnTo>
                    <a:pt x="16831" y="17382"/>
                  </a:lnTo>
                  <a:cubicBezTo>
                    <a:pt x="16842" y="17347"/>
                    <a:pt x="16850" y="17310"/>
                    <a:pt x="16855" y="17273"/>
                  </a:cubicBezTo>
                  <a:cubicBezTo>
                    <a:pt x="16863" y="17213"/>
                    <a:pt x="16863" y="17153"/>
                    <a:pt x="16855" y="17093"/>
                  </a:cubicBezTo>
                  <a:lnTo>
                    <a:pt x="16716" y="17130"/>
                  </a:lnTo>
                  <a:cubicBezTo>
                    <a:pt x="16720" y="17165"/>
                    <a:pt x="16703" y="17199"/>
                    <a:pt x="16674" y="17213"/>
                  </a:cubicBezTo>
                  <a:cubicBezTo>
                    <a:pt x="16638" y="17230"/>
                    <a:pt x="16597" y="17212"/>
                    <a:pt x="16581" y="17171"/>
                  </a:cubicBezTo>
                  <a:lnTo>
                    <a:pt x="16484" y="17088"/>
                  </a:lnTo>
                  <a:lnTo>
                    <a:pt x="16420" y="16906"/>
                  </a:lnTo>
                  <a:lnTo>
                    <a:pt x="16345" y="16885"/>
                  </a:lnTo>
                  <a:lnTo>
                    <a:pt x="16272" y="16837"/>
                  </a:lnTo>
                  <a:cubicBezTo>
                    <a:pt x="16239" y="16823"/>
                    <a:pt x="16205" y="16811"/>
                    <a:pt x="16170" y="16802"/>
                  </a:cubicBezTo>
                  <a:cubicBezTo>
                    <a:pt x="16116" y="16788"/>
                    <a:pt x="16061" y="16781"/>
                    <a:pt x="16005" y="16781"/>
                  </a:cubicBezTo>
                  <a:cubicBezTo>
                    <a:pt x="15991" y="16748"/>
                    <a:pt x="15965" y="16723"/>
                    <a:pt x="15934" y="16714"/>
                  </a:cubicBezTo>
                  <a:cubicBezTo>
                    <a:pt x="15886" y="16700"/>
                    <a:pt x="15835" y="16726"/>
                    <a:pt x="15811" y="16776"/>
                  </a:cubicBezTo>
                  <a:lnTo>
                    <a:pt x="15872" y="16973"/>
                  </a:lnTo>
                  <a:cubicBezTo>
                    <a:pt x="15869" y="17007"/>
                    <a:pt x="15863" y="17041"/>
                    <a:pt x="15854" y="17074"/>
                  </a:cubicBezTo>
                  <a:cubicBezTo>
                    <a:pt x="15840" y="17130"/>
                    <a:pt x="15819" y="17183"/>
                    <a:pt x="15792" y="17232"/>
                  </a:cubicBezTo>
                  <a:lnTo>
                    <a:pt x="15763" y="17357"/>
                  </a:lnTo>
                  <a:lnTo>
                    <a:pt x="15740" y="17479"/>
                  </a:lnTo>
                  <a:lnTo>
                    <a:pt x="15788" y="17534"/>
                  </a:lnTo>
                  <a:lnTo>
                    <a:pt x="15856" y="17571"/>
                  </a:lnTo>
                  <a:lnTo>
                    <a:pt x="15904" y="17640"/>
                  </a:lnTo>
                  <a:lnTo>
                    <a:pt x="16048" y="17874"/>
                  </a:lnTo>
                  <a:lnTo>
                    <a:pt x="16109" y="17999"/>
                  </a:lnTo>
                  <a:lnTo>
                    <a:pt x="16227" y="17999"/>
                  </a:lnTo>
                  <a:lnTo>
                    <a:pt x="16289" y="17992"/>
                  </a:lnTo>
                  <a:lnTo>
                    <a:pt x="16383" y="18054"/>
                  </a:lnTo>
                  <a:lnTo>
                    <a:pt x="16450" y="18110"/>
                  </a:lnTo>
                  <a:lnTo>
                    <a:pt x="16524" y="18154"/>
                  </a:lnTo>
                  <a:lnTo>
                    <a:pt x="16592" y="18218"/>
                  </a:lnTo>
                  <a:lnTo>
                    <a:pt x="16628" y="18311"/>
                  </a:lnTo>
                  <a:lnTo>
                    <a:pt x="16662" y="18452"/>
                  </a:lnTo>
                  <a:lnTo>
                    <a:pt x="16732" y="18566"/>
                  </a:lnTo>
                  <a:lnTo>
                    <a:pt x="16780" y="18628"/>
                  </a:lnTo>
                  <a:lnTo>
                    <a:pt x="16815" y="18695"/>
                  </a:lnTo>
                  <a:lnTo>
                    <a:pt x="16927" y="18920"/>
                  </a:lnTo>
                  <a:lnTo>
                    <a:pt x="16981" y="18961"/>
                  </a:lnTo>
                  <a:lnTo>
                    <a:pt x="16965" y="19077"/>
                  </a:lnTo>
                  <a:lnTo>
                    <a:pt x="16973" y="19201"/>
                  </a:lnTo>
                  <a:lnTo>
                    <a:pt x="16903" y="19278"/>
                  </a:lnTo>
                  <a:cubicBezTo>
                    <a:pt x="16882" y="19321"/>
                    <a:pt x="16837" y="19340"/>
                    <a:pt x="16796" y="19323"/>
                  </a:cubicBezTo>
                  <a:cubicBezTo>
                    <a:pt x="16774" y="19314"/>
                    <a:pt x="16756" y="19296"/>
                    <a:pt x="16746" y="19273"/>
                  </a:cubicBezTo>
                  <a:cubicBezTo>
                    <a:pt x="16736" y="19250"/>
                    <a:pt x="16733" y="19223"/>
                    <a:pt x="16740" y="19196"/>
                  </a:cubicBezTo>
                  <a:lnTo>
                    <a:pt x="16722" y="19351"/>
                  </a:lnTo>
                  <a:lnTo>
                    <a:pt x="16764" y="19424"/>
                  </a:lnTo>
                  <a:lnTo>
                    <a:pt x="16881" y="19424"/>
                  </a:lnTo>
                  <a:lnTo>
                    <a:pt x="16939" y="19512"/>
                  </a:lnTo>
                  <a:lnTo>
                    <a:pt x="16985" y="19572"/>
                  </a:lnTo>
                  <a:lnTo>
                    <a:pt x="17053" y="19471"/>
                  </a:lnTo>
                  <a:lnTo>
                    <a:pt x="17192" y="19424"/>
                  </a:lnTo>
                  <a:lnTo>
                    <a:pt x="17240" y="19524"/>
                  </a:lnTo>
                  <a:lnTo>
                    <a:pt x="17380" y="19549"/>
                  </a:lnTo>
                  <a:lnTo>
                    <a:pt x="17456" y="19452"/>
                  </a:lnTo>
                  <a:cubicBezTo>
                    <a:pt x="17476" y="19409"/>
                    <a:pt x="17517" y="19384"/>
                    <a:pt x="17559" y="19389"/>
                  </a:cubicBezTo>
                  <a:cubicBezTo>
                    <a:pt x="17608" y="19395"/>
                    <a:pt x="17647" y="19439"/>
                    <a:pt x="17653" y="19496"/>
                  </a:cubicBezTo>
                  <a:lnTo>
                    <a:pt x="17540" y="19602"/>
                  </a:lnTo>
                  <a:lnTo>
                    <a:pt x="17332" y="19651"/>
                  </a:lnTo>
                  <a:lnTo>
                    <a:pt x="17249" y="19678"/>
                  </a:lnTo>
                  <a:cubicBezTo>
                    <a:pt x="17248" y="19715"/>
                    <a:pt x="17246" y="19752"/>
                    <a:pt x="17243" y="19789"/>
                  </a:cubicBezTo>
                  <a:cubicBezTo>
                    <a:pt x="17239" y="19830"/>
                    <a:pt x="17233" y="19870"/>
                    <a:pt x="17224" y="19910"/>
                  </a:cubicBezTo>
                  <a:cubicBezTo>
                    <a:pt x="17200" y="19939"/>
                    <a:pt x="17182" y="19976"/>
                    <a:pt x="17175" y="20016"/>
                  </a:cubicBezTo>
                  <a:cubicBezTo>
                    <a:pt x="17167" y="20055"/>
                    <a:pt x="17168" y="20096"/>
                    <a:pt x="17179" y="20134"/>
                  </a:cubicBezTo>
                  <a:cubicBezTo>
                    <a:pt x="17194" y="20153"/>
                    <a:pt x="17215" y="20164"/>
                    <a:pt x="17237" y="20166"/>
                  </a:cubicBezTo>
                  <a:cubicBezTo>
                    <a:pt x="17273" y="20170"/>
                    <a:pt x="17306" y="20148"/>
                    <a:pt x="17339" y="20132"/>
                  </a:cubicBezTo>
                  <a:cubicBezTo>
                    <a:pt x="17390" y="20106"/>
                    <a:pt x="17443" y="20090"/>
                    <a:pt x="17498" y="20085"/>
                  </a:cubicBezTo>
                  <a:lnTo>
                    <a:pt x="17633" y="20097"/>
                  </a:lnTo>
                  <a:lnTo>
                    <a:pt x="17739" y="20097"/>
                  </a:lnTo>
                  <a:lnTo>
                    <a:pt x="17853" y="20055"/>
                  </a:lnTo>
                  <a:lnTo>
                    <a:pt x="17928" y="20016"/>
                  </a:lnTo>
                  <a:lnTo>
                    <a:pt x="18088" y="19882"/>
                  </a:lnTo>
                  <a:lnTo>
                    <a:pt x="18190" y="19861"/>
                  </a:lnTo>
                  <a:lnTo>
                    <a:pt x="18338" y="19813"/>
                  </a:lnTo>
                  <a:lnTo>
                    <a:pt x="18437" y="19787"/>
                  </a:lnTo>
                  <a:lnTo>
                    <a:pt x="18586" y="19718"/>
                  </a:lnTo>
                  <a:lnTo>
                    <a:pt x="18676" y="19738"/>
                  </a:lnTo>
                  <a:lnTo>
                    <a:pt x="18731" y="19812"/>
                  </a:lnTo>
                  <a:lnTo>
                    <a:pt x="18828" y="19784"/>
                  </a:lnTo>
                  <a:lnTo>
                    <a:pt x="18946" y="19749"/>
                  </a:lnTo>
                  <a:lnTo>
                    <a:pt x="19089" y="19668"/>
                  </a:lnTo>
                  <a:lnTo>
                    <a:pt x="19189" y="19585"/>
                  </a:lnTo>
                  <a:lnTo>
                    <a:pt x="19342" y="19469"/>
                  </a:lnTo>
                  <a:lnTo>
                    <a:pt x="19486" y="19425"/>
                  </a:lnTo>
                  <a:lnTo>
                    <a:pt x="19602" y="19377"/>
                  </a:lnTo>
                  <a:lnTo>
                    <a:pt x="19649" y="19317"/>
                  </a:lnTo>
                  <a:lnTo>
                    <a:pt x="19713" y="19254"/>
                  </a:lnTo>
                  <a:lnTo>
                    <a:pt x="19775" y="19215"/>
                  </a:lnTo>
                  <a:lnTo>
                    <a:pt x="19939" y="19129"/>
                  </a:lnTo>
                  <a:lnTo>
                    <a:pt x="19999" y="19053"/>
                  </a:lnTo>
                  <a:lnTo>
                    <a:pt x="20069" y="18977"/>
                  </a:lnTo>
                  <a:cubicBezTo>
                    <a:pt x="20101" y="18956"/>
                    <a:pt x="20134" y="18937"/>
                    <a:pt x="20167" y="18919"/>
                  </a:cubicBezTo>
                  <a:cubicBezTo>
                    <a:pt x="20238" y="18881"/>
                    <a:pt x="20311" y="18849"/>
                    <a:pt x="20386" y="18824"/>
                  </a:cubicBezTo>
                  <a:lnTo>
                    <a:pt x="20450" y="18785"/>
                  </a:lnTo>
                  <a:lnTo>
                    <a:pt x="20516" y="18669"/>
                  </a:lnTo>
                  <a:cubicBezTo>
                    <a:pt x="20515" y="18643"/>
                    <a:pt x="20519" y="18617"/>
                    <a:pt x="20528" y="18593"/>
                  </a:cubicBezTo>
                  <a:cubicBezTo>
                    <a:pt x="20549" y="18541"/>
                    <a:pt x="20591" y="18504"/>
                    <a:pt x="20641" y="18496"/>
                  </a:cubicBezTo>
                  <a:cubicBezTo>
                    <a:pt x="20669" y="18494"/>
                    <a:pt x="20697" y="18487"/>
                    <a:pt x="20723" y="18475"/>
                  </a:cubicBezTo>
                  <a:cubicBezTo>
                    <a:pt x="20775" y="18452"/>
                    <a:pt x="20819" y="18410"/>
                    <a:pt x="20850" y="18357"/>
                  </a:cubicBezTo>
                  <a:lnTo>
                    <a:pt x="20910" y="18315"/>
                  </a:lnTo>
                  <a:lnTo>
                    <a:pt x="20982" y="18211"/>
                  </a:lnTo>
                  <a:lnTo>
                    <a:pt x="21046" y="18112"/>
                  </a:lnTo>
                  <a:cubicBezTo>
                    <a:pt x="21062" y="18061"/>
                    <a:pt x="21082" y="18012"/>
                    <a:pt x="21106" y="17966"/>
                  </a:cubicBezTo>
                  <a:cubicBezTo>
                    <a:pt x="21136" y="17909"/>
                    <a:pt x="21173" y="17857"/>
                    <a:pt x="21214" y="17811"/>
                  </a:cubicBezTo>
                  <a:lnTo>
                    <a:pt x="21331" y="17756"/>
                  </a:lnTo>
                  <a:lnTo>
                    <a:pt x="21303" y="17850"/>
                  </a:lnTo>
                  <a:cubicBezTo>
                    <a:pt x="21282" y="17880"/>
                    <a:pt x="21261" y="17910"/>
                    <a:pt x="21240" y="17941"/>
                  </a:cubicBezTo>
                  <a:cubicBezTo>
                    <a:pt x="21206" y="17991"/>
                    <a:pt x="21173" y="18042"/>
                    <a:pt x="21140" y="18093"/>
                  </a:cubicBezTo>
                  <a:cubicBezTo>
                    <a:pt x="21111" y="18137"/>
                    <a:pt x="21081" y="18180"/>
                    <a:pt x="21049" y="18221"/>
                  </a:cubicBezTo>
                  <a:cubicBezTo>
                    <a:pt x="20946" y="18353"/>
                    <a:pt x="20827" y="18468"/>
                    <a:pt x="20695" y="18561"/>
                  </a:cubicBezTo>
                  <a:lnTo>
                    <a:pt x="20598" y="18658"/>
                  </a:lnTo>
                  <a:cubicBezTo>
                    <a:pt x="20607" y="18693"/>
                    <a:pt x="20609" y="18730"/>
                    <a:pt x="20604" y="18766"/>
                  </a:cubicBezTo>
                  <a:cubicBezTo>
                    <a:pt x="20588" y="18879"/>
                    <a:pt x="20510" y="18966"/>
                    <a:pt x="20411" y="18979"/>
                  </a:cubicBezTo>
                  <a:cubicBezTo>
                    <a:pt x="20376" y="19034"/>
                    <a:pt x="20343" y="19091"/>
                    <a:pt x="20311" y="19148"/>
                  </a:cubicBezTo>
                  <a:cubicBezTo>
                    <a:pt x="20282" y="19202"/>
                    <a:pt x="20253" y="19256"/>
                    <a:pt x="20215" y="19301"/>
                  </a:cubicBezTo>
                  <a:cubicBezTo>
                    <a:pt x="20184" y="19336"/>
                    <a:pt x="20148" y="19363"/>
                    <a:pt x="20108" y="19382"/>
                  </a:cubicBezTo>
                  <a:lnTo>
                    <a:pt x="19940" y="19354"/>
                  </a:lnTo>
                  <a:lnTo>
                    <a:pt x="20080" y="19165"/>
                  </a:lnTo>
                  <a:lnTo>
                    <a:pt x="20174" y="19137"/>
                  </a:lnTo>
                  <a:lnTo>
                    <a:pt x="20262" y="19012"/>
                  </a:lnTo>
                  <a:lnTo>
                    <a:pt x="20148" y="19047"/>
                  </a:lnTo>
                  <a:lnTo>
                    <a:pt x="20078" y="19082"/>
                  </a:lnTo>
                  <a:lnTo>
                    <a:pt x="19988" y="19179"/>
                  </a:lnTo>
                  <a:cubicBezTo>
                    <a:pt x="19967" y="19209"/>
                    <a:pt x="19943" y="19237"/>
                    <a:pt x="19916" y="19262"/>
                  </a:cubicBezTo>
                  <a:cubicBezTo>
                    <a:pt x="19878" y="19297"/>
                    <a:pt x="19835" y="19324"/>
                    <a:pt x="19791" y="19350"/>
                  </a:cubicBezTo>
                  <a:cubicBezTo>
                    <a:pt x="19751" y="19374"/>
                    <a:pt x="19711" y="19397"/>
                    <a:pt x="19671" y="19419"/>
                  </a:cubicBezTo>
                  <a:lnTo>
                    <a:pt x="19578" y="19463"/>
                  </a:lnTo>
                  <a:lnTo>
                    <a:pt x="19444" y="19530"/>
                  </a:lnTo>
                  <a:lnTo>
                    <a:pt x="19322" y="19620"/>
                  </a:lnTo>
                  <a:cubicBezTo>
                    <a:pt x="19275" y="19676"/>
                    <a:pt x="19222" y="19724"/>
                    <a:pt x="19165" y="19763"/>
                  </a:cubicBezTo>
                  <a:cubicBezTo>
                    <a:pt x="19107" y="19803"/>
                    <a:pt x="19045" y="19833"/>
                    <a:pt x="18980" y="19854"/>
                  </a:cubicBezTo>
                  <a:cubicBezTo>
                    <a:pt x="18942" y="19865"/>
                    <a:pt x="18904" y="19876"/>
                    <a:pt x="18866" y="19888"/>
                  </a:cubicBezTo>
                  <a:cubicBezTo>
                    <a:pt x="18783" y="19914"/>
                    <a:pt x="18699" y="19940"/>
                    <a:pt x="18617" y="19969"/>
                  </a:cubicBezTo>
                  <a:cubicBezTo>
                    <a:pt x="18571" y="19992"/>
                    <a:pt x="18524" y="20013"/>
                    <a:pt x="18476" y="20034"/>
                  </a:cubicBezTo>
                  <a:cubicBezTo>
                    <a:pt x="18431" y="20053"/>
                    <a:pt x="18386" y="20070"/>
                    <a:pt x="18340" y="20087"/>
                  </a:cubicBezTo>
                  <a:cubicBezTo>
                    <a:pt x="18309" y="20102"/>
                    <a:pt x="18278" y="20117"/>
                    <a:pt x="18247" y="20133"/>
                  </a:cubicBezTo>
                  <a:cubicBezTo>
                    <a:pt x="18182" y="20167"/>
                    <a:pt x="18117" y="20203"/>
                    <a:pt x="18053" y="20242"/>
                  </a:cubicBezTo>
                  <a:lnTo>
                    <a:pt x="17728" y="20325"/>
                  </a:lnTo>
                  <a:lnTo>
                    <a:pt x="17372" y="20415"/>
                  </a:lnTo>
                  <a:cubicBezTo>
                    <a:pt x="17344" y="20407"/>
                    <a:pt x="17315" y="20409"/>
                    <a:pt x="17288" y="20422"/>
                  </a:cubicBezTo>
                  <a:cubicBezTo>
                    <a:pt x="17235" y="20448"/>
                    <a:pt x="17202" y="20509"/>
                    <a:pt x="17204" y="20575"/>
                  </a:cubicBezTo>
                  <a:lnTo>
                    <a:pt x="17087" y="20483"/>
                  </a:lnTo>
                  <a:cubicBezTo>
                    <a:pt x="17061" y="20489"/>
                    <a:pt x="17034" y="20475"/>
                    <a:pt x="17021" y="20448"/>
                  </a:cubicBezTo>
                  <a:cubicBezTo>
                    <a:pt x="16997" y="20396"/>
                    <a:pt x="17028" y="20333"/>
                    <a:pt x="17079" y="20332"/>
                  </a:cubicBezTo>
                  <a:cubicBezTo>
                    <a:pt x="17065" y="20293"/>
                    <a:pt x="17036" y="20263"/>
                    <a:pt x="17001" y="20249"/>
                  </a:cubicBezTo>
                  <a:cubicBezTo>
                    <a:pt x="16951" y="20230"/>
                    <a:pt x="16897" y="20245"/>
                    <a:pt x="16861" y="20288"/>
                  </a:cubicBezTo>
                  <a:lnTo>
                    <a:pt x="16748" y="20281"/>
                  </a:lnTo>
                  <a:lnTo>
                    <a:pt x="16402" y="20084"/>
                  </a:lnTo>
                  <a:cubicBezTo>
                    <a:pt x="16357" y="20073"/>
                    <a:pt x="16314" y="20050"/>
                    <a:pt x="16279" y="20015"/>
                  </a:cubicBezTo>
                  <a:cubicBezTo>
                    <a:pt x="16239" y="19977"/>
                    <a:pt x="16209" y="19928"/>
                    <a:pt x="16192" y="19872"/>
                  </a:cubicBezTo>
                  <a:lnTo>
                    <a:pt x="16066" y="19698"/>
                  </a:lnTo>
                  <a:lnTo>
                    <a:pt x="15915" y="19517"/>
                  </a:lnTo>
                  <a:lnTo>
                    <a:pt x="15785" y="19421"/>
                  </a:lnTo>
                  <a:lnTo>
                    <a:pt x="15762" y="19360"/>
                  </a:lnTo>
                  <a:lnTo>
                    <a:pt x="15647" y="19258"/>
                  </a:lnTo>
                  <a:lnTo>
                    <a:pt x="15574" y="19232"/>
                  </a:lnTo>
                  <a:lnTo>
                    <a:pt x="15482" y="19232"/>
                  </a:lnTo>
                  <a:lnTo>
                    <a:pt x="15415" y="19294"/>
                  </a:lnTo>
                  <a:lnTo>
                    <a:pt x="15421" y="19158"/>
                  </a:lnTo>
                  <a:lnTo>
                    <a:pt x="15404" y="19068"/>
                  </a:lnTo>
                  <a:lnTo>
                    <a:pt x="15229" y="19019"/>
                  </a:lnTo>
                  <a:lnTo>
                    <a:pt x="15095" y="18950"/>
                  </a:lnTo>
                  <a:lnTo>
                    <a:pt x="15050" y="18841"/>
                  </a:lnTo>
                  <a:lnTo>
                    <a:pt x="14913" y="18702"/>
                  </a:lnTo>
                  <a:lnTo>
                    <a:pt x="14922" y="18563"/>
                  </a:lnTo>
                  <a:cubicBezTo>
                    <a:pt x="14944" y="18547"/>
                    <a:pt x="14969" y="18536"/>
                    <a:pt x="14995" y="18533"/>
                  </a:cubicBezTo>
                  <a:cubicBezTo>
                    <a:pt x="15045" y="18527"/>
                    <a:pt x="15094" y="18547"/>
                    <a:pt x="15130" y="18586"/>
                  </a:cubicBezTo>
                  <a:lnTo>
                    <a:pt x="15250" y="18579"/>
                  </a:lnTo>
                  <a:cubicBezTo>
                    <a:pt x="15275" y="18565"/>
                    <a:pt x="15303" y="18558"/>
                    <a:pt x="15331" y="18558"/>
                  </a:cubicBezTo>
                  <a:cubicBezTo>
                    <a:pt x="15371" y="18559"/>
                    <a:pt x="15410" y="18575"/>
                    <a:pt x="15441" y="18605"/>
                  </a:cubicBezTo>
                  <a:cubicBezTo>
                    <a:pt x="15463" y="18645"/>
                    <a:pt x="15493" y="18677"/>
                    <a:pt x="15529" y="18699"/>
                  </a:cubicBezTo>
                  <a:cubicBezTo>
                    <a:pt x="15566" y="18722"/>
                    <a:pt x="15608" y="18732"/>
                    <a:pt x="15648" y="18746"/>
                  </a:cubicBezTo>
                  <a:cubicBezTo>
                    <a:pt x="15700" y="18763"/>
                    <a:pt x="15751" y="18785"/>
                    <a:pt x="15800" y="18813"/>
                  </a:cubicBezTo>
                  <a:lnTo>
                    <a:pt x="15933" y="18847"/>
                  </a:lnTo>
                  <a:lnTo>
                    <a:pt x="16015" y="18921"/>
                  </a:lnTo>
                  <a:lnTo>
                    <a:pt x="16117" y="18979"/>
                  </a:lnTo>
                  <a:lnTo>
                    <a:pt x="16310" y="18979"/>
                  </a:lnTo>
                  <a:cubicBezTo>
                    <a:pt x="16320" y="18986"/>
                    <a:pt x="16331" y="18992"/>
                    <a:pt x="16342" y="18996"/>
                  </a:cubicBezTo>
                  <a:cubicBezTo>
                    <a:pt x="16366" y="19006"/>
                    <a:pt x="16392" y="19009"/>
                    <a:pt x="16417" y="19014"/>
                  </a:cubicBezTo>
                  <a:cubicBezTo>
                    <a:pt x="16466" y="19024"/>
                    <a:pt x="16514" y="19042"/>
                    <a:pt x="16559" y="19067"/>
                  </a:cubicBezTo>
                  <a:lnTo>
                    <a:pt x="16667" y="19019"/>
                  </a:lnTo>
                  <a:lnTo>
                    <a:pt x="16539" y="18952"/>
                  </a:lnTo>
                  <a:lnTo>
                    <a:pt x="16313" y="18910"/>
                  </a:lnTo>
                  <a:cubicBezTo>
                    <a:pt x="16263" y="18924"/>
                    <a:pt x="16210" y="18899"/>
                    <a:pt x="16184" y="18848"/>
                  </a:cubicBezTo>
                  <a:cubicBezTo>
                    <a:pt x="16164" y="18807"/>
                    <a:pt x="16164" y="18757"/>
                    <a:pt x="16184" y="18716"/>
                  </a:cubicBezTo>
                  <a:lnTo>
                    <a:pt x="16129" y="18671"/>
                  </a:lnTo>
                  <a:lnTo>
                    <a:pt x="16092" y="18488"/>
                  </a:lnTo>
                  <a:lnTo>
                    <a:pt x="16068" y="18412"/>
                  </a:lnTo>
                  <a:lnTo>
                    <a:pt x="15974" y="18266"/>
                  </a:lnTo>
                  <a:cubicBezTo>
                    <a:pt x="15960" y="18231"/>
                    <a:pt x="15942" y="18198"/>
                    <a:pt x="15920" y="18169"/>
                  </a:cubicBezTo>
                  <a:cubicBezTo>
                    <a:pt x="15869" y="18102"/>
                    <a:pt x="15800" y="18057"/>
                    <a:pt x="15725" y="18041"/>
                  </a:cubicBezTo>
                  <a:lnTo>
                    <a:pt x="15635" y="18014"/>
                  </a:lnTo>
                  <a:lnTo>
                    <a:pt x="15589" y="17891"/>
                  </a:lnTo>
                  <a:lnTo>
                    <a:pt x="15546" y="17748"/>
                  </a:lnTo>
                  <a:cubicBezTo>
                    <a:pt x="15546" y="17677"/>
                    <a:pt x="15546" y="17606"/>
                    <a:pt x="15546" y="17535"/>
                  </a:cubicBezTo>
                  <a:cubicBezTo>
                    <a:pt x="15546" y="17477"/>
                    <a:pt x="15546" y="17419"/>
                    <a:pt x="15546" y="17362"/>
                  </a:cubicBezTo>
                  <a:lnTo>
                    <a:pt x="15490" y="17248"/>
                  </a:lnTo>
                  <a:lnTo>
                    <a:pt x="15426" y="17149"/>
                  </a:lnTo>
                  <a:lnTo>
                    <a:pt x="15420" y="17056"/>
                  </a:lnTo>
                  <a:cubicBezTo>
                    <a:pt x="15443" y="17028"/>
                    <a:pt x="15460" y="16993"/>
                    <a:pt x="15468" y="16955"/>
                  </a:cubicBezTo>
                  <a:cubicBezTo>
                    <a:pt x="15479" y="16897"/>
                    <a:pt x="15471" y="16837"/>
                    <a:pt x="15456" y="16781"/>
                  </a:cubicBezTo>
                  <a:cubicBezTo>
                    <a:pt x="15434" y="16699"/>
                    <a:pt x="15398" y="16622"/>
                    <a:pt x="15365" y="16545"/>
                  </a:cubicBezTo>
                  <a:cubicBezTo>
                    <a:pt x="15338" y="16481"/>
                    <a:pt x="15312" y="16416"/>
                    <a:pt x="15287" y="16351"/>
                  </a:cubicBezTo>
                  <a:lnTo>
                    <a:pt x="15233" y="16185"/>
                  </a:lnTo>
                  <a:lnTo>
                    <a:pt x="15175" y="16127"/>
                  </a:lnTo>
                  <a:cubicBezTo>
                    <a:pt x="15141" y="16135"/>
                    <a:pt x="15110" y="16151"/>
                    <a:pt x="15082" y="16173"/>
                  </a:cubicBezTo>
                  <a:cubicBezTo>
                    <a:pt x="15049" y="16200"/>
                    <a:pt x="15022" y="16236"/>
                    <a:pt x="15004" y="16278"/>
                  </a:cubicBezTo>
                  <a:lnTo>
                    <a:pt x="14928" y="16337"/>
                  </a:lnTo>
                  <a:lnTo>
                    <a:pt x="14836" y="16416"/>
                  </a:lnTo>
                  <a:lnTo>
                    <a:pt x="14697" y="16436"/>
                  </a:lnTo>
                  <a:lnTo>
                    <a:pt x="14625" y="16429"/>
                  </a:lnTo>
                  <a:lnTo>
                    <a:pt x="14591" y="16219"/>
                  </a:lnTo>
                  <a:lnTo>
                    <a:pt x="14593" y="16108"/>
                  </a:lnTo>
                  <a:lnTo>
                    <a:pt x="14563" y="15944"/>
                  </a:lnTo>
                  <a:lnTo>
                    <a:pt x="14495" y="15830"/>
                  </a:lnTo>
                  <a:lnTo>
                    <a:pt x="14410" y="15736"/>
                  </a:lnTo>
                  <a:lnTo>
                    <a:pt x="14181" y="15569"/>
                  </a:lnTo>
                  <a:cubicBezTo>
                    <a:pt x="14143" y="15549"/>
                    <a:pt x="14110" y="15518"/>
                    <a:pt x="14084" y="15479"/>
                  </a:cubicBezTo>
                  <a:cubicBezTo>
                    <a:pt x="14040" y="15412"/>
                    <a:pt x="14022" y="15326"/>
                    <a:pt x="14034" y="15243"/>
                  </a:cubicBezTo>
                  <a:cubicBezTo>
                    <a:pt x="14035" y="15188"/>
                    <a:pt x="14019" y="15134"/>
                    <a:pt x="13989" y="15090"/>
                  </a:cubicBezTo>
                  <a:cubicBezTo>
                    <a:pt x="13954" y="15039"/>
                    <a:pt x="13903" y="15006"/>
                    <a:pt x="13847" y="14998"/>
                  </a:cubicBezTo>
                  <a:lnTo>
                    <a:pt x="13762" y="15095"/>
                  </a:lnTo>
                  <a:cubicBezTo>
                    <a:pt x="13736" y="15117"/>
                    <a:pt x="13710" y="15138"/>
                    <a:pt x="13683" y="15158"/>
                  </a:cubicBezTo>
                  <a:cubicBezTo>
                    <a:pt x="13641" y="15188"/>
                    <a:pt x="13598" y="15217"/>
                    <a:pt x="13554" y="15243"/>
                  </a:cubicBezTo>
                  <a:lnTo>
                    <a:pt x="13393" y="15305"/>
                  </a:lnTo>
                  <a:lnTo>
                    <a:pt x="13262" y="15351"/>
                  </a:lnTo>
                  <a:lnTo>
                    <a:pt x="13126" y="15337"/>
                  </a:lnTo>
                  <a:lnTo>
                    <a:pt x="13009" y="15358"/>
                  </a:lnTo>
                  <a:lnTo>
                    <a:pt x="12999" y="15465"/>
                  </a:lnTo>
                  <a:cubicBezTo>
                    <a:pt x="12993" y="15508"/>
                    <a:pt x="12981" y="15550"/>
                    <a:pt x="12962" y="15587"/>
                  </a:cubicBezTo>
                  <a:cubicBezTo>
                    <a:pt x="12930" y="15652"/>
                    <a:pt x="12881" y="15704"/>
                    <a:pt x="12823" y="15736"/>
                  </a:cubicBezTo>
                  <a:lnTo>
                    <a:pt x="12743" y="15796"/>
                  </a:lnTo>
                  <a:cubicBezTo>
                    <a:pt x="12724" y="15835"/>
                    <a:pt x="12701" y="15872"/>
                    <a:pt x="12675" y="15907"/>
                  </a:cubicBezTo>
                  <a:cubicBezTo>
                    <a:pt x="12628" y="15970"/>
                    <a:pt x="12572" y="16022"/>
                    <a:pt x="12518" y="16078"/>
                  </a:cubicBezTo>
                  <a:cubicBezTo>
                    <a:pt x="12477" y="16120"/>
                    <a:pt x="12437" y="16164"/>
                    <a:pt x="12399" y="16210"/>
                  </a:cubicBezTo>
                  <a:cubicBezTo>
                    <a:pt x="12372" y="16241"/>
                    <a:pt x="12343" y="16269"/>
                    <a:pt x="12311" y="16293"/>
                  </a:cubicBezTo>
                  <a:cubicBezTo>
                    <a:pt x="12277" y="16318"/>
                    <a:pt x="12240" y="16338"/>
                    <a:pt x="12202" y="16353"/>
                  </a:cubicBezTo>
                  <a:cubicBezTo>
                    <a:pt x="12152" y="16366"/>
                    <a:pt x="12105" y="16390"/>
                    <a:pt x="12063" y="16423"/>
                  </a:cubicBezTo>
                  <a:cubicBezTo>
                    <a:pt x="12018" y="16458"/>
                    <a:pt x="11980" y="16503"/>
                    <a:pt x="11950" y="16555"/>
                  </a:cubicBezTo>
                  <a:cubicBezTo>
                    <a:pt x="11893" y="16590"/>
                    <a:pt x="11836" y="16626"/>
                    <a:pt x="11779" y="16663"/>
                  </a:cubicBezTo>
                  <a:cubicBezTo>
                    <a:pt x="11737" y="16691"/>
                    <a:pt x="11695" y="16718"/>
                    <a:pt x="11653" y="16746"/>
                  </a:cubicBezTo>
                  <a:lnTo>
                    <a:pt x="11605" y="16813"/>
                  </a:lnTo>
                  <a:lnTo>
                    <a:pt x="11600" y="16987"/>
                  </a:lnTo>
                  <a:lnTo>
                    <a:pt x="11631" y="17158"/>
                  </a:lnTo>
                  <a:lnTo>
                    <a:pt x="11635" y="17311"/>
                  </a:lnTo>
                  <a:lnTo>
                    <a:pt x="11635" y="17490"/>
                  </a:lnTo>
                  <a:lnTo>
                    <a:pt x="11601" y="17658"/>
                  </a:lnTo>
                  <a:lnTo>
                    <a:pt x="11601" y="17846"/>
                  </a:lnTo>
                  <a:lnTo>
                    <a:pt x="11545" y="17992"/>
                  </a:lnTo>
                  <a:cubicBezTo>
                    <a:pt x="11502" y="17998"/>
                    <a:pt x="11463" y="18023"/>
                    <a:pt x="11436" y="18061"/>
                  </a:cubicBezTo>
                  <a:cubicBezTo>
                    <a:pt x="11389" y="18127"/>
                    <a:pt x="11384" y="18220"/>
                    <a:pt x="11423" y="18293"/>
                  </a:cubicBezTo>
                  <a:cubicBezTo>
                    <a:pt x="11408" y="18312"/>
                    <a:pt x="11392" y="18330"/>
                    <a:pt x="11374" y="18346"/>
                  </a:cubicBezTo>
                  <a:cubicBezTo>
                    <a:pt x="11337" y="18380"/>
                    <a:pt x="11294" y="18406"/>
                    <a:pt x="11249" y="18422"/>
                  </a:cubicBezTo>
                  <a:lnTo>
                    <a:pt x="11126" y="18475"/>
                  </a:lnTo>
                  <a:lnTo>
                    <a:pt x="11059" y="18480"/>
                  </a:lnTo>
                  <a:lnTo>
                    <a:pt x="10976" y="18431"/>
                  </a:lnTo>
                  <a:lnTo>
                    <a:pt x="10881" y="18320"/>
                  </a:lnTo>
                  <a:lnTo>
                    <a:pt x="10821" y="18218"/>
                  </a:lnTo>
                  <a:lnTo>
                    <a:pt x="10773" y="18044"/>
                  </a:lnTo>
                  <a:lnTo>
                    <a:pt x="10756" y="17922"/>
                  </a:lnTo>
                  <a:lnTo>
                    <a:pt x="10676" y="17775"/>
                  </a:lnTo>
                  <a:lnTo>
                    <a:pt x="10591" y="17699"/>
                  </a:lnTo>
                  <a:lnTo>
                    <a:pt x="10518" y="17512"/>
                  </a:lnTo>
                  <a:lnTo>
                    <a:pt x="10459" y="17386"/>
                  </a:lnTo>
                  <a:lnTo>
                    <a:pt x="10429" y="17283"/>
                  </a:lnTo>
                  <a:cubicBezTo>
                    <a:pt x="10421" y="17238"/>
                    <a:pt x="10409" y="17195"/>
                    <a:pt x="10393" y="17153"/>
                  </a:cubicBezTo>
                  <a:cubicBezTo>
                    <a:pt x="10371" y="17098"/>
                    <a:pt x="10343" y="17047"/>
                    <a:pt x="10309" y="17001"/>
                  </a:cubicBezTo>
                  <a:lnTo>
                    <a:pt x="10248" y="16876"/>
                  </a:lnTo>
                  <a:lnTo>
                    <a:pt x="10194" y="16723"/>
                  </a:lnTo>
                  <a:lnTo>
                    <a:pt x="10118" y="16387"/>
                  </a:lnTo>
                  <a:lnTo>
                    <a:pt x="10118" y="16125"/>
                  </a:lnTo>
                  <a:cubicBezTo>
                    <a:pt x="10118" y="16079"/>
                    <a:pt x="10118" y="16033"/>
                    <a:pt x="10118" y="15987"/>
                  </a:cubicBezTo>
                  <a:cubicBezTo>
                    <a:pt x="10117" y="15897"/>
                    <a:pt x="10115" y="15808"/>
                    <a:pt x="10112" y="15718"/>
                  </a:cubicBezTo>
                  <a:lnTo>
                    <a:pt x="10021" y="15510"/>
                  </a:lnTo>
                  <a:lnTo>
                    <a:pt x="9917" y="15473"/>
                  </a:lnTo>
                  <a:lnTo>
                    <a:pt x="9807" y="15540"/>
                  </a:lnTo>
                  <a:lnTo>
                    <a:pt x="9702" y="15576"/>
                  </a:lnTo>
                  <a:lnTo>
                    <a:pt x="9604" y="15501"/>
                  </a:lnTo>
                  <a:lnTo>
                    <a:pt x="9518" y="15434"/>
                  </a:lnTo>
                  <a:lnTo>
                    <a:pt x="9354" y="15318"/>
                  </a:lnTo>
                  <a:lnTo>
                    <a:pt x="9312" y="15235"/>
                  </a:lnTo>
                  <a:lnTo>
                    <a:pt x="9320" y="15135"/>
                  </a:lnTo>
                  <a:lnTo>
                    <a:pt x="9349" y="15043"/>
                  </a:lnTo>
                  <a:lnTo>
                    <a:pt x="9252" y="14925"/>
                  </a:lnTo>
                  <a:cubicBezTo>
                    <a:pt x="9222" y="14896"/>
                    <a:pt x="9191" y="14869"/>
                    <a:pt x="9159" y="14844"/>
                  </a:cubicBezTo>
                  <a:cubicBezTo>
                    <a:pt x="9113" y="14807"/>
                    <a:pt x="9066" y="14774"/>
                    <a:pt x="9016" y="14744"/>
                  </a:cubicBezTo>
                  <a:lnTo>
                    <a:pt x="9004" y="14578"/>
                  </a:lnTo>
                  <a:lnTo>
                    <a:pt x="8867" y="14351"/>
                  </a:lnTo>
                  <a:lnTo>
                    <a:pt x="8718" y="14337"/>
                  </a:lnTo>
                  <a:lnTo>
                    <a:pt x="8446" y="14318"/>
                  </a:lnTo>
                  <a:lnTo>
                    <a:pt x="8237" y="14290"/>
                  </a:lnTo>
                  <a:lnTo>
                    <a:pt x="8129" y="14235"/>
                  </a:lnTo>
                  <a:lnTo>
                    <a:pt x="8021" y="14242"/>
                  </a:lnTo>
                  <a:cubicBezTo>
                    <a:pt x="7979" y="14277"/>
                    <a:pt x="7925" y="14284"/>
                    <a:pt x="7876" y="14263"/>
                  </a:cubicBezTo>
                  <a:cubicBezTo>
                    <a:pt x="7829" y="14242"/>
                    <a:pt x="7794" y="14195"/>
                    <a:pt x="7782" y="14138"/>
                  </a:cubicBezTo>
                  <a:cubicBezTo>
                    <a:pt x="7742" y="14107"/>
                    <a:pt x="7698" y="14084"/>
                    <a:pt x="7652" y="14068"/>
                  </a:cubicBezTo>
                  <a:cubicBezTo>
                    <a:pt x="7569" y="14040"/>
                    <a:pt x="7482" y="14038"/>
                    <a:pt x="7399" y="14061"/>
                  </a:cubicBezTo>
                  <a:lnTo>
                    <a:pt x="7248" y="13904"/>
                  </a:lnTo>
                  <a:lnTo>
                    <a:pt x="7291" y="13677"/>
                  </a:lnTo>
                  <a:lnTo>
                    <a:pt x="7244" y="13548"/>
                  </a:lnTo>
                  <a:lnTo>
                    <a:pt x="7098" y="13580"/>
                  </a:lnTo>
                  <a:lnTo>
                    <a:pt x="6814" y="13580"/>
                  </a:lnTo>
                  <a:lnTo>
                    <a:pt x="6626" y="13386"/>
                  </a:lnTo>
                  <a:lnTo>
                    <a:pt x="6541" y="13238"/>
                  </a:lnTo>
                  <a:cubicBezTo>
                    <a:pt x="6526" y="13193"/>
                    <a:pt x="6503" y="13152"/>
                    <a:pt x="6473" y="13118"/>
                  </a:cubicBezTo>
                  <a:cubicBezTo>
                    <a:pt x="6437" y="13076"/>
                    <a:pt x="6392" y="13046"/>
                    <a:pt x="6343" y="13030"/>
                  </a:cubicBezTo>
                  <a:cubicBezTo>
                    <a:pt x="6344" y="12983"/>
                    <a:pt x="6342" y="12936"/>
                    <a:pt x="6337" y="12889"/>
                  </a:cubicBezTo>
                  <a:cubicBezTo>
                    <a:pt x="6329" y="12807"/>
                    <a:pt x="6313" y="12726"/>
                    <a:pt x="6283" y="12651"/>
                  </a:cubicBezTo>
                  <a:cubicBezTo>
                    <a:pt x="6249" y="12563"/>
                    <a:pt x="6198" y="12485"/>
                    <a:pt x="6130" y="12429"/>
                  </a:cubicBezTo>
                  <a:cubicBezTo>
                    <a:pt x="6082" y="12389"/>
                    <a:pt x="6027" y="12361"/>
                    <a:pt x="5969" y="12348"/>
                  </a:cubicBezTo>
                  <a:lnTo>
                    <a:pt x="5954" y="12542"/>
                  </a:lnTo>
                  <a:cubicBezTo>
                    <a:pt x="5965" y="12594"/>
                    <a:pt x="5973" y="12648"/>
                    <a:pt x="5978" y="12701"/>
                  </a:cubicBezTo>
                  <a:cubicBezTo>
                    <a:pt x="5984" y="12772"/>
                    <a:pt x="5984" y="12842"/>
                    <a:pt x="5978" y="12912"/>
                  </a:cubicBezTo>
                  <a:cubicBezTo>
                    <a:pt x="6004" y="12980"/>
                    <a:pt x="6023" y="13052"/>
                    <a:pt x="6034" y="13125"/>
                  </a:cubicBezTo>
                  <a:cubicBezTo>
                    <a:pt x="6046" y="13201"/>
                    <a:pt x="6049" y="13278"/>
                    <a:pt x="6044" y="13354"/>
                  </a:cubicBezTo>
                  <a:cubicBezTo>
                    <a:pt x="6021" y="13399"/>
                    <a:pt x="6033" y="13457"/>
                    <a:pt x="6073" y="13484"/>
                  </a:cubicBezTo>
                  <a:cubicBezTo>
                    <a:pt x="6141" y="13530"/>
                    <a:pt x="6224" y="13462"/>
                    <a:pt x="6209" y="13373"/>
                  </a:cubicBezTo>
                  <a:cubicBezTo>
                    <a:pt x="6230" y="13352"/>
                    <a:pt x="6260" y="13347"/>
                    <a:pt x="6285" y="13359"/>
                  </a:cubicBezTo>
                  <a:cubicBezTo>
                    <a:pt x="6362" y="13396"/>
                    <a:pt x="6358" y="13523"/>
                    <a:pt x="6279" y="13554"/>
                  </a:cubicBezTo>
                  <a:lnTo>
                    <a:pt x="6257" y="13760"/>
                  </a:lnTo>
                  <a:lnTo>
                    <a:pt x="6330" y="13908"/>
                  </a:lnTo>
                  <a:lnTo>
                    <a:pt x="6470" y="13915"/>
                  </a:lnTo>
                  <a:lnTo>
                    <a:pt x="6606" y="13928"/>
                  </a:lnTo>
                  <a:lnTo>
                    <a:pt x="6799" y="13928"/>
                  </a:lnTo>
                  <a:cubicBezTo>
                    <a:pt x="6828" y="13893"/>
                    <a:pt x="6859" y="13860"/>
                    <a:pt x="6892" y="13829"/>
                  </a:cubicBezTo>
                  <a:cubicBezTo>
                    <a:pt x="6935" y="13787"/>
                    <a:pt x="6980" y="13750"/>
                    <a:pt x="7028" y="13717"/>
                  </a:cubicBezTo>
                  <a:lnTo>
                    <a:pt x="7153" y="13697"/>
                  </a:lnTo>
                  <a:lnTo>
                    <a:pt x="7172" y="13798"/>
                  </a:lnTo>
                  <a:lnTo>
                    <a:pt x="7108" y="13909"/>
                  </a:lnTo>
                  <a:cubicBezTo>
                    <a:pt x="7092" y="13956"/>
                    <a:pt x="7092" y="14008"/>
                    <a:pt x="7108" y="14055"/>
                  </a:cubicBezTo>
                  <a:cubicBezTo>
                    <a:pt x="7129" y="14115"/>
                    <a:pt x="7173" y="14159"/>
                    <a:pt x="7227" y="14175"/>
                  </a:cubicBezTo>
                  <a:lnTo>
                    <a:pt x="7468" y="14356"/>
                  </a:lnTo>
                  <a:lnTo>
                    <a:pt x="7490" y="14477"/>
                  </a:lnTo>
                  <a:lnTo>
                    <a:pt x="7524" y="14583"/>
                  </a:lnTo>
                  <a:cubicBezTo>
                    <a:pt x="7554" y="14623"/>
                    <a:pt x="7576" y="14671"/>
                    <a:pt x="7586" y="14722"/>
                  </a:cubicBezTo>
                  <a:cubicBezTo>
                    <a:pt x="7597" y="14771"/>
                    <a:pt x="7597" y="14823"/>
                    <a:pt x="7586" y="14873"/>
                  </a:cubicBezTo>
                  <a:lnTo>
                    <a:pt x="7532" y="14967"/>
                  </a:lnTo>
                  <a:lnTo>
                    <a:pt x="7433" y="15055"/>
                  </a:lnTo>
                  <a:lnTo>
                    <a:pt x="7433" y="15138"/>
                  </a:lnTo>
                  <a:lnTo>
                    <a:pt x="7363" y="15180"/>
                  </a:lnTo>
                  <a:lnTo>
                    <a:pt x="7303" y="15145"/>
                  </a:lnTo>
                  <a:lnTo>
                    <a:pt x="7229" y="15249"/>
                  </a:lnTo>
                  <a:lnTo>
                    <a:pt x="7223" y="15376"/>
                  </a:lnTo>
                  <a:lnTo>
                    <a:pt x="7123" y="15465"/>
                  </a:lnTo>
                  <a:lnTo>
                    <a:pt x="7038" y="15486"/>
                  </a:lnTo>
                  <a:lnTo>
                    <a:pt x="6978" y="15576"/>
                  </a:lnTo>
                  <a:lnTo>
                    <a:pt x="6918" y="15614"/>
                  </a:lnTo>
                  <a:cubicBezTo>
                    <a:pt x="6866" y="15614"/>
                    <a:pt x="6815" y="15617"/>
                    <a:pt x="6763" y="15621"/>
                  </a:cubicBezTo>
                  <a:cubicBezTo>
                    <a:pt x="6681" y="15628"/>
                    <a:pt x="6598" y="15641"/>
                    <a:pt x="6517" y="15660"/>
                  </a:cubicBezTo>
                  <a:lnTo>
                    <a:pt x="6396" y="15693"/>
                  </a:lnTo>
                  <a:lnTo>
                    <a:pt x="6267" y="15714"/>
                  </a:lnTo>
                  <a:lnTo>
                    <a:pt x="6183" y="15748"/>
                  </a:lnTo>
                  <a:lnTo>
                    <a:pt x="6093" y="15845"/>
                  </a:lnTo>
                  <a:lnTo>
                    <a:pt x="5982" y="15896"/>
                  </a:lnTo>
                  <a:lnTo>
                    <a:pt x="5844" y="15903"/>
                  </a:lnTo>
                  <a:lnTo>
                    <a:pt x="5726" y="15903"/>
                  </a:lnTo>
                  <a:cubicBezTo>
                    <a:pt x="5691" y="15908"/>
                    <a:pt x="5656" y="15915"/>
                    <a:pt x="5622" y="15924"/>
                  </a:cubicBezTo>
                  <a:cubicBezTo>
                    <a:pt x="5554" y="15941"/>
                    <a:pt x="5488" y="15964"/>
                    <a:pt x="5423" y="15993"/>
                  </a:cubicBezTo>
                  <a:cubicBezTo>
                    <a:pt x="5367" y="15995"/>
                    <a:pt x="5310" y="15992"/>
                    <a:pt x="5253" y="15986"/>
                  </a:cubicBezTo>
                  <a:cubicBezTo>
                    <a:pt x="5188" y="15980"/>
                    <a:pt x="5123" y="15968"/>
                    <a:pt x="5059" y="15952"/>
                  </a:cubicBezTo>
                  <a:lnTo>
                    <a:pt x="4827" y="15910"/>
                  </a:lnTo>
                  <a:lnTo>
                    <a:pt x="4622" y="15910"/>
                  </a:lnTo>
                  <a:lnTo>
                    <a:pt x="4537" y="15972"/>
                  </a:lnTo>
                  <a:cubicBezTo>
                    <a:pt x="4532" y="16014"/>
                    <a:pt x="4535" y="16057"/>
                    <a:pt x="4547" y="16098"/>
                  </a:cubicBezTo>
                  <a:cubicBezTo>
                    <a:pt x="4560" y="16143"/>
                    <a:pt x="4583" y="16184"/>
                    <a:pt x="4608" y="16223"/>
                  </a:cubicBezTo>
                  <a:cubicBezTo>
                    <a:pt x="4649" y="16284"/>
                    <a:pt x="4694" y="16339"/>
                    <a:pt x="4745" y="16389"/>
                  </a:cubicBezTo>
                  <a:cubicBezTo>
                    <a:pt x="4786" y="16422"/>
                    <a:pt x="4834" y="16443"/>
                    <a:pt x="4883" y="16452"/>
                  </a:cubicBezTo>
                  <a:cubicBezTo>
                    <a:pt x="4971" y="16467"/>
                    <a:pt x="5061" y="16441"/>
                    <a:pt x="5149" y="16456"/>
                  </a:cubicBezTo>
                  <a:cubicBezTo>
                    <a:pt x="5202" y="16466"/>
                    <a:pt x="5253" y="16491"/>
                    <a:pt x="5303" y="16514"/>
                  </a:cubicBezTo>
                  <a:cubicBezTo>
                    <a:pt x="5349" y="16535"/>
                    <a:pt x="5394" y="16555"/>
                    <a:pt x="5440" y="16574"/>
                  </a:cubicBezTo>
                  <a:lnTo>
                    <a:pt x="5559" y="16588"/>
                  </a:lnTo>
                  <a:cubicBezTo>
                    <a:pt x="5605" y="16588"/>
                    <a:pt x="5651" y="16590"/>
                    <a:pt x="5697" y="16595"/>
                  </a:cubicBezTo>
                  <a:cubicBezTo>
                    <a:pt x="5754" y="16601"/>
                    <a:pt x="5811" y="16611"/>
                    <a:pt x="5867" y="16625"/>
                  </a:cubicBezTo>
                  <a:lnTo>
                    <a:pt x="5903" y="16764"/>
                  </a:lnTo>
                  <a:lnTo>
                    <a:pt x="5885" y="16889"/>
                  </a:lnTo>
                  <a:lnTo>
                    <a:pt x="5903" y="16977"/>
                  </a:lnTo>
                  <a:lnTo>
                    <a:pt x="5791" y="17080"/>
                  </a:lnTo>
                  <a:lnTo>
                    <a:pt x="5755" y="17189"/>
                  </a:lnTo>
                  <a:lnTo>
                    <a:pt x="5710" y="17363"/>
                  </a:lnTo>
                  <a:lnTo>
                    <a:pt x="5654" y="17453"/>
                  </a:lnTo>
                  <a:lnTo>
                    <a:pt x="5570" y="17552"/>
                  </a:lnTo>
                  <a:lnTo>
                    <a:pt x="5524" y="17638"/>
                  </a:lnTo>
                  <a:lnTo>
                    <a:pt x="5430" y="17728"/>
                  </a:lnTo>
                  <a:lnTo>
                    <a:pt x="5378" y="17827"/>
                  </a:lnTo>
                  <a:lnTo>
                    <a:pt x="5329" y="17901"/>
                  </a:lnTo>
                  <a:lnTo>
                    <a:pt x="5285" y="17947"/>
                  </a:lnTo>
                  <a:lnTo>
                    <a:pt x="5207" y="18030"/>
                  </a:lnTo>
                  <a:lnTo>
                    <a:pt x="5088" y="18145"/>
                  </a:lnTo>
                  <a:lnTo>
                    <a:pt x="4891" y="18247"/>
                  </a:lnTo>
                  <a:lnTo>
                    <a:pt x="4765" y="18267"/>
                  </a:lnTo>
                  <a:lnTo>
                    <a:pt x="4622" y="18360"/>
                  </a:lnTo>
                  <a:lnTo>
                    <a:pt x="4507" y="18429"/>
                  </a:lnTo>
                  <a:cubicBezTo>
                    <a:pt x="4459" y="18470"/>
                    <a:pt x="4409" y="18508"/>
                    <a:pt x="4358" y="18544"/>
                  </a:cubicBezTo>
                  <a:cubicBezTo>
                    <a:pt x="4311" y="18577"/>
                    <a:pt x="4263" y="18608"/>
                    <a:pt x="4214" y="18637"/>
                  </a:cubicBezTo>
                  <a:lnTo>
                    <a:pt x="4051" y="18720"/>
                  </a:lnTo>
                  <a:lnTo>
                    <a:pt x="4029" y="18928"/>
                  </a:lnTo>
                  <a:cubicBezTo>
                    <a:pt x="3996" y="18947"/>
                    <a:pt x="3969" y="18975"/>
                    <a:pt x="3951" y="19011"/>
                  </a:cubicBezTo>
                  <a:cubicBezTo>
                    <a:pt x="3923" y="19064"/>
                    <a:pt x="3916" y="19128"/>
                    <a:pt x="3932" y="19187"/>
                  </a:cubicBezTo>
                  <a:lnTo>
                    <a:pt x="4003" y="19338"/>
                  </a:lnTo>
                  <a:lnTo>
                    <a:pt x="4019" y="19497"/>
                  </a:lnTo>
                  <a:lnTo>
                    <a:pt x="4013" y="19585"/>
                  </a:lnTo>
                  <a:lnTo>
                    <a:pt x="4214" y="19924"/>
                  </a:lnTo>
                  <a:lnTo>
                    <a:pt x="4298" y="20091"/>
                  </a:lnTo>
                  <a:lnTo>
                    <a:pt x="4246" y="20160"/>
                  </a:lnTo>
                  <a:cubicBezTo>
                    <a:pt x="4252" y="20198"/>
                    <a:pt x="4262" y="20234"/>
                    <a:pt x="4276" y="20269"/>
                  </a:cubicBezTo>
                  <a:cubicBezTo>
                    <a:pt x="4297" y="20321"/>
                    <a:pt x="4326" y="20368"/>
                    <a:pt x="4362" y="20407"/>
                  </a:cubicBezTo>
                  <a:cubicBezTo>
                    <a:pt x="4384" y="20460"/>
                    <a:pt x="4408" y="20511"/>
                    <a:pt x="4435" y="20560"/>
                  </a:cubicBezTo>
                  <a:cubicBezTo>
                    <a:pt x="4461" y="20609"/>
                    <a:pt x="4490" y="20657"/>
                    <a:pt x="4509" y="20711"/>
                  </a:cubicBezTo>
                  <a:cubicBezTo>
                    <a:pt x="4528" y="20764"/>
                    <a:pt x="4538" y="20821"/>
                    <a:pt x="4537" y="20879"/>
                  </a:cubicBezTo>
                  <a:cubicBezTo>
                    <a:pt x="4491" y="20895"/>
                    <a:pt x="4442" y="20897"/>
                    <a:pt x="4394" y="20886"/>
                  </a:cubicBezTo>
                  <a:cubicBezTo>
                    <a:pt x="4338" y="20872"/>
                    <a:pt x="4284" y="20839"/>
                    <a:pt x="4226" y="20844"/>
                  </a:cubicBezTo>
                  <a:cubicBezTo>
                    <a:pt x="4059" y="20859"/>
                    <a:pt x="3988" y="21097"/>
                    <a:pt x="4114" y="21226"/>
                  </a:cubicBezTo>
                  <a:lnTo>
                    <a:pt x="4334" y="21600"/>
                  </a:lnTo>
                  <a:cubicBezTo>
                    <a:pt x="2302" y="19692"/>
                    <a:pt x="881" y="17057"/>
                    <a:pt x="296" y="14112"/>
                  </a:cubicBezTo>
                  <a:cubicBezTo>
                    <a:pt x="-269" y="11265"/>
                    <a:pt x="-20" y="8283"/>
                    <a:pt x="1006" y="5612"/>
                  </a:cubicBezTo>
                  <a:lnTo>
                    <a:pt x="1246" y="5877"/>
                  </a:lnTo>
                  <a:lnTo>
                    <a:pt x="1393" y="5923"/>
                  </a:lnTo>
                  <a:lnTo>
                    <a:pt x="1444" y="5803"/>
                  </a:lnTo>
                  <a:lnTo>
                    <a:pt x="1572" y="5553"/>
                  </a:lnTo>
                  <a:cubicBezTo>
                    <a:pt x="1602" y="5549"/>
                    <a:pt x="1631" y="5546"/>
                    <a:pt x="1660" y="5543"/>
                  </a:cubicBezTo>
                  <a:cubicBezTo>
                    <a:pt x="1709" y="5539"/>
                    <a:pt x="1759" y="5538"/>
                    <a:pt x="1805" y="5559"/>
                  </a:cubicBezTo>
                  <a:cubicBezTo>
                    <a:pt x="1864" y="5586"/>
                    <a:pt x="1906" y="5647"/>
                    <a:pt x="1916" y="5720"/>
                  </a:cubicBezTo>
                  <a:lnTo>
                    <a:pt x="2039" y="6093"/>
                  </a:lnTo>
                  <a:lnTo>
                    <a:pt x="2184" y="6323"/>
                  </a:lnTo>
                  <a:lnTo>
                    <a:pt x="2296" y="6527"/>
                  </a:lnTo>
                  <a:lnTo>
                    <a:pt x="2288" y="6750"/>
                  </a:lnTo>
                  <a:lnTo>
                    <a:pt x="2411" y="6885"/>
                  </a:lnTo>
                  <a:lnTo>
                    <a:pt x="2523" y="7042"/>
                  </a:lnTo>
                  <a:lnTo>
                    <a:pt x="2571" y="7246"/>
                  </a:lnTo>
                  <a:lnTo>
                    <a:pt x="2459" y="7533"/>
                  </a:lnTo>
                  <a:cubicBezTo>
                    <a:pt x="2429" y="7569"/>
                    <a:pt x="2403" y="7609"/>
                    <a:pt x="2381" y="7653"/>
                  </a:cubicBezTo>
                  <a:cubicBezTo>
                    <a:pt x="2341" y="7735"/>
                    <a:pt x="2318" y="7827"/>
                    <a:pt x="2314" y="7922"/>
                  </a:cubicBezTo>
                  <a:cubicBezTo>
                    <a:pt x="2278" y="7895"/>
                    <a:pt x="2233" y="7891"/>
                    <a:pt x="2194" y="7912"/>
                  </a:cubicBezTo>
                  <a:cubicBezTo>
                    <a:pt x="2065" y="7983"/>
                    <a:pt x="2083" y="8201"/>
                    <a:pt x="2221" y="8243"/>
                  </a:cubicBezTo>
                  <a:cubicBezTo>
                    <a:pt x="2246" y="8318"/>
                    <a:pt x="2273" y="8392"/>
                    <a:pt x="2301" y="8465"/>
                  </a:cubicBezTo>
                  <a:cubicBezTo>
                    <a:pt x="2338" y="8559"/>
                    <a:pt x="2378" y="8653"/>
                    <a:pt x="2392" y="8755"/>
                  </a:cubicBezTo>
                  <a:cubicBezTo>
                    <a:pt x="2406" y="8853"/>
                    <a:pt x="2394" y="8953"/>
                    <a:pt x="2400" y="9052"/>
                  </a:cubicBezTo>
                  <a:cubicBezTo>
                    <a:pt x="2409" y="9185"/>
                    <a:pt x="2449" y="9313"/>
                    <a:pt x="2497" y="9435"/>
                  </a:cubicBezTo>
                  <a:cubicBezTo>
                    <a:pt x="2522" y="9499"/>
                    <a:pt x="2550" y="9563"/>
                    <a:pt x="2580" y="9625"/>
                  </a:cubicBezTo>
                  <a:cubicBezTo>
                    <a:pt x="2640" y="9538"/>
                    <a:pt x="2694" y="9445"/>
                    <a:pt x="2743" y="9348"/>
                  </a:cubicBezTo>
                  <a:cubicBezTo>
                    <a:pt x="2767" y="9299"/>
                    <a:pt x="2792" y="9247"/>
                    <a:pt x="2836" y="9221"/>
                  </a:cubicBezTo>
                  <a:cubicBezTo>
                    <a:pt x="2945" y="9158"/>
                    <a:pt x="3069" y="9269"/>
                    <a:pt x="3042" y="9407"/>
                  </a:cubicBezTo>
                  <a:cubicBezTo>
                    <a:pt x="3080" y="9427"/>
                    <a:pt x="3109" y="9463"/>
                    <a:pt x="3123" y="9508"/>
                  </a:cubicBezTo>
                  <a:cubicBezTo>
                    <a:pt x="3135" y="9547"/>
                    <a:pt x="3135" y="9590"/>
                    <a:pt x="3123" y="9628"/>
                  </a:cubicBezTo>
                  <a:cubicBezTo>
                    <a:pt x="3137" y="9680"/>
                    <a:pt x="3152" y="9731"/>
                    <a:pt x="3168" y="9782"/>
                  </a:cubicBezTo>
                  <a:cubicBezTo>
                    <a:pt x="3199" y="9874"/>
                    <a:pt x="3234" y="9964"/>
                    <a:pt x="3273" y="10051"/>
                  </a:cubicBezTo>
                  <a:cubicBezTo>
                    <a:pt x="3350" y="10082"/>
                    <a:pt x="3405" y="10159"/>
                    <a:pt x="3417" y="10252"/>
                  </a:cubicBezTo>
                  <a:cubicBezTo>
                    <a:pt x="3425" y="10310"/>
                    <a:pt x="3414" y="10372"/>
                    <a:pt x="3433" y="10428"/>
                  </a:cubicBezTo>
                  <a:cubicBezTo>
                    <a:pt x="3472" y="10537"/>
                    <a:pt x="3593" y="10568"/>
                    <a:pt x="3669" y="10489"/>
                  </a:cubicBezTo>
                  <a:lnTo>
                    <a:pt x="3848" y="10517"/>
                  </a:lnTo>
                  <a:lnTo>
                    <a:pt x="3887" y="10677"/>
                  </a:lnTo>
                  <a:lnTo>
                    <a:pt x="3957" y="10763"/>
                  </a:lnTo>
                  <a:lnTo>
                    <a:pt x="4118" y="10778"/>
                  </a:lnTo>
                  <a:lnTo>
                    <a:pt x="4294" y="10751"/>
                  </a:lnTo>
                  <a:cubicBezTo>
                    <a:pt x="4328" y="10680"/>
                    <a:pt x="4361" y="10609"/>
                    <a:pt x="4394" y="10538"/>
                  </a:cubicBezTo>
                  <a:cubicBezTo>
                    <a:pt x="4461" y="10389"/>
                    <a:pt x="4525" y="10237"/>
                    <a:pt x="4586" y="10084"/>
                  </a:cubicBezTo>
                  <a:cubicBezTo>
                    <a:pt x="4723" y="10101"/>
                    <a:pt x="4775" y="9885"/>
                    <a:pt x="4651" y="9818"/>
                  </a:cubicBezTo>
                  <a:cubicBezTo>
                    <a:pt x="4554" y="9767"/>
                    <a:pt x="4477" y="9904"/>
                    <a:pt x="4380" y="9920"/>
                  </a:cubicBezTo>
                  <a:cubicBezTo>
                    <a:pt x="4251" y="9942"/>
                    <a:pt x="4154" y="9786"/>
                    <a:pt x="4214" y="9652"/>
                  </a:cubicBezTo>
                  <a:lnTo>
                    <a:pt x="3896" y="9443"/>
                  </a:lnTo>
                  <a:lnTo>
                    <a:pt x="3827" y="9279"/>
                  </a:lnTo>
                  <a:lnTo>
                    <a:pt x="3869" y="8992"/>
                  </a:lnTo>
                  <a:lnTo>
                    <a:pt x="3979" y="8687"/>
                  </a:lnTo>
                  <a:lnTo>
                    <a:pt x="4075" y="8326"/>
                  </a:lnTo>
                  <a:lnTo>
                    <a:pt x="3907" y="8067"/>
                  </a:lnTo>
                  <a:cubicBezTo>
                    <a:pt x="3888" y="8125"/>
                    <a:pt x="3873" y="8184"/>
                    <a:pt x="3861" y="8243"/>
                  </a:cubicBezTo>
                  <a:cubicBezTo>
                    <a:pt x="3834" y="8382"/>
                    <a:pt x="3824" y="8524"/>
                    <a:pt x="3832" y="8666"/>
                  </a:cubicBezTo>
                  <a:lnTo>
                    <a:pt x="3738" y="8824"/>
                  </a:lnTo>
                  <a:lnTo>
                    <a:pt x="3632" y="9015"/>
                  </a:lnTo>
                  <a:lnTo>
                    <a:pt x="3465" y="8931"/>
                  </a:lnTo>
                  <a:cubicBezTo>
                    <a:pt x="3441" y="8880"/>
                    <a:pt x="3420" y="8826"/>
                    <a:pt x="3402" y="8771"/>
                  </a:cubicBezTo>
                  <a:cubicBezTo>
                    <a:pt x="3365" y="8659"/>
                    <a:pt x="3343" y="8537"/>
                    <a:pt x="3372" y="8422"/>
                  </a:cubicBezTo>
                  <a:cubicBezTo>
                    <a:pt x="3404" y="8296"/>
                    <a:pt x="3495" y="8200"/>
                    <a:pt x="3525" y="8073"/>
                  </a:cubicBezTo>
                  <a:cubicBezTo>
                    <a:pt x="3550" y="7965"/>
                    <a:pt x="3528" y="7851"/>
                    <a:pt x="3535" y="7740"/>
                  </a:cubicBezTo>
                  <a:cubicBezTo>
                    <a:pt x="3544" y="7599"/>
                    <a:pt x="3599" y="7467"/>
                    <a:pt x="3688" y="7370"/>
                  </a:cubicBezTo>
                  <a:cubicBezTo>
                    <a:pt x="3661" y="7278"/>
                    <a:pt x="3641" y="7183"/>
                    <a:pt x="3629" y="7087"/>
                  </a:cubicBezTo>
                  <a:cubicBezTo>
                    <a:pt x="3616" y="6976"/>
                    <a:pt x="3614" y="6864"/>
                    <a:pt x="3621" y="6753"/>
                  </a:cubicBezTo>
                  <a:cubicBezTo>
                    <a:pt x="3631" y="6615"/>
                    <a:pt x="3656" y="6479"/>
                    <a:pt x="3696" y="6348"/>
                  </a:cubicBezTo>
                  <a:lnTo>
                    <a:pt x="3712" y="6050"/>
                  </a:lnTo>
                  <a:lnTo>
                    <a:pt x="3587" y="6161"/>
                  </a:lnTo>
                  <a:cubicBezTo>
                    <a:pt x="3548" y="6243"/>
                    <a:pt x="3518" y="6330"/>
                    <a:pt x="3499" y="6420"/>
                  </a:cubicBezTo>
                  <a:cubicBezTo>
                    <a:pt x="3473" y="6538"/>
                    <a:pt x="3466" y="6661"/>
                    <a:pt x="3477" y="6782"/>
                  </a:cubicBezTo>
                  <a:cubicBezTo>
                    <a:pt x="3453" y="6846"/>
                    <a:pt x="3440" y="6915"/>
                    <a:pt x="3437" y="6985"/>
                  </a:cubicBezTo>
                  <a:cubicBezTo>
                    <a:pt x="3435" y="7044"/>
                    <a:pt x="3440" y="7103"/>
                    <a:pt x="3453" y="7160"/>
                  </a:cubicBezTo>
                  <a:lnTo>
                    <a:pt x="3485" y="7354"/>
                  </a:lnTo>
                  <a:lnTo>
                    <a:pt x="3408" y="7574"/>
                  </a:lnTo>
                  <a:lnTo>
                    <a:pt x="3248" y="7500"/>
                  </a:lnTo>
                  <a:lnTo>
                    <a:pt x="3125" y="7642"/>
                  </a:lnTo>
                  <a:lnTo>
                    <a:pt x="2999" y="7741"/>
                  </a:lnTo>
                  <a:lnTo>
                    <a:pt x="2919" y="7814"/>
                  </a:lnTo>
                  <a:lnTo>
                    <a:pt x="2818" y="7903"/>
                  </a:lnTo>
                  <a:cubicBezTo>
                    <a:pt x="2783" y="7851"/>
                    <a:pt x="2759" y="7791"/>
                    <a:pt x="2745" y="7727"/>
                  </a:cubicBezTo>
                  <a:cubicBezTo>
                    <a:pt x="2730" y="7655"/>
                    <a:pt x="2730" y="7580"/>
                    <a:pt x="2745" y="7508"/>
                  </a:cubicBezTo>
                  <a:lnTo>
                    <a:pt x="2761" y="7317"/>
                  </a:lnTo>
                  <a:lnTo>
                    <a:pt x="2978" y="7320"/>
                  </a:lnTo>
                  <a:lnTo>
                    <a:pt x="3051" y="7425"/>
                  </a:lnTo>
                  <a:cubicBezTo>
                    <a:pt x="3079" y="7445"/>
                    <a:pt x="3113" y="7450"/>
                    <a:pt x="3144" y="7437"/>
                  </a:cubicBezTo>
                  <a:cubicBezTo>
                    <a:pt x="3219" y="7406"/>
                    <a:pt x="3247" y="7301"/>
                    <a:pt x="3200" y="7227"/>
                  </a:cubicBezTo>
                  <a:cubicBezTo>
                    <a:pt x="3202" y="7148"/>
                    <a:pt x="3202" y="7069"/>
                    <a:pt x="3200" y="6989"/>
                  </a:cubicBezTo>
                  <a:cubicBezTo>
                    <a:pt x="3198" y="6882"/>
                    <a:pt x="3193" y="6775"/>
                    <a:pt x="3184" y="6668"/>
                  </a:cubicBezTo>
                  <a:cubicBezTo>
                    <a:pt x="3196" y="6584"/>
                    <a:pt x="3204" y="6498"/>
                    <a:pt x="3208" y="6413"/>
                  </a:cubicBezTo>
                  <a:cubicBezTo>
                    <a:pt x="3212" y="6344"/>
                    <a:pt x="3213" y="6275"/>
                    <a:pt x="3212" y="6206"/>
                  </a:cubicBezTo>
                  <a:lnTo>
                    <a:pt x="3075" y="6447"/>
                  </a:lnTo>
                  <a:lnTo>
                    <a:pt x="2810" y="6734"/>
                  </a:lnTo>
                  <a:lnTo>
                    <a:pt x="2700" y="6848"/>
                  </a:lnTo>
                  <a:lnTo>
                    <a:pt x="2612" y="6626"/>
                  </a:lnTo>
                  <a:cubicBezTo>
                    <a:pt x="2698" y="6545"/>
                    <a:pt x="2779" y="6458"/>
                    <a:pt x="2855" y="6364"/>
                  </a:cubicBezTo>
                  <a:cubicBezTo>
                    <a:pt x="2946" y="6253"/>
                    <a:pt x="3028" y="6133"/>
                    <a:pt x="3101" y="6006"/>
                  </a:cubicBezTo>
                  <a:lnTo>
                    <a:pt x="3249" y="6006"/>
                  </a:lnTo>
                  <a:lnTo>
                    <a:pt x="3326" y="6110"/>
                  </a:lnTo>
                  <a:lnTo>
                    <a:pt x="3444" y="5888"/>
                  </a:lnTo>
                  <a:lnTo>
                    <a:pt x="3327" y="5799"/>
                  </a:lnTo>
                  <a:lnTo>
                    <a:pt x="3141" y="5835"/>
                  </a:lnTo>
                  <a:lnTo>
                    <a:pt x="3061" y="5734"/>
                  </a:lnTo>
                  <a:lnTo>
                    <a:pt x="3061" y="5579"/>
                  </a:lnTo>
                  <a:cubicBezTo>
                    <a:pt x="3067" y="5506"/>
                    <a:pt x="3026" y="5439"/>
                    <a:pt x="2964" y="5422"/>
                  </a:cubicBezTo>
                  <a:cubicBezTo>
                    <a:pt x="2864" y="5395"/>
                    <a:pt x="2775" y="5498"/>
                    <a:pt x="2798" y="5613"/>
                  </a:cubicBezTo>
                  <a:lnTo>
                    <a:pt x="2657" y="5650"/>
                  </a:lnTo>
                  <a:lnTo>
                    <a:pt x="2472" y="5613"/>
                  </a:lnTo>
                  <a:lnTo>
                    <a:pt x="2382" y="5742"/>
                  </a:lnTo>
                  <a:lnTo>
                    <a:pt x="2318" y="5840"/>
                  </a:lnTo>
                  <a:lnTo>
                    <a:pt x="2168" y="5847"/>
                  </a:lnTo>
                  <a:lnTo>
                    <a:pt x="2067" y="5755"/>
                  </a:lnTo>
                  <a:lnTo>
                    <a:pt x="1907" y="5445"/>
                  </a:lnTo>
                  <a:lnTo>
                    <a:pt x="1987" y="5288"/>
                  </a:lnTo>
                  <a:lnTo>
                    <a:pt x="2051" y="5100"/>
                  </a:lnTo>
                  <a:lnTo>
                    <a:pt x="2121" y="4918"/>
                  </a:lnTo>
                  <a:lnTo>
                    <a:pt x="2177" y="4760"/>
                  </a:lnTo>
                  <a:lnTo>
                    <a:pt x="2250" y="4615"/>
                  </a:lnTo>
                  <a:lnTo>
                    <a:pt x="2378" y="4449"/>
                  </a:lnTo>
                  <a:cubicBezTo>
                    <a:pt x="2403" y="4432"/>
                    <a:pt x="2427" y="4414"/>
                    <a:pt x="2450" y="4394"/>
                  </a:cubicBezTo>
                  <a:cubicBezTo>
                    <a:pt x="2509" y="4343"/>
                    <a:pt x="2561" y="4283"/>
                    <a:pt x="2605" y="4215"/>
                  </a:cubicBezTo>
                  <a:lnTo>
                    <a:pt x="2693" y="4104"/>
                  </a:lnTo>
                  <a:lnTo>
                    <a:pt x="2803" y="3986"/>
                  </a:lnTo>
                  <a:cubicBezTo>
                    <a:pt x="2816" y="3926"/>
                    <a:pt x="2876" y="3898"/>
                    <a:pt x="2921" y="3931"/>
                  </a:cubicBezTo>
                  <a:cubicBezTo>
                    <a:pt x="2974" y="3970"/>
                    <a:pt x="2965" y="4055"/>
                    <a:pt x="2945" y="4129"/>
                  </a:cubicBezTo>
                  <a:cubicBezTo>
                    <a:pt x="2931" y="4178"/>
                    <a:pt x="2917" y="4228"/>
                    <a:pt x="2902" y="4277"/>
                  </a:cubicBezTo>
                  <a:cubicBezTo>
                    <a:pt x="2901" y="4340"/>
                    <a:pt x="2904" y="4404"/>
                    <a:pt x="2910" y="4467"/>
                  </a:cubicBezTo>
                  <a:cubicBezTo>
                    <a:pt x="2920" y="4567"/>
                    <a:pt x="2938" y="4665"/>
                    <a:pt x="2966" y="4761"/>
                  </a:cubicBezTo>
                  <a:cubicBezTo>
                    <a:pt x="3007" y="4762"/>
                    <a:pt x="3048" y="4752"/>
                    <a:pt x="3086" y="4733"/>
                  </a:cubicBezTo>
                  <a:cubicBezTo>
                    <a:pt x="3186" y="4681"/>
                    <a:pt x="3253" y="4569"/>
                    <a:pt x="3257" y="4443"/>
                  </a:cubicBezTo>
                  <a:lnTo>
                    <a:pt x="3338" y="4313"/>
                  </a:lnTo>
                  <a:lnTo>
                    <a:pt x="3383" y="4178"/>
                  </a:lnTo>
                  <a:cubicBezTo>
                    <a:pt x="3406" y="4107"/>
                    <a:pt x="3422" y="4033"/>
                    <a:pt x="3431" y="3958"/>
                  </a:cubicBezTo>
                  <a:cubicBezTo>
                    <a:pt x="3440" y="3883"/>
                    <a:pt x="3444" y="3803"/>
                    <a:pt x="3487" y="3746"/>
                  </a:cubicBezTo>
                  <a:cubicBezTo>
                    <a:pt x="3520" y="3703"/>
                    <a:pt x="3569" y="3682"/>
                    <a:pt x="3618" y="3691"/>
                  </a:cubicBezTo>
                  <a:cubicBezTo>
                    <a:pt x="3633" y="3729"/>
                    <a:pt x="3645" y="3768"/>
                    <a:pt x="3653" y="3808"/>
                  </a:cubicBezTo>
                  <a:cubicBezTo>
                    <a:pt x="3660" y="3838"/>
                    <a:pt x="3664" y="3868"/>
                    <a:pt x="3667" y="3899"/>
                  </a:cubicBezTo>
                  <a:cubicBezTo>
                    <a:pt x="3669" y="3929"/>
                    <a:pt x="3670" y="3960"/>
                    <a:pt x="3669" y="3990"/>
                  </a:cubicBezTo>
                  <a:lnTo>
                    <a:pt x="3817" y="3830"/>
                  </a:lnTo>
                  <a:lnTo>
                    <a:pt x="3843" y="3947"/>
                  </a:lnTo>
                  <a:cubicBezTo>
                    <a:pt x="3812" y="3965"/>
                    <a:pt x="3797" y="4007"/>
                    <a:pt x="3808" y="4045"/>
                  </a:cubicBezTo>
                  <a:cubicBezTo>
                    <a:pt x="3830" y="4118"/>
                    <a:pt x="3914" y="4130"/>
                    <a:pt x="3950" y="4067"/>
                  </a:cubicBezTo>
                  <a:lnTo>
                    <a:pt x="3988" y="3925"/>
                  </a:lnTo>
                  <a:lnTo>
                    <a:pt x="3955" y="3755"/>
                  </a:lnTo>
                  <a:lnTo>
                    <a:pt x="3843" y="3626"/>
                  </a:lnTo>
                  <a:cubicBezTo>
                    <a:pt x="3784" y="3589"/>
                    <a:pt x="3775" y="3494"/>
                    <a:pt x="3827" y="3444"/>
                  </a:cubicBezTo>
                  <a:cubicBezTo>
                    <a:pt x="3863" y="3409"/>
                    <a:pt x="3915" y="3412"/>
                    <a:pt x="3948" y="3450"/>
                  </a:cubicBezTo>
                  <a:lnTo>
                    <a:pt x="4100" y="3404"/>
                  </a:lnTo>
                  <a:lnTo>
                    <a:pt x="4117" y="3240"/>
                  </a:lnTo>
                  <a:lnTo>
                    <a:pt x="4210" y="3187"/>
                  </a:lnTo>
                  <a:lnTo>
                    <a:pt x="4319" y="3147"/>
                  </a:lnTo>
                  <a:lnTo>
                    <a:pt x="4565" y="3073"/>
                  </a:lnTo>
                  <a:lnTo>
                    <a:pt x="4627" y="2830"/>
                  </a:lnTo>
                  <a:lnTo>
                    <a:pt x="4391" y="2882"/>
                  </a:lnTo>
                  <a:cubicBezTo>
                    <a:pt x="4368" y="2936"/>
                    <a:pt x="4333" y="2982"/>
                    <a:pt x="4290" y="3015"/>
                  </a:cubicBezTo>
                  <a:cubicBezTo>
                    <a:pt x="4264" y="3035"/>
                    <a:pt x="4236" y="3049"/>
                    <a:pt x="4207" y="3058"/>
                  </a:cubicBezTo>
                  <a:lnTo>
                    <a:pt x="4079" y="2901"/>
                  </a:lnTo>
                  <a:lnTo>
                    <a:pt x="4143" y="2716"/>
                  </a:lnTo>
                  <a:lnTo>
                    <a:pt x="4263" y="2670"/>
                  </a:lnTo>
                  <a:lnTo>
                    <a:pt x="4404" y="2601"/>
                  </a:lnTo>
                  <a:lnTo>
                    <a:pt x="4522" y="2444"/>
                  </a:lnTo>
                  <a:lnTo>
                    <a:pt x="4583" y="2537"/>
                  </a:lnTo>
                  <a:lnTo>
                    <a:pt x="4677" y="2629"/>
                  </a:lnTo>
                  <a:lnTo>
                    <a:pt x="4835" y="2620"/>
                  </a:lnTo>
                  <a:lnTo>
                    <a:pt x="4972" y="2490"/>
                  </a:lnTo>
                  <a:lnTo>
                    <a:pt x="4856" y="2382"/>
                  </a:lnTo>
                  <a:lnTo>
                    <a:pt x="4977" y="2286"/>
                  </a:lnTo>
                  <a:lnTo>
                    <a:pt x="5207" y="2231"/>
                  </a:lnTo>
                  <a:cubicBezTo>
                    <a:pt x="5227" y="2263"/>
                    <a:pt x="5235" y="2303"/>
                    <a:pt x="5229" y="2342"/>
                  </a:cubicBezTo>
                  <a:cubicBezTo>
                    <a:pt x="5222" y="2383"/>
                    <a:pt x="5201" y="2418"/>
                    <a:pt x="5170" y="2440"/>
                  </a:cubicBezTo>
                  <a:lnTo>
                    <a:pt x="5282" y="2513"/>
                  </a:lnTo>
                  <a:lnTo>
                    <a:pt x="5263" y="2618"/>
                  </a:lnTo>
                  <a:lnTo>
                    <a:pt x="5111" y="2683"/>
                  </a:lnTo>
                  <a:lnTo>
                    <a:pt x="5095" y="2825"/>
                  </a:lnTo>
                  <a:lnTo>
                    <a:pt x="4958" y="2969"/>
                  </a:lnTo>
                  <a:lnTo>
                    <a:pt x="4819" y="3096"/>
                  </a:lnTo>
                  <a:lnTo>
                    <a:pt x="4691" y="3226"/>
                  </a:lnTo>
                  <a:lnTo>
                    <a:pt x="4546" y="3404"/>
                  </a:lnTo>
                  <a:lnTo>
                    <a:pt x="4471" y="3556"/>
                  </a:lnTo>
                  <a:cubicBezTo>
                    <a:pt x="4450" y="3591"/>
                    <a:pt x="4428" y="3625"/>
                    <a:pt x="4404" y="3658"/>
                  </a:cubicBezTo>
                  <a:cubicBezTo>
                    <a:pt x="4362" y="3714"/>
                    <a:pt x="4315" y="3766"/>
                    <a:pt x="4265" y="3812"/>
                  </a:cubicBezTo>
                  <a:lnTo>
                    <a:pt x="4166" y="3879"/>
                  </a:lnTo>
                  <a:lnTo>
                    <a:pt x="4099" y="4015"/>
                  </a:lnTo>
                  <a:lnTo>
                    <a:pt x="4318" y="4052"/>
                  </a:lnTo>
                  <a:cubicBezTo>
                    <a:pt x="4352" y="4032"/>
                    <a:pt x="4391" y="4023"/>
                    <a:pt x="4430" y="4024"/>
                  </a:cubicBezTo>
                  <a:cubicBezTo>
                    <a:pt x="4505" y="4027"/>
                    <a:pt x="4574" y="4071"/>
                    <a:pt x="4617" y="4142"/>
                  </a:cubicBezTo>
                  <a:lnTo>
                    <a:pt x="4826" y="4207"/>
                  </a:lnTo>
                  <a:cubicBezTo>
                    <a:pt x="4843" y="4163"/>
                    <a:pt x="4862" y="4121"/>
                    <a:pt x="4882" y="4080"/>
                  </a:cubicBezTo>
                  <a:cubicBezTo>
                    <a:pt x="4923" y="3997"/>
                    <a:pt x="4969" y="3919"/>
                    <a:pt x="5021" y="3845"/>
                  </a:cubicBezTo>
                  <a:lnTo>
                    <a:pt x="5212" y="3774"/>
                  </a:lnTo>
                  <a:lnTo>
                    <a:pt x="5327" y="3854"/>
                  </a:lnTo>
                  <a:cubicBezTo>
                    <a:pt x="5324" y="3893"/>
                    <a:pt x="5313" y="3930"/>
                    <a:pt x="5294" y="3962"/>
                  </a:cubicBezTo>
                  <a:cubicBezTo>
                    <a:pt x="5255" y="4031"/>
                    <a:pt x="5187" y="4071"/>
                    <a:pt x="5115" y="4067"/>
                  </a:cubicBezTo>
                  <a:lnTo>
                    <a:pt x="5292" y="4150"/>
                  </a:lnTo>
                  <a:cubicBezTo>
                    <a:pt x="5318" y="4077"/>
                    <a:pt x="5353" y="4007"/>
                    <a:pt x="5394" y="3943"/>
                  </a:cubicBezTo>
                  <a:cubicBezTo>
                    <a:pt x="5455" y="3848"/>
                    <a:pt x="5531" y="3767"/>
                    <a:pt x="5618" y="3703"/>
                  </a:cubicBezTo>
                  <a:lnTo>
                    <a:pt x="5351" y="3604"/>
                  </a:lnTo>
                  <a:cubicBezTo>
                    <a:pt x="5342" y="3529"/>
                    <a:pt x="5350" y="3453"/>
                    <a:pt x="5375" y="3382"/>
                  </a:cubicBezTo>
                  <a:cubicBezTo>
                    <a:pt x="5409" y="3282"/>
                    <a:pt x="5473" y="3201"/>
                    <a:pt x="5544" y="3132"/>
                  </a:cubicBezTo>
                  <a:cubicBezTo>
                    <a:pt x="5611" y="3066"/>
                    <a:pt x="5686" y="3010"/>
                    <a:pt x="5766" y="2965"/>
                  </a:cubicBezTo>
                  <a:lnTo>
                    <a:pt x="5926" y="2872"/>
                  </a:lnTo>
                  <a:cubicBezTo>
                    <a:pt x="5975" y="2833"/>
                    <a:pt x="6032" y="2810"/>
                    <a:pt x="6092" y="2808"/>
                  </a:cubicBezTo>
                  <a:cubicBezTo>
                    <a:pt x="6167" y="2804"/>
                    <a:pt x="6240" y="2832"/>
                    <a:pt x="6298" y="2885"/>
                  </a:cubicBezTo>
                  <a:lnTo>
                    <a:pt x="6394" y="2829"/>
                  </a:lnTo>
                  <a:lnTo>
                    <a:pt x="6559" y="2829"/>
                  </a:lnTo>
                  <a:lnTo>
                    <a:pt x="6711" y="2754"/>
                  </a:lnTo>
                  <a:lnTo>
                    <a:pt x="6914" y="2764"/>
                  </a:lnTo>
                  <a:lnTo>
                    <a:pt x="7195" y="2702"/>
                  </a:lnTo>
                  <a:lnTo>
                    <a:pt x="7270" y="2637"/>
                  </a:lnTo>
                  <a:cubicBezTo>
                    <a:pt x="7245" y="2593"/>
                    <a:pt x="7242" y="2537"/>
                    <a:pt x="7262" y="2490"/>
                  </a:cubicBezTo>
                  <a:cubicBezTo>
                    <a:pt x="7308" y="2384"/>
                    <a:pt x="7432" y="2364"/>
                    <a:pt x="7500" y="2453"/>
                  </a:cubicBezTo>
                  <a:lnTo>
                    <a:pt x="7642" y="2508"/>
                  </a:lnTo>
                  <a:lnTo>
                    <a:pt x="7741" y="2517"/>
                  </a:lnTo>
                  <a:cubicBezTo>
                    <a:pt x="7781" y="2521"/>
                    <a:pt x="7821" y="2529"/>
                    <a:pt x="7859" y="2542"/>
                  </a:cubicBezTo>
                  <a:cubicBezTo>
                    <a:pt x="7933" y="2567"/>
                    <a:pt x="8004" y="2610"/>
                    <a:pt x="8082" y="2607"/>
                  </a:cubicBezTo>
                  <a:cubicBezTo>
                    <a:pt x="8127" y="2605"/>
                    <a:pt x="8173" y="2587"/>
                    <a:pt x="8218" y="2598"/>
                  </a:cubicBezTo>
                  <a:cubicBezTo>
                    <a:pt x="8296" y="2617"/>
                    <a:pt x="8345" y="2709"/>
                    <a:pt x="8322" y="2798"/>
                  </a:cubicBezTo>
                  <a:lnTo>
                    <a:pt x="8282" y="2916"/>
                  </a:lnTo>
                  <a:cubicBezTo>
                    <a:pt x="8326" y="2959"/>
                    <a:pt x="8367" y="3008"/>
                    <a:pt x="8402" y="3061"/>
                  </a:cubicBezTo>
                  <a:cubicBezTo>
                    <a:pt x="8443" y="3121"/>
                    <a:pt x="8477" y="3186"/>
                    <a:pt x="8504" y="3255"/>
                  </a:cubicBezTo>
                  <a:lnTo>
                    <a:pt x="8504" y="3447"/>
                  </a:lnTo>
                  <a:lnTo>
                    <a:pt x="8496" y="3675"/>
                  </a:lnTo>
                  <a:cubicBezTo>
                    <a:pt x="8498" y="3711"/>
                    <a:pt x="8495" y="3748"/>
                    <a:pt x="8488" y="3783"/>
                  </a:cubicBezTo>
                  <a:cubicBezTo>
                    <a:pt x="8471" y="3867"/>
                    <a:pt x="8428" y="3941"/>
                    <a:pt x="8368" y="3993"/>
                  </a:cubicBezTo>
                  <a:lnTo>
                    <a:pt x="8169" y="4067"/>
                  </a:lnTo>
                  <a:lnTo>
                    <a:pt x="8068" y="3940"/>
                  </a:lnTo>
                  <a:cubicBezTo>
                    <a:pt x="8064" y="3886"/>
                    <a:pt x="8029" y="3841"/>
                    <a:pt x="7982" y="3832"/>
                  </a:cubicBezTo>
                  <a:cubicBezTo>
                    <a:pt x="7918" y="3820"/>
                    <a:pt x="7858" y="3877"/>
                    <a:pt x="7857" y="3952"/>
                  </a:cubicBezTo>
                  <a:lnTo>
                    <a:pt x="7801" y="4106"/>
                  </a:lnTo>
                  <a:lnTo>
                    <a:pt x="7774" y="4248"/>
                  </a:lnTo>
                  <a:lnTo>
                    <a:pt x="7855" y="4366"/>
                  </a:lnTo>
                  <a:lnTo>
                    <a:pt x="7892" y="4224"/>
                  </a:lnTo>
                  <a:lnTo>
                    <a:pt x="7895" y="4131"/>
                  </a:lnTo>
                  <a:cubicBezTo>
                    <a:pt x="7944" y="4086"/>
                    <a:pt x="8018" y="4105"/>
                    <a:pt x="8045" y="4171"/>
                  </a:cubicBezTo>
                  <a:cubicBezTo>
                    <a:pt x="8064" y="4220"/>
                    <a:pt x="8052" y="4287"/>
                    <a:pt x="8093" y="4316"/>
                  </a:cubicBezTo>
                  <a:cubicBezTo>
                    <a:pt x="8142" y="4352"/>
                    <a:pt x="8194" y="4293"/>
                    <a:pt x="8235" y="4236"/>
                  </a:cubicBezTo>
                  <a:cubicBezTo>
                    <a:pt x="8263" y="4196"/>
                    <a:pt x="8297" y="4161"/>
                    <a:pt x="8339" y="4143"/>
                  </a:cubicBezTo>
                  <a:cubicBezTo>
                    <a:pt x="8407" y="4115"/>
                    <a:pt x="8482" y="4137"/>
                    <a:pt x="8530" y="4199"/>
                  </a:cubicBezTo>
                  <a:cubicBezTo>
                    <a:pt x="8551" y="4157"/>
                    <a:pt x="8569" y="4112"/>
                    <a:pt x="8583" y="4066"/>
                  </a:cubicBezTo>
                  <a:cubicBezTo>
                    <a:pt x="8611" y="3973"/>
                    <a:pt x="8625" y="3871"/>
                    <a:pt x="8682" y="3797"/>
                  </a:cubicBezTo>
                  <a:cubicBezTo>
                    <a:pt x="8723" y="3745"/>
                    <a:pt x="8782" y="3715"/>
                    <a:pt x="8843" y="3714"/>
                  </a:cubicBezTo>
                  <a:lnTo>
                    <a:pt x="8923" y="3850"/>
                  </a:lnTo>
                  <a:cubicBezTo>
                    <a:pt x="8870" y="3866"/>
                    <a:pt x="8825" y="3909"/>
                    <a:pt x="8803" y="3967"/>
                  </a:cubicBezTo>
                  <a:cubicBezTo>
                    <a:pt x="8776" y="4037"/>
                    <a:pt x="8785" y="4117"/>
                    <a:pt x="8824" y="4177"/>
                  </a:cubicBezTo>
                  <a:lnTo>
                    <a:pt x="9007" y="4131"/>
                  </a:lnTo>
                  <a:cubicBezTo>
                    <a:pt x="9034" y="4102"/>
                    <a:pt x="9065" y="4077"/>
                    <a:pt x="9098" y="4056"/>
                  </a:cubicBezTo>
                  <a:cubicBezTo>
                    <a:pt x="9161" y="4017"/>
                    <a:pt x="9232" y="3995"/>
                    <a:pt x="9304" y="3992"/>
                  </a:cubicBezTo>
                  <a:lnTo>
                    <a:pt x="9430" y="3982"/>
                  </a:lnTo>
                  <a:lnTo>
                    <a:pt x="9654" y="4102"/>
                  </a:lnTo>
                  <a:lnTo>
                    <a:pt x="9975" y="4130"/>
                  </a:lnTo>
                  <a:lnTo>
                    <a:pt x="9895" y="3948"/>
                  </a:lnTo>
                  <a:lnTo>
                    <a:pt x="9887" y="3785"/>
                  </a:lnTo>
                  <a:cubicBezTo>
                    <a:pt x="9916" y="3725"/>
                    <a:pt x="9978" y="3698"/>
                    <a:pt x="10034" y="3720"/>
                  </a:cubicBezTo>
                  <a:cubicBezTo>
                    <a:pt x="10079" y="3738"/>
                    <a:pt x="10109" y="3785"/>
                    <a:pt x="10141" y="3825"/>
                  </a:cubicBezTo>
                  <a:cubicBezTo>
                    <a:pt x="10204" y="3903"/>
                    <a:pt x="10282" y="3961"/>
                    <a:pt x="10369" y="3995"/>
                  </a:cubicBezTo>
                  <a:cubicBezTo>
                    <a:pt x="10377" y="3997"/>
                    <a:pt x="10385" y="4002"/>
                    <a:pt x="10392" y="4009"/>
                  </a:cubicBezTo>
                  <a:cubicBezTo>
                    <a:pt x="10411" y="4032"/>
                    <a:pt x="10412" y="4066"/>
                    <a:pt x="10417" y="4097"/>
                  </a:cubicBezTo>
                  <a:cubicBezTo>
                    <a:pt x="10430" y="4172"/>
                    <a:pt x="10475" y="4236"/>
                    <a:pt x="10537" y="4265"/>
                  </a:cubicBezTo>
                  <a:cubicBezTo>
                    <a:pt x="10563" y="4250"/>
                    <a:pt x="10585" y="4228"/>
                    <a:pt x="10602" y="4200"/>
                  </a:cubicBezTo>
                  <a:cubicBezTo>
                    <a:pt x="10689" y="4054"/>
                    <a:pt x="10611" y="3852"/>
                    <a:pt x="10457" y="3830"/>
                  </a:cubicBezTo>
                  <a:lnTo>
                    <a:pt x="10545" y="3713"/>
                  </a:lnTo>
                  <a:cubicBezTo>
                    <a:pt x="10580" y="3673"/>
                    <a:pt x="10611" y="3629"/>
                    <a:pt x="10639" y="3583"/>
                  </a:cubicBezTo>
                  <a:cubicBezTo>
                    <a:pt x="10709" y="3468"/>
                    <a:pt x="10758" y="3336"/>
                    <a:pt x="10781" y="3198"/>
                  </a:cubicBezTo>
                  <a:cubicBezTo>
                    <a:pt x="10852" y="3143"/>
                    <a:pt x="10948" y="3162"/>
                    <a:pt x="10998" y="3241"/>
                  </a:cubicBezTo>
                  <a:cubicBezTo>
                    <a:pt x="11032" y="3294"/>
                    <a:pt x="11037" y="3364"/>
                    <a:pt x="11012" y="3423"/>
                  </a:cubicBezTo>
                  <a:cubicBezTo>
                    <a:pt x="10972" y="3501"/>
                    <a:pt x="10943" y="3585"/>
                    <a:pt x="10926" y="3673"/>
                  </a:cubicBezTo>
                  <a:cubicBezTo>
                    <a:pt x="10909" y="3760"/>
                    <a:pt x="10903" y="3850"/>
                    <a:pt x="10910" y="3939"/>
                  </a:cubicBezTo>
                  <a:lnTo>
                    <a:pt x="10923" y="4114"/>
                  </a:lnTo>
                  <a:lnTo>
                    <a:pt x="10915" y="4243"/>
                  </a:lnTo>
                  <a:lnTo>
                    <a:pt x="10822" y="4410"/>
                  </a:lnTo>
                  <a:cubicBezTo>
                    <a:pt x="10793" y="4461"/>
                    <a:pt x="10771" y="4517"/>
                    <a:pt x="10757" y="4576"/>
                  </a:cubicBezTo>
                  <a:cubicBezTo>
                    <a:pt x="10748" y="4619"/>
                    <a:pt x="10742" y="4662"/>
                    <a:pt x="10741" y="4706"/>
                  </a:cubicBezTo>
                  <a:lnTo>
                    <a:pt x="10894" y="4647"/>
                  </a:lnTo>
                  <a:cubicBezTo>
                    <a:pt x="10939" y="4584"/>
                    <a:pt x="10975" y="4512"/>
                    <a:pt x="10998" y="4434"/>
                  </a:cubicBezTo>
                  <a:cubicBezTo>
                    <a:pt x="11025" y="4346"/>
                    <a:pt x="11036" y="4253"/>
                    <a:pt x="11030" y="4160"/>
                  </a:cubicBezTo>
                  <a:lnTo>
                    <a:pt x="11009" y="3938"/>
                  </a:lnTo>
                  <a:lnTo>
                    <a:pt x="11093" y="3540"/>
                  </a:lnTo>
                  <a:lnTo>
                    <a:pt x="11218" y="3453"/>
                  </a:lnTo>
                  <a:lnTo>
                    <a:pt x="11301" y="3462"/>
                  </a:lnTo>
                  <a:lnTo>
                    <a:pt x="11418" y="3487"/>
                  </a:lnTo>
                  <a:lnTo>
                    <a:pt x="11474" y="3320"/>
                  </a:lnTo>
                  <a:cubicBezTo>
                    <a:pt x="11481" y="3281"/>
                    <a:pt x="11498" y="3246"/>
                    <a:pt x="11523" y="3218"/>
                  </a:cubicBezTo>
                  <a:cubicBezTo>
                    <a:pt x="11589" y="3145"/>
                    <a:pt x="11693" y="3141"/>
                    <a:pt x="11764" y="3209"/>
                  </a:cubicBezTo>
                  <a:lnTo>
                    <a:pt x="11876" y="3117"/>
                  </a:lnTo>
                  <a:lnTo>
                    <a:pt x="11838" y="2990"/>
                  </a:lnTo>
                  <a:lnTo>
                    <a:pt x="11996" y="2886"/>
                  </a:lnTo>
                  <a:lnTo>
                    <a:pt x="12141" y="2738"/>
                  </a:lnTo>
                  <a:lnTo>
                    <a:pt x="12194" y="2569"/>
                  </a:lnTo>
                  <a:lnTo>
                    <a:pt x="12323" y="2470"/>
                  </a:lnTo>
                  <a:cubicBezTo>
                    <a:pt x="12346" y="2528"/>
                    <a:pt x="12392" y="2570"/>
                    <a:pt x="12446" y="2584"/>
                  </a:cubicBezTo>
                  <a:cubicBezTo>
                    <a:pt x="12513" y="2602"/>
                    <a:pt x="12584" y="2574"/>
                    <a:pt x="12628" y="2513"/>
                  </a:cubicBezTo>
                  <a:cubicBezTo>
                    <a:pt x="12596" y="2477"/>
                    <a:pt x="12571" y="2432"/>
                    <a:pt x="12556" y="2383"/>
                  </a:cubicBezTo>
                  <a:cubicBezTo>
                    <a:pt x="12507" y="2228"/>
                    <a:pt x="12554" y="2054"/>
                    <a:pt x="12671" y="1958"/>
                  </a:cubicBezTo>
                  <a:lnTo>
                    <a:pt x="12304" y="2202"/>
                  </a:lnTo>
                  <a:cubicBezTo>
                    <a:pt x="12291" y="2154"/>
                    <a:pt x="12262" y="2114"/>
                    <a:pt x="12224" y="2091"/>
                  </a:cubicBezTo>
                  <a:cubicBezTo>
                    <a:pt x="12154" y="2049"/>
                    <a:pt x="12071" y="2070"/>
                    <a:pt x="11993" y="2063"/>
                  </a:cubicBezTo>
                  <a:cubicBezTo>
                    <a:pt x="11889" y="2053"/>
                    <a:pt x="11793" y="1993"/>
                    <a:pt x="11731" y="1896"/>
                  </a:cubicBezTo>
                  <a:lnTo>
                    <a:pt x="11883" y="1723"/>
                  </a:lnTo>
                  <a:cubicBezTo>
                    <a:pt x="11938" y="1710"/>
                    <a:pt x="11995" y="1707"/>
                    <a:pt x="12051" y="1714"/>
                  </a:cubicBezTo>
                  <a:cubicBezTo>
                    <a:pt x="12150" y="1728"/>
                    <a:pt x="12244" y="1772"/>
                    <a:pt x="12321" y="1844"/>
                  </a:cubicBezTo>
                  <a:lnTo>
                    <a:pt x="12401" y="1900"/>
                  </a:lnTo>
                  <a:lnTo>
                    <a:pt x="12758" y="1965"/>
                  </a:lnTo>
                  <a:lnTo>
                    <a:pt x="12684" y="2143"/>
                  </a:lnTo>
                  <a:lnTo>
                    <a:pt x="12730" y="2287"/>
                  </a:lnTo>
                  <a:lnTo>
                    <a:pt x="12842" y="2306"/>
                  </a:lnTo>
                  <a:lnTo>
                    <a:pt x="13016" y="2278"/>
                  </a:lnTo>
                  <a:lnTo>
                    <a:pt x="13142" y="2371"/>
                  </a:lnTo>
                  <a:lnTo>
                    <a:pt x="13211" y="2525"/>
                  </a:lnTo>
                  <a:lnTo>
                    <a:pt x="13184" y="2648"/>
                  </a:lnTo>
                  <a:lnTo>
                    <a:pt x="13232" y="2743"/>
                  </a:lnTo>
                  <a:cubicBezTo>
                    <a:pt x="13311" y="2754"/>
                    <a:pt x="13391" y="2757"/>
                    <a:pt x="13471" y="2752"/>
                  </a:cubicBezTo>
                  <a:cubicBezTo>
                    <a:pt x="13547" y="2746"/>
                    <a:pt x="13623" y="2733"/>
                    <a:pt x="13698" y="2724"/>
                  </a:cubicBezTo>
                  <a:cubicBezTo>
                    <a:pt x="13781" y="2714"/>
                    <a:pt x="13864" y="2710"/>
                    <a:pt x="13947" y="2712"/>
                  </a:cubicBezTo>
                  <a:lnTo>
                    <a:pt x="13837" y="2552"/>
                  </a:lnTo>
                  <a:cubicBezTo>
                    <a:pt x="13838" y="2510"/>
                    <a:pt x="13852" y="2470"/>
                    <a:pt x="13878" y="2441"/>
                  </a:cubicBezTo>
                  <a:cubicBezTo>
                    <a:pt x="13958" y="2347"/>
                    <a:pt x="14086" y="2387"/>
                    <a:pt x="14194" y="2450"/>
                  </a:cubicBezTo>
                  <a:cubicBezTo>
                    <a:pt x="14304" y="2515"/>
                    <a:pt x="14409" y="2591"/>
                    <a:pt x="14507" y="2678"/>
                  </a:cubicBezTo>
                  <a:lnTo>
                    <a:pt x="14721" y="2638"/>
                  </a:lnTo>
                  <a:lnTo>
                    <a:pt x="14593" y="2454"/>
                  </a:lnTo>
                  <a:lnTo>
                    <a:pt x="14794" y="2410"/>
                  </a:lnTo>
                  <a:lnTo>
                    <a:pt x="14783" y="2198"/>
                  </a:lnTo>
                  <a:lnTo>
                    <a:pt x="14658" y="2025"/>
                  </a:lnTo>
                  <a:lnTo>
                    <a:pt x="14521" y="1970"/>
                  </a:lnTo>
                  <a:cubicBezTo>
                    <a:pt x="14423" y="2046"/>
                    <a:pt x="14293" y="2046"/>
                    <a:pt x="14195" y="1970"/>
                  </a:cubicBezTo>
                  <a:cubicBezTo>
                    <a:pt x="14116" y="1909"/>
                    <a:pt x="14069" y="1807"/>
                    <a:pt x="14069" y="1698"/>
                  </a:cubicBezTo>
                  <a:cubicBezTo>
                    <a:pt x="14068" y="1611"/>
                    <a:pt x="14143" y="1551"/>
                    <a:pt x="14213" y="1581"/>
                  </a:cubicBezTo>
                  <a:cubicBezTo>
                    <a:pt x="14278" y="1609"/>
                    <a:pt x="14304" y="1714"/>
                    <a:pt x="14377" y="1720"/>
                  </a:cubicBezTo>
                  <a:cubicBezTo>
                    <a:pt x="14425" y="1724"/>
                    <a:pt x="14462" y="1677"/>
                    <a:pt x="14508" y="1664"/>
                  </a:cubicBezTo>
                  <a:cubicBezTo>
                    <a:pt x="14579" y="1644"/>
                    <a:pt x="14650" y="1701"/>
                    <a:pt x="14658" y="1785"/>
                  </a:cubicBezTo>
                  <a:lnTo>
                    <a:pt x="14779" y="1865"/>
                  </a:lnTo>
                  <a:lnTo>
                    <a:pt x="14869" y="1881"/>
                  </a:lnTo>
                  <a:cubicBezTo>
                    <a:pt x="14923" y="1923"/>
                    <a:pt x="14996" y="1905"/>
                    <a:pt x="15030" y="1841"/>
                  </a:cubicBezTo>
                  <a:cubicBezTo>
                    <a:pt x="15049" y="1805"/>
                    <a:pt x="15051" y="1757"/>
                    <a:pt x="15080" y="1730"/>
                  </a:cubicBezTo>
                  <a:cubicBezTo>
                    <a:pt x="15120" y="1694"/>
                    <a:pt x="15174" y="1719"/>
                    <a:pt x="15222" y="1739"/>
                  </a:cubicBezTo>
                  <a:cubicBezTo>
                    <a:pt x="15297" y="1770"/>
                    <a:pt x="15377" y="1777"/>
                    <a:pt x="15454" y="1762"/>
                  </a:cubicBezTo>
                  <a:lnTo>
                    <a:pt x="15350" y="1521"/>
                  </a:lnTo>
                  <a:lnTo>
                    <a:pt x="15459" y="1450"/>
                  </a:lnTo>
                  <a:cubicBezTo>
                    <a:pt x="15512" y="1438"/>
                    <a:pt x="15565" y="1438"/>
                    <a:pt x="15617" y="1450"/>
                  </a:cubicBezTo>
                  <a:cubicBezTo>
                    <a:pt x="15658" y="1460"/>
                    <a:pt x="15698" y="1476"/>
                    <a:pt x="15738" y="1464"/>
                  </a:cubicBezTo>
                  <a:cubicBezTo>
                    <a:pt x="15827" y="1435"/>
                    <a:pt x="15853" y="1302"/>
                    <a:pt x="15783" y="1232"/>
                  </a:cubicBezTo>
                  <a:lnTo>
                    <a:pt x="15863" y="1115"/>
                  </a:lnTo>
                  <a:lnTo>
                    <a:pt x="15767" y="961"/>
                  </a:lnTo>
                  <a:lnTo>
                    <a:pt x="15847" y="807"/>
                  </a:lnTo>
                  <a:lnTo>
                    <a:pt x="15829" y="671"/>
                  </a:lnTo>
                  <a:lnTo>
                    <a:pt x="15831" y="495"/>
                  </a:lnTo>
                  <a:lnTo>
                    <a:pt x="15968" y="430"/>
                  </a:lnTo>
                  <a:lnTo>
                    <a:pt x="16069" y="323"/>
                  </a:lnTo>
                  <a:lnTo>
                    <a:pt x="16152" y="233"/>
                  </a:lnTo>
                  <a:lnTo>
                    <a:pt x="16137" y="92"/>
                  </a:lnTo>
                  <a:lnTo>
                    <a:pt x="16184" y="19"/>
                  </a:lnTo>
                  <a:lnTo>
                    <a:pt x="16291" y="0"/>
                  </a:lnTo>
                  <a:lnTo>
                    <a:pt x="16414" y="7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69" name="Shape 4169"/>
            <p:cNvSpPr/>
            <p:nvPr/>
          </p:nvSpPr>
          <p:spPr>
            <a:xfrm>
              <a:off x="2088617" y="344318"/>
              <a:ext cx="42995" cy="30429"/>
            </a:xfrm>
            <a:custGeom>
              <a:avLst/>
              <a:gdLst/>
              <a:ahLst/>
              <a:cxnLst>
                <a:cxn ang="0">
                  <a:pos x="wd2" y="hd2"/>
                </a:cxn>
                <a:cxn ang="5400000">
                  <a:pos x="wd2" y="hd2"/>
                </a:cxn>
                <a:cxn ang="10800000">
                  <a:pos x="wd2" y="hd2"/>
                </a:cxn>
                <a:cxn ang="16200000">
                  <a:pos x="wd2" y="hd2"/>
                </a:cxn>
              </a:cxnLst>
              <a:rect l="0" t="0" r="r" b="b"/>
              <a:pathLst>
                <a:path w="21600" h="21600" extrusionOk="0">
                  <a:moveTo>
                    <a:pt x="8632" y="0"/>
                  </a:moveTo>
                  <a:lnTo>
                    <a:pt x="0" y="3082"/>
                  </a:lnTo>
                  <a:lnTo>
                    <a:pt x="7000" y="18486"/>
                  </a:lnTo>
                  <a:lnTo>
                    <a:pt x="19029" y="21600"/>
                  </a:lnTo>
                  <a:lnTo>
                    <a:pt x="21600" y="8368"/>
                  </a:lnTo>
                  <a:lnTo>
                    <a:pt x="8632"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0" name="Shape 4170"/>
            <p:cNvSpPr/>
            <p:nvPr/>
          </p:nvSpPr>
          <p:spPr>
            <a:xfrm>
              <a:off x="1210300" y="455664"/>
              <a:ext cx="133768" cy="65548"/>
            </a:xfrm>
            <a:custGeom>
              <a:avLst/>
              <a:gdLst/>
              <a:ahLst/>
              <a:cxnLst>
                <a:cxn ang="0">
                  <a:pos x="wd2" y="hd2"/>
                </a:cxn>
                <a:cxn ang="5400000">
                  <a:pos x="wd2" y="hd2"/>
                </a:cxn>
                <a:cxn ang="10800000">
                  <a:pos x="wd2" y="hd2"/>
                </a:cxn>
                <a:cxn ang="16200000">
                  <a:pos x="wd2" y="hd2"/>
                </a:cxn>
              </a:cxnLst>
              <a:rect l="0" t="0" r="r" b="b"/>
              <a:pathLst>
                <a:path w="19876" h="19374" extrusionOk="0">
                  <a:moveTo>
                    <a:pt x="11133" y="0"/>
                  </a:moveTo>
                  <a:lnTo>
                    <a:pt x="6959" y="607"/>
                  </a:lnTo>
                  <a:lnTo>
                    <a:pt x="4043" y="4923"/>
                  </a:lnTo>
                  <a:cubicBezTo>
                    <a:pt x="5085" y="5164"/>
                    <a:pt x="5631" y="7507"/>
                    <a:pt x="5052" y="9245"/>
                  </a:cubicBezTo>
                  <a:cubicBezTo>
                    <a:pt x="4056" y="12232"/>
                    <a:pt x="1643" y="9217"/>
                    <a:pt x="508" y="11716"/>
                  </a:cubicBezTo>
                  <a:cubicBezTo>
                    <a:pt x="-1398" y="15913"/>
                    <a:pt x="2573" y="21600"/>
                    <a:pt x="3969" y="16673"/>
                  </a:cubicBezTo>
                  <a:lnTo>
                    <a:pt x="7016" y="12580"/>
                  </a:lnTo>
                  <a:cubicBezTo>
                    <a:pt x="7508" y="11720"/>
                    <a:pt x="8237" y="11675"/>
                    <a:pt x="8754" y="12472"/>
                  </a:cubicBezTo>
                  <a:cubicBezTo>
                    <a:pt x="9848" y="14158"/>
                    <a:pt x="9412" y="17626"/>
                    <a:pt x="8048" y="18091"/>
                  </a:cubicBezTo>
                  <a:cubicBezTo>
                    <a:pt x="9106" y="19886"/>
                    <a:pt x="10676" y="19787"/>
                    <a:pt x="11674" y="17861"/>
                  </a:cubicBezTo>
                  <a:cubicBezTo>
                    <a:pt x="12523" y="16224"/>
                    <a:pt x="12720" y="13662"/>
                    <a:pt x="12156" y="11594"/>
                  </a:cubicBezTo>
                  <a:cubicBezTo>
                    <a:pt x="12898" y="11139"/>
                    <a:pt x="13663" y="10850"/>
                    <a:pt x="14437" y="10731"/>
                  </a:cubicBezTo>
                  <a:cubicBezTo>
                    <a:pt x="15813" y="10520"/>
                    <a:pt x="17197" y="10850"/>
                    <a:pt x="18510" y="11702"/>
                  </a:cubicBezTo>
                  <a:cubicBezTo>
                    <a:pt x="19710" y="10349"/>
                    <a:pt x="20202" y="7411"/>
                    <a:pt x="19651" y="4896"/>
                  </a:cubicBezTo>
                  <a:cubicBezTo>
                    <a:pt x="18992" y="1894"/>
                    <a:pt x="17172" y="688"/>
                    <a:pt x="15740" y="2304"/>
                  </a:cubicBezTo>
                  <a:lnTo>
                    <a:pt x="13649" y="3263"/>
                  </a:lnTo>
                  <a:lnTo>
                    <a:pt x="11133"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1" name="Shape 4171"/>
            <p:cNvSpPr/>
            <p:nvPr/>
          </p:nvSpPr>
          <p:spPr>
            <a:xfrm>
              <a:off x="1392639" y="512549"/>
              <a:ext cx="92279" cy="33611"/>
            </a:xfrm>
            <a:custGeom>
              <a:avLst/>
              <a:gdLst/>
              <a:ahLst/>
              <a:cxnLst>
                <a:cxn ang="0">
                  <a:pos x="wd2" y="hd2"/>
                </a:cxn>
                <a:cxn ang="5400000">
                  <a:pos x="wd2" y="hd2"/>
                </a:cxn>
                <a:cxn ang="10800000">
                  <a:pos x="wd2" y="hd2"/>
                </a:cxn>
                <a:cxn ang="16200000">
                  <a:pos x="wd2" y="hd2"/>
                </a:cxn>
              </a:cxnLst>
              <a:rect l="0" t="0" r="r" b="b"/>
              <a:pathLst>
                <a:path w="21600" h="21600" extrusionOk="0">
                  <a:moveTo>
                    <a:pt x="8098" y="0"/>
                  </a:moveTo>
                  <a:lnTo>
                    <a:pt x="2985" y="1410"/>
                  </a:lnTo>
                  <a:lnTo>
                    <a:pt x="0" y="15756"/>
                  </a:lnTo>
                  <a:lnTo>
                    <a:pt x="6488" y="18311"/>
                  </a:lnTo>
                  <a:cubicBezTo>
                    <a:pt x="7420" y="14861"/>
                    <a:pt x="8940" y="12992"/>
                    <a:pt x="10498" y="13377"/>
                  </a:cubicBezTo>
                  <a:cubicBezTo>
                    <a:pt x="12159" y="13788"/>
                    <a:pt x="13603" y="16678"/>
                    <a:pt x="14253" y="20895"/>
                  </a:cubicBezTo>
                  <a:lnTo>
                    <a:pt x="17075" y="21600"/>
                  </a:lnTo>
                  <a:lnTo>
                    <a:pt x="21087" y="12466"/>
                  </a:lnTo>
                  <a:lnTo>
                    <a:pt x="21600" y="1250"/>
                  </a:lnTo>
                  <a:lnTo>
                    <a:pt x="15450" y="2689"/>
                  </a:lnTo>
                  <a:lnTo>
                    <a:pt x="809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2" name="Shape 4172"/>
            <p:cNvSpPr/>
            <p:nvPr/>
          </p:nvSpPr>
          <p:spPr>
            <a:xfrm>
              <a:off x="843114" y="381651"/>
              <a:ext cx="90931" cy="77247"/>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4560" y="294"/>
                  </a:lnTo>
                  <a:lnTo>
                    <a:pt x="12590" y="3470"/>
                  </a:lnTo>
                  <a:lnTo>
                    <a:pt x="8156" y="4070"/>
                  </a:lnTo>
                  <a:lnTo>
                    <a:pt x="6354" y="6511"/>
                  </a:lnTo>
                  <a:lnTo>
                    <a:pt x="0" y="10089"/>
                  </a:lnTo>
                  <a:lnTo>
                    <a:pt x="57" y="15915"/>
                  </a:lnTo>
                  <a:lnTo>
                    <a:pt x="1412" y="19977"/>
                  </a:lnTo>
                  <a:lnTo>
                    <a:pt x="7045" y="21600"/>
                  </a:lnTo>
                  <a:lnTo>
                    <a:pt x="9390" y="17103"/>
                  </a:lnTo>
                  <a:lnTo>
                    <a:pt x="11462" y="13538"/>
                  </a:lnTo>
                  <a:lnTo>
                    <a:pt x="14588" y="12005"/>
                  </a:lnTo>
                  <a:lnTo>
                    <a:pt x="18735" y="8147"/>
                  </a:lnTo>
                  <a:lnTo>
                    <a:pt x="21600" y="3661"/>
                  </a:lnTo>
                  <a:lnTo>
                    <a:pt x="18696"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3" name="Shape 4173"/>
            <p:cNvSpPr/>
            <p:nvPr/>
          </p:nvSpPr>
          <p:spPr>
            <a:xfrm>
              <a:off x="1306011" y="614074"/>
              <a:ext cx="188588" cy="140954"/>
            </a:xfrm>
            <a:custGeom>
              <a:avLst/>
              <a:gdLst/>
              <a:ahLst/>
              <a:cxnLst>
                <a:cxn ang="0">
                  <a:pos x="wd2" y="hd2"/>
                </a:cxn>
                <a:cxn ang="5400000">
                  <a:pos x="wd2" y="hd2"/>
                </a:cxn>
                <a:cxn ang="10800000">
                  <a:pos x="wd2" y="hd2"/>
                </a:cxn>
                <a:cxn ang="16200000">
                  <a:pos x="wd2" y="hd2"/>
                </a:cxn>
              </a:cxnLst>
              <a:rect l="0" t="0" r="r" b="b"/>
              <a:pathLst>
                <a:path w="21600" h="21600" extrusionOk="0">
                  <a:moveTo>
                    <a:pt x="19557" y="1218"/>
                  </a:moveTo>
                  <a:lnTo>
                    <a:pt x="17140" y="2520"/>
                  </a:lnTo>
                  <a:lnTo>
                    <a:pt x="14445" y="1407"/>
                  </a:lnTo>
                  <a:lnTo>
                    <a:pt x="12396" y="3074"/>
                  </a:lnTo>
                  <a:lnTo>
                    <a:pt x="10239" y="4971"/>
                  </a:lnTo>
                  <a:lnTo>
                    <a:pt x="7744" y="6644"/>
                  </a:lnTo>
                  <a:cubicBezTo>
                    <a:pt x="7092" y="7326"/>
                    <a:pt x="6435" y="7999"/>
                    <a:pt x="5772" y="8661"/>
                  </a:cubicBezTo>
                  <a:cubicBezTo>
                    <a:pt x="4973" y="9460"/>
                    <a:pt x="4166" y="10244"/>
                    <a:pt x="3351" y="11013"/>
                  </a:cubicBezTo>
                  <a:cubicBezTo>
                    <a:pt x="2585" y="11419"/>
                    <a:pt x="1897" y="12051"/>
                    <a:pt x="1340" y="12862"/>
                  </a:cubicBezTo>
                  <a:cubicBezTo>
                    <a:pt x="660" y="13852"/>
                    <a:pt x="196" y="15072"/>
                    <a:pt x="0" y="16391"/>
                  </a:cubicBezTo>
                  <a:lnTo>
                    <a:pt x="772" y="18967"/>
                  </a:lnTo>
                  <a:lnTo>
                    <a:pt x="2489" y="21600"/>
                  </a:lnTo>
                  <a:lnTo>
                    <a:pt x="4744" y="21096"/>
                  </a:lnTo>
                  <a:lnTo>
                    <a:pt x="4828" y="17399"/>
                  </a:lnTo>
                  <a:lnTo>
                    <a:pt x="5456" y="14717"/>
                  </a:lnTo>
                  <a:lnTo>
                    <a:pt x="8088" y="13373"/>
                  </a:lnTo>
                  <a:lnTo>
                    <a:pt x="9428" y="12253"/>
                  </a:lnTo>
                  <a:lnTo>
                    <a:pt x="10762" y="10796"/>
                  </a:lnTo>
                  <a:lnTo>
                    <a:pt x="12102" y="9844"/>
                  </a:lnTo>
                  <a:lnTo>
                    <a:pt x="13693" y="8220"/>
                  </a:lnTo>
                  <a:lnTo>
                    <a:pt x="15158" y="6763"/>
                  </a:lnTo>
                  <a:cubicBezTo>
                    <a:pt x="15599" y="6284"/>
                    <a:pt x="16114" y="5939"/>
                    <a:pt x="16665" y="5755"/>
                  </a:cubicBezTo>
                  <a:cubicBezTo>
                    <a:pt x="17284" y="5548"/>
                    <a:pt x="17931" y="5548"/>
                    <a:pt x="18549" y="5755"/>
                  </a:cubicBezTo>
                  <a:lnTo>
                    <a:pt x="20810" y="4467"/>
                  </a:lnTo>
                  <a:lnTo>
                    <a:pt x="21600" y="2675"/>
                  </a:lnTo>
                  <a:lnTo>
                    <a:pt x="21145" y="0"/>
                  </a:lnTo>
                  <a:lnTo>
                    <a:pt x="19557" y="1218"/>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4" name="Shape 4174"/>
            <p:cNvSpPr/>
            <p:nvPr/>
          </p:nvSpPr>
          <p:spPr>
            <a:xfrm>
              <a:off x="2275611" y="317275"/>
              <a:ext cx="23764" cy="29031"/>
            </a:xfrm>
            <a:custGeom>
              <a:avLst/>
              <a:gdLst/>
              <a:ahLst/>
              <a:cxnLst>
                <a:cxn ang="0">
                  <a:pos x="wd2" y="hd2"/>
                </a:cxn>
                <a:cxn ang="5400000">
                  <a:pos x="wd2" y="hd2"/>
                </a:cxn>
                <a:cxn ang="10800000">
                  <a:pos x="wd2" y="hd2"/>
                </a:cxn>
                <a:cxn ang="16200000">
                  <a:pos x="wd2" y="hd2"/>
                </a:cxn>
              </a:cxnLst>
              <a:rect l="0" t="0" r="r" b="b"/>
              <a:pathLst>
                <a:path w="21600" h="21600" extrusionOk="0">
                  <a:moveTo>
                    <a:pt x="8475" y="0"/>
                  </a:moveTo>
                  <a:lnTo>
                    <a:pt x="0" y="6186"/>
                  </a:lnTo>
                  <a:lnTo>
                    <a:pt x="6885" y="21600"/>
                  </a:lnTo>
                  <a:lnTo>
                    <a:pt x="21600" y="21600"/>
                  </a:lnTo>
                  <a:lnTo>
                    <a:pt x="13961" y="7762"/>
                  </a:lnTo>
                  <a:lnTo>
                    <a:pt x="8475"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5" name="Shape 4175"/>
            <p:cNvSpPr/>
            <p:nvPr/>
          </p:nvSpPr>
          <p:spPr>
            <a:xfrm>
              <a:off x="2614440" y="882724"/>
              <a:ext cx="157653" cy="636028"/>
            </a:xfrm>
            <a:custGeom>
              <a:avLst/>
              <a:gdLst/>
              <a:ahLst/>
              <a:cxnLst>
                <a:cxn ang="0">
                  <a:pos x="wd2" y="hd2"/>
                </a:cxn>
                <a:cxn ang="5400000">
                  <a:pos x="wd2" y="hd2"/>
                </a:cxn>
                <a:cxn ang="10800000">
                  <a:pos x="wd2" y="hd2"/>
                </a:cxn>
                <a:cxn ang="16200000">
                  <a:pos x="wd2" y="hd2"/>
                </a:cxn>
              </a:cxnLst>
              <a:rect l="0" t="0" r="r" b="b"/>
              <a:pathLst>
                <a:path w="21600" h="21600" extrusionOk="0">
                  <a:moveTo>
                    <a:pt x="5027" y="0"/>
                  </a:moveTo>
                  <a:lnTo>
                    <a:pt x="4076" y="535"/>
                  </a:lnTo>
                  <a:lnTo>
                    <a:pt x="5478" y="1095"/>
                  </a:lnTo>
                  <a:lnTo>
                    <a:pt x="5928" y="1788"/>
                  </a:lnTo>
                  <a:cubicBezTo>
                    <a:pt x="5845" y="2008"/>
                    <a:pt x="5896" y="2230"/>
                    <a:pt x="6079" y="2446"/>
                  </a:cubicBezTo>
                  <a:cubicBezTo>
                    <a:pt x="6323" y="2736"/>
                    <a:pt x="6800" y="3010"/>
                    <a:pt x="7481" y="3253"/>
                  </a:cubicBezTo>
                  <a:lnTo>
                    <a:pt x="6786" y="4147"/>
                  </a:lnTo>
                  <a:lnTo>
                    <a:pt x="6786" y="4778"/>
                  </a:lnTo>
                  <a:lnTo>
                    <a:pt x="6486" y="5337"/>
                  </a:lnTo>
                  <a:lnTo>
                    <a:pt x="5434" y="5896"/>
                  </a:lnTo>
                  <a:lnTo>
                    <a:pt x="3086" y="6105"/>
                  </a:lnTo>
                  <a:lnTo>
                    <a:pt x="0" y="6031"/>
                  </a:lnTo>
                  <a:lnTo>
                    <a:pt x="732" y="6648"/>
                  </a:lnTo>
                  <a:lnTo>
                    <a:pt x="1680" y="6943"/>
                  </a:lnTo>
                  <a:lnTo>
                    <a:pt x="2713" y="7426"/>
                  </a:lnTo>
                  <a:lnTo>
                    <a:pt x="1862" y="7970"/>
                  </a:lnTo>
                  <a:lnTo>
                    <a:pt x="1862" y="8440"/>
                  </a:lnTo>
                  <a:cubicBezTo>
                    <a:pt x="2702" y="8643"/>
                    <a:pt x="3473" y="8863"/>
                    <a:pt x="4165" y="9098"/>
                  </a:cubicBezTo>
                  <a:cubicBezTo>
                    <a:pt x="4737" y="9292"/>
                    <a:pt x="5253" y="9495"/>
                    <a:pt x="5712" y="9706"/>
                  </a:cubicBezTo>
                  <a:lnTo>
                    <a:pt x="8216" y="10191"/>
                  </a:lnTo>
                  <a:lnTo>
                    <a:pt x="10219" y="10737"/>
                  </a:lnTo>
                  <a:cubicBezTo>
                    <a:pt x="11028" y="10971"/>
                    <a:pt x="11656" y="11241"/>
                    <a:pt x="12072" y="11531"/>
                  </a:cubicBezTo>
                  <a:cubicBezTo>
                    <a:pt x="12429" y="11780"/>
                    <a:pt x="12624" y="12041"/>
                    <a:pt x="12823" y="12301"/>
                  </a:cubicBezTo>
                  <a:cubicBezTo>
                    <a:pt x="13073" y="12627"/>
                    <a:pt x="13329" y="12961"/>
                    <a:pt x="12973" y="13282"/>
                  </a:cubicBezTo>
                  <a:cubicBezTo>
                    <a:pt x="12613" y="13606"/>
                    <a:pt x="11671" y="13871"/>
                    <a:pt x="10419" y="14001"/>
                  </a:cubicBezTo>
                  <a:lnTo>
                    <a:pt x="11233" y="14543"/>
                  </a:lnTo>
                  <a:lnTo>
                    <a:pt x="12729" y="15137"/>
                  </a:lnTo>
                  <a:lnTo>
                    <a:pt x="11978" y="15867"/>
                  </a:lnTo>
                  <a:lnTo>
                    <a:pt x="10282" y="16053"/>
                  </a:lnTo>
                  <a:lnTo>
                    <a:pt x="8579" y="16698"/>
                  </a:lnTo>
                  <a:lnTo>
                    <a:pt x="7276" y="17207"/>
                  </a:lnTo>
                  <a:lnTo>
                    <a:pt x="6726" y="17541"/>
                  </a:lnTo>
                  <a:lnTo>
                    <a:pt x="6476" y="18321"/>
                  </a:lnTo>
                  <a:lnTo>
                    <a:pt x="5875" y="18841"/>
                  </a:lnTo>
                  <a:lnTo>
                    <a:pt x="5173" y="19549"/>
                  </a:lnTo>
                  <a:lnTo>
                    <a:pt x="4172" y="20205"/>
                  </a:lnTo>
                  <a:lnTo>
                    <a:pt x="3627" y="20813"/>
                  </a:lnTo>
                  <a:lnTo>
                    <a:pt x="3326" y="21420"/>
                  </a:lnTo>
                  <a:lnTo>
                    <a:pt x="5668" y="21386"/>
                  </a:lnTo>
                  <a:cubicBezTo>
                    <a:pt x="5278" y="21262"/>
                    <a:pt x="5344" y="21084"/>
                    <a:pt x="5818" y="20979"/>
                  </a:cubicBezTo>
                  <a:cubicBezTo>
                    <a:pt x="7485" y="20613"/>
                    <a:pt x="9733" y="21220"/>
                    <a:pt x="8115" y="21600"/>
                  </a:cubicBezTo>
                  <a:lnTo>
                    <a:pt x="10970" y="20969"/>
                  </a:lnTo>
                  <a:lnTo>
                    <a:pt x="11121" y="20424"/>
                  </a:lnTo>
                  <a:lnTo>
                    <a:pt x="11121" y="19906"/>
                  </a:lnTo>
                  <a:lnTo>
                    <a:pt x="11871" y="19471"/>
                  </a:lnTo>
                  <a:lnTo>
                    <a:pt x="13362" y="19285"/>
                  </a:lnTo>
                  <a:lnTo>
                    <a:pt x="14213" y="18652"/>
                  </a:lnTo>
                  <a:lnTo>
                    <a:pt x="14514" y="18182"/>
                  </a:lnTo>
                  <a:lnTo>
                    <a:pt x="15665" y="17735"/>
                  </a:lnTo>
                  <a:cubicBezTo>
                    <a:pt x="16281" y="17732"/>
                    <a:pt x="16877" y="17680"/>
                    <a:pt x="17362" y="17586"/>
                  </a:cubicBezTo>
                  <a:cubicBezTo>
                    <a:pt x="19077" y="17253"/>
                    <a:pt x="19001" y="16604"/>
                    <a:pt x="17212" y="16296"/>
                  </a:cubicBezTo>
                  <a:lnTo>
                    <a:pt x="18101" y="15629"/>
                  </a:lnTo>
                  <a:lnTo>
                    <a:pt x="20204" y="15108"/>
                  </a:lnTo>
                  <a:lnTo>
                    <a:pt x="21600" y="14810"/>
                  </a:lnTo>
                  <a:lnTo>
                    <a:pt x="21199" y="13668"/>
                  </a:lnTo>
                  <a:cubicBezTo>
                    <a:pt x="20175" y="13471"/>
                    <a:pt x="19280" y="13237"/>
                    <a:pt x="18545" y="12973"/>
                  </a:cubicBezTo>
                  <a:cubicBezTo>
                    <a:pt x="17916" y="12747"/>
                    <a:pt x="17411" y="12501"/>
                    <a:pt x="17043" y="12242"/>
                  </a:cubicBezTo>
                  <a:lnTo>
                    <a:pt x="14996" y="11623"/>
                  </a:lnTo>
                  <a:lnTo>
                    <a:pt x="15447" y="10990"/>
                  </a:lnTo>
                  <a:lnTo>
                    <a:pt x="15146" y="10397"/>
                  </a:lnTo>
                  <a:lnTo>
                    <a:pt x="14000" y="10116"/>
                  </a:lnTo>
                  <a:lnTo>
                    <a:pt x="12955" y="9795"/>
                  </a:lnTo>
                  <a:cubicBezTo>
                    <a:pt x="12304" y="9688"/>
                    <a:pt x="11655" y="9580"/>
                    <a:pt x="11008" y="9472"/>
                  </a:cubicBezTo>
                  <a:cubicBezTo>
                    <a:pt x="9888" y="9284"/>
                    <a:pt x="8773" y="9095"/>
                    <a:pt x="7665" y="8903"/>
                  </a:cubicBezTo>
                  <a:cubicBezTo>
                    <a:pt x="6921" y="8859"/>
                    <a:pt x="6364" y="8706"/>
                    <a:pt x="6263" y="8518"/>
                  </a:cubicBezTo>
                  <a:cubicBezTo>
                    <a:pt x="6095" y="8204"/>
                    <a:pt x="7144" y="7932"/>
                    <a:pt x="8416" y="7961"/>
                  </a:cubicBezTo>
                  <a:lnTo>
                    <a:pt x="9668" y="7241"/>
                  </a:lnTo>
                  <a:cubicBezTo>
                    <a:pt x="9613" y="7043"/>
                    <a:pt x="9613" y="6844"/>
                    <a:pt x="9668" y="6646"/>
                  </a:cubicBezTo>
                  <a:cubicBezTo>
                    <a:pt x="9762" y="6309"/>
                    <a:pt x="10014" y="5976"/>
                    <a:pt x="10419" y="5653"/>
                  </a:cubicBezTo>
                  <a:lnTo>
                    <a:pt x="10714" y="5207"/>
                  </a:lnTo>
                  <a:lnTo>
                    <a:pt x="9368" y="5095"/>
                  </a:lnTo>
                  <a:lnTo>
                    <a:pt x="9067" y="4412"/>
                  </a:lnTo>
                  <a:lnTo>
                    <a:pt x="9211" y="3610"/>
                  </a:lnTo>
                  <a:lnTo>
                    <a:pt x="8498" y="2742"/>
                  </a:lnTo>
                  <a:lnTo>
                    <a:pt x="7747" y="1777"/>
                  </a:lnTo>
                  <a:lnTo>
                    <a:pt x="5850" y="466"/>
                  </a:lnTo>
                  <a:lnTo>
                    <a:pt x="5027"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6" name="Shape 4176"/>
            <p:cNvSpPr/>
            <p:nvPr/>
          </p:nvSpPr>
          <p:spPr>
            <a:xfrm>
              <a:off x="2687412" y="1585252"/>
              <a:ext cx="20022" cy="33206"/>
            </a:xfrm>
            <a:custGeom>
              <a:avLst/>
              <a:gdLst/>
              <a:ahLst/>
              <a:cxnLst>
                <a:cxn ang="0">
                  <a:pos x="wd2" y="hd2"/>
                </a:cxn>
                <a:cxn ang="5400000">
                  <a:pos x="wd2" y="hd2"/>
                </a:cxn>
                <a:cxn ang="10800000">
                  <a:pos x="wd2" y="hd2"/>
                </a:cxn>
                <a:cxn ang="16200000">
                  <a:pos x="wd2" y="hd2"/>
                </a:cxn>
              </a:cxnLst>
              <a:rect l="0" t="0" r="r" b="b"/>
              <a:pathLst>
                <a:path w="21600" h="21600" extrusionOk="0">
                  <a:moveTo>
                    <a:pt x="13458" y="0"/>
                  </a:moveTo>
                  <a:lnTo>
                    <a:pt x="0" y="8825"/>
                  </a:lnTo>
                  <a:lnTo>
                    <a:pt x="6965" y="21600"/>
                  </a:lnTo>
                  <a:lnTo>
                    <a:pt x="21600" y="14944"/>
                  </a:lnTo>
                  <a:lnTo>
                    <a:pt x="1345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7" name="Shape 4177"/>
            <p:cNvSpPr/>
            <p:nvPr/>
          </p:nvSpPr>
          <p:spPr>
            <a:xfrm>
              <a:off x="2681562" y="1650608"/>
              <a:ext cx="21959" cy="36418"/>
            </a:xfrm>
            <a:custGeom>
              <a:avLst/>
              <a:gdLst/>
              <a:ahLst/>
              <a:cxnLst>
                <a:cxn ang="0">
                  <a:pos x="wd2" y="hd2"/>
                </a:cxn>
                <a:cxn ang="5400000">
                  <a:pos x="wd2" y="hd2"/>
                </a:cxn>
                <a:cxn ang="10800000">
                  <a:pos x="wd2" y="hd2"/>
                </a:cxn>
                <a:cxn ang="16200000">
                  <a:pos x="wd2" y="hd2"/>
                </a:cxn>
              </a:cxnLst>
              <a:rect l="0" t="0" r="r" b="b"/>
              <a:pathLst>
                <a:path w="21600" h="21600" extrusionOk="0">
                  <a:moveTo>
                    <a:pt x="719" y="6002"/>
                  </a:moveTo>
                  <a:lnTo>
                    <a:pt x="0" y="12531"/>
                  </a:lnTo>
                  <a:lnTo>
                    <a:pt x="3624" y="21600"/>
                  </a:lnTo>
                  <a:lnTo>
                    <a:pt x="19442" y="19432"/>
                  </a:lnTo>
                  <a:lnTo>
                    <a:pt x="21600" y="7102"/>
                  </a:lnTo>
                  <a:lnTo>
                    <a:pt x="9733" y="0"/>
                  </a:lnTo>
                  <a:lnTo>
                    <a:pt x="719" y="6002"/>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8" name="Shape 4178"/>
            <p:cNvSpPr/>
            <p:nvPr/>
          </p:nvSpPr>
          <p:spPr>
            <a:xfrm>
              <a:off x="2576735" y="1772985"/>
              <a:ext cx="38413" cy="98867"/>
            </a:xfrm>
            <a:custGeom>
              <a:avLst/>
              <a:gdLst/>
              <a:ahLst/>
              <a:cxnLst>
                <a:cxn ang="0">
                  <a:pos x="wd2" y="hd2"/>
                </a:cxn>
                <a:cxn ang="5400000">
                  <a:pos x="wd2" y="hd2"/>
                </a:cxn>
                <a:cxn ang="10800000">
                  <a:pos x="wd2" y="hd2"/>
                </a:cxn>
                <a:cxn ang="16200000">
                  <a:pos x="wd2" y="hd2"/>
                </a:cxn>
              </a:cxnLst>
              <a:rect l="0" t="0" r="r" b="b"/>
              <a:pathLst>
                <a:path w="21323" h="21600" extrusionOk="0">
                  <a:moveTo>
                    <a:pt x="10762" y="0"/>
                  </a:moveTo>
                  <a:lnTo>
                    <a:pt x="2490" y="2455"/>
                  </a:lnTo>
                  <a:lnTo>
                    <a:pt x="186" y="8274"/>
                  </a:lnTo>
                  <a:cubicBezTo>
                    <a:pt x="-87" y="9763"/>
                    <a:pt x="-59" y="11259"/>
                    <a:pt x="271" y="12746"/>
                  </a:cubicBezTo>
                  <a:cubicBezTo>
                    <a:pt x="684" y="14610"/>
                    <a:pt x="1568" y="16452"/>
                    <a:pt x="2909" y="18246"/>
                  </a:cubicBezTo>
                  <a:lnTo>
                    <a:pt x="8999" y="21600"/>
                  </a:lnTo>
                  <a:lnTo>
                    <a:pt x="20538" y="21041"/>
                  </a:lnTo>
                  <a:cubicBezTo>
                    <a:pt x="21308" y="19652"/>
                    <a:pt x="21513" y="18223"/>
                    <a:pt x="21147" y="16809"/>
                  </a:cubicBezTo>
                  <a:cubicBezTo>
                    <a:pt x="20669" y="14961"/>
                    <a:pt x="19231" y="13181"/>
                    <a:pt x="18103" y="11379"/>
                  </a:cubicBezTo>
                  <a:cubicBezTo>
                    <a:pt x="16986" y="9592"/>
                    <a:pt x="16172" y="7778"/>
                    <a:pt x="15668" y="5949"/>
                  </a:cubicBezTo>
                  <a:lnTo>
                    <a:pt x="10762"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79" name="Shape 4179"/>
            <p:cNvSpPr/>
            <p:nvPr/>
          </p:nvSpPr>
          <p:spPr>
            <a:xfrm>
              <a:off x="2615143" y="1938443"/>
              <a:ext cx="183752" cy="301497"/>
            </a:xfrm>
            <a:custGeom>
              <a:avLst/>
              <a:gdLst/>
              <a:ahLst/>
              <a:cxnLst>
                <a:cxn ang="0">
                  <a:pos x="wd2" y="hd2"/>
                </a:cxn>
                <a:cxn ang="5400000">
                  <a:pos x="wd2" y="hd2"/>
                </a:cxn>
                <a:cxn ang="10800000">
                  <a:pos x="wd2" y="hd2"/>
                </a:cxn>
                <a:cxn ang="16200000">
                  <a:pos x="wd2" y="hd2"/>
                </a:cxn>
              </a:cxnLst>
              <a:rect l="0" t="0" r="r" b="b"/>
              <a:pathLst>
                <a:path w="21130" h="21600" extrusionOk="0">
                  <a:moveTo>
                    <a:pt x="3002" y="787"/>
                  </a:moveTo>
                  <a:lnTo>
                    <a:pt x="1284" y="1137"/>
                  </a:lnTo>
                  <a:lnTo>
                    <a:pt x="1313" y="2654"/>
                  </a:lnTo>
                  <a:lnTo>
                    <a:pt x="1628" y="5011"/>
                  </a:lnTo>
                  <a:cubicBezTo>
                    <a:pt x="901" y="5175"/>
                    <a:pt x="341" y="5544"/>
                    <a:pt x="120" y="6006"/>
                  </a:cubicBezTo>
                  <a:cubicBezTo>
                    <a:pt x="-470" y="7239"/>
                    <a:pt x="1208" y="8433"/>
                    <a:pt x="3247" y="8231"/>
                  </a:cubicBezTo>
                  <a:lnTo>
                    <a:pt x="3902" y="10091"/>
                  </a:lnTo>
                  <a:lnTo>
                    <a:pt x="3776" y="11737"/>
                  </a:lnTo>
                  <a:lnTo>
                    <a:pt x="5751" y="11187"/>
                  </a:lnTo>
                  <a:lnTo>
                    <a:pt x="6839" y="10245"/>
                  </a:lnTo>
                  <a:lnTo>
                    <a:pt x="8957" y="10873"/>
                  </a:lnTo>
                  <a:lnTo>
                    <a:pt x="8495" y="11868"/>
                  </a:lnTo>
                  <a:cubicBezTo>
                    <a:pt x="8438" y="12234"/>
                    <a:pt x="8396" y="12601"/>
                    <a:pt x="8368" y="12968"/>
                  </a:cubicBezTo>
                  <a:cubicBezTo>
                    <a:pt x="8304" y="13826"/>
                    <a:pt x="8375" y="14744"/>
                    <a:pt x="9377" y="15325"/>
                  </a:cubicBezTo>
                  <a:cubicBezTo>
                    <a:pt x="10089" y="15737"/>
                    <a:pt x="11115" y="15859"/>
                    <a:pt x="12020" y="15639"/>
                  </a:cubicBezTo>
                  <a:cubicBezTo>
                    <a:pt x="12117" y="15954"/>
                    <a:pt x="12601" y="16162"/>
                    <a:pt x="13107" y="16107"/>
                  </a:cubicBezTo>
                  <a:cubicBezTo>
                    <a:pt x="14452" y="15963"/>
                    <a:pt x="14449" y="14759"/>
                    <a:pt x="13102" y="14618"/>
                  </a:cubicBezTo>
                  <a:lnTo>
                    <a:pt x="14363" y="13757"/>
                  </a:lnTo>
                  <a:lnTo>
                    <a:pt x="16633" y="13053"/>
                  </a:lnTo>
                  <a:cubicBezTo>
                    <a:pt x="17399" y="13091"/>
                    <a:pt x="18066" y="13395"/>
                    <a:pt x="18356" y="13839"/>
                  </a:cubicBezTo>
                  <a:cubicBezTo>
                    <a:pt x="18796" y="14511"/>
                    <a:pt x="18291" y="15279"/>
                    <a:pt x="17221" y="15567"/>
                  </a:cubicBezTo>
                  <a:lnTo>
                    <a:pt x="14783" y="16847"/>
                  </a:lnTo>
                  <a:cubicBezTo>
                    <a:pt x="14357" y="17037"/>
                    <a:pt x="13952" y="17245"/>
                    <a:pt x="13570" y="17469"/>
                  </a:cubicBezTo>
                  <a:cubicBezTo>
                    <a:pt x="12792" y="17924"/>
                    <a:pt x="12117" y="18443"/>
                    <a:pt x="11563" y="19011"/>
                  </a:cubicBezTo>
                  <a:cubicBezTo>
                    <a:pt x="11546" y="19383"/>
                    <a:pt x="11631" y="19753"/>
                    <a:pt x="11815" y="20107"/>
                  </a:cubicBezTo>
                  <a:cubicBezTo>
                    <a:pt x="12116" y="20687"/>
                    <a:pt x="12668" y="21204"/>
                    <a:pt x="13412" y="21600"/>
                  </a:cubicBezTo>
                  <a:lnTo>
                    <a:pt x="14037" y="18929"/>
                  </a:lnTo>
                  <a:lnTo>
                    <a:pt x="15629" y="19165"/>
                  </a:lnTo>
                  <a:lnTo>
                    <a:pt x="15840" y="20497"/>
                  </a:lnTo>
                  <a:lnTo>
                    <a:pt x="17352" y="21253"/>
                  </a:lnTo>
                  <a:lnTo>
                    <a:pt x="18992" y="20389"/>
                  </a:lnTo>
                  <a:cubicBezTo>
                    <a:pt x="19051" y="20040"/>
                    <a:pt x="19220" y="19702"/>
                    <a:pt x="19491" y="19394"/>
                  </a:cubicBezTo>
                  <a:cubicBezTo>
                    <a:pt x="19824" y="19015"/>
                    <a:pt x="20300" y="18693"/>
                    <a:pt x="20878" y="18455"/>
                  </a:cubicBezTo>
                  <a:lnTo>
                    <a:pt x="21130" y="16935"/>
                  </a:lnTo>
                  <a:lnTo>
                    <a:pt x="20752" y="14736"/>
                  </a:lnTo>
                  <a:lnTo>
                    <a:pt x="19617" y="12719"/>
                  </a:lnTo>
                  <a:cubicBezTo>
                    <a:pt x="19197" y="12395"/>
                    <a:pt x="18701" y="12113"/>
                    <a:pt x="18146" y="11882"/>
                  </a:cubicBezTo>
                  <a:cubicBezTo>
                    <a:pt x="17676" y="11686"/>
                    <a:pt x="17167" y="11529"/>
                    <a:pt x="16633" y="11413"/>
                  </a:cubicBezTo>
                  <a:lnTo>
                    <a:pt x="16885" y="10006"/>
                  </a:lnTo>
                  <a:lnTo>
                    <a:pt x="16129" y="8539"/>
                  </a:lnTo>
                  <a:lnTo>
                    <a:pt x="13480" y="8251"/>
                  </a:lnTo>
                  <a:cubicBezTo>
                    <a:pt x="13030" y="7892"/>
                    <a:pt x="12393" y="7642"/>
                    <a:pt x="11678" y="7544"/>
                  </a:cubicBezTo>
                  <a:cubicBezTo>
                    <a:pt x="10537" y="7388"/>
                    <a:pt x="9349" y="7629"/>
                    <a:pt x="8573" y="8173"/>
                  </a:cubicBezTo>
                  <a:cubicBezTo>
                    <a:pt x="7842" y="8252"/>
                    <a:pt x="7094" y="8105"/>
                    <a:pt x="6566" y="7780"/>
                  </a:cubicBezTo>
                  <a:cubicBezTo>
                    <a:pt x="5388" y="7055"/>
                    <a:pt x="5616" y="5834"/>
                    <a:pt x="7028" y="5296"/>
                  </a:cubicBezTo>
                  <a:lnTo>
                    <a:pt x="7775" y="4359"/>
                  </a:lnTo>
                  <a:lnTo>
                    <a:pt x="6897" y="2317"/>
                  </a:lnTo>
                  <a:lnTo>
                    <a:pt x="5973" y="274"/>
                  </a:lnTo>
                  <a:lnTo>
                    <a:pt x="4586" y="0"/>
                  </a:lnTo>
                  <a:lnTo>
                    <a:pt x="3002" y="787"/>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0" name="Shape 4180"/>
            <p:cNvSpPr/>
            <p:nvPr/>
          </p:nvSpPr>
          <p:spPr>
            <a:xfrm>
              <a:off x="2592491" y="2129031"/>
              <a:ext cx="71447" cy="144786"/>
            </a:xfrm>
            <a:custGeom>
              <a:avLst/>
              <a:gdLst/>
              <a:ahLst/>
              <a:cxnLst>
                <a:cxn ang="0">
                  <a:pos x="wd2" y="hd2"/>
                </a:cxn>
                <a:cxn ang="5400000">
                  <a:pos x="wd2" y="hd2"/>
                </a:cxn>
                <a:cxn ang="10800000">
                  <a:pos x="wd2" y="hd2"/>
                </a:cxn>
                <a:cxn ang="16200000">
                  <a:pos x="wd2" y="hd2"/>
                </a:cxn>
              </a:cxnLst>
              <a:rect l="0" t="0" r="r" b="b"/>
              <a:pathLst>
                <a:path w="21166" h="21331" extrusionOk="0">
                  <a:moveTo>
                    <a:pt x="16489" y="0"/>
                  </a:moveTo>
                  <a:lnTo>
                    <a:pt x="15066" y="2881"/>
                  </a:lnTo>
                  <a:lnTo>
                    <a:pt x="10957" y="7412"/>
                  </a:lnTo>
                  <a:cubicBezTo>
                    <a:pt x="10504" y="8901"/>
                    <a:pt x="9744" y="10363"/>
                    <a:pt x="8689" y="11774"/>
                  </a:cubicBezTo>
                  <a:cubicBezTo>
                    <a:pt x="6967" y="14079"/>
                    <a:pt x="4480" y="16225"/>
                    <a:pt x="1333" y="18122"/>
                  </a:cubicBezTo>
                  <a:cubicBezTo>
                    <a:pt x="-139" y="18713"/>
                    <a:pt x="-434" y="19771"/>
                    <a:pt x="660" y="20539"/>
                  </a:cubicBezTo>
                  <a:cubicBezTo>
                    <a:pt x="2129" y="21570"/>
                    <a:pt x="5185" y="21600"/>
                    <a:pt x="6736" y="20599"/>
                  </a:cubicBezTo>
                  <a:lnTo>
                    <a:pt x="10745" y="16345"/>
                  </a:lnTo>
                  <a:lnTo>
                    <a:pt x="14209" y="12737"/>
                  </a:lnTo>
                  <a:lnTo>
                    <a:pt x="16484" y="10858"/>
                  </a:lnTo>
                  <a:lnTo>
                    <a:pt x="18974" y="8334"/>
                  </a:lnTo>
                  <a:lnTo>
                    <a:pt x="18338" y="6732"/>
                  </a:lnTo>
                  <a:lnTo>
                    <a:pt x="18676" y="4860"/>
                  </a:lnTo>
                  <a:lnTo>
                    <a:pt x="21166" y="2437"/>
                  </a:lnTo>
                  <a:lnTo>
                    <a:pt x="16489"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1" name="Shape 4181"/>
            <p:cNvSpPr/>
            <p:nvPr/>
          </p:nvSpPr>
          <p:spPr>
            <a:xfrm>
              <a:off x="2649065" y="2318455"/>
              <a:ext cx="143725" cy="246926"/>
            </a:xfrm>
            <a:custGeom>
              <a:avLst/>
              <a:gdLst/>
              <a:ahLst/>
              <a:cxnLst>
                <a:cxn ang="0">
                  <a:pos x="wd2" y="hd2"/>
                </a:cxn>
                <a:cxn ang="5400000">
                  <a:pos x="wd2" y="hd2"/>
                </a:cxn>
                <a:cxn ang="10800000">
                  <a:pos x="wd2" y="hd2"/>
                </a:cxn>
                <a:cxn ang="16200000">
                  <a:pos x="wd2" y="hd2"/>
                </a:cxn>
              </a:cxnLst>
              <a:rect l="0" t="0" r="r" b="b"/>
              <a:pathLst>
                <a:path w="21600" h="21461" extrusionOk="0">
                  <a:moveTo>
                    <a:pt x="20200" y="0"/>
                  </a:moveTo>
                  <a:lnTo>
                    <a:pt x="18378" y="1600"/>
                  </a:lnTo>
                  <a:lnTo>
                    <a:pt x="16951" y="3140"/>
                  </a:lnTo>
                  <a:lnTo>
                    <a:pt x="12724" y="4375"/>
                  </a:lnTo>
                  <a:lnTo>
                    <a:pt x="10501" y="5388"/>
                  </a:lnTo>
                  <a:lnTo>
                    <a:pt x="8492" y="6588"/>
                  </a:lnTo>
                  <a:lnTo>
                    <a:pt x="6795" y="8236"/>
                  </a:lnTo>
                  <a:lnTo>
                    <a:pt x="4661" y="9887"/>
                  </a:lnTo>
                  <a:lnTo>
                    <a:pt x="2900" y="12048"/>
                  </a:lnTo>
                  <a:lnTo>
                    <a:pt x="2412" y="14303"/>
                  </a:lnTo>
                  <a:lnTo>
                    <a:pt x="0" y="16586"/>
                  </a:lnTo>
                  <a:lnTo>
                    <a:pt x="816" y="18111"/>
                  </a:lnTo>
                  <a:lnTo>
                    <a:pt x="3452" y="18108"/>
                  </a:lnTo>
                  <a:lnTo>
                    <a:pt x="3562" y="19918"/>
                  </a:lnTo>
                  <a:cubicBezTo>
                    <a:pt x="3535" y="20305"/>
                    <a:pt x="3775" y="20682"/>
                    <a:pt x="4228" y="20967"/>
                  </a:cubicBezTo>
                  <a:cubicBezTo>
                    <a:pt x="5009" y="21458"/>
                    <a:pt x="6252" y="21600"/>
                    <a:pt x="7297" y="21316"/>
                  </a:cubicBezTo>
                  <a:lnTo>
                    <a:pt x="6583" y="18743"/>
                  </a:lnTo>
                  <a:cubicBezTo>
                    <a:pt x="5057" y="18215"/>
                    <a:pt x="4609" y="17055"/>
                    <a:pt x="5601" y="16202"/>
                  </a:cubicBezTo>
                  <a:cubicBezTo>
                    <a:pt x="6085" y="15785"/>
                    <a:pt x="6880" y="15516"/>
                    <a:pt x="7743" y="15538"/>
                  </a:cubicBezTo>
                  <a:cubicBezTo>
                    <a:pt x="8840" y="15567"/>
                    <a:pt x="9742" y="16048"/>
                    <a:pt x="9879" y="16678"/>
                  </a:cubicBezTo>
                  <a:lnTo>
                    <a:pt x="11850" y="17973"/>
                  </a:lnTo>
                  <a:lnTo>
                    <a:pt x="13498" y="17210"/>
                  </a:lnTo>
                  <a:lnTo>
                    <a:pt x="13772" y="15526"/>
                  </a:lnTo>
                  <a:lnTo>
                    <a:pt x="10977" y="13275"/>
                  </a:lnTo>
                  <a:cubicBezTo>
                    <a:pt x="10590" y="12814"/>
                    <a:pt x="10590" y="12275"/>
                    <a:pt x="10977" y="11814"/>
                  </a:cubicBezTo>
                  <a:cubicBezTo>
                    <a:pt x="11582" y="11093"/>
                    <a:pt x="12928" y="10747"/>
                    <a:pt x="14054" y="10289"/>
                  </a:cubicBezTo>
                  <a:cubicBezTo>
                    <a:pt x="15451" y="9720"/>
                    <a:pt x="16553" y="8942"/>
                    <a:pt x="17240" y="8037"/>
                  </a:cubicBezTo>
                  <a:cubicBezTo>
                    <a:pt x="17148" y="7714"/>
                    <a:pt x="16830" y="7427"/>
                    <a:pt x="16361" y="7243"/>
                  </a:cubicBezTo>
                  <a:cubicBezTo>
                    <a:pt x="14681" y="6584"/>
                    <a:pt x="12585" y="7346"/>
                    <a:pt x="11204" y="8383"/>
                  </a:cubicBezTo>
                  <a:cubicBezTo>
                    <a:pt x="10376" y="9004"/>
                    <a:pt x="9658" y="9672"/>
                    <a:pt x="9062" y="10376"/>
                  </a:cubicBezTo>
                  <a:lnTo>
                    <a:pt x="6768" y="10563"/>
                  </a:lnTo>
                  <a:lnTo>
                    <a:pt x="10064" y="7648"/>
                  </a:lnTo>
                  <a:lnTo>
                    <a:pt x="16931" y="5138"/>
                  </a:lnTo>
                  <a:cubicBezTo>
                    <a:pt x="17976" y="4846"/>
                    <a:pt x="18910" y="4435"/>
                    <a:pt x="19677" y="3931"/>
                  </a:cubicBezTo>
                  <a:cubicBezTo>
                    <a:pt x="20605" y="3321"/>
                    <a:pt x="21264" y="2591"/>
                    <a:pt x="21600" y="1803"/>
                  </a:cubicBezTo>
                  <a:lnTo>
                    <a:pt x="2020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2" name="Shape 4182"/>
            <p:cNvSpPr/>
            <p:nvPr/>
          </p:nvSpPr>
          <p:spPr>
            <a:xfrm>
              <a:off x="2420366" y="2284244"/>
              <a:ext cx="240903" cy="323469"/>
            </a:xfrm>
            <a:custGeom>
              <a:avLst/>
              <a:gdLst/>
              <a:ahLst/>
              <a:cxnLst>
                <a:cxn ang="0">
                  <a:pos x="wd2" y="hd2"/>
                </a:cxn>
                <a:cxn ang="5400000">
                  <a:pos x="wd2" y="hd2"/>
                </a:cxn>
                <a:cxn ang="10800000">
                  <a:pos x="wd2" y="hd2"/>
                </a:cxn>
                <a:cxn ang="16200000">
                  <a:pos x="wd2" y="hd2"/>
                </a:cxn>
              </a:cxnLst>
              <a:rect l="0" t="0" r="r" b="b"/>
              <a:pathLst>
                <a:path w="21398" h="21522" extrusionOk="0">
                  <a:moveTo>
                    <a:pt x="17013" y="246"/>
                  </a:moveTo>
                  <a:lnTo>
                    <a:pt x="15800" y="0"/>
                  </a:lnTo>
                  <a:lnTo>
                    <a:pt x="15127" y="2646"/>
                  </a:lnTo>
                  <a:cubicBezTo>
                    <a:pt x="15053" y="3116"/>
                    <a:pt x="14828" y="3566"/>
                    <a:pt x="14470" y="3956"/>
                  </a:cubicBezTo>
                  <a:cubicBezTo>
                    <a:pt x="13911" y="4568"/>
                    <a:pt x="13067" y="5001"/>
                    <a:pt x="12103" y="5169"/>
                  </a:cubicBezTo>
                  <a:lnTo>
                    <a:pt x="10779" y="6847"/>
                  </a:lnTo>
                  <a:cubicBezTo>
                    <a:pt x="10343" y="7465"/>
                    <a:pt x="9862" y="8065"/>
                    <a:pt x="9340" y="8644"/>
                  </a:cubicBezTo>
                  <a:cubicBezTo>
                    <a:pt x="8697" y="9358"/>
                    <a:pt x="7992" y="10039"/>
                    <a:pt x="7230" y="10684"/>
                  </a:cubicBezTo>
                  <a:lnTo>
                    <a:pt x="4726" y="11608"/>
                  </a:lnTo>
                  <a:lnTo>
                    <a:pt x="3843" y="12918"/>
                  </a:lnTo>
                  <a:lnTo>
                    <a:pt x="2625" y="13669"/>
                  </a:lnTo>
                  <a:cubicBezTo>
                    <a:pt x="2183" y="13433"/>
                    <a:pt x="1601" y="13404"/>
                    <a:pt x="1122" y="13596"/>
                  </a:cubicBezTo>
                  <a:cubicBezTo>
                    <a:pt x="370" y="13899"/>
                    <a:pt x="146" y="14579"/>
                    <a:pt x="63" y="15226"/>
                  </a:cubicBezTo>
                  <a:cubicBezTo>
                    <a:pt x="-46" y="16077"/>
                    <a:pt x="-13" y="16935"/>
                    <a:pt x="161" y="17779"/>
                  </a:cubicBezTo>
                  <a:cubicBezTo>
                    <a:pt x="650" y="17557"/>
                    <a:pt x="1272" y="17586"/>
                    <a:pt x="1719" y="17852"/>
                  </a:cubicBezTo>
                  <a:cubicBezTo>
                    <a:pt x="2637" y="18399"/>
                    <a:pt x="2438" y="19481"/>
                    <a:pt x="1358" y="19822"/>
                  </a:cubicBezTo>
                  <a:lnTo>
                    <a:pt x="2235" y="20987"/>
                  </a:lnTo>
                  <a:cubicBezTo>
                    <a:pt x="2431" y="21380"/>
                    <a:pt x="2990" y="21600"/>
                    <a:pt x="3534" y="21497"/>
                  </a:cubicBezTo>
                  <a:cubicBezTo>
                    <a:pt x="4205" y="21370"/>
                    <a:pt x="4519" y="20812"/>
                    <a:pt x="5121" y="20573"/>
                  </a:cubicBezTo>
                  <a:cubicBezTo>
                    <a:pt x="5952" y="20243"/>
                    <a:pt x="6979" y="20558"/>
                    <a:pt x="7263" y="21230"/>
                  </a:cubicBezTo>
                  <a:lnTo>
                    <a:pt x="8530" y="20281"/>
                  </a:lnTo>
                  <a:lnTo>
                    <a:pt x="10835" y="20062"/>
                  </a:lnTo>
                  <a:cubicBezTo>
                    <a:pt x="11371" y="20182"/>
                    <a:pt x="11933" y="20224"/>
                    <a:pt x="12491" y="20184"/>
                  </a:cubicBezTo>
                  <a:cubicBezTo>
                    <a:pt x="13360" y="20123"/>
                    <a:pt x="14185" y="19869"/>
                    <a:pt x="14861" y="19454"/>
                  </a:cubicBezTo>
                  <a:lnTo>
                    <a:pt x="15705" y="18603"/>
                  </a:lnTo>
                  <a:lnTo>
                    <a:pt x="15315" y="16539"/>
                  </a:lnTo>
                  <a:cubicBezTo>
                    <a:pt x="15489" y="16004"/>
                    <a:pt x="15822" y="15505"/>
                    <a:pt x="16289" y="15080"/>
                  </a:cubicBezTo>
                  <a:cubicBezTo>
                    <a:pt x="16740" y="14669"/>
                    <a:pt x="17305" y="14337"/>
                    <a:pt x="17945" y="14107"/>
                  </a:cubicBezTo>
                  <a:lnTo>
                    <a:pt x="18335" y="11651"/>
                  </a:lnTo>
                  <a:lnTo>
                    <a:pt x="19763" y="10608"/>
                  </a:lnTo>
                  <a:lnTo>
                    <a:pt x="21225" y="9587"/>
                  </a:lnTo>
                  <a:lnTo>
                    <a:pt x="20250" y="8297"/>
                  </a:lnTo>
                  <a:lnTo>
                    <a:pt x="19313" y="7933"/>
                  </a:lnTo>
                  <a:lnTo>
                    <a:pt x="18631" y="6668"/>
                  </a:lnTo>
                  <a:cubicBezTo>
                    <a:pt x="18176" y="6261"/>
                    <a:pt x="18065" y="5697"/>
                    <a:pt x="18343" y="5209"/>
                  </a:cubicBezTo>
                  <a:cubicBezTo>
                    <a:pt x="18807" y="4394"/>
                    <a:pt x="20116" y="4120"/>
                    <a:pt x="20839" y="3436"/>
                  </a:cubicBezTo>
                  <a:cubicBezTo>
                    <a:pt x="21406" y="2900"/>
                    <a:pt x="21554" y="2179"/>
                    <a:pt x="21228" y="1539"/>
                  </a:cubicBezTo>
                  <a:lnTo>
                    <a:pt x="17495" y="1466"/>
                  </a:lnTo>
                  <a:lnTo>
                    <a:pt x="17013" y="246"/>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3" name="Shape 4183"/>
            <p:cNvSpPr/>
            <p:nvPr/>
          </p:nvSpPr>
          <p:spPr>
            <a:xfrm>
              <a:off x="2820165" y="2252037"/>
              <a:ext cx="45046" cy="134261"/>
            </a:xfrm>
            <a:custGeom>
              <a:avLst/>
              <a:gdLst/>
              <a:ahLst/>
              <a:cxnLst>
                <a:cxn ang="0">
                  <a:pos x="wd2" y="hd2"/>
                </a:cxn>
                <a:cxn ang="5400000">
                  <a:pos x="wd2" y="hd2"/>
                </a:cxn>
                <a:cxn ang="10800000">
                  <a:pos x="wd2" y="hd2"/>
                </a:cxn>
                <a:cxn ang="16200000">
                  <a:pos x="wd2" y="hd2"/>
                </a:cxn>
              </a:cxnLst>
              <a:rect l="0" t="0" r="r" b="b"/>
              <a:pathLst>
                <a:path w="20626" h="21417" extrusionOk="0">
                  <a:moveTo>
                    <a:pt x="14198" y="0"/>
                  </a:moveTo>
                  <a:lnTo>
                    <a:pt x="7690" y="1996"/>
                  </a:lnTo>
                  <a:lnTo>
                    <a:pt x="3457" y="8567"/>
                  </a:lnTo>
                  <a:lnTo>
                    <a:pt x="7552" y="12065"/>
                  </a:lnTo>
                  <a:cubicBezTo>
                    <a:pt x="4935" y="12668"/>
                    <a:pt x="2855" y="13514"/>
                    <a:pt x="1548" y="14507"/>
                  </a:cubicBezTo>
                  <a:cubicBezTo>
                    <a:pt x="-441" y="16021"/>
                    <a:pt x="-516" y="17755"/>
                    <a:pt x="1342" y="19289"/>
                  </a:cubicBezTo>
                  <a:cubicBezTo>
                    <a:pt x="1870" y="20653"/>
                    <a:pt x="5514" y="21600"/>
                    <a:pt x="9418" y="21387"/>
                  </a:cubicBezTo>
                  <a:cubicBezTo>
                    <a:pt x="18316" y="20903"/>
                    <a:pt x="19431" y="16595"/>
                    <a:pt x="10925" y="15564"/>
                  </a:cubicBezTo>
                  <a:cubicBezTo>
                    <a:pt x="11564" y="14243"/>
                    <a:pt x="12233" y="12923"/>
                    <a:pt x="12934" y="11606"/>
                  </a:cubicBezTo>
                  <a:cubicBezTo>
                    <a:pt x="13730" y="10107"/>
                    <a:pt x="14567" y="8610"/>
                    <a:pt x="15443" y="7116"/>
                  </a:cubicBezTo>
                  <a:cubicBezTo>
                    <a:pt x="18016" y="6784"/>
                    <a:pt x="19915" y="6013"/>
                    <a:pt x="20464" y="5076"/>
                  </a:cubicBezTo>
                  <a:cubicBezTo>
                    <a:pt x="21084" y="4019"/>
                    <a:pt x="19903" y="2933"/>
                    <a:pt x="17431" y="2284"/>
                  </a:cubicBezTo>
                  <a:lnTo>
                    <a:pt x="1419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4" name="Shape 4184"/>
            <p:cNvSpPr/>
            <p:nvPr/>
          </p:nvSpPr>
          <p:spPr>
            <a:xfrm>
              <a:off x="2836745" y="2118236"/>
              <a:ext cx="308772" cy="339086"/>
            </a:xfrm>
            <a:custGeom>
              <a:avLst/>
              <a:gdLst/>
              <a:ahLst/>
              <a:cxnLst>
                <a:cxn ang="0">
                  <a:pos x="wd2" y="hd2"/>
                </a:cxn>
                <a:cxn ang="5400000">
                  <a:pos x="wd2" y="hd2"/>
                </a:cxn>
                <a:cxn ang="10800000">
                  <a:pos x="wd2" y="hd2"/>
                </a:cxn>
                <a:cxn ang="16200000">
                  <a:pos x="wd2" y="hd2"/>
                </a:cxn>
              </a:cxnLst>
              <a:rect l="0" t="0" r="r" b="b"/>
              <a:pathLst>
                <a:path w="21479" h="21600" extrusionOk="0">
                  <a:moveTo>
                    <a:pt x="21479" y="0"/>
                  </a:moveTo>
                  <a:lnTo>
                    <a:pt x="16915" y="3468"/>
                  </a:lnTo>
                  <a:lnTo>
                    <a:pt x="13858" y="4603"/>
                  </a:lnTo>
                  <a:lnTo>
                    <a:pt x="12501" y="5511"/>
                  </a:lnTo>
                  <a:lnTo>
                    <a:pt x="11442" y="6905"/>
                  </a:lnTo>
                  <a:cubicBezTo>
                    <a:pt x="11349" y="7387"/>
                    <a:pt x="11188" y="7857"/>
                    <a:pt x="10965" y="8302"/>
                  </a:cubicBezTo>
                  <a:cubicBezTo>
                    <a:pt x="10562" y="9106"/>
                    <a:pt x="9963" y="9815"/>
                    <a:pt x="9214" y="10374"/>
                  </a:cubicBezTo>
                  <a:lnTo>
                    <a:pt x="8214" y="11279"/>
                  </a:lnTo>
                  <a:lnTo>
                    <a:pt x="7326" y="10162"/>
                  </a:lnTo>
                  <a:cubicBezTo>
                    <a:pt x="7669" y="9878"/>
                    <a:pt x="7704" y="9396"/>
                    <a:pt x="7405" y="9073"/>
                  </a:cubicBezTo>
                  <a:cubicBezTo>
                    <a:pt x="6483" y="8078"/>
                    <a:pt x="4794" y="9191"/>
                    <a:pt x="5532" y="10307"/>
                  </a:cubicBezTo>
                  <a:lnTo>
                    <a:pt x="5075" y="11122"/>
                  </a:lnTo>
                  <a:lnTo>
                    <a:pt x="3269" y="11332"/>
                  </a:lnTo>
                  <a:lnTo>
                    <a:pt x="3528" y="12889"/>
                  </a:lnTo>
                  <a:lnTo>
                    <a:pt x="4950" y="13168"/>
                  </a:lnTo>
                  <a:lnTo>
                    <a:pt x="5405" y="14353"/>
                  </a:lnTo>
                  <a:lnTo>
                    <a:pt x="4292" y="15191"/>
                  </a:lnTo>
                  <a:cubicBezTo>
                    <a:pt x="3915" y="14905"/>
                    <a:pt x="3349" y="14994"/>
                    <a:pt x="3097" y="15377"/>
                  </a:cubicBezTo>
                  <a:cubicBezTo>
                    <a:pt x="2857" y="15741"/>
                    <a:pt x="3039" y="16188"/>
                    <a:pt x="3004" y="16605"/>
                  </a:cubicBezTo>
                  <a:cubicBezTo>
                    <a:pt x="2952" y="17243"/>
                    <a:pt x="2425" y="17763"/>
                    <a:pt x="1734" y="17857"/>
                  </a:cubicBezTo>
                  <a:cubicBezTo>
                    <a:pt x="1126" y="17959"/>
                    <a:pt x="593" y="18288"/>
                    <a:pt x="261" y="18765"/>
                  </a:cubicBezTo>
                  <a:cubicBezTo>
                    <a:pt x="-88" y="19267"/>
                    <a:pt x="-121" y="19922"/>
                    <a:pt x="374" y="20232"/>
                  </a:cubicBezTo>
                  <a:cubicBezTo>
                    <a:pt x="1021" y="20637"/>
                    <a:pt x="1880" y="20122"/>
                    <a:pt x="1734" y="19417"/>
                  </a:cubicBezTo>
                  <a:cubicBezTo>
                    <a:pt x="2302" y="18971"/>
                    <a:pt x="2798" y="18453"/>
                    <a:pt x="3209" y="17880"/>
                  </a:cubicBezTo>
                  <a:cubicBezTo>
                    <a:pt x="3582" y="17359"/>
                    <a:pt x="3882" y="16797"/>
                    <a:pt x="4099" y="16207"/>
                  </a:cubicBezTo>
                  <a:lnTo>
                    <a:pt x="5672" y="15741"/>
                  </a:lnTo>
                  <a:lnTo>
                    <a:pt x="6537" y="15136"/>
                  </a:lnTo>
                  <a:lnTo>
                    <a:pt x="7958" y="14140"/>
                  </a:lnTo>
                  <a:cubicBezTo>
                    <a:pt x="8108" y="13661"/>
                    <a:pt x="8419" y="13237"/>
                    <a:pt x="8847" y="12929"/>
                  </a:cubicBezTo>
                  <a:cubicBezTo>
                    <a:pt x="9407" y="12527"/>
                    <a:pt x="10122" y="12350"/>
                    <a:pt x="10828" y="12440"/>
                  </a:cubicBezTo>
                  <a:lnTo>
                    <a:pt x="11463" y="14207"/>
                  </a:lnTo>
                  <a:cubicBezTo>
                    <a:pt x="11398" y="14613"/>
                    <a:pt x="11322" y="15016"/>
                    <a:pt x="11234" y="15418"/>
                  </a:cubicBezTo>
                  <a:cubicBezTo>
                    <a:pt x="11082" y="16116"/>
                    <a:pt x="10895" y="16808"/>
                    <a:pt x="10675" y="17490"/>
                  </a:cubicBezTo>
                  <a:lnTo>
                    <a:pt x="10440" y="21600"/>
                  </a:lnTo>
                  <a:cubicBezTo>
                    <a:pt x="12730" y="18516"/>
                    <a:pt x="14766" y="15279"/>
                    <a:pt x="16532" y="11918"/>
                  </a:cubicBezTo>
                  <a:cubicBezTo>
                    <a:pt x="18547" y="8081"/>
                    <a:pt x="20202" y="4094"/>
                    <a:pt x="21479" y="0"/>
                  </a:cubicBez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5" name="Shape 4185"/>
            <p:cNvSpPr/>
            <p:nvPr/>
          </p:nvSpPr>
          <p:spPr>
            <a:xfrm>
              <a:off x="2444803" y="2489836"/>
              <a:ext cx="515261" cy="50562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56" y="441"/>
                  </a:lnTo>
                  <a:lnTo>
                    <a:pt x="18924" y="739"/>
                  </a:lnTo>
                  <a:lnTo>
                    <a:pt x="18392" y="973"/>
                  </a:lnTo>
                  <a:lnTo>
                    <a:pt x="17335" y="1956"/>
                  </a:lnTo>
                  <a:cubicBezTo>
                    <a:pt x="17186" y="2215"/>
                    <a:pt x="16990" y="2443"/>
                    <a:pt x="16758" y="2628"/>
                  </a:cubicBezTo>
                  <a:cubicBezTo>
                    <a:pt x="16456" y="2868"/>
                    <a:pt x="16079" y="3082"/>
                    <a:pt x="16054" y="3471"/>
                  </a:cubicBezTo>
                  <a:cubicBezTo>
                    <a:pt x="16022" y="3962"/>
                    <a:pt x="16533" y="4297"/>
                    <a:pt x="16958" y="4064"/>
                  </a:cubicBezTo>
                  <a:cubicBezTo>
                    <a:pt x="16775" y="4426"/>
                    <a:pt x="16561" y="4771"/>
                    <a:pt x="16319" y="5095"/>
                  </a:cubicBezTo>
                  <a:cubicBezTo>
                    <a:pt x="16084" y="5408"/>
                    <a:pt x="15824" y="5700"/>
                    <a:pt x="15541" y="5968"/>
                  </a:cubicBezTo>
                  <a:cubicBezTo>
                    <a:pt x="15199" y="5766"/>
                    <a:pt x="14777" y="5766"/>
                    <a:pt x="14434" y="5968"/>
                  </a:cubicBezTo>
                  <a:cubicBezTo>
                    <a:pt x="14152" y="6134"/>
                    <a:pt x="13958" y="6419"/>
                    <a:pt x="13904" y="6746"/>
                  </a:cubicBezTo>
                  <a:cubicBezTo>
                    <a:pt x="13671" y="6999"/>
                    <a:pt x="13416" y="7229"/>
                    <a:pt x="13141" y="7433"/>
                  </a:cubicBezTo>
                  <a:cubicBezTo>
                    <a:pt x="12797" y="7688"/>
                    <a:pt x="12419" y="7908"/>
                    <a:pt x="12170" y="8261"/>
                  </a:cubicBezTo>
                  <a:cubicBezTo>
                    <a:pt x="11817" y="8762"/>
                    <a:pt x="11794" y="9435"/>
                    <a:pt x="11434" y="9932"/>
                  </a:cubicBezTo>
                  <a:cubicBezTo>
                    <a:pt x="11164" y="10305"/>
                    <a:pt x="10744" y="10522"/>
                    <a:pt x="10398" y="10822"/>
                  </a:cubicBezTo>
                  <a:cubicBezTo>
                    <a:pt x="10016" y="11153"/>
                    <a:pt x="9729" y="11583"/>
                    <a:pt x="9361" y="11930"/>
                  </a:cubicBezTo>
                  <a:cubicBezTo>
                    <a:pt x="8844" y="12418"/>
                    <a:pt x="8197" y="12724"/>
                    <a:pt x="7532" y="12959"/>
                  </a:cubicBezTo>
                  <a:cubicBezTo>
                    <a:pt x="6524" y="13316"/>
                    <a:pt x="5443" y="13535"/>
                    <a:pt x="4611" y="14222"/>
                  </a:cubicBezTo>
                  <a:cubicBezTo>
                    <a:pt x="4206" y="14556"/>
                    <a:pt x="3887" y="14985"/>
                    <a:pt x="3679" y="15471"/>
                  </a:cubicBezTo>
                  <a:cubicBezTo>
                    <a:pt x="3479" y="15817"/>
                    <a:pt x="3198" y="16106"/>
                    <a:pt x="2860" y="16312"/>
                  </a:cubicBezTo>
                  <a:cubicBezTo>
                    <a:pt x="2362" y="16616"/>
                    <a:pt x="1729" y="16763"/>
                    <a:pt x="1462" y="17296"/>
                  </a:cubicBezTo>
                  <a:cubicBezTo>
                    <a:pt x="1225" y="17769"/>
                    <a:pt x="1402" y="18316"/>
                    <a:pt x="1412" y="18842"/>
                  </a:cubicBezTo>
                  <a:cubicBezTo>
                    <a:pt x="1432" y="19824"/>
                    <a:pt x="877" y="20725"/>
                    <a:pt x="0" y="21133"/>
                  </a:cubicBezTo>
                  <a:lnTo>
                    <a:pt x="586" y="21600"/>
                  </a:lnTo>
                  <a:cubicBezTo>
                    <a:pt x="5308" y="19271"/>
                    <a:pt x="9593" y="16116"/>
                    <a:pt x="13246" y="12279"/>
                  </a:cubicBezTo>
                  <a:cubicBezTo>
                    <a:pt x="16673" y="8681"/>
                    <a:pt x="19495" y="4532"/>
                    <a:pt x="21600" y="0"/>
                  </a:cubicBez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6" name="Shape 4186"/>
            <p:cNvSpPr/>
            <p:nvPr/>
          </p:nvSpPr>
          <p:spPr>
            <a:xfrm>
              <a:off x="1942137" y="2322366"/>
              <a:ext cx="57980" cy="152926"/>
            </a:xfrm>
            <a:custGeom>
              <a:avLst/>
              <a:gdLst/>
              <a:ahLst/>
              <a:cxnLst>
                <a:cxn ang="0">
                  <a:pos x="wd2" y="hd2"/>
                </a:cxn>
                <a:cxn ang="5400000">
                  <a:pos x="wd2" y="hd2"/>
                </a:cxn>
                <a:cxn ang="10800000">
                  <a:pos x="wd2" y="hd2"/>
                </a:cxn>
                <a:cxn ang="16200000">
                  <a:pos x="wd2" y="hd2"/>
                </a:cxn>
              </a:cxnLst>
              <a:rect l="0" t="0" r="r" b="b"/>
              <a:pathLst>
                <a:path w="20560" h="21172" extrusionOk="0">
                  <a:moveTo>
                    <a:pt x="7800" y="0"/>
                  </a:moveTo>
                  <a:lnTo>
                    <a:pt x="1142" y="765"/>
                  </a:lnTo>
                  <a:lnTo>
                    <a:pt x="14" y="4303"/>
                  </a:lnTo>
                  <a:lnTo>
                    <a:pt x="5170" y="8092"/>
                  </a:lnTo>
                  <a:lnTo>
                    <a:pt x="0" y="11375"/>
                  </a:lnTo>
                  <a:cubicBezTo>
                    <a:pt x="2789" y="11598"/>
                    <a:pt x="5194" y="12281"/>
                    <a:pt x="6597" y="13248"/>
                  </a:cubicBezTo>
                  <a:cubicBezTo>
                    <a:pt x="8277" y="14405"/>
                    <a:pt x="8326" y="15818"/>
                    <a:pt x="6727" y="16993"/>
                  </a:cubicBezTo>
                  <a:lnTo>
                    <a:pt x="9189" y="19523"/>
                  </a:lnTo>
                  <a:cubicBezTo>
                    <a:pt x="10190" y="20933"/>
                    <a:pt x="14323" y="21600"/>
                    <a:pt x="17583" y="20877"/>
                  </a:cubicBezTo>
                  <a:cubicBezTo>
                    <a:pt x="21196" y="20075"/>
                    <a:pt x="21600" y="18103"/>
                    <a:pt x="18360" y="17087"/>
                  </a:cubicBezTo>
                  <a:cubicBezTo>
                    <a:pt x="16563" y="16111"/>
                    <a:pt x="15042" y="15061"/>
                    <a:pt x="13824" y="13956"/>
                  </a:cubicBezTo>
                  <a:cubicBezTo>
                    <a:pt x="12396" y="12661"/>
                    <a:pt x="11394" y="11301"/>
                    <a:pt x="10842" y="9907"/>
                  </a:cubicBezTo>
                  <a:cubicBezTo>
                    <a:pt x="10964" y="8963"/>
                    <a:pt x="10964" y="8018"/>
                    <a:pt x="10842" y="7074"/>
                  </a:cubicBezTo>
                  <a:cubicBezTo>
                    <a:pt x="10634" y="5459"/>
                    <a:pt x="10070" y="3855"/>
                    <a:pt x="9157" y="2279"/>
                  </a:cubicBezTo>
                  <a:lnTo>
                    <a:pt x="780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7" name="Shape 4187"/>
            <p:cNvSpPr/>
            <p:nvPr/>
          </p:nvSpPr>
          <p:spPr>
            <a:xfrm>
              <a:off x="2049651" y="2582986"/>
              <a:ext cx="39423" cy="36939"/>
            </a:xfrm>
            <a:custGeom>
              <a:avLst/>
              <a:gdLst/>
              <a:ahLst/>
              <a:cxnLst>
                <a:cxn ang="0">
                  <a:pos x="wd2" y="hd2"/>
                </a:cxn>
                <a:cxn ang="5400000">
                  <a:pos x="wd2" y="hd2"/>
                </a:cxn>
                <a:cxn ang="10800000">
                  <a:pos x="wd2" y="hd2"/>
                </a:cxn>
                <a:cxn ang="16200000">
                  <a:pos x="wd2" y="hd2"/>
                </a:cxn>
              </a:cxnLst>
              <a:rect l="0" t="0" r="r" b="b"/>
              <a:pathLst>
                <a:path w="21600" h="21600" extrusionOk="0">
                  <a:moveTo>
                    <a:pt x="7868" y="1684"/>
                  </a:moveTo>
                  <a:lnTo>
                    <a:pt x="531" y="0"/>
                  </a:lnTo>
                  <a:lnTo>
                    <a:pt x="0" y="7066"/>
                  </a:lnTo>
                  <a:lnTo>
                    <a:pt x="9782" y="15187"/>
                  </a:lnTo>
                  <a:lnTo>
                    <a:pt x="21600" y="21600"/>
                  </a:lnTo>
                  <a:lnTo>
                    <a:pt x="20799" y="8990"/>
                  </a:lnTo>
                  <a:lnTo>
                    <a:pt x="7868" y="168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8" name="Shape 4188"/>
            <p:cNvSpPr/>
            <p:nvPr/>
          </p:nvSpPr>
          <p:spPr>
            <a:xfrm>
              <a:off x="2113573" y="2622837"/>
              <a:ext cx="86402" cy="80948"/>
            </a:xfrm>
            <a:custGeom>
              <a:avLst/>
              <a:gdLst/>
              <a:ahLst/>
              <a:cxnLst>
                <a:cxn ang="0">
                  <a:pos x="wd2" y="hd2"/>
                </a:cxn>
                <a:cxn ang="5400000">
                  <a:pos x="wd2" y="hd2"/>
                </a:cxn>
                <a:cxn ang="10800000">
                  <a:pos x="wd2" y="hd2"/>
                </a:cxn>
                <a:cxn ang="16200000">
                  <a:pos x="wd2" y="hd2"/>
                </a:cxn>
              </a:cxnLst>
              <a:rect l="0" t="0" r="r" b="b"/>
              <a:pathLst>
                <a:path w="21600" h="21600" extrusionOk="0">
                  <a:moveTo>
                    <a:pt x="8591" y="4520"/>
                  </a:moveTo>
                  <a:lnTo>
                    <a:pt x="5210" y="1400"/>
                  </a:lnTo>
                  <a:lnTo>
                    <a:pt x="2367" y="0"/>
                  </a:lnTo>
                  <a:lnTo>
                    <a:pt x="0" y="993"/>
                  </a:lnTo>
                  <a:lnTo>
                    <a:pt x="3120" y="5543"/>
                  </a:lnTo>
                  <a:lnTo>
                    <a:pt x="8829" y="10517"/>
                  </a:lnTo>
                  <a:lnTo>
                    <a:pt x="9377" y="15480"/>
                  </a:lnTo>
                  <a:lnTo>
                    <a:pt x="14312" y="20149"/>
                  </a:lnTo>
                  <a:lnTo>
                    <a:pt x="18127" y="21600"/>
                  </a:lnTo>
                  <a:lnTo>
                    <a:pt x="21600" y="20137"/>
                  </a:lnTo>
                  <a:lnTo>
                    <a:pt x="17510" y="14016"/>
                  </a:lnTo>
                  <a:lnTo>
                    <a:pt x="12964" y="9921"/>
                  </a:lnTo>
                  <a:lnTo>
                    <a:pt x="8591" y="452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89" name="Shape 4189"/>
            <p:cNvSpPr/>
            <p:nvPr/>
          </p:nvSpPr>
          <p:spPr>
            <a:xfrm>
              <a:off x="2379074" y="2452594"/>
              <a:ext cx="32944" cy="38126"/>
            </a:xfrm>
            <a:custGeom>
              <a:avLst/>
              <a:gdLst/>
              <a:ahLst/>
              <a:cxnLst>
                <a:cxn ang="0">
                  <a:pos x="wd2" y="hd2"/>
                </a:cxn>
                <a:cxn ang="5400000">
                  <a:pos x="wd2" y="hd2"/>
                </a:cxn>
                <a:cxn ang="10800000">
                  <a:pos x="wd2" y="hd2"/>
                </a:cxn>
                <a:cxn ang="16200000">
                  <a:pos x="wd2" y="hd2"/>
                </a:cxn>
              </a:cxnLst>
              <a:rect l="0" t="0" r="r" b="b"/>
              <a:pathLst>
                <a:path w="21087" h="21600" extrusionOk="0">
                  <a:moveTo>
                    <a:pt x="16962" y="0"/>
                  </a:moveTo>
                  <a:lnTo>
                    <a:pt x="1783" y="1864"/>
                  </a:lnTo>
                  <a:cubicBezTo>
                    <a:pt x="-109" y="5075"/>
                    <a:pt x="-513" y="8812"/>
                    <a:pt x="657" y="12282"/>
                  </a:cubicBezTo>
                  <a:cubicBezTo>
                    <a:pt x="2131" y="16655"/>
                    <a:pt x="5904" y="20127"/>
                    <a:pt x="10784" y="21600"/>
                  </a:cubicBezTo>
                  <a:lnTo>
                    <a:pt x="21087" y="14558"/>
                  </a:lnTo>
                  <a:lnTo>
                    <a:pt x="16962"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90" name="Shape 4190"/>
            <p:cNvSpPr/>
            <p:nvPr/>
          </p:nvSpPr>
          <p:spPr>
            <a:xfrm>
              <a:off x="2328174" y="2494309"/>
              <a:ext cx="28542" cy="30358"/>
            </a:xfrm>
            <a:custGeom>
              <a:avLst/>
              <a:gdLst/>
              <a:ahLst/>
              <a:cxnLst>
                <a:cxn ang="0">
                  <a:pos x="wd2" y="hd2"/>
                </a:cxn>
                <a:cxn ang="5400000">
                  <a:pos x="wd2" y="hd2"/>
                </a:cxn>
                <a:cxn ang="10800000">
                  <a:pos x="wd2" y="hd2"/>
                </a:cxn>
                <a:cxn ang="16200000">
                  <a:pos x="wd2" y="hd2"/>
                </a:cxn>
              </a:cxnLst>
              <a:rect l="0" t="0" r="r" b="b"/>
              <a:pathLst>
                <a:path w="21600" h="21600" extrusionOk="0">
                  <a:moveTo>
                    <a:pt x="17117" y="0"/>
                  </a:moveTo>
                  <a:lnTo>
                    <a:pt x="0" y="5460"/>
                  </a:lnTo>
                  <a:lnTo>
                    <a:pt x="1597" y="19259"/>
                  </a:lnTo>
                  <a:lnTo>
                    <a:pt x="17761" y="21600"/>
                  </a:lnTo>
                  <a:lnTo>
                    <a:pt x="21600" y="13828"/>
                  </a:lnTo>
                  <a:lnTo>
                    <a:pt x="17117"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91" name="Shape 4191"/>
            <p:cNvSpPr/>
            <p:nvPr/>
          </p:nvSpPr>
          <p:spPr>
            <a:xfrm>
              <a:off x="2642038" y="2636654"/>
              <a:ext cx="40301" cy="41326"/>
            </a:xfrm>
            <a:custGeom>
              <a:avLst/>
              <a:gdLst/>
              <a:ahLst/>
              <a:cxnLst>
                <a:cxn ang="0">
                  <a:pos x="wd2" y="hd2"/>
                </a:cxn>
                <a:cxn ang="5400000">
                  <a:pos x="wd2" y="hd2"/>
                </a:cxn>
                <a:cxn ang="10800000">
                  <a:pos x="wd2" y="hd2"/>
                </a:cxn>
                <a:cxn ang="16200000">
                  <a:pos x="wd2" y="hd2"/>
                </a:cxn>
              </a:cxnLst>
              <a:rect l="0" t="0" r="r" b="b"/>
              <a:pathLst>
                <a:path w="20108" h="20978" extrusionOk="0">
                  <a:moveTo>
                    <a:pt x="19810" y="0"/>
                  </a:moveTo>
                  <a:lnTo>
                    <a:pt x="5083" y="5544"/>
                  </a:lnTo>
                  <a:cubicBezTo>
                    <a:pt x="818" y="7157"/>
                    <a:pt x="-1189" y="12126"/>
                    <a:pt x="729" y="16323"/>
                  </a:cubicBezTo>
                  <a:cubicBezTo>
                    <a:pt x="2342" y="19854"/>
                    <a:pt x="6248" y="21600"/>
                    <a:pt x="10027" y="20777"/>
                  </a:cubicBezTo>
                  <a:cubicBezTo>
                    <a:pt x="14487" y="19806"/>
                    <a:pt x="17429" y="15774"/>
                    <a:pt x="18898" y="11315"/>
                  </a:cubicBezTo>
                  <a:cubicBezTo>
                    <a:pt x="20098" y="7674"/>
                    <a:pt x="20411" y="3791"/>
                    <a:pt x="19810" y="0"/>
                  </a:cubicBez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92" name="Shape 4192"/>
            <p:cNvSpPr/>
            <p:nvPr/>
          </p:nvSpPr>
          <p:spPr>
            <a:xfrm>
              <a:off x="2762250" y="2385547"/>
              <a:ext cx="66116" cy="55254"/>
            </a:xfrm>
            <a:custGeom>
              <a:avLst/>
              <a:gdLst/>
              <a:ahLst/>
              <a:cxnLst>
                <a:cxn ang="0">
                  <a:pos x="wd2" y="hd2"/>
                </a:cxn>
                <a:cxn ang="5400000">
                  <a:pos x="wd2" y="hd2"/>
                </a:cxn>
                <a:cxn ang="10800000">
                  <a:pos x="wd2" y="hd2"/>
                </a:cxn>
                <a:cxn ang="16200000">
                  <a:pos x="wd2" y="hd2"/>
                </a:cxn>
              </a:cxnLst>
              <a:rect l="0" t="0" r="r" b="b"/>
              <a:pathLst>
                <a:path w="20703" h="20566" extrusionOk="0">
                  <a:moveTo>
                    <a:pt x="9099" y="0"/>
                  </a:moveTo>
                  <a:lnTo>
                    <a:pt x="6797" y="4474"/>
                  </a:lnTo>
                  <a:lnTo>
                    <a:pt x="4155" y="12169"/>
                  </a:lnTo>
                  <a:cubicBezTo>
                    <a:pt x="1799" y="10958"/>
                    <a:pt x="-652" y="13629"/>
                    <a:pt x="158" y="16523"/>
                  </a:cubicBezTo>
                  <a:cubicBezTo>
                    <a:pt x="1013" y="19578"/>
                    <a:pt x="4559" y="19848"/>
                    <a:pt x="5735" y="16948"/>
                  </a:cubicBezTo>
                  <a:lnTo>
                    <a:pt x="10353" y="9481"/>
                  </a:lnTo>
                  <a:cubicBezTo>
                    <a:pt x="11293" y="7860"/>
                    <a:pt x="13199" y="7545"/>
                    <a:pt x="14475" y="8801"/>
                  </a:cubicBezTo>
                  <a:cubicBezTo>
                    <a:pt x="16759" y="11049"/>
                    <a:pt x="15506" y="15461"/>
                    <a:pt x="12543" y="15604"/>
                  </a:cubicBezTo>
                  <a:cubicBezTo>
                    <a:pt x="11461" y="16716"/>
                    <a:pt x="11461" y="18710"/>
                    <a:pt x="12543" y="19821"/>
                  </a:cubicBezTo>
                  <a:cubicBezTo>
                    <a:pt x="14274" y="21600"/>
                    <a:pt x="16807" y="19957"/>
                    <a:pt x="18366" y="17390"/>
                  </a:cubicBezTo>
                  <a:cubicBezTo>
                    <a:pt x="19873" y="14907"/>
                    <a:pt x="20948" y="11992"/>
                    <a:pt x="20655" y="8954"/>
                  </a:cubicBezTo>
                  <a:cubicBezTo>
                    <a:pt x="20369" y="5989"/>
                    <a:pt x="18809" y="3414"/>
                    <a:pt x="16535" y="2151"/>
                  </a:cubicBezTo>
                  <a:lnTo>
                    <a:pt x="9099"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93" name="Shape 4193"/>
            <p:cNvSpPr/>
            <p:nvPr/>
          </p:nvSpPr>
          <p:spPr>
            <a:xfrm>
              <a:off x="2930871" y="2356076"/>
              <a:ext cx="30341" cy="47482"/>
            </a:xfrm>
            <a:custGeom>
              <a:avLst/>
              <a:gdLst/>
              <a:ahLst/>
              <a:cxnLst>
                <a:cxn ang="0">
                  <a:pos x="wd2" y="hd2"/>
                </a:cxn>
                <a:cxn ang="5400000">
                  <a:pos x="wd2" y="hd2"/>
                </a:cxn>
                <a:cxn ang="10800000">
                  <a:pos x="wd2" y="hd2"/>
                </a:cxn>
                <a:cxn ang="16200000">
                  <a:pos x="wd2" y="hd2"/>
                </a:cxn>
              </a:cxnLst>
              <a:rect l="0" t="0" r="r" b="b"/>
              <a:pathLst>
                <a:path w="21600" h="21600" extrusionOk="0">
                  <a:moveTo>
                    <a:pt x="16604" y="0"/>
                  </a:moveTo>
                  <a:lnTo>
                    <a:pt x="6746" y="6215"/>
                  </a:lnTo>
                  <a:lnTo>
                    <a:pt x="1510" y="12307"/>
                  </a:lnTo>
                  <a:lnTo>
                    <a:pt x="0" y="21600"/>
                  </a:lnTo>
                  <a:lnTo>
                    <a:pt x="16395" y="17422"/>
                  </a:lnTo>
                  <a:lnTo>
                    <a:pt x="21600" y="9940"/>
                  </a:lnTo>
                  <a:lnTo>
                    <a:pt x="16604"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94" name="Shape 4194"/>
            <p:cNvSpPr/>
            <p:nvPr/>
          </p:nvSpPr>
          <p:spPr>
            <a:xfrm>
              <a:off x="2797591" y="2240894"/>
              <a:ext cx="17271" cy="27700"/>
            </a:xfrm>
            <a:custGeom>
              <a:avLst/>
              <a:gdLst/>
              <a:ahLst/>
              <a:cxnLst>
                <a:cxn ang="0">
                  <a:pos x="wd2" y="hd2"/>
                </a:cxn>
                <a:cxn ang="5400000">
                  <a:pos x="wd2" y="hd2"/>
                </a:cxn>
                <a:cxn ang="10800000">
                  <a:pos x="wd2" y="hd2"/>
                </a:cxn>
                <a:cxn ang="16200000">
                  <a:pos x="wd2" y="hd2"/>
                </a:cxn>
              </a:cxnLst>
              <a:rect l="0" t="0" r="r" b="b"/>
              <a:pathLst>
                <a:path w="21600" h="21600" extrusionOk="0">
                  <a:moveTo>
                    <a:pt x="17688" y="0"/>
                  </a:moveTo>
                  <a:lnTo>
                    <a:pt x="3114" y="6842"/>
                  </a:lnTo>
                  <a:lnTo>
                    <a:pt x="0" y="21600"/>
                  </a:lnTo>
                  <a:lnTo>
                    <a:pt x="21600" y="19569"/>
                  </a:lnTo>
                  <a:lnTo>
                    <a:pt x="1768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95" name="Shape 4195"/>
            <p:cNvSpPr/>
            <p:nvPr/>
          </p:nvSpPr>
          <p:spPr>
            <a:xfrm>
              <a:off x="1575662" y="2466284"/>
              <a:ext cx="71691" cy="98594"/>
            </a:xfrm>
            <a:custGeom>
              <a:avLst/>
              <a:gdLst/>
              <a:ahLst/>
              <a:cxnLst>
                <a:cxn ang="0">
                  <a:pos x="wd2" y="hd2"/>
                </a:cxn>
                <a:cxn ang="5400000">
                  <a:pos x="wd2" y="hd2"/>
                </a:cxn>
                <a:cxn ang="10800000">
                  <a:pos x="wd2" y="hd2"/>
                </a:cxn>
                <a:cxn ang="16200000">
                  <a:pos x="wd2" y="hd2"/>
                </a:cxn>
              </a:cxnLst>
              <a:rect l="0" t="0" r="r" b="b"/>
              <a:pathLst>
                <a:path w="21070" h="21347" extrusionOk="0">
                  <a:moveTo>
                    <a:pt x="5049" y="0"/>
                  </a:moveTo>
                  <a:lnTo>
                    <a:pt x="0" y="1652"/>
                  </a:lnTo>
                  <a:lnTo>
                    <a:pt x="1021" y="6996"/>
                  </a:lnTo>
                  <a:cubicBezTo>
                    <a:pt x="1305" y="8755"/>
                    <a:pt x="1518" y="10520"/>
                    <a:pt x="1660" y="12288"/>
                  </a:cubicBezTo>
                  <a:cubicBezTo>
                    <a:pt x="1804" y="14080"/>
                    <a:pt x="1876" y="15875"/>
                    <a:pt x="1874" y="17670"/>
                  </a:cubicBezTo>
                  <a:lnTo>
                    <a:pt x="9180" y="21231"/>
                  </a:lnTo>
                  <a:cubicBezTo>
                    <a:pt x="11950" y="21600"/>
                    <a:pt x="14803" y="21082"/>
                    <a:pt x="17023" y="19807"/>
                  </a:cubicBezTo>
                  <a:cubicBezTo>
                    <a:pt x="20195" y="17985"/>
                    <a:pt x="21600" y="14976"/>
                    <a:pt x="20890" y="12051"/>
                  </a:cubicBezTo>
                  <a:cubicBezTo>
                    <a:pt x="20330" y="9748"/>
                    <a:pt x="18503" y="7718"/>
                    <a:pt x="15841" y="6442"/>
                  </a:cubicBezTo>
                  <a:lnTo>
                    <a:pt x="10024" y="1573"/>
                  </a:lnTo>
                  <a:lnTo>
                    <a:pt x="5049"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196" name="Shape 4196"/>
            <p:cNvSpPr/>
            <p:nvPr/>
          </p:nvSpPr>
          <p:spPr>
            <a:xfrm>
              <a:off x="642861" y="2803201"/>
              <a:ext cx="220318" cy="242011"/>
            </a:xfrm>
            <a:custGeom>
              <a:avLst/>
              <a:gdLst/>
              <a:ahLst/>
              <a:cxnLst>
                <a:cxn ang="0">
                  <a:pos x="wd2" y="hd2"/>
                </a:cxn>
                <a:cxn ang="5400000">
                  <a:pos x="wd2" y="hd2"/>
                </a:cxn>
                <a:cxn ang="10800000">
                  <a:pos x="wd2" y="hd2"/>
                </a:cxn>
                <a:cxn ang="16200000">
                  <a:pos x="wd2" y="hd2"/>
                </a:cxn>
              </a:cxnLst>
              <a:rect l="0" t="0" r="r" b="b"/>
              <a:pathLst>
                <a:path w="21600" h="21600" extrusionOk="0">
                  <a:moveTo>
                    <a:pt x="6835" y="10174"/>
                  </a:moveTo>
                  <a:lnTo>
                    <a:pt x="7686" y="8743"/>
                  </a:lnTo>
                  <a:lnTo>
                    <a:pt x="6918" y="6235"/>
                  </a:lnTo>
                  <a:lnTo>
                    <a:pt x="5238" y="4125"/>
                  </a:lnTo>
                  <a:cubicBezTo>
                    <a:pt x="5520" y="3407"/>
                    <a:pt x="6190" y="2873"/>
                    <a:pt x="7009" y="2714"/>
                  </a:cubicBezTo>
                  <a:cubicBezTo>
                    <a:pt x="8203" y="2482"/>
                    <a:pt x="9407" y="3066"/>
                    <a:pt x="9862" y="4098"/>
                  </a:cubicBezTo>
                  <a:cubicBezTo>
                    <a:pt x="10521" y="3211"/>
                    <a:pt x="11273" y="2385"/>
                    <a:pt x="12108" y="1631"/>
                  </a:cubicBezTo>
                  <a:cubicBezTo>
                    <a:pt x="12764" y="1039"/>
                    <a:pt x="13470" y="494"/>
                    <a:pt x="14218" y="0"/>
                  </a:cubicBezTo>
                  <a:lnTo>
                    <a:pt x="17085" y="3303"/>
                  </a:lnTo>
                  <a:cubicBezTo>
                    <a:pt x="17601" y="3636"/>
                    <a:pt x="18000" y="4099"/>
                    <a:pt x="18231" y="4635"/>
                  </a:cubicBezTo>
                  <a:cubicBezTo>
                    <a:pt x="18558" y="5392"/>
                    <a:pt x="18534" y="6237"/>
                    <a:pt x="18164" y="6977"/>
                  </a:cubicBezTo>
                  <a:lnTo>
                    <a:pt x="17954" y="11018"/>
                  </a:lnTo>
                  <a:lnTo>
                    <a:pt x="18384" y="13105"/>
                  </a:lnTo>
                  <a:cubicBezTo>
                    <a:pt x="18361" y="13550"/>
                    <a:pt x="18361" y="13995"/>
                    <a:pt x="18384" y="14439"/>
                  </a:cubicBezTo>
                  <a:cubicBezTo>
                    <a:pt x="18418" y="15093"/>
                    <a:pt x="18501" y="15745"/>
                    <a:pt x="18635" y="16388"/>
                  </a:cubicBezTo>
                  <a:lnTo>
                    <a:pt x="20175" y="18900"/>
                  </a:lnTo>
                  <a:lnTo>
                    <a:pt x="21600" y="21600"/>
                  </a:lnTo>
                  <a:cubicBezTo>
                    <a:pt x="17508" y="20470"/>
                    <a:pt x="13590" y="18871"/>
                    <a:pt x="9940" y="16841"/>
                  </a:cubicBezTo>
                  <a:cubicBezTo>
                    <a:pt x="6304" y="14820"/>
                    <a:pt x="2965" y="12388"/>
                    <a:pt x="0" y="9603"/>
                  </a:cubicBezTo>
                  <a:lnTo>
                    <a:pt x="6835" y="1017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grpSp>
      <p:sp>
        <p:nvSpPr>
          <p:cNvPr id="4210" name="Shape 4210"/>
          <p:cNvSpPr>
            <a:spLocks noGrp="1"/>
          </p:cNvSpPr>
          <p:nvPr>
            <p:ph type="body" idx="1"/>
          </p:nvPr>
        </p:nvSpPr>
        <p:spPr>
          <a:xfrm>
            <a:off x="1064707" y="6298174"/>
            <a:ext cx="3349165" cy="1560607"/>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4211" name="Shape 4211"/>
          <p:cNvSpPr/>
          <p:nvPr/>
        </p:nvSpPr>
        <p:spPr>
          <a:xfrm>
            <a:off x="1051321" y="5949024"/>
            <a:ext cx="3499757" cy="4251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4212" name="Shape 4212"/>
          <p:cNvSpPr/>
          <p:nvPr/>
        </p:nvSpPr>
        <p:spPr>
          <a:xfrm>
            <a:off x="598980" y="5962009"/>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213" name="Shape 4213"/>
          <p:cNvSpPr/>
          <p:nvPr/>
        </p:nvSpPr>
        <p:spPr>
          <a:xfrm>
            <a:off x="689933" y="6056448"/>
            <a:ext cx="181227" cy="178129"/>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4214" name="Shape 4214"/>
          <p:cNvSpPr/>
          <p:nvPr/>
        </p:nvSpPr>
        <p:spPr>
          <a:xfrm>
            <a:off x="8557848" y="6298325"/>
            <a:ext cx="3349166" cy="12998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4215" name="Shape 4215"/>
          <p:cNvSpPr/>
          <p:nvPr/>
        </p:nvSpPr>
        <p:spPr>
          <a:xfrm>
            <a:off x="8407256" y="5949175"/>
            <a:ext cx="3499757" cy="41409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defTabSz="549148">
              <a:defRPr sz="22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256" cap="all">
                <a:solidFill>
                  <a:srgbClr val="3F454D"/>
                </a:solidFill>
              </a:rPr>
              <a:t>Lorem ipsum dolor</a:t>
            </a:r>
          </a:p>
        </p:txBody>
      </p:sp>
      <p:sp>
        <p:nvSpPr>
          <p:cNvPr id="4216" name="Shape 4216"/>
          <p:cNvSpPr/>
          <p:nvPr/>
        </p:nvSpPr>
        <p:spPr>
          <a:xfrm>
            <a:off x="11992595" y="5962160"/>
            <a:ext cx="363134"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217" name="Shape 4217"/>
          <p:cNvSpPr/>
          <p:nvPr/>
        </p:nvSpPr>
        <p:spPr>
          <a:xfrm>
            <a:off x="12083549" y="6056598"/>
            <a:ext cx="181227"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4218" name="Shape 4218"/>
          <p:cNvSpPr/>
          <p:nvPr/>
        </p:nvSpPr>
        <p:spPr>
          <a:xfrm>
            <a:off x="4273748" y="3530628"/>
            <a:ext cx="4535240"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a:t>
            </a:r>
          </a:p>
        </p:txBody>
      </p:sp>
      <p:sp>
        <p:nvSpPr>
          <p:cNvPr id="4219" name="Shape 4219"/>
          <p:cNvSpPr/>
          <p:nvPr/>
        </p:nvSpPr>
        <p:spPr>
          <a:xfrm>
            <a:off x="4294329" y="2998604"/>
            <a:ext cx="4494078" cy="62500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163" name="Shape 4153"/>
          <p:cNvSpPr/>
          <p:nvPr/>
        </p:nvSpPr>
        <p:spPr>
          <a:xfrm>
            <a:off x="11459507" y="4079248"/>
            <a:ext cx="439838" cy="43983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4" name="Shape 4154"/>
          <p:cNvSpPr/>
          <p:nvPr/>
        </p:nvSpPr>
        <p:spPr>
          <a:xfrm>
            <a:off x="11602885" y="4222625"/>
            <a:ext cx="153082" cy="15308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5" name="Shape 4156"/>
          <p:cNvSpPr/>
          <p:nvPr/>
        </p:nvSpPr>
        <p:spPr>
          <a:xfrm>
            <a:off x="10327163" y="4104185"/>
            <a:ext cx="901555" cy="90155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6" name="Shape 4157"/>
          <p:cNvSpPr/>
          <p:nvPr/>
        </p:nvSpPr>
        <p:spPr>
          <a:xfrm>
            <a:off x="10621051" y="4398073"/>
            <a:ext cx="313779" cy="31377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7" name="Shape 4159"/>
          <p:cNvSpPr/>
          <p:nvPr/>
        </p:nvSpPr>
        <p:spPr>
          <a:xfrm>
            <a:off x="10838157" y="4682309"/>
            <a:ext cx="439838" cy="43983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8" name="Shape 4160"/>
          <p:cNvSpPr/>
          <p:nvPr/>
        </p:nvSpPr>
        <p:spPr>
          <a:xfrm>
            <a:off x="10981535" y="4825687"/>
            <a:ext cx="153083" cy="153082"/>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69" name="Shape 4162"/>
          <p:cNvSpPr/>
          <p:nvPr/>
        </p:nvSpPr>
        <p:spPr>
          <a:xfrm>
            <a:off x="9588717" y="2848078"/>
            <a:ext cx="439838" cy="43983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170" name="Shape 4163"/>
          <p:cNvSpPr/>
          <p:nvPr/>
        </p:nvSpPr>
        <p:spPr>
          <a:xfrm>
            <a:off x="9732094" y="2991456"/>
            <a:ext cx="153083" cy="15308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1" name="Shape 4221"/>
          <p:cNvSpPr/>
          <p:nvPr/>
        </p:nvSpPr>
        <p:spPr>
          <a:xfrm>
            <a:off x="598982" y="2893042"/>
            <a:ext cx="11766196" cy="4263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6910" y="0"/>
                </a:lnTo>
                <a:lnTo>
                  <a:pt x="14803" y="21600"/>
                </a:lnTo>
                <a:lnTo>
                  <a:pt x="21600" y="21600"/>
                </a:lnTo>
              </a:path>
            </a:pathLst>
          </a:custGeom>
          <a:ln w="12700">
            <a:solidFill>
              <a:schemeClr val="accent3"/>
            </a:solidFill>
            <a:custDash>
              <a:ds d="200000" sp="200000"/>
            </a:custDash>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4222" name="Shape 4222"/>
          <p:cNvSpPr/>
          <p:nvPr/>
        </p:nvSpPr>
        <p:spPr>
          <a:xfrm>
            <a:off x="4364236" y="2879624"/>
            <a:ext cx="4276328" cy="42763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solidFill>
              <a:schemeClr val="accent3"/>
            </a:solidFill>
            <a:custDash>
              <a:ds d="200000" sp="200000"/>
            </a:custDash>
            <a:miter lim="400000"/>
          </a:ln>
        </p:spPr>
        <p:txBody>
          <a:bodyPr lIns="0" tIns="0" rIns="0" bIns="0" anchor="ctr"/>
          <a:lstStyle/>
          <a:p>
            <a:pPr lvl="0">
              <a:defRPr sz="2200">
                <a:latin typeface="+mn-lt"/>
                <a:ea typeface="+mn-ea"/>
                <a:cs typeface="+mn-cs"/>
                <a:sym typeface="Helvetica Light"/>
              </a:defRPr>
            </a:pPr>
            <a:endParaRPr/>
          </a:p>
        </p:txBody>
      </p:sp>
      <p:sp>
        <p:nvSpPr>
          <p:cNvPr id="4223" name="Shape 4223"/>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224" name="Shape 4224"/>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87</a:t>
            </a:fld>
            <a:endParaRPr sz="2600">
              <a:solidFill>
                <a:srgbClr val="3F454D"/>
              </a:solidFill>
            </a:endParaRPr>
          </a:p>
        </p:txBody>
      </p:sp>
      <p:grpSp>
        <p:nvGrpSpPr>
          <p:cNvPr id="4272" name="Group 4272"/>
          <p:cNvGrpSpPr/>
          <p:nvPr/>
        </p:nvGrpSpPr>
        <p:grpSpPr>
          <a:xfrm>
            <a:off x="4620147" y="3127804"/>
            <a:ext cx="3764507" cy="3779967"/>
            <a:chOff x="0" y="0"/>
            <a:chExt cx="3764506" cy="3779966"/>
          </a:xfrm>
        </p:grpSpPr>
        <p:sp>
          <p:nvSpPr>
            <p:cNvPr id="4225" name="Shape 4225"/>
            <p:cNvSpPr/>
            <p:nvPr/>
          </p:nvSpPr>
          <p:spPr>
            <a:xfrm>
              <a:off x="0" y="15460"/>
              <a:ext cx="3764507" cy="37645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8100" cap="flat">
              <a:solidFill>
                <a:srgbClr val="3F454D"/>
              </a:solidFill>
              <a:prstDash val="solid"/>
              <a:miter lim="400000"/>
            </a:ln>
            <a:effectLst/>
          </p:spPr>
          <p:txBody>
            <a:bodyPr wrap="square" lIns="65023" tIns="65023" rIns="65023" bIns="65023" numCol="1" anchor="ctr">
              <a:noAutofit/>
            </a:bodyPr>
            <a:lstStyle/>
            <a:p>
              <a:pPr lvl="0" algn="l" defTabSz="243812">
                <a:defRPr sz="6000">
                  <a:solidFill>
                    <a:srgbClr val="77716C"/>
                  </a:solidFill>
                  <a:latin typeface="Open Sans Light"/>
                  <a:ea typeface="Open Sans Light"/>
                  <a:cs typeface="Open Sans Light"/>
                  <a:sym typeface="Open Sans Light"/>
                </a:defRPr>
              </a:pPr>
              <a:endParaRPr/>
            </a:p>
          </p:txBody>
        </p:sp>
        <p:sp>
          <p:nvSpPr>
            <p:cNvPr id="4226" name="Shape 4226"/>
            <p:cNvSpPr/>
            <p:nvPr/>
          </p:nvSpPr>
          <p:spPr>
            <a:xfrm>
              <a:off x="642897" y="-1"/>
              <a:ext cx="3106327" cy="1729761"/>
            </a:xfrm>
            <a:custGeom>
              <a:avLst/>
              <a:gdLst/>
              <a:ahLst/>
              <a:cxnLst>
                <a:cxn ang="0">
                  <a:pos x="wd2" y="hd2"/>
                </a:cxn>
                <a:cxn ang="5400000">
                  <a:pos x="wd2" y="hd2"/>
                </a:cxn>
                <a:cxn ang="10800000">
                  <a:pos x="wd2" y="hd2"/>
                </a:cxn>
                <a:cxn ang="16200000">
                  <a:pos x="wd2" y="hd2"/>
                </a:cxn>
              </a:cxnLst>
              <a:rect l="0" t="0" r="r" b="b"/>
              <a:pathLst>
                <a:path w="21599" h="21511" extrusionOk="0">
                  <a:moveTo>
                    <a:pt x="6974" y="3251"/>
                  </a:moveTo>
                  <a:lnTo>
                    <a:pt x="6917" y="3349"/>
                  </a:lnTo>
                  <a:lnTo>
                    <a:pt x="6827" y="3350"/>
                  </a:lnTo>
                  <a:lnTo>
                    <a:pt x="6604" y="3534"/>
                  </a:lnTo>
                  <a:lnTo>
                    <a:pt x="6516" y="3506"/>
                  </a:lnTo>
                  <a:lnTo>
                    <a:pt x="6316" y="3666"/>
                  </a:lnTo>
                  <a:lnTo>
                    <a:pt x="6388" y="3748"/>
                  </a:lnTo>
                  <a:lnTo>
                    <a:pt x="6349" y="3897"/>
                  </a:lnTo>
                  <a:lnTo>
                    <a:pt x="6191" y="3956"/>
                  </a:lnTo>
                  <a:lnTo>
                    <a:pt x="6079" y="4058"/>
                  </a:lnTo>
                  <a:lnTo>
                    <a:pt x="5935" y="4082"/>
                  </a:lnTo>
                  <a:lnTo>
                    <a:pt x="5832" y="3953"/>
                  </a:lnTo>
                  <a:lnTo>
                    <a:pt x="5592" y="3895"/>
                  </a:lnTo>
                  <a:lnTo>
                    <a:pt x="5538" y="3965"/>
                  </a:lnTo>
                  <a:lnTo>
                    <a:pt x="5643" y="4107"/>
                  </a:lnTo>
                  <a:lnTo>
                    <a:pt x="5491" y="4212"/>
                  </a:lnTo>
                  <a:lnTo>
                    <a:pt x="5425" y="4373"/>
                  </a:lnTo>
                  <a:lnTo>
                    <a:pt x="5289" y="4561"/>
                  </a:lnTo>
                  <a:lnTo>
                    <a:pt x="5483" y="4605"/>
                  </a:lnTo>
                  <a:lnTo>
                    <a:pt x="5424" y="4718"/>
                  </a:lnTo>
                  <a:lnTo>
                    <a:pt x="5441" y="4859"/>
                  </a:lnTo>
                  <a:lnTo>
                    <a:pt x="5284" y="5054"/>
                  </a:lnTo>
                  <a:lnTo>
                    <a:pt x="5134" y="5348"/>
                  </a:lnTo>
                  <a:lnTo>
                    <a:pt x="5011" y="5415"/>
                  </a:lnTo>
                  <a:lnTo>
                    <a:pt x="4819" y="5473"/>
                  </a:lnTo>
                  <a:lnTo>
                    <a:pt x="4729" y="5579"/>
                  </a:lnTo>
                  <a:lnTo>
                    <a:pt x="4698" y="5763"/>
                  </a:lnTo>
                  <a:lnTo>
                    <a:pt x="4640" y="6049"/>
                  </a:lnTo>
                  <a:lnTo>
                    <a:pt x="4594" y="6214"/>
                  </a:lnTo>
                  <a:lnTo>
                    <a:pt x="4511" y="6355"/>
                  </a:lnTo>
                  <a:lnTo>
                    <a:pt x="4335" y="6402"/>
                  </a:lnTo>
                  <a:lnTo>
                    <a:pt x="4158" y="6496"/>
                  </a:lnTo>
                  <a:lnTo>
                    <a:pt x="4121" y="6731"/>
                  </a:lnTo>
                  <a:lnTo>
                    <a:pt x="4130" y="6918"/>
                  </a:lnTo>
                  <a:lnTo>
                    <a:pt x="4130" y="7106"/>
                  </a:lnTo>
                  <a:lnTo>
                    <a:pt x="4209" y="7153"/>
                  </a:lnTo>
                  <a:lnTo>
                    <a:pt x="4222" y="7294"/>
                  </a:lnTo>
                  <a:lnTo>
                    <a:pt x="4143" y="7373"/>
                  </a:lnTo>
                  <a:lnTo>
                    <a:pt x="4058" y="7373"/>
                  </a:lnTo>
                  <a:lnTo>
                    <a:pt x="4013" y="7501"/>
                  </a:lnTo>
                  <a:lnTo>
                    <a:pt x="4138" y="7589"/>
                  </a:lnTo>
                  <a:lnTo>
                    <a:pt x="4206" y="7523"/>
                  </a:lnTo>
                  <a:lnTo>
                    <a:pt x="4233" y="7687"/>
                  </a:lnTo>
                  <a:lnTo>
                    <a:pt x="4180" y="7866"/>
                  </a:lnTo>
                  <a:lnTo>
                    <a:pt x="4163" y="8053"/>
                  </a:lnTo>
                  <a:lnTo>
                    <a:pt x="4125" y="8305"/>
                  </a:lnTo>
                  <a:lnTo>
                    <a:pt x="4029" y="8541"/>
                  </a:lnTo>
                  <a:lnTo>
                    <a:pt x="3985" y="8685"/>
                  </a:lnTo>
                  <a:lnTo>
                    <a:pt x="3904" y="8905"/>
                  </a:lnTo>
                  <a:lnTo>
                    <a:pt x="3852" y="9140"/>
                  </a:lnTo>
                  <a:lnTo>
                    <a:pt x="3785" y="9331"/>
                  </a:lnTo>
                  <a:lnTo>
                    <a:pt x="3684" y="9449"/>
                  </a:lnTo>
                  <a:lnTo>
                    <a:pt x="3703" y="9593"/>
                  </a:lnTo>
                  <a:lnTo>
                    <a:pt x="3763" y="9804"/>
                  </a:lnTo>
                  <a:lnTo>
                    <a:pt x="3728" y="9961"/>
                  </a:lnTo>
                  <a:lnTo>
                    <a:pt x="3652" y="10090"/>
                  </a:lnTo>
                  <a:lnTo>
                    <a:pt x="3612" y="10294"/>
                  </a:lnTo>
                  <a:lnTo>
                    <a:pt x="3509" y="10317"/>
                  </a:lnTo>
                  <a:lnTo>
                    <a:pt x="3433" y="10306"/>
                  </a:lnTo>
                  <a:lnTo>
                    <a:pt x="3341" y="10180"/>
                  </a:lnTo>
                  <a:lnTo>
                    <a:pt x="3205" y="10239"/>
                  </a:lnTo>
                  <a:lnTo>
                    <a:pt x="3156" y="10321"/>
                  </a:lnTo>
                  <a:lnTo>
                    <a:pt x="3101" y="10211"/>
                  </a:lnTo>
                  <a:lnTo>
                    <a:pt x="3114" y="10027"/>
                  </a:lnTo>
                  <a:lnTo>
                    <a:pt x="3134" y="9895"/>
                  </a:lnTo>
                  <a:lnTo>
                    <a:pt x="3226" y="9711"/>
                  </a:lnTo>
                  <a:lnTo>
                    <a:pt x="3312" y="9617"/>
                  </a:lnTo>
                  <a:lnTo>
                    <a:pt x="3305" y="9492"/>
                  </a:lnTo>
                  <a:lnTo>
                    <a:pt x="3233" y="9289"/>
                  </a:lnTo>
                  <a:lnTo>
                    <a:pt x="3345" y="9214"/>
                  </a:lnTo>
                  <a:lnTo>
                    <a:pt x="3376" y="9053"/>
                  </a:lnTo>
                  <a:lnTo>
                    <a:pt x="3149" y="9260"/>
                  </a:lnTo>
                  <a:lnTo>
                    <a:pt x="3057" y="9190"/>
                  </a:lnTo>
                  <a:lnTo>
                    <a:pt x="2937" y="9072"/>
                  </a:lnTo>
                  <a:lnTo>
                    <a:pt x="2846" y="9272"/>
                  </a:lnTo>
                  <a:lnTo>
                    <a:pt x="2739" y="9402"/>
                  </a:lnTo>
                  <a:lnTo>
                    <a:pt x="2627" y="9539"/>
                  </a:lnTo>
                  <a:lnTo>
                    <a:pt x="2528" y="9539"/>
                  </a:lnTo>
                  <a:lnTo>
                    <a:pt x="2527" y="9402"/>
                  </a:lnTo>
                  <a:lnTo>
                    <a:pt x="2600" y="9273"/>
                  </a:lnTo>
                  <a:lnTo>
                    <a:pt x="2481" y="9029"/>
                  </a:lnTo>
                  <a:lnTo>
                    <a:pt x="2357" y="8831"/>
                  </a:lnTo>
                  <a:lnTo>
                    <a:pt x="2187" y="8576"/>
                  </a:lnTo>
                  <a:lnTo>
                    <a:pt x="2036" y="8658"/>
                  </a:lnTo>
                  <a:lnTo>
                    <a:pt x="2072" y="8493"/>
                  </a:lnTo>
                  <a:lnTo>
                    <a:pt x="2195" y="8270"/>
                  </a:lnTo>
                  <a:lnTo>
                    <a:pt x="2215" y="8039"/>
                  </a:lnTo>
                  <a:lnTo>
                    <a:pt x="2070" y="7991"/>
                  </a:lnTo>
                  <a:lnTo>
                    <a:pt x="2108" y="7828"/>
                  </a:lnTo>
                  <a:lnTo>
                    <a:pt x="2147" y="7527"/>
                  </a:lnTo>
                  <a:lnTo>
                    <a:pt x="2031" y="7598"/>
                  </a:lnTo>
                  <a:lnTo>
                    <a:pt x="1922" y="7527"/>
                  </a:lnTo>
                  <a:lnTo>
                    <a:pt x="1832" y="7657"/>
                  </a:lnTo>
                  <a:lnTo>
                    <a:pt x="1743" y="7786"/>
                  </a:lnTo>
                  <a:lnTo>
                    <a:pt x="1586" y="7876"/>
                  </a:lnTo>
                  <a:lnTo>
                    <a:pt x="1447" y="7969"/>
                  </a:lnTo>
                  <a:lnTo>
                    <a:pt x="1408" y="7863"/>
                  </a:lnTo>
                  <a:lnTo>
                    <a:pt x="1488" y="7747"/>
                  </a:lnTo>
                  <a:lnTo>
                    <a:pt x="1324" y="7782"/>
                  </a:lnTo>
                  <a:lnTo>
                    <a:pt x="1278" y="7896"/>
                  </a:lnTo>
                  <a:lnTo>
                    <a:pt x="1208" y="7955"/>
                  </a:lnTo>
                  <a:lnTo>
                    <a:pt x="1196" y="7791"/>
                  </a:lnTo>
                  <a:lnTo>
                    <a:pt x="1158" y="7674"/>
                  </a:lnTo>
                  <a:lnTo>
                    <a:pt x="1040" y="7720"/>
                  </a:lnTo>
                  <a:cubicBezTo>
                    <a:pt x="1028" y="7727"/>
                    <a:pt x="1016" y="7735"/>
                    <a:pt x="1005" y="7742"/>
                  </a:cubicBezTo>
                  <a:cubicBezTo>
                    <a:pt x="993" y="7749"/>
                    <a:pt x="981" y="7756"/>
                    <a:pt x="970" y="7763"/>
                  </a:cubicBezTo>
                  <a:lnTo>
                    <a:pt x="889" y="7639"/>
                  </a:lnTo>
                  <a:lnTo>
                    <a:pt x="759" y="7615"/>
                  </a:lnTo>
                  <a:lnTo>
                    <a:pt x="613" y="7348"/>
                  </a:lnTo>
                  <a:lnTo>
                    <a:pt x="685" y="7239"/>
                  </a:lnTo>
                  <a:lnTo>
                    <a:pt x="801" y="7263"/>
                  </a:lnTo>
                  <a:lnTo>
                    <a:pt x="818" y="7415"/>
                  </a:lnTo>
                  <a:lnTo>
                    <a:pt x="963" y="7254"/>
                  </a:lnTo>
                  <a:lnTo>
                    <a:pt x="1171" y="7066"/>
                  </a:lnTo>
                  <a:lnTo>
                    <a:pt x="1360" y="6964"/>
                  </a:lnTo>
                  <a:lnTo>
                    <a:pt x="1640" y="6779"/>
                  </a:lnTo>
                  <a:lnTo>
                    <a:pt x="1824" y="6697"/>
                  </a:lnTo>
                  <a:lnTo>
                    <a:pt x="1965" y="6776"/>
                  </a:lnTo>
                  <a:lnTo>
                    <a:pt x="2035" y="6806"/>
                  </a:lnTo>
                  <a:lnTo>
                    <a:pt x="1962" y="6970"/>
                  </a:lnTo>
                  <a:lnTo>
                    <a:pt x="2059" y="7060"/>
                  </a:lnTo>
                  <a:lnTo>
                    <a:pt x="2201" y="7154"/>
                  </a:lnTo>
                  <a:lnTo>
                    <a:pt x="2279" y="7259"/>
                  </a:lnTo>
                  <a:lnTo>
                    <a:pt x="2349" y="7380"/>
                  </a:lnTo>
                  <a:lnTo>
                    <a:pt x="2402" y="7486"/>
                  </a:lnTo>
                  <a:lnTo>
                    <a:pt x="2588" y="7427"/>
                  </a:lnTo>
                  <a:lnTo>
                    <a:pt x="2704" y="7392"/>
                  </a:lnTo>
                  <a:lnTo>
                    <a:pt x="2477" y="7353"/>
                  </a:lnTo>
                  <a:lnTo>
                    <a:pt x="2507" y="7224"/>
                  </a:lnTo>
                  <a:lnTo>
                    <a:pt x="2385" y="7111"/>
                  </a:lnTo>
                  <a:lnTo>
                    <a:pt x="2457" y="7001"/>
                  </a:lnTo>
                  <a:lnTo>
                    <a:pt x="2568" y="6884"/>
                  </a:lnTo>
                  <a:lnTo>
                    <a:pt x="2663" y="6782"/>
                  </a:lnTo>
                  <a:lnTo>
                    <a:pt x="2688" y="6638"/>
                  </a:lnTo>
                  <a:lnTo>
                    <a:pt x="2465" y="6293"/>
                  </a:lnTo>
                  <a:lnTo>
                    <a:pt x="2378" y="6333"/>
                  </a:lnTo>
                  <a:lnTo>
                    <a:pt x="2288" y="6439"/>
                  </a:lnTo>
                  <a:lnTo>
                    <a:pt x="2244" y="6334"/>
                  </a:lnTo>
                  <a:lnTo>
                    <a:pt x="2308" y="6154"/>
                  </a:lnTo>
                  <a:lnTo>
                    <a:pt x="2391" y="5828"/>
                  </a:lnTo>
                  <a:lnTo>
                    <a:pt x="2470" y="5946"/>
                  </a:lnTo>
                  <a:lnTo>
                    <a:pt x="2621" y="5667"/>
                  </a:lnTo>
                  <a:lnTo>
                    <a:pt x="2588" y="5538"/>
                  </a:lnTo>
                  <a:lnTo>
                    <a:pt x="2700" y="5236"/>
                  </a:lnTo>
                  <a:lnTo>
                    <a:pt x="2713" y="5107"/>
                  </a:lnTo>
                  <a:lnTo>
                    <a:pt x="2827" y="4916"/>
                  </a:lnTo>
                  <a:lnTo>
                    <a:pt x="2906" y="4653"/>
                  </a:lnTo>
                  <a:lnTo>
                    <a:pt x="2834" y="4528"/>
                  </a:lnTo>
                  <a:lnTo>
                    <a:pt x="2781" y="4435"/>
                  </a:lnTo>
                  <a:lnTo>
                    <a:pt x="2770" y="4225"/>
                  </a:lnTo>
                  <a:lnTo>
                    <a:pt x="2744" y="4021"/>
                  </a:lnTo>
                  <a:lnTo>
                    <a:pt x="2681" y="3962"/>
                  </a:lnTo>
                  <a:lnTo>
                    <a:pt x="2668" y="4165"/>
                  </a:lnTo>
                  <a:lnTo>
                    <a:pt x="2493" y="4247"/>
                  </a:lnTo>
                  <a:lnTo>
                    <a:pt x="2390" y="4259"/>
                  </a:lnTo>
                  <a:lnTo>
                    <a:pt x="2383" y="4388"/>
                  </a:lnTo>
                  <a:lnTo>
                    <a:pt x="2138" y="4670"/>
                  </a:lnTo>
                  <a:lnTo>
                    <a:pt x="2017" y="4784"/>
                  </a:lnTo>
                  <a:lnTo>
                    <a:pt x="2021" y="4928"/>
                  </a:lnTo>
                  <a:lnTo>
                    <a:pt x="2181" y="4928"/>
                  </a:lnTo>
                  <a:lnTo>
                    <a:pt x="2089" y="5051"/>
                  </a:lnTo>
                  <a:lnTo>
                    <a:pt x="1763" y="5172"/>
                  </a:lnTo>
                  <a:lnTo>
                    <a:pt x="1494" y="5367"/>
                  </a:lnTo>
                  <a:lnTo>
                    <a:pt x="1139" y="5673"/>
                  </a:lnTo>
                  <a:lnTo>
                    <a:pt x="1065" y="5619"/>
                  </a:lnTo>
                  <a:lnTo>
                    <a:pt x="1229" y="5493"/>
                  </a:lnTo>
                  <a:lnTo>
                    <a:pt x="1218" y="5329"/>
                  </a:lnTo>
                  <a:lnTo>
                    <a:pt x="1102" y="5458"/>
                  </a:lnTo>
                  <a:lnTo>
                    <a:pt x="951" y="5646"/>
                  </a:lnTo>
                  <a:lnTo>
                    <a:pt x="854" y="5952"/>
                  </a:lnTo>
                  <a:lnTo>
                    <a:pt x="668" y="6179"/>
                  </a:lnTo>
                  <a:lnTo>
                    <a:pt x="513" y="6351"/>
                  </a:lnTo>
                  <a:lnTo>
                    <a:pt x="357" y="6492"/>
                  </a:lnTo>
                  <a:lnTo>
                    <a:pt x="370" y="6645"/>
                  </a:lnTo>
                  <a:lnTo>
                    <a:pt x="328" y="6754"/>
                  </a:lnTo>
                  <a:lnTo>
                    <a:pt x="404" y="6918"/>
                  </a:lnTo>
                  <a:lnTo>
                    <a:pt x="341" y="7041"/>
                  </a:lnTo>
                  <a:lnTo>
                    <a:pt x="468" y="7096"/>
                  </a:lnTo>
                  <a:lnTo>
                    <a:pt x="435" y="7233"/>
                  </a:lnTo>
                  <a:lnTo>
                    <a:pt x="586" y="7126"/>
                  </a:lnTo>
                  <a:lnTo>
                    <a:pt x="490" y="7354"/>
                  </a:lnTo>
                  <a:lnTo>
                    <a:pt x="325" y="7154"/>
                  </a:lnTo>
                  <a:lnTo>
                    <a:pt x="301" y="6908"/>
                  </a:lnTo>
                  <a:lnTo>
                    <a:pt x="265" y="6667"/>
                  </a:lnTo>
                  <a:lnTo>
                    <a:pt x="0" y="6160"/>
                  </a:lnTo>
                  <a:cubicBezTo>
                    <a:pt x="607" y="5114"/>
                    <a:pt x="1274" y="4187"/>
                    <a:pt x="1990" y="3393"/>
                  </a:cubicBezTo>
                  <a:cubicBezTo>
                    <a:pt x="2818" y="2477"/>
                    <a:pt x="3705" y="1746"/>
                    <a:pt x="4632" y="1216"/>
                  </a:cubicBezTo>
                  <a:cubicBezTo>
                    <a:pt x="5586" y="636"/>
                    <a:pt x="6574" y="259"/>
                    <a:pt x="7577" y="95"/>
                  </a:cubicBezTo>
                  <a:cubicBezTo>
                    <a:pt x="8699" y="-89"/>
                    <a:pt x="9831" y="-6"/>
                    <a:pt x="10941" y="343"/>
                  </a:cubicBezTo>
                  <a:cubicBezTo>
                    <a:pt x="11759" y="594"/>
                    <a:pt x="12562" y="990"/>
                    <a:pt x="13336" y="1526"/>
                  </a:cubicBezTo>
                  <a:cubicBezTo>
                    <a:pt x="14083" y="2044"/>
                    <a:pt x="14800" y="2689"/>
                    <a:pt x="15478" y="3453"/>
                  </a:cubicBezTo>
                  <a:cubicBezTo>
                    <a:pt x="16137" y="4153"/>
                    <a:pt x="16753" y="4972"/>
                    <a:pt x="17319" y="5896"/>
                  </a:cubicBezTo>
                  <a:cubicBezTo>
                    <a:pt x="17855" y="6774"/>
                    <a:pt x="18343" y="7742"/>
                    <a:pt x="18774" y="8788"/>
                  </a:cubicBezTo>
                  <a:cubicBezTo>
                    <a:pt x="19246" y="9774"/>
                    <a:pt x="19668" y="10832"/>
                    <a:pt x="20036" y="11950"/>
                  </a:cubicBezTo>
                  <a:cubicBezTo>
                    <a:pt x="20392" y="13028"/>
                    <a:pt x="20696" y="14158"/>
                    <a:pt x="20945" y="15328"/>
                  </a:cubicBezTo>
                  <a:cubicBezTo>
                    <a:pt x="21172" y="16358"/>
                    <a:pt x="21341" y="17425"/>
                    <a:pt x="21451" y="18514"/>
                  </a:cubicBezTo>
                  <a:cubicBezTo>
                    <a:pt x="21551" y="19503"/>
                    <a:pt x="21600" y="20506"/>
                    <a:pt x="21599" y="21511"/>
                  </a:cubicBezTo>
                  <a:lnTo>
                    <a:pt x="21410" y="21296"/>
                  </a:lnTo>
                  <a:lnTo>
                    <a:pt x="21242" y="21132"/>
                  </a:lnTo>
                  <a:lnTo>
                    <a:pt x="21183" y="20971"/>
                  </a:lnTo>
                  <a:lnTo>
                    <a:pt x="21111" y="20701"/>
                  </a:lnTo>
                  <a:lnTo>
                    <a:pt x="21071" y="20595"/>
                  </a:lnTo>
                  <a:lnTo>
                    <a:pt x="20935" y="20474"/>
                  </a:lnTo>
                  <a:cubicBezTo>
                    <a:pt x="20910" y="20403"/>
                    <a:pt x="20893" y="20325"/>
                    <a:pt x="20885" y="20242"/>
                  </a:cubicBezTo>
                  <a:cubicBezTo>
                    <a:pt x="20878" y="20163"/>
                    <a:pt x="20879" y="20083"/>
                    <a:pt x="20878" y="20003"/>
                  </a:cubicBezTo>
                  <a:cubicBezTo>
                    <a:pt x="20878" y="19887"/>
                    <a:pt x="20873" y="19772"/>
                    <a:pt x="20865" y="19657"/>
                  </a:cubicBezTo>
                  <a:lnTo>
                    <a:pt x="20806" y="19224"/>
                  </a:lnTo>
                  <a:lnTo>
                    <a:pt x="20613" y="18374"/>
                  </a:lnTo>
                  <a:lnTo>
                    <a:pt x="20532" y="17853"/>
                  </a:lnTo>
                  <a:lnTo>
                    <a:pt x="20495" y="17531"/>
                  </a:lnTo>
                  <a:lnTo>
                    <a:pt x="20451" y="17300"/>
                  </a:lnTo>
                  <a:lnTo>
                    <a:pt x="20465" y="17039"/>
                  </a:lnTo>
                  <a:lnTo>
                    <a:pt x="20399" y="16647"/>
                  </a:lnTo>
                  <a:lnTo>
                    <a:pt x="20304" y="16145"/>
                  </a:lnTo>
                  <a:lnTo>
                    <a:pt x="20144" y="15894"/>
                  </a:lnTo>
                  <a:lnTo>
                    <a:pt x="19991" y="15416"/>
                  </a:lnTo>
                  <a:lnTo>
                    <a:pt x="19958" y="15078"/>
                  </a:lnTo>
                  <a:lnTo>
                    <a:pt x="19927" y="14823"/>
                  </a:lnTo>
                  <a:lnTo>
                    <a:pt x="19888" y="14647"/>
                  </a:lnTo>
                  <a:lnTo>
                    <a:pt x="19732" y="14102"/>
                  </a:lnTo>
                  <a:lnTo>
                    <a:pt x="19592" y="13641"/>
                  </a:lnTo>
                  <a:lnTo>
                    <a:pt x="19613" y="13386"/>
                  </a:lnTo>
                  <a:lnTo>
                    <a:pt x="19553" y="12708"/>
                  </a:lnTo>
                  <a:lnTo>
                    <a:pt x="19409" y="11711"/>
                  </a:lnTo>
                  <a:lnTo>
                    <a:pt x="19217" y="10880"/>
                  </a:lnTo>
                  <a:lnTo>
                    <a:pt x="18969" y="10276"/>
                  </a:lnTo>
                  <a:lnTo>
                    <a:pt x="18725" y="9684"/>
                  </a:lnTo>
                  <a:lnTo>
                    <a:pt x="18572" y="9272"/>
                  </a:lnTo>
                  <a:cubicBezTo>
                    <a:pt x="18530" y="9314"/>
                    <a:pt x="18481" y="9323"/>
                    <a:pt x="18436" y="9296"/>
                  </a:cubicBezTo>
                  <a:cubicBezTo>
                    <a:pt x="18372" y="9258"/>
                    <a:pt x="18326" y="9157"/>
                    <a:pt x="18319" y="9037"/>
                  </a:cubicBezTo>
                  <a:lnTo>
                    <a:pt x="18247" y="8955"/>
                  </a:lnTo>
                  <a:cubicBezTo>
                    <a:pt x="18222" y="8856"/>
                    <a:pt x="18192" y="8762"/>
                    <a:pt x="18157" y="8672"/>
                  </a:cubicBezTo>
                  <a:cubicBezTo>
                    <a:pt x="18124" y="8586"/>
                    <a:pt x="18087" y="8505"/>
                    <a:pt x="18046" y="8429"/>
                  </a:cubicBezTo>
                  <a:lnTo>
                    <a:pt x="17881" y="8472"/>
                  </a:lnTo>
                  <a:lnTo>
                    <a:pt x="17986" y="8711"/>
                  </a:lnTo>
                  <a:lnTo>
                    <a:pt x="18122" y="9040"/>
                  </a:lnTo>
                  <a:lnTo>
                    <a:pt x="18232" y="9295"/>
                  </a:lnTo>
                  <a:lnTo>
                    <a:pt x="18315" y="9523"/>
                  </a:lnTo>
                  <a:lnTo>
                    <a:pt x="18335" y="9837"/>
                  </a:lnTo>
                  <a:lnTo>
                    <a:pt x="18453" y="9994"/>
                  </a:lnTo>
                  <a:lnTo>
                    <a:pt x="18539" y="10147"/>
                  </a:lnTo>
                  <a:lnTo>
                    <a:pt x="18637" y="10335"/>
                  </a:lnTo>
                  <a:lnTo>
                    <a:pt x="18699" y="10696"/>
                  </a:lnTo>
                  <a:lnTo>
                    <a:pt x="18797" y="10856"/>
                  </a:lnTo>
                  <a:lnTo>
                    <a:pt x="18830" y="10605"/>
                  </a:lnTo>
                  <a:lnTo>
                    <a:pt x="18784" y="10311"/>
                  </a:lnTo>
                  <a:lnTo>
                    <a:pt x="18893" y="10444"/>
                  </a:lnTo>
                  <a:lnTo>
                    <a:pt x="18887" y="10702"/>
                  </a:lnTo>
                  <a:lnTo>
                    <a:pt x="18882" y="10938"/>
                  </a:lnTo>
                  <a:lnTo>
                    <a:pt x="18797" y="11008"/>
                  </a:lnTo>
                  <a:lnTo>
                    <a:pt x="18867" y="11235"/>
                  </a:lnTo>
                  <a:lnTo>
                    <a:pt x="18959" y="11501"/>
                  </a:lnTo>
                  <a:lnTo>
                    <a:pt x="19062" y="11501"/>
                  </a:lnTo>
                  <a:lnTo>
                    <a:pt x="19128" y="11783"/>
                  </a:lnTo>
                  <a:lnTo>
                    <a:pt x="19194" y="12022"/>
                  </a:lnTo>
                  <a:lnTo>
                    <a:pt x="19299" y="12258"/>
                  </a:lnTo>
                  <a:lnTo>
                    <a:pt x="19391" y="12481"/>
                  </a:lnTo>
                  <a:lnTo>
                    <a:pt x="19404" y="12645"/>
                  </a:lnTo>
                  <a:lnTo>
                    <a:pt x="19437" y="12770"/>
                  </a:lnTo>
                  <a:lnTo>
                    <a:pt x="19457" y="12985"/>
                  </a:lnTo>
                  <a:lnTo>
                    <a:pt x="19490" y="13181"/>
                  </a:lnTo>
                  <a:lnTo>
                    <a:pt x="19527" y="13396"/>
                  </a:lnTo>
                  <a:lnTo>
                    <a:pt x="19535" y="13690"/>
                  </a:lnTo>
                  <a:lnTo>
                    <a:pt x="19450" y="13613"/>
                  </a:lnTo>
                  <a:lnTo>
                    <a:pt x="19418" y="13938"/>
                  </a:lnTo>
                  <a:cubicBezTo>
                    <a:pt x="19416" y="13965"/>
                    <a:pt x="19414" y="13992"/>
                    <a:pt x="19412" y="14019"/>
                  </a:cubicBezTo>
                  <a:cubicBezTo>
                    <a:pt x="19411" y="14046"/>
                    <a:pt x="19409" y="14073"/>
                    <a:pt x="19407" y="14099"/>
                  </a:cubicBezTo>
                  <a:lnTo>
                    <a:pt x="19324" y="13888"/>
                  </a:lnTo>
                  <a:lnTo>
                    <a:pt x="19256" y="13900"/>
                  </a:lnTo>
                  <a:cubicBezTo>
                    <a:pt x="19229" y="13884"/>
                    <a:pt x="19204" y="13860"/>
                    <a:pt x="19182" y="13830"/>
                  </a:cubicBezTo>
                  <a:cubicBezTo>
                    <a:pt x="19144" y="13778"/>
                    <a:pt x="19115" y="13709"/>
                    <a:pt x="19099" y="13630"/>
                  </a:cubicBezTo>
                  <a:cubicBezTo>
                    <a:pt x="19074" y="13571"/>
                    <a:pt x="19048" y="13514"/>
                    <a:pt x="19022" y="13457"/>
                  </a:cubicBezTo>
                  <a:cubicBezTo>
                    <a:pt x="18987" y="13383"/>
                    <a:pt x="18951" y="13309"/>
                    <a:pt x="18914" y="13238"/>
                  </a:cubicBezTo>
                  <a:cubicBezTo>
                    <a:pt x="18890" y="13189"/>
                    <a:pt x="18863" y="13141"/>
                    <a:pt x="18836" y="13097"/>
                  </a:cubicBezTo>
                  <a:cubicBezTo>
                    <a:pt x="18804" y="13046"/>
                    <a:pt x="18770" y="12999"/>
                    <a:pt x="18735" y="12957"/>
                  </a:cubicBezTo>
                  <a:lnTo>
                    <a:pt x="18607" y="12862"/>
                  </a:lnTo>
                  <a:lnTo>
                    <a:pt x="18537" y="12655"/>
                  </a:lnTo>
                  <a:lnTo>
                    <a:pt x="18485" y="12443"/>
                  </a:lnTo>
                  <a:lnTo>
                    <a:pt x="18485" y="12232"/>
                  </a:lnTo>
                  <a:lnTo>
                    <a:pt x="18524" y="11844"/>
                  </a:lnTo>
                  <a:lnTo>
                    <a:pt x="18522" y="11374"/>
                  </a:lnTo>
                  <a:lnTo>
                    <a:pt x="18463" y="11103"/>
                  </a:lnTo>
                  <a:lnTo>
                    <a:pt x="18325" y="10880"/>
                  </a:lnTo>
                  <a:lnTo>
                    <a:pt x="18177" y="10554"/>
                  </a:lnTo>
                  <a:lnTo>
                    <a:pt x="18076" y="10495"/>
                  </a:lnTo>
                  <a:lnTo>
                    <a:pt x="17975" y="10495"/>
                  </a:lnTo>
                  <a:lnTo>
                    <a:pt x="17912" y="10531"/>
                  </a:lnTo>
                  <a:lnTo>
                    <a:pt x="17868" y="10778"/>
                  </a:lnTo>
                  <a:lnTo>
                    <a:pt x="17772" y="10789"/>
                  </a:lnTo>
                  <a:lnTo>
                    <a:pt x="17726" y="10624"/>
                  </a:lnTo>
                  <a:lnTo>
                    <a:pt x="17693" y="10412"/>
                  </a:lnTo>
                  <a:lnTo>
                    <a:pt x="17648" y="10178"/>
                  </a:lnTo>
                  <a:lnTo>
                    <a:pt x="17611" y="10088"/>
                  </a:lnTo>
                  <a:lnTo>
                    <a:pt x="17495" y="9991"/>
                  </a:lnTo>
                  <a:lnTo>
                    <a:pt x="17432" y="9874"/>
                  </a:lnTo>
                  <a:lnTo>
                    <a:pt x="17434" y="9725"/>
                  </a:lnTo>
                  <a:lnTo>
                    <a:pt x="17348" y="9467"/>
                  </a:lnTo>
                  <a:lnTo>
                    <a:pt x="17287" y="9251"/>
                  </a:lnTo>
                  <a:lnTo>
                    <a:pt x="17189" y="9133"/>
                  </a:lnTo>
                  <a:lnTo>
                    <a:pt x="17228" y="9309"/>
                  </a:lnTo>
                  <a:lnTo>
                    <a:pt x="17287" y="9508"/>
                  </a:lnTo>
                  <a:lnTo>
                    <a:pt x="17307" y="9659"/>
                  </a:lnTo>
                  <a:lnTo>
                    <a:pt x="17346" y="9929"/>
                  </a:lnTo>
                  <a:lnTo>
                    <a:pt x="17403" y="10239"/>
                  </a:lnTo>
                  <a:lnTo>
                    <a:pt x="17487" y="10525"/>
                  </a:lnTo>
                  <a:lnTo>
                    <a:pt x="17467" y="10678"/>
                  </a:lnTo>
                  <a:lnTo>
                    <a:pt x="17306" y="10380"/>
                  </a:lnTo>
                  <a:lnTo>
                    <a:pt x="17262" y="10267"/>
                  </a:lnTo>
                  <a:cubicBezTo>
                    <a:pt x="17251" y="10247"/>
                    <a:pt x="17241" y="10228"/>
                    <a:pt x="17230" y="10208"/>
                  </a:cubicBezTo>
                  <a:cubicBezTo>
                    <a:pt x="17219" y="10189"/>
                    <a:pt x="17208" y="10169"/>
                    <a:pt x="17197" y="10150"/>
                  </a:cubicBezTo>
                  <a:lnTo>
                    <a:pt x="17074" y="10079"/>
                  </a:lnTo>
                  <a:lnTo>
                    <a:pt x="17044" y="9958"/>
                  </a:lnTo>
                  <a:lnTo>
                    <a:pt x="16952" y="9852"/>
                  </a:lnTo>
                  <a:lnTo>
                    <a:pt x="16830" y="9710"/>
                  </a:lnTo>
                  <a:lnTo>
                    <a:pt x="16714" y="9503"/>
                  </a:lnTo>
                  <a:cubicBezTo>
                    <a:pt x="16693" y="9499"/>
                    <a:pt x="16673" y="9495"/>
                    <a:pt x="16652" y="9491"/>
                  </a:cubicBezTo>
                  <a:cubicBezTo>
                    <a:pt x="16631" y="9487"/>
                    <a:pt x="16610" y="9483"/>
                    <a:pt x="16590" y="9479"/>
                  </a:cubicBezTo>
                  <a:lnTo>
                    <a:pt x="16679" y="9690"/>
                  </a:lnTo>
                  <a:lnTo>
                    <a:pt x="16593" y="9705"/>
                  </a:lnTo>
                  <a:lnTo>
                    <a:pt x="16681" y="9850"/>
                  </a:lnTo>
                  <a:lnTo>
                    <a:pt x="16896" y="10027"/>
                  </a:lnTo>
                  <a:lnTo>
                    <a:pt x="17014" y="10234"/>
                  </a:lnTo>
                  <a:lnTo>
                    <a:pt x="17120" y="10490"/>
                  </a:lnTo>
                  <a:lnTo>
                    <a:pt x="17176" y="10650"/>
                  </a:lnTo>
                  <a:lnTo>
                    <a:pt x="17223" y="10823"/>
                  </a:lnTo>
                  <a:lnTo>
                    <a:pt x="17242" y="10963"/>
                  </a:lnTo>
                  <a:lnTo>
                    <a:pt x="17255" y="11139"/>
                  </a:lnTo>
                  <a:lnTo>
                    <a:pt x="17221" y="11277"/>
                  </a:lnTo>
                  <a:lnTo>
                    <a:pt x="17122" y="11218"/>
                  </a:lnTo>
                  <a:lnTo>
                    <a:pt x="17044" y="11065"/>
                  </a:lnTo>
                  <a:lnTo>
                    <a:pt x="16972" y="10901"/>
                  </a:lnTo>
                  <a:lnTo>
                    <a:pt x="16915" y="10869"/>
                  </a:lnTo>
                  <a:lnTo>
                    <a:pt x="16799" y="10810"/>
                  </a:lnTo>
                  <a:lnTo>
                    <a:pt x="16735" y="10569"/>
                  </a:lnTo>
                  <a:lnTo>
                    <a:pt x="16702" y="10456"/>
                  </a:lnTo>
                  <a:lnTo>
                    <a:pt x="16623" y="10338"/>
                  </a:lnTo>
                  <a:lnTo>
                    <a:pt x="16548" y="10162"/>
                  </a:lnTo>
                  <a:lnTo>
                    <a:pt x="16496" y="9985"/>
                  </a:lnTo>
                  <a:lnTo>
                    <a:pt x="16496" y="9856"/>
                  </a:lnTo>
                  <a:lnTo>
                    <a:pt x="16399" y="9684"/>
                  </a:lnTo>
                  <a:lnTo>
                    <a:pt x="16319" y="9746"/>
                  </a:lnTo>
                  <a:lnTo>
                    <a:pt x="16148" y="9582"/>
                  </a:lnTo>
                  <a:cubicBezTo>
                    <a:pt x="16168" y="9621"/>
                    <a:pt x="16188" y="9660"/>
                    <a:pt x="16208" y="9700"/>
                  </a:cubicBezTo>
                  <a:cubicBezTo>
                    <a:pt x="16228" y="9739"/>
                    <a:pt x="16248" y="9778"/>
                    <a:pt x="16268" y="9817"/>
                  </a:cubicBezTo>
                  <a:lnTo>
                    <a:pt x="16161" y="9785"/>
                  </a:lnTo>
                  <a:lnTo>
                    <a:pt x="16031" y="9605"/>
                  </a:lnTo>
                  <a:lnTo>
                    <a:pt x="15928" y="9436"/>
                  </a:lnTo>
                  <a:lnTo>
                    <a:pt x="15928" y="9271"/>
                  </a:lnTo>
                  <a:lnTo>
                    <a:pt x="16064" y="9294"/>
                  </a:lnTo>
                  <a:lnTo>
                    <a:pt x="15920" y="9071"/>
                  </a:lnTo>
                  <a:lnTo>
                    <a:pt x="15866" y="9021"/>
                  </a:lnTo>
                  <a:lnTo>
                    <a:pt x="15866" y="8880"/>
                  </a:lnTo>
                  <a:cubicBezTo>
                    <a:pt x="15853" y="8850"/>
                    <a:pt x="15840" y="8820"/>
                    <a:pt x="15827" y="8790"/>
                  </a:cubicBezTo>
                  <a:cubicBezTo>
                    <a:pt x="15814" y="8760"/>
                    <a:pt x="15802" y="8730"/>
                    <a:pt x="15789" y="8700"/>
                  </a:cubicBezTo>
                  <a:lnTo>
                    <a:pt x="15699" y="8587"/>
                  </a:lnTo>
                  <a:lnTo>
                    <a:pt x="15800" y="8465"/>
                  </a:lnTo>
                  <a:lnTo>
                    <a:pt x="15955" y="8825"/>
                  </a:lnTo>
                  <a:lnTo>
                    <a:pt x="16018" y="8926"/>
                  </a:lnTo>
                  <a:lnTo>
                    <a:pt x="16064" y="8785"/>
                  </a:lnTo>
                  <a:lnTo>
                    <a:pt x="16025" y="8621"/>
                  </a:lnTo>
                  <a:lnTo>
                    <a:pt x="16110" y="8648"/>
                  </a:lnTo>
                  <a:lnTo>
                    <a:pt x="16224" y="8926"/>
                  </a:lnTo>
                  <a:lnTo>
                    <a:pt x="16327" y="9004"/>
                  </a:lnTo>
                  <a:lnTo>
                    <a:pt x="16507" y="8902"/>
                  </a:lnTo>
                  <a:lnTo>
                    <a:pt x="16625" y="8926"/>
                  </a:lnTo>
                  <a:lnTo>
                    <a:pt x="16756" y="8993"/>
                  </a:lnTo>
                  <a:lnTo>
                    <a:pt x="16815" y="8935"/>
                  </a:lnTo>
                  <a:lnTo>
                    <a:pt x="16815" y="8794"/>
                  </a:lnTo>
                  <a:lnTo>
                    <a:pt x="16917" y="8704"/>
                  </a:lnTo>
                  <a:lnTo>
                    <a:pt x="16989" y="8868"/>
                  </a:lnTo>
                  <a:lnTo>
                    <a:pt x="17083" y="8926"/>
                  </a:lnTo>
                  <a:lnTo>
                    <a:pt x="17192" y="9012"/>
                  </a:lnTo>
                  <a:lnTo>
                    <a:pt x="17004" y="8639"/>
                  </a:lnTo>
                  <a:lnTo>
                    <a:pt x="16796" y="8294"/>
                  </a:lnTo>
                  <a:lnTo>
                    <a:pt x="16703" y="8212"/>
                  </a:lnTo>
                  <a:lnTo>
                    <a:pt x="16690" y="8028"/>
                  </a:lnTo>
                  <a:lnTo>
                    <a:pt x="16653" y="7942"/>
                  </a:lnTo>
                  <a:lnTo>
                    <a:pt x="16554" y="7699"/>
                  </a:lnTo>
                  <a:lnTo>
                    <a:pt x="16495" y="7535"/>
                  </a:lnTo>
                  <a:lnTo>
                    <a:pt x="16397" y="7441"/>
                  </a:lnTo>
                  <a:lnTo>
                    <a:pt x="16208" y="7323"/>
                  </a:lnTo>
                  <a:lnTo>
                    <a:pt x="16078" y="7281"/>
                  </a:lnTo>
                  <a:lnTo>
                    <a:pt x="15916" y="7194"/>
                  </a:lnTo>
                  <a:cubicBezTo>
                    <a:pt x="15898" y="7121"/>
                    <a:pt x="15877" y="7050"/>
                    <a:pt x="15853" y="6983"/>
                  </a:cubicBezTo>
                  <a:cubicBezTo>
                    <a:pt x="15819" y="6886"/>
                    <a:pt x="15778" y="6797"/>
                    <a:pt x="15733" y="6716"/>
                  </a:cubicBezTo>
                  <a:lnTo>
                    <a:pt x="15849" y="6650"/>
                  </a:lnTo>
                  <a:lnTo>
                    <a:pt x="15908" y="6771"/>
                  </a:lnTo>
                  <a:lnTo>
                    <a:pt x="16006" y="6865"/>
                  </a:lnTo>
                  <a:lnTo>
                    <a:pt x="16043" y="6709"/>
                  </a:lnTo>
                  <a:lnTo>
                    <a:pt x="16076" y="6580"/>
                  </a:lnTo>
                  <a:lnTo>
                    <a:pt x="16102" y="6415"/>
                  </a:lnTo>
                  <a:lnTo>
                    <a:pt x="16050" y="6289"/>
                  </a:lnTo>
                  <a:lnTo>
                    <a:pt x="15990" y="6090"/>
                  </a:lnTo>
                  <a:lnTo>
                    <a:pt x="15872" y="5960"/>
                  </a:lnTo>
                  <a:lnTo>
                    <a:pt x="15754" y="5795"/>
                  </a:lnTo>
                  <a:lnTo>
                    <a:pt x="15754" y="5678"/>
                  </a:lnTo>
                  <a:lnTo>
                    <a:pt x="15747" y="5514"/>
                  </a:lnTo>
                  <a:lnTo>
                    <a:pt x="15629" y="5350"/>
                  </a:lnTo>
                  <a:lnTo>
                    <a:pt x="15498" y="5291"/>
                  </a:lnTo>
                  <a:lnTo>
                    <a:pt x="15377" y="5244"/>
                  </a:lnTo>
                  <a:lnTo>
                    <a:pt x="15218" y="5151"/>
                  </a:lnTo>
                  <a:lnTo>
                    <a:pt x="15027" y="5057"/>
                  </a:lnTo>
                  <a:lnTo>
                    <a:pt x="14951" y="5057"/>
                  </a:lnTo>
                  <a:lnTo>
                    <a:pt x="14805" y="4924"/>
                  </a:lnTo>
                  <a:lnTo>
                    <a:pt x="14753" y="4736"/>
                  </a:lnTo>
                  <a:lnTo>
                    <a:pt x="14654" y="4665"/>
                  </a:lnTo>
                  <a:cubicBezTo>
                    <a:pt x="14618" y="4619"/>
                    <a:pt x="14583" y="4567"/>
                    <a:pt x="14551" y="4512"/>
                  </a:cubicBezTo>
                  <a:cubicBezTo>
                    <a:pt x="14509" y="4441"/>
                    <a:pt x="14471" y="4363"/>
                    <a:pt x="14426" y="4297"/>
                  </a:cubicBezTo>
                  <a:cubicBezTo>
                    <a:pt x="14366" y="4207"/>
                    <a:pt x="14296" y="4141"/>
                    <a:pt x="14221" y="4101"/>
                  </a:cubicBezTo>
                  <a:lnTo>
                    <a:pt x="14208" y="4261"/>
                  </a:lnTo>
                  <a:lnTo>
                    <a:pt x="14353" y="4386"/>
                  </a:lnTo>
                  <a:lnTo>
                    <a:pt x="14660" y="4807"/>
                  </a:lnTo>
                  <a:lnTo>
                    <a:pt x="14734" y="4924"/>
                  </a:lnTo>
                  <a:lnTo>
                    <a:pt x="14616" y="5124"/>
                  </a:lnTo>
                  <a:lnTo>
                    <a:pt x="14536" y="5069"/>
                  </a:lnTo>
                  <a:lnTo>
                    <a:pt x="14371" y="5081"/>
                  </a:lnTo>
                  <a:lnTo>
                    <a:pt x="14268" y="5045"/>
                  </a:lnTo>
                  <a:lnTo>
                    <a:pt x="14169" y="4932"/>
                  </a:lnTo>
                  <a:lnTo>
                    <a:pt x="14064" y="4790"/>
                  </a:lnTo>
                  <a:cubicBezTo>
                    <a:pt x="14027" y="4784"/>
                    <a:pt x="13989" y="4773"/>
                    <a:pt x="13953" y="4755"/>
                  </a:cubicBezTo>
                  <a:cubicBezTo>
                    <a:pt x="13881" y="4720"/>
                    <a:pt x="13812" y="4663"/>
                    <a:pt x="13751" y="4586"/>
                  </a:cubicBezTo>
                  <a:lnTo>
                    <a:pt x="13626" y="4586"/>
                  </a:lnTo>
                  <a:lnTo>
                    <a:pt x="13704" y="4815"/>
                  </a:lnTo>
                  <a:lnTo>
                    <a:pt x="13805" y="4877"/>
                  </a:lnTo>
                  <a:lnTo>
                    <a:pt x="13912" y="4978"/>
                  </a:lnTo>
                  <a:lnTo>
                    <a:pt x="14054" y="5110"/>
                  </a:lnTo>
                  <a:lnTo>
                    <a:pt x="14200" y="5122"/>
                  </a:lnTo>
                  <a:lnTo>
                    <a:pt x="14341" y="5193"/>
                  </a:lnTo>
                  <a:lnTo>
                    <a:pt x="14409" y="5310"/>
                  </a:lnTo>
                  <a:lnTo>
                    <a:pt x="14551" y="5401"/>
                  </a:lnTo>
                  <a:lnTo>
                    <a:pt x="14665" y="5526"/>
                  </a:lnTo>
                  <a:lnTo>
                    <a:pt x="14777" y="5585"/>
                  </a:lnTo>
                  <a:lnTo>
                    <a:pt x="14803" y="5443"/>
                  </a:lnTo>
                  <a:lnTo>
                    <a:pt x="14727" y="5307"/>
                  </a:lnTo>
                  <a:lnTo>
                    <a:pt x="14746" y="5201"/>
                  </a:lnTo>
                  <a:lnTo>
                    <a:pt x="14832" y="5178"/>
                  </a:lnTo>
                  <a:lnTo>
                    <a:pt x="14850" y="5345"/>
                  </a:lnTo>
                  <a:lnTo>
                    <a:pt x="15040" y="5345"/>
                  </a:lnTo>
                  <a:lnTo>
                    <a:pt x="15097" y="5473"/>
                  </a:lnTo>
                  <a:lnTo>
                    <a:pt x="15143" y="5638"/>
                  </a:lnTo>
                  <a:lnTo>
                    <a:pt x="15231" y="5795"/>
                  </a:lnTo>
                  <a:lnTo>
                    <a:pt x="15371" y="5771"/>
                  </a:lnTo>
                  <a:lnTo>
                    <a:pt x="15454" y="5747"/>
                  </a:lnTo>
                  <a:lnTo>
                    <a:pt x="15548" y="5771"/>
                  </a:lnTo>
                  <a:lnTo>
                    <a:pt x="15640" y="5912"/>
                  </a:lnTo>
                  <a:lnTo>
                    <a:pt x="15713" y="6050"/>
                  </a:lnTo>
                  <a:lnTo>
                    <a:pt x="15776" y="6107"/>
                  </a:lnTo>
                  <a:lnTo>
                    <a:pt x="15877" y="6262"/>
                  </a:lnTo>
                  <a:lnTo>
                    <a:pt x="15969" y="6317"/>
                  </a:lnTo>
                  <a:lnTo>
                    <a:pt x="16008" y="6454"/>
                  </a:lnTo>
                  <a:lnTo>
                    <a:pt x="15993" y="6635"/>
                  </a:lnTo>
                  <a:lnTo>
                    <a:pt x="15761" y="6583"/>
                  </a:lnTo>
                  <a:lnTo>
                    <a:pt x="15595" y="6548"/>
                  </a:lnTo>
                  <a:lnTo>
                    <a:pt x="15529" y="6594"/>
                  </a:lnTo>
                  <a:cubicBezTo>
                    <a:pt x="15502" y="6606"/>
                    <a:pt x="15480" y="6643"/>
                    <a:pt x="15472" y="6692"/>
                  </a:cubicBezTo>
                  <a:cubicBezTo>
                    <a:pt x="15450" y="6832"/>
                    <a:pt x="15530" y="6954"/>
                    <a:pt x="15604" y="6892"/>
                  </a:cubicBezTo>
                  <a:lnTo>
                    <a:pt x="15660" y="6962"/>
                  </a:lnTo>
                  <a:lnTo>
                    <a:pt x="15750" y="7076"/>
                  </a:lnTo>
                  <a:lnTo>
                    <a:pt x="15770" y="7193"/>
                  </a:lnTo>
                  <a:lnTo>
                    <a:pt x="15750" y="7322"/>
                  </a:lnTo>
                  <a:lnTo>
                    <a:pt x="15647" y="7404"/>
                  </a:lnTo>
                  <a:lnTo>
                    <a:pt x="15496" y="7381"/>
                  </a:lnTo>
                  <a:cubicBezTo>
                    <a:pt x="15439" y="7357"/>
                    <a:pt x="15382" y="7334"/>
                    <a:pt x="15325" y="7310"/>
                  </a:cubicBezTo>
                  <a:cubicBezTo>
                    <a:pt x="15287" y="7294"/>
                    <a:pt x="15249" y="7279"/>
                    <a:pt x="15211" y="7263"/>
                  </a:cubicBezTo>
                  <a:cubicBezTo>
                    <a:pt x="15178" y="7253"/>
                    <a:pt x="15146" y="7237"/>
                    <a:pt x="15115" y="7216"/>
                  </a:cubicBezTo>
                  <a:cubicBezTo>
                    <a:pt x="15055" y="7175"/>
                    <a:pt x="15000" y="7114"/>
                    <a:pt x="14946" y="7051"/>
                  </a:cubicBezTo>
                  <a:cubicBezTo>
                    <a:pt x="14901" y="6998"/>
                    <a:pt x="14856" y="6943"/>
                    <a:pt x="14812" y="6886"/>
                  </a:cubicBezTo>
                  <a:lnTo>
                    <a:pt x="14701" y="6781"/>
                  </a:lnTo>
                  <a:lnTo>
                    <a:pt x="14628" y="6581"/>
                  </a:lnTo>
                  <a:lnTo>
                    <a:pt x="14552" y="6460"/>
                  </a:lnTo>
                  <a:lnTo>
                    <a:pt x="14427" y="6249"/>
                  </a:lnTo>
                  <a:lnTo>
                    <a:pt x="14008" y="5995"/>
                  </a:lnTo>
                  <a:lnTo>
                    <a:pt x="13773" y="5752"/>
                  </a:lnTo>
                  <a:lnTo>
                    <a:pt x="13618" y="5646"/>
                  </a:lnTo>
                  <a:lnTo>
                    <a:pt x="13668" y="5807"/>
                  </a:lnTo>
                  <a:lnTo>
                    <a:pt x="13459" y="5705"/>
                  </a:lnTo>
                  <a:lnTo>
                    <a:pt x="13336" y="5611"/>
                  </a:lnTo>
                  <a:lnTo>
                    <a:pt x="13218" y="5505"/>
                  </a:lnTo>
                  <a:lnTo>
                    <a:pt x="13086" y="5340"/>
                  </a:lnTo>
                  <a:lnTo>
                    <a:pt x="12928" y="5187"/>
                  </a:lnTo>
                  <a:lnTo>
                    <a:pt x="12829" y="5070"/>
                  </a:lnTo>
                  <a:lnTo>
                    <a:pt x="12805" y="4968"/>
                  </a:lnTo>
                  <a:lnTo>
                    <a:pt x="12632" y="4933"/>
                  </a:lnTo>
                  <a:lnTo>
                    <a:pt x="12585" y="4795"/>
                  </a:lnTo>
                  <a:lnTo>
                    <a:pt x="12542" y="4623"/>
                  </a:lnTo>
                  <a:lnTo>
                    <a:pt x="12470" y="4531"/>
                  </a:lnTo>
                  <a:lnTo>
                    <a:pt x="12439" y="4311"/>
                  </a:lnTo>
                  <a:lnTo>
                    <a:pt x="12524" y="4252"/>
                  </a:lnTo>
                  <a:lnTo>
                    <a:pt x="12522" y="4084"/>
                  </a:lnTo>
                  <a:lnTo>
                    <a:pt x="12446" y="4049"/>
                  </a:lnTo>
                  <a:lnTo>
                    <a:pt x="12446" y="3892"/>
                  </a:lnTo>
                  <a:lnTo>
                    <a:pt x="12389" y="3724"/>
                  </a:lnTo>
                  <a:lnTo>
                    <a:pt x="12352" y="3576"/>
                  </a:lnTo>
                  <a:lnTo>
                    <a:pt x="12292" y="3369"/>
                  </a:lnTo>
                  <a:lnTo>
                    <a:pt x="12279" y="3219"/>
                  </a:lnTo>
                  <a:lnTo>
                    <a:pt x="12386" y="3162"/>
                  </a:lnTo>
                  <a:lnTo>
                    <a:pt x="12555" y="3138"/>
                  </a:lnTo>
                  <a:lnTo>
                    <a:pt x="12614" y="3330"/>
                  </a:lnTo>
                  <a:lnTo>
                    <a:pt x="12699" y="3479"/>
                  </a:lnTo>
                  <a:lnTo>
                    <a:pt x="12786" y="3690"/>
                  </a:lnTo>
                  <a:lnTo>
                    <a:pt x="12924" y="3743"/>
                  </a:lnTo>
                  <a:lnTo>
                    <a:pt x="12970" y="3587"/>
                  </a:lnTo>
                  <a:lnTo>
                    <a:pt x="13119" y="3622"/>
                  </a:lnTo>
                  <a:lnTo>
                    <a:pt x="13075" y="3363"/>
                  </a:lnTo>
                  <a:lnTo>
                    <a:pt x="12994" y="3433"/>
                  </a:lnTo>
                  <a:lnTo>
                    <a:pt x="12918" y="3445"/>
                  </a:lnTo>
                  <a:lnTo>
                    <a:pt x="12848" y="3410"/>
                  </a:lnTo>
                  <a:lnTo>
                    <a:pt x="12780" y="3320"/>
                  </a:lnTo>
                  <a:lnTo>
                    <a:pt x="12656" y="3211"/>
                  </a:lnTo>
                  <a:lnTo>
                    <a:pt x="12432" y="3030"/>
                  </a:lnTo>
                  <a:lnTo>
                    <a:pt x="12318" y="3046"/>
                  </a:lnTo>
                  <a:lnTo>
                    <a:pt x="12270" y="2956"/>
                  </a:lnTo>
                  <a:lnTo>
                    <a:pt x="12192" y="2991"/>
                  </a:lnTo>
                  <a:lnTo>
                    <a:pt x="12146" y="3120"/>
                  </a:lnTo>
                  <a:lnTo>
                    <a:pt x="12041" y="3155"/>
                  </a:lnTo>
                  <a:lnTo>
                    <a:pt x="11985" y="3225"/>
                  </a:lnTo>
                  <a:lnTo>
                    <a:pt x="11911" y="3108"/>
                  </a:lnTo>
                  <a:lnTo>
                    <a:pt x="11854" y="2983"/>
                  </a:lnTo>
                  <a:lnTo>
                    <a:pt x="11985" y="2908"/>
                  </a:lnTo>
                  <a:lnTo>
                    <a:pt x="12027" y="2806"/>
                  </a:lnTo>
                  <a:lnTo>
                    <a:pt x="11961" y="2747"/>
                  </a:lnTo>
                  <a:lnTo>
                    <a:pt x="11856" y="2759"/>
                  </a:lnTo>
                  <a:lnTo>
                    <a:pt x="11654" y="2818"/>
                  </a:lnTo>
                  <a:lnTo>
                    <a:pt x="11644" y="2963"/>
                  </a:lnTo>
                  <a:lnTo>
                    <a:pt x="11565" y="2998"/>
                  </a:lnTo>
                  <a:lnTo>
                    <a:pt x="11447" y="2939"/>
                  </a:lnTo>
                  <a:lnTo>
                    <a:pt x="11484" y="2787"/>
                  </a:lnTo>
                  <a:lnTo>
                    <a:pt x="11601" y="2767"/>
                  </a:lnTo>
                  <a:lnTo>
                    <a:pt x="11411" y="2709"/>
                  </a:lnTo>
                  <a:lnTo>
                    <a:pt x="11181" y="2594"/>
                  </a:lnTo>
                  <a:lnTo>
                    <a:pt x="11205" y="2473"/>
                  </a:lnTo>
                  <a:lnTo>
                    <a:pt x="10949" y="2473"/>
                  </a:lnTo>
                  <a:lnTo>
                    <a:pt x="10859" y="2391"/>
                  </a:lnTo>
                  <a:lnTo>
                    <a:pt x="10836" y="2266"/>
                  </a:lnTo>
                  <a:lnTo>
                    <a:pt x="10753" y="2337"/>
                  </a:lnTo>
                  <a:lnTo>
                    <a:pt x="10783" y="2528"/>
                  </a:lnTo>
                  <a:lnTo>
                    <a:pt x="10705" y="2591"/>
                  </a:lnTo>
                  <a:lnTo>
                    <a:pt x="10829" y="2655"/>
                  </a:lnTo>
                  <a:lnTo>
                    <a:pt x="10941" y="2667"/>
                  </a:lnTo>
                  <a:lnTo>
                    <a:pt x="11077" y="2820"/>
                  </a:lnTo>
                  <a:lnTo>
                    <a:pt x="11180" y="2968"/>
                  </a:lnTo>
                  <a:lnTo>
                    <a:pt x="11098" y="3145"/>
                  </a:lnTo>
                  <a:lnTo>
                    <a:pt x="10969" y="3191"/>
                  </a:lnTo>
                  <a:lnTo>
                    <a:pt x="10829" y="3203"/>
                  </a:lnTo>
                  <a:lnTo>
                    <a:pt x="10711" y="3309"/>
                  </a:lnTo>
                  <a:lnTo>
                    <a:pt x="10601" y="3427"/>
                  </a:lnTo>
                  <a:lnTo>
                    <a:pt x="10504" y="3544"/>
                  </a:lnTo>
                  <a:lnTo>
                    <a:pt x="10414" y="3544"/>
                  </a:lnTo>
                  <a:lnTo>
                    <a:pt x="10330" y="3497"/>
                  </a:lnTo>
                  <a:lnTo>
                    <a:pt x="10164" y="3497"/>
                  </a:lnTo>
                  <a:lnTo>
                    <a:pt x="10098" y="3520"/>
                  </a:lnTo>
                  <a:lnTo>
                    <a:pt x="9890" y="3508"/>
                  </a:lnTo>
                  <a:lnTo>
                    <a:pt x="9724" y="3532"/>
                  </a:lnTo>
                  <a:lnTo>
                    <a:pt x="9643" y="3497"/>
                  </a:lnTo>
                  <a:lnTo>
                    <a:pt x="9713" y="3293"/>
                  </a:lnTo>
                  <a:lnTo>
                    <a:pt x="9851" y="3269"/>
                  </a:lnTo>
                  <a:lnTo>
                    <a:pt x="9958" y="3277"/>
                  </a:lnTo>
                  <a:lnTo>
                    <a:pt x="10123" y="3277"/>
                  </a:lnTo>
                  <a:lnTo>
                    <a:pt x="10213" y="3297"/>
                  </a:lnTo>
                  <a:cubicBezTo>
                    <a:pt x="10235" y="3286"/>
                    <a:pt x="10257" y="3274"/>
                    <a:pt x="10278" y="3262"/>
                  </a:cubicBezTo>
                  <a:cubicBezTo>
                    <a:pt x="10331" y="3231"/>
                    <a:pt x="10383" y="3196"/>
                    <a:pt x="10434" y="3156"/>
                  </a:cubicBezTo>
                  <a:lnTo>
                    <a:pt x="10537" y="3073"/>
                  </a:lnTo>
                  <a:cubicBezTo>
                    <a:pt x="10587" y="3061"/>
                    <a:pt x="10635" y="3037"/>
                    <a:pt x="10682" y="3003"/>
                  </a:cubicBezTo>
                  <a:cubicBezTo>
                    <a:pt x="10709" y="2983"/>
                    <a:pt x="10735" y="2960"/>
                    <a:pt x="10760" y="2933"/>
                  </a:cubicBezTo>
                  <a:lnTo>
                    <a:pt x="10845" y="2827"/>
                  </a:lnTo>
                  <a:lnTo>
                    <a:pt x="10603" y="2467"/>
                  </a:lnTo>
                  <a:lnTo>
                    <a:pt x="10462" y="2362"/>
                  </a:lnTo>
                  <a:lnTo>
                    <a:pt x="10412" y="2264"/>
                  </a:lnTo>
                  <a:lnTo>
                    <a:pt x="10265" y="2064"/>
                  </a:lnTo>
                  <a:lnTo>
                    <a:pt x="10161" y="2017"/>
                  </a:lnTo>
                  <a:lnTo>
                    <a:pt x="10195" y="2209"/>
                  </a:lnTo>
                  <a:lnTo>
                    <a:pt x="10183" y="2334"/>
                  </a:lnTo>
                  <a:lnTo>
                    <a:pt x="10112" y="2400"/>
                  </a:lnTo>
                  <a:lnTo>
                    <a:pt x="9985" y="2471"/>
                  </a:lnTo>
                  <a:lnTo>
                    <a:pt x="9919" y="2595"/>
                  </a:lnTo>
                  <a:lnTo>
                    <a:pt x="9851" y="2631"/>
                  </a:lnTo>
                  <a:lnTo>
                    <a:pt x="9762" y="2702"/>
                  </a:lnTo>
                  <a:lnTo>
                    <a:pt x="9586" y="2584"/>
                  </a:lnTo>
                  <a:lnTo>
                    <a:pt x="9620" y="2459"/>
                  </a:lnTo>
                  <a:lnTo>
                    <a:pt x="9672" y="2350"/>
                  </a:lnTo>
                  <a:lnTo>
                    <a:pt x="9681" y="2241"/>
                  </a:lnTo>
                  <a:lnTo>
                    <a:pt x="9726" y="1986"/>
                  </a:lnTo>
                  <a:lnTo>
                    <a:pt x="9713" y="1813"/>
                  </a:lnTo>
                  <a:lnTo>
                    <a:pt x="9842" y="1677"/>
                  </a:lnTo>
                  <a:lnTo>
                    <a:pt x="9919" y="1654"/>
                  </a:lnTo>
                  <a:lnTo>
                    <a:pt x="9974" y="1564"/>
                  </a:lnTo>
                  <a:lnTo>
                    <a:pt x="9839" y="1552"/>
                  </a:lnTo>
                  <a:lnTo>
                    <a:pt x="9736" y="1599"/>
                  </a:lnTo>
                  <a:lnTo>
                    <a:pt x="9642" y="1713"/>
                  </a:lnTo>
                  <a:lnTo>
                    <a:pt x="9638" y="1944"/>
                  </a:lnTo>
                  <a:lnTo>
                    <a:pt x="9619" y="2149"/>
                  </a:lnTo>
                  <a:lnTo>
                    <a:pt x="9597" y="2321"/>
                  </a:lnTo>
                  <a:lnTo>
                    <a:pt x="9507" y="2426"/>
                  </a:lnTo>
                  <a:lnTo>
                    <a:pt x="9470" y="2633"/>
                  </a:lnTo>
                  <a:lnTo>
                    <a:pt x="9387" y="2563"/>
                  </a:lnTo>
                  <a:lnTo>
                    <a:pt x="9420" y="2422"/>
                  </a:lnTo>
                  <a:lnTo>
                    <a:pt x="9414" y="2273"/>
                  </a:lnTo>
                  <a:lnTo>
                    <a:pt x="9317" y="2391"/>
                  </a:lnTo>
                  <a:lnTo>
                    <a:pt x="9256" y="2450"/>
                  </a:lnTo>
                  <a:lnTo>
                    <a:pt x="9144" y="2450"/>
                  </a:lnTo>
                  <a:lnTo>
                    <a:pt x="9026" y="2344"/>
                  </a:lnTo>
                  <a:lnTo>
                    <a:pt x="8960" y="2364"/>
                  </a:lnTo>
                  <a:lnTo>
                    <a:pt x="9052" y="2528"/>
                  </a:lnTo>
                  <a:lnTo>
                    <a:pt x="8986" y="2692"/>
                  </a:lnTo>
                  <a:lnTo>
                    <a:pt x="8866" y="2704"/>
                  </a:lnTo>
                  <a:lnTo>
                    <a:pt x="8737" y="2657"/>
                  </a:lnTo>
                  <a:lnTo>
                    <a:pt x="8588" y="2669"/>
                  </a:lnTo>
                  <a:lnTo>
                    <a:pt x="8708" y="2818"/>
                  </a:lnTo>
                  <a:lnTo>
                    <a:pt x="8704" y="2943"/>
                  </a:lnTo>
                  <a:lnTo>
                    <a:pt x="8619" y="2966"/>
                  </a:lnTo>
                  <a:lnTo>
                    <a:pt x="8490" y="3049"/>
                  </a:lnTo>
                  <a:lnTo>
                    <a:pt x="8317" y="3162"/>
                  </a:lnTo>
                  <a:lnTo>
                    <a:pt x="8223" y="3264"/>
                  </a:lnTo>
                  <a:lnTo>
                    <a:pt x="8190" y="3452"/>
                  </a:lnTo>
                  <a:lnTo>
                    <a:pt x="8125" y="3440"/>
                  </a:lnTo>
                  <a:lnTo>
                    <a:pt x="8047" y="3366"/>
                  </a:lnTo>
                  <a:lnTo>
                    <a:pt x="7916" y="3402"/>
                  </a:lnTo>
                  <a:lnTo>
                    <a:pt x="7870" y="3579"/>
                  </a:lnTo>
                  <a:lnTo>
                    <a:pt x="7830" y="3696"/>
                  </a:lnTo>
                  <a:lnTo>
                    <a:pt x="7706" y="3767"/>
                  </a:lnTo>
                  <a:lnTo>
                    <a:pt x="7588" y="3708"/>
                  </a:lnTo>
                  <a:lnTo>
                    <a:pt x="7518" y="3637"/>
                  </a:lnTo>
                  <a:lnTo>
                    <a:pt x="7374" y="3728"/>
                  </a:lnTo>
                  <a:lnTo>
                    <a:pt x="7276" y="3814"/>
                  </a:lnTo>
                  <a:lnTo>
                    <a:pt x="7250" y="3709"/>
                  </a:lnTo>
                  <a:lnTo>
                    <a:pt x="7132" y="3651"/>
                  </a:lnTo>
                  <a:lnTo>
                    <a:pt x="7044" y="3662"/>
                  </a:lnTo>
                  <a:lnTo>
                    <a:pt x="7031" y="3416"/>
                  </a:lnTo>
                  <a:lnTo>
                    <a:pt x="7130" y="3325"/>
                  </a:lnTo>
                  <a:lnTo>
                    <a:pt x="7056" y="3263"/>
                  </a:lnTo>
                  <a:lnTo>
                    <a:pt x="6974" y="325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lnSpc>
                  <a:spcPct val="90000"/>
                </a:lnSpc>
                <a:defRPr sz="4400">
                  <a:solidFill>
                    <a:srgbClr val="070707"/>
                  </a:solidFill>
                  <a:latin typeface="Calibri"/>
                  <a:ea typeface="Calibri"/>
                  <a:cs typeface="Calibri"/>
                  <a:sym typeface="Calibri"/>
                </a:defRPr>
              </a:pPr>
              <a:endParaRPr/>
            </a:p>
          </p:txBody>
        </p:sp>
        <p:sp>
          <p:nvSpPr>
            <p:cNvPr id="4227" name="Shape 4227"/>
            <p:cNvSpPr/>
            <p:nvPr/>
          </p:nvSpPr>
          <p:spPr>
            <a:xfrm>
              <a:off x="2670138" y="733690"/>
              <a:ext cx="105062" cy="131768"/>
            </a:xfrm>
            <a:custGeom>
              <a:avLst/>
              <a:gdLst/>
              <a:ahLst/>
              <a:cxnLst>
                <a:cxn ang="0">
                  <a:pos x="wd2" y="hd2"/>
                </a:cxn>
                <a:cxn ang="5400000">
                  <a:pos x="wd2" y="hd2"/>
                </a:cxn>
                <a:cxn ang="10800000">
                  <a:pos x="wd2" y="hd2"/>
                </a:cxn>
                <a:cxn ang="16200000">
                  <a:pos x="wd2" y="hd2"/>
                </a:cxn>
              </a:cxnLst>
              <a:rect l="0" t="0" r="r" b="b"/>
              <a:pathLst>
                <a:path w="21180" h="20974" extrusionOk="0">
                  <a:moveTo>
                    <a:pt x="10266" y="844"/>
                  </a:moveTo>
                  <a:lnTo>
                    <a:pt x="7674" y="844"/>
                  </a:lnTo>
                  <a:lnTo>
                    <a:pt x="4819" y="0"/>
                  </a:lnTo>
                  <a:lnTo>
                    <a:pt x="4343" y="2648"/>
                  </a:lnTo>
                  <a:lnTo>
                    <a:pt x="2634" y="3496"/>
                  </a:lnTo>
                  <a:lnTo>
                    <a:pt x="5752" y="6202"/>
                  </a:lnTo>
                  <a:lnTo>
                    <a:pt x="4694" y="7602"/>
                  </a:lnTo>
                  <a:lnTo>
                    <a:pt x="4320" y="9806"/>
                  </a:lnTo>
                  <a:lnTo>
                    <a:pt x="7247" y="11451"/>
                  </a:lnTo>
                  <a:lnTo>
                    <a:pt x="6761" y="13208"/>
                  </a:lnTo>
                  <a:lnTo>
                    <a:pt x="3970" y="12204"/>
                  </a:lnTo>
                  <a:lnTo>
                    <a:pt x="42" y="12204"/>
                  </a:lnTo>
                  <a:lnTo>
                    <a:pt x="0" y="14301"/>
                  </a:lnTo>
                  <a:lnTo>
                    <a:pt x="2309" y="16253"/>
                  </a:lnTo>
                  <a:lnTo>
                    <a:pt x="4721" y="18507"/>
                  </a:lnTo>
                  <a:lnTo>
                    <a:pt x="6812" y="16856"/>
                  </a:lnTo>
                  <a:lnTo>
                    <a:pt x="8832" y="15707"/>
                  </a:lnTo>
                  <a:lnTo>
                    <a:pt x="8816" y="18671"/>
                  </a:lnTo>
                  <a:lnTo>
                    <a:pt x="9961" y="20811"/>
                  </a:lnTo>
                  <a:lnTo>
                    <a:pt x="12927" y="20962"/>
                  </a:lnTo>
                  <a:lnTo>
                    <a:pt x="12355" y="16900"/>
                  </a:lnTo>
                  <a:lnTo>
                    <a:pt x="16744" y="18407"/>
                  </a:lnTo>
                  <a:cubicBezTo>
                    <a:pt x="15981" y="19175"/>
                    <a:pt x="16286" y="20301"/>
                    <a:pt x="17380" y="20755"/>
                  </a:cubicBezTo>
                  <a:cubicBezTo>
                    <a:pt x="19416" y="21600"/>
                    <a:pt x="21600" y="19840"/>
                    <a:pt x="20489" y="18250"/>
                  </a:cubicBezTo>
                  <a:lnTo>
                    <a:pt x="20107" y="16159"/>
                  </a:lnTo>
                  <a:lnTo>
                    <a:pt x="21180" y="14263"/>
                  </a:lnTo>
                  <a:lnTo>
                    <a:pt x="20099" y="10999"/>
                  </a:lnTo>
                  <a:lnTo>
                    <a:pt x="19153" y="8035"/>
                  </a:lnTo>
                  <a:lnTo>
                    <a:pt x="18580" y="6177"/>
                  </a:lnTo>
                  <a:cubicBezTo>
                    <a:pt x="18217" y="5416"/>
                    <a:pt x="17705" y="4704"/>
                    <a:pt x="17062" y="4068"/>
                  </a:cubicBezTo>
                  <a:cubicBezTo>
                    <a:pt x="16337" y="3351"/>
                    <a:pt x="15456" y="2741"/>
                    <a:pt x="14461" y="2266"/>
                  </a:cubicBezTo>
                  <a:lnTo>
                    <a:pt x="10266" y="84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28" name="Shape 4228"/>
            <p:cNvSpPr/>
            <p:nvPr/>
          </p:nvSpPr>
          <p:spPr>
            <a:xfrm>
              <a:off x="2854457" y="654380"/>
              <a:ext cx="36320" cy="17551"/>
            </a:xfrm>
            <a:custGeom>
              <a:avLst/>
              <a:gdLst/>
              <a:ahLst/>
              <a:cxnLst>
                <a:cxn ang="0">
                  <a:pos x="wd2" y="hd2"/>
                </a:cxn>
                <a:cxn ang="5400000">
                  <a:pos x="wd2" y="hd2"/>
                </a:cxn>
                <a:cxn ang="10800000">
                  <a:pos x="wd2" y="hd2"/>
                </a:cxn>
                <a:cxn ang="16200000">
                  <a:pos x="wd2" y="hd2"/>
                </a:cxn>
              </a:cxnLst>
              <a:rect l="0" t="0" r="r" b="b"/>
              <a:pathLst>
                <a:path w="21600" h="21600" extrusionOk="0">
                  <a:moveTo>
                    <a:pt x="7776" y="999"/>
                  </a:moveTo>
                  <a:lnTo>
                    <a:pt x="16031" y="2988"/>
                  </a:lnTo>
                  <a:lnTo>
                    <a:pt x="21600" y="17424"/>
                  </a:lnTo>
                  <a:lnTo>
                    <a:pt x="13178" y="21600"/>
                  </a:lnTo>
                  <a:lnTo>
                    <a:pt x="5321" y="12716"/>
                  </a:lnTo>
                  <a:lnTo>
                    <a:pt x="0" y="0"/>
                  </a:lnTo>
                  <a:lnTo>
                    <a:pt x="7776" y="999"/>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29" name="Shape 4229"/>
            <p:cNvSpPr/>
            <p:nvPr/>
          </p:nvSpPr>
          <p:spPr>
            <a:xfrm>
              <a:off x="2816124" y="697823"/>
              <a:ext cx="42323" cy="27760"/>
            </a:xfrm>
            <a:custGeom>
              <a:avLst/>
              <a:gdLst/>
              <a:ahLst/>
              <a:cxnLst>
                <a:cxn ang="0">
                  <a:pos x="wd2" y="hd2"/>
                </a:cxn>
                <a:cxn ang="5400000">
                  <a:pos x="wd2" y="hd2"/>
                </a:cxn>
                <a:cxn ang="10800000">
                  <a:pos x="wd2" y="hd2"/>
                </a:cxn>
                <a:cxn ang="16200000">
                  <a:pos x="wd2" y="hd2"/>
                </a:cxn>
              </a:cxnLst>
              <a:rect l="0" t="0" r="r" b="b"/>
              <a:pathLst>
                <a:path w="21600" h="21600" extrusionOk="0">
                  <a:moveTo>
                    <a:pt x="4898" y="0"/>
                  </a:moveTo>
                  <a:lnTo>
                    <a:pt x="10252" y="4850"/>
                  </a:lnTo>
                  <a:lnTo>
                    <a:pt x="21600" y="13527"/>
                  </a:lnTo>
                  <a:lnTo>
                    <a:pt x="17432" y="21600"/>
                  </a:lnTo>
                  <a:lnTo>
                    <a:pt x="12804" y="18684"/>
                  </a:lnTo>
                  <a:lnTo>
                    <a:pt x="7529" y="18684"/>
                  </a:lnTo>
                  <a:lnTo>
                    <a:pt x="3200" y="14264"/>
                  </a:lnTo>
                  <a:lnTo>
                    <a:pt x="0" y="6164"/>
                  </a:lnTo>
                  <a:lnTo>
                    <a:pt x="489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0" name="Shape 4230"/>
            <p:cNvSpPr/>
            <p:nvPr/>
          </p:nvSpPr>
          <p:spPr>
            <a:xfrm>
              <a:off x="2826505" y="433142"/>
              <a:ext cx="40209" cy="227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543" y="10415"/>
                  </a:lnTo>
                  <a:lnTo>
                    <a:pt x="11409" y="21600"/>
                  </a:lnTo>
                  <a:lnTo>
                    <a:pt x="21600" y="19952"/>
                  </a:lnTo>
                  <a:lnTo>
                    <a:pt x="14185" y="6837"/>
                  </a:lnTo>
                  <a:lnTo>
                    <a:pt x="7404" y="2044"/>
                  </a:lnTo>
                  <a:lnTo>
                    <a:pt x="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1" name="Shape 4231"/>
            <p:cNvSpPr/>
            <p:nvPr/>
          </p:nvSpPr>
          <p:spPr>
            <a:xfrm>
              <a:off x="2555007" y="625405"/>
              <a:ext cx="22583" cy="195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39" y="6531"/>
                  </a:lnTo>
                  <a:lnTo>
                    <a:pt x="21600" y="21600"/>
                  </a:lnTo>
                  <a:lnTo>
                    <a:pt x="7563" y="17418"/>
                  </a:lnTo>
                  <a:lnTo>
                    <a:pt x="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2" name="Shape 4232"/>
            <p:cNvSpPr/>
            <p:nvPr/>
          </p:nvSpPr>
          <p:spPr>
            <a:xfrm>
              <a:off x="2193576" y="413760"/>
              <a:ext cx="158048" cy="79071"/>
            </a:xfrm>
            <a:custGeom>
              <a:avLst/>
              <a:gdLst/>
              <a:ahLst/>
              <a:cxnLst>
                <a:cxn ang="0">
                  <a:pos x="wd2" y="hd2"/>
                </a:cxn>
                <a:cxn ang="5400000">
                  <a:pos x="wd2" y="hd2"/>
                </a:cxn>
                <a:cxn ang="10800000">
                  <a:pos x="wd2" y="hd2"/>
                </a:cxn>
                <a:cxn ang="16200000">
                  <a:pos x="wd2" y="hd2"/>
                </a:cxn>
              </a:cxnLst>
              <a:rect l="0" t="0" r="r" b="b"/>
              <a:pathLst>
                <a:path w="21600" h="21600" extrusionOk="0">
                  <a:moveTo>
                    <a:pt x="2449" y="2836"/>
                  </a:moveTo>
                  <a:lnTo>
                    <a:pt x="4638" y="3611"/>
                  </a:lnTo>
                  <a:lnTo>
                    <a:pt x="7047" y="6139"/>
                  </a:lnTo>
                  <a:lnTo>
                    <a:pt x="8502" y="8873"/>
                  </a:lnTo>
                  <a:lnTo>
                    <a:pt x="9483" y="6470"/>
                  </a:lnTo>
                  <a:lnTo>
                    <a:pt x="10000" y="2333"/>
                  </a:lnTo>
                  <a:lnTo>
                    <a:pt x="11639" y="0"/>
                  </a:lnTo>
                  <a:lnTo>
                    <a:pt x="14954" y="71"/>
                  </a:lnTo>
                  <a:lnTo>
                    <a:pt x="16717" y="3714"/>
                  </a:lnTo>
                  <a:lnTo>
                    <a:pt x="13709" y="4575"/>
                  </a:lnTo>
                  <a:lnTo>
                    <a:pt x="14825" y="6806"/>
                  </a:lnTo>
                  <a:lnTo>
                    <a:pt x="12296" y="8099"/>
                  </a:lnTo>
                  <a:lnTo>
                    <a:pt x="14021" y="10405"/>
                  </a:lnTo>
                  <a:lnTo>
                    <a:pt x="17207" y="9123"/>
                  </a:lnTo>
                  <a:lnTo>
                    <a:pt x="20312" y="7571"/>
                  </a:lnTo>
                  <a:lnTo>
                    <a:pt x="21600" y="9619"/>
                  </a:lnTo>
                  <a:lnTo>
                    <a:pt x="19837" y="11925"/>
                  </a:lnTo>
                  <a:lnTo>
                    <a:pt x="18295" y="13368"/>
                  </a:lnTo>
                  <a:lnTo>
                    <a:pt x="16624" y="14995"/>
                  </a:lnTo>
                  <a:lnTo>
                    <a:pt x="14043" y="15685"/>
                  </a:lnTo>
                  <a:lnTo>
                    <a:pt x="14905" y="18864"/>
                  </a:lnTo>
                  <a:lnTo>
                    <a:pt x="11886" y="20576"/>
                  </a:lnTo>
                  <a:lnTo>
                    <a:pt x="10216" y="21600"/>
                  </a:lnTo>
                  <a:lnTo>
                    <a:pt x="7973" y="21600"/>
                  </a:lnTo>
                  <a:lnTo>
                    <a:pt x="7251" y="16612"/>
                  </a:lnTo>
                  <a:lnTo>
                    <a:pt x="5245" y="15750"/>
                  </a:lnTo>
                  <a:lnTo>
                    <a:pt x="4232" y="13261"/>
                  </a:lnTo>
                  <a:lnTo>
                    <a:pt x="1267" y="14036"/>
                  </a:lnTo>
                  <a:lnTo>
                    <a:pt x="1135" y="11473"/>
                  </a:lnTo>
                  <a:lnTo>
                    <a:pt x="1577" y="9156"/>
                  </a:lnTo>
                  <a:lnTo>
                    <a:pt x="171" y="8391"/>
                  </a:lnTo>
                  <a:lnTo>
                    <a:pt x="0" y="5470"/>
                  </a:lnTo>
                  <a:lnTo>
                    <a:pt x="2449" y="2836"/>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3" name="Shape 4233"/>
            <p:cNvSpPr/>
            <p:nvPr/>
          </p:nvSpPr>
          <p:spPr>
            <a:xfrm>
              <a:off x="2009339" y="339584"/>
              <a:ext cx="111424" cy="44423"/>
            </a:xfrm>
            <a:custGeom>
              <a:avLst/>
              <a:gdLst/>
              <a:ahLst/>
              <a:cxnLst>
                <a:cxn ang="0">
                  <a:pos x="wd2" y="hd2"/>
                </a:cxn>
                <a:cxn ang="5400000">
                  <a:pos x="wd2" y="hd2"/>
                </a:cxn>
                <a:cxn ang="10800000">
                  <a:pos x="wd2" y="hd2"/>
                </a:cxn>
                <a:cxn ang="16200000">
                  <a:pos x="wd2" y="hd2"/>
                </a:cxn>
              </a:cxnLst>
              <a:rect l="0" t="0" r="r" b="b"/>
              <a:pathLst>
                <a:path w="21600" h="21600" extrusionOk="0">
                  <a:moveTo>
                    <a:pt x="8108" y="1841"/>
                  </a:moveTo>
                  <a:lnTo>
                    <a:pt x="11219" y="0"/>
                  </a:lnTo>
                  <a:lnTo>
                    <a:pt x="12693" y="2920"/>
                  </a:lnTo>
                  <a:lnTo>
                    <a:pt x="15002" y="7025"/>
                  </a:lnTo>
                  <a:lnTo>
                    <a:pt x="17984" y="6564"/>
                  </a:lnTo>
                  <a:lnTo>
                    <a:pt x="20370" y="7178"/>
                  </a:lnTo>
                  <a:lnTo>
                    <a:pt x="21592" y="11781"/>
                  </a:lnTo>
                  <a:lnTo>
                    <a:pt x="20377" y="16536"/>
                  </a:lnTo>
                  <a:lnTo>
                    <a:pt x="21600" y="20967"/>
                  </a:lnTo>
                  <a:lnTo>
                    <a:pt x="18320" y="21600"/>
                  </a:lnTo>
                  <a:lnTo>
                    <a:pt x="15874" y="18991"/>
                  </a:lnTo>
                  <a:lnTo>
                    <a:pt x="13304" y="18531"/>
                  </a:lnTo>
                  <a:lnTo>
                    <a:pt x="13366" y="13775"/>
                  </a:lnTo>
                  <a:lnTo>
                    <a:pt x="10805" y="13793"/>
                  </a:lnTo>
                  <a:lnTo>
                    <a:pt x="9589" y="17629"/>
                  </a:lnTo>
                  <a:lnTo>
                    <a:pt x="7203" y="17936"/>
                  </a:lnTo>
                  <a:lnTo>
                    <a:pt x="4443" y="20698"/>
                  </a:lnTo>
                  <a:lnTo>
                    <a:pt x="4471" y="15980"/>
                  </a:lnTo>
                  <a:lnTo>
                    <a:pt x="5077" y="11088"/>
                  </a:lnTo>
                  <a:lnTo>
                    <a:pt x="0" y="11088"/>
                  </a:lnTo>
                  <a:lnTo>
                    <a:pt x="1197" y="3322"/>
                  </a:lnTo>
                  <a:lnTo>
                    <a:pt x="3832" y="1039"/>
                  </a:lnTo>
                  <a:lnTo>
                    <a:pt x="5591" y="6390"/>
                  </a:lnTo>
                  <a:lnTo>
                    <a:pt x="8108" y="184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4" name="Shape 4234"/>
            <p:cNvSpPr/>
            <p:nvPr/>
          </p:nvSpPr>
          <p:spPr>
            <a:xfrm>
              <a:off x="1764772" y="294707"/>
              <a:ext cx="110102" cy="59672"/>
            </a:xfrm>
            <a:custGeom>
              <a:avLst/>
              <a:gdLst/>
              <a:ahLst/>
              <a:cxnLst>
                <a:cxn ang="0">
                  <a:pos x="wd2" y="hd2"/>
                </a:cxn>
                <a:cxn ang="5400000">
                  <a:pos x="wd2" y="hd2"/>
                </a:cxn>
                <a:cxn ang="10800000">
                  <a:pos x="wd2" y="hd2"/>
                </a:cxn>
                <a:cxn ang="16200000">
                  <a:pos x="wd2" y="hd2"/>
                </a:cxn>
              </a:cxnLst>
              <a:rect l="0" t="0" r="r" b="b"/>
              <a:pathLst>
                <a:path w="21600" h="21600" extrusionOk="0">
                  <a:moveTo>
                    <a:pt x="11598" y="3226"/>
                  </a:moveTo>
                  <a:lnTo>
                    <a:pt x="13655" y="5410"/>
                  </a:lnTo>
                  <a:lnTo>
                    <a:pt x="16478" y="8622"/>
                  </a:lnTo>
                  <a:lnTo>
                    <a:pt x="18327" y="5996"/>
                  </a:lnTo>
                  <a:lnTo>
                    <a:pt x="20857" y="7022"/>
                  </a:lnTo>
                  <a:lnTo>
                    <a:pt x="21600" y="12391"/>
                  </a:lnTo>
                  <a:lnTo>
                    <a:pt x="18938" y="14662"/>
                  </a:lnTo>
                  <a:lnTo>
                    <a:pt x="19124" y="19672"/>
                  </a:lnTo>
                  <a:lnTo>
                    <a:pt x="16540" y="21600"/>
                  </a:lnTo>
                  <a:lnTo>
                    <a:pt x="14133" y="19544"/>
                  </a:lnTo>
                  <a:lnTo>
                    <a:pt x="12834" y="16474"/>
                  </a:lnTo>
                  <a:lnTo>
                    <a:pt x="11162" y="13734"/>
                  </a:lnTo>
                  <a:lnTo>
                    <a:pt x="8028" y="8479"/>
                  </a:lnTo>
                  <a:lnTo>
                    <a:pt x="6001" y="11749"/>
                  </a:lnTo>
                  <a:lnTo>
                    <a:pt x="2356" y="11749"/>
                  </a:lnTo>
                  <a:lnTo>
                    <a:pt x="262" y="8665"/>
                  </a:lnTo>
                  <a:lnTo>
                    <a:pt x="0" y="4897"/>
                  </a:lnTo>
                  <a:lnTo>
                    <a:pt x="4482" y="2384"/>
                  </a:lnTo>
                  <a:lnTo>
                    <a:pt x="5906" y="0"/>
                  </a:lnTo>
                  <a:lnTo>
                    <a:pt x="8629" y="878"/>
                  </a:lnTo>
                  <a:lnTo>
                    <a:pt x="9527" y="5373"/>
                  </a:lnTo>
                  <a:lnTo>
                    <a:pt x="11598" y="3226"/>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5" name="Shape 4235"/>
            <p:cNvSpPr/>
            <p:nvPr/>
          </p:nvSpPr>
          <p:spPr>
            <a:xfrm>
              <a:off x="1466377" y="377174"/>
              <a:ext cx="59933" cy="44471"/>
            </a:xfrm>
            <a:custGeom>
              <a:avLst/>
              <a:gdLst/>
              <a:ahLst/>
              <a:cxnLst>
                <a:cxn ang="0">
                  <a:pos x="wd2" y="hd2"/>
                </a:cxn>
                <a:cxn ang="5400000">
                  <a:pos x="wd2" y="hd2"/>
                </a:cxn>
                <a:cxn ang="10800000">
                  <a:pos x="wd2" y="hd2"/>
                </a:cxn>
                <a:cxn ang="16200000">
                  <a:pos x="wd2" y="hd2"/>
                </a:cxn>
              </a:cxnLst>
              <a:rect l="0" t="0" r="r" b="b"/>
              <a:pathLst>
                <a:path w="21600" h="21600" extrusionOk="0">
                  <a:moveTo>
                    <a:pt x="20237" y="0"/>
                  </a:moveTo>
                  <a:lnTo>
                    <a:pt x="10984" y="172"/>
                  </a:lnTo>
                  <a:lnTo>
                    <a:pt x="3381" y="1772"/>
                  </a:lnTo>
                  <a:lnTo>
                    <a:pt x="4897" y="8630"/>
                  </a:lnTo>
                  <a:lnTo>
                    <a:pt x="1644" y="12271"/>
                  </a:lnTo>
                  <a:lnTo>
                    <a:pt x="0" y="18536"/>
                  </a:lnTo>
                  <a:lnTo>
                    <a:pt x="4912" y="21600"/>
                  </a:lnTo>
                  <a:lnTo>
                    <a:pt x="10939" y="17022"/>
                  </a:lnTo>
                  <a:lnTo>
                    <a:pt x="16851" y="13650"/>
                  </a:lnTo>
                  <a:lnTo>
                    <a:pt x="21600" y="7998"/>
                  </a:lnTo>
                  <a:lnTo>
                    <a:pt x="20237"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6" name="Shape 4236"/>
            <p:cNvSpPr/>
            <p:nvPr/>
          </p:nvSpPr>
          <p:spPr>
            <a:xfrm>
              <a:off x="1436782" y="428097"/>
              <a:ext cx="42835" cy="22009"/>
            </a:xfrm>
            <a:custGeom>
              <a:avLst/>
              <a:gdLst/>
              <a:ahLst/>
              <a:cxnLst>
                <a:cxn ang="0">
                  <a:pos x="wd2" y="hd2"/>
                </a:cxn>
                <a:cxn ang="5400000">
                  <a:pos x="wd2" y="hd2"/>
                </a:cxn>
                <a:cxn ang="10800000">
                  <a:pos x="wd2" y="hd2"/>
                </a:cxn>
                <a:cxn ang="16200000">
                  <a:pos x="wd2" y="hd2"/>
                </a:cxn>
              </a:cxnLst>
              <a:rect l="0" t="0" r="r" b="b"/>
              <a:pathLst>
                <a:path w="21600" h="21600" extrusionOk="0">
                  <a:moveTo>
                    <a:pt x="10682" y="304"/>
                  </a:moveTo>
                  <a:lnTo>
                    <a:pt x="3918" y="3868"/>
                  </a:lnTo>
                  <a:lnTo>
                    <a:pt x="0" y="9563"/>
                  </a:lnTo>
                  <a:lnTo>
                    <a:pt x="1470" y="18816"/>
                  </a:lnTo>
                  <a:lnTo>
                    <a:pt x="6166" y="21600"/>
                  </a:lnTo>
                  <a:lnTo>
                    <a:pt x="14598" y="13241"/>
                  </a:lnTo>
                  <a:lnTo>
                    <a:pt x="21600" y="7047"/>
                  </a:lnTo>
                  <a:lnTo>
                    <a:pt x="18557" y="0"/>
                  </a:lnTo>
                  <a:lnTo>
                    <a:pt x="10682" y="30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7" name="Shape 4237"/>
            <p:cNvSpPr/>
            <p:nvPr/>
          </p:nvSpPr>
          <p:spPr>
            <a:xfrm>
              <a:off x="1423001" y="380724"/>
              <a:ext cx="43560" cy="28702"/>
            </a:xfrm>
            <a:custGeom>
              <a:avLst/>
              <a:gdLst/>
              <a:ahLst/>
              <a:cxnLst>
                <a:cxn ang="0">
                  <a:pos x="wd2" y="hd2"/>
                </a:cxn>
                <a:cxn ang="5400000">
                  <a:pos x="wd2" y="hd2"/>
                </a:cxn>
                <a:cxn ang="10800000">
                  <a:pos x="wd2" y="hd2"/>
                </a:cxn>
                <a:cxn ang="16200000">
                  <a:pos x="wd2" y="hd2"/>
                </a:cxn>
              </a:cxnLst>
              <a:rect l="0" t="0" r="r" b="b"/>
              <a:pathLst>
                <a:path w="21600" h="21600" extrusionOk="0">
                  <a:moveTo>
                    <a:pt x="9436" y="0"/>
                  </a:moveTo>
                  <a:lnTo>
                    <a:pt x="5445" y="6706"/>
                  </a:lnTo>
                  <a:lnTo>
                    <a:pt x="0" y="13317"/>
                  </a:lnTo>
                  <a:lnTo>
                    <a:pt x="1676" y="21600"/>
                  </a:lnTo>
                  <a:lnTo>
                    <a:pt x="9416" y="19225"/>
                  </a:lnTo>
                  <a:lnTo>
                    <a:pt x="16925" y="15663"/>
                  </a:lnTo>
                  <a:lnTo>
                    <a:pt x="21600" y="6401"/>
                  </a:lnTo>
                  <a:lnTo>
                    <a:pt x="14597" y="5005"/>
                  </a:lnTo>
                  <a:lnTo>
                    <a:pt x="9436"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8" name="Shape 4238"/>
            <p:cNvSpPr/>
            <p:nvPr/>
          </p:nvSpPr>
          <p:spPr>
            <a:xfrm>
              <a:off x="1919708" y="234010"/>
              <a:ext cx="15150" cy="27427"/>
            </a:xfrm>
            <a:custGeom>
              <a:avLst/>
              <a:gdLst/>
              <a:ahLst/>
              <a:cxnLst>
                <a:cxn ang="0">
                  <a:pos x="wd2" y="hd2"/>
                </a:cxn>
                <a:cxn ang="5400000">
                  <a:pos x="wd2" y="hd2"/>
                </a:cxn>
                <a:cxn ang="10800000">
                  <a:pos x="wd2" y="hd2"/>
                </a:cxn>
                <a:cxn ang="16200000">
                  <a:pos x="wd2" y="hd2"/>
                </a:cxn>
              </a:cxnLst>
              <a:rect l="0" t="0" r="r" b="b"/>
              <a:pathLst>
                <a:path w="21600" h="21600" extrusionOk="0">
                  <a:moveTo>
                    <a:pt x="6188" y="0"/>
                  </a:moveTo>
                  <a:lnTo>
                    <a:pt x="0" y="11338"/>
                  </a:lnTo>
                  <a:lnTo>
                    <a:pt x="14062" y="21600"/>
                  </a:lnTo>
                  <a:lnTo>
                    <a:pt x="21600" y="10385"/>
                  </a:lnTo>
                  <a:lnTo>
                    <a:pt x="618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39" name="Shape 4239"/>
            <p:cNvSpPr/>
            <p:nvPr/>
          </p:nvSpPr>
          <p:spPr>
            <a:xfrm>
              <a:off x="1264163" y="653343"/>
              <a:ext cx="39940" cy="35773"/>
            </a:xfrm>
            <a:custGeom>
              <a:avLst/>
              <a:gdLst/>
              <a:ahLst/>
              <a:cxnLst>
                <a:cxn ang="0">
                  <a:pos x="wd2" y="hd2"/>
                </a:cxn>
                <a:cxn ang="5400000">
                  <a:pos x="wd2" y="hd2"/>
                </a:cxn>
                <a:cxn ang="10800000">
                  <a:pos x="wd2" y="hd2"/>
                </a:cxn>
                <a:cxn ang="16200000">
                  <a:pos x="wd2" y="hd2"/>
                </a:cxn>
              </a:cxnLst>
              <a:rect l="0" t="0" r="r" b="b"/>
              <a:pathLst>
                <a:path w="21600" h="21600" extrusionOk="0">
                  <a:moveTo>
                    <a:pt x="16290" y="2206"/>
                  </a:moveTo>
                  <a:lnTo>
                    <a:pt x="21600" y="7730"/>
                  </a:lnTo>
                  <a:lnTo>
                    <a:pt x="19740" y="16457"/>
                  </a:lnTo>
                  <a:lnTo>
                    <a:pt x="13790" y="21600"/>
                  </a:lnTo>
                  <a:lnTo>
                    <a:pt x="2574" y="13289"/>
                  </a:lnTo>
                  <a:lnTo>
                    <a:pt x="0" y="4928"/>
                  </a:lnTo>
                  <a:lnTo>
                    <a:pt x="11167" y="0"/>
                  </a:lnTo>
                  <a:lnTo>
                    <a:pt x="16290" y="2206"/>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40" name="Shape 4240"/>
            <p:cNvSpPr/>
            <p:nvPr/>
          </p:nvSpPr>
          <p:spPr>
            <a:xfrm>
              <a:off x="1846226" y="574801"/>
              <a:ext cx="866538" cy="600818"/>
            </a:xfrm>
            <a:custGeom>
              <a:avLst/>
              <a:gdLst/>
              <a:ahLst/>
              <a:cxnLst>
                <a:cxn ang="0">
                  <a:pos x="wd2" y="hd2"/>
                </a:cxn>
                <a:cxn ang="5400000">
                  <a:pos x="wd2" y="hd2"/>
                </a:cxn>
                <a:cxn ang="10800000">
                  <a:pos x="wd2" y="hd2"/>
                </a:cxn>
                <a:cxn ang="16200000">
                  <a:pos x="wd2" y="hd2"/>
                </a:cxn>
              </a:cxnLst>
              <a:rect l="0" t="0" r="r" b="b"/>
              <a:pathLst>
                <a:path w="21600" h="21600" extrusionOk="0">
                  <a:moveTo>
                    <a:pt x="5455" y="4385"/>
                  </a:moveTo>
                  <a:lnTo>
                    <a:pt x="4472" y="4411"/>
                  </a:lnTo>
                  <a:lnTo>
                    <a:pt x="3992" y="4496"/>
                  </a:lnTo>
                  <a:lnTo>
                    <a:pt x="3545" y="5108"/>
                  </a:lnTo>
                  <a:lnTo>
                    <a:pt x="3512" y="5585"/>
                  </a:lnTo>
                  <a:lnTo>
                    <a:pt x="3157" y="5595"/>
                  </a:lnTo>
                  <a:lnTo>
                    <a:pt x="2556" y="6377"/>
                  </a:lnTo>
                  <a:lnTo>
                    <a:pt x="2234" y="6807"/>
                  </a:lnTo>
                  <a:lnTo>
                    <a:pt x="1976" y="7544"/>
                  </a:lnTo>
                  <a:lnTo>
                    <a:pt x="1979" y="8270"/>
                  </a:lnTo>
                  <a:lnTo>
                    <a:pt x="2073" y="9040"/>
                  </a:lnTo>
                  <a:lnTo>
                    <a:pt x="2292" y="9198"/>
                  </a:lnTo>
                  <a:lnTo>
                    <a:pt x="2425" y="9685"/>
                  </a:lnTo>
                  <a:lnTo>
                    <a:pt x="2606" y="9969"/>
                  </a:lnTo>
                  <a:lnTo>
                    <a:pt x="2809" y="10262"/>
                  </a:lnTo>
                  <a:lnTo>
                    <a:pt x="3224" y="10329"/>
                  </a:lnTo>
                  <a:lnTo>
                    <a:pt x="3452" y="10228"/>
                  </a:lnTo>
                  <a:lnTo>
                    <a:pt x="3771" y="10238"/>
                  </a:lnTo>
                  <a:lnTo>
                    <a:pt x="3582" y="10771"/>
                  </a:lnTo>
                  <a:lnTo>
                    <a:pt x="3207" y="11483"/>
                  </a:lnTo>
                  <a:lnTo>
                    <a:pt x="2791" y="11619"/>
                  </a:lnTo>
                  <a:lnTo>
                    <a:pt x="2240" y="11381"/>
                  </a:lnTo>
                  <a:lnTo>
                    <a:pt x="2697" y="10963"/>
                  </a:lnTo>
                  <a:lnTo>
                    <a:pt x="2556" y="10498"/>
                  </a:lnTo>
                  <a:lnTo>
                    <a:pt x="2242" y="9919"/>
                  </a:lnTo>
                  <a:lnTo>
                    <a:pt x="1724" y="9488"/>
                  </a:lnTo>
                  <a:lnTo>
                    <a:pt x="1531" y="10112"/>
                  </a:lnTo>
                  <a:lnTo>
                    <a:pt x="1700" y="10382"/>
                  </a:lnTo>
                  <a:lnTo>
                    <a:pt x="1928" y="10847"/>
                  </a:lnTo>
                  <a:lnTo>
                    <a:pt x="1834" y="11334"/>
                  </a:lnTo>
                  <a:lnTo>
                    <a:pt x="1810" y="11911"/>
                  </a:lnTo>
                  <a:lnTo>
                    <a:pt x="2068" y="12114"/>
                  </a:lnTo>
                  <a:lnTo>
                    <a:pt x="2178" y="12510"/>
                  </a:lnTo>
                  <a:lnTo>
                    <a:pt x="1991" y="12734"/>
                  </a:lnTo>
                  <a:lnTo>
                    <a:pt x="1669" y="12768"/>
                  </a:lnTo>
                  <a:lnTo>
                    <a:pt x="1551" y="11629"/>
                  </a:lnTo>
                  <a:lnTo>
                    <a:pt x="1105" y="11495"/>
                  </a:lnTo>
                  <a:lnTo>
                    <a:pt x="863" y="11833"/>
                  </a:lnTo>
                  <a:lnTo>
                    <a:pt x="428" y="11809"/>
                  </a:lnTo>
                  <a:lnTo>
                    <a:pt x="444" y="10906"/>
                  </a:lnTo>
                  <a:lnTo>
                    <a:pt x="314" y="10373"/>
                  </a:lnTo>
                  <a:lnTo>
                    <a:pt x="23" y="10305"/>
                  </a:lnTo>
                  <a:lnTo>
                    <a:pt x="84" y="11072"/>
                  </a:lnTo>
                  <a:lnTo>
                    <a:pt x="164" y="11604"/>
                  </a:lnTo>
                  <a:lnTo>
                    <a:pt x="188" y="12215"/>
                  </a:lnTo>
                  <a:lnTo>
                    <a:pt x="141" y="12778"/>
                  </a:lnTo>
                  <a:lnTo>
                    <a:pt x="47" y="13175"/>
                  </a:lnTo>
                  <a:lnTo>
                    <a:pt x="0" y="13515"/>
                  </a:lnTo>
                  <a:lnTo>
                    <a:pt x="306" y="13651"/>
                  </a:lnTo>
                  <a:lnTo>
                    <a:pt x="391" y="13076"/>
                  </a:lnTo>
                  <a:lnTo>
                    <a:pt x="769" y="12861"/>
                  </a:lnTo>
                  <a:lnTo>
                    <a:pt x="957" y="13382"/>
                  </a:lnTo>
                  <a:lnTo>
                    <a:pt x="1333" y="13775"/>
                  </a:lnTo>
                  <a:lnTo>
                    <a:pt x="1585" y="13911"/>
                  </a:lnTo>
                  <a:lnTo>
                    <a:pt x="1741" y="13505"/>
                  </a:lnTo>
                  <a:lnTo>
                    <a:pt x="2013" y="13958"/>
                  </a:lnTo>
                  <a:lnTo>
                    <a:pt x="2516" y="14058"/>
                  </a:lnTo>
                  <a:lnTo>
                    <a:pt x="2696" y="13494"/>
                  </a:lnTo>
                  <a:lnTo>
                    <a:pt x="2485" y="12861"/>
                  </a:lnTo>
                  <a:lnTo>
                    <a:pt x="2422" y="12432"/>
                  </a:lnTo>
                  <a:lnTo>
                    <a:pt x="2822" y="12308"/>
                  </a:lnTo>
                  <a:lnTo>
                    <a:pt x="2893" y="12818"/>
                  </a:lnTo>
                  <a:cubicBezTo>
                    <a:pt x="2695" y="13095"/>
                    <a:pt x="2706" y="13557"/>
                    <a:pt x="2917" y="13814"/>
                  </a:cubicBezTo>
                  <a:cubicBezTo>
                    <a:pt x="3063" y="13993"/>
                    <a:pt x="3272" y="14016"/>
                    <a:pt x="3435" y="13871"/>
                  </a:cubicBezTo>
                  <a:lnTo>
                    <a:pt x="3898" y="13905"/>
                  </a:lnTo>
                  <a:lnTo>
                    <a:pt x="4157" y="14041"/>
                  </a:lnTo>
                  <a:cubicBezTo>
                    <a:pt x="4345" y="14008"/>
                    <a:pt x="4534" y="13981"/>
                    <a:pt x="4723" y="13962"/>
                  </a:cubicBezTo>
                  <a:cubicBezTo>
                    <a:pt x="4883" y="13945"/>
                    <a:pt x="5042" y="13934"/>
                    <a:pt x="5203" y="13928"/>
                  </a:cubicBezTo>
                  <a:lnTo>
                    <a:pt x="5493" y="13803"/>
                  </a:lnTo>
                  <a:lnTo>
                    <a:pt x="5752" y="13248"/>
                  </a:lnTo>
                  <a:lnTo>
                    <a:pt x="5587" y="12216"/>
                  </a:lnTo>
                  <a:lnTo>
                    <a:pt x="5218" y="12250"/>
                  </a:lnTo>
                  <a:cubicBezTo>
                    <a:pt x="5045" y="12150"/>
                    <a:pt x="4851" y="12150"/>
                    <a:pt x="4678" y="12250"/>
                  </a:cubicBezTo>
                  <a:cubicBezTo>
                    <a:pt x="4514" y="12345"/>
                    <a:pt x="4380" y="12522"/>
                    <a:pt x="4301" y="12748"/>
                  </a:cubicBezTo>
                  <a:lnTo>
                    <a:pt x="3971" y="12816"/>
                  </a:lnTo>
                  <a:lnTo>
                    <a:pt x="3492" y="12681"/>
                  </a:lnTo>
                  <a:lnTo>
                    <a:pt x="3516" y="12216"/>
                  </a:lnTo>
                  <a:lnTo>
                    <a:pt x="3830" y="12092"/>
                  </a:lnTo>
                  <a:lnTo>
                    <a:pt x="4190" y="12126"/>
                  </a:lnTo>
                  <a:lnTo>
                    <a:pt x="4612" y="11921"/>
                  </a:lnTo>
                  <a:lnTo>
                    <a:pt x="5130" y="11548"/>
                  </a:lnTo>
                  <a:lnTo>
                    <a:pt x="5538" y="11719"/>
                  </a:lnTo>
                  <a:lnTo>
                    <a:pt x="5781" y="11347"/>
                  </a:lnTo>
                  <a:lnTo>
                    <a:pt x="5757" y="10950"/>
                  </a:lnTo>
                  <a:lnTo>
                    <a:pt x="5474" y="10520"/>
                  </a:lnTo>
                  <a:lnTo>
                    <a:pt x="5545" y="10078"/>
                  </a:lnTo>
                  <a:lnTo>
                    <a:pt x="5686" y="9569"/>
                  </a:lnTo>
                  <a:lnTo>
                    <a:pt x="5773" y="9070"/>
                  </a:lnTo>
                  <a:lnTo>
                    <a:pt x="5639" y="8469"/>
                  </a:lnTo>
                  <a:lnTo>
                    <a:pt x="5835" y="7692"/>
                  </a:lnTo>
                  <a:lnTo>
                    <a:pt x="5874" y="7125"/>
                  </a:lnTo>
                  <a:lnTo>
                    <a:pt x="5898" y="6467"/>
                  </a:lnTo>
                  <a:lnTo>
                    <a:pt x="6055" y="6094"/>
                  </a:lnTo>
                  <a:lnTo>
                    <a:pt x="6243" y="7171"/>
                  </a:lnTo>
                  <a:lnTo>
                    <a:pt x="6627" y="7205"/>
                  </a:lnTo>
                  <a:lnTo>
                    <a:pt x="6769" y="7534"/>
                  </a:lnTo>
                  <a:lnTo>
                    <a:pt x="6446" y="7941"/>
                  </a:lnTo>
                  <a:lnTo>
                    <a:pt x="6360" y="8406"/>
                  </a:lnTo>
                  <a:lnTo>
                    <a:pt x="6061" y="9324"/>
                  </a:lnTo>
                  <a:lnTo>
                    <a:pt x="6454" y="9494"/>
                  </a:lnTo>
                  <a:lnTo>
                    <a:pt x="6501" y="9845"/>
                  </a:lnTo>
                  <a:lnTo>
                    <a:pt x="6643" y="10262"/>
                  </a:lnTo>
                  <a:lnTo>
                    <a:pt x="6869" y="10431"/>
                  </a:lnTo>
                  <a:lnTo>
                    <a:pt x="7199" y="10805"/>
                  </a:lnTo>
                  <a:cubicBezTo>
                    <a:pt x="7319" y="10894"/>
                    <a:pt x="7445" y="10962"/>
                    <a:pt x="7576" y="11008"/>
                  </a:cubicBezTo>
                  <a:cubicBezTo>
                    <a:pt x="7740" y="11066"/>
                    <a:pt x="7910" y="11089"/>
                    <a:pt x="8079" y="11076"/>
                  </a:cubicBezTo>
                  <a:cubicBezTo>
                    <a:pt x="8180" y="10950"/>
                    <a:pt x="8282" y="10826"/>
                    <a:pt x="8385" y="10703"/>
                  </a:cubicBezTo>
                  <a:cubicBezTo>
                    <a:pt x="8537" y="10522"/>
                    <a:pt x="8692" y="10344"/>
                    <a:pt x="8848" y="10170"/>
                  </a:cubicBezTo>
                  <a:cubicBezTo>
                    <a:pt x="9056" y="10000"/>
                    <a:pt x="9309" y="9987"/>
                    <a:pt x="9524" y="10136"/>
                  </a:cubicBezTo>
                  <a:cubicBezTo>
                    <a:pt x="9653" y="10225"/>
                    <a:pt x="9759" y="10367"/>
                    <a:pt x="9831" y="10545"/>
                  </a:cubicBezTo>
                  <a:lnTo>
                    <a:pt x="10562" y="11156"/>
                  </a:lnTo>
                  <a:lnTo>
                    <a:pt x="10939" y="11575"/>
                  </a:lnTo>
                  <a:lnTo>
                    <a:pt x="11173" y="11869"/>
                  </a:lnTo>
                  <a:lnTo>
                    <a:pt x="11668" y="12527"/>
                  </a:lnTo>
                  <a:lnTo>
                    <a:pt x="11809" y="12866"/>
                  </a:lnTo>
                  <a:lnTo>
                    <a:pt x="12130" y="13385"/>
                  </a:lnTo>
                  <a:lnTo>
                    <a:pt x="12743" y="13521"/>
                  </a:lnTo>
                  <a:lnTo>
                    <a:pt x="12789" y="12670"/>
                  </a:lnTo>
                  <a:lnTo>
                    <a:pt x="12976" y="13124"/>
                  </a:lnTo>
                  <a:lnTo>
                    <a:pt x="13300" y="13380"/>
                  </a:lnTo>
                  <a:lnTo>
                    <a:pt x="13091" y="13707"/>
                  </a:lnTo>
                  <a:lnTo>
                    <a:pt x="13529" y="14077"/>
                  </a:lnTo>
                  <a:lnTo>
                    <a:pt x="14080" y="14236"/>
                  </a:lnTo>
                  <a:lnTo>
                    <a:pt x="14692" y="14678"/>
                  </a:lnTo>
                  <a:lnTo>
                    <a:pt x="14967" y="15064"/>
                  </a:lnTo>
                  <a:lnTo>
                    <a:pt x="14742" y="15356"/>
                  </a:lnTo>
                  <a:cubicBezTo>
                    <a:pt x="14636" y="15162"/>
                    <a:pt x="14437" y="15146"/>
                    <a:pt x="14318" y="15322"/>
                  </a:cubicBezTo>
                  <a:cubicBezTo>
                    <a:pt x="14192" y="15507"/>
                    <a:pt x="14214" y="15805"/>
                    <a:pt x="14334" y="16014"/>
                  </a:cubicBezTo>
                  <a:cubicBezTo>
                    <a:pt x="14459" y="16233"/>
                    <a:pt x="14659" y="16317"/>
                    <a:pt x="14821" y="16477"/>
                  </a:cubicBezTo>
                  <a:cubicBezTo>
                    <a:pt x="14992" y="16646"/>
                    <a:pt x="15117" y="16894"/>
                    <a:pt x="15175" y="17180"/>
                  </a:cubicBezTo>
                  <a:lnTo>
                    <a:pt x="15545" y="17848"/>
                  </a:lnTo>
                  <a:lnTo>
                    <a:pt x="16056" y="18257"/>
                  </a:lnTo>
                  <a:lnTo>
                    <a:pt x="16488" y="18620"/>
                  </a:lnTo>
                  <a:lnTo>
                    <a:pt x="17344" y="19017"/>
                  </a:lnTo>
                  <a:lnTo>
                    <a:pt x="17565" y="19686"/>
                  </a:lnTo>
                  <a:lnTo>
                    <a:pt x="17776" y="19924"/>
                  </a:lnTo>
                  <a:cubicBezTo>
                    <a:pt x="17877" y="19983"/>
                    <a:pt x="17976" y="20047"/>
                    <a:pt x="18073" y="20116"/>
                  </a:cubicBezTo>
                  <a:cubicBezTo>
                    <a:pt x="18211" y="20212"/>
                    <a:pt x="18344" y="20318"/>
                    <a:pt x="18475" y="20433"/>
                  </a:cubicBezTo>
                  <a:lnTo>
                    <a:pt x="18843" y="20727"/>
                  </a:lnTo>
                  <a:cubicBezTo>
                    <a:pt x="19008" y="20916"/>
                    <a:pt x="19184" y="21083"/>
                    <a:pt x="19370" y="21226"/>
                  </a:cubicBezTo>
                  <a:cubicBezTo>
                    <a:pt x="19573" y="21381"/>
                    <a:pt x="19786" y="21507"/>
                    <a:pt x="20006" y="21600"/>
                  </a:cubicBezTo>
                  <a:lnTo>
                    <a:pt x="20217" y="21329"/>
                  </a:lnTo>
                  <a:cubicBezTo>
                    <a:pt x="20232" y="21155"/>
                    <a:pt x="20310" y="21005"/>
                    <a:pt x="20421" y="20934"/>
                  </a:cubicBezTo>
                  <a:cubicBezTo>
                    <a:pt x="20556" y="20847"/>
                    <a:pt x="20708" y="20895"/>
                    <a:pt x="20853" y="20934"/>
                  </a:cubicBezTo>
                  <a:cubicBezTo>
                    <a:pt x="21009" y="20976"/>
                    <a:pt x="21166" y="21006"/>
                    <a:pt x="21325" y="21024"/>
                  </a:cubicBezTo>
                  <a:lnTo>
                    <a:pt x="21600" y="20832"/>
                  </a:lnTo>
                  <a:lnTo>
                    <a:pt x="21600" y="20196"/>
                  </a:lnTo>
                  <a:lnTo>
                    <a:pt x="21529" y="19901"/>
                  </a:lnTo>
                  <a:lnTo>
                    <a:pt x="21396" y="19494"/>
                  </a:lnTo>
                  <a:lnTo>
                    <a:pt x="21122" y="18883"/>
                  </a:lnTo>
                  <a:lnTo>
                    <a:pt x="20697" y="18284"/>
                  </a:lnTo>
                  <a:lnTo>
                    <a:pt x="20462" y="17843"/>
                  </a:lnTo>
                  <a:lnTo>
                    <a:pt x="20351" y="17105"/>
                  </a:lnTo>
                  <a:lnTo>
                    <a:pt x="20092" y="16188"/>
                  </a:lnTo>
                  <a:lnTo>
                    <a:pt x="19550" y="15781"/>
                  </a:lnTo>
                  <a:lnTo>
                    <a:pt x="19056" y="15102"/>
                  </a:lnTo>
                  <a:lnTo>
                    <a:pt x="19103" y="14614"/>
                  </a:lnTo>
                  <a:lnTo>
                    <a:pt x="19378" y="14082"/>
                  </a:lnTo>
                  <a:lnTo>
                    <a:pt x="19520" y="13539"/>
                  </a:lnTo>
                  <a:lnTo>
                    <a:pt x="19339" y="12845"/>
                  </a:lnTo>
                  <a:lnTo>
                    <a:pt x="19425" y="12302"/>
                  </a:lnTo>
                  <a:cubicBezTo>
                    <a:pt x="19354" y="12106"/>
                    <a:pt x="19267" y="11924"/>
                    <a:pt x="19166" y="11757"/>
                  </a:cubicBezTo>
                  <a:cubicBezTo>
                    <a:pt x="19038" y="11546"/>
                    <a:pt x="18890" y="11362"/>
                    <a:pt x="18725" y="11213"/>
                  </a:cubicBezTo>
                  <a:cubicBezTo>
                    <a:pt x="18709" y="10836"/>
                    <a:pt x="18715" y="10457"/>
                    <a:pt x="18742" y="10081"/>
                  </a:cubicBezTo>
                  <a:cubicBezTo>
                    <a:pt x="18778" y="9593"/>
                    <a:pt x="18850" y="9109"/>
                    <a:pt x="18844" y="8618"/>
                  </a:cubicBezTo>
                  <a:cubicBezTo>
                    <a:pt x="18840" y="8191"/>
                    <a:pt x="18776" y="7766"/>
                    <a:pt x="18632" y="7393"/>
                  </a:cubicBezTo>
                  <a:cubicBezTo>
                    <a:pt x="18466" y="6963"/>
                    <a:pt x="18202" y="6628"/>
                    <a:pt x="17886" y="6443"/>
                  </a:cubicBezTo>
                  <a:lnTo>
                    <a:pt x="17218" y="5830"/>
                  </a:lnTo>
                  <a:lnTo>
                    <a:pt x="17030" y="5628"/>
                  </a:lnTo>
                  <a:lnTo>
                    <a:pt x="16513" y="5379"/>
                  </a:lnTo>
                  <a:lnTo>
                    <a:pt x="16208" y="5209"/>
                  </a:lnTo>
                  <a:lnTo>
                    <a:pt x="15862" y="4869"/>
                  </a:lnTo>
                  <a:lnTo>
                    <a:pt x="15516" y="4632"/>
                  </a:lnTo>
                  <a:lnTo>
                    <a:pt x="15304" y="3986"/>
                  </a:lnTo>
                  <a:lnTo>
                    <a:pt x="14889" y="3727"/>
                  </a:lnTo>
                  <a:lnTo>
                    <a:pt x="14606" y="3168"/>
                  </a:lnTo>
                  <a:lnTo>
                    <a:pt x="14215" y="2823"/>
                  </a:lnTo>
                  <a:lnTo>
                    <a:pt x="13904" y="2916"/>
                  </a:lnTo>
                  <a:lnTo>
                    <a:pt x="14115" y="3368"/>
                  </a:lnTo>
                  <a:lnTo>
                    <a:pt x="14373" y="3705"/>
                  </a:lnTo>
                  <a:lnTo>
                    <a:pt x="13832" y="3433"/>
                  </a:lnTo>
                  <a:lnTo>
                    <a:pt x="13486" y="3229"/>
                  </a:lnTo>
                  <a:lnTo>
                    <a:pt x="13109" y="3127"/>
                  </a:lnTo>
                  <a:lnTo>
                    <a:pt x="13376" y="2869"/>
                  </a:lnTo>
                  <a:lnTo>
                    <a:pt x="13633" y="2667"/>
                  </a:lnTo>
                  <a:lnTo>
                    <a:pt x="13224" y="2262"/>
                  </a:lnTo>
                  <a:lnTo>
                    <a:pt x="12902" y="2205"/>
                  </a:lnTo>
                  <a:lnTo>
                    <a:pt x="12369" y="2310"/>
                  </a:lnTo>
                  <a:cubicBezTo>
                    <a:pt x="12246" y="2320"/>
                    <a:pt x="12125" y="2273"/>
                    <a:pt x="12024" y="2175"/>
                  </a:cubicBezTo>
                  <a:cubicBezTo>
                    <a:pt x="11913" y="2069"/>
                    <a:pt x="11834" y="1912"/>
                    <a:pt x="11740" y="1777"/>
                  </a:cubicBezTo>
                  <a:cubicBezTo>
                    <a:pt x="11554" y="1508"/>
                    <a:pt x="11315" y="1328"/>
                    <a:pt x="11056" y="1261"/>
                  </a:cubicBezTo>
                  <a:cubicBezTo>
                    <a:pt x="10964" y="1225"/>
                    <a:pt x="10868" y="1298"/>
                    <a:pt x="10836" y="1427"/>
                  </a:cubicBezTo>
                  <a:cubicBezTo>
                    <a:pt x="10791" y="1608"/>
                    <a:pt x="10883" y="1799"/>
                    <a:pt x="11016" y="1802"/>
                  </a:cubicBezTo>
                  <a:lnTo>
                    <a:pt x="10545" y="1702"/>
                  </a:lnTo>
                  <a:lnTo>
                    <a:pt x="10279" y="1238"/>
                  </a:lnTo>
                  <a:lnTo>
                    <a:pt x="9981" y="768"/>
                  </a:lnTo>
                  <a:cubicBezTo>
                    <a:pt x="9877" y="581"/>
                    <a:pt x="9753" y="421"/>
                    <a:pt x="9612" y="294"/>
                  </a:cubicBezTo>
                  <a:cubicBezTo>
                    <a:pt x="9446" y="145"/>
                    <a:pt x="9262" y="45"/>
                    <a:pt x="9069" y="0"/>
                  </a:cubicBezTo>
                  <a:lnTo>
                    <a:pt x="8724" y="38"/>
                  </a:lnTo>
                  <a:lnTo>
                    <a:pt x="8676" y="704"/>
                  </a:lnTo>
                  <a:lnTo>
                    <a:pt x="8559" y="1135"/>
                  </a:lnTo>
                  <a:lnTo>
                    <a:pt x="7961" y="999"/>
                  </a:lnTo>
                  <a:lnTo>
                    <a:pt x="7560" y="933"/>
                  </a:lnTo>
                  <a:lnTo>
                    <a:pt x="7443" y="1306"/>
                  </a:lnTo>
                  <a:lnTo>
                    <a:pt x="7127" y="1309"/>
                  </a:lnTo>
                  <a:lnTo>
                    <a:pt x="6632" y="1751"/>
                  </a:lnTo>
                  <a:lnTo>
                    <a:pt x="6491" y="2171"/>
                  </a:lnTo>
                  <a:lnTo>
                    <a:pt x="6349" y="2646"/>
                  </a:lnTo>
                  <a:lnTo>
                    <a:pt x="6396" y="3143"/>
                  </a:lnTo>
                  <a:lnTo>
                    <a:pt x="6679" y="3404"/>
                  </a:lnTo>
                  <a:lnTo>
                    <a:pt x="6539" y="3969"/>
                  </a:lnTo>
                  <a:lnTo>
                    <a:pt x="6273" y="3957"/>
                  </a:lnTo>
                  <a:lnTo>
                    <a:pt x="6187" y="4296"/>
                  </a:lnTo>
                  <a:lnTo>
                    <a:pt x="6053" y="4782"/>
                  </a:lnTo>
                  <a:lnTo>
                    <a:pt x="6124" y="5338"/>
                  </a:lnTo>
                  <a:lnTo>
                    <a:pt x="5983" y="5717"/>
                  </a:lnTo>
                  <a:lnTo>
                    <a:pt x="5828" y="5062"/>
                  </a:lnTo>
                  <a:lnTo>
                    <a:pt x="5828" y="4723"/>
                  </a:lnTo>
                  <a:lnTo>
                    <a:pt x="5455" y="4385"/>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41" name="Shape 4241"/>
            <p:cNvSpPr/>
            <p:nvPr/>
          </p:nvSpPr>
          <p:spPr>
            <a:xfrm>
              <a:off x="1858312" y="815797"/>
              <a:ext cx="46225" cy="57895"/>
            </a:xfrm>
            <a:custGeom>
              <a:avLst/>
              <a:gdLst/>
              <a:ahLst/>
              <a:cxnLst>
                <a:cxn ang="0">
                  <a:pos x="wd2" y="hd2"/>
                </a:cxn>
                <a:cxn ang="5400000">
                  <a:pos x="wd2" y="hd2"/>
                </a:cxn>
                <a:cxn ang="10800000">
                  <a:pos x="wd2" y="hd2"/>
                </a:cxn>
                <a:cxn ang="16200000">
                  <a:pos x="wd2" y="hd2"/>
                </a:cxn>
              </a:cxnLst>
              <a:rect l="0" t="0" r="r" b="b"/>
              <a:pathLst>
                <a:path w="21600" h="21600" extrusionOk="0">
                  <a:moveTo>
                    <a:pt x="4554" y="0"/>
                  </a:moveTo>
                  <a:lnTo>
                    <a:pt x="12145" y="2252"/>
                  </a:lnTo>
                  <a:lnTo>
                    <a:pt x="17508" y="4147"/>
                  </a:lnTo>
                  <a:lnTo>
                    <a:pt x="21305" y="11063"/>
                  </a:lnTo>
                  <a:lnTo>
                    <a:pt x="21600" y="19260"/>
                  </a:lnTo>
                  <a:lnTo>
                    <a:pt x="16900" y="20658"/>
                  </a:lnTo>
                  <a:lnTo>
                    <a:pt x="10708" y="21600"/>
                  </a:lnTo>
                  <a:lnTo>
                    <a:pt x="6468" y="17037"/>
                  </a:lnTo>
                  <a:lnTo>
                    <a:pt x="0" y="12815"/>
                  </a:lnTo>
                  <a:lnTo>
                    <a:pt x="1830" y="6252"/>
                  </a:lnTo>
                  <a:lnTo>
                    <a:pt x="576" y="2013"/>
                  </a:lnTo>
                  <a:lnTo>
                    <a:pt x="4554"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42" name="Shape 4242"/>
            <p:cNvSpPr/>
            <p:nvPr/>
          </p:nvSpPr>
          <p:spPr>
            <a:xfrm>
              <a:off x="1897108" y="788743"/>
              <a:ext cx="17162" cy="27039"/>
            </a:xfrm>
            <a:custGeom>
              <a:avLst/>
              <a:gdLst/>
              <a:ahLst/>
              <a:cxnLst>
                <a:cxn ang="0">
                  <a:pos x="wd2" y="hd2"/>
                </a:cxn>
                <a:cxn ang="5400000">
                  <a:pos x="wd2" y="hd2"/>
                </a:cxn>
                <a:cxn ang="10800000">
                  <a:pos x="wd2" y="hd2"/>
                </a:cxn>
                <a:cxn ang="16200000">
                  <a:pos x="wd2" y="hd2"/>
                </a:cxn>
              </a:cxnLst>
              <a:rect l="0" t="0" r="r" b="b"/>
              <a:pathLst>
                <a:path w="21600" h="21600" extrusionOk="0">
                  <a:moveTo>
                    <a:pt x="7065" y="0"/>
                  </a:moveTo>
                  <a:lnTo>
                    <a:pt x="19230" y="6996"/>
                  </a:lnTo>
                  <a:lnTo>
                    <a:pt x="21600" y="18575"/>
                  </a:lnTo>
                  <a:lnTo>
                    <a:pt x="7846" y="21600"/>
                  </a:lnTo>
                  <a:lnTo>
                    <a:pt x="0" y="15332"/>
                  </a:lnTo>
                  <a:lnTo>
                    <a:pt x="7065"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43" name="Shape 4243"/>
            <p:cNvSpPr/>
            <p:nvPr/>
          </p:nvSpPr>
          <p:spPr>
            <a:xfrm>
              <a:off x="1785243" y="822237"/>
              <a:ext cx="49133" cy="54393"/>
            </a:xfrm>
            <a:custGeom>
              <a:avLst/>
              <a:gdLst/>
              <a:ahLst/>
              <a:cxnLst>
                <a:cxn ang="0">
                  <a:pos x="wd2" y="hd2"/>
                </a:cxn>
                <a:cxn ang="5400000">
                  <a:pos x="wd2" y="hd2"/>
                </a:cxn>
                <a:cxn ang="10800000">
                  <a:pos x="wd2" y="hd2"/>
                </a:cxn>
                <a:cxn ang="16200000">
                  <a:pos x="wd2" y="hd2"/>
                </a:cxn>
              </a:cxnLst>
              <a:rect l="0" t="0" r="r" b="b"/>
              <a:pathLst>
                <a:path w="21600" h="21600" extrusionOk="0">
                  <a:moveTo>
                    <a:pt x="7034" y="4084"/>
                  </a:moveTo>
                  <a:lnTo>
                    <a:pt x="14037" y="951"/>
                  </a:lnTo>
                  <a:lnTo>
                    <a:pt x="20768" y="0"/>
                  </a:lnTo>
                  <a:lnTo>
                    <a:pt x="21600" y="4466"/>
                  </a:lnTo>
                  <a:lnTo>
                    <a:pt x="21600" y="9462"/>
                  </a:lnTo>
                  <a:lnTo>
                    <a:pt x="18270" y="14709"/>
                  </a:lnTo>
                  <a:lnTo>
                    <a:pt x="11767" y="21600"/>
                  </a:lnTo>
                  <a:lnTo>
                    <a:pt x="5959" y="21600"/>
                  </a:lnTo>
                  <a:lnTo>
                    <a:pt x="4656" y="12656"/>
                  </a:lnTo>
                  <a:lnTo>
                    <a:pt x="987" y="11920"/>
                  </a:lnTo>
                  <a:lnTo>
                    <a:pt x="0" y="7424"/>
                  </a:lnTo>
                  <a:lnTo>
                    <a:pt x="7034" y="408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44" name="Shape 4244"/>
            <p:cNvSpPr/>
            <p:nvPr/>
          </p:nvSpPr>
          <p:spPr>
            <a:xfrm>
              <a:off x="1699986" y="852707"/>
              <a:ext cx="145942" cy="103362"/>
            </a:xfrm>
            <a:custGeom>
              <a:avLst/>
              <a:gdLst/>
              <a:ahLst/>
              <a:cxnLst>
                <a:cxn ang="0">
                  <a:pos x="wd2" y="hd2"/>
                </a:cxn>
                <a:cxn ang="5400000">
                  <a:pos x="wd2" y="hd2"/>
                </a:cxn>
                <a:cxn ang="10800000">
                  <a:pos x="wd2" y="hd2"/>
                </a:cxn>
                <a:cxn ang="16200000">
                  <a:pos x="wd2" y="hd2"/>
                </a:cxn>
              </a:cxnLst>
              <a:rect l="0" t="0" r="r" b="b"/>
              <a:pathLst>
                <a:path w="21600" h="21600" extrusionOk="0">
                  <a:moveTo>
                    <a:pt x="10135" y="116"/>
                  </a:moveTo>
                  <a:lnTo>
                    <a:pt x="7736" y="0"/>
                  </a:lnTo>
                  <a:lnTo>
                    <a:pt x="5503" y="1867"/>
                  </a:lnTo>
                  <a:lnTo>
                    <a:pt x="3311" y="3631"/>
                  </a:lnTo>
                  <a:lnTo>
                    <a:pt x="0" y="5601"/>
                  </a:lnTo>
                  <a:lnTo>
                    <a:pt x="553" y="8428"/>
                  </a:lnTo>
                  <a:lnTo>
                    <a:pt x="3528" y="11857"/>
                  </a:lnTo>
                  <a:lnTo>
                    <a:pt x="4929" y="13233"/>
                  </a:lnTo>
                  <a:lnTo>
                    <a:pt x="8513" y="9615"/>
                  </a:lnTo>
                  <a:lnTo>
                    <a:pt x="6289" y="14923"/>
                  </a:lnTo>
                  <a:lnTo>
                    <a:pt x="6937" y="17404"/>
                  </a:lnTo>
                  <a:lnTo>
                    <a:pt x="9406" y="17404"/>
                  </a:lnTo>
                  <a:lnTo>
                    <a:pt x="8624" y="20231"/>
                  </a:lnTo>
                  <a:lnTo>
                    <a:pt x="12079" y="21600"/>
                  </a:lnTo>
                  <a:cubicBezTo>
                    <a:pt x="12715" y="21450"/>
                    <a:pt x="13354" y="21318"/>
                    <a:pt x="13994" y="21204"/>
                  </a:cubicBezTo>
                  <a:cubicBezTo>
                    <a:pt x="14954" y="21034"/>
                    <a:pt x="15918" y="20905"/>
                    <a:pt x="16883" y="20817"/>
                  </a:cubicBezTo>
                  <a:cubicBezTo>
                    <a:pt x="17565" y="20989"/>
                    <a:pt x="18268" y="20853"/>
                    <a:pt x="18892" y="20429"/>
                  </a:cubicBezTo>
                  <a:cubicBezTo>
                    <a:pt x="19533" y="19993"/>
                    <a:pt x="20057" y="19276"/>
                    <a:pt x="20386" y="18385"/>
                  </a:cubicBezTo>
                  <a:lnTo>
                    <a:pt x="21600" y="14899"/>
                  </a:lnTo>
                  <a:lnTo>
                    <a:pt x="21180" y="11865"/>
                  </a:lnTo>
                  <a:lnTo>
                    <a:pt x="18798" y="12063"/>
                  </a:lnTo>
                  <a:lnTo>
                    <a:pt x="17958" y="8907"/>
                  </a:lnTo>
                  <a:lnTo>
                    <a:pt x="15762" y="9558"/>
                  </a:lnTo>
                  <a:lnTo>
                    <a:pt x="14689" y="13250"/>
                  </a:lnTo>
                  <a:lnTo>
                    <a:pt x="13714" y="10490"/>
                  </a:lnTo>
                  <a:lnTo>
                    <a:pt x="13159" y="8132"/>
                  </a:lnTo>
                  <a:lnTo>
                    <a:pt x="13585" y="4909"/>
                  </a:lnTo>
                  <a:lnTo>
                    <a:pt x="13445" y="2799"/>
                  </a:lnTo>
                  <a:lnTo>
                    <a:pt x="10836" y="6483"/>
                  </a:lnTo>
                  <a:lnTo>
                    <a:pt x="10001" y="4769"/>
                  </a:lnTo>
                  <a:lnTo>
                    <a:pt x="11116" y="3393"/>
                  </a:lnTo>
                  <a:lnTo>
                    <a:pt x="11945" y="928"/>
                  </a:lnTo>
                  <a:lnTo>
                    <a:pt x="10135" y="116"/>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45" name="Shape 4245"/>
            <p:cNvSpPr/>
            <p:nvPr/>
          </p:nvSpPr>
          <p:spPr>
            <a:xfrm>
              <a:off x="1856130" y="971813"/>
              <a:ext cx="73753" cy="97449"/>
            </a:xfrm>
            <a:custGeom>
              <a:avLst/>
              <a:gdLst/>
              <a:ahLst/>
              <a:cxnLst>
                <a:cxn ang="0">
                  <a:pos x="wd2" y="hd2"/>
                </a:cxn>
                <a:cxn ang="5400000">
                  <a:pos x="wd2" y="hd2"/>
                </a:cxn>
                <a:cxn ang="10800000">
                  <a:pos x="wd2" y="hd2"/>
                </a:cxn>
                <a:cxn ang="16200000">
                  <a:pos x="wd2" y="hd2"/>
                </a:cxn>
              </a:cxnLst>
              <a:rect l="0" t="0" r="r" b="b"/>
              <a:pathLst>
                <a:path w="21516" h="21281" extrusionOk="0">
                  <a:moveTo>
                    <a:pt x="16062" y="145"/>
                  </a:moveTo>
                  <a:lnTo>
                    <a:pt x="18559" y="1996"/>
                  </a:lnTo>
                  <a:lnTo>
                    <a:pt x="18755" y="4746"/>
                  </a:lnTo>
                  <a:lnTo>
                    <a:pt x="21516" y="7829"/>
                  </a:lnTo>
                  <a:lnTo>
                    <a:pt x="20964" y="11197"/>
                  </a:lnTo>
                  <a:lnTo>
                    <a:pt x="19031" y="14918"/>
                  </a:lnTo>
                  <a:lnTo>
                    <a:pt x="18479" y="18087"/>
                  </a:lnTo>
                  <a:lnTo>
                    <a:pt x="15084" y="20077"/>
                  </a:lnTo>
                  <a:cubicBezTo>
                    <a:pt x="14091" y="20966"/>
                    <a:pt x="12556" y="21409"/>
                    <a:pt x="11023" y="21249"/>
                  </a:cubicBezTo>
                  <a:cubicBezTo>
                    <a:pt x="7381" y="20867"/>
                    <a:pt x="5464" y="17810"/>
                    <a:pt x="7399" y="15469"/>
                  </a:cubicBezTo>
                  <a:lnTo>
                    <a:pt x="1984" y="15469"/>
                  </a:lnTo>
                  <a:lnTo>
                    <a:pt x="10" y="10379"/>
                  </a:lnTo>
                  <a:cubicBezTo>
                    <a:pt x="-84" y="9375"/>
                    <a:pt x="478" y="8398"/>
                    <a:pt x="1518" y="7760"/>
                  </a:cubicBezTo>
                  <a:cubicBezTo>
                    <a:pt x="3296" y="6669"/>
                    <a:pt x="5899" y="6789"/>
                    <a:pt x="7484" y="8036"/>
                  </a:cubicBezTo>
                  <a:cubicBezTo>
                    <a:pt x="7545" y="9180"/>
                    <a:pt x="9290" y="9808"/>
                    <a:pt x="10523" y="9130"/>
                  </a:cubicBezTo>
                  <a:cubicBezTo>
                    <a:pt x="11635" y="8518"/>
                    <a:pt x="11430" y="7310"/>
                    <a:pt x="10799" y="6305"/>
                  </a:cubicBezTo>
                  <a:cubicBezTo>
                    <a:pt x="9787" y="4695"/>
                    <a:pt x="8151" y="3351"/>
                    <a:pt x="6104" y="2446"/>
                  </a:cubicBezTo>
                  <a:cubicBezTo>
                    <a:pt x="6962" y="1800"/>
                    <a:pt x="7958" y="1265"/>
                    <a:pt x="9050" y="862"/>
                  </a:cubicBezTo>
                  <a:cubicBezTo>
                    <a:pt x="11222" y="61"/>
                    <a:pt x="13682" y="-191"/>
                    <a:pt x="16062" y="145"/>
                  </a:cubicBez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46" name="Shape 4246"/>
            <p:cNvSpPr/>
            <p:nvPr/>
          </p:nvSpPr>
          <p:spPr>
            <a:xfrm>
              <a:off x="718369" y="814966"/>
              <a:ext cx="2934049" cy="2754935"/>
            </a:xfrm>
            <a:custGeom>
              <a:avLst/>
              <a:gdLst/>
              <a:ahLst/>
              <a:cxnLst>
                <a:cxn ang="0">
                  <a:pos x="wd2" y="hd2"/>
                </a:cxn>
                <a:cxn ang="5400000">
                  <a:pos x="wd2" y="hd2"/>
                </a:cxn>
                <a:cxn ang="10800000">
                  <a:pos x="wd2" y="hd2"/>
                </a:cxn>
                <a:cxn ang="16200000">
                  <a:pos x="wd2" y="hd2"/>
                </a:cxn>
              </a:cxnLst>
              <a:rect l="0" t="0" r="r" b="b"/>
              <a:pathLst>
                <a:path w="21600" h="21600" extrusionOk="0">
                  <a:moveTo>
                    <a:pt x="6982" y="827"/>
                  </a:moveTo>
                  <a:lnTo>
                    <a:pt x="7131" y="835"/>
                  </a:lnTo>
                  <a:lnTo>
                    <a:pt x="7235" y="824"/>
                  </a:lnTo>
                  <a:lnTo>
                    <a:pt x="7298" y="913"/>
                  </a:lnTo>
                  <a:lnTo>
                    <a:pt x="7325" y="1000"/>
                  </a:lnTo>
                  <a:lnTo>
                    <a:pt x="7441" y="1022"/>
                  </a:lnTo>
                  <a:lnTo>
                    <a:pt x="7487" y="1088"/>
                  </a:lnTo>
                  <a:lnTo>
                    <a:pt x="7527" y="1212"/>
                  </a:lnTo>
                  <a:lnTo>
                    <a:pt x="7603" y="1298"/>
                  </a:lnTo>
                  <a:lnTo>
                    <a:pt x="7603" y="1387"/>
                  </a:lnTo>
                  <a:lnTo>
                    <a:pt x="7656" y="1456"/>
                  </a:lnTo>
                  <a:lnTo>
                    <a:pt x="7774" y="1483"/>
                  </a:lnTo>
                  <a:lnTo>
                    <a:pt x="7846" y="1517"/>
                  </a:lnTo>
                  <a:lnTo>
                    <a:pt x="7900" y="1570"/>
                  </a:lnTo>
                  <a:cubicBezTo>
                    <a:pt x="7875" y="1614"/>
                    <a:pt x="7901" y="1671"/>
                    <a:pt x="7949" y="1678"/>
                  </a:cubicBezTo>
                  <a:cubicBezTo>
                    <a:pt x="8022" y="1689"/>
                    <a:pt x="8065" y="1593"/>
                    <a:pt x="8011" y="1539"/>
                  </a:cubicBezTo>
                  <a:lnTo>
                    <a:pt x="8004" y="1414"/>
                  </a:lnTo>
                  <a:lnTo>
                    <a:pt x="8064" y="1310"/>
                  </a:lnTo>
                  <a:lnTo>
                    <a:pt x="8148" y="1280"/>
                  </a:lnTo>
                  <a:lnTo>
                    <a:pt x="8245" y="1273"/>
                  </a:lnTo>
                  <a:lnTo>
                    <a:pt x="8314" y="1372"/>
                  </a:lnTo>
                  <a:lnTo>
                    <a:pt x="8307" y="1465"/>
                  </a:lnTo>
                  <a:lnTo>
                    <a:pt x="8250" y="1544"/>
                  </a:lnTo>
                  <a:lnTo>
                    <a:pt x="8238" y="1638"/>
                  </a:lnTo>
                  <a:lnTo>
                    <a:pt x="8280" y="1741"/>
                  </a:lnTo>
                  <a:lnTo>
                    <a:pt x="8252" y="1852"/>
                  </a:lnTo>
                  <a:lnTo>
                    <a:pt x="8315" y="2016"/>
                  </a:lnTo>
                  <a:lnTo>
                    <a:pt x="8370" y="2072"/>
                  </a:lnTo>
                  <a:lnTo>
                    <a:pt x="8444" y="2116"/>
                  </a:lnTo>
                  <a:lnTo>
                    <a:pt x="8525" y="2102"/>
                  </a:lnTo>
                  <a:lnTo>
                    <a:pt x="8606" y="2124"/>
                  </a:lnTo>
                  <a:lnTo>
                    <a:pt x="8558" y="2220"/>
                  </a:lnTo>
                  <a:lnTo>
                    <a:pt x="8485" y="2205"/>
                  </a:lnTo>
                  <a:lnTo>
                    <a:pt x="8462" y="2284"/>
                  </a:lnTo>
                  <a:lnTo>
                    <a:pt x="8441" y="2449"/>
                  </a:lnTo>
                  <a:lnTo>
                    <a:pt x="8379" y="2618"/>
                  </a:lnTo>
                  <a:lnTo>
                    <a:pt x="8312" y="2588"/>
                  </a:lnTo>
                  <a:lnTo>
                    <a:pt x="8203" y="2531"/>
                  </a:lnTo>
                  <a:lnTo>
                    <a:pt x="8124" y="2598"/>
                  </a:lnTo>
                  <a:lnTo>
                    <a:pt x="8205" y="2699"/>
                  </a:lnTo>
                  <a:cubicBezTo>
                    <a:pt x="8263" y="2733"/>
                    <a:pt x="8323" y="2760"/>
                    <a:pt x="8386" y="2780"/>
                  </a:cubicBezTo>
                  <a:cubicBezTo>
                    <a:pt x="8432" y="2794"/>
                    <a:pt x="8479" y="2805"/>
                    <a:pt x="8525" y="2795"/>
                  </a:cubicBezTo>
                  <a:cubicBezTo>
                    <a:pt x="8571" y="2785"/>
                    <a:pt x="8611" y="2757"/>
                    <a:pt x="8637" y="2716"/>
                  </a:cubicBezTo>
                  <a:lnTo>
                    <a:pt x="8664" y="2637"/>
                  </a:lnTo>
                  <a:lnTo>
                    <a:pt x="8584" y="2645"/>
                  </a:lnTo>
                  <a:cubicBezTo>
                    <a:pt x="8554" y="2675"/>
                    <a:pt x="8510" y="2681"/>
                    <a:pt x="8473" y="2662"/>
                  </a:cubicBezTo>
                  <a:cubicBezTo>
                    <a:pt x="8359" y="2599"/>
                    <a:pt x="8398" y="2415"/>
                    <a:pt x="8527" y="2412"/>
                  </a:cubicBezTo>
                  <a:lnTo>
                    <a:pt x="8630" y="2449"/>
                  </a:lnTo>
                  <a:lnTo>
                    <a:pt x="8693" y="2335"/>
                  </a:lnTo>
                  <a:lnTo>
                    <a:pt x="8728" y="2264"/>
                  </a:lnTo>
                  <a:lnTo>
                    <a:pt x="8813" y="2264"/>
                  </a:lnTo>
                  <a:lnTo>
                    <a:pt x="8883" y="2328"/>
                  </a:lnTo>
                  <a:lnTo>
                    <a:pt x="8913" y="2180"/>
                  </a:lnTo>
                  <a:lnTo>
                    <a:pt x="8888" y="2034"/>
                  </a:lnTo>
                  <a:lnTo>
                    <a:pt x="8901" y="1920"/>
                  </a:lnTo>
                  <a:lnTo>
                    <a:pt x="8955" y="1834"/>
                  </a:lnTo>
                  <a:cubicBezTo>
                    <a:pt x="8964" y="1773"/>
                    <a:pt x="8971" y="1712"/>
                    <a:pt x="8975" y="1651"/>
                  </a:cubicBezTo>
                  <a:cubicBezTo>
                    <a:pt x="8979" y="1601"/>
                    <a:pt x="8982" y="1552"/>
                    <a:pt x="8982" y="1502"/>
                  </a:cubicBezTo>
                  <a:lnTo>
                    <a:pt x="8975" y="1347"/>
                  </a:lnTo>
                  <a:cubicBezTo>
                    <a:pt x="8984" y="1319"/>
                    <a:pt x="9001" y="1296"/>
                    <a:pt x="9024" y="1280"/>
                  </a:cubicBezTo>
                  <a:cubicBezTo>
                    <a:pt x="9068" y="1251"/>
                    <a:pt x="9123" y="1256"/>
                    <a:pt x="9175" y="1258"/>
                  </a:cubicBezTo>
                  <a:cubicBezTo>
                    <a:pt x="9214" y="1260"/>
                    <a:pt x="9254" y="1260"/>
                    <a:pt x="9293" y="1258"/>
                  </a:cubicBezTo>
                  <a:lnTo>
                    <a:pt x="9383" y="1324"/>
                  </a:lnTo>
                  <a:lnTo>
                    <a:pt x="9342" y="1409"/>
                  </a:lnTo>
                  <a:lnTo>
                    <a:pt x="9274" y="1569"/>
                  </a:lnTo>
                  <a:lnTo>
                    <a:pt x="9178" y="1638"/>
                  </a:lnTo>
                  <a:lnTo>
                    <a:pt x="9194" y="1866"/>
                  </a:lnTo>
                  <a:lnTo>
                    <a:pt x="9194" y="1997"/>
                  </a:lnTo>
                  <a:lnTo>
                    <a:pt x="9264" y="2101"/>
                  </a:lnTo>
                  <a:cubicBezTo>
                    <a:pt x="9307" y="2131"/>
                    <a:pt x="9342" y="2173"/>
                    <a:pt x="9366" y="2222"/>
                  </a:cubicBezTo>
                  <a:cubicBezTo>
                    <a:pt x="9382" y="2255"/>
                    <a:pt x="9393" y="2291"/>
                    <a:pt x="9399" y="2328"/>
                  </a:cubicBezTo>
                  <a:lnTo>
                    <a:pt x="9482" y="2336"/>
                  </a:lnTo>
                  <a:lnTo>
                    <a:pt x="9556" y="2400"/>
                  </a:lnTo>
                  <a:cubicBezTo>
                    <a:pt x="9583" y="2419"/>
                    <a:pt x="9608" y="2443"/>
                    <a:pt x="9630" y="2469"/>
                  </a:cubicBezTo>
                  <a:cubicBezTo>
                    <a:pt x="9660" y="2506"/>
                    <a:pt x="9685" y="2549"/>
                    <a:pt x="9702" y="2595"/>
                  </a:cubicBezTo>
                  <a:cubicBezTo>
                    <a:pt x="9712" y="2619"/>
                    <a:pt x="9722" y="2644"/>
                    <a:pt x="9732" y="2668"/>
                  </a:cubicBezTo>
                  <a:cubicBezTo>
                    <a:pt x="9742" y="2692"/>
                    <a:pt x="9752" y="2716"/>
                    <a:pt x="9762" y="2740"/>
                  </a:cubicBezTo>
                  <a:lnTo>
                    <a:pt x="9811" y="2856"/>
                  </a:lnTo>
                  <a:lnTo>
                    <a:pt x="9887" y="2814"/>
                  </a:lnTo>
                  <a:lnTo>
                    <a:pt x="9859" y="2582"/>
                  </a:lnTo>
                  <a:lnTo>
                    <a:pt x="9928" y="2479"/>
                  </a:lnTo>
                  <a:lnTo>
                    <a:pt x="9921" y="2310"/>
                  </a:lnTo>
                  <a:lnTo>
                    <a:pt x="9875" y="2239"/>
                  </a:lnTo>
                  <a:lnTo>
                    <a:pt x="9712" y="2214"/>
                  </a:lnTo>
                  <a:lnTo>
                    <a:pt x="9622" y="2125"/>
                  </a:lnTo>
                  <a:lnTo>
                    <a:pt x="9548" y="1994"/>
                  </a:lnTo>
                  <a:lnTo>
                    <a:pt x="9500" y="1935"/>
                  </a:lnTo>
                  <a:lnTo>
                    <a:pt x="9451" y="1765"/>
                  </a:lnTo>
                  <a:lnTo>
                    <a:pt x="9437" y="1636"/>
                  </a:lnTo>
                  <a:lnTo>
                    <a:pt x="9444" y="1522"/>
                  </a:lnTo>
                  <a:lnTo>
                    <a:pt x="9505" y="1384"/>
                  </a:lnTo>
                  <a:lnTo>
                    <a:pt x="9539" y="1305"/>
                  </a:lnTo>
                  <a:lnTo>
                    <a:pt x="9644" y="1275"/>
                  </a:lnTo>
                  <a:lnTo>
                    <a:pt x="9776" y="1268"/>
                  </a:lnTo>
                  <a:lnTo>
                    <a:pt x="9843" y="1297"/>
                  </a:lnTo>
                  <a:lnTo>
                    <a:pt x="9987" y="1259"/>
                  </a:lnTo>
                  <a:lnTo>
                    <a:pt x="10085" y="1215"/>
                  </a:lnTo>
                  <a:lnTo>
                    <a:pt x="10208" y="1215"/>
                  </a:lnTo>
                  <a:lnTo>
                    <a:pt x="10317" y="1280"/>
                  </a:lnTo>
                  <a:lnTo>
                    <a:pt x="10446" y="1371"/>
                  </a:lnTo>
                  <a:lnTo>
                    <a:pt x="10527" y="1403"/>
                  </a:lnTo>
                  <a:lnTo>
                    <a:pt x="10673" y="1499"/>
                  </a:lnTo>
                  <a:lnTo>
                    <a:pt x="10750" y="1507"/>
                  </a:lnTo>
                  <a:lnTo>
                    <a:pt x="10903" y="1507"/>
                  </a:lnTo>
                  <a:lnTo>
                    <a:pt x="10965" y="1558"/>
                  </a:lnTo>
                  <a:lnTo>
                    <a:pt x="11043" y="1622"/>
                  </a:lnTo>
                  <a:lnTo>
                    <a:pt x="11141" y="1642"/>
                  </a:lnTo>
                  <a:cubicBezTo>
                    <a:pt x="11167" y="1646"/>
                    <a:pt x="11193" y="1654"/>
                    <a:pt x="11218" y="1664"/>
                  </a:cubicBezTo>
                  <a:cubicBezTo>
                    <a:pt x="11254" y="1680"/>
                    <a:pt x="11287" y="1703"/>
                    <a:pt x="11315" y="1731"/>
                  </a:cubicBezTo>
                  <a:lnTo>
                    <a:pt x="11396" y="1808"/>
                  </a:lnTo>
                  <a:lnTo>
                    <a:pt x="11452" y="1948"/>
                  </a:lnTo>
                  <a:lnTo>
                    <a:pt x="11505" y="2034"/>
                  </a:lnTo>
                  <a:lnTo>
                    <a:pt x="11670" y="2064"/>
                  </a:lnTo>
                  <a:lnTo>
                    <a:pt x="11784" y="2091"/>
                  </a:lnTo>
                  <a:lnTo>
                    <a:pt x="12021" y="2143"/>
                  </a:lnTo>
                  <a:lnTo>
                    <a:pt x="12188" y="2173"/>
                  </a:lnTo>
                  <a:cubicBezTo>
                    <a:pt x="12226" y="2161"/>
                    <a:pt x="12267" y="2168"/>
                    <a:pt x="12299" y="2193"/>
                  </a:cubicBezTo>
                  <a:cubicBezTo>
                    <a:pt x="12345" y="2228"/>
                    <a:pt x="12365" y="2291"/>
                    <a:pt x="12348" y="2348"/>
                  </a:cubicBezTo>
                  <a:lnTo>
                    <a:pt x="12320" y="2499"/>
                  </a:lnTo>
                  <a:lnTo>
                    <a:pt x="12307" y="2647"/>
                  </a:lnTo>
                  <a:lnTo>
                    <a:pt x="12353" y="2763"/>
                  </a:lnTo>
                  <a:lnTo>
                    <a:pt x="12265" y="2812"/>
                  </a:lnTo>
                  <a:cubicBezTo>
                    <a:pt x="12226" y="2799"/>
                    <a:pt x="12189" y="2782"/>
                    <a:pt x="12154" y="2760"/>
                  </a:cubicBezTo>
                  <a:cubicBezTo>
                    <a:pt x="12092" y="2723"/>
                    <a:pt x="12039" y="2672"/>
                    <a:pt x="11996" y="2612"/>
                  </a:cubicBezTo>
                  <a:lnTo>
                    <a:pt x="11906" y="2598"/>
                  </a:lnTo>
                  <a:lnTo>
                    <a:pt x="11869" y="2672"/>
                  </a:lnTo>
                  <a:lnTo>
                    <a:pt x="11943" y="2778"/>
                  </a:lnTo>
                  <a:lnTo>
                    <a:pt x="12073" y="2842"/>
                  </a:lnTo>
                  <a:lnTo>
                    <a:pt x="12196" y="2870"/>
                  </a:lnTo>
                  <a:cubicBezTo>
                    <a:pt x="12252" y="2881"/>
                    <a:pt x="12306" y="2906"/>
                    <a:pt x="12352" y="2941"/>
                  </a:cubicBezTo>
                  <a:cubicBezTo>
                    <a:pt x="12395" y="2975"/>
                    <a:pt x="12431" y="3017"/>
                    <a:pt x="12459" y="3065"/>
                  </a:cubicBezTo>
                  <a:lnTo>
                    <a:pt x="12466" y="3161"/>
                  </a:lnTo>
                  <a:cubicBezTo>
                    <a:pt x="12485" y="3191"/>
                    <a:pt x="12502" y="3222"/>
                    <a:pt x="12517" y="3255"/>
                  </a:cubicBezTo>
                  <a:cubicBezTo>
                    <a:pt x="12534" y="3294"/>
                    <a:pt x="12548" y="3335"/>
                    <a:pt x="12558" y="3378"/>
                  </a:cubicBezTo>
                  <a:lnTo>
                    <a:pt x="12459" y="3479"/>
                  </a:lnTo>
                  <a:lnTo>
                    <a:pt x="12328" y="3383"/>
                  </a:lnTo>
                  <a:lnTo>
                    <a:pt x="12360" y="3497"/>
                  </a:lnTo>
                  <a:lnTo>
                    <a:pt x="12388" y="3606"/>
                  </a:lnTo>
                  <a:lnTo>
                    <a:pt x="12168" y="3614"/>
                  </a:lnTo>
                  <a:lnTo>
                    <a:pt x="11947" y="3586"/>
                  </a:lnTo>
                  <a:lnTo>
                    <a:pt x="11769" y="3586"/>
                  </a:lnTo>
                  <a:lnTo>
                    <a:pt x="11618" y="3490"/>
                  </a:lnTo>
                  <a:cubicBezTo>
                    <a:pt x="11588" y="3446"/>
                    <a:pt x="11548" y="3411"/>
                    <a:pt x="11502" y="3389"/>
                  </a:cubicBezTo>
                  <a:cubicBezTo>
                    <a:pt x="11446" y="3361"/>
                    <a:pt x="11382" y="3353"/>
                    <a:pt x="11321" y="3367"/>
                  </a:cubicBezTo>
                  <a:lnTo>
                    <a:pt x="11148" y="3411"/>
                  </a:lnTo>
                  <a:lnTo>
                    <a:pt x="11080" y="3520"/>
                  </a:lnTo>
                  <a:lnTo>
                    <a:pt x="11173" y="3562"/>
                  </a:lnTo>
                  <a:lnTo>
                    <a:pt x="11173" y="3658"/>
                  </a:lnTo>
                  <a:lnTo>
                    <a:pt x="11041" y="3688"/>
                  </a:lnTo>
                  <a:cubicBezTo>
                    <a:pt x="11002" y="3696"/>
                    <a:pt x="10964" y="3668"/>
                    <a:pt x="10957" y="3626"/>
                  </a:cubicBezTo>
                  <a:cubicBezTo>
                    <a:pt x="10950" y="3580"/>
                    <a:pt x="10984" y="3542"/>
                    <a:pt x="10992" y="3497"/>
                  </a:cubicBezTo>
                  <a:cubicBezTo>
                    <a:pt x="11001" y="3449"/>
                    <a:pt x="10979" y="3400"/>
                    <a:pt x="10939" y="3377"/>
                  </a:cubicBezTo>
                  <a:lnTo>
                    <a:pt x="10871" y="3214"/>
                  </a:lnTo>
                  <a:lnTo>
                    <a:pt x="10927" y="3087"/>
                  </a:lnTo>
                  <a:lnTo>
                    <a:pt x="11099" y="3058"/>
                  </a:lnTo>
                  <a:cubicBezTo>
                    <a:pt x="11143" y="3095"/>
                    <a:pt x="11209" y="3081"/>
                    <a:pt x="11236" y="3028"/>
                  </a:cubicBezTo>
                  <a:cubicBezTo>
                    <a:pt x="11261" y="2979"/>
                    <a:pt x="11242" y="2918"/>
                    <a:pt x="11194" y="2895"/>
                  </a:cubicBezTo>
                  <a:lnTo>
                    <a:pt x="11162" y="2836"/>
                  </a:lnTo>
                  <a:lnTo>
                    <a:pt x="11197" y="2733"/>
                  </a:lnTo>
                  <a:lnTo>
                    <a:pt x="11222" y="2589"/>
                  </a:lnTo>
                  <a:lnTo>
                    <a:pt x="11197" y="2443"/>
                  </a:lnTo>
                  <a:lnTo>
                    <a:pt x="11053" y="2409"/>
                  </a:lnTo>
                  <a:lnTo>
                    <a:pt x="10999" y="2596"/>
                  </a:lnTo>
                  <a:lnTo>
                    <a:pt x="10942" y="2690"/>
                  </a:lnTo>
                  <a:lnTo>
                    <a:pt x="10865" y="2727"/>
                  </a:lnTo>
                  <a:lnTo>
                    <a:pt x="10817" y="2660"/>
                  </a:lnTo>
                  <a:lnTo>
                    <a:pt x="10754" y="2500"/>
                  </a:lnTo>
                  <a:lnTo>
                    <a:pt x="10781" y="2399"/>
                  </a:lnTo>
                  <a:lnTo>
                    <a:pt x="10830" y="2332"/>
                  </a:lnTo>
                  <a:lnTo>
                    <a:pt x="10781" y="2275"/>
                  </a:lnTo>
                  <a:lnTo>
                    <a:pt x="10684" y="2238"/>
                  </a:lnTo>
                  <a:lnTo>
                    <a:pt x="10600" y="2181"/>
                  </a:lnTo>
                  <a:lnTo>
                    <a:pt x="10517" y="2122"/>
                  </a:lnTo>
                  <a:lnTo>
                    <a:pt x="10552" y="2262"/>
                  </a:lnTo>
                  <a:lnTo>
                    <a:pt x="10607" y="2328"/>
                  </a:lnTo>
                  <a:lnTo>
                    <a:pt x="10633" y="2419"/>
                  </a:lnTo>
                  <a:lnTo>
                    <a:pt x="10639" y="2505"/>
                  </a:lnTo>
                  <a:lnTo>
                    <a:pt x="10498" y="2436"/>
                  </a:lnTo>
                  <a:lnTo>
                    <a:pt x="10463" y="2355"/>
                  </a:lnTo>
                  <a:lnTo>
                    <a:pt x="10421" y="2254"/>
                  </a:lnTo>
                  <a:lnTo>
                    <a:pt x="10345" y="2231"/>
                  </a:lnTo>
                  <a:lnTo>
                    <a:pt x="10299" y="2312"/>
                  </a:lnTo>
                  <a:lnTo>
                    <a:pt x="10338" y="2436"/>
                  </a:lnTo>
                  <a:lnTo>
                    <a:pt x="10382" y="2609"/>
                  </a:lnTo>
                  <a:lnTo>
                    <a:pt x="10389" y="2728"/>
                  </a:lnTo>
                  <a:lnTo>
                    <a:pt x="10389" y="2839"/>
                  </a:lnTo>
                  <a:lnTo>
                    <a:pt x="10361" y="2940"/>
                  </a:lnTo>
                  <a:lnTo>
                    <a:pt x="10333" y="3026"/>
                  </a:lnTo>
                  <a:lnTo>
                    <a:pt x="10284" y="3159"/>
                  </a:lnTo>
                  <a:lnTo>
                    <a:pt x="10277" y="3241"/>
                  </a:lnTo>
                  <a:lnTo>
                    <a:pt x="10356" y="3317"/>
                  </a:lnTo>
                  <a:lnTo>
                    <a:pt x="10495" y="3376"/>
                  </a:lnTo>
                  <a:lnTo>
                    <a:pt x="10586" y="3406"/>
                  </a:lnTo>
                  <a:lnTo>
                    <a:pt x="10704" y="3512"/>
                  </a:lnTo>
                  <a:lnTo>
                    <a:pt x="10778" y="3620"/>
                  </a:lnTo>
                  <a:lnTo>
                    <a:pt x="10737" y="3709"/>
                  </a:lnTo>
                  <a:lnTo>
                    <a:pt x="10654" y="3714"/>
                  </a:lnTo>
                  <a:lnTo>
                    <a:pt x="10517" y="3662"/>
                  </a:lnTo>
                  <a:lnTo>
                    <a:pt x="10380" y="3677"/>
                  </a:lnTo>
                  <a:cubicBezTo>
                    <a:pt x="10381" y="3717"/>
                    <a:pt x="10367" y="3755"/>
                    <a:pt x="10343" y="3785"/>
                  </a:cubicBezTo>
                  <a:cubicBezTo>
                    <a:pt x="10311" y="3826"/>
                    <a:pt x="10262" y="3848"/>
                    <a:pt x="10211" y="3845"/>
                  </a:cubicBezTo>
                  <a:lnTo>
                    <a:pt x="10102" y="3793"/>
                  </a:lnTo>
                  <a:lnTo>
                    <a:pt x="9970" y="3800"/>
                  </a:lnTo>
                  <a:cubicBezTo>
                    <a:pt x="9960" y="3762"/>
                    <a:pt x="9953" y="3723"/>
                    <a:pt x="9952" y="3684"/>
                  </a:cubicBezTo>
                  <a:cubicBezTo>
                    <a:pt x="9947" y="3578"/>
                    <a:pt x="9975" y="3473"/>
                    <a:pt x="10031" y="3385"/>
                  </a:cubicBezTo>
                  <a:cubicBezTo>
                    <a:pt x="10030" y="3354"/>
                    <a:pt x="10014" y="3327"/>
                    <a:pt x="9989" y="3313"/>
                  </a:cubicBezTo>
                  <a:cubicBezTo>
                    <a:pt x="9848" y="3235"/>
                    <a:pt x="9741" y="3476"/>
                    <a:pt x="9887" y="3542"/>
                  </a:cubicBezTo>
                  <a:lnTo>
                    <a:pt x="9827" y="3688"/>
                  </a:lnTo>
                  <a:lnTo>
                    <a:pt x="9732" y="3812"/>
                  </a:lnTo>
                  <a:lnTo>
                    <a:pt x="9628" y="3864"/>
                  </a:lnTo>
                  <a:cubicBezTo>
                    <a:pt x="9618" y="3904"/>
                    <a:pt x="9599" y="3942"/>
                    <a:pt x="9575" y="3975"/>
                  </a:cubicBezTo>
                  <a:cubicBezTo>
                    <a:pt x="9539" y="4021"/>
                    <a:pt x="9492" y="4056"/>
                    <a:pt x="9438" y="4074"/>
                  </a:cubicBezTo>
                  <a:cubicBezTo>
                    <a:pt x="9430" y="4101"/>
                    <a:pt x="9420" y="4127"/>
                    <a:pt x="9407" y="4152"/>
                  </a:cubicBezTo>
                  <a:cubicBezTo>
                    <a:pt x="9381" y="4206"/>
                    <a:pt x="9343" y="4252"/>
                    <a:pt x="9298" y="4288"/>
                  </a:cubicBezTo>
                  <a:lnTo>
                    <a:pt x="9263" y="4415"/>
                  </a:lnTo>
                  <a:lnTo>
                    <a:pt x="9187" y="4486"/>
                  </a:lnTo>
                  <a:cubicBezTo>
                    <a:pt x="9179" y="4525"/>
                    <a:pt x="9172" y="4564"/>
                    <a:pt x="9166" y="4602"/>
                  </a:cubicBezTo>
                  <a:cubicBezTo>
                    <a:pt x="9156" y="4659"/>
                    <a:pt x="9148" y="4716"/>
                    <a:pt x="9140" y="4773"/>
                  </a:cubicBezTo>
                  <a:cubicBezTo>
                    <a:pt x="9148" y="4808"/>
                    <a:pt x="9158" y="4842"/>
                    <a:pt x="9168" y="4876"/>
                  </a:cubicBezTo>
                  <a:cubicBezTo>
                    <a:pt x="9180" y="4914"/>
                    <a:pt x="9193" y="4951"/>
                    <a:pt x="9207" y="4988"/>
                  </a:cubicBezTo>
                  <a:cubicBezTo>
                    <a:pt x="9233" y="5010"/>
                    <a:pt x="9256" y="5035"/>
                    <a:pt x="9277" y="5061"/>
                  </a:cubicBezTo>
                  <a:cubicBezTo>
                    <a:pt x="9326" y="5123"/>
                    <a:pt x="9362" y="5194"/>
                    <a:pt x="9384" y="5272"/>
                  </a:cubicBezTo>
                  <a:lnTo>
                    <a:pt x="9452" y="5434"/>
                  </a:lnTo>
                  <a:lnTo>
                    <a:pt x="9547" y="5508"/>
                  </a:lnTo>
                  <a:cubicBezTo>
                    <a:pt x="9551" y="5474"/>
                    <a:pt x="9565" y="5443"/>
                    <a:pt x="9589" y="5419"/>
                  </a:cubicBezTo>
                  <a:cubicBezTo>
                    <a:pt x="9650" y="5357"/>
                    <a:pt x="9747" y="5360"/>
                    <a:pt x="9804" y="5427"/>
                  </a:cubicBezTo>
                  <a:lnTo>
                    <a:pt x="9972" y="5464"/>
                  </a:lnTo>
                  <a:lnTo>
                    <a:pt x="10020" y="5560"/>
                  </a:lnTo>
                  <a:lnTo>
                    <a:pt x="10113" y="5567"/>
                  </a:lnTo>
                  <a:lnTo>
                    <a:pt x="10248" y="5653"/>
                  </a:lnTo>
                  <a:lnTo>
                    <a:pt x="10422" y="5737"/>
                  </a:lnTo>
                  <a:lnTo>
                    <a:pt x="10522" y="5745"/>
                  </a:lnTo>
                  <a:lnTo>
                    <a:pt x="10694" y="5750"/>
                  </a:lnTo>
                  <a:cubicBezTo>
                    <a:pt x="10727" y="5745"/>
                    <a:pt x="10760" y="5748"/>
                    <a:pt x="10792" y="5757"/>
                  </a:cubicBezTo>
                  <a:cubicBezTo>
                    <a:pt x="10842" y="5772"/>
                    <a:pt x="10887" y="5803"/>
                    <a:pt x="10924" y="5841"/>
                  </a:cubicBezTo>
                  <a:cubicBezTo>
                    <a:pt x="10976" y="5894"/>
                    <a:pt x="11014" y="5959"/>
                    <a:pt x="11036" y="6032"/>
                  </a:cubicBezTo>
                  <a:cubicBezTo>
                    <a:pt x="11037" y="6070"/>
                    <a:pt x="11050" y="6106"/>
                    <a:pt x="11073" y="6136"/>
                  </a:cubicBezTo>
                  <a:cubicBezTo>
                    <a:pt x="11105" y="6176"/>
                    <a:pt x="11151" y="6197"/>
                    <a:pt x="11198" y="6215"/>
                  </a:cubicBezTo>
                  <a:cubicBezTo>
                    <a:pt x="11235" y="6228"/>
                    <a:pt x="11272" y="6240"/>
                    <a:pt x="11309" y="6249"/>
                  </a:cubicBezTo>
                  <a:lnTo>
                    <a:pt x="11323" y="6403"/>
                  </a:lnTo>
                  <a:lnTo>
                    <a:pt x="11329" y="6534"/>
                  </a:lnTo>
                  <a:lnTo>
                    <a:pt x="11403" y="6648"/>
                  </a:lnTo>
                  <a:lnTo>
                    <a:pt x="11547" y="6749"/>
                  </a:lnTo>
                  <a:cubicBezTo>
                    <a:pt x="11589" y="6765"/>
                    <a:pt x="11635" y="6760"/>
                    <a:pt x="11672" y="6735"/>
                  </a:cubicBezTo>
                  <a:cubicBezTo>
                    <a:pt x="11760" y="6675"/>
                    <a:pt x="11771" y="6543"/>
                    <a:pt x="11695" y="6467"/>
                  </a:cubicBezTo>
                  <a:cubicBezTo>
                    <a:pt x="11673" y="6413"/>
                    <a:pt x="11648" y="6361"/>
                    <a:pt x="11621" y="6309"/>
                  </a:cubicBezTo>
                  <a:cubicBezTo>
                    <a:pt x="11573" y="6217"/>
                    <a:pt x="11519" y="6128"/>
                    <a:pt x="11458" y="6044"/>
                  </a:cubicBezTo>
                  <a:lnTo>
                    <a:pt x="11458" y="5953"/>
                  </a:lnTo>
                  <a:lnTo>
                    <a:pt x="11505" y="5842"/>
                  </a:lnTo>
                  <a:lnTo>
                    <a:pt x="11491" y="5746"/>
                  </a:lnTo>
                  <a:lnTo>
                    <a:pt x="11394" y="5687"/>
                  </a:lnTo>
                  <a:lnTo>
                    <a:pt x="11255" y="5608"/>
                  </a:lnTo>
                  <a:lnTo>
                    <a:pt x="11234" y="5437"/>
                  </a:lnTo>
                  <a:lnTo>
                    <a:pt x="11292" y="5363"/>
                  </a:lnTo>
                  <a:lnTo>
                    <a:pt x="11359" y="5363"/>
                  </a:lnTo>
                  <a:lnTo>
                    <a:pt x="11442" y="5413"/>
                  </a:lnTo>
                  <a:lnTo>
                    <a:pt x="11484" y="5501"/>
                  </a:lnTo>
                  <a:lnTo>
                    <a:pt x="11496" y="5603"/>
                  </a:lnTo>
                  <a:lnTo>
                    <a:pt x="11546" y="5684"/>
                  </a:lnTo>
                  <a:lnTo>
                    <a:pt x="11602" y="5755"/>
                  </a:lnTo>
                  <a:cubicBezTo>
                    <a:pt x="11632" y="5747"/>
                    <a:pt x="11659" y="5729"/>
                    <a:pt x="11678" y="5703"/>
                  </a:cubicBezTo>
                  <a:cubicBezTo>
                    <a:pt x="11720" y="5647"/>
                    <a:pt x="11720" y="5567"/>
                    <a:pt x="11678" y="5510"/>
                  </a:cubicBezTo>
                  <a:lnTo>
                    <a:pt x="11687" y="5305"/>
                  </a:lnTo>
                  <a:lnTo>
                    <a:pt x="11631" y="5137"/>
                  </a:lnTo>
                  <a:lnTo>
                    <a:pt x="11504" y="5001"/>
                  </a:lnTo>
                  <a:lnTo>
                    <a:pt x="11355" y="4959"/>
                  </a:lnTo>
                  <a:lnTo>
                    <a:pt x="11334" y="4831"/>
                  </a:lnTo>
                  <a:lnTo>
                    <a:pt x="11341" y="4729"/>
                  </a:lnTo>
                  <a:lnTo>
                    <a:pt x="11348" y="4507"/>
                  </a:lnTo>
                  <a:lnTo>
                    <a:pt x="11294" y="4448"/>
                  </a:lnTo>
                  <a:lnTo>
                    <a:pt x="11212" y="4396"/>
                  </a:lnTo>
                  <a:lnTo>
                    <a:pt x="11184" y="4307"/>
                  </a:lnTo>
                  <a:lnTo>
                    <a:pt x="11212" y="4203"/>
                  </a:lnTo>
                  <a:lnTo>
                    <a:pt x="11142" y="4028"/>
                  </a:lnTo>
                  <a:lnTo>
                    <a:pt x="11149" y="3859"/>
                  </a:lnTo>
                  <a:lnTo>
                    <a:pt x="11226" y="3845"/>
                  </a:lnTo>
                  <a:lnTo>
                    <a:pt x="11432" y="3859"/>
                  </a:lnTo>
                  <a:lnTo>
                    <a:pt x="11485" y="3771"/>
                  </a:lnTo>
                  <a:lnTo>
                    <a:pt x="11550" y="3741"/>
                  </a:lnTo>
                  <a:lnTo>
                    <a:pt x="11760" y="3790"/>
                  </a:lnTo>
                  <a:lnTo>
                    <a:pt x="11845" y="3861"/>
                  </a:lnTo>
                  <a:lnTo>
                    <a:pt x="11924" y="3913"/>
                  </a:lnTo>
                  <a:lnTo>
                    <a:pt x="12056" y="3943"/>
                  </a:lnTo>
                  <a:lnTo>
                    <a:pt x="12235" y="3948"/>
                  </a:lnTo>
                  <a:lnTo>
                    <a:pt x="12277" y="4074"/>
                  </a:lnTo>
                  <a:lnTo>
                    <a:pt x="12320" y="4299"/>
                  </a:lnTo>
                  <a:lnTo>
                    <a:pt x="12439" y="4425"/>
                  </a:lnTo>
                  <a:lnTo>
                    <a:pt x="12576" y="4455"/>
                  </a:lnTo>
                  <a:lnTo>
                    <a:pt x="12685" y="4418"/>
                  </a:lnTo>
                  <a:cubicBezTo>
                    <a:pt x="12703" y="4385"/>
                    <a:pt x="12717" y="4350"/>
                    <a:pt x="12727" y="4314"/>
                  </a:cubicBezTo>
                  <a:cubicBezTo>
                    <a:pt x="12750" y="4222"/>
                    <a:pt x="12742" y="4125"/>
                    <a:pt x="12706" y="4039"/>
                  </a:cubicBezTo>
                  <a:lnTo>
                    <a:pt x="12706" y="3894"/>
                  </a:lnTo>
                  <a:lnTo>
                    <a:pt x="12724" y="3822"/>
                  </a:lnTo>
                  <a:lnTo>
                    <a:pt x="12840" y="3889"/>
                  </a:lnTo>
                  <a:lnTo>
                    <a:pt x="12901" y="3933"/>
                  </a:lnTo>
                  <a:cubicBezTo>
                    <a:pt x="12943" y="3970"/>
                    <a:pt x="12987" y="4005"/>
                    <a:pt x="13033" y="4037"/>
                  </a:cubicBezTo>
                  <a:cubicBezTo>
                    <a:pt x="13072" y="4063"/>
                    <a:pt x="13112" y="4088"/>
                    <a:pt x="13153" y="4111"/>
                  </a:cubicBezTo>
                  <a:lnTo>
                    <a:pt x="13279" y="4204"/>
                  </a:lnTo>
                  <a:lnTo>
                    <a:pt x="13409" y="4320"/>
                  </a:lnTo>
                  <a:lnTo>
                    <a:pt x="13497" y="4426"/>
                  </a:lnTo>
                  <a:lnTo>
                    <a:pt x="13646" y="4604"/>
                  </a:lnTo>
                  <a:lnTo>
                    <a:pt x="13736" y="4662"/>
                  </a:lnTo>
                  <a:lnTo>
                    <a:pt x="13914" y="4702"/>
                  </a:lnTo>
                  <a:lnTo>
                    <a:pt x="14011" y="4724"/>
                  </a:lnTo>
                  <a:lnTo>
                    <a:pt x="14211" y="4717"/>
                  </a:lnTo>
                  <a:lnTo>
                    <a:pt x="14343" y="4746"/>
                  </a:lnTo>
                  <a:lnTo>
                    <a:pt x="14331" y="4858"/>
                  </a:lnTo>
                  <a:lnTo>
                    <a:pt x="14487" y="4917"/>
                  </a:lnTo>
                  <a:lnTo>
                    <a:pt x="14563" y="4932"/>
                  </a:lnTo>
                  <a:lnTo>
                    <a:pt x="14665" y="5055"/>
                  </a:lnTo>
                  <a:cubicBezTo>
                    <a:pt x="14686" y="5090"/>
                    <a:pt x="14708" y="5125"/>
                    <a:pt x="14730" y="5159"/>
                  </a:cubicBezTo>
                  <a:cubicBezTo>
                    <a:pt x="14787" y="5245"/>
                    <a:pt x="14849" y="5328"/>
                    <a:pt x="14916" y="5406"/>
                  </a:cubicBezTo>
                  <a:lnTo>
                    <a:pt x="14958" y="5478"/>
                  </a:lnTo>
                  <a:lnTo>
                    <a:pt x="14951" y="5594"/>
                  </a:lnTo>
                  <a:cubicBezTo>
                    <a:pt x="14966" y="5643"/>
                    <a:pt x="15001" y="5682"/>
                    <a:pt x="15046" y="5700"/>
                  </a:cubicBezTo>
                  <a:cubicBezTo>
                    <a:pt x="15081" y="5714"/>
                    <a:pt x="15120" y="5714"/>
                    <a:pt x="15155" y="5700"/>
                  </a:cubicBezTo>
                  <a:lnTo>
                    <a:pt x="15241" y="5610"/>
                  </a:lnTo>
                  <a:lnTo>
                    <a:pt x="15354" y="5635"/>
                  </a:lnTo>
                  <a:lnTo>
                    <a:pt x="15403" y="5723"/>
                  </a:lnTo>
                  <a:lnTo>
                    <a:pt x="15521" y="5750"/>
                  </a:lnTo>
                  <a:lnTo>
                    <a:pt x="15616" y="5755"/>
                  </a:lnTo>
                  <a:lnTo>
                    <a:pt x="15674" y="5874"/>
                  </a:lnTo>
                  <a:lnTo>
                    <a:pt x="15716" y="5943"/>
                  </a:lnTo>
                  <a:lnTo>
                    <a:pt x="15756" y="6020"/>
                  </a:lnTo>
                  <a:lnTo>
                    <a:pt x="15769" y="6098"/>
                  </a:lnTo>
                  <a:lnTo>
                    <a:pt x="15797" y="6229"/>
                  </a:lnTo>
                  <a:lnTo>
                    <a:pt x="15651" y="6288"/>
                  </a:lnTo>
                  <a:lnTo>
                    <a:pt x="15538" y="6288"/>
                  </a:lnTo>
                  <a:lnTo>
                    <a:pt x="15480" y="6363"/>
                  </a:lnTo>
                  <a:lnTo>
                    <a:pt x="15427" y="6491"/>
                  </a:lnTo>
                  <a:lnTo>
                    <a:pt x="15305" y="6481"/>
                  </a:lnTo>
                  <a:lnTo>
                    <a:pt x="15263" y="6414"/>
                  </a:lnTo>
                  <a:cubicBezTo>
                    <a:pt x="15274" y="6398"/>
                    <a:pt x="15284" y="6382"/>
                    <a:pt x="15295" y="6366"/>
                  </a:cubicBezTo>
                  <a:cubicBezTo>
                    <a:pt x="15305" y="6350"/>
                    <a:pt x="15315" y="6334"/>
                    <a:pt x="15326" y="6318"/>
                  </a:cubicBezTo>
                  <a:lnTo>
                    <a:pt x="15136" y="6399"/>
                  </a:lnTo>
                  <a:lnTo>
                    <a:pt x="15055" y="6480"/>
                  </a:lnTo>
                  <a:lnTo>
                    <a:pt x="14951" y="6532"/>
                  </a:lnTo>
                  <a:lnTo>
                    <a:pt x="14820" y="6525"/>
                  </a:lnTo>
                  <a:lnTo>
                    <a:pt x="14820" y="6431"/>
                  </a:lnTo>
                  <a:lnTo>
                    <a:pt x="14799" y="6330"/>
                  </a:lnTo>
                  <a:lnTo>
                    <a:pt x="14780" y="6258"/>
                  </a:lnTo>
                  <a:lnTo>
                    <a:pt x="14780" y="6120"/>
                  </a:lnTo>
                  <a:cubicBezTo>
                    <a:pt x="14775" y="6084"/>
                    <a:pt x="14770" y="6047"/>
                    <a:pt x="14766" y="6011"/>
                  </a:cubicBezTo>
                  <a:cubicBezTo>
                    <a:pt x="14757" y="5930"/>
                    <a:pt x="14751" y="5848"/>
                    <a:pt x="14748" y="5767"/>
                  </a:cubicBezTo>
                  <a:lnTo>
                    <a:pt x="14692" y="5626"/>
                  </a:lnTo>
                  <a:lnTo>
                    <a:pt x="14680" y="5534"/>
                  </a:lnTo>
                  <a:lnTo>
                    <a:pt x="14581" y="5665"/>
                  </a:lnTo>
                  <a:lnTo>
                    <a:pt x="14539" y="5840"/>
                  </a:lnTo>
                  <a:lnTo>
                    <a:pt x="14478" y="5951"/>
                  </a:lnTo>
                  <a:cubicBezTo>
                    <a:pt x="14456" y="5983"/>
                    <a:pt x="14429" y="6010"/>
                    <a:pt x="14397" y="6030"/>
                  </a:cubicBezTo>
                  <a:cubicBezTo>
                    <a:pt x="14341" y="6066"/>
                    <a:pt x="14276" y="6080"/>
                    <a:pt x="14214" y="6102"/>
                  </a:cubicBezTo>
                  <a:cubicBezTo>
                    <a:pt x="14166" y="6118"/>
                    <a:pt x="14120" y="6140"/>
                    <a:pt x="14077" y="6166"/>
                  </a:cubicBezTo>
                  <a:lnTo>
                    <a:pt x="14144" y="6237"/>
                  </a:lnTo>
                  <a:cubicBezTo>
                    <a:pt x="14183" y="6237"/>
                    <a:pt x="14222" y="6242"/>
                    <a:pt x="14260" y="6252"/>
                  </a:cubicBezTo>
                  <a:cubicBezTo>
                    <a:pt x="14308" y="6264"/>
                    <a:pt x="14354" y="6284"/>
                    <a:pt x="14397" y="6311"/>
                  </a:cubicBezTo>
                  <a:lnTo>
                    <a:pt x="14302" y="6422"/>
                  </a:lnTo>
                  <a:lnTo>
                    <a:pt x="14116" y="6399"/>
                  </a:lnTo>
                  <a:lnTo>
                    <a:pt x="14014" y="6392"/>
                  </a:lnTo>
                  <a:lnTo>
                    <a:pt x="13938" y="6311"/>
                  </a:lnTo>
                  <a:lnTo>
                    <a:pt x="13796" y="6355"/>
                  </a:lnTo>
                  <a:lnTo>
                    <a:pt x="13720" y="6390"/>
                  </a:lnTo>
                  <a:lnTo>
                    <a:pt x="13666" y="6473"/>
                  </a:lnTo>
                  <a:lnTo>
                    <a:pt x="13648" y="6629"/>
                  </a:lnTo>
                  <a:cubicBezTo>
                    <a:pt x="13623" y="6645"/>
                    <a:pt x="13599" y="6664"/>
                    <a:pt x="13579" y="6686"/>
                  </a:cubicBezTo>
                  <a:cubicBezTo>
                    <a:pt x="13547" y="6718"/>
                    <a:pt x="13521" y="6757"/>
                    <a:pt x="13502" y="6799"/>
                  </a:cubicBezTo>
                  <a:lnTo>
                    <a:pt x="13471" y="6886"/>
                  </a:lnTo>
                  <a:lnTo>
                    <a:pt x="13598" y="6791"/>
                  </a:lnTo>
                  <a:lnTo>
                    <a:pt x="13761" y="6628"/>
                  </a:lnTo>
                  <a:lnTo>
                    <a:pt x="13863" y="6539"/>
                  </a:lnTo>
                  <a:lnTo>
                    <a:pt x="14007" y="6524"/>
                  </a:lnTo>
                  <a:cubicBezTo>
                    <a:pt x="14032" y="6528"/>
                    <a:pt x="14056" y="6540"/>
                    <a:pt x="14076" y="6557"/>
                  </a:cubicBezTo>
                  <a:cubicBezTo>
                    <a:pt x="14122" y="6595"/>
                    <a:pt x="14143" y="6659"/>
                    <a:pt x="14130" y="6720"/>
                  </a:cubicBezTo>
                  <a:lnTo>
                    <a:pt x="14220" y="6892"/>
                  </a:lnTo>
                  <a:lnTo>
                    <a:pt x="14227" y="6989"/>
                  </a:lnTo>
                  <a:cubicBezTo>
                    <a:pt x="14208" y="7016"/>
                    <a:pt x="14211" y="7055"/>
                    <a:pt x="14234" y="7079"/>
                  </a:cubicBezTo>
                  <a:cubicBezTo>
                    <a:pt x="14303" y="7152"/>
                    <a:pt x="14415" y="7066"/>
                    <a:pt x="14371" y="6973"/>
                  </a:cubicBezTo>
                  <a:lnTo>
                    <a:pt x="14498" y="6973"/>
                  </a:lnTo>
                  <a:lnTo>
                    <a:pt x="14700" y="7015"/>
                  </a:lnTo>
                  <a:lnTo>
                    <a:pt x="14697" y="6827"/>
                  </a:lnTo>
                  <a:lnTo>
                    <a:pt x="14739" y="6696"/>
                  </a:lnTo>
                  <a:lnTo>
                    <a:pt x="14818" y="6696"/>
                  </a:lnTo>
                  <a:lnTo>
                    <a:pt x="14882" y="6777"/>
                  </a:lnTo>
                  <a:lnTo>
                    <a:pt x="14965" y="6878"/>
                  </a:lnTo>
                  <a:cubicBezTo>
                    <a:pt x="15005" y="6910"/>
                    <a:pt x="15027" y="6961"/>
                    <a:pt x="15025" y="7013"/>
                  </a:cubicBezTo>
                  <a:cubicBezTo>
                    <a:pt x="15023" y="7087"/>
                    <a:pt x="14976" y="7152"/>
                    <a:pt x="14909" y="7172"/>
                  </a:cubicBezTo>
                  <a:lnTo>
                    <a:pt x="14863" y="7275"/>
                  </a:lnTo>
                  <a:lnTo>
                    <a:pt x="14759" y="7388"/>
                  </a:lnTo>
                  <a:lnTo>
                    <a:pt x="14713" y="7589"/>
                  </a:lnTo>
                  <a:lnTo>
                    <a:pt x="14646" y="7618"/>
                  </a:lnTo>
                  <a:lnTo>
                    <a:pt x="14597" y="7756"/>
                  </a:lnTo>
                  <a:cubicBezTo>
                    <a:pt x="14605" y="7815"/>
                    <a:pt x="14590" y="7873"/>
                    <a:pt x="14556" y="7919"/>
                  </a:cubicBezTo>
                  <a:cubicBezTo>
                    <a:pt x="14517" y="7972"/>
                    <a:pt x="14457" y="8003"/>
                    <a:pt x="14394" y="8003"/>
                  </a:cubicBezTo>
                  <a:cubicBezTo>
                    <a:pt x="14339" y="8054"/>
                    <a:pt x="14257" y="8049"/>
                    <a:pt x="14208" y="7993"/>
                  </a:cubicBezTo>
                  <a:cubicBezTo>
                    <a:pt x="14161" y="7939"/>
                    <a:pt x="14161" y="7855"/>
                    <a:pt x="14208" y="7801"/>
                  </a:cubicBezTo>
                  <a:cubicBezTo>
                    <a:pt x="14245" y="7760"/>
                    <a:pt x="14270" y="7709"/>
                    <a:pt x="14278" y="7653"/>
                  </a:cubicBezTo>
                  <a:cubicBezTo>
                    <a:pt x="14287" y="7592"/>
                    <a:pt x="14276" y="7530"/>
                    <a:pt x="14248" y="7477"/>
                  </a:cubicBezTo>
                  <a:lnTo>
                    <a:pt x="14129" y="7739"/>
                  </a:lnTo>
                  <a:cubicBezTo>
                    <a:pt x="14099" y="7772"/>
                    <a:pt x="14069" y="7805"/>
                    <a:pt x="14038" y="7838"/>
                  </a:cubicBezTo>
                  <a:cubicBezTo>
                    <a:pt x="13983" y="7899"/>
                    <a:pt x="13927" y="7960"/>
                    <a:pt x="13874" y="8023"/>
                  </a:cubicBezTo>
                  <a:cubicBezTo>
                    <a:pt x="13811" y="8097"/>
                    <a:pt x="13750" y="8173"/>
                    <a:pt x="13692" y="8251"/>
                  </a:cubicBezTo>
                  <a:cubicBezTo>
                    <a:pt x="13674" y="8300"/>
                    <a:pt x="13662" y="8353"/>
                    <a:pt x="13658" y="8406"/>
                  </a:cubicBezTo>
                  <a:cubicBezTo>
                    <a:pt x="13652" y="8468"/>
                    <a:pt x="13657" y="8531"/>
                    <a:pt x="13671" y="8591"/>
                  </a:cubicBezTo>
                  <a:lnTo>
                    <a:pt x="13815" y="8608"/>
                  </a:lnTo>
                  <a:cubicBezTo>
                    <a:pt x="13848" y="8648"/>
                    <a:pt x="13863" y="8702"/>
                    <a:pt x="13854" y="8754"/>
                  </a:cubicBezTo>
                  <a:cubicBezTo>
                    <a:pt x="13842" y="8831"/>
                    <a:pt x="13785" y="8890"/>
                    <a:pt x="13713" y="8902"/>
                  </a:cubicBezTo>
                  <a:cubicBezTo>
                    <a:pt x="13663" y="8907"/>
                    <a:pt x="13617" y="8928"/>
                    <a:pt x="13578" y="8961"/>
                  </a:cubicBezTo>
                  <a:cubicBezTo>
                    <a:pt x="13521" y="9010"/>
                    <a:pt x="13486" y="9080"/>
                    <a:pt x="13457" y="9151"/>
                  </a:cubicBezTo>
                  <a:cubicBezTo>
                    <a:pt x="13436" y="9205"/>
                    <a:pt x="13417" y="9261"/>
                    <a:pt x="13390" y="9312"/>
                  </a:cubicBezTo>
                  <a:cubicBezTo>
                    <a:pt x="13361" y="9365"/>
                    <a:pt x="13323" y="9412"/>
                    <a:pt x="13290" y="9462"/>
                  </a:cubicBezTo>
                  <a:cubicBezTo>
                    <a:pt x="13253" y="9518"/>
                    <a:pt x="13221" y="9578"/>
                    <a:pt x="13195" y="9641"/>
                  </a:cubicBezTo>
                  <a:lnTo>
                    <a:pt x="13153" y="9816"/>
                  </a:lnTo>
                  <a:lnTo>
                    <a:pt x="13113" y="10014"/>
                  </a:lnTo>
                  <a:lnTo>
                    <a:pt x="13227" y="10272"/>
                  </a:lnTo>
                  <a:lnTo>
                    <a:pt x="13282" y="10524"/>
                  </a:lnTo>
                  <a:lnTo>
                    <a:pt x="13227" y="10658"/>
                  </a:lnTo>
                  <a:cubicBezTo>
                    <a:pt x="13128" y="10708"/>
                    <a:pt x="13040" y="10780"/>
                    <a:pt x="12969" y="10870"/>
                  </a:cubicBezTo>
                  <a:cubicBezTo>
                    <a:pt x="12918" y="10934"/>
                    <a:pt x="12878" y="11005"/>
                    <a:pt x="12834" y="11075"/>
                  </a:cubicBezTo>
                  <a:cubicBezTo>
                    <a:pt x="12768" y="11180"/>
                    <a:pt x="12696" y="11282"/>
                    <a:pt x="12646" y="11397"/>
                  </a:cubicBezTo>
                  <a:cubicBezTo>
                    <a:pt x="12614" y="11470"/>
                    <a:pt x="12591" y="11550"/>
                    <a:pt x="12537" y="11607"/>
                  </a:cubicBezTo>
                  <a:cubicBezTo>
                    <a:pt x="12460" y="11689"/>
                    <a:pt x="12338" y="11706"/>
                    <a:pt x="12270" y="11797"/>
                  </a:cubicBezTo>
                  <a:cubicBezTo>
                    <a:pt x="12214" y="11872"/>
                    <a:pt x="12209" y="11977"/>
                    <a:pt x="12258" y="12057"/>
                  </a:cubicBezTo>
                  <a:lnTo>
                    <a:pt x="12300" y="12215"/>
                  </a:lnTo>
                  <a:lnTo>
                    <a:pt x="12404" y="12462"/>
                  </a:lnTo>
                  <a:lnTo>
                    <a:pt x="12515" y="12738"/>
                  </a:lnTo>
                  <a:cubicBezTo>
                    <a:pt x="12556" y="12789"/>
                    <a:pt x="12589" y="12847"/>
                    <a:pt x="12613" y="12909"/>
                  </a:cubicBezTo>
                  <a:cubicBezTo>
                    <a:pt x="12652" y="13010"/>
                    <a:pt x="12665" y="13119"/>
                    <a:pt x="12662" y="13228"/>
                  </a:cubicBezTo>
                  <a:cubicBezTo>
                    <a:pt x="12659" y="13331"/>
                    <a:pt x="12641" y="13436"/>
                    <a:pt x="12587" y="13522"/>
                  </a:cubicBezTo>
                  <a:cubicBezTo>
                    <a:pt x="12538" y="13603"/>
                    <a:pt x="12461" y="13661"/>
                    <a:pt x="12374" y="13685"/>
                  </a:cubicBezTo>
                  <a:cubicBezTo>
                    <a:pt x="12357" y="13669"/>
                    <a:pt x="12345" y="13649"/>
                    <a:pt x="12339" y="13626"/>
                  </a:cubicBezTo>
                  <a:cubicBezTo>
                    <a:pt x="12321" y="13557"/>
                    <a:pt x="12355" y="13485"/>
                    <a:pt x="12418" y="13461"/>
                  </a:cubicBezTo>
                  <a:cubicBezTo>
                    <a:pt x="12408" y="13436"/>
                    <a:pt x="12396" y="13412"/>
                    <a:pt x="12384" y="13389"/>
                  </a:cubicBezTo>
                  <a:cubicBezTo>
                    <a:pt x="12346" y="13322"/>
                    <a:pt x="12297" y="13263"/>
                    <a:pt x="12240" y="13214"/>
                  </a:cubicBezTo>
                  <a:lnTo>
                    <a:pt x="12143" y="13081"/>
                  </a:lnTo>
                  <a:cubicBezTo>
                    <a:pt x="12128" y="13006"/>
                    <a:pt x="12114" y="12931"/>
                    <a:pt x="12101" y="12856"/>
                  </a:cubicBezTo>
                  <a:cubicBezTo>
                    <a:pt x="12089" y="12787"/>
                    <a:pt x="12076" y="12716"/>
                    <a:pt x="12043" y="12656"/>
                  </a:cubicBezTo>
                  <a:cubicBezTo>
                    <a:pt x="11992" y="12563"/>
                    <a:pt x="11903" y="12506"/>
                    <a:pt x="11804" y="12487"/>
                  </a:cubicBezTo>
                  <a:cubicBezTo>
                    <a:pt x="11728" y="12473"/>
                    <a:pt x="11650" y="12483"/>
                    <a:pt x="11578" y="12515"/>
                  </a:cubicBezTo>
                  <a:cubicBezTo>
                    <a:pt x="11541" y="12556"/>
                    <a:pt x="11487" y="12576"/>
                    <a:pt x="11433" y="12566"/>
                  </a:cubicBezTo>
                  <a:cubicBezTo>
                    <a:pt x="11359" y="12553"/>
                    <a:pt x="11303" y="12489"/>
                    <a:pt x="11294" y="12410"/>
                  </a:cubicBezTo>
                  <a:lnTo>
                    <a:pt x="11069" y="12447"/>
                  </a:lnTo>
                  <a:lnTo>
                    <a:pt x="10769" y="12485"/>
                  </a:lnTo>
                  <a:cubicBezTo>
                    <a:pt x="10692" y="12422"/>
                    <a:pt x="10581" y="12447"/>
                    <a:pt x="10533" y="12536"/>
                  </a:cubicBezTo>
                  <a:cubicBezTo>
                    <a:pt x="10477" y="12642"/>
                    <a:pt x="10535" y="12774"/>
                    <a:pt x="10647" y="12796"/>
                  </a:cubicBezTo>
                  <a:cubicBezTo>
                    <a:pt x="10640" y="12843"/>
                    <a:pt x="10601" y="12878"/>
                    <a:pt x="10556" y="12878"/>
                  </a:cubicBezTo>
                  <a:cubicBezTo>
                    <a:pt x="10517" y="12877"/>
                    <a:pt x="10484" y="12849"/>
                    <a:pt x="10448" y="12833"/>
                  </a:cubicBezTo>
                  <a:cubicBezTo>
                    <a:pt x="10387" y="12806"/>
                    <a:pt x="10318" y="12811"/>
                    <a:pt x="10262" y="12848"/>
                  </a:cubicBezTo>
                  <a:lnTo>
                    <a:pt x="9890" y="12736"/>
                  </a:lnTo>
                  <a:lnTo>
                    <a:pt x="9698" y="12744"/>
                  </a:lnTo>
                  <a:lnTo>
                    <a:pt x="9561" y="12781"/>
                  </a:lnTo>
                  <a:cubicBezTo>
                    <a:pt x="9511" y="12813"/>
                    <a:pt x="9459" y="12842"/>
                    <a:pt x="9405" y="12868"/>
                  </a:cubicBezTo>
                  <a:cubicBezTo>
                    <a:pt x="9327" y="12905"/>
                    <a:pt x="9245" y="12935"/>
                    <a:pt x="9161" y="12957"/>
                  </a:cubicBezTo>
                  <a:cubicBezTo>
                    <a:pt x="9135" y="12986"/>
                    <a:pt x="9104" y="13011"/>
                    <a:pt x="9071" y="13031"/>
                  </a:cubicBezTo>
                  <a:cubicBezTo>
                    <a:pt x="8994" y="13076"/>
                    <a:pt x="8903" y="13092"/>
                    <a:pt x="8837" y="13154"/>
                  </a:cubicBezTo>
                  <a:cubicBezTo>
                    <a:pt x="8802" y="13187"/>
                    <a:pt x="8777" y="13230"/>
                    <a:pt x="8765" y="13278"/>
                  </a:cubicBezTo>
                  <a:cubicBezTo>
                    <a:pt x="8753" y="13328"/>
                    <a:pt x="8742" y="13379"/>
                    <a:pt x="8730" y="13429"/>
                  </a:cubicBezTo>
                  <a:cubicBezTo>
                    <a:pt x="8716" y="13488"/>
                    <a:pt x="8701" y="13548"/>
                    <a:pt x="8686" y="13607"/>
                  </a:cubicBezTo>
                  <a:lnTo>
                    <a:pt x="8681" y="13783"/>
                  </a:lnTo>
                  <a:cubicBezTo>
                    <a:pt x="8682" y="13874"/>
                    <a:pt x="8671" y="13964"/>
                    <a:pt x="8649" y="14052"/>
                  </a:cubicBezTo>
                  <a:cubicBezTo>
                    <a:pt x="8626" y="14140"/>
                    <a:pt x="8593" y="14224"/>
                    <a:pt x="8549" y="14302"/>
                  </a:cubicBezTo>
                  <a:cubicBezTo>
                    <a:pt x="8561" y="14389"/>
                    <a:pt x="8581" y="14474"/>
                    <a:pt x="8607" y="14557"/>
                  </a:cubicBezTo>
                  <a:cubicBezTo>
                    <a:pt x="8651" y="14698"/>
                    <a:pt x="8715" y="14833"/>
                    <a:pt x="8795" y="14955"/>
                  </a:cubicBezTo>
                  <a:lnTo>
                    <a:pt x="8872" y="15104"/>
                  </a:lnTo>
                  <a:lnTo>
                    <a:pt x="8990" y="15311"/>
                  </a:lnTo>
                  <a:cubicBezTo>
                    <a:pt x="9060" y="15309"/>
                    <a:pt x="9128" y="15325"/>
                    <a:pt x="9192" y="15356"/>
                  </a:cubicBezTo>
                  <a:cubicBezTo>
                    <a:pt x="9236" y="15378"/>
                    <a:pt x="9277" y="15408"/>
                    <a:pt x="9322" y="15430"/>
                  </a:cubicBezTo>
                  <a:cubicBezTo>
                    <a:pt x="9377" y="15457"/>
                    <a:pt x="9437" y="15472"/>
                    <a:pt x="9498" y="15479"/>
                  </a:cubicBezTo>
                  <a:cubicBezTo>
                    <a:pt x="9657" y="15497"/>
                    <a:pt x="9815" y="15460"/>
                    <a:pt x="9969" y="15415"/>
                  </a:cubicBezTo>
                  <a:cubicBezTo>
                    <a:pt x="10055" y="15390"/>
                    <a:pt x="10140" y="15363"/>
                    <a:pt x="10224" y="15333"/>
                  </a:cubicBezTo>
                  <a:cubicBezTo>
                    <a:pt x="10255" y="15283"/>
                    <a:pt x="10280" y="15230"/>
                    <a:pt x="10298" y="15173"/>
                  </a:cubicBezTo>
                  <a:cubicBezTo>
                    <a:pt x="10323" y="15097"/>
                    <a:pt x="10335" y="15016"/>
                    <a:pt x="10333" y="14936"/>
                  </a:cubicBezTo>
                  <a:lnTo>
                    <a:pt x="10419" y="14730"/>
                  </a:lnTo>
                  <a:lnTo>
                    <a:pt x="10705" y="14612"/>
                  </a:lnTo>
                  <a:lnTo>
                    <a:pt x="10907" y="14582"/>
                  </a:lnTo>
                  <a:lnTo>
                    <a:pt x="11139" y="14560"/>
                  </a:lnTo>
                  <a:lnTo>
                    <a:pt x="11290" y="14604"/>
                  </a:lnTo>
                  <a:lnTo>
                    <a:pt x="11318" y="14728"/>
                  </a:lnTo>
                  <a:cubicBezTo>
                    <a:pt x="11308" y="14764"/>
                    <a:pt x="11292" y="14798"/>
                    <a:pt x="11272" y="14828"/>
                  </a:cubicBezTo>
                  <a:cubicBezTo>
                    <a:pt x="11236" y="14881"/>
                    <a:pt x="11187" y="14922"/>
                    <a:pt x="11130" y="14947"/>
                  </a:cubicBezTo>
                  <a:cubicBezTo>
                    <a:pt x="11128" y="15011"/>
                    <a:pt x="11128" y="15075"/>
                    <a:pt x="11130" y="15139"/>
                  </a:cubicBezTo>
                  <a:cubicBezTo>
                    <a:pt x="11132" y="15208"/>
                    <a:pt x="11137" y="15278"/>
                    <a:pt x="11119" y="15344"/>
                  </a:cubicBezTo>
                  <a:cubicBezTo>
                    <a:pt x="11101" y="15410"/>
                    <a:pt x="11062" y="15466"/>
                    <a:pt x="11009" y="15505"/>
                  </a:cubicBezTo>
                  <a:cubicBezTo>
                    <a:pt x="11037" y="15517"/>
                    <a:pt x="11060" y="15540"/>
                    <a:pt x="11072" y="15569"/>
                  </a:cubicBezTo>
                  <a:cubicBezTo>
                    <a:pt x="11115" y="15670"/>
                    <a:pt x="11039" y="15782"/>
                    <a:pt x="10935" y="15772"/>
                  </a:cubicBezTo>
                  <a:cubicBezTo>
                    <a:pt x="10909" y="15783"/>
                    <a:pt x="10889" y="15807"/>
                    <a:pt x="10882" y="15836"/>
                  </a:cubicBezTo>
                  <a:cubicBezTo>
                    <a:pt x="10871" y="15877"/>
                    <a:pt x="10886" y="15921"/>
                    <a:pt x="10916" y="15949"/>
                  </a:cubicBezTo>
                  <a:cubicBezTo>
                    <a:pt x="10994" y="16022"/>
                    <a:pt x="11116" y="15982"/>
                    <a:pt x="11142" y="15875"/>
                  </a:cubicBezTo>
                  <a:lnTo>
                    <a:pt x="11369" y="15757"/>
                  </a:lnTo>
                  <a:cubicBezTo>
                    <a:pt x="11387" y="15722"/>
                    <a:pt x="11410" y="15692"/>
                    <a:pt x="11439" y="15668"/>
                  </a:cubicBezTo>
                  <a:cubicBezTo>
                    <a:pt x="11497" y="15617"/>
                    <a:pt x="11572" y="15593"/>
                    <a:pt x="11647" y="15601"/>
                  </a:cubicBezTo>
                  <a:cubicBezTo>
                    <a:pt x="11673" y="15627"/>
                    <a:pt x="11685" y="15663"/>
                    <a:pt x="11682" y="15700"/>
                  </a:cubicBezTo>
                  <a:cubicBezTo>
                    <a:pt x="11679" y="15738"/>
                    <a:pt x="11662" y="15770"/>
                    <a:pt x="11634" y="15789"/>
                  </a:cubicBezTo>
                  <a:cubicBezTo>
                    <a:pt x="11584" y="15823"/>
                    <a:pt x="11514" y="15805"/>
                    <a:pt x="11487" y="15742"/>
                  </a:cubicBezTo>
                  <a:lnTo>
                    <a:pt x="11471" y="15865"/>
                  </a:lnTo>
                  <a:lnTo>
                    <a:pt x="11715" y="15865"/>
                  </a:lnTo>
                  <a:lnTo>
                    <a:pt x="11945" y="15842"/>
                  </a:lnTo>
                  <a:lnTo>
                    <a:pt x="12161" y="15860"/>
                  </a:lnTo>
                  <a:lnTo>
                    <a:pt x="12272" y="15949"/>
                  </a:lnTo>
                  <a:cubicBezTo>
                    <a:pt x="12282" y="15999"/>
                    <a:pt x="12277" y="16052"/>
                    <a:pt x="12259" y="16099"/>
                  </a:cubicBezTo>
                  <a:cubicBezTo>
                    <a:pt x="12238" y="16156"/>
                    <a:pt x="12199" y="16203"/>
                    <a:pt x="12150" y="16233"/>
                  </a:cubicBezTo>
                  <a:lnTo>
                    <a:pt x="12124" y="16495"/>
                  </a:lnTo>
                  <a:lnTo>
                    <a:pt x="12150" y="16676"/>
                  </a:lnTo>
                  <a:lnTo>
                    <a:pt x="12166" y="16791"/>
                  </a:lnTo>
                  <a:lnTo>
                    <a:pt x="12236" y="16910"/>
                  </a:lnTo>
                  <a:lnTo>
                    <a:pt x="12340" y="17004"/>
                  </a:lnTo>
                  <a:lnTo>
                    <a:pt x="12530" y="17140"/>
                  </a:lnTo>
                  <a:lnTo>
                    <a:pt x="12662" y="17184"/>
                  </a:lnTo>
                  <a:cubicBezTo>
                    <a:pt x="12691" y="17185"/>
                    <a:pt x="12720" y="17183"/>
                    <a:pt x="12748" y="17177"/>
                  </a:cubicBezTo>
                  <a:cubicBezTo>
                    <a:pt x="12813" y="17164"/>
                    <a:pt x="12873" y="17133"/>
                    <a:pt x="12924" y="17088"/>
                  </a:cubicBezTo>
                  <a:cubicBezTo>
                    <a:pt x="12961" y="17031"/>
                    <a:pt x="13014" y="16988"/>
                    <a:pt x="13075" y="16965"/>
                  </a:cubicBezTo>
                  <a:cubicBezTo>
                    <a:pt x="13126" y="16945"/>
                    <a:pt x="13182" y="16940"/>
                    <a:pt x="13235" y="16950"/>
                  </a:cubicBezTo>
                  <a:cubicBezTo>
                    <a:pt x="13325" y="16961"/>
                    <a:pt x="13415" y="16973"/>
                    <a:pt x="13505" y="16987"/>
                  </a:cubicBezTo>
                  <a:cubicBezTo>
                    <a:pt x="13590" y="17000"/>
                    <a:pt x="13675" y="17014"/>
                    <a:pt x="13760" y="17029"/>
                  </a:cubicBezTo>
                  <a:cubicBezTo>
                    <a:pt x="13780" y="17020"/>
                    <a:pt x="13800" y="17008"/>
                    <a:pt x="13818" y="16994"/>
                  </a:cubicBezTo>
                  <a:cubicBezTo>
                    <a:pt x="13861" y="16962"/>
                    <a:pt x="13896" y="16918"/>
                    <a:pt x="13920" y="16868"/>
                  </a:cubicBezTo>
                  <a:cubicBezTo>
                    <a:pt x="13958" y="16829"/>
                    <a:pt x="13988" y="16782"/>
                    <a:pt x="14008" y="16730"/>
                  </a:cubicBezTo>
                  <a:cubicBezTo>
                    <a:pt x="14027" y="16682"/>
                    <a:pt x="14036" y="16630"/>
                    <a:pt x="14036" y="16577"/>
                  </a:cubicBezTo>
                  <a:lnTo>
                    <a:pt x="14105" y="16446"/>
                  </a:lnTo>
                  <a:lnTo>
                    <a:pt x="14184" y="16355"/>
                  </a:lnTo>
                  <a:lnTo>
                    <a:pt x="14303" y="16315"/>
                  </a:lnTo>
                  <a:lnTo>
                    <a:pt x="14386" y="16229"/>
                  </a:lnTo>
                  <a:lnTo>
                    <a:pt x="14463" y="16155"/>
                  </a:lnTo>
                  <a:lnTo>
                    <a:pt x="14572" y="16091"/>
                  </a:lnTo>
                  <a:lnTo>
                    <a:pt x="14694" y="16026"/>
                  </a:lnTo>
                  <a:lnTo>
                    <a:pt x="14775" y="15863"/>
                  </a:lnTo>
                  <a:lnTo>
                    <a:pt x="14865" y="15780"/>
                  </a:lnTo>
                  <a:lnTo>
                    <a:pt x="15009" y="15717"/>
                  </a:lnTo>
                  <a:lnTo>
                    <a:pt x="15065" y="15847"/>
                  </a:lnTo>
                  <a:lnTo>
                    <a:pt x="14965" y="15940"/>
                  </a:lnTo>
                  <a:cubicBezTo>
                    <a:pt x="14932" y="15958"/>
                    <a:pt x="14915" y="15998"/>
                    <a:pt x="14924" y="16036"/>
                  </a:cubicBezTo>
                  <a:cubicBezTo>
                    <a:pt x="14946" y="16129"/>
                    <a:pt x="15067" y="16139"/>
                    <a:pt x="15103" y="16051"/>
                  </a:cubicBezTo>
                  <a:lnTo>
                    <a:pt x="15193" y="15920"/>
                  </a:lnTo>
                  <a:lnTo>
                    <a:pt x="15214" y="15722"/>
                  </a:lnTo>
                  <a:cubicBezTo>
                    <a:pt x="15240" y="15695"/>
                    <a:pt x="15275" y="15682"/>
                    <a:pt x="15311" y="15686"/>
                  </a:cubicBezTo>
                  <a:cubicBezTo>
                    <a:pt x="15369" y="15692"/>
                    <a:pt x="15415" y="15740"/>
                    <a:pt x="15472" y="15750"/>
                  </a:cubicBezTo>
                  <a:cubicBezTo>
                    <a:pt x="15522" y="15759"/>
                    <a:pt x="15573" y="15736"/>
                    <a:pt x="15622" y="15750"/>
                  </a:cubicBezTo>
                  <a:cubicBezTo>
                    <a:pt x="15665" y="15761"/>
                    <a:pt x="15697" y="15796"/>
                    <a:pt x="15708" y="15841"/>
                  </a:cubicBezTo>
                  <a:lnTo>
                    <a:pt x="15897" y="15759"/>
                  </a:lnTo>
                  <a:cubicBezTo>
                    <a:pt x="15912" y="15738"/>
                    <a:pt x="15931" y="15720"/>
                    <a:pt x="15952" y="15705"/>
                  </a:cubicBezTo>
                  <a:cubicBezTo>
                    <a:pt x="16001" y="15671"/>
                    <a:pt x="16061" y="15658"/>
                    <a:pt x="16119" y="15668"/>
                  </a:cubicBezTo>
                  <a:cubicBezTo>
                    <a:pt x="16169" y="15681"/>
                    <a:pt x="16221" y="15683"/>
                    <a:pt x="16273" y="15676"/>
                  </a:cubicBezTo>
                  <a:cubicBezTo>
                    <a:pt x="16322" y="15668"/>
                    <a:pt x="16370" y="15652"/>
                    <a:pt x="16414" y="15626"/>
                  </a:cubicBezTo>
                  <a:cubicBezTo>
                    <a:pt x="16471" y="15600"/>
                    <a:pt x="16522" y="15564"/>
                    <a:pt x="16568" y="15520"/>
                  </a:cubicBezTo>
                  <a:cubicBezTo>
                    <a:pt x="16610" y="15478"/>
                    <a:pt x="16646" y="15430"/>
                    <a:pt x="16674" y="15376"/>
                  </a:cubicBezTo>
                  <a:cubicBezTo>
                    <a:pt x="16701" y="15337"/>
                    <a:pt x="16735" y="15305"/>
                    <a:pt x="16774" y="15280"/>
                  </a:cubicBezTo>
                  <a:cubicBezTo>
                    <a:pt x="16825" y="15248"/>
                    <a:pt x="16882" y="15230"/>
                    <a:pt x="16941" y="15228"/>
                  </a:cubicBezTo>
                  <a:lnTo>
                    <a:pt x="16912" y="15376"/>
                  </a:lnTo>
                  <a:lnTo>
                    <a:pt x="17051" y="15371"/>
                  </a:lnTo>
                  <a:lnTo>
                    <a:pt x="17222" y="15364"/>
                  </a:lnTo>
                  <a:lnTo>
                    <a:pt x="17277" y="15457"/>
                  </a:lnTo>
                  <a:lnTo>
                    <a:pt x="17382" y="15457"/>
                  </a:lnTo>
                  <a:lnTo>
                    <a:pt x="17563" y="15484"/>
                  </a:lnTo>
                  <a:cubicBezTo>
                    <a:pt x="17620" y="15517"/>
                    <a:pt x="17682" y="15541"/>
                    <a:pt x="17745" y="15558"/>
                  </a:cubicBezTo>
                  <a:cubicBezTo>
                    <a:pt x="17822" y="15578"/>
                    <a:pt x="17901" y="15585"/>
                    <a:pt x="17980" y="15580"/>
                  </a:cubicBezTo>
                  <a:cubicBezTo>
                    <a:pt x="18020" y="15573"/>
                    <a:pt x="18059" y="15561"/>
                    <a:pt x="18096" y="15543"/>
                  </a:cubicBezTo>
                  <a:cubicBezTo>
                    <a:pt x="18150" y="15518"/>
                    <a:pt x="18199" y="15483"/>
                    <a:pt x="18251" y="15454"/>
                  </a:cubicBezTo>
                  <a:cubicBezTo>
                    <a:pt x="18310" y="15421"/>
                    <a:pt x="18373" y="15396"/>
                    <a:pt x="18437" y="15378"/>
                  </a:cubicBezTo>
                  <a:cubicBezTo>
                    <a:pt x="18482" y="15358"/>
                    <a:pt x="18526" y="15337"/>
                    <a:pt x="18569" y="15316"/>
                  </a:cubicBezTo>
                  <a:cubicBezTo>
                    <a:pt x="18610" y="15296"/>
                    <a:pt x="18651" y="15275"/>
                    <a:pt x="18694" y="15261"/>
                  </a:cubicBezTo>
                  <a:cubicBezTo>
                    <a:pt x="18742" y="15247"/>
                    <a:pt x="18791" y="15242"/>
                    <a:pt x="18840" y="15246"/>
                  </a:cubicBezTo>
                  <a:lnTo>
                    <a:pt x="18942" y="15232"/>
                  </a:lnTo>
                  <a:lnTo>
                    <a:pt x="19062" y="15343"/>
                  </a:lnTo>
                  <a:lnTo>
                    <a:pt x="19037" y="15464"/>
                  </a:lnTo>
                  <a:lnTo>
                    <a:pt x="19096" y="15522"/>
                  </a:lnTo>
                  <a:lnTo>
                    <a:pt x="19177" y="15535"/>
                  </a:lnTo>
                  <a:cubicBezTo>
                    <a:pt x="19178" y="15563"/>
                    <a:pt x="19179" y="15591"/>
                    <a:pt x="19180" y="15619"/>
                  </a:cubicBezTo>
                  <a:cubicBezTo>
                    <a:pt x="19180" y="15657"/>
                    <a:pt x="19180" y="15696"/>
                    <a:pt x="19180" y="15735"/>
                  </a:cubicBezTo>
                  <a:cubicBezTo>
                    <a:pt x="19210" y="15759"/>
                    <a:pt x="19244" y="15776"/>
                    <a:pt x="19281" y="15784"/>
                  </a:cubicBezTo>
                  <a:cubicBezTo>
                    <a:pt x="19315" y="15791"/>
                    <a:pt x="19350" y="15791"/>
                    <a:pt x="19383" y="15784"/>
                  </a:cubicBezTo>
                  <a:lnTo>
                    <a:pt x="19461" y="15703"/>
                  </a:lnTo>
                  <a:lnTo>
                    <a:pt x="19622" y="15601"/>
                  </a:lnTo>
                  <a:lnTo>
                    <a:pt x="19682" y="15557"/>
                  </a:lnTo>
                  <a:lnTo>
                    <a:pt x="19823" y="15461"/>
                  </a:lnTo>
                  <a:lnTo>
                    <a:pt x="19946" y="15414"/>
                  </a:lnTo>
                  <a:lnTo>
                    <a:pt x="20087" y="15436"/>
                  </a:lnTo>
                  <a:lnTo>
                    <a:pt x="20392" y="15113"/>
                  </a:lnTo>
                  <a:cubicBezTo>
                    <a:pt x="20433" y="15083"/>
                    <a:pt x="20473" y="15051"/>
                    <a:pt x="20510" y="15016"/>
                  </a:cubicBezTo>
                  <a:cubicBezTo>
                    <a:pt x="20554" y="14975"/>
                    <a:pt x="20595" y="14931"/>
                    <a:pt x="20633" y="14883"/>
                  </a:cubicBezTo>
                  <a:cubicBezTo>
                    <a:pt x="20671" y="14828"/>
                    <a:pt x="20703" y="14769"/>
                    <a:pt x="20731" y="14708"/>
                  </a:cubicBezTo>
                  <a:cubicBezTo>
                    <a:pt x="20760" y="14642"/>
                    <a:pt x="20782" y="14573"/>
                    <a:pt x="20798" y="14502"/>
                  </a:cubicBezTo>
                  <a:lnTo>
                    <a:pt x="20854" y="14369"/>
                  </a:lnTo>
                  <a:lnTo>
                    <a:pt x="21220" y="14097"/>
                  </a:lnTo>
                  <a:lnTo>
                    <a:pt x="21600" y="13667"/>
                  </a:lnTo>
                  <a:cubicBezTo>
                    <a:pt x="20995" y="15418"/>
                    <a:pt x="20065" y="17021"/>
                    <a:pt x="18866" y="18381"/>
                  </a:cubicBezTo>
                  <a:cubicBezTo>
                    <a:pt x="17655" y="19753"/>
                    <a:pt x="16194" y="20848"/>
                    <a:pt x="14574" y="21600"/>
                  </a:cubicBezTo>
                  <a:lnTo>
                    <a:pt x="14750" y="20991"/>
                  </a:lnTo>
                  <a:lnTo>
                    <a:pt x="14599" y="20978"/>
                  </a:lnTo>
                  <a:lnTo>
                    <a:pt x="14486" y="20965"/>
                  </a:lnTo>
                  <a:lnTo>
                    <a:pt x="14417" y="20987"/>
                  </a:lnTo>
                  <a:lnTo>
                    <a:pt x="14284" y="21002"/>
                  </a:lnTo>
                  <a:lnTo>
                    <a:pt x="14142" y="21022"/>
                  </a:lnTo>
                  <a:cubicBezTo>
                    <a:pt x="14098" y="21025"/>
                    <a:pt x="14053" y="21027"/>
                    <a:pt x="14008" y="21029"/>
                  </a:cubicBezTo>
                  <a:cubicBezTo>
                    <a:pt x="13951" y="21032"/>
                    <a:pt x="13895" y="21035"/>
                    <a:pt x="13838" y="21037"/>
                  </a:cubicBezTo>
                  <a:lnTo>
                    <a:pt x="13664" y="21022"/>
                  </a:lnTo>
                  <a:lnTo>
                    <a:pt x="13606" y="20927"/>
                  </a:lnTo>
                  <a:lnTo>
                    <a:pt x="13627" y="20853"/>
                  </a:lnTo>
                  <a:lnTo>
                    <a:pt x="13627" y="20782"/>
                  </a:lnTo>
                  <a:cubicBezTo>
                    <a:pt x="13595" y="20753"/>
                    <a:pt x="13563" y="20725"/>
                    <a:pt x="13532" y="20695"/>
                  </a:cubicBezTo>
                  <a:cubicBezTo>
                    <a:pt x="13497" y="20661"/>
                    <a:pt x="13462" y="20627"/>
                    <a:pt x="13428" y="20591"/>
                  </a:cubicBezTo>
                  <a:lnTo>
                    <a:pt x="13262" y="20421"/>
                  </a:lnTo>
                  <a:lnTo>
                    <a:pt x="13165" y="20251"/>
                  </a:lnTo>
                  <a:lnTo>
                    <a:pt x="13097" y="20206"/>
                  </a:lnTo>
                  <a:lnTo>
                    <a:pt x="12974" y="20132"/>
                  </a:lnTo>
                  <a:lnTo>
                    <a:pt x="12851" y="20147"/>
                  </a:lnTo>
                  <a:lnTo>
                    <a:pt x="12679" y="20118"/>
                  </a:lnTo>
                  <a:lnTo>
                    <a:pt x="12675" y="20031"/>
                  </a:lnTo>
                  <a:lnTo>
                    <a:pt x="12730" y="19989"/>
                  </a:lnTo>
                  <a:lnTo>
                    <a:pt x="12668" y="19829"/>
                  </a:lnTo>
                  <a:lnTo>
                    <a:pt x="12668" y="19747"/>
                  </a:lnTo>
                  <a:lnTo>
                    <a:pt x="12772" y="19680"/>
                  </a:lnTo>
                  <a:lnTo>
                    <a:pt x="12881" y="19598"/>
                  </a:lnTo>
                  <a:lnTo>
                    <a:pt x="12969" y="19517"/>
                  </a:lnTo>
                  <a:lnTo>
                    <a:pt x="12869" y="19465"/>
                  </a:lnTo>
                  <a:lnTo>
                    <a:pt x="12831" y="19350"/>
                  </a:lnTo>
                  <a:lnTo>
                    <a:pt x="12879" y="19115"/>
                  </a:lnTo>
                  <a:lnTo>
                    <a:pt x="12946" y="19011"/>
                  </a:lnTo>
                  <a:lnTo>
                    <a:pt x="12995" y="18937"/>
                  </a:lnTo>
                  <a:lnTo>
                    <a:pt x="13009" y="18841"/>
                  </a:lnTo>
                  <a:cubicBezTo>
                    <a:pt x="13038" y="18804"/>
                    <a:pt x="13071" y="18771"/>
                    <a:pt x="13108" y="18742"/>
                  </a:cubicBezTo>
                  <a:cubicBezTo>
                    <a:pt x="13140" y="18717"/>
                    <a:pt x="13175" y="18696"/>
                    <a:pt x="13212" y="18678"/>
                  </a:cubicBezTo>
                  <a:lnTo>
                    <a:pt x="13399" y="18498"/>
                  </a:lnTo>
                  <a:lnTo>
                    <a:pt x="13532" y="18261"/>
                  </a:lnTo>
                  <a:lnTo>
                    <a:pt x="13641" y="18101"/>
                  </a:lnTo>
                  <a:lnTo>
                    <a:pt x="13641" y="18005"/>
                  </a:lnTo>
                  <a:lnTo>
                    <a:pt x="13634" y="17908"/>
                  </a:lnTo>
                  <a:lnTo>
                    <a:pt x="13648" y="17834"/>
                  </a:lnTo>
                  <a:lnTo>
                    <a:pt x="13661" y="17694"/>
                  </a:lnTo>
                  <a:lnTo>
                    <a:pt x="13654" y="17501"/>
                  </a:lnTo>
                  <a:cubicBezTo>
                    <a:pt x="13611" y="17467"/>
                    <a:pt x="13568" y="17434"/>
                    <a:pt x="13525" y="17400"/>
                  </a:cubicBezTo>
                  <a:cubicBezTo>
                    <a:pt x="13480" y="17366"/>
                    <a:pt x="13435" y="17332"/>
                    <a:pt x="13390" y="17299"/>
                  </a:cubicBezTo>
                  <a:lnTo>
                    <a:pt x="13335" y="17173"/>
                  </a:lnTo>
                  <a:lnTo>
                    <a:pt x="13154" y="17136"/>
                  </a:lnTo>
                  <a:lnTo>
                    <a:pt x="13110" y="17213"/>
                  </a:lnTo>
                  <a:lnTo>
                    <a:pt x="13008" y="17257"/>
                  </a:lnTo>
                  <a:lnTo>
                    <a:pt x="13002" y="17382"/>
                  </a:lnTo>
                  <a:lnTo>
                    <a:pt x="12925" y="17476"/>
                  </a:lnTo>
                  <a:lnTo>
                    <a:pt x="12807" y="17491"/>
                  </a:lnTo>
                  <a:lnTo>
                    <a:pt x="12693" y="17491"/>
                  </a:lnTo>
                  <a:cubicBezTo>
                    <a:pt x="12657" y="17497"/>
                    <a:pt x="12619" y="17499"/>
                    <a:pt x="12582" y="17498"/>
                  </a:cubicBezTo>
                  <a:cubicBezTo>
                    <a:pt x="12512" y="17497"/>
                    <a:pt x="12442" y="17484"/>
                    <a:pt x="12376" y="17461"/>
                  </a:cubicBezTo>
                  <a:lnTo>
                    <a:pt x="12230" y="17439"/>
                  </a:lnTo>
                  <a:lnTo>
                    <a:pt x="12087" y="17417"/>
                  </a:lnTo>
                  <a:lnTo>
                    <a:pt x="12040" y="17293"/>
                  </a:lnTo>
                  <a:lnTo>
                    <a:pt x="11943" y="17278"/>
                  </a:lnTo>
                  <a:lnTo>
                    <a:pt x="11832" y="17271"/>
                  </a:lnTo>
                  <a:lnTo>
                    <a:pt x="11684" y="17240"/>
                  </a:lnTo>
                  <a:lnTo>
                    <a:pt x="11594" y="17210"/>
                  </a:lnTo>
                  <a:lnTo>
                    <a:pt x="11536" y="17052"/>
                  </a:lnTo>
                  <a:lnTo>
                    <a:pt x="11497" y="16966"/>
                  </a:lnTo>
                  <a:lnTo>
                    <a:pt x="11294" y="16770"/>
                  </a:lnTo>
                  <a:lnTo>
                    <a:pt x="11162" y="16667"/>
                  </a:lnTo>
                  <a:lnTo>
                    <a:pt x="11021" y="16602"/>
                  </a:lnTo>
                  <a:lnTo>
                    <a:pt x="10879" y="16600"/>
                  </a:lnTo>
                  <a:lnTo>
                    <a:pt x="10582" y="16570"/>
                  </a:lnTo>
                  <a:lnTo>
                    <a:pt x="10482" y="16514"/>
                  </a:lnTo>
                  <a:lnTo>
                    <a:pt x="10260" y="16484"/>
                  </a:lnTo>
                  <a:lnTo>
                    <a:pt x="10018" y="16462"/>
                  </a:lnTo>
                  <a:lnTo>
                    <a:pt x="9851" y="16380"/>
                  </a:lnTo>
                  <a:lnTo>
                    <a:pt x="9740" y="16247"/>
                  </a:lnTo>
                  <a:lnTo>
                    <a:pt x="9629" y="16158"/>
                  </a:lnTo>
                  <a:lnTo>
                    <a:pt x="9471" y="16064"/>
                  </a:lnTo>
                  <a:lnTo>
                    <a:pt x="9348" y="16026"/>
                  </a:lnTo>
                  <a:lnTo>
                    <a:pt x="9086" y="16026"/>
                  </a:lnTo>
                  <a:cubicBezTo>
                    <a:pt x="9018" y="16049"/>
                    <a:pt x="8949" y="16069"/>
                    <a:pt x="8880" y="16086"/>
                  </a:cubicBezTo>
                  <a:cubicBezTo>
                    <a:pt x="8816" y="16101"/>
                    <a:pt x="8752" y="16113"/>
                    <a:pt x="8687" y="16123"/>
                  </a:cubicBezTo>
                  <a:cubicBezTo>
                    <a:pt x="8651" y="16123"/>
                    <a:pt x="8616" y="16116"/>
                    <a:pt x="8583" y="16100"/>
                  </a:cubicBezTo>
                  <a:cubicBezTo>
                    <a:pt x="8545" y="16082"/>
                    <a:pt x="8511" y="16054"/>
                    <a:pt x="8486" y="16019"/>
                  </a:cubicBezTo>
                  <a:lnTo>
                    <a:pt x="8304" y="15945"/>
                  </a:lnTo>
                  <a:lnTo>
                    <a:pt x="8244" y="15908"/>
                  </a:lnTo>
                  <a:lnTo>
                    <a:pt x="8146" y="15901"/>
                  </a:lnTo>
                  <a:lnTo>
                    <a:pt x="8051" y="15856"/>
                  </a:lnTo>
                  <a:lnTo>
                    <a:pt x="7947" y="15797"/>
                  </a:lnTo>
                  <a:lnTo>
                    <a:pt x="7787" y="15715"/>
                  </a:lnTo>
                  <a:lnTo>
                    <a:pt x="7692" y="15678"/>
                  </a:lnTo>
                  <a:cubicBezTo>
                    <a:pt x="7650" y="15669"/>
                    <a:pt x="7610" y="15652"/>
                    <a:pt x="7574" y="15627"/>
                  </a:cubicBezTo>
                  <a:cubicBezTo>
                    <a:pt x="7513" y="15584"/>
                    <a:pt x="7467" y="15522"/>
                    <a:pt x="7442" y="15449"/>
                  </a:cubicBezTo>
                  <a:lnTo>
                    <a:pt x="7244" y="15434"/>
                  </a:lnTo>
                  <a:lnTo>
                    <a:pt x="7026" y="15332"/>
                  </a:lnTo>
                  <a:lnTo>
                    <a:pt x="6917" y="15226"/>
                  </a:lnTo>
                  <a:lnTo>
                    <a:pt x="6773" y="15092"/>
                  </a:lnTo>
                  <a:lnTo>
                    <a:pt x="6718" y="14996"/>
                  </a:lnTo>
                  <a:lnTo>
                    <a:pt x="6704" y="14803"/>
                  </a:lnTo>
                  <a:lnTo>
                    <a:pt x="6765" y="14736"/>
                  </a:lnTo>
                  <a:lnTo>
                    <a:pt x="6751" y="14628"/>
                  </a:lnTo>
                  <a:lnTo>
                    <a:pt x="6668" y="14423"/>
                  </a:lnTo>
                  <a:lnTo>
                    <a:pt x="6454" y="14101"/>
                  </a:lnTo>
                  <a:lnTo>
                    <a:pt x="6341" y="13946"/>
                  </a:lnTo>
                  <a:lnTo>
                    <a:pt x="6275" y="13847"/>
                  </a:lnTo>
                  <a:lnTo>
                    <a:pt x="6185" y="13760"/>
                  </a:lnTo>
                  <a:lnTo>
                    <a:pt x="6101" y="13671"/>
                  </a:lnTo>
                  <a:lnTo>
                    <a:pt x="6020" y="13597"/>
                  </a:lnTo>
                  <a:lnTo>
                    <a:pt x="5987" y="13530"/>
                  </a:lnTo>
                  <a:lnTo>
                    <a:pt x="5988" y="13389"/>
                  </a:lnTo>
                  <a:lnTo>
                    <a:pt x="5974" y="13290"/>
                  </a:lnTo>
                  <a:lnTo>
                    <a:pt x="5856" y="13186"/>
                  </a:lnTo>
                  <a:cubicBezTo>
                    <a:pt x="5819" y="13118"/>
                    <a:pt x="5779" y="13052"/>
                    <a:pt x="5736" y="12989"/>
                  </a:cubicBezTo>
                  <a:cubicBezTo>
                    <a:pt x="5704" y="12942"/>
                    <a:pt x="5670" y="12897"/>
                    <a:pt x="5635" y="12853"/>
                  </a:cubicBezTo>
                  <a:lnTo>
                    <a:pt x="5558" y="12742"/>
                  </a:lnTo>
                  <a:lnTo>
                    <a:pt x="5449" y="12628"/>
                  </a:lnTo>
                  <a:cubicBezTo>
                    <a:pt x="5397" y="12606"/>
                    <a:pt x="5362" y="12554"/>
                    <a:pt x="5359" y="12495"/>
                  </a:cubicBezTo>
                  <a:cubicBezTo>
                    <a:pt x="5355" y="12444"/>
                    <a:pt x="5377" y="12395"/>
                    <a:pt x="5415" y="12364"/>
                  </a:cubicBezTo>
                  <a:lnTo>
                    <a:pt x="5394" y="12119"/>
                  </a:lnTo>
                  <a:lnTo>
                    <a:pt x="5325" y="11968"/>
                  </a:lnTo>
                  <a:lnTo>
                    <a:pt x="5166" y="11822"/>
                  </a:lnTo>
                  <a:lnTo>
                    <a:pt x="5013" y="11755"/>
                  </a:lnTo>
                  <a:lnTo>
                    <a:pt x="5012" y="11918"/>
                  </a:lnTo>
                  <a:lnTo>
                    <a:pt x="5039" y="12079"/>
                  </a:lnTo>
                  <a:lnTo>
                    <a:pt x="5109" y="12264"/>
                  </a:lnTo>
                  <a:lnTo>
                    <a:pt x="5150" y="12351"/>
                  </a:lnTo>
                  <a:lnTo>
                    <a:pt x="5247" y="12502"/>
                  </a:lnTo>
                  <a:lnTo>
                    <a:pt x="5321" y="12634"/>
                  </a:lnTo>
                  <a:lnTo>
                    <a:pt x="5314" y="12769"/>
                  </a:lnTo>
                  <a:lnTo>
                    <a:pt x="5389" y="12885"/>
                  </a:lnTo>
                  <a:lnTo>
                    <a:pt x="5472" y="13018"/>
                  </a:lnTo>
                  <a:lnTo>
                    <a:pt x="5565" y="13176"/>
                  </a:lnTo>
                  <a:lnTo>
                    <a:pt x="5577" y="13290"/>
                  </a:lnTo>
                  <a:lnTo>
                    <a:pt x="5639" y="13477"/>
                  </a:lnTo>
                  <a:lnTo>
                    <a:pt x="5667" y="13609"/>
                  </a:lnTo>
                  <a:lnTo>
                    <a:pt x="5667" y="13694"/>
                  </a:lnTo>
                  <a:lnTo>
                    <a:pt x="5774" y="13736"/>
                  </a:lnTo>
                  <a:lnTo>
                    <a:pt x="5875" y="13857"/>
                  </a:lnTo>
                  <a:lnTo>
                    <a:pt x="5943" y="13973"/>
                  </a:lnTo>
                  <a:lnTo>
                    <a:pt x="5943" y="14087"/>
                  </a:lnTo>
                  <a:lnTo>
                    <a:pt x="5875" y="14138"/>
                  </a:lnTo>
                  <a:lnTo>
                    <a:pt x="5725" y="14044"/>
                  </a:lnTo>
                  <a:lnTo>
                    <a:pt x="5598" y="13872"/>
                  </a:lnTo>
                  <a:lnTo>
                    <a:pt x="5544" y="13793"/>
                  </a:lnTo>
                  <a:lnTo>
                    <a:pt x="5454" y="13741"/>
                  </a:lnTo>
                  <a:lnTo>
                    <a:pt x="5352" y="13666"/>
                  </a:lnTo>
                  <a:lnTo>
                    <a:pt x="5296" y="13585"/>
                  </a:lnTo>
                  <a:cubicBezTo>
                    <a:pt x="5309" y="13549"/>
                    <a:pt x="5318" y="13512"/>
                    <a:pt x="5324" y="13474"/>
                  </a:cubicBezTo>
                  <a:cubicBezTo>
                    <a:pt x="5332" y="13417"/>
                    <a:pt x="5332" y="13360"/>
                    <a:pt x="5324" y="13303"/>
                  </a:cubicBezTo>
                  <a:cubicBezTo>
                    <a:pt x="5305" y="13264"/>
                    <a:pt x="5284" y="13226"/>
                    <a:pt x="5261" y="13189"/>
                  </a:cubicBezTo>
                  <a:cubicBezTo>
                    <a:pt x="5223" y="13130"/>
                    <a:pt x="5178" y="13075"/>
                    <a:pt x="5129" y="13026"/>
                  </a:cubicBezTo>
                  <a:lnTo>
                    <a:pt x="4901" y="12863"/>
                  </a:lnTo>
                  <a:lnTo>
                    <a:pt x="4781" y="12722"/>
                  </a:lnTo>
                  <a:lnTo>
                    <a:pt x="4851" y="12663"/>
                  </a:lnTo>
                  <a:lnTo>
                    <a:pt x="5005" y="12678"/>
                  </a:lnTo>
                  <a:lnTo>
                    <a:pt x="5033" y="12515"/>
                  </a:lnTo>
                  <a:cubicBezTo>
                    <a:pt x="5022" y="12432"/>
                    <a:pt x="4988" y="12354"/>
                    <a:pt x="4935" y="12292"/>
                  </a:cubicBezTo>
                  <a:cubicBezTo>
                    <a:pt x="4898" y="12248"/>
                    <a:pt x="4852" y="12213"/>
                    <a:pt x="4801" y="12189"/>
                  </a:cubicBezTo>
                  <a:lnTo>
                    <a:pt x="4715" y="11949"/>
                  </a:lnTo>
                  <a:lnTo>
                    <a:pt x="4662" y="11732"/>
                  </a:lnTo>
                  <a:lnTo>
                    <a:pt x="4648" y="11591"/>
                  </a:lnTo>
                  <a:lnTo>
                    <a:pt x="4627" y="11487"/>
                  </a:lnTo>
                  <a:lnTo>
                    <a:pt x="4586" y="11332"/>
                  </a:lnTo>
                  <a:lnTo>
                    <a:pt x="4532" y="11231"/>
                  </a:lnTo>
                  <a:lnTo>
                    <a:pt x="4469" y="11127"/>
                  </a:lnTo>
                  <a:cubicBezTo>
                    <a:pt x="4455" y="11089"/>
                    <a:pt x="4439" y="11051"/>
                    <a:pt x="4420" y="11016"/>
                  </a:cubicBezTo>
                  <a:cubicBezTo>
                    <a:pt x="4402" y="10980"/>
                    <a:pt x="4380" y="10946"/>
                    <a:pt x="4353" y="10917"/>
                  </a:cubicBezTo>
                  <a:cubicBezTo>
                    <a:pt x="4302" y="10864"/>
                    <a:pt x="4235" y="10834"/>
                    <a:pt x="4169" y="10806"/>
                  </a:cubicBezTo>
                  <a:cubicBezTo>
                    <a:pt x="4118" y="10784"/>
                    <a:pt x="4067" y="10761"/>
                    <a:pt x="4017" y="10739"/>
                  </a:cubicBezTo>
                  <a:lnTo>
                    <a:pt x="4017" y="10628"/>
                  </a:lnTo>
                  <a:cubicBezTo>
                    <a:pt x="4019" y="10594"/>
                    <a:pt x="4020" y="10560"/>
                    <a:pt x="4019" y="10527"/>
                  </a:cubicBezTo>
                  <a:cubicBezTo>
                    <a:pt x="4019" y="10449"/>
                    <a:pt x="4012" y="10373"/>
                    <a:pt x="4001" y="10296"/>
                  </a:cubicBezTo>
                  <a:lnTo>
                    <a:pt x="3910" y="10081"/>
                  </a:lnTo>
                  <a:lnTo>
                    <a:pt x="3815" y="9819"/>
                  </a:lnTo>
                  <a:lnTo>
                    <a:pt x="3821" y="9591"/>
                  </a:lnTo>
                  <a:lnTo>
                    <a:pt x="3843" y="9426"/>
                  </a:lnTo>
                  <a:lnTo>
                    <a:pt x="3805" y="9077"/>
                  </a:lnTo>
                  <a:lnTo>
                    <a:pt x="3761" y="8972"/>
                  </a:lnTo>
                  <a:lnTo>
                    <a:pt x="3858" y="8809"/>
                  </a:lnTo>
                  <a:lnTo>
                    <a:pt x="3886" y="8671"/>
                  </a:lnTo>
                  <a:lnTo>
                    <a:pt x="3900" y="8500"/>
                  </a:lnTo>
                  <a:lnTo>
                    <a:pt x="3933" y="8389"/>
                  </a:lnTo>
                  <a:lnTo>
                    <a:pt x="4014" y="8214"/>
                  </a:lnTo>
                  <a:lnTo>
                    <a:pt x="4056" y="8112"/>
                  </a:lnTo>
                  <a:cubicBezTo>
                    <a:pt x="4089" y="8064"/>
                    <a:pt x="4117" y="8012"/>
                    <a:pt x="4139" y="7956"/>
                  </a:cubicBezTo>
                  <a:cubicBezTo>
                    <a:pt x="4160" y="7903"/>
                    <a:pt x="4176" y="7848"/>
                    <a:pt x="4186" y="7791"/>
                  </a:cubicBezTo>
                  <a:lnTo>
                    <a:pt x="4325" y="7527"/>
                  </a:lnTo>
                  <a:lnTo>
                    <a:pt x="4367" y="7352"/>
                  </a:lnTo>
                  <a:lnTo>
                    <a:pt x="4346" y="7226"/>
                  </a:lnTo>
                  <a:lnTo>
                    <a:pt x="4304" y="7102"/>
                  </a:lnTo>
                  <a:lnTo>
                    <a:pt x="4381" y="6944"/>
                  </a:lnTo>
                  <a:lnTo>
                    <a:pt x="4346" y="6858"/>
                  </a:lnTo>
                  <a:lnTo>
                    <a:pt x="4237" y="6727"/>
                  </a:lnTo>
                  <a:lnTo>
                    <a:pt x="4172" y="6595"/>
                  </a:lnTo>
                  <a:lnTo>
                    <a:pt x="4126" y="6464"/>
                  </a:lnTo>
                  <a:lnTo>
                    <a:pt x="4112" y="6378"/>
                  </a:lnTo>
                  <a:lnTo>
                    <a:pt x="4049" y="6267"/>
                  </a:lnTo>
                  <a:lnTo>
                    <a:pt x="4102" y="6183"/>
                  </a:lnTo>
                  <a:lnTo>
                    <a:pt x="4204" y="6100"/>
                  </a:lnTo>
                  <a:lnTo>
                    <a:pt x="4218" y="6026"/>
                  </a:lnTo>
                  <a:lnTo>
                    <a:pt x="4204" y="5873"/>
                  </a:lnTo>
                  <a:lnTo>
                    <a:pt x="4176" y="5697"/>
                  </a:lnTo>
                  <a:lnTo>
                    <a:pt x="4128" y="5431"/>
                  </a:lnTo>
                  <a:lnTo>
                    <a:pt x="4116" y="5359"/>
                  </a:lnTo>
                  <a:lnTo>
                    <a:pt x="4165" y="5250"/>
                  </a:lnTo>
                  <a:lnTo>
                    <a:pt x="4206" y="5043"/>
                  </a:lnTo>
                  <a:lnTo>
                    <a:pt x="4074" y="5013"/>
                  </a:lnTo>
                  <a:cubicBezTo>
                    <a:pt x="4031" y="5035"/>
                    <a:pt x="3981" y="5026"/>
                    <a:pt x="3947" y="4991"/>
                  </a:cubicBezTo>
                  <a:cubicBezTo>
                    <a:pt x="3897" y="4941"/>
                    <a:pt x="3897" y="4856"/>
                    <a:pt x="3947" y="4806"/>
                  </a:cubicBezTo>
                  <a:lnTo>
                    <a:pt x="3972" y="4719"/>
                  </a:lnTo>
                  <a:lnTo>
                    <a:pt x="4013" y="4535"/>
                  </a:lnTo>
                  <a:lnTo>
                    <a:pt x="3965" y="4446"/>
                  </a:lnTo>
                  <a:cubicBezTo>
                    <a:pt x="3975" y="4384"/>
                    <a:pt x="3981" y="4320"/>
                    <a:pt x="3981" y="4256"/>
                  </a:cubicBezTo>
                  <a:cubicBezTo>
                    <a:pt x="3981" y="4197"/>
                    <a:pt x="3976" y="4137"/>
                    <a:pt x="3967" y="4078"/>
                  </a:cubicBezTo>
                  <a:cubicBezTo>
                    <a:pt x="3978" y="4040"/>
                    <a:pt x="3987" y="4002"/>
                    <a:pt x="3992" y="3962"/>
                  </a:cubicBezTo>
                  <a:cubicBezTo>
                    <a:pt x="3998" y="3922"/>
                    <a:pt x="4000" y="3882"/>
                    <a:pt x="3999" y="3841"/>
                  </a:cubicBezTo>
                  <a:lnTo>
                    <a:pt x="3951" y="3670"/>
                  </a:lnTo>
                  <a:lnTo>
                    <a:pt x="3932" y="3510"/>
                  </a:lnTo>
                  <a:lnTo>
                    <a:pt x="3925" y="3391"/>
                  </a:lnTo>
                  <a:cubicBezTo>
                    <a:pt x="3885" y="3400"/>
                    <a:pt x="3844" y="3392"/>
                    <a:pt x="3809" y="3369"/>
                  </a:cubicBezTo>
                  <a:cubicBezTo>
                    <a:pt x="3762" y="3338"/>
                    <a:pt x="3733" y="3282"/>
                    <a:pt x="3733" y="3223"/>
                  </a:cubicBezTo>
                  <a:lnTo>
                    <a:pt x="3606" y="3139"/>
                  </a:lnTo>
                  <a:lnTo>
                    <a:pt x="3535" y="3122"/>
                  </a:lnTo>
                  <a:lnTo>
                    <a:pt x="3513" y="3031"/>
                  </a:lnTo>
                  <a:lnTo>
                    <a:pt x="3497" y="2935"/>
                  </a:lnTo>
                  <a:lnTo>
                    <a:pt x="3435" y="2863"/>
                  </a:lnTo>
                  <a:lnTo>
                    <a:pt x="3316" y="2856"/>
                  </a:lnTo>
                  <a:lnTo>
                    <a:pt x="3219" y="2871"/>
                  </a:lnTo>
                  <a:lnTo>
                    <a:pt x="3134" y="2780"/>
                  </a:lnTo>
                  <a:lnTo>
                    <a:pt x="2927" y="2750"/>
                  </a:lnTo>
                  <a:lnTo>
                    <a:pt x="2816" y="2683"/>
                  </a:lnTo>
                  <a:lnTo>
                    <a:pt x="2757" y="2787"/>
                  </a:lnTo>
                  <a:lnTo>
                    <a:pt x="2677" y="2878"/>
                  </a:lnTo>
                  <a:cubicBezTo>
                    <a:pt x="2624" y="2900"/>
                    <a:pt x="2570" y="2922"/>
                    <a:pt x="2517" y="2942"/>
                  </a:cubicBezTo>
                  <a:cubicBezTo>
                    <a:pt x="2470" y="2960"/>
                    <a:pt x="2423" y="2978"/>
                    <a:pt x="2376" y="2994"/>
                  </a:cubicBezTo>
                  <a:lnTo>
                    <a:pt x="2156" y="2979"/>
                  </a:lnTo>
                  <a:lnTo>
                    <a:pt x="2099" y="2906"/>
                  </a:lnTo>
                  <a:lnTo>
                    <a:pt x="2230" y="2775"/>
                  </a:lnTo>
                  <a:cubicBezTo>
                    <a:pt x="2285" y="2773"/>
                    <a:pt x="2340" y="2768"/>
                    <a:pt x="2394" y="2760"/>
                  </a:cubicBezTo>
                  <a:cubicBezTo>
                    <a:pt x="2490" y="2746"/>
                    <a:pt x="2584" y="2722"/>
                    <a:pt x="2675" y="2688"/>
                  </a:cubicBezTo>
                  <a:lnTo>
                    <a:pt x="2901" y="2602"/>
                  </a:lnTo>
                  <a:lnTo>
                    <a:pt x="3019" y="2479"/>
                  </a:lnTo>
                  <a:lnTo>
                    <a:pt x="3112" y="2372"/>
                  </a:lnTo>
                  <a:lnTo>
                    <a:pt x="2898" y="2424"/>
                  </a:lnTo>
                  <a:lnTo>
                    <a:pt x="2783" y="2528"/>
                  </a:lnTo>
                  <a:lnTo>
                    <a:pt x="2697" y="2585"/>
                  </a:lnTo>
                  <a:lnTo>
                    <a:pt x="2479" y="2672"/>
                  </a:lnTo>
                  <a:lnTo>
                    <a:pt x="2258" y="2701"/>
                  </a:lnTo>
                  <a:lnTo>
                    <a:pt x="2121" y="2716"/>
                  </a:lnTo>
                  <a:lnTo>
                    <a:pt x="2054" y="2795"/>
                  </a:lnTo>
                  <a:cubicBezTo>
                    <a:pt x="2021" y="2791"/>
                    <a:pt x="1989" y="2782"/>
                    <a:pt x="1959" y="2768"/>
                  </a:cubicBezTo>
                  <a:cubicBezTo>
                    <a:pt x="1907" y="2743"/>
                    <a:pt x="1861" y="2704"/>
                    <a:pt x="1827" y="2654"/>
                  </a:cubicBezTo>
                  <a:lnTo>
                    <a:pt x="1753" y="2654"/>
                  </a:lnTo>
                  <a:lnTo>
                    <a:pt x="1629" y="2679"/>
                  </a:lnTo>
                  <a:lnTo>
                    <a:pt x="1643" y="2812"/>
                  </a:lnTo>
                  <a:lnTo>
                    <a:pt x="1530" y="2782"/>
                  </a:lnTo>
                  <a:lnTo>
                    <a:pt x="1495" y="2713"/>
                  </a:lnTo>
                  <a:lnTo>
                    <a:pt x="1518" y="2587"/>
                  </a:lnTo>
                  <a:lnTo>
                    <a:pt x="1427" y="2565"/>
                  </a:lnTo>
                  <a:lnTo>
                    <a:pt x="1312" y="2551"/>
                  </a:lnTo>
                  <a:lnTo>
                    <a:pt x="1247" y="2571"/>
                  </a:lnTo>
                  <a:lnTo>
                    <a:pt x="1227" y="2482"/>
                  </a:lnTo>
                  <a:lnTo>
                    <a:pt x="1201" y="2390"/>
                  </a:lnTo>
                  <a:lnTo>
                    <a:pt x="1076" y="2390"/>
                  </a:lnTo>
                  <a:lnTo>
                    <a:pt x="964" y="2360"/>
                  </a:lnTo>
                  <a:lnTo>
                    <a:pt x="812" y="2294"/>
                  </a:lnTo>
                  <a:lnTo>
                    <a:pt x="745" y="2192"/>
                  </a:lnTo>
                  <a:lnTo>
                    <a:pt x="630" y="2185"/>
                  </a:lnTo>
                  <a:lnTo>
                    <a:pt x="593" y="2111"/>
                  </a:lnTo>
                  <a:lnTo>
                    <a:pt x="512" y="2002"/>
                  </a:lnTo>
                  <a:lnTo>
                    <a:pt x="428" y="1869"/>
                  </a:lnTo>
                  <a:lnTo>
                    <a:pt x="373" y="1738"/>
                  </a:lnTo>
                  <a:cubicBezTo>
                    <a:pt x="342" y="1717"/>
                    <a:pt x="313" y="1693"/>
                    <a:pt x="287" y="1666"/>
                  </a:cubicBezTo>
                  <a:cubicBezTo>
                    <a:pt x="248" y="1626"/>
                    <a:pt x="215" y="1580"/>
                    <a:pt x="188" y="1530"/>
                  </a:cubicBezTo>
                  <a:lnTo>
                    <a:pt x="140" y="1443"/>
                  </a:lnTo>
                  <a:lnTo>
                    <a:pt x="135" y="1337"/>
                  </a:lnTo>
                  <a:lnTo>
                    <a:pt x="62" y="1243"/>
                  </a:lnTo>
                  <a:lnTo>
                    <a:pt x="0" y="1191"/>
                  </a:lnTo>
                  <a:lnTo>
                    <a:pt x="0" y="1060"/>
                  </a:lnTo>
                  <a:lnTo>
                    <a:pt x="8" y="972"/>
                  </a:lnTo>
                  <a:lnTo>
                    <a:pt x="15" y="861"/>
                  </a:lnTo>
                  <a:lnTo>
                    <a:pt x="82" y="802"/>
                  </a:lnTo>
                  <a:lnTo>
                    <a:pt x="110" y="601"/>
                  </a:lnTo>
                  <a:lnTo>
                    <a:pt x="75" y="468"/>
                  </a:lnTo>
                  <a:lnTo>
                    <a:pt x="130" y="315"/>
                  </a:lnTo>
                  <a:lnTo>
                    <a:pt x="151" y="134"/>
                  </a:lnTo>
                  <a:lnTo>
                    <a:pt x="268" y="140"/>
                  </a:lnTo>
                  <a:lnTo>
                    <a:pt x="196" y="371"/>
                  </a:lnTo>
                  <a:lnTo>
                    <a:pt x="74" y="1050"/>
                  </a:lnTo>
                  <a:lnTo>
                    <a:pt x="247" y="1332"/>
                  </a:lnTo>
                  <a:lnTo>
                    <a:pt x="293" y="1442"/>
                  </a:lnTo>
                  <a:lnTo>
                    <a:pt x="293" y="1523"/>
                  </a:lnTo>
                  <a:lnTo>
                    <a:pt x="393" y="1652"/>
                  </a:lnTo>
                  <a:lnTo>
                    <a:pt x="485" y="1772"/>
                  </a:lnTo>
                  <a:lnTo>
                    <a:pt x="408" y="1986"/>
                  </a:lnTo>
                  <a:lnTo>
                    <a:pt x="588" y="1927"/>
                  </a:lnTo>
                  <a:lnTo>
                    <a:pt x="671" y="1957"/>
                  </a:lnTo>
                  <a:lnTo>
                    <a:pt x="755" y="2061"/>
                  </a:lnTo>
                  <a:lnTo>
                    <a:pt x="836" y="2124"/>
                  </a:lnTo>
                  <a:lnTo>
                    <a:pt x="924" y="2198"/>
                  </a:lnTo>
                  <a:lnTo>
                    <a:pt x="1083" y="2223"/>
                  </a:lnTo>
                  <a:lnTo>
                    <a:pt x="1187" y="2208"/>
                  </a:lnTo>
                  <a:lnTo>
                    <a:pt x="1236" y="2277"/>
                  </a:lnTo>
                  <a:lnTo>
                    <a:pt x="1424" y="2277"/>
                  </a:lnTo>
                  <a:lnTo>
                    <a:pt x="1470" y="2349"/>
                  </a:lnTo>
                  <a:lnTo>
                    <a:pt x="1642" y="2349"/>
                  </a:lnTo>
                  <a:lnTo>
                    <a:pt x="1730" y="2356"/>
                  </a:lnTo>
                  <a:lnTo>
                    <a:pt x="1872" y="2406"/>
                  </a:lnTo>
                  <a:lnTo>
                    <a:pt x="2099" y="2433"/>
                  </a:lnTo>
                  <a:lnTo>
                    <a:pt x="2229" y="2426"/>
                  </a:lnTo>
                  <a:lnTo>
                    <a:pt x="2303" y="2330"/>
                  </a:lnTo>
                  <a:lnTo>
                    <a:pt x="2288" y="2222"/>
                  </a:lnTo>
                  <a:lnTo>
                    <a:pt x="2212" y="2237"/>
                  </a:lnTo>
                  <a:lnTo>
                    <a:pt x="2198" y="2140"/>
                  </a:lnTo>
                  <a:lnTo>
                    <a:pt x="2121" y="2024"/>
                  </a:lnTo>
                  <a:lnTo>
                    <a:pt x="2052" y="1883"/>
                  </a:lnTo>
                  <a:lnTo>
                    <a:pt x="2200" y="1804"/>
                  </a:lnTo>
                  <a:lnTo>
                    <a:pt x="2326" y="1715"/>
                  </a:lnTo>
                  <a:lnTo>
                    <a:pt x="2228" y="1606"/>
                  </a:lnTo>
                  <a:lnTo>
                    <a:pt x="2230" y="1518"/>
                  </a:lnTo>
                  <a:lnTo>
                    <a:pt x="2269" y="1377"/>
                  </a:lnTo>
                  <a:lnTo>
                    <a:pt x="2166" y="1354"/>
                  </a:lnTo>
                  <a:lnTo>
                    <a:pt x="2035" y="1280"/>
                  </a:lnTo>
                  <a:lnTo>
                    <a:pt x="2038" y="1119"/>
                  </a:lnTo>
                  <a:lnTo>
                    <a:pt x="2244" y="1090"/>
                  </a:lnTo>
                  <a:lnTo>
                    <a:pt x="2262" y="1193"/>
                  </a:lnTo>
                  <a:lnTo>
                    <a:pt x="2318" y="1302"/>
                  </a:lnTo>
                  <a:lnTo>
                    <a:pt x="2431" y="1117"/>
                  </a:lnTo>
                  <a:lnTo>
                    <a:pt x="2594" y="1035"/>
                  </a:lnTo>
                  <a:lnTo>
                    <a:pt x="2753" y="998"/>
                  </a:lnTo>
                  <a:lnTo>
                    <a:pt x="2888" y="998"/>
                  </a:lnTo>
                  <a:lnTo>
                    <a:pt x="2923" y="1065"/>
                  </a:lnTo>
                  <a:lnTo>
                    <a:pt x="3069" y="1072"/>
                  </a:lnTo>
                  <a:lnTo>
                    <a:pt x="3108" y="1149"/>
                  </a:lnTo>
                  <a:lnTo>
                    <a:pt x="3239" y="1082"/>
                  </a:lnTo>
                  <a:lnTo>
                    <a:pt x="3274" y="1018"/>
                  </a:lnTo>
                  <a:lnTo>
                    <a:pt x="3225" y="929"/>
                  </a:lnTo>
                  <a:lnTo>
                    <a:pt x="3135" y="825"/>
                  </a:lnTo>
                  <a:cubicBezTo>
                    <a:pt x="3100" y="795"/>
                    <a:pt x="3075" y="755"/>
                    <a:pt x="3061" y="709"/>
                  </a:cubicBezTo>
                  <a:cubicBezTo>
                    <a:pt x="3045" y="658"/>
                    <a:pt x="3045" y="603"/>
                    <a:pt x="3061" y="551"/>
                  </a:cubicBezTo>
                  <a:lnTo>
                    <a:pt x="3114" y="415"/>
                  </a:lnTo>
                  <a:lnTo>
                    <a:pt x="3174" y="331"/>
                  </a:lnTo>
                  <a:lnTo>
                    <a:pt x="3258" y="299"/>
                  </a:lnTo>
                  <a:lnTo>
                    <a:pt x="3443" y="344"/>
                  </a:lnTo>
                  <a:lnTo>
                    <a:pt x="3508" y="405"/>
                  </a:lnTo>
                  <a:lnTo>
                    <a:pt x="3570" y="469"/>
                  </a:lnTo>
                  <a:lnTo>
                    <a:pt x="3623" y="555"/>
                  </a:lnTo>
                  <a:lnTo>
                    <a:pt x="3566" y="680"/>
                  </a:lnTo>
                  <a:lnTo>
                    <a:pt x="3691" y="725"/>
                  </a:lnTo>
                  <a:lnTo>
                    <a:pt x="3724" y="631"/>
                  </a:lnTo>
                  <a:lnTo>
                    <a:pt x="3749" y="451"/>
                  </a:lnTo>
                  <a:lnTo>
                    <a:pt x="3793" y="340"/>
                  </a:lnTo>
                  <a:lnTo>
                    <a:pt x="3814" y="110"/>
                  </a:lnTo>
                  <a:lnTo>
                    <a:pt x="3868" y="0"/>
                  </a:lnTo>
                  <a:lnTo>
                    <a:pt x="4025" y="31"/>
                  </a:lnTo>
                  <a:lnTo>
                    <a:pt x="4108" y="78"/>
                  </a:lnTo>
                  <a:lnTo>
                    <a:pt x="4156" y="181"/>
                  </a:lnTo>
                  <a:lnTo>
                    <a:pt x="4253" y="151"/>
                  </a:lnTo>
                  <a:lnTo>
                    <a:pt x="4367" y="92"/>
                  </a:lnTo>
                  <a:cubicBezTo>
                    <a:pt x="4405" y="76"/>
                    <a:pt x="4445" y="68"/>
                    <a:pt x="4486" y="70"/>
                  </a:cubicBezTo>
                  <a:cubicBezTo>
                    <a:pt x="4528" y="71"/>
                    <a:pt x="4569" y="83"/>
                    <a:pt x="4606" y="104"/>
                  </a:cubicBezTo>
                  <a:lnTo>
                    <a:pt x="4716" y="162"/>
                  </a:lnTo>
                  <a:lnTo>
                    <a:pt x="4781" y="268"/>
                  </a:lnTo>
                  <a:lnTo>
                    <a:pt x="4875" y="254"/>
                  </a:lnTo>
                  <a:lnTo>
                    <a:pt x="4955" y="313"/>
                  </a:lnTo>
                  <a:lnTo>
                    <a:pt x="4934" y="396"/>
                  </a:lnTo>
                  <a:lnTo>
                    <a:pt x="4969" y="492"/>
                  </a:lnTo>
                  <a:lnTo>
                    <a:pt x="5036" y="567"/>
                  </a:lnTo>
                  <a:lnTo>
                    <a:pt x="4983" y="620"/>
                  </a:lnTo>
                  <a:lnTo>
                    <a:pt x="4970" y="701"/>
                  </a:lnTo>
                  <a:lnTo>
                    <a:pt x="5114" y="798"/>
                  </a:lnTo>
                  <a:lnTo>
                    <a:pt x="5178" y="901"/>
                  </a:lnTo>
                  <a:lnTo>
                    <a:pt x="5280" y="1037"/>
                  </a:lnTo>
                  <a:lnTo>
                    <a:pt x="5361" y="1143"/>
                  </a:lnTo>
                  <a:lnTo>
                    <a:pt x="5403" y="1254"/>
                  </a:lnTo>
                  <a:lnTo>
                    <a:pt x="5445" y="1414"/>
                  </a:lnTo>
                  <a:lnTo>
                    <a:pt x="5552" y="1441"/>
                  </a:lnTo>
                  <a:lnTo>
                    <a:pt x="5552" y="1572"/>
                  </a:lnTo>
                  <a:lnTo>
                    <a:pt x="5628" y="1696"/>
                  </a:lnTo>
                  <a:lnTo>
                    <a:pt x="5741" y="1590"/>
                  </a:lnTo>
                  <a:lnTo>
                    <a:pt x="5864" y="1604"/>
                  </a:lnTo>
                  <a:lnTo>
                    <a:pt x="5906" y="1698"/>
                  </a:lnTo>
                  <a:lnTo>
                    <a:pt x="6031" y="1691"/>
                  </a:lnTo>
                  <a:lnTo>
                    <a:pt x="6147" y="1683"/>
                  </a:lnTo>
                  <a:lnTo>
                    <a:pt x="6221" y="1668"/>
                  </a:lnTo>
                  <a:lnTo>
                    <a:pt x="6284" y="1754"/>
                  </a:lnTo>
                  <a:lnTo>
                    <a:pt x="6357" y="1690"/>
                  </a:lnTo>
                  <a:lnTo>
                    <a:pt x="6413" y="1559"/>
                  </a:lnTo>
                  <a:lnTo>
                    <a:pt x="6465" y="1660"/>
                  </a:lnTo>
                  <a:lnTo>
                    <a:pt x="6417" y="1769"/>
                  </a:lnTo>
                  <a:lnTo>
                    <a:pt x="6412" y="1877"/>
                  </a:lnTo>
                  <a:lnTo>
                    <a:pt x="6481" y="1936"/>
                  </a:lnTo>
                  <a:lnTo>
                    <a:pt x="6563" y="1822"/>
                  </a:lnTo>
                  <a:lnTo>
                    <a:pt x="6625" y="1758"/>
                  </a:lnTo>
                  <a:lnTo>
                    <a:pt x="6669" y="1841"/>
                  </a:lnTo>
                  <a:lnTo>
                    <a:pt x="6625" y="1957"/>
                  </a:lnTo>
                  <a:lnTo>
                    <a:pt x="6731" y="1994"/>
                  </a:lnTo>
                  <a:lnTo>
                    <a:pt x="6807" y="2069"/>
                  </a:lnTo>
                  <a:lnTo>
                    <a:pt x="6890" y="2135"/>
                  </a:lnTo>
                  <a:lnTo>
                    <a:pt x="6978" y="2204"/>
                  </a:lnTo>
                  <a:lnTo>
                    <a:pt x="7027" y="2270"/>
                  </a:lnTo>
                  <a:lnTo>
                    <a:pt x="7091" y="2327"/>
                  </a:lnTo>
                  <a:lnTo>
                    <a:pt x="7170" y="2349"/>
                  </a:lnTo>
                  <a:lnTo>
                    <a:pt x="7165" y="2275"/>
                  </a:lnTo>
                  <a:lnTo>
                    <a:pt x="7110" y="2144"/>
                  </a:lnTo>
                  <a:lnTo>
                    <a:pt x="7296" y="2137"/>
                  </a:lnTo>
                  <a:lnTo>
                    <a:pt x="7472" y="2095"/>
                  </a:lnTo>
                  <a:cubicBezTo>
                    <a:pt x="7497" y="2085"/>
                    <a:pt x="7514" y="2059"/>
                    <a:pt x="7514" y="2031"/>
                  </a:cubicBezTo>
                  <a:cubicBezTo>
                    <a:pt x="7514" y="1939"/>
                    <a:pt x="7398" y="1910"/>
                    <a:pt x="7359" y="1991"/>
                  </a:cubicBezTo>
                  <a:lnTo>
                    <a:pt x="7180" y="1932"/>
                  </a:lnTo>
                  <a:lnTo>
                    <a:pt x="7115" y="1848"/>
                  </a:lnTo>
                  <a:lnTo>
                    <a:pt x="7171" y="1788"/>
                  </a:lnTo>
                  <a:lnTo>
                    <a:pt x="7154" y="1702"/>
                  </a:lnTo>
                  <a:lnTo>
                    <a:pt x="7197" y="1532"/>
                  </a:lnTo>
                  <a:lnTo>
                    <a:pt x="7001" y="1616"/>
                  </a:lnTo>
                  <a:lnTo>
                    <a:pt x="6874" y="1710"/>
                  </a:lnTo>
                  <a:lnTo>
                    <a:pt x="6760" y="1730"/>
                  </a:lnTo>
                  <a:lnTo>
                    <a:pt x="6767" y="1582"/>
                  </a:lnTo>
                  <a:lnTo>
                    <a:pt x="6704" y="1510"/>
                  </a:lnTo>
                  <a:lnTo>
                    <a:pt x="6683" y="1398"/>
                  </a:lnTo>
                  <a:lnTo>
                    <a:pt x="6811" y="1298"/>
                  </a:lnTo>
                  <a:lnTo>
                    <a:pt x="6911" y="1176"/>
                  </a:lnTo>
                  <a:lnTo>
                    <a:pt x="6929" y="1048"/>
                  </a:lnTo>
                  <a:lnTo>
                    <a:pt x="6901" y="918"/>
                  </a:lnTo>
                  <a:lnTo>
                    <a:pt x="6982" y="827"/>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200">
                  <a:solidFill>
                    <a:srgbClr val="070707"/>
                  </a:solidFill>
                  <a:latin typeface="Calibri"/>
                  <a:ea typeface="Calibri"/>
                  <a:cs typeface="Calibri"/>
                  <a:sym typeface="Calibri"/>
                </a:defRPr>
              </a:pPr>
              <a:endParaRPr/>
            </a:p>
          </p:txBody>
        </p:sp>
        <p:sp>
          <p:nvSpPr>
            <p:cNvPr id="4247" name="Shape 4247"/>
            <p:cNvSpPr/>
            <p:nvPr/>
          </p:nvSpPr>
          <p:spPr>
            <a:xfrm>
              <a:off x="808325" y="681736"/>
              <a:ext cx="36485" cy="32610"/>
            </a:xfrm>
            <a:custGeom>
              <a:avLst/>
              <a:gdLst/>
              <a:ahLst/>
              <a:cxnLst>
                <a:cxn ang="0">
                  <a:pos x="wd2" y="hd2"/>
                </a:cxn>
                <a:cxn ang="5400000">
                  <a:pos x="wd2" y="hd2"/>
                </a:cxn>
                <a:cxn ang="10800000">
                  <a:pos x="wd2" y="hd2"/>
                </a:cxn>
                <a:cxn ang="16200000">
                  <a:pos x="wd2" y="hd2"/>
                </a:cxn>
              </a:cxnLst>
              <a:rect l="0" t="0" r="r" b="b"/>
              <a:pathLst>
                <a:path w="21600" h="21600" extrusionOk="0">
                  <a:moveTo>
                    <a:pt x="8384" y="2101"/>
                  </a:moveTo>
                  <a:lnTo>
                    <a:pt x="0" y="10018"/>
                  </a:lnTo>
                  <a:lnTo>
                    <a:pt x="1924" y="21600"/>
                  </a:lnTo>
                  <a:lnTo>
                    <a:pt x="9832" y="12960"/>
                  </a:lnTo>
                  <a:lnTo>
                    <a:pt x="21600" y="0"/>
                  </a:lnTo>
                  <a:lnTo>
                    <a:pt x="8384" y="2101"/>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48" name="Shape 4248"/>
            <p:cNvSpPr/>
            <p:nvPr/>
          </p:nvSpPr>
          <p:spPr>
            <a:xfrm>
              <a:off x="905308" y="975058"/>
              <a:ext cx="18200" cy="21236"/>
            </a:xfrm>
            <a:custGeom>
              <a:avLst/>
              <a:gdLst/>
              <a:ahLst/>
              <a:cxnLst>
                <a:cxn ang="0">
                  <a:pos x="wd2" y="hd2"/>
                </a:cxn>
                <a:cxn ang="5400000">
                  <a:pos x="wd2" y="hd2"/>
                </a:cxn>
                <a:cxn ang="10800000">
                  <a:pos x="wd2" y="hd2"/>
                </a:cxn>
                <a:cxn ang="16200000">
                  <a:pos x="wd2" y="hd2"/>
                </a:cxn>
              </a:cxnLst>
              <a:rect l="0" t="0" r="r" b="b"/>
              <a:pathLst>
                <a:path w="21600" h="21600" extrusionOk="0">
                  <a:moveTo>
                    <a:pt x="14695" y="0"/>
                  </a:moveTo>
                  <a:lnTo>
                    <a:pt x="2150" y="1966"/>
                  </a:lnTo>
                  <a:lnTo>
                    <a:pt x="0" y="14899"/>
                  </a:lnTo>
                  <a:lnTo>
                    <a:pt x="13781" y="21600"/>
                  </a:lnTo>
                  <a:lnTo>
                    <a:pt x="21600" y="8558"/>
                  </a:lnTo>
                  <a:lnTo>
                    <a:pt x="14695"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49" name="Shape 4249"/>
            <p:cNvSpPr/>
            <p:nvPr/>
          </p:nvSpPr>
          <p:spPr>
            <a:xfrm>
              <a:off x="1063993" y="849977"/>
              <a:ext cx="31512" cy="49813"/>
            </a:xfrm>
            <a:custGeom>
              <a:avLst/>
              <a:gdLst/>
              <a:ahLst/>
              <a:cxnLst>
                <a:cxn ang="0">
                  <a:pos x="wd2" y="hd2"/>
                </a:cxn>
                <a:cxn ang="5400000">
                  <a:pos x="wd2" y="hd2"/>
                </a:cxn>
                <a:cxn ang="10800000">
                  <a:pos x="wd2" y="hd2"/>
                </a:cxn>
                <a:cxn ang="16200000">
                  <a:pos x="wd2" y="hd2"/>
                </a:cxn>
              </a:cxnLst>
              <a:rect l="0" t="0" r="r" b="b"/>
              <a:pathLst>
                <a:path w="21600" h="21600" extrusionOk="0">
                  <a:moveTo>
                    <a:pt x="11311" y="1188"/>
                  </a:moveTo>
                  <a:lnTo>
                    <a:pt x="2903" y="3754"/>
                  </a:lnTo>
                  <a:lnTo>
                    <a:pt x="6906" y="9918"/>
                  </a:lnTo>
                  <a:lnTo>
                    <a:pt x="0" y="19975"/>
                  </a:lnTo>
                  <a:lnTo>
                    <a:pt x="8431" y="21600"/>
                  </a:lnTo>
                  <a:lnTo>
                    <a:pt x="15976" y="18316"/>
                  </a:lnTo>
                  <a:lnTo>
                    <a:pt x="18572" y="10244"/>
                  </a:lnTo>
                  <a:lnTo>
                    <a:pt x="21600" y="5318"/>
                  </a:lnTo>
                  <a:lnTo>
                    <a:pt x="19816" y="0"/>
                  </a:lnTo>
                  <a:lnTo>
                    <a:pt x="11311" y="1188"/>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0" name="Shape 4250"/>
            <p:cNvSpPr/>
            <p:nvPr/>
          </p:nvSpPr>
          <p:spPr>
            <a:xfrm>
              <a:off x="979830" y="889366"/>
              <a:ext cx="19883" cy="23213"/>
            </a:xfrm>
            <a:custGeom>
              <a:avLst/>
              <a:gdLst/>
              <a:ahLst/>
              <a:cxnLst>
                <a:cxn ang="0">
                  <a:pos x="wd2" y="hd2"/>
                </a:cxn>
                <a:cxn ang="5400000">
                  <a:pos x="wd2" y="hd2"/>
                </a:cxn>
                <a:cxn ang="10800000">
                  <a:pos x="wd2" y="hd2"/>
                </a:cxn>
                <a:cxn ang="16200000">
                  <a:pos x="wd2" y="hd2"/>
                </a:cxn>
              </a:cxnLst>
              <a:rect l="0" t="0" r="r" b="b"/>
              <a:pathLst>
                <a:path w="21600" h="21600" extrusionOk="0">
                  <a:moveTo>
                    <a:pt x="9701" y="0"/>
                  </a:moveTo>
                  <a:lnTo>
                    <a:pt x="2286" y="8809"/>
                  </a:lnTo>
                  <a:lnTo>
                    <a:pt x="0" y="21600"/>
                  </a:lnTo>
                  <a:lnTo>
                    <a:pt x="15560" y="16644"/>
                  </a:lnTo>
                  <a:lnTo>
                    <a:pt x="21600" y="3209"/>
                  </a:lnTo>
                  <a:lnTo>
                    <a:pt x="9701"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1" name="Shape 4251"/>
            <p:cNvSpPr/>
            <p:nvPr/>
          </p:nvSpPr>
          <p:spPr>
            <a:xfrm>
              <a:off x="1955498" y="309725"/>
              <a:ext cx="13323" cy="22415"/>
            </a:xfrm>
            <a:custGeom>
              <a:avLst/>
              <a:gdLst/>
              <a:ahLst/>
              <a:cxnLst>
                <a:cxn ang="0">
                  <a:pos x="wd2" y="hd2"/>
                </a:cxn>
                <a:cxn ang="5400000">
                  <a:pos x="wd2" y="hd2"/>
                </a:cxn>
                <a:cxn ang="10800000">
                  <a:pos x="wd2" y="hd2"/>
                </a:cxn>
                <a:cxn ang="16200000">
                  <a:pos x="wd2" y="hd2"/>
                </a:cxn>
              </a:cxnLst>
              <a:rect l="0" t="0" r="r" b="b"/>
              <a:pathLst>
                <a:path w="21600" h="21600" extrusionOk="0">
                  <a:moveTo>
                    <a:pt x="17459" y="0"/>
                  </a:moveTo>
                  <a:lnTo>
                    <a:pt x="0" y="7565"/>
                  </a:lnTo>
                  <a:lnTo>
                    <a:pt x="9131" y="21600"/>
                  </a:lnTo>
                  <a:lnTo>
                    <a:pt x="21600" y="15555"/>
                  </a:lnTo>
                  <a:lnTo>
                    <a:pt x="17459"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2" name="Shape 4252"/>
            <p:cNvSpPr/>
            <p:nvPr/>
          </p:nvSpPr>
          <p:spPr>
            <a:xfrm>
              <a:off x="1933690" y="340251"/>
              <a:ext cx="18843" cy="17685"/>
            </a:xfrm>
            <a:custGeom>
              <a:avLst/>
              <a:gdLst/>
              <a:ahLst/>
              <a:cxnLst>
                <a:cxn ang="0">
                  <a:pos x="wd2" y="hd2"/>
                </a:cxn>
                <a:cxn ang="5400000">
                  <a:pos x="wd2" y="hd2"/>
                </a:cxn>
                <a:cxn ang="10800000">
                  <a:pos x="wd2" y="hd2"/>
                </a:cxn>
                <a:cxn ang="16200000">
                  <a:pos x="wd2" y="hd2"/>
                </a:cxn>
              </a:cxnLst>
              <a:rect l="0" t="0" r="r" b="b"/>
              <a:pathLst>
                <a:path w="21600" h="21600" extrusionOk="0">
                  <a:moveTo>
                    <a:pt x="9589" y="0"/>
                  </a:moveTo>
                  <a:lnTo>
                    <a:pt x="0" y="7324"/>
                  </a:lnTo>
                  <a:lnTo>
                    <a:pt x="11835" y="21600"/>
                  </a:lnTo>
                  <a:lnTo>
                    <a:pt x="21600" y="7437"/>
                  </a:lnTo>
                  <a:lnTo>
                    <a:pt x="9589"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3" name="Shape 4253"/>
            <p:cNvSpPr/>
            <p:nvPr/>
          </p:nvSpPr>
          <p:spPr>
            <a:xfrm>
              <a:off x="2127597" y="1312246"/>
              <a:ext cx="39197" cy="31771"/>
            </a:xfrm>
            <a:custGeom>
              <a:avLst/>
              <a:gdLst/>
              <a:ahLst/>
              <a:cxnLst>
                <a:cxn ang="0">
                  <a:pos x="wd2" y="hd2"/>
                </a:cxn>
                <a:cxn ang="5400000">
                  <a:pos x="wd2" y="hd2"/>
                </a:cxn>
                <a:cxn ang="10800000">
                  <a:pos x="wd2" y="hd2"/>
                </a:cxn>
                <a:cxn ang="16200000">
                  <a:pos x="wd2" y="hd2"/>
                </a:cxn>
              </a:cxnLst>
              <a:rect l="0" t="0" r="r" b="b"/>
              <a:pathLst>
                <a:path w="21600" h="21600" extrusionOk="0">
                  <a:moveTo>
                    <a:pt x="12863" y="1314"/>
                  </a:moveTo>
                  <a:lnTo>
                    <a:pt x="3082" y="0"/>
                  </a:lnTo>
                  <a:lnTo>
                    <a:pt x="0" y="13744"/>
                  </a:lnTo>
                  <a:lnTo>
                    <a:pt x="4388" y="21412"/>
                  </a:lnTo>
                  <a:lnTo>
                    <a:pt x="16385" y="21600"/>
                  </a:lnTo>
                  <a:lnTo>
                    <a:pt x="21600" y="6584"/>
                  </a:lnTo>
                  <a:lnTo>
                    <a:pt x="12863" y="1314"/>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4" name="Shape 4254"/>
            <p:cNvSpPr/>
            <p:nvPr/>
          </p:nvSpPr>
          <p:spPr>
            <a:xfrm>
              <a:off x="2193764" y="1315876"/>
              <a:ext cx="24866" cy="42647"/>
            </a:xfrm>
            <a:custGeom>
              <a:avLst/>
              <a:gdLst/>
              <a:ahLst/>
              <a:cxnLst>
                <a:cxn ang="0">
                  <a:pos x="wd2" y="hd2"/>
                </a:cxn>
                <a:cxn ang="5400000">
                  <a:pos x="wd2" y="hd2"/>
                </a:cxn>
                <a:cxn ang="10800000">
                  <a:pos x="wd2" y="hd2"/>
                </a:cxn>
                <a:cxn ang="16200000">
                  <a:pos x="wd2" y="hd2"/>
                </a:cxn>
              </a:cxnLst>
              <a:rect l="0" t="0" r="r" b="b"/>
              <a:pathLst>
                <a:path w="21600" h="21600" extrusionOk="0">
                  <a:moveTo>
                    <a:pt x="10691" y="0"/>
                  </a:moveTo>
                  <a:lnTo>
                    <a:pt x="0" y="3197"/>
                  </a:lnTo>
                  <a:lnTo>
                    <a:pt x="349" y="9792"/>
                  </a:lnTo>
                  <a:lnTo>
                    <a:pt x="3031" y="18244"/>
                  </a:lnTo>
                  <a:lnTo>
                    <a:pt x="15055" y="21600"/>
                  </a:lnTo>
                  <a:lnTo>
                    <a:pt x="21600" y="13149"/>
                  </a:lnTo>
                  <a:lnTo>
                    <a:pt x="17522" y="4680"/>
                  </a:lnTo>
                  <a:lnTo>
                    <a:pt x="10691"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5" name="Shape 4255"/>
            <p:cNvSpPr/>
            <p:nvPr/>
          </p:nvSpPr>
          <p:spPr>
            <a:xfrm>
              <a:off x="2214274" y="1398425"/>
              <a:ext cx="16783" cy="27757"/>
            </a:xfrm>
            <a:custGeom>
              <a:avLst/>
              <a:gdLst/>
              <a:ahLst/>
              <a:cxnLst>
                <a:cxn ang="0">
                  <a:pos x="wd2" y="hd2"/>
                </a:cxn>
                <a:cxn ang="5400000">
                  <a:pos x="wd2" y="hd2"/>
                </a:cxn>
                <a:cxn ang="10800000">
                  <a:pos x="wd2" y="hd2"/>
                </a:cxn>
                <a:cxn ang="16200000">
                  <a:pos x="wd2" y="hd2"/>
                </a:cxn>
              </a:cxnLst>
              <a:rect l="0" t="0" r="r" b="b"/>
              <a:pathLst>
                <a:path w="21600" h="21600" extrusionOk="0">
                  <a:moveTo>
                    <a:pt x="9036" y="0"/>
                  </a:moveTo>
                  <a:lnTo>
                    <a:pt x="0" y="11875"/>
                  </a:lnTo>
                  <a:lnTo>
                    <a:pt x="4136" y="21600"/>
                  </a:lnTo>
                  <a:lnTo>
                    <a:pt x="17945" y="19175"/>
                  </a:lnTo>
                  <a:lnTo>
                    <a:pt x="21600" y="1742"/>
                  </a:lnTo>
                  <a:lnTo>
                    <a:pt x="9036"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6" name="Shape 4256"/>
            <p:cNvSpPr/>
            <p:nvPr/>
          </p:nvSpPr>
          <p:spPr>
            <a:xfrm>
              <a:off x="2398739" y="1315758"/>
              <a:ext cx="18936" cy="31121"/>
            </a:xfrm>
            <a:custGeom>
              <a:avLst/>
              <a:gdLst/>
              <a:ahLst/>
              <a:cxnLst>
                <a:cxn ang="0">
                  <a:pos x="wd2" y="hd2"/>
                </a:cxn>
                <a:cxn ang="5400000">
                  <a:pos x="wd2" y="hd2"/>
                </a:cxn>
                <a:cxn ang="10800000">
                  <a:pos x="wd2" y="hd2"/>
                </a:cxn>
                <a:cxn ang="16200000">
                  <a:pos x="wd2" y="hd2"/>
                </a:cxn>
              </a:cxnLst>
              <a:rect l="0" t="0" r="r" b="b"/>
              <a:pathLst>
                <a:path w="21600" h="21600" extrusionOk="0">
                  <a:moveTo>
                    <a:pt x="11910" y="0"/>
                  </a:moveTo>
                  <a:lnTo>
                    <a:pt x="880" y="2109"/>
                  </a:lnTo>
                  <a:lnTo>
                    <a:pt x="0" y="13088"/>
                  </a:lnTo>
                  <a:lnTo>
                    <a:pt x="7921" y="21600"/>
                  </a:lnTo>
                  <a:lnTo>
                    <a:pt x="21600" y="7612"/>
                  </a:lnTo>
                  <a:lnTo>
                    <a:pt x="1191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7" name="Shape 4257"/>
            <p:cNvSpPr/>
            <p:nvPr/>
          </p:nvSpPr>
          <p:spPr>
            <a:xfrm>
              <a:off x="2415604" y="1268756"/>
              <a:ext cx="19006" cy="21091"/>
            </a:xfrm>
            <a:custGeom>
              <a:avLst/>
              <a:gdLst/>
              <a:ahLst/>
              <a:cxnLst>
                <a:cxn ang="0">
                  <a:pos x="wd2" y="hd2"/>
                </a:cxn>
                <a:cxn ang="5400000">
                  <a:pos x="wd2" y="hd2"/>
                </a:cxn>
                <a:cxn ang="10800000">
                  <a:pos x="wd2" y="hd2"/>
                </a:cxn>
                <a:cxn ang="16200000">
                  <a:pos x="wd2" y="hd2"/>
                </a:cxn>
              </a:cxnLst>
              <a:rect l="0" t="0" r="r" b="b"/>
              <a:pathLst>
                <a:path w="21600" h="21600" extrusionOk="0">
                  <a:moveTo>
                    <a:pt x="3498" y="0"/>
                  </a:moveTo>
                  <a:lnTo>
                    <a:pt x="0" y="9289"/>
                  </a:lnTo>
                  <a:lnTo>
                    <a:pt x="7613" y="17722"/>
                  </a:lnTo>
                  <a:lnTo>
                    <a:pt x="19807" y="21600"/>
                  </a:lnTo>
                  <a:lnTo>
                    <a:pt x="21600" y="4514"/>
                  </a:lnTo>
                  <a:lnTo>
                    <a:pt x="3498"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8" name="Shape 4258"/>
            <p:cNvSpPr/>
            <p:nvPr/>
          </p:nvSpPr>
          <p:spPr>
            <a:xfrm>
              <a:off x="2302213" y="2581441"/>
              <a:ext cx="343261" cy="107409"/>
            </a:xfrm>
            <a:custGeom>
              <a:avLst/>
              <a:gdLst/>
              <a:ahLst/>
              <a:cxnLst>
                <a:cxn ang="0">
                  <a:pos x="wd2" y="hd2"/>
                </a:cxn>
                <a:cxn ang="5400000">
                  <a:pos x="wd2" y="hd2"/>
                </a:cxn>
                <a:cxn ang="10800000">
                  <a:pos x="wd2" y="hd2"/>
                </a:cxn>
                <a:cxn ang="16200000">
                  <a:pos x="wd2" y="hd2"/>
                </a:cxn>
              </a:cxnLst>
              <a:rect l="0" t="0" r="r" b="b"/>
              <a:pathLst>
                <a:path w="21600" h="20258" extrusionOk="0">
                  <a:moveTo>
                    <a:pt x="0" y="14220"/>
                  </a:moveTo>
                  <a:lnTo>
                    <a:pt x="613" y="10143"/>
                  </a:lnTo>
                  <a:lnTo>
                    <a:pt x="2247" y="6258"/>
                  </a:lnTo>
                  <a:lnTo>
                    <a:pt x="3538" y="5398"/>
                  </a:lnTo>
                  <a:lnTo>
                    <a:pt x="5022" y="3450"/>
                  </a:lnTo>
                  <a:lnTo>
                    <a:pt x="6054" y="2255"/>
                  </a:lnTo>
                  <a:lnTo>
                    <a:pt x="7558" y="1542"/>
                  </a:lnTo>
                  <a:lnTo>
                    <a:pt x="9385" y="0"/>
                  </a:lnTo>
                  <a:cubicBezTo>
                    <a:pt x="9830" y="32"/>
                    <a:pt x="10273" y="131"/>
                    <a:pt x="10715" y="295"/>
                  </a:cubicBezTo>
                  <a:cubicBezTo>
                    <a:pt x="11331" y="526"/>
                    <a:pt x="11942" y="884"/>
                    <a:pt x="12542" y="1369"/>
                  </a:cubicBezTo>
                  <a:lnTo>
                    <a:pt x="14366" y="1488"/>
                  </a:lnTo>
                  <a:lnTo>
                    <a:pt x="15018" y="2024"/>
                  </a:lnTo>
                  <a:cubicBezTo>
                    <a:pt x="15400" y="3033"/>
                    <a:pt x="15828" y="3875"/>
                    <a:pt x="16289" y="4524"/>
                  </a:cubicBezTo>
                  <a:cubicBezTo>
                    <a:pt x="16814" y="5262"/>
                    <a:pt x="17376" y="5742"/>
                    <a:pt x="17952" y="5944"/>
                  </a:cubicBezTo>
                  <a:lnTo>
                    <a:pt x="19084" y="6301"/>
                  </a:lnTo>
                  <a:lnTo>
                    <a:pt x="20389" y="7015"/>
                  </a:lnTo>
                  <a:lnTo>
                    <a:pt x="21600" y="8741"/>
                  </a:lnTo>
                  <a:lnTo>
                    <a:pt x="21441" y="11114"/>
                  </a:lnTo>
                  <a:lnTo>
                    <a:pt x="20766" y="12178"/>
                  </a:lnTo>
                  <a:lnTo>
                    <a:pt x="19161" y="13896"/>
                  </a:lnTo>
                  <a:lnTo>
                    <a:pt x="18031" y="15146"/>
                  </a:lnTo>
                  <a:cubicBezTo>
                    <a:pt x="17549" y="14608"/>
                    <a:pt x="17009" y="14808"/>
                    <a:pt x="16584" y="15681"/>
                  </a:cubicBezTo>
                  <a:cubicBezTo>
                    <a:pt x="16194" y="16484"/>
                    <a:pt x="15934" y="17809"/>
                    <a:pt x="15492" y="18345"/>
                  </a:cubicBezTo>
                  <a:cubicBezTo>
                    <a:pt x="15117" y="18799"/>
                    <a:pt x="14689" y="18593"/>
                    <a:pt x="14381" y="17809"/>
                  </a:cubicBezTo>
                  <a:lnTo>
                    <a:pt x="15053" y="13666"/>
                  </a:lnTo>
                  <a:lnTo>
                    <a:pt x="13847" y="14915"/>
                  </a:lnTo>
                  <a:cubicBezTo>
                    <a:pt x="13591" y="14965"/>
                    <a:pt x="13334" y="14965"/>
                    <a:pt x="13078" y="14915"/>
                  </a:cubicBezTo>
                  <a:cubicBezTo>
                    <a:pt x="12502" y="14804"/>
                    <a:pt x="11934" y="14443"/>
                    <a:pt x="11393" y="13844"/>
                  </a:cubicBezTo>
                  <a:lnTo>
                    <a:pt x="11097" y="11716"/>
                  </a:lnTo>
                  <a:lnTo>
                    <a:pt x="12539" y="11478"/>
                  </a:lnTo>
                  <a:lnTo>
                    <a:pt x="13155" y="9455"/>
                  </a:lnTo>
                  <a:lnTo>
                    <a:pt x="11789" y="9455"/>
                  </a:lnTo>
                  <a:lnTo>
                    <a:pt x="10226" y="11173"/>
                  </a:lnTo>
                  <a:lnTo>
                    <a:pt x="8997" y="10638"/>
                  </a:lnTo>
                  <a:lnTo>
                    <a:pt x="8109" y="9931"/>
                  </a:lnTo>
                  <a:lnTo>
                    <a:pt x="7039" y="9931"/>
                  </a:lnTo>
                  <a:lnTo>
                    <a:pt x="5391" y="9574"/>
                  </a:lnTo>
                  <a:cubicBezTo>
                    <a:pt x="5206" y="9574"/>
                    <a:pt x="5021" y="9574"/>
                    <a:pt x="4835" y="9574"/>
                  </a:cubicBezTo>
                  <a:cubicBezTo>
                    <a:pt x="4650" y="9574"/>
                    <a:pt x="4465" y="9574"/>
                    <a:pt x="4280" y="9574"/>
                  </a:cubicBezTo>
                  <a:lnTo>
                    <a:pt x="3270" y="12133"/>
                  </a:lnTo>
                  <a:lnTo>
                    <a:pt x="5669" y="11821"/>
                  </a:lnTo>
                  <a:lnTo>
                    <a:pt x="7258" y="14246"/>
                  </a:lnTo>
                  <a:lnTo>
                    <a:pt x="6069" y="15793"/>
                  </a:lnTo>
                  <a:lnTo>
                    <a:pt x="5237" y="16976"/>
                  </a:lnTo>
                  <a:cubicBezTo>
                    <a:pt x="5476" y="20061"/>
                    <a:pt x="4041" y="21600"/>
                    <a:pt x="3572" y="18761"/>
                  </a:cubicBezTo>
                  <a:cubicBezTo>
                    <a:pt x="3449" y="18015"/>
                    <a:pt x="3506" y="17140"/>
                    <a:pt x="3453" y="16328"/>
                  </a:cubicBezTo>
                  <a:cubicBezTo>
                    <a:pt x="3385" y="15280"/>
                    <a:pt x="3140" y="14398"/>
                    <a:pt x="2798" y="14127"/>
                  </a:cubicBezTo>
                  <a:cubicBezTo>
                    <a:pt x="2476" y="13872"/>
                    <a:pt x="2134" y="14221"/>
                    <a:pt x="1932" y="15012"/>
                  </a:cubicBezTo>
                  <a:lnTo>
                    <a:pt x="1279" y="15719"/>
                  </a:lnTo>
                  <a:lnTo>
                    <a:pt x="108" y="16433"/>
                  </a:lnTo>
                  <a:lnTo>
                    <a:pt x="0" y="1422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59" name="Shape 4259"/>
            <p:cNvSpPr/>
            <p:nvPr/>
          </p:nvSpPr>
          <p:spPr>
            <a:xfrm>
              <a:off x="2519953" y="2700398"/>
              <a:ext cx="82010" cy="36250"/>
            </a:xfrm>
            <a:custGeom>
              <a:avLst/>
              <a:gdLst/>
              <a:ahLst/>
              <a:cxnLst>
                <a:cxn ang="0">
                  <a:pos x="wd2" y="hd2"/>
                </a:cxn>
                <a:cxn ang="5400000">
                  <a:pos x="wd2" y="hd2"/>
                </a:cxn>
                <a:cxn ang="10800000">
                  <a:pos x="wd2" y="hd2"/>
                </a:cxn>
                <a:cxn ang="16200000">
                  <a:pos x="wd2" y="hd2"/>
                </a:cxn>
              </a:cxnLst>
              <a:rect l="0" t="0" r="r" b="b"/>
              <a:pathLst>
                <a:path w="21450" h="21213" extrusionOk="0">
                  <a:moveTo>
                    <a:pt x="9324" y="5830"/>
                  </a:moveTo>
                  <a:lnTo>
                    <a:pt x="4847" y="6015"/>
                  </a:lnTo>
                  <a:lnTo>
                    <a:pt x="0" y="9579"/>
                  </a:lnTo>
                  <a:lnTo>
                    <a:pt x="5079" y="21213"/>
                  </a:lnTo>
                  <a:lnTo>
                    <a:pt x="12286" y="21213"/>
                  </a:lnTo>
                  <a:lnTo>
                    <a:pt x="15990" y="15119"/>
                  </a:lnTo>
                  <a:lnTo>
                    <a:pt x="21426" y="10133"/>
                  </a:lnTo>
                  <a:cubicBezTo>
                    <a:pt x="21600" y="6572"/>
                    <a:pt x="20830" y="3110"/>
                    <a:pt x="19456" y="1272"/>
                  </a:cubicBezTo>
                  <a:cubicBezTo>
                    <a:pt x="18408" y="-129"/>
                    <a:pt x="17133" y="-387"/>
                    <a:pt x="15990" y="571"/>
                  </a:cubicBezTo>
                  <a:lnTo>
                    <a:pt x="9324" y="583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0" name="Shape 4260"/>
            <p:cNvSpPr/>
            <p:nvPr/>
          </p:nvSpPr>
          <p:spPr>
            <a:xfrm>
              <a:off x="2455384" y="2683219"/>
              <a:ext cx="29799" cy="17986"/>
            </a:xfrm>
            <a:custGeom>
              <a:avLst/>
              <a:gdLst/>
              <a:ahLst/>
              <a:cxnLst>
                <a:cxn ang="0">
                  <a:pos x="wd2" y="hd2"/>
                </a:cxn>
                <a:cxn ang="5400000">
                  <a:pos x="wd2" y="hd2"/>
                </a:cxn>
                <a:cxn ang="10800000">
                  <a:pos x="wd2" y="hd2"/>
                </a:cxn>
                <a:cxn ang="16200000">
                  <a:pos x="wd2" y="hd2"/>
                </a:cxn>
              </a:cxnLst>
              <a:rect l="0" t="0" r="r" b="b"/>
              <a:pathLst>
                <a:path w="21600" h="21600" extrusionOk="0">
                  <a:moveTo>
                    <a:pt x="10636" y="668"/>
                  </a:moveTo>
                  <a:lnTo>
                    <a:pt x="0" y="6733"/>
                  </a:lnTo>
                  <a:lnTo>
                    <a:pt x="107" y="21600"/>
                  </a:lnTo>
                  <a:lnTo>
                    <a:pt x="16082" y="14778"/>
                  </a:lnTo>
                  <a:lnTo>
                    <a:pt x="21600" y="0"/>
                  </a:lnTo>
                  <a:lnTo>
                    <a:pt x="10636" y="668"/>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1" name="Shape 4261"/>
            <p:cNvSpPr/>
            <p:nvPr/>
          </p:nvSpPr>
          <p:spPr>
            <a:xfrm>
              <a:off x="2411835" y="2699872"/>
              <a:ext cx="25896" cy="20188"/>
            </a:xfrm>
            <a:custGeom>
              <a:avLst/>
              <a:gdLst/>
              <a:ahLst/>
              <a:cxnLst>
                <a:cxn ang="0">
                  <a:pos x="wd2" y="hd2"/>
                </a:cxn>
                <a:cxn ang="5400000">
                  <a:pos x="wd2" y="hd2"/>
                </a:cxn>
                <a:cxn ang="10800000">
                  <a:pos x="wd2" y="hd2"/>
                </a:cxn>
                <a:cxn ang="16200000">
                  <a:pos x="wd2" y="hd2"/>
                </a:cxn>
              </a:cxnLst>
              <a:rect l="0" t="0" r="r" b="b"/>
              <a:pathLst>
                <a:path w="21600" h="21600" extrusionOk="0">
                  <a:moveTo>
                    <a:pt x="8390" y="0"/>
                  </a:moveTo>
                  <a:lnTo>
                    <a:pt x="0" y="9116"/>
                  </a:lnTo>
                  <a:lnTo>
                    <a:pt x="4193" y="21600"/>
                  </a:lnTo>
                  <a:lnTo>
                    <a:pt x="16108" y="16535"/>
                  </a:lnTo>
                  <a:lnTo>
                    <a:pt x="21600" y="3705"/>
                  </a:lnTo>
                  <a:lnTo>
                    <a:pt x="8390"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2" name="Shape 4262"/>
            <p:cNvSpPr/>
            <p:nvPr/>
          </p:nvSpPr>
          <p:spPr>
            <a:xfrm>
              <a:off x="2469472" y="2446430"/>
              <a:ext cx="146575" cy="114625"/>
            </a:xfrm>
            <a:custGeom>
              <a:avLst/>
              <a:gdLst/>
              <a:ahLst/>
              <a:cxnLst>
                <a:cxn ang="0">
                  <a:pos x="wd2" y="hd2"/>
                </a:cxn>
                <a:cxn ang="5400000">
                  <a:pos x="wd2" y="hd2"/>
                </a:cxn>
                <a:cxn ang="10800000">
                  <a:pos x="wd2" y="hd2"/>
                </a:cxn>
                <a:cxn ang="16200000">
                  <a:pos x="wd2" y="hd2"/>
                </a:cxn>
              </a:cxnLst>
              <a:rect l="0" t="0" r="r" b="b"/>
              <a:pathLst>
                <a:path w="21432" h="21600" extrusionOk="0">
                  <a:moveTo>
                    <a:pt x="2011" y="2763"/>
                  </a:moveTo>
                  <a:lnTo>
                    <a:pt x="4225" y="2050"/>
                  </a:lnTo>
                  <a:lnTo>
                    <a:pt x="4801" y="0"/>
                  </a:lnTo>
                  <a:lnTo>
                    <a:pt x="6317" y="125"/>
                  </a:lnTo>
                  <a:lnTo>
                    <a:pt x="8486" y="894"/>
                  </a:lnTo>
                  <a:lnTo>
                    <a:pt x="10100" y="2559"/>
                  </a:lnTo>
                  <a:lnTo>
                    <a:pt x="8722" y="6602"/>
                  </a:lnTo>
                  <a:lnTo>
                    <a:pt x="11161" y="8200"/>
                  </a:lnTo>
                  <a:lnTo>
                    <a:pt x="13007" y="8319"/>
                  </a:lnTo>
                  <a:lnTo>
                    <a:pt x="13745" y="10578"/>
                  </a:lnTo>
                  <a:lnTo>
                    <a:pt x="15077" y="11225"/>
                  </a:lnTo>
                  <a:lnTo>
                    <a:pt x="17845" y="12109"/>
                  </a:lnTo>
                  <a:lnTo>
                    <a:pt x="18814" y="14361"/>
                  </a:lnTo>
                  <a:lnTo>
                    <a:pt x="20924" y="15179"/>
                  </a:lnTo>
                  <a:lnTo>
                    <a:pt x="20094" y="17141"/>
                  </a:lnTo>
                  <a:lnTo>
                    <a:pt x="21063" y="18984"/>
                  </a:lnTo>
                  <a:lnTo>
                    <a:pt x="21432" y="21481"/>
                  </a:lnTo>
                  <a:lnTo>
                    <a:pt x="19691" y="21600"/>
                  </a:lnTo>
                  <a:lnTo>
                    <a:pt x="16507" y="19638"/>
                  </a:lnTo>
                  <a:lnTo>
                    <a:pt x="14345" y="20174"/>
                  </a:lnTo>
                  <a:lnTo>
                    <a:pt x="12228" y="16190"/>
                  </a:lnTo>
                  <a:lnTo>
                    <a:pt x="15504" y="15714"/>
                  </a:lnTo>
                  <a:lnTo>
                    <a:pt x="18272" y="17081"/>
                  </a:lnTo>
                  <a:lnTo>
                    <a:pt x="16427" y="13878"/>
                  </a:lnTo>
                  <a:lnTo>
                    <a:pt x="14212" y="12986"/>
                  </a:lnTo>
                  <a:lnTo>
                    <a:pt x="12389" y="13150"/>
                  </a:lnTo>
                  <a:lnTo>
                    <a:pt x="10313" y="11077"/>
                  </a:lnTo>
                  <a:lnTo>
                    <a:pt x="8618" y="8468"/>
                  </a:lnTo>
                  <a:lnTo>
                    <a:pt x="7107" y="8118"/>
                  </a:lnTo>
                  <a:lnTo>
                    <a:pt x="6143" y="6878"/>
                  </a:lnTo>
                  <a:lnTo>
                    <a:pt x="5867" y="5153"/>
                  </a:lnTo>
                  <a:lnTo>
                    <a:pt x="3796" y="6045"/>
                  </a:lnTo>
                  <a:lnTo>
                    <a:pt x="1818" y="6937"/>
                  </a:lnTo>
                  <a:cubicBezTo>
                    <a:pt x="1194" y="7473"/>
                    <a:pt x="346" y="7126"/>
                    <a:pt x="77" y="6223"/>
                  </a:cubicBezTo>
                  <a:cubicBezTo>
                    <a:pt x="-168" y="5402"/>
                    <a:pt x="194" y="4488"/>
                    <a:pt x="854" y="4261"/>
                  </a:cubicBezTo>
                  <a:lnTo>
                    <a:pt x="2011" y="2763"/>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3" name="Shape 4263"/>
            <p:cNvSpPr/>
            <p:nvPr/>
          </p:nvSpPr>
          <p:spPr>
            <a:xfrm>
              <a:off x="2493998" y="2492450"/>
              <a:ext cx="37908" cy="68745"/>
            </a:xfrm>
            <a:custGeom>
              <a:avLst/>
              <a:gdLst/>
              <a:ahLst/>
              <a:cxnLst>
                <a:cxn ang="0">
                  <a:pos x="wd2" y="hd2"/>
                </a:cxn>
                <a:cxn ang="5400000">
                  <a:pos x="wd2" y="hd2"/>
                </a:cxn>
                <a:cxn ang="10800000">
                  <a:pos x="wd2" y="hd2"/>
                </a:cxn>
                <a:cxn ang="16200000">
                  <a:pos x="wd2" y="hd2"/>
                </a:cxn>
              </a:cxnLst>
              <a:rect l="0" t="0" r="r" b="b"/>
              <a:pathLst>
                <a:path w="21600" h="21600" extrusionOk="0">
                  <a:moveTo>
                    <a:pt x="7232" y="0"/>
                  </a:moveTo>
                  <a:lnTo>
                    <a:pt x="6579" y="4363"/>
                  </a:lnTo>
                  <a:lnTo>
                    <a:pt x="409" y="9021"/>
                  </a:lnTo>
                  <a:lnTo>
                    <a:pt x="0" y="12293"/>
                  </a:lnTo>
                  <a:lnTo>
                    <a:pt x="4904" y="15849"/>
                  </a:lnTo>
                  <a:lnTo>
                    <a:pt x="12094" y="19320"/>
                  </a:lnTo>
                  <a:lnTo>
                    <a:pt x="17646" y="21600"/>
                  </a:lnTo>
                  <a:lnTo>
                    <a:pt x="21600" y="18031"/>
                  </a:lnTo>
                  <a:lnTo>
                    <a:pt x="21600" y="12392"/>
                  </a:lnTo>
                  <a:lnTo>
                    <a:pt x="18545" y="9529"/>
                  </a:lnTo>
                  <a:lnTo>
                    <a:pt x="15016" y="6393"/>
                  </a:lnTo>
                  <a:lnTo>
                    <a:pt x="14499" y="3531"/>
                  </a:lnTo>
                  <a:lnTo>
                    <a:pt x="7232"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4" name="Shape 4264"/>
            <p:cNvSpPr/>
            <p:nvPr/>
          </p:nvSpPr>
          <p:spPr>
            <a:xfrm>
              <a:off x="2624313" y="2536777"/>
              <a:ext cx="25879" cy="43252"/>
            </a:xfrm>
            <a:custGeom>
              <a:avLst/>
              <a:gdLst/>
              <a:ahLst/>
              <a:cxnLst>
                <a:cxn ang="0">
                  <a:pos x="wd2" y="hd2"/>
                </a:cxn>
                <a:cxn ang="5400000">
                  <a:pos x="wd2" y="hd2"/>
                </a:cxn>
                <a:cxn ang="10800000">
                  <a:pos x="wd2" y="hd2"/>
                </a:cxn>
                <a:cxn ang="16200000">
                  <a:pos x="wd2" y="hd2"/>
                </a:cxn>
              </a:cxnLst>
              <a:rect l="0" t="0" r="r" b="b"/>
              <a:pathLst>
                <a:path w="20973" h="21211" extrusionOk="0">
                  <a:moveTo>
                    <a:pt x="11293" y="0"/>
                  </a:moveTo>
                  <a:lnTo>
                    <a:pt x="6627" y="5552"/>
                  </a:lnTo>
                  <a:lnTo>
                    <a:pt x="112" y="8400"/>
                  </a:lnTo>
                  <a:lnTo>
                    <a:pt x="0" y="15188"/>
                  </a:lnTo>
                  <a:lnTo>
                    <a:pt x="4724" y="20914"/>
                  </a:lnTo>
                  <a:cubicBezTo>
                    <a:pt x="8686" y="21600"/>
                    <a:pt x="12952" y="21081"/>
                    <a:pt x="16167" y="19521"/>
                  </a:cubicBezTo>
                  <a:cubicBezTo>
                    <a:pt x="19834" y="17742"/>
                    <a:pt x="21600" y="14892"/>
                    <a:pt x="20771" y="12093"/>
                  </a:cubicBezTo>
                  <a:lnTo>
                    <a:pt x="18469" y="3584"/>
                  </a:lnTo>
                  <a:lnTo>
                    <a:pt x="11293"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5" name="Shape 4265"/>
            <p:cNvSpPr/>
            <p:nvPr/>
          </p:nvSpPr>
          <p:spPr>
            <a:xfrm>
              <a:off x="2679413" y="2553032"/>
              <a:ext cx="53955" cy="26936"/>
            </a:xfrm>
            <a:custGeom>
              <a:avLst/>
              <a:gdLst/>
              <a:ahLst/>
              <a:cxnLst>
                <a:cxn ang="0">
                  <a:pos x="wd2" y="hd2"/>
                </a:cxn>
                <a:cxn ang="5400000">
                  <a:pos x="wd2" y="hd2"/>
                </a:cxn>
                <a:cxn ang="10800000">
                  <a:pos x="wd2" y="hd2"/>
                </a:cxn>
                <a:cxn ang="16200000">
                  <a:pos x="wd2" y="hd2"/>
                </a:cxn>
              </a:cxnLst>
              <a:rect l="0" t="0" r="r" b="b"/>
              <a:pathLst>
                <a:path w="20516" h="20408" extrusionOk="0">
                  <a:moveTo>
                    <a:pt x="4937" y="0"/>
                  </a:moveTo>
                  <a:lnTo>
                    <a:pt x="649" y="3882"/>
                  </a:lnTo>
                  <a:lnTo>
                    <a:pt x="0" y="17047"/>
                  </a:lnTo>
                  <a:lnTo>
                    <a:pt x="5619" y="16300"/>
                  </a:lnTo>
                  <a:lnTo>
                    <a:pt x="11978" y="14148"/>
                  </a:lnTo>
                  <a:cubicBezTo>
                    <a:pt x="12597" y="18932"/>
                    <a:pt x="15156" y="21600"/>
                    <a:pt x="17481" y="19887"/>
                  </a:cubicBezTo>
                  <a:cubicBezTo>
                    <a:pt x="21175" y="17165"/>
                    <a:pt x="21600" y="7095"/>
                    <a:pt x="18187" y="3182"/>
                  </a:cubicBezTo>
                  <a:lnTo>
                    <a:pt x="13868" y="313"/>
                  </a:lnTo>
                  <a:lnTo>
                    <a:pt x="4937"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6" name="Shape 4266"/>
            <p:cNvSpPr/>
            <p:nvPr/>
          </p:nvSpPr>
          <p:spPr>
            <a:xfrm>
              <a:off x="2642332" y="2580048"/>
              <a:ext cx="32997" cy="28295"/>
            </a:xfrm>
            <a:custGeom>
              <a:avLst/>
              <a:gdLst/>
              <a:ahLst/>
              <a:cxnLst>
                <a:cxn ang="0">
                  <a:pos x="wd2" y="hd2"/>
                </a:cxn>
                <a:cxn ang="5400000">
                  <a:pos x="wd2" y="hd2"/>
                </a:cxn>
                <a:cxn ang="10800000">
                  <a:pos x="wd2" y="hd2"/>
                </a:cxn>
                <a:cxn ang="16200000">
                  <a:pos x="wd2" y="hd2"/>
                </a:cxn>
              </a:cxnLst>
              <a:rect l="0" t="0" r="r" b="b"/>
              <a:pathLst>
                <a:path w="21600" h="21456" extrusionOk="0">
                  <a:moveTo>
                    <a:pt x="12529" y="0"/>
                  </a:moveTo>
                  <a:lnTo>
                    <a:pt x="9020" y="6402"/>
                  </a:lnTo>
                  <a:lnTo>
                    <a:pt x="0" y="10890"/>
                  </a:lnTo>
                  <a:lnTo>
                    <a:pt x="1726" y="19983"/>
                  </a:lnTo>
                  <a:cubicBezTo>
                    <a:pt x="4112" y="21109"/>
                    <a:pt x="6687" y="21600"/>
                    <a:pt x="9259" y="21419"/>
                  </a:cubicBezTo>
                  <a:cubicBezTo>
                    <a:pt x="14047" y="21082"/>
                    <a:pt x="18507" y="18488"/>
                    <a:pt x="21600" y="14240"/>
                  </a:cubicBezTo>
                  <a:lnTo>
                    <a:pt x="12529"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7" name="Shape 4267"/>
            <p:cNvSpPr/>
            <p:nvPr/>
          </p:nvSpPr>
          <p:spPr>
            <a:xfrm>
              <a:off x="2576089" y="2571844"/>
              <a:ext cx="16748" cy="23112"/>
            </a:xfrm>
            <a:custGeom>
              <a:avLst/>
              <a:gdLst/>
              <a:ahLst/>
              <a:cxnLst>
                <a:cxn ang="0">
                  <a:pos x="wd2" y="hd2"/>
                </a:cxn>
                <a:cxn ang="5400000">
                  <a:pos x="wd2" y="hd2"/>
                </a:cxn>
                <a:cxn ang="10800000">
                  <a:pos x="wd2" y="hd2"/>
                </a:cxn>
                <a:cxn ang="16200000">
                  <a:pos x="wd2" y="hd2"/>
                </a:cxn>
              </a:cxnLst>
              <a:rect l="0" t="0" r="r" b="b"/>
              <a:pathLst>
                <a:path w="21600" h="21600" extrusionOk="0">
                  <a:moveTo>
                    <a:pt x="10532" y="0"/>
                  </a:moveTo>
                  <a:lnTo>
                    <a:pt x="0" y="8076"/>
                  </a:lnTo>
                  <a:lnTo>
                    <a:pt x="7701" y="21600"/>
                  </a:lnTo>
                  <a:lnTo>
                    <a:pt x="21600" y="12165"/>
                  </a:lnTo>
                  <a:lnTo>
                    <a:pt x="10532"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8" name="Shape 4268"/>
            <p:cNvSpPr/>
            <p:nvPr/>
          </p:nvSpPr>
          <p:spPr>
            <a:xfrm>
              <a:off x="2638004" y="2590678"/>
              <a:ext cx="186029" cy="109835"/>
            </a:xfrm>
            <a:custGeom>
              <a:avLst/>
              <a:gdLst/>
              <a:ahLst/>
              <a:cxnLst>
                <a:cxn ang="0">
                  <a:pos x="wd2" y="hd2"/>
                </a:cxn>
                <a:cxn ang="5400000">
                  <a:pos x="wd2" y="hd2"/>
                </a:cxn>
                <a:cxn ang="10800000">
                  <a:pos x="wd2" y="hd2"/>
                </a:cxn>
                <a:cxn ang="16200000">
                  <a:pos x="wd2" y="hd2"/>
                </a:cxn>
              </a:cxnLst>
              <a:rect l="0" t="0" r="r" b="b"/>
              <a:pathLst>
                <a:path w="21442" h="21600" extrusionOk="0">
                  <a:moveTo>
                    <a:pt x="10688" y="2269"/>
                  </a:moveTo>
                  <a:lnTo>
                    <a:pt x="8365" y="5138"/>
                  </a:lnTo>
                  <a:lnTo>
                    <a:pt x="6581" y="4846"/>
                  </a:lnTo>
                  <a:lnTo>
                    <a:pt x="5179" y="5025"/>
                  </a:lnTo>
                  <a:lnTo>
                    <a:pt x="3513" y="7003"/>
                  </a:lnTo>
                  <a:lnTo>
                    <a:pt x="2812" y="9539"/>
                  </a:lnTo>
                  <a:lnTo>
                    <a:pt x="3993" y="10283"/>
                  </a:lnTo>
                  <a:lnTo>
                    <a:pt x="4866" y="12828"/>
                  </a:lnTo>
                  <a:lnTo>
                    <a:pt x="3561" y="14674"/>
                  </a:lnTo>
                  <a:lnTo>
                    <a:pt x="3379" y="16597"/>
                  </a:lnTo>
                  <a:lnTo>
                    <a:pt x="907" y="17342"/>
                  </a:lnTo>
                  <a:lnTo>
                    <a:pt x="0" y="20483"/>
                  </a:lnTo>
                  <a:lnTo>
                    <a:pt x="1965" y="21600"/>
                  </a:lnTo>
                  <a:cubicBezTo>
                    <a:pt x="2527" y="21022"/>
                    <a:pt x="3095" y="20464"/>
                    <a:pt x="3670" y="19925"/>
                  </a:cubicBezTo>
                  <a:cubicBezTo>
                    <a:pt x="4635" y="19021"/>
                    <a:pt x="5617" y="18172"/>
                    <a:pt x="6616" y="17381"/>
                  </a:cubicBezTo>
                  <a:cubicBezTo>
                    <a:pt x="6992" y="15657"/>
                    <a:pt x="8163" y="14875"/>
                    <a:pt x="9125" y="15705"/>
                  </a:cubicBezTo>
                  <a:cubicBezTo>
                    <a:pt x="9895" y="16371"/>
                    <a:pt x="10265" y="17898"/>
                    <a:pt x="9993" y="19297"/>
                  </a:cubicBezTo>
                  <a:lnTo>
                    <a:pt x="11916" y="15876"/>
                  </a:lnTo>
                  <a:cubicBezTo>
                    <a:pt x="11807" y="14699"/>
                    <a:pt x="12006" y="13499"/>
                    <a:pt x="12461" y="12595"/>
                  </a:cubicBezTo>
                  <a:cubicBezTo>
                    <a:pt x="13240" y="11050"/>
                    <a:pt x="14550" y="10660"/>
                    <a:pt x="15589" y="11665"/>
                  </a:cubicBezTo>
                  <a:lnTo>
                    <a:pt x="18025" y="8500"/>
                  </a:lnTo>
                  <a:cubicBezTo>
                    <a:pt x="18812" y="9933"/>
                    <a:pt x="20144" y="9933"/>
                    <a:pt x="20930" y="8500"/>
                  </a:cubicBezTo>
                  <a:cubicBezTo>
                    <a:pt x="21483" y="7493"/>
                    <a:pt x="21600" y="5997"/>
                    <a:pt x="21221" y="4778"/>
                  </a:cubicBezTo>
                  <a:lnTo>
                    <a:pt x="16857" y="0"/>
                  </a:lnTo>
                  <a:cubicBezTo>
                    <a:pt x="16003" y="558"/>
                    <a:pt x="15155" y="1138"/>
                    <a:pt x="14311" y="1740"/>
                  </a:cubicBezTo>
                  <a:cubicBezTo>
                    <a:pt x="13470" y="2341"/>
                    <a:pt x="12633" y="2964"/>
                    <a:pt x="11802" y="3609"/>
                  </a:cubicBezTo>
                  <a:lnTo>
                    <a:pt x="10688" y="2269"/>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69" name="Shape 4269"/>
            <p:cNvSpPr/>
            <p:nvPr/>
          </p:nvSpPr>
          <p:spPr>
            <a:xfrm>
              <a:off x="2838644" y="2600206"/>
              <a:ext cx="44484" cy="28771"/>
            </a:xfrm>
            <a:custGeom>
              <a:avLst/>
              <a:gdLst/>
              <a:ahLst/>
              <a:cxnLst>
                <a:cxn ang="0">
                  <a:pos x="wd2" y="hd2"/>
                </a:cxn>
                <a:cxn ang="5400000">
                  <a:pos x="wd2" y="hd2"/>
                </a:cxn>
                <a:cxn ang="10800000">
                  <a:pos x="wd2" y="hd2"/>
                </a:cxn>
                <a:cxn ang="16200000">
                  <a:pos x="wd2" y="hd2"/>
                </a:cxn>
              </a:cxnLst>
              <a:rect l="0" t="0" r="r" b="b"/>
              <a:pathLst>
                <a:path w="21600" h="21600" extrusionOk="0">
                  <a:moveTo>
                    <a:pt x="13916" y="0"/>
                  </a:moveTo>
                  <a:lnTo>
                    <a:pt x="7327" y="1214"/>
                  </a:lnTo>
                  <a:lnTo>
                    <a:pt x="0" y="10763"/>
                  </a:lnTo>
                  <a:lnTo>
                    <a:pt x="5173" y="21600"/>
                  </a:lnTo>
                  <a:lnTo>
                    <a:pt x="16698" y="11889"/>
                  </a:lnTo>
                  <a:lnTo>
                    <a:pt x="21600" y="6440"/>
                  </a:lnTo>
                  <a:lnTo>
                    <a:pt x="13916"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70" name="Shape 4270"/>
            <p:cNvSpPr/>
            <p:nvPr/>
          </p:nvSpPr>
          <p:spPr>
            <a:xfrm>
              <a:off x="2089577" y="3269576"/>
              <a:ext cx="86384" cy="47934"/>
            </a:xfrm>
            <a:custGeom>
              <a:avLst/>
              <a:gdLst/>
              <a:ahLst/>
              <a:cxnLst>
                <a:cxn ang="0">
                  <a:pos x="wd2" y="hd2"/>
                </a:cxn>
                <a:cxn ang="5400000">
                  <a:pos x="wd2" y="hd2"/>
                </a:cxn>
                <a:cxn ang="10800000">
                  <a:pos x="wd2" y="hd2"/>
                </a:cxn>
                <a:cxn ang="16200000">
                  <a:pos x="wd2" y="hd2"/>
                </a:cxn>
              </a:cxnLst>
              <a:rect l="0" t="0" r="r" b="b"/>
              <a:pathLst>
                <a:path w="20918" h="21600" extrusionOk="0">
                  <a:moveTo>
                    <a:pt x="9444" y="0"/>
                  </a:moveTo>
                  <a:cubicBezTo>
                    <a:pt x="8750" y="158"/>
                    <a:pt x="8056" y="316"/>
                    <a:pt x="7362" y="474"/>
                  </a:cubicBezTo>
                  <a:cubicBezTo>
                    <a:pt x="6669" y="632"/>
                    <a:pt x="5975" y="790"/>
                    <a:pt x="5281" y="948"/>
                  </a:cubicBezTo>
                  <a:lnTo>
                    <a:pt x="0" y="7666"/>
                  </a:lnTo>
                  <a:lnTo>
                    <a:pt x="1291" y="12904"/>
                  </a:lnTo>
                  <a:lnTo>
                    <a:pt x="730" y="18969"/>
                  </a:lnTo>
                  <a:lnTo>
                    <a:pt x="4168" y="21600"/>
                  </a:lnTo>
                  <a:lnTo>
                    <a:pt x="6919" y="17642"/>
                  </a:lnTo>
                  <a:lnTo>
                    <a:pt x="11708" y="14231"/>
                  </a:lnTo>
                  <a:lnTo>
                    <a:pt x="14649" y="18187"/>
                  </a:lnTo>
                  <a:cubicBezTo>
                    <a:pt x="15852" y="19903"/>
                    <a:pt x="17488" y="20126"/>
                    <a:pt x="18814" y="18756"/>
                  </a:cubicBezTo>
                  <a:cubicBezTo>
                    <a:pt x="21018" y="16477"/>
                    <a:pt x="21600" y="11064"/>
                    <a:pt x="20036" y="7382"/>
                  </a:cubicBezTo>
                  <a:lnTo>
                    <a:pt x="10281" y="7951"/>
                  </a:lnTo>
                  <a:lnTo>
                    <a:pt x="9444" y="0"/>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sp>
          <p:nvSpPr>
            <p:cNvPr id="4271" name="Shape 4271"/>
            <p:cNvSpPr/>
            <p:nvPr/>
          </p:nvSpPr>
          <p:spPr>
            <a:xfrm>
              <a:off x="319979" y="1961274"/>
              <a:ext cx="67197" cy="171781"/>
            </a:xfrm>
            <a:custGeom>
              <a:avLst/>
              <a:gdLst/>
              <a:ahLst/>
              <a:cxnLst>
                <a:cxn ang="0">
                  <a:pos x="wd2" y="hd2"/>
                </a:cxn>
                <a:cxn ang="5400000">
                  <a:pos x="wd2" y="hd2"/>
                </a:cxn>
                <a:cxn ang="10800000">
                  <a:pos x="wd2" y="hd2"/>
                </a:cxn>
                <a:cxn ang="16200000">
                  <a:pos x="wd2" y="hd2"/>
                </a:cxn>
              </a:cxnLst>
              <a:rect l="0" t="0" r="r" b="b"/>
              <a:pathLst>
                <a:path w="21600" h="21600" extrusionOk="0">
                  <a:moveTo>
                    <a:pt x="0" y="258"/>
                  </a:moveTo>
                  <a:lnTo>
                    <a:pt x="6998" y="0"/>
                  </a:lnTo>
                  <a:lnTo>
                    <a:pt x="7417" y="2219"/>
                  </a:lnTo>
                  <a:lnTo>
                    <a:pt x="11745" y="4335"/>
                  </a:lnTo>
                  <a:lnTo>
                    <a:pt x="14449" y="6610"/>
                  </a:lnTo>
                  <a:lnTo>
                    <a:pt x="16072" y="9777"/>
                  </a:lnTo>
                  <a:lnTo>
                    <a:pt x="16207" y="11728"/>
                  </a:lnTo>
                  <a:lnTo>
                    <a:pt x="18084" y="13467"/>
                  </a:lnTo>
                  <a:lnTo>
                    <a:pt x="18084" y="15319"/>
                  </a:lnTo>
                  <a:lnTo>
                    <a:pt x="20112" y="18168"/>
                  </a:lnTo>
                  <a:lnTo>
                    <a:pt x="21600" y="20602"/>
                  </a:lnTo>
                  <a:lnTo>
                    <a:pt x="17948" y="21600"/>
                  </a:lnTo>
                  <a:lnTo>
                    <a:pt x="14905" y="18863"/>
                  </a:lnTo>
                  <a:lnTo>
                    <a:pt x="13687" y="14313"/>
                  </a:lnTo>
                  <a:cubicBezTo>
                    <a:pt x="12597" y="13444"/>
                    <a:pt x="11654" y="12547"/>
                    <a:pt x="10865" y="11629"/>
                  </a:cubicBezTo>
                  <a:cubicBezTo>
                    <a:pt x="10077" y="10711"/>
                    <a:pt x="9445" y="9775"/>
                    <a:pt x="8972" y="8825"/>
                  </a:cubicBezTo>
                  <a:lnTo>
                    <a:pt x="7501" y="6299"/>
                  </a:lnTo>
                  <a:lnTo>
                    <a:pt x="5522" y="3819"/>
                  </a:lnTo>
                  <a:lnTo>
                    <a:pt x="0" y="258"/>
                  </a:lnTo>
                  <a:close/>
                </a:path>
              </a:pathLst>
            </a:custGeom>
            <a:solidFill>
              <a:srgbClr val="3F454D"/>
            </a:solidFill>
            <a:ln w="3175" cap="flat">
              <a:noFill/>
              <a:miter lim="400000"/>
            </a:ln>
            <a:effectLst/>
          </p:spPr>
          <p:txBody>
            <a:bodyPr wrap="square" lIns="65023" tIns="65023" rIns="65023" bIns="65023" numCol="1" anchor="ctr">
              <a:noAutofit/>
            </a:bodyPr>
            <a:lstStyle/>
            <a:p>
              <a:pPr lvl="0" algn="l" defTabSz="243812">
                <a:defRPr sz="4400">
                  <a:solidFill>
                    <a:srgbClr val="070707"/>
                  </a:solidFill>
                  <a:latin typeface="Calibri"/>
                  <a:ea typeface="Calibri"/>
                  <a:cs typeface="Calibri"/>
                  <a:sym typeface="Calibri"/>
                </a:defRPr>
              </a:pPr>
              <a:endParaRPr/>
            </a:p>
          </p:txBody>
        </p:sp>
      </p:grpSp>
      <p:sp>
        <p:nvSpPr>
          <p:cNvPr id="4273" name="Shape 4273"/>
          <p:cNvSpPr/>
          <p:nvPr/>
        </p:nvSpPr>
        <p:spPr>
          <a:xfrm rot="8100000">
            <a:off x="11561760" y="6827331"/>
            <a:ext cx="677335" cy="6773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274" name="Shape 4274"/>
          <p:cNvSpPr/>
          <p:nvPr/>
        </p:nvSpPr>
        <p:spPr>
          <a:xfrm rot="18900000">
            <a:off x="731839" y="2546584"/>
            <a:ext cx="677334" cy="6773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275" name="Shape 4275"/>
          <p:cNvSpPr/>
          <p:nvPr/>
        </p:nvSpPr>
        <p:spPr>
          <a:xfrm>
            <a:off x="5486557" y="4644763"/>
            <a:ext cx="967165" cy="96716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196390">
              <a:alpha val="8025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276" name="Shape 4276"/>
          <p:cNvSpPr/>
          <p:nvPr/>
        </p:nvSpPr>
        <p:spPr>
          <a:xfrm>
            <a:off x="6405275" y="4387112"/>
            <a:ext cx="346703" cy="34670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0286AD">
              <a:alpha val="8025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277" name="Shape 4277"/>
          <p:cNvSpPr/>
          <p:nvPr/>
        </p:nvSpPr>
        <p:spPr>
          <a:xfrm>
            <a:off x="6125075" y="5197275"/>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0286AD">
              <a:alpha val="8025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278" name="Shape 4278"/>
          <p:cNvSpPr/>
          <p:nvPr/>
        </p:nvSpPr>
        <p:spPr>
          <a:xfrm>
            <a:off x="7241656" y="5502867"/>
            <a:ext cx="611619" cy="61161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1CA3C0">
              <a:alpha val="8025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279" name="Shape 4279"/>
          <p:cNvSpPr/>
          <p:nvPr/>
        </p:nvSpPr>
        <p:spPr>
          <a:xfrm>
            <a:off x="5478580" y="3756260"/>
            <a:ext cx="205335" cy="20533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1CA3C0">
              <a:alpha val="80250"/>
            </a:srgbClr>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grpSp>
        <p:nvGrpSpPr>
          <p:cNvPr id="4290" name="Group 4290"/>
          <p:cNvGrpSpPr/>
          <p:nvPr/>
        </p:nvGrpSpPr>
        <p:grpSpPr>
          <a:xfrm>
            <a:off x="8938102" y="4268322"/>
            <a:ext cx="3098218" cy="254084"/>
            <a:chOff x="0" y="0"/>
            <a:chExt cx="3098216" cy="254083"/>
          </a:xfrm>
        </p:grpSpPr>
        <p:sp>
          <p:nvSpPr>
            <p:cNvPr id="4280" name="Shape 4280"/>
            <p:cNvSpPr/>
            <p:nvPr/>
          </p:nvSpPr>
          <p:spPr>
            <a:xfrm>
              <a:off x="0"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1"/>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81" name="Shape 4281"/>
            <p:cNvSpPr/>
            <p:nvPr/>
          </p:nvSpPr>
          <p:spPr>
            <a:xfrm>
              <a:off x="318753"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1"/>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82" name="Shape 4282"/>
            <p:cNvSpPr/>
            <p:nvPr/>
          </p:nvSpPr>
          <p:spPr>
            <a:xfrm>
              <a:off x="637507"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1"/>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83" name="Shape 4283"/>
            <p:cNvSpPr/>
            <p:nvPr/>
          </p:nvSpPr>
          <p:spPr>
            <a:xfrm>
              <a:off x="956261"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1"/>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84" name="Shape 4284"/>
            <p:cNvSpPr/>
            <p:nvPr/>
          </p:nvSpPr>
          <p:spPr>
            <a:xfrm>
              <a:off x="1275014"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1"/>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85" name="Shape 4285"/>
            <p:cNvSpPr/>
            <p:nvPr/>
          </p:nvSpPr>
          <p:spPr>
            <a:xfrm>
              <a:off x="1593768"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1"/>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86" name="Shape 4286"/>
            <p:cNvSpPr/>
            <p:nvPr/>
          </p:nvSpPr>
          <p:spPr>
            <a:xfrm>
              <a:off x="1912522"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1"/>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87" name="Shape 4287"/>
            <p:cNvSpPr/>
            <p:nvPr/>
          </p:nvSpPr>
          <p:spPr>
            <a:xfrm>
              <a:off x="2231276"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88" name="Shape 4288"/>
            <p:cNvSpPr/>
            <p:nvPr/>
          </p:nvSpPr>
          <p:spPr>
            <a:xfrm>
              <a:off x="2550029"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89" name="Shape 4289"/>
            <p:cNvSpPr/>
            <p:nvPr/>
          </p:nvSpPr>
          <p:spPr>
            <a:xfrm>
              <a:off x="2868783"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grpSp>
        <p:nvGrpSpPr>
          <p:cNvPr id="4301" name="Group 4301"/>
          <p:cNvGrpSpPr/>
          <p:nvPr/>
        </p:nvGrpSpPr>
        <p:grpSpPr>
          <a:xfrm>
            <a:off x="8938102" y="4581263"/>
            <a:ext cx="3098218" cy="254084"/>
            <a:chOff x="0" y="0"/>
            <a:chExt cx="3098216" cy="254083"/>
          </a:xfrm>
        </p:grpSpPr>
        <p:sp>
          <p:nvSpPr>
            <p:cNvPr id="4291" name="Shape 4291"/>
            <p:cNvSpPr/>
            <p:nvPr/>
          </p:nvSpPr>
          <p:spPr>
            <a:xfrm>
              <a:off x="0"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92" name="Shape 4292"/>
            <p:cNvSpPr/>
            <p:nvPr/>
          </p:nvSpPr>
          <p:spPr>
            <a:xfrm>
              <a:off x="318753"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93" name="Shape 4293"/>
            <p:cNvSpPr/>
            <p:nvPr/>
          </p:nvSpPr>
          <p:spPr>
            <a:xfrm>
              <a:off x="637507"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94" name="Shape 4294"/>
            <p:cNvSpPr/>
            <p:nvPr/>
          </p:nvSpPr>
          <p:spPr>
            <a:xfrm>
              <a:off x="956261"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95" name="Shape 4295"/>
            <p:cNvSpPr/>
            <p:nvPr/>
          </p:nvSpPr>
          <p:spPr>
            <a:xfrm>
              <a:off x="1275014"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96" name="Shape 4296"/>
            <p:cNvSpPr/>
            <p:nvPr/>
          </p:nvSpPr>
          <p:spPr>
            <a:xfrm>
              <a:off x="1593768"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97" name="Shape 4297"/>
            <p:cNvSpPr/>
            <p:nvPr/>
          </p:nvSpPr>
          <p:spPr>
            <a:xfrm>
              <a:off x="1912522"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98" name="Shape 4298"/>
            <p:cNvSpPr/>
            <p:nvPr/>
          </p:nvSpPr>
          <p:spPr>
            <a:xfrm>
              <a:off x="2231276"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299" name="Shape 4299"/>
            <p:cNvSpPr/>
            <p:nvPr/>
          </p:nvSpPr>
          <p:spPr>
            <a:xfrm>
              <a:off x="2550029"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300" name="Shape 4300"/>
            <p:cNvSpPr/>
            <p:nvPr/>
          </p:nvSpPr>
          <p:spPr>
            <a:xfrm>
              <a:off x="2868783"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
        <p:nvSpPr>
          <p:cNvPr id="4302" name="Shape 4302"/>
          <p:cNvSpPr>
            <a:spLocks noGrp="1"/>
          </p:cNvSpPr>
          <p:nvPr>
            <p:ph type="body" idx="1"/>
          </p:nvPr>
        </p:nvSpPr>
        <p:spPr>
          <a:xfrm>
            <a:off x="8878927" y="2191652"/>
            <a:ext cx="3313868" cy="2039462"/>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a:t>
            </a:r>
          </a:p>
        </p:txBody>
      </p:sp>
      <p:sp>
        <p:nvSpPr>
          <p:cNvPr id="4303" name="Shape 4303"/>
          <p:cNvSpPr/>
          <p:nvPr/>
        </p:nvSpPr>
        <p:spPr>
          <a:xfrm>
            <a:off x="8878927" y="5093299"/>
            <a:ext cx="3313868" cy="20394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aliquip ex ea commodo consequat. </a:t>
            </a:r>
          </a:p>
        </p:txBody>
      </p:sp>
      <p:sp>
        <p:nvSpPr>
          <p:cNvPr id="4304" name="Shape 4304"/>
          <p:cNvSpPr/>
          <p:nvPr/>
        </p:nvSpPr>
        <p:spPr>
          <a:xfrm>
            <a:off x="551334" y="5058314"/>
            <a:ext cx="3574539" cy="184737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lnSpcReduction="10000"/>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a:t>
            </a:r>
          </a:p>
        </p:txBody>
      </p:sp>
      <p:sp>
        <p:nvSpPr>
          <p:cNvPr id="4305" name="Shape 4305"/>
          <p:cNvSpPr/>
          <p:nvPr/>
        </p:nvSpPr>
        <p:spPr>
          <a:xfrm>
            <a:off x="551334" y="3687579"/>
            <a:ext cx="4233027" cy="5909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306" name="Shape 4306"/>
          <p:cNvSpPr/>
          <p:nvPr/>
        </p:nvSpPr>
        <p:spPr>
          <a:xfrm>
            <a:off x="551334" y="4266786"/>
            <a:ext cx="3201043" cy="100995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graphicFrame>
        <p:nvGraphicFramePr>
          <p:cNvPr id="4307" name="Chart 4307"/>
          <p:cNvGraphicFramePr/>
          <p:nvPr>
            <p:extLst>
              <p:ext uri="{D42A27DB-BD31-4B8C-83A1-F6EECF244321}">
                <p14:modId xmlns:p14="http://schemas.microsoft.com/office/powerpoint/2010/main" val="3846722578"/>
              </p:ext>
            </p:extLst>
          </p:nvPr>
        </p:nvGraphicFramePr>
        <p:xfrm>
          <a:off x="1559944" y="7172749"/>
          <a:ext cx="660929" cy="6609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308" name="Chart 4308"/>
          <p:cNvGraphicFramePr/>
          <p:nvPr>
            <p:extLst>
              <p:ext uri="{D42A27DB-BD31-4B8C-83A1-F6EECF244321}">
                <p14:modId xmlns:p14="http://schemas.microsoft.com/office/powerpoint/2010/main" val="1015012259"/>
              </p:ext>
            </p:extLst>
          </p:nvPr>
        </p:nvGraphicFramePr>
        <p:xfrm>
          <a:off x="2512444" y="7172749"/>
          <a:ext cx="660929" cy="6609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309" name="Chart 4309"/>
          <p:cNvGraphicFramePr/>
          <p:nvPr>
            <p:extLst>
              <p:ext uri="{D42A27DB-BD31-4B8C-83A1-F6EECF244321}">
                <p14:modId xmlns:p14="http://schemas.microsoft.com/office/powerpoint/2010/main" val="1717126289"/>
              </p:ext>
            </p:extLst>
          </p:nvPr>
        </p:nvGraphicFramePr>
        <p:xfrm>
          <a:off x="3464944" y="7172749"/>
          <a:ext cx="660929" cy="66092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310" name="Chart 4310"/>
          <p:cNvGraphicFramePr/>
          <p:nvPr>
            <p:extLst>
              <p:ext uri="{D42A27DB-BD31-4B8C-83A1-F6EECF244321}">
                <p14:modId xmlns:p14="http://schemas.microsoft.com/office/powerpoint/2010/main" val="3730469946"/>
              </p:ext>
            </p:extLst>
          </p:nvPr>
        </p:nvGraphicFramePr>
        <p:xfrm>
          <a:off x="607444" y="7172749"/>
          <a:ext cx="660929" cy="660929"/>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med"/>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2" name="Shape 4312"/>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313" name="Shape 4313"/>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88</a:t>
            </a:fld>
            <a:endParaRPr sz="2600">
              <a:solidFill>
                <a:srgbClr val="3F454D"/>
              </a:solidFill>
            </a:endParaRPr>
          </a:p>
        </p:txBody>
      </p:sp>
      <p:sp>
        <p:nvSpPr>
          <p:cNvPr id="4314" name="Shape 4314"/>
          <p:cNvSpPr/>
          <p:nvPr/>
        </p:nvSpPr>
        <p:spPr>
          <a:xfrm>
            <a:off x="923980" y="2922243"/>
            <a:ext cx="4922202" cy="3436318"/>
          </a:xfrm>
          <a:prstGeom prst="roundRect">
            <a:avLst>
              <a:gd name="adj" fmla="val 4272"/>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15" name="Shape 4315"/>
          <p:cNvSpPr/>
          <p:nvPr/>
        </p:nvSpPr>
        <p:spPr>
          <a:xfrm>
            <a:off x="928547" y="5897115"/>
            <a:ext cx="4930507"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16" name="Shape 4316"/>
          <p:cNvSpPr/>
          <p:nvPr/>
        </p:nvSpPr>
        <p:spPr>
          <a:xfrm>
            <a:off x="3344981" y="3013826"/>
            <a:ext cx="71913" cy="71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17" name="Shape 4317"/>
          <p:cNvSpPr/>
          <p:nvPr/>
        </p:nvSpPr>
        <p:spPr>
          <a:xfrm>
            <a:off x="2546956" y="6358727"/>
            <a:ext cx="1660983" cy="527207"/>
          </a:xfrm>
          <a:custGeom>
            <a:avLst/>
            <a:gdLst/>
            <a:ahLst/>
            <a:cxnLst>
              <a:cxn ang="0">
                <a:pos x="wd2" y="hd2"/>
              </a:cxn>
              <a:cxn ang="5400000">
                <a:pos x="wd2" y="hd2"/>
              </a:cxn>
              <a:cxn ang="10800000">
                <a:pos x="wd2" y="hd2"/>
              </a:cxn>
              <a:cxn ang="16200000">
                <a:pos x="wd2" y="hd2"/>
              </a:cxn>
            </a:cxnLst>
            <a:rect l="0" t="0" r="r" b="b"/>
            <a:pathLst>
              <a:path w="21600" h="21600" extrusionOk="0">
                <a:moveTo>
                  <a:pt x="3509" y="9"/>
                </a:moveTo>
                <a:lnTo>
                  <a:pt x="2686" y="18792"/>
                </a:lnTo>
                <a:cubicBezTo>
                  <a:pt x="2261" y="19120"/>
                  <a:pt x="1834" y="19418"/>
                  <a:pt x="1406" y="19687"/>
                </a:cubicBezTo>
                <a:cubicBezTo>
                  <a:pt x="939" y="19980"/>
                  <a:pt x="470" y="20238"/>
                  <a:pt x="0" y="20460"/>
                </a:cubicBezTo>
                <a:lnTo>
                  <a:pt x="0" y="21600"/>
                </a:lnTo>
                <a:lnTo>
                  <a:pt x="21600" y="21600"/>
                </a:lnTo>
                <a:lnTo>
                  <a:pt x="21600" y="20343"/>
                </a:lnTo>
                <a:cubicBezTo>
                  <a:pt x="21109" y="20169"/>
                  <a:pt x="20621" y="19938"/>
                  <a:pt x="20135" y="19649"/>
                </a:cubicBezTo>
                <a:cubicBezTo>
                  <a:pt x="19705" y="19393"/>
                  <a:pt x="19278" y="19092"/>
                  <a:pt x="18854" y="18746"/>
                </a:cubicBezTo>
                <a:lnTo>
                  <a:pt x="17985" y="0"/>
                </a:lnTo>
                <a:lnTo>
                  <a:pt x="3509" y="9"/>
                </a:lnTo>
                <a:close/>
              </a:path>
            </a:pathLst>
          </a:cu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18" name="Shape 4318"/>
          <p:cNvSpPr/>
          <p:nvPr/>
        </p:nvSpPr>
        <p:spPr>
          <a:xfrm>
            <a:off x="3280667" y="6027650"/>
            <a:ext cx="200541" cy="20054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19" name="Shape 4319"/>
          <p:cNvSpPr/>
          <p:nvPr/>
        </p:nvSpPr>
        <p:spPr>
          <a:xfrm>
            <a:off x="1127632" y="3177491"/>
            <a:ext cx="4506611" cy="2545883"/>
          </a:xfrm>
          <a:prstGeom prst="roundRect">
            <a:avLst>
              <a:gd name="adj" fmla="val 0"/>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20" name="Shape 4320"/>
          <p:cNvSpPr/>
          <p:nvPr/>
        </p:nvSpPr>
        <p:spPr>
          <a:xfrm>
            <a:off x="3066177" y="3903217"/>
            <a:ext cx="2325922" cy="1295401"/>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l">
              <a:defRPr sz="8000">
                <a:solidFill>
                  <a:srgbClr val="0286AD"/>
                </a:solidFill>
              </a:defRPr>
            </a:lvl1pPr>
          </a:lstStyle>
          <a:p>
            <a:pPr lvl="0">
              <a:defRPr sz="1800">
                <a:solidFill>
                  <a:srgbClr val="000000"/>
                </a:solidFill>
              </a:defRPr>
            </a:pPr>
            <a:r>
              <a:rPr sz="8000" dirty="0">
                <a:solidFill>
                  <a:schemeClr val="accent3"/>
                </a:solidFill>
              </a:rPr>
              <a:t>ECO</a:t>
            </a:r>
          </a:p>
        </p:txBody>
      </p:sp>
      <p:sp>
        <p:nvSpPr>
          <p:cNvPr id="4321" name="Shape 4321"/>
          <p:cNvSpPr/>
          <p:nvPr/>
        </p:nvSpPr>
        <p:spPr>
          <a:xfrm rot="20827885">
            <a:off x="1676806" y="3450062"/>
            <a:ext cx="1153065" cy="192293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4322" name="Shape 4322"/>
          <p:cNvSpPr>
            <a:spLocks noGrp="1"/>
          </p:cNvSpPr>
          <p:nvPr>
            <p:ph type="body" idx="1"/>
          </p:nvPr>
        </p:nvSpPr>
        <p:spPr>
          <a:xfrm>
            <a:off x="6705232" y="4312164"/>
            <a:ext cx="5517502" cy="3963690"/>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4323" name="Shape 4323"/>
          <p:cNvSpPr/>
          <p:nvPr/>
        </p:nvSpPr>
        <p:spPr>
          <a:xfrm>
            <a:off x="6705232" y="2812376"/>
            <a:ext cx="4233027"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324" name="Shape 4324"/>
          <p:cNvSpPr/>
          <p:nvPr/>
        </p:nvSpPr>
        <p:spPr>
          <a:xfrm>
            <a:off x="6705232" y="3510811"/>
            <a:ext cx="4677824"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4325" name="Shape 4325"/>
          <p:cNvSpPr/>
          <p:nvPr/>
        </p:nvSpPr>
        <p:spPr>
          <a:xfrm>
            <a:off x="6761952" y="2210197"/>
            <a:ext cx="363133" cy="367006"/>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4326" name="Shape 4326"/>
          <p:cNvSpPr/>
          <p:nvPr/>
        </p:nvSpPr>
        <p:spPr>
          <a:xfrm>
            <a:off x="6821151" y="2279852"/>
            <a:ext cx="244735" cy="227696"/>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8" name="Shape 432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329" name="Shape 432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89</a:t>
            </a:fld>
            <a:endParaRPr sz="2600">
              <a:solidFill>
                <a:srgbClr val="3F454D"/>
              </a:solidFill>
            </a:endParaRPr>
          </a:p>
        </p:txBody>
      </p:sp>
      <p:sp>
        <p:nvSpPr>
          <p:cNvPr id="4330" name="Shape 4330"/>
          <p:cNvSpPr/>
          <p:nvPr/>
        </p:nvSpPr>
        <p:spPr>
          <a:xfrm>
            <a:off x="3564604" y="3765938"/>
            <a:ext cx="57294" cy="572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31" name="Shape 4331"/>
          <p:cNvSpPr/>
          <p:nvPr/>
        </p:nvSpPr>
        <p:spPr>
          <a:xfrm>
            <a:off x="1546708" y="3712600"/>
            <a:ext cx="4093085" cy="2851647"/>
          </a:xfrm>
          <a:prstGeom prst="roundRect">
            <a:avLst>
              <a:gd name="adj" fmla="val 4863"/>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32" name="Shape 4332"/>
          <p:cNvSpPr/>
          <p:nvPr/>
        </p:nvSpPr>
        <p:spPr>
          <a:xfrm>
            <a:off x="864611" y="6415238"/>
            <a:ext cx="5457280" cy="167659"/>
          </a:xfrm>
          <a:prstGeom prst="rect">
            <a:avLst/>
          </a:prstGeom>
          <a:solidFill>
            <a:srgbClr val="F4F4F4"/>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33" name="Shape 4333"/>
          <p:cNvSpPr/>
          <p:nvPr/>
        </p:nvSpPr>
        <p:spPr>
          <a:xfrm>
            <a:off x="1705250" y="3880724"/>
            <a:ext cx="3776002" cy="2370994"/>
          </a:xfrm>
          <a:prstGeom prst="rect">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34" name="Shape 4334"/>
          <p:cNvSpPr/>
          <p:nvPr/>
        </p:nvSpPr>
        <p:spPr>
          <a:xfrm>
            <a:off x="864548" y="6577517"/>
            <a:ext cx="5457408" cy="886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8" y="5567"/>
                  <a:pt x="443" y="10128"/>
                  <a:pt x="672" y="13645"/>
                </a:cubicBezTo>
                <a:cubicBezTo>
                  <a:pt x="937" y="17725"/>
                  <a:pt x="1209" y="20387"/>
                  <a:pt x="1482" y="21600"/>
                </a:cubicBezTo>
                <a:lnTo>
                  <a:pt x="20137" y="21600"/>
                </a:lnTo>
                <a:cubicBezTo>
                  <a:pt x="20400" y="20350"/>
                  <a:pt x="20662" y="17756"/>
                  <a:pt x="20918" y="13847"/>
                </a:cubicBezTo>
                <a:cubicBezTo>
                  <a:pt x="21151" y="10304"/>
                  <a:pt x="21379" y="5690"/>
                  <a:pt x="21600" y="45"/>
                </a:cubicBezTo>
                <a:lnTo>
                  <a:pt x="0" y="0"/>
                </a:lnTo>
                <a:close/>
              </a:path>
            </a:pathLst>
          </a:cu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35" name="Shape 4335"/>
          <p:cNvSpPr/>
          <p:nvPr/>
        </p:nvSpPr>
        <p:spPr>
          <a:xfrm>
            <a:off x="3214331" y="6417432"/>
            <a:ext cx="757849" cy="84832"/>
          </a:xfrm>
          <a:custGeom>
            <a:avLst/>
            <a:gdLst/>
            <a:ahLst/>
            <a:cxnLst>
              <a:cxn ang="0">
                <a:pos x="wd2" y="hd2"/>
              </a:cxn>
              <a:cxn ang="5400000">
                <a:pos x="wd2" y="hd2"/>
              </a:cxn>
              <a:cxn ang="10800000">
                <a:pos x="wd2" y="hd2"/>
              </a:cxn>
              <a:cxn ang="16200000">
                <a:pos x="wd2" y="hd2"/>
              </a:cxn>
            </a:cxnLst>
            <a:rect l="0" t="0" r="r" b="b"/>
            <a:pathLst>
              <a:path w="21582" h="21406" extrusionOk="0">
                <a:moveTo>
                  <a:pt x="3" y="357"/>
                </a:moveTo>
                <a:lnTo>
                  <a:pt x="3" y="7747"/>
                </a:lnTo>
                <a:cubicBezTo>
                  <a:pt x="-18" y="10984"/>
                  <a:pt x="100" y="14173"/>
                  <a:pt x="333" y="16673"/>
                </a:cubicBezTo>
                <a:cubicBezTo>
                  <a:pt x="629" y="19851"/>
                  <a:pt x="1078" y="21600"/>
                  <a:pt x="1542" y="21389"/>
                </a:cubicBezTo>
                <a:lnTo>
                  <a:pt x="19943" y="21389"/>
                </a:lnTo>
                <a:cubicBezTo>
                  <a:pt x="20378" y="21219"/>
                  <a:pt x="20789" y="19590"/>
                  <a:pt x="21094" y="16834"/>
                </a:cubicBezTo>
                <a:cubicBezTo>
                  <a:pt x="21390" y="14158"/>
                  <a:pt x="21564" y="10608"/>
                  <a:pt x="21582" y="6866"/>
                </a:cubicBezTo>
                <a:lnTo>
                  <a:pt x="21582" y="0"/>
                </a:lnTo>
              </a:path>
            </a:pathLst>
          </a:cu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36" name="Shape 4336"/>
          <p:cNvSpPr/>
          <p:nvPr/>
        </p:nvSpPr>
        <p:spPr>
          <a:xfrm>
            <a:off x="3144930" y="4570627"/>
            <a:ext cx="1979180" cy="10972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lstStyle>
            <a:lvl1pPr algn="l">
              <a:defRPr sz="6400">
                <a:solidFill>
                  <a:srgbClr val="0286AD"/>
                </a:solidFill>
              </a:defRPr>
            </a:lvl1pPr>
          </a:lstStyle>
          <a:p>
            <a:pPr lvl="0">
              <a:defRPr sz="1800">
                <a:solidFill>
                  <a:srgbClr val="000000"/>
                </a:solidFill>
              </a:defRPr>
            </a:pPr>
            <a:r>
              <a:rPr sz="6400" dirty="0">
                <a:solidFill>
                  <a:schemeClr val="accent3"/>
                </a:solidFill>
              </a:rPr>
              <a:t>ECO</a:t>
            </a:r>
          </a:p>
        </p:txBody>
      </p:sp>
      <p:sp>
        <p:nvSpPr>
          <p:cNvPr id="4337" name="Shape 4337"/>
          <p:cNvSpPr/>
          <p:nvPr/>
        </p:nvSpPr>
        <p:spPr>
          <a:xfrm rot="20827885">
            <a:off x="2245708" y="4361899"/>
            <a:ext cx="771454" cy="1286535"/>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4338" name="Shape 4338"/>
          <p:cNvSpPr>
            <a:spLocks noGrp="1"/>
          </p:cNvSpPr>
          <p:nvPr>
            <p:ph type="body" idx="1"/>
          </p:nvPr>
        </p:nvSpPr>
        <p:spPr>
          <a:xfrm>
            <a:off x="6705232" y="4312164"/>
            <a:ext cx="5517502" cy="3963690"/>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4339" name="Shape 4339"/>
          <p:cNvSpPr/>
          <p:nvPr/>
        </p:nvSpPr>
        <p:spPr>
          <a:xfrm>
            <a:off x="6705232" y="2812376"/>
            <a:ext cx="4233027"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340" name="Shape 4340"/>
          <p:cNvSpPr/>
          <p:nvPr/>
        </p:nvSpPr>
        <p:spPr>
          <a:xfrm>
            <a:off x="6705232" y="3510811"/>
            <a:ext cx="4677824"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4341" name="Shape 4341"/>
          <p:cNvSpPr/>
          <p:nvPr/>
        </p:nvSpPr>
        <p:spPr>
          <a:xfrm>
            <a:off x="6761952" y="2210197"/>
            <a:ext cx="363133" cy="367006"/>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4342" name="Shape 4342"/>
          <p:cNvSpPr/>
          <p:nvPr/>
        </p:nvSpPr>
        <p:spPr>
          <a:xfrm>
            <a:off x="6821151" y="2279852"/>
            <a:ext cx="244735" cy="227696"/>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hape 278"/>
          <p:cNvSpPr/>
          <p:nvPr/>
        </p:nvSpPr>
        <p:spPr>
          <a:xfrm>
            <a:off x="-5360" y="2508"/>
            <a:ext cx="13015520" cy="9748584"/>
          </a:xfrm>
          <a:prstGeom prst="rect">
            <a:avLst/>
          </a:prstGeom>
          <a:solidFill>
            <a:srgbClr val="32373E"/>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279" name="Shape 279"/>
          <p:cNvSpPr/>
          <p:nvPr/>
        </p:nvSpPr>
        <p:spPr>
          <a:xfrm>
            <a:off x="-14394" y="-45868"/>
            <a:ext cx="13019663" cy="9813565"/>
          </a:xfrm>
          <a:custGeom>
            <a:avLst/>
            <a:gdLst/>
            <a:ahLst/>
            <a:cxnLst>
              <a:cxn ang="0">
                <a:pos x="wd2" y="hd2"/>
              </a:cxn>
              <a:cxn ang="5400000">
                <a:pos x="wd2" y="hd2"/>
              </a:cxn>
              <a:cxn ang="10800000">
                <a:pos x="wd2" y="hd2"/>
              </a:cxn>
              <a:cxn ang="16200000">
                <a:pos x="wd2" y="hd2"/>
              </a:cxn>
            </a:cxnLst>
            <a:rect l="0" t="0" r="r" b="b"/>
            <a:pathLst>
              <a:path w="21600" h="21600" extrusionOk="0">
                <a:moveTo>
                  <a:pt x="0" y="26"/>
                </a:moveTo>
                <a:lnTo>
                  <a:pt x="10817" y="18909"/>
                </a:lnTo>
                <a:lnTo>
                  <a:pt x="21600" y="0"/>
                </a:lnTo>
                <a:lnTo>
                  <a:pt x="21600" y="21600"/>
                </a:lnTo>
                <a:lnTo>
                  <a:pt x="23" y="21600"/>
                </a:lnTo>
                <a:lnTo>
                  <a:pt x="0" y="26"/>
                </a:ln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280" name="Shape 280"/>
          <p:cNvSpPr/>
          <p:nvPr/>
        </p:nvSpPr>
        <p:spPr>
          <a:xfrm>
            <a:off x="341347" y="6525998"/>
            <a:ext cx="3860235" cy="301721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3F454D"/>
                </a:solidFill>
              </a:defRPr>
            </a:lvl1pPr>
          </a:lstStyle>
          <a:p>
            <a:pPr lvl="0">
              <a:defRPr sz="1800">
                <a:solidFill>
                  <a:srgbClr val="000000"/>
                </a:solidFill>
              </a:defRPr>
            </a:pPr>
            <a:r>
              <a:rPr sz="1600">
                <a:solidFill>
                  <a:srgbClr val="3F454D"/>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81" name="Shape 281"/>
          <p:cNvSpPr/>
          <p:nvPr/>
        </p:nvSpPr>
        <p:spPr>
          <a:xfrm>
            <a:off x="325739" y="5500709"/>
            <a:ext cx="2719882" cy="984379"/>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600" cap="all">
                <a:solidFill>
                  <a:srgbClr val="3F454D"/>
                </a:solidFill>
              </a:rPr>
              <a:t>Lorem ipsum dolor sit amet, consectetur adipiscing</a:t>
            </a:r>
          </a:p>
        </p:txBody>
      </p:sp>
      <p:grpSp>
        <p:nvGrpSpPr>
          <p:cNvPr id="284" name="Group 284"/>
          <p:cNvGrpSpPr/>
          <p:nvPr/>
        </p:nvGrpSpPr>
        <p:grpSpPr>
          <a:xfrm>
            <a:off x="9076305" y="6661850"/>
            <a:ext cx="3570064" cy="1789791"/>
            <a:chOff x="0" y="0"/>
            <a:chExt cx="3570063" cy="1789789"/>
          </a:xfrm>
        </p:grpSpPr>
        <p:sp>
          <p:nvSpPr>
            <p:cNvPr id="282" name="Shape 282"/>
            <p:cNvSpPr/>
            <p:nvPr/>
          </p:nvSpPr>
          <p:spPr>
            <a:xfrm>
              <a:off x="1411712" y="400511"/>
              <a:ext cx="2158352" cy="1054101"/>
            </a:xfrm>
            <a:prstGeom prst="rect">
              <a:avLst/>
            </a:prstGeom>
            <a:noFill/>
            <a:ln w="3175" cap="flat">
              <a:noFill/>
              <a:miter lim="400000"/>
            </a:ln>
            <a:effectLst/>
            <a:extLst>
              <a:ext uri="{C572A759-6A51-4108-AA02-DFA0A04FC94B}">
                <ma14:wrappingTextBoxFlag xmlns:ma14="http://schemas.microsoft.com/office/mac/drawingml/2011/main" xmlns="" val="1"/>
              </a:ext>
            </a:extLst>
          </p:spPr>
          <p:txBody>
            <a:bodyPr wrap="square" lIns="38100" tIns="38100" rIns="38100" bIns="38100" numCol="1" anchor="ctr">
              <a:spAutoFit/>
            </a:bodyPr>
            <a:lstStyle>
              <a:lvl1pPr algn="l">
                <a:defRPr sz="6400">
                  <a:solidFill>
                    <a:srgbClr val="33383F"/>
                  </a:solidFill>
                </a:defRPr>
              </a:lvl1pPr>
            </a:lstStyle>
            <a:p>
              <a:pPr lvl="0">
                <a:defRPr sz="1800">
                  <a:solidFill>
                    <a:srgbClr val="000000"/>
                  </a:solidFill>
                </a:defRPr>
              </a:pPr>
              <a:r>
                <a:rPr sz="6400">
                  <a:solidFill>
                    <a:srgbClr val="33383F"/>
                  </a:solidFill>
                </a:rPr>
                <a:t>ECO</a:t>
              </a:r>
            </a:p>
          </p:txBody>
        </p:sp>
        <p:sp>
          <p:nvSpPr>
            <p:cNvPr id="283" name="Shape 283"/>
            <p:cNvSpPr/>
            <p:nvPr/>
          </p:nvSpPr>
          <p:spPr>
            <a:xfrm rot="20827885">
              <a:off x="167650" y="87542"/>
              <a:ext cx="968237" cy="1614705"/>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cap="flat">
              <a:noFill/>
              <a:miter lim="400000"/>
            </a:ln>
            <a:effectLst/>
          </p:spPr>
          <p:txBody>
            <a:bodyPr wrap="square" lIns="0" tIns="0" rIns="0" bIns="0" numCol="1" anchor="ctr">
              <a:noAutofit/>
            </a:bodyPr>
            <a:lstStyle/>
            <a:p>
              <a:pPr lvl="0">
                <a:defRPr sz="2200">
                  <a:solidFill>
                    <a:srgbClr val="33383F"/>
                  </a:solidFill>
                  <a:latin typeface="+mn-lt"/>
                  <a:ea typeface="+mn-ea"/>
                  <a:cs typeface="+mn-cs"/>
                  <a:sym typeface="Helvetica Light"/>
                </a:defRPr>
              </a:pPr>
              <a:endParaRPr/>
            </a:p>
          </p:txBody>
        </p:sp>
      </p:grpSp>
    </p:spTree>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4" name="Shape 4344"/>
          <p:cNvSpPr/>
          <p:nvPr/>
        </p:nvSpPr>
        <p:spPr>
          <a:xfrm>
            <a:off x="1502689" y="3334359"/>
            <a:ext cx="3362116" cy="33621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1"/>
            </a:solidFill>
            <a:custDash>
              <a:ds d="200000" sp="200000"/>
            </a:custDash>
            <a:miter lim="400000"/>
          </a:ln>
        </p:spPr>
        <p:txBody>
          <a:bodyPr lIns="0" tIns="0" rIns="0" bIns="0" anchor="ctr"/>
          <a:lstStyle/>
          <a:p>
            <a:pPr lvl="0">
              <a:defRPr sz="2200">
                <a:latin typeface="+mn-lt"/>
                <a:ea typeface="+mn-ea"/>
                <a:cs typeface="+mn-cs"/>
                <a:sym typeface="Helvetica Light"/>
              </a:defRPr>
            </a:pPr>
            <a:endParaRPr/>
          </a:p>
        </p:txBody>
      </p:sp>
      <p:sp>
        <p:nvSpPr>
          <p:cNvPr id="4345" name="Shape 4345"/>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346" name="Shape 4346"/>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90</a:t>
            </a:fld>
            <a:endParaRPr sz="2600">
              <a:solidFill>
                <a:srgbClr val="3F454D"/>
              </a:solidFill>
            </a:endParaRPr>
          </a:p>
        </p:txBody>
      </p:sp>
      <p:sp>
        <p:nvSpPr>
          <p:cNvPr id="4347" name="Shape 4347"/>
          <p:cNvSpPr/>
          <p:nvPr/>
        </p:nvSpPr>
        <p:spPr>
          <a:xfrm>
            <a:off x="4020990" y="3983857"/>
            <a:ext cx="72405" cy="287656"/>
          </a:xfrm>
          <a:prstGeom prst="roundRect">
            <a:avLst>
              <a:gd name="adj" fmla="val 43106"/>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48" name="Shape 4348"/>
          <p:cNvSpPr/>
          <p:nvPr/>
        </p:nvSpPr>
        <p:spPr>
          <a:xfrm>
            <a:off x="2264462" y="4016213"/>
            <a:ext cx="72404" cy="240494"/>
          </a:xfrm>
          <a:prstGeom prst="roundRect">
            <a:avLst>
              <a:gd name="adj" fmla="val 43106"/>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49" name="Shape 4349"/>
          <p:cNvSpPr/>
          <p:nvPr/>
        </p:nvSpPr>
        <p:spPr>
          <a:xfrm>
            <a:off x="2264462" y="4332428"/>
            <a:ext cx="72404" cy="240494"/>
          </a:xfrm>
          <a:prstGeom prst="roundRect">
            <a:avLst>
              <a:gd name="adj" fmla="val 43106"/>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50" name="Shape 4350"/>
          <p:cNvSpPr/>
          <p:nvPr/>
        </p:nvSpPr>
        <p:spPr>
          <a:xfrm>
            <a:off x="2264462" y="3632674"/>
            <a:ext cx="72404" cy="138361"/>
          </a:xfrm>
          <a:prstGeom prst="roundRect">
            <a:avLst>
              <a:gd name="adj" fmla="val 43106"/>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51" name="Shape 4351"/>
          <p:cNvSpPr/>
          <p:nvPr/>
        </p:nvSpPr>
        <p:spPr>
          <a:xfrm>
            <a:off x="2302524" y="3145663"/>
            <a:ext cx="1762445" cy="3739508"/>
          </a:xfrm>
          <a:prstGeom prst="roundRect">
            <a:avLst>
              <a:gd name="adj" fmla="val 11228"/>
            </a:avLst>
          </a:prstGeom>
          <a:solidFill>
            <a:srgbClr val="F4F4F4"/>
          </a:solidFill>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52" name="Shape 4352"/>
          <p:cNvSpPr/>
          <p:nvPr/>
        </p:nvSpPr>
        <p:spPr>
          <a:xfrm>
            <a:off x="3049903" y="3437296"/>
            <a:ext cx="267688" cy="31359"/>
          </a:xfrm>
          <a:prstGeom prst="roundRect">
            <a:avLst>
              <a:gd name="adj" fmla="val 50000"/>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53" name="Shape 4353"/>
          <p:cNvSpPr/>
          <p:nvPr/>
        </p:nvSpPr>
        <p:spPr>
          <a:xfrm>
            <a:off x="3147545" y="3258389"/>
            <a:ext cx="72404" cy="724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54" name="Shape 4354"/>
          <p:cNvSpPr/>
          <p:nvPr/>
        </p:nvSpPr>
        <p:spPr>
          <a:xfrm>
            <a:off x="3044486" y="6500911"/>
            <a:ext cx="278518" cy="2785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55" name="Shape 4355"/>
          <p:cNvSpPr/>
          <p:nvPr/>
        </p:nvSpPr>
        <p:spPr>
          <a:xfrm>
            <a:off x="2423875" y="3629840"/>
            <a:ext cx="1513294" cy="2762834"/>
          </a:xfrm>
          <a:prstGeom prst="roundRect">
            <a:avLst>
              <a:gd name="adj" fmla="val 0"/>
            </a:avLst>
          </a:prstGeom>
          <a:ln w="12700">
            <a:solidFill>
              <a:schemeClr val="accent3"/>
            </a:solidFill>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56" name="Shape 4356"/>
          <p:cNvSpPr/>
          <p:nvPr/>
        </p:nvSpPr>
        <p:spPr>
          <a:xfrm rot="20827885">
            <a:off x="2796852" y="4286967"/>
            <a:ext cx="780545" cy="1301695"/>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4357" name="Shape 4357"/>
          <p:cNvSpPr/>
          <p:nvPr/>
        </p:nvSpPr>
        <p:spPr>
          <a:xfrm>
            <a:off x="1170417" y="4744622"/>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58" name="Shape 4358"/>
          <p:cNvSpPr/>
          <p:nvPr/>
        </p:nvSpPr>
        <p:spPr>
          <a:xfrm>
            <a:off x="1351319" y="4922794"/>
            <a:ext cx="267954" cy="265776"/>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4359" name="Shape 4359"/>
          <p:cNvSpPr/>
          <p:nvPr/>
        </p:nvSpPr>
        <p:spPr>
          <a:xfrm>
            <a:off x="1468520" y="3816107"/>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60" name="Shape 4360"/>
          <p:cNvSpPr/>
          <p:nvPr/>
        </p:nvSpPr>
        <p:spPr>
          <a:xfrm>
            <a:off x="1635472" y="4009873"/>
            <a:ext cx="291918" cy="259240"/>
          </a:xfrm>
          <a:custGeom>
            <a:avLst/>
            <a:gdLst/>
            <a:ahLst/>
            <a:cxnLst>
              <a:cxn ang="0">
                <a:pos x="wd2" y="hd2"/>
              </a:cxn>
              <a:cxn ang="5400000">
                <a:pos x="wd2" y="hd2"/>
              </a:cxn>
              <a:cxn ang="10800000">
                <a:pos x="wd2" y="hd2"/>
              </a:cxn>
              <a:cxn ang="16200000">
                <a:pos x="wd2" y="hd2"/>
              </a:cxn>
            </a:cxnLst>
            <a:rect l="0" t="0" r="r" b="b"/>
            <a:pathLst>
              <a:path w="21600" h="21600" extrusionOk="0">
                <a:moveTo>
                  <a:pt x="2439" y="3535"/>
                </a:moveTo>
                <a:cubicBezTo>
                  <a:pt x="2439" y="21207"/>
                  <a:pt x="2439" y="21207"/>
                  <a:pt x="2439" y="21207"/>
                </a:cubicBezTo>
                <a:cubicBezTo>
                  <a:pt x="2439" y="21207"/>
                  <a:pt x="2090" y="21600"/>
                  <a:pt x="2090" y="21600"/>
                </a:cubicBezTo>
                <a:cubicBezTo>
                  <a:pt x="1045" y="21600"/>
                  <a:pt x="1045" y="21600"/>
                  <a:pt x="1045" y="21600"/>
                </a:cubicBezTo>
                <a:cubicBezTo>
                  <a:pt x="1045" y="21600"/>
                  <a:pt x="697" y="21207"/>
                  <a:pt x="697" y="21207"/>
                </a:cubicBezTo>
                <a:cubicBezTo>
                  <a:pt x="697" y="3535"/>
                  <a:pt x="697" y="3535"/>
                  <a:pt x="697" y="3535"/>
                </a:cubicBezTo>
                <a:cubicBezTo>
                  <a:pt x="348" y="3142"/>
                  <a:pt x="0" y="2356"/>
                  <a:pt x="0" y="1964"/>
                </a:cubicBezTo>
                <a:cubicBezTo>
                  <a:pt x="0" y="785"/>
                  <a:pt x="697" y="0"/>
                  <a:pt x="1742" y="0"/>
                </a:cubicBezTo>
                <a:cubicBezTo>
                  <a:pt x="2439" y="0"/>
                  <a:pt x="3135" y="785"/>
                  <a:pt x="3135" y="1964"/>
                </a:cubicBezTo>
                <a:cubicBezTo>
                  <a:pt x="3135" y="2356"/>
                  <a:pt x="2787" y="3142"/>
                  <a:pt x="2439" y="3535"/>
                </a:cubicBezTo>
                <a:close/>
                <a:moveTo>
                  <a:pt x="21600" y="13353"/>
                </a:moveTo>
                <a:cubicBezTo>
                  <a:pt x="21600" y="13745"/>
                  <a:pt x="21252" y="14138"/>
                  <a:pt x="20903" y="14138"/>
                </a:cubicBezTo>
                <a:cubicBezTo>
                  <a:pt x="20903" y="14138"/>
                  <a:pt x="20903" y="14138"/>
                  <a:pt x="20903" y="14531"/>
                </a:cubicBezTo>
                <a:cubicBezTo>
                  <a:pt x="20206" y="14924"/>
                  <a:pt x="18116" y="16102"/>
                  <a:pt x="16374" y="16102"/>
                </a:cubicBezTo>
                <a:cubicBezTo>
                  <a:pt x="15677" y="16102"/>
                  <a:pt x="14981" y="15709"/>
                  <a:pt x="14284" y="15316"/>
                </a:cubicBezTo>
                <a:cubicBezTo>
                  <a:pt x="13935" y="15316"/>
                  <a:pt x="13935" y="15316"/>
                  <a:pt x="13935" y="15316"/>
                </a:cubicBezTo>
                <a:cubicBezTo>
                  <a:pt x="12542" y="14531"/>
                  <a:pt x="11845" y="14138"/>
                  <a:pt x="10103" y="14138"/>
                </a:cubicBezTo>
                <a:cubicBezTo>
                  <a:pt x="8361" y="14138"/>
                  <a:pt x="5923" y="14924"/>
                  <a:pt x="4529" y="16102"/>
                </a:cubicBezTo>
                <a:cubicBezTo>
                  <a:pt x="4181" y="16102"/>
                  <a:pt x="4181" y="16102"/>
                  <a:pt x="3832" y="16102"/>
                </a:cubicBezTo>
                <a:cubicBezTo>
                  <a:pt x="3832" y="16102"/>
                  <a:pt x="3832" y="16102"/>
                  <a:pt x="3484" y="16102"/>
                </a:cubicBezTo>
                <a:cubicBezTo>
                  <a:pt x="3484" y="16102"/>
                  <a:pt x="3135" y="15709"/>
                  <a:pt x="3135" y="15316"/>
                </a:cubicBezTo>
                <a:cubicBezTo>
                  <a:pt x="3135" y="4713"/>
                  <a:pt x="3135" y="4713"/>
                  <a:pt x="3135" y="4713"/>
                </a:cubicBezTo>
                <a:cubicBezTo>
                  <a:pt x="3135" y="4713"/>
                  <a:pt x="3484" y="4320"/>
                  <a:pt x="3484" y="4320"/>
                </a:cubicBezTo>
                <a:cubicBezTo>
                  <a:pt x="4529" y="3535"/>
                  <a:pt x="7316" y="1964"/>
                  <a:pt x="9755" y="1964"/>
                </a:cubicBezTo>
                <a:cubicBezTo>
                  <a:pt x="11845" y="1964"/>
                  <a:pt x="13587" y="2749"/>
                  <a:pt x="14981" y="3535"/>
                </a:cubicBezTo>
                <a:cubicBezTo>
                  <a:pt x="15329" y="3535"/>
                  <a:pt x="15677" y="3927"/>
                  <a:pt x="16026" y="3927"/>
                </a:cubicBezTo>
                <a:cubicBezTo>
                  <a:pt x="17419" y="3927"/>
                  <a:pt x="19161" y="2749"/>
                  <a:pt x="19858" y="2356"/>
                </a:cubicBezTo>
                <a:cubicBezTo>
                  <a:pt x="20206" y="1964"/>
                  <a:pt x="20206" y="1964"/>
                  <a:pt x="20206" y="1964"/>
                </a:cubicBezTo>
                <a:cubicBezTo>
                  <a:pt x="20555" y="1964"/>
                  <a:pt x="20903" y="1964"/>
                  <a:pt x="21252" y="1964"/>
                </a:cubicBezTo>
                <a:cubicBezTo>
                  <a:pt x="21252" y="1964"/>
                  <a:pt x="21600" y="2356"/>
                  <a:pt x="21600" y="2749"/>
                </a:cubicBezTo>
                <a:lnTo>
                  <a:pt x="21600" y="13353"/>
                </a:lnTo>
                <a:close/>
                <a:moveTo>
                  <a:pt x="9406" y="3535"/>
                </a:moveTo>
                <a:cubicBezTo>
                  <a:pt x="8013" y="3927"/>
                  <a:pt x="6271" y="4713"/>
                  <a:pt x="4877" y="5498"/>
                </a:cubicBezTo>
                <a:cubicBezTo>
                  <a:pt x="4877" y="8247"/>
                  <a:pt x="4877" y="8247"/>
                  <a:pt x="4877" y="8247"/>
                </a:cubicBezTo>
                <a:cubicBezTo>
                  <a:pt x="6271" y="7069"/>
                  <a:pt x="8013" y="6676"/>
                  <a:pt x="9406" y="6284"/>
                </a:cubicBezTo>
                <a:lnTo>
                  <a:pt x="9406" y="3535"/>
                </a:lnTo>
                <a:close/>
                <a:moveTo>
                  <a:pt x="9406" y="9425"/>
                </a:moveTo>
                <a:cubicBezTo>
                  <a:pt x="8013" y="9818"/>
                  <a:pt x="6271" y="10604"/>
                  <a:pt x="4877" y="11389"/>
                </a:cubicBezTo>
                <a:cubicBezTo>
                  <a:pt x="4877" y="13745"/>
                  <a:pt x="4877" y="13745"/>
                  <a:pt x="4877" y="13745"/>
                </a:cubicBezTo>
                <a:cubicBezTo>
                  <a:pt x="6271" y="12960"/>
                  <a:pt x="8013" y="12567"/>
                  <a:pt x="9406" y="12175"/>
                </a:cubicBezTo>
                <a:lnTo>
                  <a:pt x="9406" y="9425"/>
                </a:lnTo>
                <a:close/>
                <a:moveTo>
                  <a:pt x="19858" y="10211"/>
                </a:moveTo>
                <a:cubicBezTo>
                  <a:pt x="18813" y="10996"/>
                  <a:pt x="16723" y="11782"/>
                  <a:pt x="14981" y="11389"/>
                </a:cubicBezTo>
                <a:cubicBezTo>
                  <a:pt x="14981" y="8247"/>
                  <a:pt x="14981" y="8247"/>
                  <a:pt x="14981" y="8247"/>
                </a:cubicBezTo>
                <a:cubicBezTo>
                  <a:pt x="14981" y="8247"/>
                  <a:pt x="14981" y="8247"/>
                  <a:pt x="14632" y="7855"/>
                </a:cubicBezTo>
                <a:cubicBezTo>
                  <a:pt x="13239" y="7069"/>
                  <a:pt x="12194" y="6284"/>
                  <a:pt x="10103" y="6284"/>
                </a:cubicBezTo>
                <a:cubicBezTo>
                  <a:pt x="10103" y="6284"/>
                  <a:pt x="9755" y="6284"/>
                  <a:pt x="9406" y="6284"/>
                </a:cubicBezTo>
                <a:cubicBezTo>
                  <a:pt x="9406" y="9425"/>
                  <a:pt x="9406" y="9425"/>
                  <a:pt x="9406" y="9425"/>
                </a:cubicBezTo>
                <a:cubicBezTo>
                  <a:pt x="9755" y="9425"/>
                  <a:pt x="9755" y="9425"/>
                  <a:pt x="9755" y="9425"/>
                </a:cubicBezTo>
                <a:cubicBezTo>
                  <a:pt x="11845" y="9425"/>
                  <a:pt x="13239" y="10211"/>
                  <a:pt x="14632" y="10996"/>
                </a:cubicBezTo>
                <a:cubicBezTo>
                  <a:pt x="14981" y="11389"/>
                  <a:pt x="14981" y="11389"/>
                  <a:pt x="14981" y="11389"/>
                </a:cubicBezTo>
                <a:cubicBezTo>
                  <a:pt x="14981" y="14138"/>
                  <a:pt x="14981" y="14138"/>
                  <a:pt x="14981" y="14138"/>
                </a:cubicBezTo>
                <a:cubicBezTo>
                  <a:pt x="15329" y="14138"/>
                  <a:pt x="15677" y="14138"/>
                  <a:pt x="16374" y="14138"/>
                </a:cubicBezTo>
                <a:cubicBezTo>
                  <a:pt x="17768" y="14138"/>
                  <a:pt x="19161" y="13353"/>
                  <a:pt x="19858" y="12960"/>
                </a:cubicBezTo>
                <a:lnTo>
                  <a:pt x="19858" y="10211"/>
                </a:lnTo>
                <a:close/>
                <a:moveTo>
                  <a:pt x="19858" y="4320"/>
                </a:moveTo>
                <a:cubicBezTo>
                  <a:pt x="18813" y="4713"/>
                  <a:pt x="17419" y="5498"/>
                  <a:pt x="16026" y="5498"/>
                </a:cubicBezTo>
                <a:cubicBezTo>
                  <a:pt x="15677" y="5498"/>
                  <a:pt x="15329" y="5498"/>
                  <a:pt x="14981" y="5498"/>
                </a:cubicBezTo>
                <a:cubicBezTo>
                  <a:pt x="14981" y="8247"/>
                  <a:pt x="14981" y="8247"/>
                  <a:pt x="14981" y="8247"/>
                </a:cubicBezTo>
                <a:cubicBezTo>
                  <a:pt x="16723" y="8640"/>
                  <a:pt x="18813" y="7462"/>
                  <a:pt x="19858" y="7069"/>
                </a:cubicBezTo>
                <a:lnTo>
                  <a:pt x="19858" y="4320"/>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4361" name="Shape 4361"/>
          <p:cNvSpPr/>
          <p:nvPr/>
        </p:nvSpPr>
        <p:spPr>
          <a:xfrm>
            <a:off x="1468520" y="5677250"/>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62" name="Shape 4362"/>
          <p:cNvSpPr/>
          <p:nvPr/>
        </p:nvSpPr>
        <p:spPr>
          <a:xfrm>
            <a:off x="1629950" y="5868498"/>
            <a:ext cx="302810" cy="237456"/>
          </a:xfrm>
          <a:custGeom>
            <a:avLst/>
            <a:gdLst/>
            <a:ahLst/>
            <a:cxnLst>
              <a:cxn ang="0">
                <a:pos x="wd2" y="hd2"/>
              </a:cxn>
              <a:cxn ang="5400000">
                <a:pos x="wd2" y="hd2"/>
              </a:cxn>
              <a:cxn ang="10800000">
                <a:pos x="wd2" y="hd2"/>
              </a:cxn>
              <a:cxn ang="16200000">
                <a:pos x="wd2" y="hd2"/>
              </a:cxn>
            </a:cxnLst>
            <a:rect l="0" t="0" r="r" b="b"/>
            <a:pathLst>
              <a:path w="21600" h="21600" extrusionOk="0">
                <a:moveTo>
                  <a:pt x="21263" y="8640"/>
                </a:moveTo>
                <a:cubicBezTo>
                  <a:pt x="20588" y="13392"/>
                  <a:pt x="18225" y="16416"/>
                  <a:pt x="14850" y="18576"/>
                </a:cubicBezTo>
                <a:cubicBezTo>
                  <a:pt x="13163" y="19872"/>
                  <a:pt x="11138" y="20304"/>
                  <a:pt x="9450" y="20304"/>
                </a:cubicBezTo>
                <a:cubicBezTo>
                  <a:pt x="8437" y="20304"/>
                  <a:pt x="7087" y="20304"/>
                  <a:pt x="6075" y="19872"/>
                </a:cubicBezTo>
                <a:cubicBezTo>
                  <a:pt x="5400" y="19440"/>
                  <a:pt x="4387" y="18576"/>
                  <a:pt x="3712" y="18576"/>
                </a:cubicBezTo>
                <a:cubicBezTo>
                  <a:pt x="3037" y="18576"/>
                  <a:pt x="2362" y="21600"/>
                  <a:pt x="1350" y="21600"/>
                </a:cubicBezTo>
                <a:cubicBezTo>
                  <a:pt x="675" y="21600"/>
                  <a:pt x="337" y="21168"/>
                  <a:pt x="0" y="20304"/>
                </a:cubicBezTo>
                <a:cubicBezTo>
                  <a:pt x="0" y="20304"/>
                  <a:pt x="0" y="19872"/>
                  <a:pt x="0" y="19872"/>
                </a:cubicBezTo>
                <a:cubicBezTo>
                  <a:pt x="0" y="18144"/>
                  <a:pt x="2362" y="16848"/>
                  <a:pt x="2362" y="15984"/>
                </a:cubicBezTo>
                <a:cubicBezTo>
                  <a:pt x="2362" y="15984"/>
                  <a:pt x="2025" y="15120"/>
                  <a:pt x="2025" y="14688"/>
                </a:cubicBezTo>
                <a:cubicBezTo>
                  <a:pt x="2025" y="14256"/>
                  <a:pt x="1687" y="13824"/>
                  <a:pt x="1687" y="12960"/>
                </a:cubicBezTo>
                <a:cubicBezTo>
                  <a:pt x="1687" y="8208"/>
                  <a:pt x="4725" y="4752"/>
                  <a:pt x="8437" y="3456"/>
                </a:cubicBezTo>
                <a:cubicBezTo>
                  <a:pt x="10800" y="2160"/>
                  <a:pt x="15863" y="3456"/>
                  <a:pt x="17550" y="1296"/>
                </a:cubicBezTo>
                <a:cubicBezTo>
                  <a:pt x="18225" y="432"/>
                  <a:pt x="18563" y="0"/>
                  <a:pt x="19575" y="0"/>
                </a:cubicBezTo>
                <a:cubicBezTo>
                  <a:pt x="20925" y="0"/>
                  <a:pt x="21600" y="4320"/>
                  <a:pt x="21600" y="5616"/>
                </a:cubicBezTo>
                <a:cubicBezTo>
                  <a:pt x="21600" y="6912"/>
                  <a:pt x="21263" y="7776"/>
                  <a:pt x="21263" y="8640"/>
                </a:cubicBezTo>
                <a:close/>
                <a:moveTo>
                  <a:pt x="14513" y="7776"/>
                </a:moveTo>
                <a:cubicBezTo>
                  <a:pt x="10462" y="7776"/>
                  <a:pt x="7425" y="9936"/>
                  <a:pt x="4725" y="13824"/>
                </a:cubicBezTo>
                <a:cubicBezTo>
                  <a:pt x="4725" y="14256"/>
                  <a:pt x="4387" y="14256"/>
                  <a:pt x="4387" y="14688"/>
                </a:cubicBezTo>
                <a:cubicBezTo>
                  <a:pt x="4387" y="15120"/>
                  <a:pt x="5062" y="15552"/>
                  <a:pt x="5400" y="15552"/>
                </a:cubicBezTo>
                <a:cubicBezTo>
                  <a:pt x="5400" y="15552"/>
                  <a:pt x="5737" y="15552"/>
                  <a:pt x="5737" y="15552"/>
                </a:cubicBezTo>
                <a:cubicBezTo>
                  <a:pt x="6412" y="14688"/>
                  <a:pt x="7087" y="13824"/>
                  <a:pt x="7425" y="13392"/>
                </a:cubicBezTo>
                <a:cubicBezTo>
                  <a:pt x="9787" y="10800"/>
                  <a:pt x="11475" y="9936"/>
                  <a:pt x="14513" y="9936"/>
                </a:cubicBezTo>
                <a:cubicBezTo>
                  <a:pt x="14850" y="9936"/>
                  <a:pt x="15188" y="9504"/>
                  <a:pt x="15188" y="8640"/>
                </a:cubicBezTo>
                <a:cubicBezTo>
                  <a:pt x="15188" y="8208"/>
                  <a:pt x="14850" y="7776"/>
                  <a:pt x="14513" y="7776"/>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4363" name="Shape 4363"/>
          <p:cNvSpPr/>
          <p:nvPr/>
        </p:nvSpPr>
        <p:spPr>
          <a:xfrm>
            <a:off x="4214551" y="3824881"/>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64" name="Shape 4364"/>
          <p:cNvSpPr/>
          <p:nvPr/>
        </p:nvSpPr>
        <p:spPr>
          <a:xfrm>
            <a:off x="4401758" y="4001901"/>
            <a:ext cx="259241" cy="259240"/>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676"/>
                  <a:pt x="3142" y="10604"/>
                </a:cubicBezTo>
                <a:cubicBezTo>
                  <a:pt x="3142" y="14924"/>
                  <a:pt x="6284" y="18458"/>
                  <a:pt x="10604" y="18458"/>
                </a:cubicBezTo>
                <a:cubicBezTo>
                  <a:pt x="14924" y="18458"/>
                  <a:pt x="18458" y="14924"/>
                  <a:pt x="18458" y="10604"/>
                </a:cubicBezTo>
                <a:cubicBezTo>
                  <a:pt x="18458" y="6676"/>
                  <a:pt x="14924" y="3142"/>
                  <a:pt x="10604" y="3142"/>
                </a:cubicBezTo>
                <a:close/>
                <a:moveTo>
                  <a:pt x="12567" y="12175"/>
                </a:moveTo>
                <a:cubicBezTo>
                  <a:pt x="12567" y="12175"/>
                  <a:pt x="12175" y="12567"/>
                  <a:pt x="12175" y="12567"/>
                </a:cubicBezTo>
                <a:cubicBezTo>
                  <a:pt x="7462" y="12567"/>
                  <a:pt x="7462" y="12567"/>
                  <a:pt x="7462" y="12567"/>
                </a:cubicBezTo>
                <a:cubicBezTo>
                  <a:pt x="7462" y="12567"/>
                  <a:pt x="7069" y="12175"/>
                  <a:pt x="7069" y="12175"/>
                </a:cubicBezTo>
                <a:cubicBezTo>
                  <a:pt x="7069" y="10996"/>
                  <a:pt x="7069" y="10996"/>
                  <a:pt x="7069" y="10996"/>
                </a:cubicBezTo>
                <a:cubicBezTo>
                  <a:pt x="7069" y="10996"/>
                  <a:pt x="7462" y="10604"/>
                  <a:pt x="7462" y="10604"/>
                </a:cubicBezTo>
                <a:cubicBezTo>
                  <a:pt x="10604" y="10604"/>
                  <a:pt x="10604" y="10604"/>
                  <a:pt x="10604" y="10604"/>
                </a:cubicBezTo>
                <a:cubicBezTo>
                  <a:pt x="10604" y="5891"/>
                  <a:pt x="10604" y="5891"/>
                  <a:pt x="10604" y="5891"/>
                </a:cubicBezTo>
                <a:cubicBezTo>
                  <a:pt x="10604" y="5498"/>
                  <a:pt x="10996" y="5498"/>
                  <a:pt x="10996" y="5498"/>
                </a:cubicBezTo>
                <a:cubicBezTo>
                  <a:pt x="12175" y="5498"/>
                  <a:pt x="12175" y="5498"/>
                  <a:pt x="12175" y="5498"/>
                </a:cubicBezTo>
                <a:cubicBezTo>
                  <a:pt x="12175" y="5498"/>
                  <a:pt x="12567" y="5498"/>
                  <a:pt x="12567" y="5891"/>
                </a:cubicBezTo>
                <a:lnTo>
                  <a:pt x="12567" y="12175"/>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4365" name="Shape 4365"/>
          <p:cNvSpPr/>
          <p:nvPr/>
        </p:nvSpPr>
        <p:spPr>
          <a:xfrm>
            <a:off x="4553496" y="4746678"/>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66" name="Shape 4366"/>
          <p:cNvSpPr/>
          <p:nvPr/>
        </p:nvSpPr>
        <p:spPr>
          <a:xfrm>
            <a:off x="4724264" y="4929874"/>
            <a:ext cx="320238" cy="237456"/>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4367" name="Shape 4367"/>
          <p:cNvSpPr/>
          <p:nvPr/>
        </p:nvSpPr>
        <p:spPr>
          <a:xfrm>
            <a:off x="4269368" y="5677250"/>
            <a:ext cx="623157" cy="623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175">
            <a:miter lim="400000"/>
          </a:ln>
        </p:spPr>
        <p:txBody>
          <a:bodyPr lIns="27093" tIns="27093" rIns="27093" bIns="27093" anchor="ctr"/>
          <a:lstStyle/>
          <a:p>
            <a:pPr lvl="0" defTabSz="440266">
              <a:defRPr sz="2200">
                <a:latin typeface="+mn-lt"/>
                <a:ea typeface="+mn-ea"/>
                <a:cs typeface="+mn-cs"/>
                <a:sym typeface="Helvetica Light"/>
              </a:defRPr>
            </a:pPr>
            <a:endParaRPr/>
          </a:p>
        </p:txBody>
      </p:sp>
      <p:sp>
        <p:nvSpPr>
          <p:cNvPr id="4368" name="Shape 4368"/>
          <p:cNvSpPr/>
          <p:nvPr/>
        </p:nvSpPr>
        <p:spPr>
          <a:xfrm>
            <a:off x="4450625" y="5868872"/>
            <a:ext cx="276668" cy="259240"/>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4369" name="Shape 4369"/>
          <p:cNvSpPr/>
          <p:nvPr/>
        </p:nvSpPr>
        <p:spPr>
          <a:xfrm>
            <a:off x="5131420" y="4717127"/>
            <a:ext cx="1414146" cy="677216"/>
          </a:xfrm>
          <a:custGeom>
            <a:avLst/>
            <a:gdLst/>
            <a:ahLst/>
            <a:cxnLst>
              <a:cxn ang="0">
                <a:pos x="wd2" y="hd2"/>
              </a:cxn>
              <a:cxn ang="5400000">
                <a:pos x="wd2" y="hd2"/>
              </a:cxn>
              <a:cxn ang="10800000">
                <a:pos x="wd2" y="hd2"/>
              </a:cxn>
              <a:cxn ang="16200000">
                <a:pos x="wd2" y="hd2"/>
              </a:cxn>
            </a:cxnLst>
            <a:rect l="0" t="0" r="r" b="b"/>
            <a:pathLst>
              <a:path w="21600" h="21600" extrusionOk="0">
                <a:moveTo>
                  <a:pt x="0" y="3787"/>
                </a:moveTo>
                <a:lnTo>
                  <a:pt x="14143" y="3787"/>
                </a:lnTo>
                <a:lnTo>
                  <a:pt x="14143" y="0"/>
                </a:lnTo>
                <a:lnTo>
                  <a:pt x="21600" y="10842"/>
                </a:lnTo>
                <a:lnTo>
                  <a:pt x="14052" y="21600"/>
                </a:lnTo>
                <a:lnTo>
                  <a:pt x="14052" y="17950"/>
                </a:lnTo>
                <a:lnTo>
                  <a:pt x="106" y="17950"/>
                </a:lnTo>
                <a:cubicBezTo>
                  <a:pt x="898" y="15870"/>
                  <a:pt x="1309" y="13267"/>
                  <a:pt x="1265" y="10611"/>
                </a:cubicBezTo>
                <a:cubicBezTo>
                  <a:pt x="1223" y="8104"/>
                  <a:pt x="777" y="5700"/>
                  <a:pt x="0" y="3787"/>
                </a:cubicBezTo>
                <a:close/>
              </a:path>
            </a:pathLst>
          </a:custGeom>
          <a:solidFill>
            <a:srgbClr val="A7ABB1"/>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4370" name="Shape 4370"/>
          <p:cNvSpPr>
            <a:spLocks noGrp="1"/>
          </p:cNvSpPr>
          <p:nvPr>
            <p:ph type="body" idx="1"/>
          </p:nvPr>
        </p:nvSpPr>
        <p:spPr>
          <a:xfrm>
            <a:off x="6705232" y="4312164"/>
            <a:ext cx="5517502" cy="3963690"/>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4371" name="Shape 4371"/>
          <p:cNvSpPr/>
          <p:nvPr/>
        </p:nvSpPr>
        <p:spPr>
          <a:xfrm>
            <a:off x="6705232" y="2812376"/>
            <a:ext cx="4233027"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372" name="Shape 4372"/>
          <p:cNvSpPr/>
          <p:nvPr/>
        </p:nvSpPr>
        <p:spPr>
          <a:xfrm>
            <a:off x="6705232" y="3510811"/>
            <a:ext cx="4677824"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4373" name="Shape 4373"/>
          <p:cNvSpPr/>
          <p:nvPr/>
        </p:nvSpPr>
        <p:spPr>
          <a:xfrm>
            <a:off x="6761952" y="2210197"/>
            <a:ext cx="363133" cy="367006"/>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4374" name="Shape 4374"/>
          <p:cNvSpPr/>
          <p:nvPr/>
        </p:nvSpPr>
        <p:spPr>
          <a:xfrm>
            <a:off x="6821151" y="2279852"/>
            <a:ext cx="244735" cy="227696"/>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6" name="Shape 4376"/>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377" name="Shape 4377"/>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91</a:t>
            </a:fld>
            <a:endParaRPr sz="2600">
              <a:solidFill>
                <a:srgbClr val="3F454D"/>
              </a:solidFill>
            </a:endParaRPr>
          </a:p>
        </p:txBody>
      </p:sp>
      <p:sp>
        <p:nvSpPr>
          <p:cNvPr id="4378" name="Shape 4378"/>
          <p:cNvSpPr>
            <a:spLocks noGrp="1"/>
          </p:cNvSpPr>
          <p:nvPr>
            <p:ph type="body" idx="1"/>
          </p:nvPr>
        </p:nvSpPr>
        <p:spPr>
          <a:xfrm>
            <a:off x="3461273" y="4189669"/>
            <a:ext cx="4289968" cy="3791168"/>
          </a:xfrm>
          <a:prstGeom prst="rect">
            <a:avLst/>
          </a:prstGeom>
        </p:spPr>
        <p:txBody>
          <a:bodyPr>
            <a:normAutofit lnSpcReduction="10000"/>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a:t>
            </a:r>
          </a:p>
        </p:txBody>
      </p:sp>
      <p:sp>
        <p:nvSpPr>
          <p:cNvPr id="4379" name="Shape 4379"/>
          <p:cNvSpPr/>
          <p:nvPr/>
        </p:nvSpPr>
        <p:spPr>
          <a:xfrm>
            <a:off x="3461273" y="2825076"/>
            <a:ext cx="4233027" cy="52575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380" name="Shape 4380"/>
          <p:cNvSpPr/>
          <p:nvPr/>
        </p:nvSpPr>
        <p:spPr>
          <a:xfrm>
            <a:off x="3461273" y="3396511"/>
            <a:ext cx="3649310" cy="981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rgbClr val="196390"/>
                </a:solidFill>
              </a:rPr>
              <a:t>Lorem ipsum dolor sit amet, consectetur adipiscing</a:t>
            </a:r>
          </a:p>
        </p:txBody>
      </p:sp>
      <p:sp>
        <p:nvSpPr>
          <p:cNvPr id="4381" name="Shape 4381"/>
          <p:cNvSpPr/>
          <p:nvPr/>
        </p:nvSpPr>
        <p:spPr>
          <a:xfrm>
            <a:off x="3517993" y="2222897"/>
            <a:ext cx="363133" cy="367006"/>
          </a:xfrm>
          <a:prstGeom prst="rect">
            <a:avLst/>
          </a:prstGeom>
          <a:solidFill>
            <a:schemeClr val="accent1"/>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4382" name="Shape 4382"/>
          <p:cNvSpPr/>
          <p:nvPr/>
        </p:nvSpPr>
        <p:spPr>
          <a:xfrm>
            <a:off x="3577192" y="2292552"/>
            <a:ext cx="244734" cy="227696"/>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4383" name="Shape 4383"/>
          <p:cNvSpPr/>
          <p:nvPr/>
        </p:nvSpPr>
        <p:spPr>
          <a:xfrm>
            <a:off x="911572" y="2983141"/>
            <a:ext cx="1662075" cy="813754"/>
          </a:xfrm>
          <a:custGeom>
            <a:avLst/>
            <a:gdLst/>
            <a:ahLst/>
            <a:cxnLst>
              <a:cxn ang="0">
                <a:pos x="wd2" y="hd2"/>
              </a:cxn>
              <a:cxn ang="5400000">
                <a:pos x="wd2" y="hd2"/>
              </a:cxn>
              <a:cxn ang="10800000">
                <a:pos x="wd2" y="hd2"/>
              </a:cxn>
              <a:cxn ang="16200000">
                <a:pos x="wd2" y="hd2"/>
              </a:cxn>
            </a:cxnLst>
            <a:rect l="0" t="0" r="r" b="b"/>
            <a:pathLst>
              <a:path w="21600" h="21588" extrusionOk="0">
                <a:moveTo>
                  <a:pt x="0" y="21588"/>
                </a:moveTo>
                <a:lnTo>
                  <a:pt x="21600" y="21588"/>
                </a:lnTo>
                <a:cubicBezTo>
                  <a:pt x="21307" y="21166"/>
                  <a:pt x="21033" y="20690"/>
                  <a:pt x="20782" y="20166"/>
                </a:cubicBezTo>
                <a:cubicBezTo>
                  <a:pt x="20510" y="19599"/>
                  <a:pt x="20267" y="18980"/>
                  <a:pt x="20067" y="18297"/>
                </a:cubicBezTo>
                <a:cubicBezTo>
                  <a:pt x="19854" y="17566"/>
                  <a:pt x="19696" y="16775"/>
                  <a:pt x="19597" y="15949"/>
                </a:cubicBezTo>
                <a:lnTo>
                  <a:pt x="18907" y="4468"/>
                </a:lnTo>
                <a:cubicBezTo>
                  <a:pt x="18891" y="4144"/>
                  <a:pt x="18860" y="3823"/>
                  <a:pt x="18816" y="3510"/>
                </a:cubicBezTo>
                <a:cubicBezTo>
                  <a:pt x="18782" y="3266"/>
                  <a:pt x="18738" y="3026"/>
                  <a:pt x="18675" y="2807"/>
                </a:cubicBezTo>
                <a:cubicBezTo>
                  <a:pt x="18558" y="2408"/>
                  <a:pt x="18384" y="2107"/>
                  <a:pt x="18197" y="1863"/>
                </a:cubicBezTo>
                <a:cubicBezTo>
                  <a:pt x="17981" y="1580"/>
                  <a:pt x="17741" y="1366"/>
                  <a:pt x="17485" y="1234"/>
                </a:cubicBezTo>
                <a:cubicBezTo>
                  <a:pt x="15264" y="401"/>
                  <a:pt x="13010" y="-12"/>
                  <a:pt x="10752" y="0"/>
                </a:cubicBezTo>
                <a:cubicBezTo>
                  <a:pt x="8558" y="12"/>
                  <a:pt x="6369" y="425"/>
                  <a:pt x="4211" y="1234"/>
                </a:cubicBezTo>
                <a:cubicBezTo>
                  <a:pt x="3940" y="1363"/>
                  <a:pt x="3681" y="1545"/>
                  <a:pt x="3434" y="1772"/>
                </a:cubicBezTo>
                <a:cubicBezTo>
                  <a:pt x="3208" y="1980"/>
                  <a:pt x="2983" y="2236"/>
                  <a:pt x="2837" y="2662"/>
                </a:cubicBezTo>
                <a:cubicBezTo>
                  <a:pt x="2751" y="2912"/>
                  <a:pt x="2700" y="3199"/>
                  <a:pt x="2660" y="3488"/>
                </a:cubicBezTo>
                <a:cubicBezTo>
                  <a:pt x="2617" y="3792"/>
                  <a:pt x="2585" y="4105"/>
                  <a:pt x="2564" y="4423"/>
                </a:cubicBezTo>
                <a:lnTo>
                  <a:pt x="1911" y="15888"/>
                </a:lnTo>
                <a:cubicBezTo>
                  <a:pt x="1887" y="16689"/>
                  <a:pt x="1780" y="17471"/>
                  <a:pt x="1596" y="18181"/>
                </a:cubicBezTo>
                <a:cubicBezTo>
                  <a:pt x="1414" y="18887"/>
                  <a:pt x="1163" y="19501"/>
                  <a:pt x="890" y="20060"/>
                </a:cubicBezTo>
                <a:cubicBezTo>
                  <a:pt x="617" y="20619"/>
                  <a:pt x="319" y="21131"/>
                  <a:pt x="0" y="21588"/>
                </a:cubicBezTo>
                <a:close/>
              </a:path>
            </a:pathLst>
          </a:custGeom>
          <a:solidFill>
            <a:srgbClr val="F4F4F4"/>
          </a:solidFill>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84" name="Shape 4384"/>
          <p:cNvSpPr/>
          <p:nvPr/>
        </p:nvSpPr>
        <p:spPr>
          <a:xfrm>
            <a:off x="2790325" y="5075808"/>
            <a:ext cx="45527" cy="644063"/>
          </a:xfrm>
          <a:custGeom>
            <a:avLst/>
            <a:gdLst/>
            <a:ahLst/>
            <a:cxnLst>
              <a:cxn ang="0">
                <a:pos x="wd2" y="hd2"/>
              </a:cxn>
              <a:cxn ang="5400000">
                <a:pos x="wd2" y="hd2"/>
              </a:cxn>
              <a:cxn ang="10800000">
                <a:pos x="wd2" y="hd2"/>
              </a:cxn>
              <a:cxn ang="16200000">
                <a:pos x="wd2" y="hd2"/>
              </a:cxn>
            </a:cxnLst>
            <a:rect l="0" t="0" r="r" b="b"/>
            <a:pathLst>
              <a:path w="21600" h="21554" extrusionOk="0">
                <a:moveTo>
                  <a:pt x="0" y="381"/>
                </a:moveTo>
                <a:cubicBezTo>
                  <a:pt x="3137" y="204"/>
                  <a:pt x="6846" y="83"/>
                  <a:pt x="10800" y="30"/>
                </a:cubicBezTo>
                <a:cubicBezTo>
                  <a:pt x="14383" y="-18"/>
                  <a:pt x="18073" y="-9"/>
                  <a:pt x="21600" y="56"/>
                </a:cubicBezTo>
                <a:lnTo>
                  <a:pt x="21600" y="21522"/>
                </a:lnTo>
                <a:cubicBezTo>
                  <a:pt x="17814" y="21582"/>
                  <a:pt x="13856" y="21556"/>
                  <a:pt x="10298" y="21446"/>
                </a:cubicBezTo>
                <a:cubicBezTo>
                  <a:pt x="6367" y="21326"/>
                  <a:pt x="3158" y="21112"/>
                  <a:pt x="1230" y="20842"/>
                </a:cubicBezTo>
                <a:lnTo>
                  <a:pt x="0" y="381"/>
                </a:lnTo>
                <a:close/>
              </a:path>
            </a:pathLst>
          </a:cu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85" name="Shape 4385"/>
          <p:cNvSpPr/>
          <p:nvPr/>
        </p:nvSpPr>
        <p:spPr>
          <a:xfrm rot="10800000">
            <a:off x="905064" y="6208774"/>
            <a:ext cx="1662075" cy="813754"/>
          </a:xfrm>
          <a:custGeom>
            <a:avLst/>
            <a:gdLst/>
            <a:ahLst/>
            <a:cxnLst>
              <a:cxn ang="0">
                <a:pos x="wd2" y="hd2"/>
              </a:cxn>
              <a:cxn ang="5400000">
                <a:pos x="wd2" y="hd2"/>
              </a:cxn>
              <a:cxn ang="10800000">
                <a:pos x="wd2" y="hd2"/>
              </a:cxn>
              <a:cxn ang="16200000">
                <a:pos x="wd2" y="hd2"/>
              </a:cxn>
            </a:cxnLst>
            <a:rect l="0" t="0" r="r" b="b"/>
            <a:pathLst>
              <a:path w="21600" h="21588" extrusionOk="0">
                <a:moveTo>
                  <a:pt x="0" y="21588"/>
                </a:moveTo>
                <a:lnTo>
                  <a:pt x="21600" y="21588"/>
                </a:lnTo>
                <a:cubicBezTo>
                  <a:pt x="21307" y="21166"/>
                  <a:pt x="21033" y="20690"/>
                  <a:pt x="20782" y="20166"/>
                </a:cubicBezTo>
                <a:cubicBezTo>
                  <a:pt x="20510" y="19599"/>
                  <a:pt x="20267" y="18980"/>
                  <a:pt x="20067" y="18297"/>
                </a:cubicBezTo>
                <a:cubicBezTo>
                  <a:pt x="19854" y="17566"/>
                  <a:pt x="19696" y="16775"/>
                  <a:pt x="19597" y="15949"/>
                </a:cubicBezTo>
                <a:lnTo>
                  <a:pt x="18907" y="4468"/>
                </a:lnTo>
                <a:cubicBezTo>
                  <a:pt x="18878" y="3877"/>
                  <a:pt x="18782" y="3307"/>
                  <a:pt x="18625" y="2807"/>
                </a:cubicBezTo>
                <a:cubicBezTo>
                  <a:pt x="18510" y="2438"/>
                  <a:pt x="18365" y="2118"/>
                  <a:pt x="18197" y="1863"/>
                </a:cubicBezTo>
                <a:cubicBezTo>
                  <a:pt x="17990" y="1546"/>
                  <a:pt x="17746" y="1328"/>
                  <a:pt x="17485" y="1234"/>
                </a:cubicBezTo>
                <a:cubicBezTo>
                  <a:pt x="15264" y="401"/>
                  <a:pt x="13010" y="-12"/>
                  <a:pt x="10752" y="0"/>
                </a:cubicBezTo>
                <a:cubicBezTo>
                  <a:pt x="8558" y="12"/>
                  <a:pt x="6369" y="425"/>
                  <a:pt x="4211" y="1234"/>
                </a:cubicBezTo>
                <a:cubicBezTo>
                  <a:pt x="3934" y="1313"/>
                  <a:pt x="3671" y="1498"/>
                  <a:pt x="3434" y="1772"/>
                </a:cubicBezTo>
                <a:cubicBezTo>
                  <a:pt x="3236" y="1999"/>
                  <a:pt x="3053" y="2291"/>
                  <a:pt x="2907" y="2662"/>
                </a:cubicBezTo>
                <a:cubicBezTo>
                  <a:pt x="2708" y="3164"/>
                  <a:pt x="2588" y="3779"/>
                  <a:pt x="2564" y="4423"/>
                </a:cubicBezTo>
                <a:lnTo>
                  <a:pt x="1911" y="15888"/>
                </a:lnTo>
                <a:cubicBezTo>
                  <a:pt x="1887" y="16689"/>
                  <a:pt x="1780" y="17471"/>
                  <a:pt x="1596" y="18181"/>
                </a:cubicBezTo>
                <a:cubicBezTo>
                  <a:pt x="1414" y="18887"/>
                  <a:pt x="1163" y="19501"/>
                  <a:pt x="890" y="20060"/>
                </a:cubicBezTo>
                <a:cubicBezTo>
                  <a:pt x="617" y="20619"/>
                  <a:pt x="319" y="21131"/>
                  <a:pt x="0" y="21588"/>
                </a:cubicBezTo>
                <a:close/>
              </a:path>
            </a:pathLst>
          </a:custGeom>
          <a:solidFill>
            <a:srgbClr val="F4F4F4"/>
          </a:solidFill>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86" name="Shape 4386"/>
          <p:cNvSpPr/>
          <p:nvPr/>
        </p:nvSpPr>
        <p:spPr>
          <a:xfrm>
            <a:off x="681912" y="3759632"/>
            <a:ext cx="2109838" cy="2502996"/>
          </a:xfrm>
          <a:custGeom>
            <a:avLst/>
            <a:gdLst/>
            <a:ahLst/>
            <a:cxnLst>
              <a:cxn ang="0">
                <a:pos x="wd2" y="hd2"/>
              </a:cxn>
              <a:cxn ang="5400000">
                <a:pos x="wd2" y="hd2"/>
              </a:cxn>
              <a:cxn ang="10800000">
                <a:pos x="wd2" y="hd2"/>
              </a:cxn>
              <a:cxn ang="16200000">
                <a:pos x="wd2" y="hd2"/>
              </a:cxn>
            </a:cxnLst>
            <a:rect l="0" t="0" r="r" b="b"/>
            <a:pathLst>
              <a:path w="21600" h="21600" extrusionOk="0">
                <a:moveTo>
                  <a:pt x="3661" y="0"/>
                </a:moveTo>
                <a:lnTo>
                  <a:pt x="17813" y="0"/>
                </a:lnTo>
                <a:cubicBezTo>
                  <a:pt x="18921" y="48"/>
                  <a:pt x="19956" y="481"/>
                  <a:pt x="20672" y="1197"/>
                </a:cubicBezTo>
                <a:cubicBezTo>
                  <a:pt x="21233" y="1758"/>
                  <a:pt x="21559" y="2459"/>
                  <a:pt x="21600" y="3192"/>
                </a:cubicBezTo>
                <a:lnTo>
                  <a:pt x="21600" y="18403"/>
                </a:lnTo>
                <a:cubicBezTo>
                  <a:pt x="21562" y="19274"/>
                  <a:pt x="21120" y="20098"/>
                  <a:pt x="20368" y="20696"/>
                </a:cubicBezTo>
                <a:cubicBezTo>
                  <a:pt x="19673" y="21250"/>
                  <a:pt x="18763" y="21572"/>
                  <a:pt x="17807" y="21600"/>
                </a:cubicBezTo>
                <a:lnTo>
                  <a:pt x="3849" y="21600"/>
                </a:lnTo>
                <a:cubicBezTo>
                  <a:pt x="2724" y="21566"/>
                  <a:pt x="1669" y="21134"/>
                  <a:pt x="940" y="20411"/>
                </a:cubicBezTo>
                <a:cubicBezTo>
                  <a:pt x="360" y="19835"/>
                  <a:pt x="29" y="19111"/>
                  <a:pt x="0" y="18356"/>
                </a:cubicBezTo>
                <a:lnTo>
                  <a:pt x="0" y="3230"/>
                </a:lnTo>
                <a:cubicBezTo>
                  <a:pt x="44" y="2406"/>
                  <a:pt x="443" y="1623"/>
                  <a:pt x="1122" y="1028"/>
                </a:cubicBezTo>
                <a:cubicBezTo>
                  <a:pt x="1794" y="439"/>
                  <a:pt x="2696" y="74"/>
                  <a:pt x="3661" y="0"/>
                </a:cubicBezTo>
                <a:close/>
              </a:path>
            </a:pathLst>
          </a:custGeom>
          <a:solidFill>
            <a:srgbClr val="F4F4F4"/>
          </a:solidFill>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87" name="Shape 4387"/>
          <p:cNvSpPr/>
          <p:nvPr/>
        </p:nvSpPr>
        <p:spPr>
          <a:xfrm>
            <a:off x="762417" y="3859971"/>
            <a:ext cx="1951933" cy="2312821"/>
          </a:xfrm>
          <a:custGeom>
            <a:avLst/>
            <a:gdLst/>
            <a:ahLst/>
            <a:cxnLst>
              <a:cxn ang="0">
                <a:pos x="wd2" y="hd2"/>
              </a:cxn>
              <a:cxn ang="5400000">
                <a:pos x="wd2" y="hd2"/>
              </a:cxn>
              <a:cxn ang="10800000">
                <a:pos x="wd2" y="hd2"/>
              </a:cxn>
              <a:cxn ang="16200000">
                <a:pos x="wd2" y="hd2"/>
              </a:cxn>
            </a:cxnLst>
            <a:rect l="0" t="0" r="r" b="b"/>
            <a:pathLst>
              <a:path w="21579" h="21600" extrusionOk="0">
                <a:moveTo>
                  <a:pt x="0" y="2580"/>
                </a:moveTo>
                <a:cubicBezTo>
                  <a:pt x="18" y="1906"/>
                  <a:pt x="341" y="1263"/>
                  <a:pt x="902" y="783"/>
                </a:cubicBezTo>
                <a:cubicBezTo>
                  <a:pt x="1488" y="284"/>
                  <a:pt x="2285" y="2"/>
                  <a:pt x="3117" y="0"/>
                </a:cubicBezTo>
                <a:lnTo>
                  <a:pt x="18586" y="0"/>
                </a:lnTo>
                <a:cubicBezTo>
                  <a:pt x="19435" y="51"/>
                  <a:pt x="20225" y="383"/>
                  <a:pt x="20787" y="923"/>
                </a:cubicBezTo>
                <a:cubicBezTo>
                  <a:pt x="21252" y="1370"/>
                  <a:pt x="21530" y="1934"/>
                  <a:pt x="21578" y="2528"/>
                </a:cubicBezTo>
                <a:lnTo>
                  <a:pt x="21578" y="18712"/>
                </a:lnTo>
                <a:cubicBezTo>
                  <a:pt x="21598" y="19411"/>
                  <a:pt x="21313" y="20091"/>
                  <a:pt x="20777" y="20623"/>
                </a:cubicBezTo>
                <a:cubicBezTo>
                  <a:pt x="20234" y="21161"/>
                  <a:pt x="19473" y="21510"/>
                  <a:pt x="18642" y="21600"/>
                </a:cubicBezTo>
                <a:lnTo>
                  <a:pt x="3170" y="21600"/>
                </a:lnTo>
                <a:cubicBezTo>
                  <a:pt x="2225" y="21598"/>
                  <a:pt x="1330" y="21242"/>
                  <a:pt x="727" y="20627"/>
                </a:cubicBezTo>
                <a:cubicBezTo>
                  <a:pt x="254" y="20144"/>
                  <a:pt x="-2" y="19535"/>
                  <a:pt x="5" y="18908"/>
                </a:cubicBezTo>
                <a:lnTo>
                  <a:pt x="0" y="2580"/>
                </a:lnTo>
                <a:close/>
              </a:path>
            </a:pathLst>
          </a:custGeom>
          <a:solidFill>
            <a:srgbClr val="F4F4F4"/>
          </a:solidFill>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88" name="Shape 4388"/>
          <p:cNvSpPr/>
          <p:nvPr/>
        </p:nvSpPr>
        <p:spPr>
          <a:xfrm>
            <a:off x="2746540" y="4342657"/>
            <a:ext cx="155586" cy="425971"/>
          </a:xfrm>
          <a:custGeom>
            <a:avLst/>
            <a:gdLst/>
            <a:ahLst/>
            <a:cxnLst>
              <a:cxn ang="0">
                <a:pos x="wd2" y="hd2"/>
              </a:cxn>
              <a:cxn ang="5400000">
                <a:pos x="wd2" y="hd2"/>
              </a:cxn>
              <a:cxn ang="10800000">
                <a:pos x="wd2" y="hd2"/>
              </a:cxn>
              <a:cxn ang="16200000">
                <a:pos x="wd2" y="hd2"/>
              </a:cxn>
            </a:cxnLst>
            <a:rect l="0" t="0" r="r" b="b"/>
            <a:pathLst>
              <a:path w="21411" h="21526" extrusionOk="0">
                <a:moveTo>
                  <a:pt x="15528" y="17"/>
                </a:moveTo>
                <a:lnTo>
                  <a:pt x="7583" y="17"/>
                </a:lnTo>
                <a:cubicBezTo>
                  <a:pt x="1568" y="2952"/>
                  <a:pt x="0" y="5276"/>
                  <a:pt x="0" y="10344"/>
                </a:cubicBezTo>
                <a:cubicBezTo>
                  <a:pt x="0" y="15412"/>
                  <a:pt x="905" y="18259"/>
                  <a:pt x="7583" y="21526"/>
                </a:cubicBezTo>
                <a:lnTo>
                  <a:pt x="15003" y="21526"/>
                </a:lnTo>
                <a:cubicBezTo>
                  <a:pt x="16899" y="21530"/>
                  <a:pt x="18700" y="21220"/>
                  <a:pt x="19904" y="20682"/>
                </a:cubicBezTo>
                <a:cubicBezTo>
                  <a:pt x="20835" y="20267"/>
                  <a:pt x="21337" y="19744"/>
                  <a:pt x="21321" y="19206"/>
                </a:cubicBezTo>
                <a:lnTo>
                  <a:pt x="21321" y="2253"/>
                </a:lnTo>
                <a:cubicBezTo>
                  <a:pt x="21600" y="1710"/>
                  <a:pt x="21219" y="1150"/>
                  <a:pt x="20278" y="719"/>
                </a:cubicBezTo>
                <a:cubicBezTo>
                  <a:pt x="19137" y="196"/>
                  <a:pt x="17337" y="-70"/>
                  <a:pt x="15528" y="17"/>
                </a:cubicBezTo>
                <a:close/>
              </a:path>
            </a:pathLst>
          </a:custGeom>
          <a:solidFill>
            <a:srgbClr val="F4F4F4"/>
          </a:solidFill>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89" name="Shape 4389"/>
          <p:cNvSpPr/>
          <p:nvPr/>
        </p:nvSpPr>
        <p:spPr>
          <a:xfrm flipH="1">
            <a:off x="2808930" y="4389225"/>
            <a:ext cx="88609"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90" name="Shape 4390"/>
          <p:cNvSpPr/>
          <p:nvPr/>
        </p:nvSpPr>
        <p:spPr>
          <a:xfrm flipH="1">
            <a:off x="2808930" y="4473163"/>
            <a:ext cx="88609"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91" name="Shape 4391"/>
          <p:cNvSpPr/>
          <p:nvPr/>
        </p:nvSpPr>
        <p:spPr>
          <a:xfrm flipH="1">
            <a:off x="2808930" y="4557100"/>
            <a:ext cx="88609"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92" name="Shape 4392"/>
          <p:cNvSpPr/>
          <p:nvPr/>
        </p:nvSpPr>
        <p:spPr>
          <a:xfrm flipH="1">
            <a:off x="2808930" y="4641038"/>
            <a:ext cx="88609"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93" name="Shape 4393"/>
          <p:cNvSpPr/>
          <p:nvPr/>
        </p:nvSpPr>
        <p:spPr>
          <a:xfrm flipH="1">
            <a:off x="2808930" y="4683007"/>
            <a:ext cx="88609"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94" name="Shape 4394"/>
          <p:cNvSpPr/>
          <p:nvPr/>
        </p:nvSpPr>
        <p:spPr>
          <a:xfrm flipH="1">
            <a:off x="2808930" y="4724975"/>
            <a:ext cx="88609"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95" name="Shape 4395"/>
          <p:cNvSpPr/>
          <p:nvPr/>
        </p:nvSpPr>
        <p:spPr>
          <a:xfrm flipH="1">
            <a:off x="2808930" y="4431194"/>
            <a:ext cx="88609"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96" name="Shape 4396"/>
          <p:cNvSpPr/>
          <p:nvPr/>
        </p:nvSpPr>
        <p:spPr>
          <a:xfrm flipH="1">
            <a:off x="2808930" y="4599069"/>
            <a:ext cx="88609"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97" name="Shape 4397"/>
          <p:cNvSpPr/>
          <p:nvPr/>
        </p:nvSpPr>
        <p:spPr>
          <a:xfrm flipH="1">
            <a:off x="2808930" y="4515132"/>
            <a:ext cx="88609" cy="1"/>
          </a:xfrm>
          <a:prstGeom prst="line">
            <a:avLst/>
          </a:prstGeom>
          <a:ln w="12700">
            <a:solidFill>
              <a:schemeClr val="accent3"/>
            </a:solidFill>
            <a:miter lim="400000"/>
          </a:ln>
        </p:spPr>
        <p:txBody>
          <a:bodyPr lIns="27093" tIns="27093" rIns="27093" bIns="27093" anchor="ctr"/>
          <a:lstStyle/>
          <a:p>
            <a:pPr lvl="0" defTabSz="440266">
              <a:defRPr sz="2200">
                <a:solidFill>
                  <a:srgbClr val="000000"/>
                </a:solidFill>
                <a:latin typeface="+mn-lt"/>
                <a:ea typeface="+mn-ea"/>
                <a:cs typeface="+mn-cs"/>
                <a:sym typeface="Helvetica Light"/>
              </a:defRPr>
            </a:pPr>
            <a:endParaRPr/>
          </a:p>
        </p:txBody>
      </p:sp>
      <p:sp>
        <p:nvSpPr>
          <p:cNvPr id="4398" name="Shape 4398"/>
          <p:cNvSpPr/>
          <p:nvPr/>
        </p:nvSpPr>
        <p:spPr>
          <a:xfrm rot="20827885">
            <a:off x="1375699" y="4026359"/>
            <a:ext cx="780545" cy="1301695"/>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2200">
                <a:solidFill>
                  <a:srgbClr val="000000"/>
                </a:solidFill>
                <a:latin typeface="+mn-lt"/>
                <a:ea typeface="+mn-ea"/>
                <a:cs typeface="+mn-cs"/>
                <a:sym typeface="Helvetica Light"/>
              </a:defRPr>
            </a:pPr>
            <a:endParaRPr/>
          </a:p>
        </p:txBody>
      </p:sp>
      <p:sp>
        <p:nvSpPr>
          <p:cNvPr id="4399" name="Shape 4399"/>
          <p:cNvSpPr/>
          <p:nvPr/>
        </p:nvSpPr>
        <p:spPr>
          <a:xfrm>
            <a:off x="802429" y="5259932"/>
            <a:ext cx="1884330" cy="780616"/>
          </a:xfrm>
          <a:prstGeom prst="rect">
            <a:avLst/>
          </a:prstGeom>
          <a:ln w="3175">
            <a:miter lim="400000"/>
          </a:ln>
          <a:extLst>
            <a:ext uri="{C572A759-6A51-4108-AA02-DFA0A04FC94B}">
              <ma14:wrappingTextBoxFlag xmlns:ma14="http://schemas.microsoft.com/office/mac/drawingml/2011/main" xmlns="" val="1"/>
            </a:ext>
          </a:extLst>
        </p:spPr>
        <p:txBody>
          <a:bodyPr lIns="38100" tIns="38100" rIns="38100" bIns="38100" anchor="ctr"/>
          <a:lstStyle>
            <a:lvl1pPr>
              <a:defRPr sz="4200">
                <a:solidFill>
                  <a:srgbClr val="0286AD"/>
                </a:solidFill>
              </a:defRPr>
            </a:lvl1pPr>
          </a:lstStyle>
          <a:p>
            <a:pPr lvl="0">
              <a:defRPr sz="1800">
                <a:solidFill>
                  <a:srgbClr val="000000"/>
                </a:solidFill>
              </a:defRPr>
            </a:pPr>
            <a:r>
              <a:rPr sz="4200" dirty="0">
                <a:solidFill>
                  <a:schemeClr val="accent3"/>
                </a:solidFill>
              </a:rPr>
              <a:t>ECO</a:t>
            </a:r>
          </a:p>
        </p:txBody>
      </p:sp>
      <p:sp>
        <p:nvSpPr>
          <p:cNvPr id="4400" name="Shape 4400"/>
          <p:cNvSpPr/>
          <p:nvPr/>
        </p:nvSpPr>
        <p:spPr>
          <a:xfrm>
            <a:off x="8110162" y="2218126"/>
            <a:ext cx="363133" cy="367007"/>
          </a:xfrm>
          <a:prstGeom prst="rect">
            <a:avLst/>
          </a:prstGeom>
          <a:solidFill>
            <a:schemeClr val="accent3"/>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4401" name="Shape 4401"/>
          <p:cNvSpPr/>
          <p:nvPr/>
        </p:nvSpPr>
        <p:spPr>
          <a:xfrm>
            <a:off x="8165768" y="2307625"/>
            <a:ext cx="251921" cy="197550"/>
          </a:xfrm>
          <a:custGeom>
            <a:avLst/>
            <a:gdLst/>
            <a:ahLst/>
            <a:cxnLst>
              <a:cxn ang="0">
                <a:pos x="wd2" y="hd2"/>
              </a:cxn>
              <a:cxn ang="5400000">
                <a:pos x="wd2" y="hd2"/>
              </a:cxn>
              <a:cxn ang="10800000">
                <a:pos x="wd2" y="hd2"/>
              </a:cxn>
              <a:cxn ang="16200000">
                <a:pos x="wd2" y="hd2"/>
              </a:cxn>
            </a:cxnLst>
            <a:rect l="0" t="0" r="r" b="b"/>
            <a:pathLst>
              <a:path w="21600" h="21600" extrusionOk="0">
                <a:moveTo>
                  <a:pt x="21263" y="8640"/>
                </a:moveTo>
                <a:cubicBezTo>
                  <a:pt x="20588" y="13392"/>
                  <a:pt x="18225" y="16416"/>
                  <a:pt x="14850" y="18576"/>
                </a:cubicBezTo>
                <a:cubicBezTo>
                  <a:pt x="13163" y="19872"/>
                  <a:pt x="11138" y="20304"/>
                  <a:pt x="9450" y="20304"/>
                </a:cubicBezTo>
                <a:cubicBezTo>
                  <a:pt x="8437" y="20304"/>
                  <a:pt x="7087" y="20304"/>
                  <a:pt x="6075" y="19872"/>
                </a:cubicBezTo>
                <a:cubicBezTo>
                  <a:pt x="5400" y="19440"/>
                  <a:pt x="4387" y="18576"/>
                  <a:pt x="3712" y="18576"/>
                </a:cubicBezTo>
                <a:cubicBezTo>
                  <a:pt x="3037" y="18576"/>
                  <a:pt x="2362" y="21600"/>
                  <a:pt x="1350" y="21600"/>
                </a:cubicBezTo>
                <a:cubicBezTo>
                  <a:pt x="675" y="21600"/>
                  <a:pt x="337" y="21168"/>
                  <a:pt x="0" y="20304"/>
                </a:cubicBezTo>
                <a:cubicBezTo>
                  <a:pt x="0" y="20304"/>
                  <a:pt x="0" y="19872"/>
                  <a:pt x="0" y="19872"/>
                </a:cubicBezTo>
                <a:cubicBezTo>
                  <a:pt x="0" y="18144"/>
                  <a:pt x="2362" y="16848"/>
                  <a:pt x="2362" y="15984"/>
                </a:cubicBezTo>
                <a:cubicBezTo>
                  <a:pt x="2362" y="15984"/>
                  <a:pt x="2025" y="15120"/>
                  <a:pt x="2025" y="14688"/>
                </a:cubicBezTo>
                <a:cubicBezTo>
                  <a:pt x="2025" y="14256"/>
                  <a:pt x="1687" y="13824"/>
                  <a:pt x="1687" y="12960"/>
                </a:cubicBezTo>
                <a:cubicBezTo>
                  <a:pt x="1687" y="8208"/>
                  <a:pt x="4725" y="4752"/>
                  <a:pt x="8437" y="3456"/>
                </a:cubicBezTo>
                <a:cubicBezTo>
                  <a:pt x="10800" y="2160"/>
                  <a:pt x="15863" y="3456"/>
                  <a:pt x="17550" y="1296"/>
                </a:cubicBezTo>
                <a:cubicBezTo>
                  <a:pt x="18225" y="432"/>
                  <a:pt x="18563" y="0"/>
                  <a:pt x="19575" y="0"/>
                </a:cubicBezTo>
                <a:cubicBezTo>
                  <a:pt x="20925" y="0"/>
                  <a:pt x="21600" y="4320"/>
                  <a:pt x="21600" y="5616"/>
                </a:cubicBezTo>
                <a:cubicBezTo>
                  <a:pt x="21600" y="6912"/>
                  <a:pt x="21263" y="7776"/>
                  <a:pt x="21263" y="8640"/>
                </a:cubicBezTo>
                <a:close/>
                <a:moveTo>
                  <a:pt x="14513" y="7776"/>
                </a:moveTo>
                <a:cubicBezTo>
                  <a:pt x="10462" y="7776"/>
                  <a:pt x="7425" y="9936"/>
                  <a:pt x="4725" y="13824"/>
                </a:cubicBezTo>
                <a:cubicBezTo>
                  <a:pt x="4725" y="14256"/>
                  <a:pt x="4387" y="14256"/>
                  <a:pt x="4387" y="14688"/>
                </a:cubicBezTo>
                <a:cubicBezTo>
                  <a:pt x="4387" y="15120"/>
                  <a:pt x="5062" y="15552"/>
                  <a:pt x="5400" y="15552"/>
                </a:cubicBezTo>
                <a:cubicBezTo>
                  <a:pt x="5400" y="15552"/>
                  <a:pt x="5737" y="15552"/>
                  <a:pt x="5737" y="15552"/>
                </a:cubicBezTo>
                <a:cubicBezTo>
                  <a:pt x="6412" y="14688"/>
                  <a:pt x="7087" y="13824"/>
                  <a:pt x="7425" y="13392"/>
                </a:cubicBezTo>
                <a:cubicBezTo>
                  <a:pt x="9787" y="10800"/>
                  <a:pt x="11475" y="9936"/>
                  <a:pt x="14513" y="9936"/>
                </a:cubicBezTo>
                <a:cubicBezTo>
                  <a:pt x="14850" y="9936"/>
                  <a:pt x="15188" y="9504"/>
                  <a:pt x="15188" y="8640"/>
                </a:cubicBezTo>
                <a:cubicBezTo>
                  <a:pt x="15188" y="8208"/>
                  <a:pt x="14850" y="7776"/>
                  <a:pt x="14513" y="7776"/>
                </a:cubicBezTo>
                <a:close/>
              </a:path>
            </a:pathLst>
          </a:custGeom>
          <a:solidFill>
            <a:srgbClr val="F4F4F4"/>
          </a:solidFill>
          <a:ln w="3175">
            <a:miter lim="400000"/>
          </a:ln>
        </p:spPr>
        <p:txBody>
          <a:bodyPr lIns="34290" tIns="34290" rIns="34290" bIns="34290"/>
          <a:lstStyle/>
          <a:p>
            <a:pPr lvl="0" algn="l" defTabSz="342900">
              <a:defRPr sz="2200">
                <a:solidFill>
                  <a:srgbClr val="000000"/>
                </a:solidFill>
                <a:latin typeface="Calibri"/>
                <a:ea typeface="Calibri"/>
                <a:cs typeface="Calibri"/>
                <a:sym typeface="Calibri"/>
              </a:defRPr>
            </a:pPr>
            <a:endParaRPr/>
          </a:p>
        </p:txBody>
      </p:sp>
      <p:sp>
        <p:nvSpPr>
          <p:cNvPr id="4402" name="Shape 4402"/>
          <p:cNvSpPr/>
          <p:nvPr/>
        </p:nvSpPr>
        <p:spPr>
          <a:xfrm>
            <a:off x="8058673" y="4189669"/>
            <a:ext cx="4289968" cy="379116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lnSpcReduction="10000"/>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a:t>
            </a:r>
          </a:p>
        </p:txBody>
      </p:sp>
      <p:sp>
        <p:nvSpPr>
          <p:cNvPr id="4403" name="Shape 4403"/>
          <p:cNvSpPr/>
          <p:nvPr/>
        </p:nvSpPr>
        <p:spPr>
          <a:xfrm>
            <a:off x="8058673" y="2825076"/>
            <a:ext cx="4233027" cy="52575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404" name="Shape 4404"/>
          <p:cNvSpPr/>
          <p:nvPr/>
        </p:nvSpPr>
        <p:spPr>
          <a:xfrm>
            <a:off x="8058673" y="3396511"/>
            <a:ext cx="3649310" cy="981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a:solidFill>
                  <a:srgbClr val="196390"/>
                </a:solidFill>
              </a:rPr>
              <a:t>Lorem ipsum dolor sit amet, consectetur adipiscing</a:t>
            </a:r>
          </a:p>
        </p:txBody>
      </p:sp>
    </p:spTree>
  </p:cSld>
  <p:clrMapOvr>
    <a:masterClrMapping/>
  </p:clrMapOvr>
  <p:transition spd="med"/>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6" name="Shape 4406"/>
          <p:cNvSpPr/>
          <p:nvPr/>
        </p:nvSpPr>
        <p:spPr>
          <a:xfrm rot="20735477">
            <a:off x="9079736" y="2732905"/>
            <a:ext cx="3258102" cy="2164036"/>
          </a:xfrm>
          <a:prstGeom prst="rect">
            <a:avLst/>
          </a:prstGeom>
          <a:solidFill>
            <a:srgbClr val="F4F4F4"/>
          </a:solidFill>
          <a:ln w="50800">
            <a:solidFill>
              <a:schemeClr val="accent4"/>
            </a:solidFill>
            <a:miter lim="400000"/>
          </a:ln>
          <a:effectLst/>
        </p:spPr>
        <p:txBody>
          <a:bodyPr lIns="0" tIns="0" rIns="0" bIns="0" anchor="ctr"/>
          <a:lstStyle/>
          <a:p>
            <a:pPr lvl="0">
              <a:defRPr sz="2200">
                <a:latin typeface="+mn-lt"/>
                <a:ea typeface="+mn-ea"/>
                <a:cs typeface="+mn-cs"/>
                <a:sym typeface="Helvetica Light"/>
              </a:defRPr>
            </a:pPr>
            <a:endParaRPr/>
          </a:p>
        </p:txBody>
      </p:sp>
      <p:sp>
        <p:nvSpPr>
          <p:cNvPr id="4407" name="Shape 440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408" name="Shape 440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92</a:t>
            </a:fld>
            <a:endParaRPr sz="2600">
              <a:solidFill>
                <a:srgbClr val="3F454D"/>
              </a:solidFill>
            </a:endParaRPr>
          </a:p>
        </p:txBody>
      </p:sp>
      <p:sp>
        <p:nvSpPr>
          <p:cNvPr id="4409" name="Shape 4409"/>
          <p:cNvSpPr>
            <a:spLocks noGrp="1"/>
          </p:cNvSpPr>
          <p:nvPr>
            <p:ph type="body" idx="1"/>
          </p:nvPr>
        </p:nvSpPr>
        <p:spPr>
          <a:xfrm>
            <a:off x="606181" y="5726872"/>
            <a:ext cx="2648344" cy="2478953"/>
          </a:xfrm>
          <a:prstGeom prst="rect">
            <a:avLst/>
          </a:prstGeom>
        </p:spPr>
        <p:txBody>
          <a:bodyPr lIns="27093" tIns="27093" rIns="27093" bIns="27093"/>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10" name="Shape 4410"/>
          <p:cNvSpPr/>
          <p:nvPr/>
        </p:nvSpPr>
        <p:spPr>
          <a:xfrm>
            <a:off x="3668386" y="5733748"/>
            <a:ext cx="2648345" cy="2465201"/>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11" name="Shape 4411"/>
          <p:cNvSpPr/>
          <p:nvPr/>
        </p:nvSpPr>
        <p:spPr>
          <a:xfrm>
            <a:off x="6730592" y="5733645"/>
            <a:ext cx="2648344" cy="2360287"/>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12" name="Shape 4412"/>
          <p:cNvSpPr/>
          <p:nvPr/>
        </p:nvSpPr>
        <p:spPr>
          <a:xfrm>
            <a:off x="9792798" y="5733645"/>
            <a:ext cx="2648344" cy="2465406"/>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13" name="Shape 4413"/>
          <p:cNvSpPr/>
          <p:nvPr/>
        </p:nvSpPr>
        <p:spPr>
          <a:xfrm rot="20615482">
            <a:off x="467495" y="2944129"/>
            <a:ext cx="3258102" cy="2164036"/>
          </a:xfrm>
          <a:prstGeom prst="rect">
            <a:avLst/>
          </a:prstGeom>
          <a:solidFill>
            <a:srgbClr val="F4F4F4"/>
          </a:solidFill>
          <a:ln w="50800">
            <a:solidFill>
              <a:schemeClr val="accent1"/>
            </a:solidFill>
            <a:miter lim="400000"/>
          </a:ln>
          <a:effectLst/>
        </p:spPr>
        <p:txBody>
          <a:bodyPr lIns="0" tIns="0" rIns="0" bIns="0" anchor="ctr"/>
          <a:lstStyle/>
          <a:p>
            <a:pPr lvl="0">
              <a:defRPr sz="2200">
                <a:latin typeface="+mn-lt"/>
                <a:ea typeface="+mn-ea"/>
                <a:cs typeface="+mn-cs"/>
                <a:sym typeface="Helvetica Light"/>
              </a:defRPr>
            </a:pPr>
            <a:endParaRPr/>
          </a:p>
        </p:txBody>
      </p:sp>
      <p:sp>
        <p:nvSpPr>
          <p:cNvPr id="4414" name="Shape 4414"/>
          <p:cNvSpPr/>
          <p:nvPr/>
        </p:nvSpPr>
        <p:spPr>
          <a:xfrm rot="745856">
            <a:off x="5913014" y="2970986"/>
            <a:ext cx="3258103" cy="2164036"/>
          </a:xfrm>
          <a:prstGeom prst="rect">
            <a:avLst/>
          </a:prstGeom>
          <a:solidFill>
            <a:srgbClr val="F4F4F4"/>
          </a:solidFill>
          <a:ln w="50800">
            <a:solidFill>
              <a:schemeClr val="accent3"/>
            </a:solidFill>
            <a:miter lim="400000"/>
          </a:ln>
          <a:effectLst/>
        </p:spPr>
        <p:txBody>
          <a:bodyPr lIns="0" tIns="0" rIns="0" bIns="0" anchor="ctr"/>
          <a:lstStyle/>
          <a:p>
            <a:pPr lvl="0">
              <a:defRPr sz="2200">
                <a:latin typeface="+mn-lt"/>
                <a:ea typeface="+mn-ea"/>
                <a:cs typeface="+mn-cs"/>
                <a:sym typeface="Helvetica Light"/>
              </a:defRPr>
            </a:pPr>
            <a:endParaRPr/>
          </a:p>
        </p:txBody>
      </p:sp>
      <p:sp>
        <p:nvSpPr>
          <p:cNvPr id="4415" name="Shape 4415"/>
          <p:cNvSpPr/>
          <p:nvPr/>
        </p:nvSpPr>
        <p:spPr>
          <a:xfrm rot="21428322">
            <a:off x="3064744" y="3221856"/>
            <a:ext cx="3258103" cy="2164036"/>
          </a:xfrm>
          <a:prstGeom prst="rect">
            <a:avLst/>
          </a:prstGeom>
          <a:solidFill>
            <a:srgbClr val="F4F4F4"/>
          </a:solidFill>
          <a:ln w="50800">
            <a:solidFill>
              <a:schemeClr val="accent2"/>
            </a:solidFill>
            <a:miter lim="400000"/>
          </a:ln>
          <a:effectLst/>
        </p:spPr>
        <p:txBody>
          <a:bodyPr lIns="0" tIns="0" rIns="0" bIns="0" anchor="ctr"/>
          <a:lstStyle/>
          <a:p>
            <a:pPr lvl="0">
              <a:defRPr sz="2200">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7" name="Shape 441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418" name="Shape 441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93</a:t>
            </a:fld>
            <a:endParaRPr sz="2600">
              <a:solidFill>
                <a:srgbClr val="3F454D"/>
              </a:solidFill>
            </a:endParaRPr>
          </a:p>
        </p:txBody>
      </p:sp>
      <p:sp>
        <p:nvSpPr>
          <p:cNvPr id="4419" name="Shape 4419"/>
          <p:cNvSpPr>
            <a:spLocks noGrp="1"/>
          </p:cNvSpPr>
          <p:nvPr>
            <p:ph type="body" idx="1"/>
          </p:nvPr>
        </p:nvSpPr>
        <p:spPr>
          <a:xfrm>
            <a:off x="606181" y="5345872"/>
            <a:ext cx="2648344" cy="2218712"/>
          </a:xfrm>
          <a:prstGeom prst="rect">
            <a:avLst/>
          </a:prstGeom>
        </p:spPr>
        <p:txBody>
          <a:bodyPr lIns="27093" tIns="27093" rIns="27093" bIns="27093"/>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20" name="Shape 4420"/>
          <p:cNvSpPr/>
          <p:nvPr/>
        </p:nvSpPr>
        <p:spPr>
          <a:xfrm>
            <a:off x="3668386" y="5352748"/>
            <a:ext cx="2648345" cy="2204959"/>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21" name="Shape 4421"/>
          <p:cNvSpPr/>
          <p:nvPr/>
        </p:nvSpPr>
        <p:spPr>
          <a:xfrm>
            <a:off x="6730592" y="5352645"/>
            <a:ext cx="2648344" cy="235037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22" name="Shape 4422"/>
          <p:cNvSpPr/>
          <p:nvPr/>
        </p:nvSpPr>
        <p:spPr>
          <a:xfrm>
            <a:off x="9792798" y="5352645"/>
            <a:ext cx="2648344" cy="2350378"/>
          </a:xfrm>
          <a:prstGeom prst="rect">
            <a:avLst/>
          </a:prstGeom>
          <a:ln w="3175">
            <a:miter lim="400000"/>
          </a:ln>
          <a:extLst>
            <a:ext uri="{C572A759-6A51-4108-AA02-DFA0A04FC94B}">
              <ma14:wrappingTextBoxFlag xmlns:ma14="http://schemas.microsoft.com/office/mac/drawingml/2011/main" xmlns="" val="1"/>
            </a:ext>
          </a:extLst>
        </p:spPr>
        <p:txBody>
          <a:bodyPr lIns="27093" tIns="27093" rIns="27093" bIns="27093">
            <a:normAutofit/>
          </a:bodyPr>
          <a:lstStyle>
            <a:lvl1pPr algn="l">
              <a:defRPr sz="1600">
                <a:solidFill>
                  <a:srgbClr val="8E8E8E"/>
                </a:solidFill>
              </a:defRPr>
            </a:lvl1pPr>
          </a:lstStyle>
          <a:p>
            <a:pPr lvl="0">
              <a:defRPr sz="1800">
                <a:solidFill>
                  <a:srgbClr val="000000"/>
                </a:solidFill>
              </a:defRPr>
            </a:pPr>
            <a:r>
              <a:rPr sz="16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23" name="Shape 4423"/>
          <p:cNvSpPr/>
          <p:nvPr/>
        </p:nvSpPr>
        <p:spPr>
          <a:xfrm>
            <a:off x="630870" y="2534889"/>
            <a:ext cx="11693958" cy="2299578"/>
          </a:xfrm>
          <a:prstGeom prst="rect">
            <a:avLst/>
          </a:prstGeom>
          <a:solidFill>
            <a:srgbClr val="F4F4F4"/>
          </a:solidFill>
          <a:ln w="50800">
            <a:solidFill>
              <a:schemeClr val="accent3"/>
            </a:solidFill>
            <a:miter lim="400000"/>
          </a:ln>
          <a:effectLst/>
        </p:spPr>
        <p:txBody>
          <a:bodyPr lIns="0" tIns="0" rIns="0" bIns="0" anchor="ctr"/>
          <a:lstStyle/>
          <a:p>
            <a:pPr lvl="0">
              <a:defRPr sz="2200">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5" name="Shape 4425"/>
          <p:cNvSpPr/>
          <p:nvPr/>
        </p:nvSpPr>
        <p:spPr>
          <a:xfrm>
            <a:off x="5946127" y="6221113"/>
            <a:ext cx="363133"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26" name="Shape 4426"/>
          <p:cNvSpPr/>
          <p:nvPr/>
        </p:nvSpPr>
        <p:spPr>
          <a:xfrm>
            <a:off x="5946127" y="6797606"/>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27" name="Shape 4427"/>
          <p:cNvSpPr/>
          <p:nvPr/>
        </p:nvSpPr>
        <p:spPr>
          <a:xfrm>
            <a:off x="5946127" y="7374099"/>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28" name="Shape 4428"/>
          <p:cNvSpPr/>
          <p:nvPr/>
        </p:nvSpPr>
        <p:spPr>
          <a:xfrm>
            <a:off x="9373523" y="6221113"/>
            <a:ext cx="363134" cy="367007"/>
          </a:xfrm>
          <a:prstGeom prst="rect">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29" name="Shape 4429"/>
          <p:cNvSpPr/>
          <p:nvPr/>
        </p:nvSpPr>
        <p:spPr>
          <a:xfrm>
            <a:off x="9373523" y="6797606"/>
            <a:ext cx="363134"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30" name="Shape 4430"/>
          <p:cNvSpPr/>
          <p:nvPr/>
        </p:nvSpPr>
        <p:spPr>
          <a:xfrm>
            <a:off x="9373523" y="7374099"/>
            <a:ext cx="363134"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431" name="Shape 4431"/>
          <p:cNvSpPr/>
          <p:nvPr/>
        </p:nvSpPr>
        <p:spPr>
          <a:xfrm>
            <a:off x="5940130" y="6267044"/>
            <a:ext cx="372996"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dirty="0">
                <a:solidFill>
                  <a:srgbClr val="FFFFFF"/>
                </a:solidFill>
              </a:rPr>
              <a:t>1</a:t>
            </a:r>
          </a:p>
        </p:txBody>
      </p:sp>
      <p:sp>
        <p:nvSpPr>
          <p:cNvPr id="4432" name="Shape 4432"/>
          <p:cNvSpPr/>
          <p:nvPr/>
        </p:nvSpPr>
        <p:spPr>
          <a:xfrm>
            <a:off x="5940130" y="6843537"/>
            <a:ext cx="372996"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2</a:t>
            </a:r>
          </a:p>
        </p:txBody>
      </p:sp>
      <p:sp>
        <p:nvSpPr>
          <p:cNvPr id="4433" name="Shape 4433"/>
          <p:cNvSpPr/>
          <p:nvPr/>
        </p:nvSpPr>
        <p:spPr>
          <a:xfrm>
            <a:off x="5940130" y="7420029"/>
            <a:ext cx="372996"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3</a:t>
            </a:r>
          </a:p>
        </p:txBody>
      </p:sp>
      <p:sp>
        <p:nvSpPr>
          <p:cNvPr id="4434" name="Shape 4434"/>
          <p:cNvSpPr/>
          <p:nvPr/>
        </p:nvSpPr>
        <p:spPr>
          <a:xfrm>
            <a:off x="9367526" y="6267044"/>
            <a:ext cx="372997"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4</a:t>
            </a:r>
          </a:p>
        </p:txBody>
      </p:sp>
      <p:sp>
        <p:nvSpPr>
          <p:cNvPr id="4435" name="Shape 4435"/>
          <p:cNvSpPr/>
          <p:nvPr/>
        </p:nvSpPr>
        <p:spPr>
          <a:xfrm>
            <a:off x="9367526" y="6843537"/>
            <a:ext cx="372997"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5</a:t>
            </a:r>
          </a:p>
        </p:txBody>
      </p:sp>
      <p:sp>
        <p:nvSpPr>
          <p:cNvPr id="4436" name="Shape 4436"/>
          <p:cNvSpPr/>
          <p:nvPr/>
        </p:nvSpPr>
        <p:spPr>
          <a:xfrm>
            <a:off x="9367526" y="7420029"/>
            <a:ext cx="372997"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03097">
              <a:defRPr sz="1656" cap="all">
                <a:latin typeface="Lato Regular"/>
                <a:ea typeface="Lato Regular"/>
                <a:cs typeface="Lato Regular"/>
                <a:sym typeface="Lato Regular"/>
              </a:defRPr>
            </a:lvl1pPr>
          </a:lstStyle>
          <a:p>
            <a:pPr lvl="0">
              <a:defRPr sz="1800" cap="none">
                <a:solidFill>
                  <a:srgbClr val="000000"/>
                </a:solidFill>
              </a:defRPr>
            </a:pPr>
            <a:r>
              <a:rPr sz="1656" cap="all">
                <a:solidFill>
                  <a:srgbClr val="FFFFFF"/>
                </a:solidFill>
              </a:rPr>
              <a:t>6</a:t>
            </a:r>
          </a:p>
        </p:txBody>
      </p:sp>
      <p:sp>
        <p:nvSpPr>
          <p:cNvPr id="4437" name="Shape 443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438" name="Shape 443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94</a:t>
            </a:fld>
            <a:endParaRPr sz="2600">
              <a:solidFill>
                <a:srgbClr val="3F454D"/>
              </a:solidFill>
            </a:endParaRPr>
          </a:p>
        </p:txBody>
      </p:sp>
      <p:grpSp>
        <p:nvGrpSpPr>
          <p:cNvPr id="4446" name="Group 4446"/>
          <p:cNvGrpSpPr/>
          <p:nvPr/>
        </p:nvGrpSpPr>
        <p:grpSpPr>
          <a:xfrm>
            <a:off x="556516" y="2891954"/>
            <a:ext cx="4882247" cy="4601680"/>
            <a:chOff x="0" y="0"/>
            <a:chExt cx="4882245" cy="4601679"/>
          </a:xfrm>
        </p:grpSpPr>
        <p:sp>
          <p:nvSpPr>
            <p:cNvPr id="4439" name="Shape 4439"/>
            <p:cNvSpPr/>
            <p:nvPr/>
          </p:nvSpPr>
          <p:spPr>
            <a:xfrm>
              <a:off x="0" y="404627"/>
              <a:ext cx="1979238" cy="3048064"/>
            </a:xfrm>
            <a:custGeom>
              <a:avLst/>
              <a:gdLst/>
              <a:ahLst/>
              <a:cxnLst>
                <a:cxn ang="0">
                  <a:pos x="wd2" y="hd2"/>
                </a:cxn>
                <a:cxn ang="5400000">
                  <a:pos x="wd2" y="hd2"/>
                </a:cxn>
                <a:cxn ang="10800000">
                  <a:pos x="wd2" y="hd2"/>
                </a:cxn>
                <a:cxn ang="16200000">
                  <a:pos x="wd2" y="hd2"/>
                </a:cxn>
              </a:cxnLst>
              <a:rect l="0" t="0" r="r" b="b"/>
              <a:pathLst>
                <a:path w="21600" h="21600" extrusionOk="0">
                  <a:moveTo>
                    <a:pt x="20816" y="1140"/>
                  </a:moveTo>
                  <a:lnTo>
                    <a:pt x="20331" y="983"/>
                  </a:lnTo>
                  <a:lnTo>
                    <a:pt x="20067" y="1010"/>
                  </a:lnTo>
                  <a:lnTo>
                    <a:pt x="19819" y="1127"/>
                  </a:lnTo>
                  <a:lnTo>
                    <a:pt x="19532" y="1205"/>
                  </a:lnTo>
                  <a:lnTo>
                    <a:pt x="19371" y="1140"/>
                  </a:lnTo>
                  <a:lnTo>
                    <a:pt x="19340" y="883"/>
                  </a:lnTo>
                  <a:lnTo>
                    <a:pt x="19033" y="633"/>
                  </a:lnTo>
                  <a:lnTo>
                    <a:pt x="18583" y="358"/>
                  </a:lnTo>
                  <a:lnTo>
                    <a:pt x="18370" y="246"/>
                  </a:lnTo>
                  <a:lnTo>
                    <a:pt x="18044" y="155"/>
                  </a:lnTo>
                  <a:lnTo>
                    <a:pt x="17876" y="78"/>
                  </a:lnTo>
                  <a:lnTo>
                    <a:pt x="17653" y="0"/>
                  </a:lnTo>
                  <a:lnTo>
                    <a:pt x="17433" y="13"/>
                  </a:lnTo>
                  <a:lnTo>
                    <a:pt x="17279" y="98"/>
                  </a:lnTo>
                  <a:lnTo>
                    <a:pt x="17245" y="297"/>
                  </a:lnTo>
                  <a:lnTo>
                    <a:pt x="17029" y="387"/>
                  </a:lnTo>
                  <a:lnTo>
                    <a:pt x="16795" y="314"/>
                  </a:lnTo>
                  <a:lnTo>
                    <a:pt x="16577" y="314"/>
                  </a:lnTo>
                  <a:lnTo>
                    <a:pt x="16375" y="391"/>
                  </a:lnTo>
                  <a:lnTo>
                    <a:pt x="16253" y="523"/>
                  </a:lnTo>
                  <a:lnTo>
                    <a:pt x="16183" y="720"/>
                  </a:lnTo>
                  <a:lnTo>
                    <a:pt x="15920" y="759"/>
                  </a:lnTo>
                  <a:lnTo>
                    <a:pt x="15615" y="707"/>
                  </a:lnTo>
                  <a:lnTo>
                    <a:pt x="15350" y="859"/>
                  </a:lnTo>
                  <a:lnTo>
                    <a:pt x="15136" y="996"/>
                  </a:lnTo>
                  <a:lnTo>
                    <a:pt x="14924" y="1044"/>
                  </a:lnTo>
                  <a:lnTo>
                    <a:pt x="15000" y="1206"/>
                  </a:lnTo>
                  <a:lnTo>
                    <a:pt x="15218" y="1309"/>
                  </a:lnTo>
                  <a:lnTo>
                    <a:pt x="14975" y="1421"/>
                  </a:lnTo>
                  <a:lnTo>
                    <a:pt x="14436" y="1525"/>
                  </a:lnTo>
                  <a:lnTo>
                    <a:pt x="14131" y="1603"/>
                  </a:lnTo>
                  <a:lnTo>
                    <a:pt x="14012" y="1788"/>
                  </a:lnTo>
                  <a:lnTo>
                    <a:pt x="14109" y="1964"/>
                  </a:lnTo>
                  <a:lnTo>
                    <a:pt x="14109" y="2144"/>
                  </a:lnTo>
                  <a:lnTo>
                    <a:pt x="14304" y="2245"/>
                  </a:lnTo>
                  <a:lnTo>
                    <a:pt x="14343" y="2446"/>
                  </a:lnTo>
                  <a:lnTo>
                    <a:pt x="14159" y="2544"/>
                  </a:lnTo>
                  <a:lnTo>
                    <a:pt x="14126" y="2717"/>
                  </a:lnTo>
                  <a:lnTo>
                    <a:pt x="13672" y="2626"/>
                  </a:lnTo>
                  <a:lnTo>
                    <a:pt x="13149" y="2639"/>
                  </a:lnTo>
                  <a:lnTo>
                    <a:pt x="12742" y="2627"/>
                  </a:lnTo>
                  <a:lnTo>
                    <a:pt x="12484" y="2588"/>
                  </a:lnTo>
                  <a:lnTo>
                    <a:pt x="12623" y="2751"/>
                  </a:lnTo>
                  <a:lnTo>
                    <a:pt x="12917" y="2828"/>
                  </a:lnTo>
                  <a:lnTo>
                    <a:pt x="12878" y="2983"/>
                  </a:lnTo>
                  <a:lnTo>
                    <a:pt x="13169" y="3104"/>
                  </a:lnTo>
                  <a:lnTo>
                    <a:pt x="13314" y="3361"/>
                  </a:lnTo>
                  <a:lnTo>
                    <a:pt x="13242" y="3616"/>
                  </a:lnTo>
                  <a:lnTo>
                    <a:pt x="12931" y="3659"/>
                  </a:lnTo>
                  <a:lnTo>
                    <a:pt x="12527" y="3496"/>
                  </a:lnTo>
                  <a:lnTo>
                    <a:pt x="12388" y="3265"/>
                  </a:lnTo>
                  <a:lnTo>
                    <a:pt x="12378" y="2999"/>
                  </a:lnTo>
                  <a:lnTo>
                    <a:pt x="12173" y="2926"/>
                  </a:lnTo>
                  <a:lnTo>
                    <a:pt x="11968" y="3098"/>
                  </a:lnTo>
                  <a:lnTo>
                    <a:pt x="11694" y="3342"/>
                  </a:lnTo>
                  <a:lnTo>
                    <a:pt x="11228" y="3532"/>
                  </a:lnTo>
                  <a:lnTo>
                    <a:pt x="11106" y="3842"/>
                  </a:lnTo>
                  <a:lnTo>
                    <a:pt x="11090" y="4152"/>
                  </a:lnTo>
                  <a:lnTo>
                    <a:pt x="11223" y="4397"/>
                  </a:lnTo>
                  <a:lnTo>
                    <a:pt x="11369" y="4570"/>
                  </a:lnTo>
                  <a:lnTo>
                    <a:pt x="11098" y="4720"/>
                  </a:lnTo>
                  <a:lnTo>
                    <a:pt x="10941" y="4831"/>
                  </a:lnTo>
                  <a:lnTo>
                    <a:pt x="10762" y="5002"/>
                  </a:lnTo>
                  <a:lnTo>
                    <a:pt x="10612" y="5286"/>
                  </a:lnTo>
                  <a:lnTo>
                    <a:pt x="10388" y="5518"/>
                  </a:lnTo>
                  <a:lnTo>
                    <a:pt x="10135" y="5742"/>
                  </a:lnTo>
                  <a:lnTo>
                    <a:pt x="9868" y="5961"/>
                  </a:lnTo>
                  <a:lnTo>
                    <a:pt x="9517" y="6162"/>
                  </a:lnTo>
                  <a:lnTo>
                    <a:pt x="9159" y="6304"/>
                  </a:lnTo>
                  <a:lnTo>
                    <a:pt x="8530" y="6536"/>
                  </a:lnTo>
                  <a:lnTo>
                    <a:pt x="8026" y="6762"/>
                  </a:lnTo>
                  <a:lnTo>
                    <a:pt x="7636" y="6749"/>
                  </a:lnTo>
                  <a:lnTo>
                    <a:pt x="7195" y="6723"/>
                  </a:lnTo>
                  <a:lnTo>
                    <a:pt x="6944" y="6823"/>
                  </a:lnTo>
                  <a:lnTo>
                    <a:pt x="6689" y="6973"/>
                  </a:lnTo>
                  <a:lnTo>
                    <a:pt x="6371" y="7064"/>
                  </a:lnTo>
                  <a:lnTo>
                    <a:pt x="6037" y="7090"/>
                  </a:lnTo>
                  <a:lnTo>
                    <a:pt x="5616" y="7177"/>
                  </a:lnTo>
                  <a:lnTo>
                    <a:pt x="5386" y="7354"/>
                  </a:lnTo>
                  <a:lnTo>
                    <a:pt x="5151" y="7492"/>
                  </a:lnTo>
                  <a:lnTo>
                    <a:pt x="4482" y="7517"/>
                  </a:lnTo>
                  <a:lnTo>
                    <a:pt x="3937" y="7655"/>
                  </a:lnTo>
                  <a:lnTo>
                    <a:pt x="3502" y="7823"/>
                  </a:lnTo>
                  <a:lnTo>
                    <a:pt x="3114" y="8100"/>
                  </a:lnTo>
                  <a:lnTo>
                    <a:pt x="2673" y="8507"/>
                  </a:lnTo>
                  <a:lnTo>
                    <a:pt x="2161" y="8658"/>
                  </a:lnTo>
                  <a:lnTo>
                    <a:pt x="1905" y="8826"/>
                  </a:lnTo>
                  <a:lnTo>
                    <a:pt x="1435" y="9198"/>
                  </a:lnTo>
                  <a:lnTo>
                    <a:pt x="1283" y="9500"/>
                  </a:lnTo>
                  <a:lnTo>
                    <a:pt x="1165" y="9603"/>
                  </a:lnTo>
                  <a:lnTo>
                    <a:pt x="951" y="9616"/>
                  </a:lnTo>
                  <a:lnTo>
                    <a:pt x="912" y="9340"/>
                  </a:lnTo>
                  <a:lnTo>
                    <a:pt x="940" y="9176"/>
                  </a:lnTo>
                  <a:lnTo>
                    <a:pt x="722" y="9215"/>
                  </a:lnTo>
                  <a:lnTo>
                    <a:pt x="582" y="9347"/>
                  </a:lnTo>
                  <a:lnTo>
                    <a:pt x="461" y="9562"/>
                  </a:lnTo>
                  <a:lnTo>
                    <a:pt x="402" y="9816"/>
                  </a:lnTo>
                  <a:lnTo>
                    <a:pt x="515" y="10091"/>
                  </a:lnTo>
                  <a:lnTo>
                    <a:pt x="555" y="10268"/>
                  </a:lnTo>
                  <a:lnTo>
                    <a:pt x="436" y="10561"/>
                  </a:lnTo>
                  <a:lnTo>
                    <a:pt x="328" y="10911"/>
                  </a:lnTo>
                  <a:lnTo>
                    <a:pt x="328" y="11493"/>
                  </a:lnTo>
                  <a:lnTo>
                    <a:pt x="461" y="11747"/>
                  </a:lnTo>
                  <a:lnTo>
                    <a:pt x="886" y="12114"/>
                  </a:lnTo>
                  <a:lnTo>
                    <a:pt x="1138" y="12333"/>
                  </a:lnTo>
                  <a:lnTo>
                    <a:pt x="1304" y="12566"/>
                  </a:lnTo>
                  <a:lnTo>
                    <a:pt x="1621" y="12875"/>
                  </a:lnTo>
                  <a:lnTo>
                    <a:pt x="1802" y="13315"/>
                  </a:lnTo>
                  <a:lnTo>
                    <a:pt x="1491" y="13250"/>
                  </a:lnTo>
                  <a:lnTo>
                    <a:pt x="1232" y="13095"/>
                  </a:lnTo>
                  <a:lnTo>
                    <a:pt x="904" y="12860"/>
                  </a:lnTo>
                  <a:lnTo>
                    <a:pt x="666" y="12941"/>
                  </a:lnTo>
                  <a:lnTo>
                    <a:pt x="811" y="13044"/>
                  </a:lnTo>
                  <a:lnTo>
                    <a:pt x="991" y="13212"/>
                  </a:lnTo>
                  <a:lnTo>
                    <a:pt x="1103" y="13323"/>
                  </a:lnTo>
                  <a:lnTo>
                    <a:pt x="1341" y="13590"/>
                  </a:lnTo>
                  <a:lnTo>
                    <a:pt x="1149" y="13602"/>
                  </a:lnTo>
                  <a:lnTo>
                    <a:pt x="666" y="13192"/>
                  </a:lnTo>
                  <a:lnTo>
                    <a:pt x="338" y="13030"/>
                  </a:lnTo>
                  <a:lnTo>
                    <a:pt x="165" y="12737"/>
                  </a:lnTo>
                  <a:lnTo>
                    <a:pt x="0" y="12897"/>
                  </a:lnTo>
                  <a:lnTo>
                    <a:pt x="298" y="13285"/>
                  </a:lnTo>
                  <a:lnTo>
                    <a:pt x="631" y="13522"/>
                  </a:lnTo>
                  <a:lnTo>
                    <a:pt x="963" y="13730"/>
                  </a:lnTo>
                  <a:lnTo>
                    <a:pt x="1448" y="14062"/>
                  </a:lnTo>
                  <a:lnTo>
                    <a:pt x="1946" y="14343"/>
                  </a:lnTo>
                  <a:lnTo>
                    <a:pt x="2165" y="14719"/>
                  </a:lnTo>
                  <a:lnTo>
                    <a:pt x="2265" y="15013"/>
                  </a:lnTo>
                  <a:lnTo>
                    <a:pt x="2445" y="15220"/>
                  </a:lnTo>
                  <a:lnTo>
                    <a:pt x="2743" y="15492"/>
                  </a:lnTo>
                  <a:lnTo>
                    <a:pt x="3083" y="15815"/>
                  </a:lnTo>
                  <a:lnTo>
                    <a:pt x="3313" y="16103"/>
                  </a:lnTo>
                  <a:lnTo>
                    <a:pt x="3492" y="16383"/>
                  </a:lnTo>
                  <a:lnTo>
                    <a:pt x="3552" y="16719"/>
                  </a:lnTo>
                  <a:lnTo>
                    <a:pt x="3631" y="17043"/>
                  </a:lnTo>
                  <a:lnTo>
                    <a:pt x="3920" y="17309"/>
                  </a:lnTo>
                  <a:lnTo>
                    <a:pt x="4232" y="17683"/>
                  </a:lnTo>
                  <a:lnTo>
                    <a:pt x="4371" y="17821"/>
                  </a:lnTo>
                  <a:lnTo>
                    <a:pt x="4591" y="18150"/>
                  </a:lnTo>
                  <a:lnTo>
                    <a:pt x="4831" y="18322"/>
                  </a:lnTo>
                  <a:lnTo>
                    <a:pt x="4977" y="18504"/>
                  </a:lnTo>
                  <a:lnTo>
                    <a:pt x="5016" y="18737"/>
                  </a:lnTo>
                  <a:lnTo>
                    <a:pt x="4970" y="19104"/>
                  </a:lnTo>
                  <a:lnTo>
                    <a:pt x="4990" y="19383"/>
                  </a:lnTo>
                  <a:lnTo>
                    <a:pt x="5102" y="19590"/>
                  </a:lnTo>
                  <a:lnTo>
                    <a:pt x="5122" y="19848"/>
                  </a:lnTo>
                  <a:lnTo>
                    <a:pt x="5022" y="20136"/>
                  </a:lnTo>
                  <a:lnTo>
                    <a:pt x="4664" y="20222"/>
                  </a:lnTo>
                  <a:lnTo>
                    <a:pt x="4431" y="20394"/>
                  </a:lnTo>
                  <a:lnTo>
                    <a:pt x="4465" y="20649"/>
                  </a:lnTo>
                  <a:lnTo>
                    <a:pt x="4604" y="20813"/>
                  </a:lnTo>
                  <a:lnTo>
                    <a:pt x="4737" y="20998"/>
                  </a:lnTo>
                  <a:lnTo>
                    <a:pt x="5021" y="21084"/>
                  </a:lnTo>
                  <a:lnTo>
                    <a:pt x="5325" y="21092"/>
                  </a:lnTo>
                  <a:lnTo>
                    <a:pt x="5855" y="21371"/>
                  </a:lnTo>
                  <a:lnTo>
                    <a:pt x="6173" y="21445"/>
                  </a:lnTo>
                  <a:lnTo>
                    <a:pt x="6511" y="21561"/>
                  </a:lnTo>
                  <a:lnTo>
                    <a:pt x="6954" y="21575"/>
                  </a:lnTo>
                  <a:lnTo>
                    <a:pt x="7561" y="21600"/>
                  </a:lnTo>
                  <a:lnTo>
                    <a:pt x="7933" y="21600"/>
                  </a:lnTo>
                  <a:lnTo>
                    <a:pt x="8124" y="21437"/>
                  </a:lnTo>
                  <a:lnTo>
                    <a:pt x="8555" y="21264"/>
                  </a:lnTo>
                  <a:lnTo>
                    <a:pt x="8807" y="21191"/>
                  </a:lnTo>
                  <a:lnTo>
                    <a:pt x="9031" y="21011"/>
                  </a:lnTo>
                  <a:lnTo>
                    <a:pt x="9223" y="20812"/>
                  </a:lnTo>
                  <a:lnTo>
                    <a:pt x="9441" y="20735"/>
                  </a:lnTo>
                  <a:lnTo>
                    <a:pt x="9839" y="20735"/>
                  </a:lnTo>
                  <a:lnTo>
                    <a:pt x="10068" y="20511"/>
                  </a:lnTo>
                  <a:lnTo>
                    <a:pt x="10147" y="20317"/>
                  </a:lnTo>
                  <a:lnTo>
                    <a:pt x="10346" y="20197"/>
                  </a:lnTo>
                  <a:lnTo>
                    <a:pt x="10678" y="20136"/>
                  </a:lnTo>
                  <a:lnTo>
                    <a:pt x="11137" y="20084"/>
                  </a:lnTo>
                  <a:lnTo>
                    <a:pt x="11776" y="19993"/>
                  </a:lnTo>
                  <a:cubicBezTo>
                    <a:pt x="11852" y="19982"/>
                    <a:pt x="11927" y="19971"/>
                    <a:pt x="12002" y="19959"/>
                  </a:cubicBezTo>
                  <a:cubicBezTo>
                    <a:pt x="12182" y="19931"/>
                    <a:pt x="12361" y="19902"/>
                    <a:pt x="12540" y="19873"/>
                  </a:cubicBezTo>
                  <a:lnTo>
                    <a:pt x="13316" y="19911"/>
                  </a:lnTo>
                  <a:lnTo>
                    <a:pt x="13866" y="19924"/>
                  </a:lnTo>
                  <a:lnTo>
                    <a:pt x="14217" y="19873"/>
                  </a:lnTo>
                  <a:lnTo>
                    <a:pt x="14607" y="19873"/>
                  </a:lnTo>
                  <a:lnTo>
                    <a:pt x="15004" y="19741"/>
                  </a:lnTo>
                  <a:lnTo>
                    <a:pt x="15408" y="19356"/>
                  </a:lnTo>
                  <a:lnTo>
                    <a:pt x="15468" y="19106"/>
                  </a:lnTo>
                  <a:lnTo>
                    <a:pt x="15768" y="18786"/>
                  </a:lnTo>
                  <a:lnTo>
                    <a:pt x="16245" y="18696"/>
                  </a:lnTo>
                  <a:lnTo>
                    <a:pt x="16777" y="18510"/>
                  </a:lnTo>
                  <a:cubicBezTo>
                    <a:pt x="16836" y="18444"/>
                    <a:pt x="16912" y="18386"/>
                    <a:pt x="17001" y="18337"/>
                  </a:cubicBezTo>
                  <a:cubicBezTo>
                    <a:pt x="17150" y="18256"/>
                    <a:pt x="17332" y="18204"/>
                    <a:pt x="17526" y="18187"/>
                  </a:cubicBezTo>
                  <a:cubicBezTo>
                    <a:pt x="17736" y="18176"/>
                    <a:pt x="17946" y="18168"/>
                    <a:pt x="18156" y="18161"/>
                  </a:cubicBezTo>
                  <a:cubicBezTo>
                    <a:pt x="18350" y="18154"/>
                    <a:pt x="18543" y="18149"/>
                    <a:pt x="18735" y="18135"/>
                  </a:cubicBezTo>
                  <a:cubicBezTo>
                    <a:pt x="18925" y="18121"/>
                    <a:pt x="19114" y="18097"/>
                    <a:pt x="19299" y="18066"/>
                  </a:cubicBezTo>
                  <a:lnTo>
                    <a:pt x="19499" y="18014"/>
                  </a:lnTo>
                  <a:cubicBezTo>
                    <a:pt x="19667" y="18012"/>
                    <a:pt x="19833" y="17993"/>
                    <a:pt x="19991" y="17958"/>
                  </a:cubicBezTo>
                  <a:cubicBezTo>
                    <a:pt x="20131" y="17927"/>
                    <a:pt x="20263" y="17883"/>
                    <a:pt x="20390" y="17833"/>
                  </a:cubicBezTo>
                  <a:cubicBezTo>
                    <a:pt x="20597" y="17750"/>
                    <a:pt x="20787" y="17650"/>
                    <a:pt x="20992" y="17565"/>
                  </a:cubicBezTo>
                  <a:cubicBezTo>
                    <a:pt x="21183" y="17486"/>
                    <a:pt x="21387" y="17420"/>
                    <a:pt x="21600" y="17368"/>
                  </a:cubicBezTo>
                  <a:lnTo>
                    <a:pt x="21246" y="9435"/>
                  </a:lnTo>
                  <a:lnTo>
                    <a:pt x="20978" y="3400"/>
                  </a:lnTo>
                  <a:lnTo>
                    <a:pt x="20816" y="114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40" name="Shape 4440"/>
            <p:cNvSpPr/>
            <p:nvPr/>
          </p:nvSpPr>
          <p:spPr>
            <a:xfrm>
              <a:off x="1904801" y="7634"/>
              <a:ext cx="1177619" cy="2063218"/>
            </a:xfrm>
            <a:custGeom>
              <a:avLst/>
              <a:gdLst/>
              <a:ahLst/>
              <a:cxnLst>
                <a:cxn ang="0">
                  <a:pos x="wd2" y="hd2"/>
                </a:cxn>
                <a:cxn ang="5400000">
                  <a:pos x="wd2" y="hd2"/>
                </a:cxn>
                <a:cxn ang="10800000">
                  <a:pos x="wd2" y="hd2"/>
                </a:cxn>
                <a:cxn ang="16200000">
                  <a:pos x="wd2" y="hd2"/>
                </a:cxn>
              </a:cxnLst>
              <a:rect l="0" t="0" r="r" b="b"/>
              <a:pathLst>
                <a:path w="21600" h="21600" extrusionOk="0">
                  <a:moveTo>
                    <a:pt x="0" y="5798"/>
                  </a:moveTo>
                  <a:lnTo>
                    <a:pt x="825" y="21585"/>
                  </a:lnTo>
                  <a:lnTo>
                    <a:pt x="20897" y="21600"/>
                  </a:lnTo>
                  <a:lnTo>
                    <a:pt x="21600" y="8287"/>
                  </a:lnTo>
                  <a:lnTo>
                    <a:pt x="21230" y="8148"/>
                  </a:lnTo>
                  <a:lnTo>
                    <a:pt x="20929" y="7766"/>
                  </a:lnTo>
                  <a:lnTo>
                    <a:pt x="20161" y="7709"/>
                  </a:lnTo>
                  <a:lnTo>
                    <a:pt x="19727" y="7441"/>
                  </a:lnTo>
                  <a:lnTo>
                    <a:pt x="19228" y="7253"/>
                  </a:lnTo>
                  <a:lnTo>
                    <a:pt x="18726" y="7157"/>
                  </a:lnTo>
                  <a:lnTo>
                    <a:pt x="18426" y="6927"/>
                  </a:lnTo>
                  <a:lnTo>
                    <a:pt x="17647" y="6686"/>
                  </a:lnTo>
                  <a:lnTo>
                    <a:pt x="17044" y="6622"/>
                  </a:lnTo>
                  <a:lnTo>
                    <a:pt x="16786" y="6337"/>
                  </a:lnTo>
                  <a:lnTo>
                    <a:pt x="16485" y="5974"/>
                  </a:lnTo>
                  <a:lnTo>
                    <a:pt x="16016" y="5846"/>
                  </a:lnTo>
                  <a:lnTo>
                    <a:pt x="15652" y="5707"/>
                  </a:lnTo>
                  <a:lnTo>
                    <a:pt x="15742" y="5479"/>
                  </a:lnTo>
                  <a:lnTo>
                    <a:pt x="15974" y="5283"/>
                  </a:lnTo>
                  <a:lnTo>
                    <a:pt x="16008" y="5057"/>
                  </a:lnTo>
                  <a:lnTo>
                    <a:pt x="16042" y="4786"/>
                  </a:lnTo>
                  <a:lnTo>
                    <a:pt x="16198" y="4385"/>
                  </a:lnTo>
                  <a:lnTo>
                    <a:pt x="16764" y="4010"/>
                  </a:lnTo>
                  <a:lnTo>
                    <a:pt x="16798" y="3804"/>
                  </a:lnTo>
                  <a:lnTo>
                    <a:pt x="16833" y="3462"/>
                  </a:lnTo>
                  <a:lnTo>
                    <a:pt x="17223" y="3177"/>
                  </a:lnTo>
                  <a:lnTo>
                    <a:pt x="18069" y="3162"/>
                  </a:lnTo>
                  <a:lnTo>
                    <a:pt x="18201" y="2906"/>
                  </a:lnTo>
                  <a:lnTo>
                    <a:pt x="18301" y="2574"/>
                  </a:lnTo>
                  <a:lnTo>
                    <a:pt x="18759" y="2382"/>
                  </a:lnTo>
                  <a:lnTo>
                    <a:pt x="19083" y="2172"/>
                  </a:lnTo>
                  <a:lnTo>
                    <a:pt x="19182" y="1717"/>
                  </a:lnTo>
                  <a:lnTo>
                    <a:pt x="18971" y="1541"/>
                  </a:lnTo>
                  <a:lnTo>
                    <a:pt x="18480" y="1603"/>
                  </a:lnTo>
                  <a:lnTo>
                    <a:pt x="17306" y="1377"/>
                  </a:lnTo>
                  <a:lnTo>
                    <a:pt x="16648" y="1548"/>
                  </a:lnTo>
                  <a:lnTo>
                    <a:pt x="17642" y="993"/>
                  </a:lnTo>
                  <a:lnTo>
                    <a:pt x="18153" y="802"/>
                  </a:lnTo>
                  <a:lnTo>
                    <a:pt x="18500" y="413"/>
                  </a:lnTo>
                  <a:lnTo>
                    <a:pt x="18790" y="88"/>
                  </a:lnTo>
                  <a:lnTo>
                    <a:pt x="18256" y="0"/>
                  </a:lnTo>
                  <a:lnTo>
                    <a:pt x="18037" y="450"/>
                  </a:lnTo>
                  <a:lnTo>
                    <a:pt x="17568" y="641"/>
                  </a:lnTo>
                  <a:lnTo>
                    <a:pt x="17009" y="979"/>
                  </a:lnTo>
                  <a:lnTo>
                    <a:pt x="16519" y="1094"/>
                  </a:lnTo>
                  <a:lnTo>
                    <a:pt x="15748" y="1483"/>
                  </a:lnTo>
                  <a:lnTo>
                    <a:pt x="15013" y="1692"/>
                  </a:lnTo>
                  <a:lnTo>
                    <a:pt x="14553" y="1482"/>
                  </a:lnTo>
                  <a:lnTo>
                    <a:pt x="14252" y="1444"/>
                  </a:lnTo>
                  <a:lnTo>
                    <a:pt x="13627" y="1501"/>
                  </a:lnTo>
                  <a:lnTo>
                    <a:pt x="13002" y="1424"/>
                  </a:lnTo>
                  <a:lnTo>
                    <a:pt x="12590" y="1265"/>
                  </a:lnTo>
                  <a:lnTo>
                    <a:pt x="12021" y="1093"/>
                  </a:lnTo>
                  <a:lnTo>
                    <a:pt x="11015" y="959"/>
                  </a:lnTo>
                  <a:lnTo>
                    <a:pt x="10705" y="959"/>
                  </a:lnTo>
                  <a:lnTo>
                    <a:pt x="10216" y="902"/>
                  </a:lnTo>
                  <a:lnTo>
                    <a:pt x="9695" y="605"/>
                  </a:lnTo>
                  <a:lnTo>
                    <a:pt x="9440" y="510"/>
                  </a:lnTo>
                  <a:lnTo>
                    <a:pt x="8219" y="529"/>
                  </a:lnTo>
                  <a:lnTo>
                    <a:pt x="8119" y="115"/>
                  </a:lnTo>
                  <a:lnTo>
                    <a:pt x="7551" y="147"/>
                  </a:lnTo>
                  <a:lnTo>
                    <a:pt x="7187" y="179"/>
                  </a:lnTo>
                  <a:lnTo>
                    <a:pt x="6752" y="331"/>
                  </a:lnTo>
                  <a:lnTo>
                    <a:pt x="6986" y="637"/>
                  </a:lnTo>
                  <a:lnTo>
                    <a:pt x="7452" y="669"/>
                  </a:lnTo>
                  <a:lnTo>
                    <a:pt x="8054" y="840"/>
                  </a:lnTo>
                  <a:lnTo>
                    <a:pt x="8501" y="1074"/>
                  </a:lnTo>
                  <a:lnTo>
                    <a:pt x="8527" y="1406"/>
                  </a:lnTo>
                  <a:lnTo>
                    <a:pt x="8126" y="1520"/>
                  </a:lnTo>
                  <a:lnTo>
                    <a:pt x="7544" y="1596"/>
                  </a:lnTo>
                  <a:lnTo>
                    <a:pt x="7200" y="1634"/>
                  </a:lnTo>
                  <a:lnTo>
                    <a:pt x="6462" y="1743"/>
                  </a:lnTo>
                  <a:lnTo>
                    <a:pt x="5904" y="1818"/>
                  </a:lnTo>
                  <a:lnTo>
                    <a:pt x="5492" y="1557"/>
                  </a:lnTo>
                  <a:lnTo>
                    <a:pt x="4799" y="1557"/>
                  </a:lnTo>
                  <a:cubicBezTo>
                    <a:pt x="4639" y="1612"/>
                    <a:pt x="4486" y="1673"/>
                    <a:pt x="4343" y="1741"/>
                  </a:cubicBezTo>
                  <a:cubicBezTo>
                    <a:pt x="4178" y="1818"/>
                    <a:pt x="4025" y="1904"/>
                    <a:pt x="3886" y="1996"/>
                  </a:cubicBezTo>
                  <a:lnTo>
                    <a:pt x="3052" y="2220"/>
                  </a:lnTo>
                  <a:lnTo>
                    <a:pt x="2919" y="2469"/>
                  </a:lnTo>
                  <a:lnTo>
                    <a:pt x="2723" y="2654"/>
                  </a:lnTo>
                  <a:lnTo>
                    <a:pt x="2255" y="2807"/>
                  </a:lnTo>
                  <a:lnTo>
                    <a:pt x="2354" y="3151"/>
                  </a:lnTo>
                  <a:lnTo>
                    <a:pt x="2825" y="3335"/>
                  </a:lnTo>
                  <a:lnTo>
                    <a:pt x="2367" y="3596"/>
                  </a:lnTo>
                  <a:lnTo>
                    <a:pt x="1913" y="3653"/>
                  </a:lnTo>
                  <a:lnTo>
                    <a:pt x="1723" y="4036"/>
                  </a:lnTo>
                  <a:lnTo>
                    <a:pt x="1622" y="4226"/>
                  </a:lnTo>
                  <a:lnTo>
                    <a:pt x="1154" y="4493"/>
                  </a:lnTo>
                  <a:lnTo>
                    <a:pt x="901" y="4684"/>
                  </a:lnTo>
                  <a:lnTo>
                    <a:pt x="779" y="4892"/>
                  </a:lnTo>
                  <a:lnTo>
                    <a:pt x="802" y="5108"/>
                  </a:lnTo>
                  <a:lnTo>
                    <a:pt x="1047" y="5369"/>
                  </a:lnTo>
                  <a:lnTo>
                    <a:pt x="1181" y="5660"/>
                  </a:lnTo>
                  <a:lnTo>
                    <a:pt x="1181" y="5863"/>
                  </a:lnTo>
                  <a:lnTo>
                    <a:pt x="719" y="5907"/>
                  </a:lnTo>
                  <a:lnTo>
                    <a:pt x="0" y="5798"/>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41" name="Shape 4441"/>
            <p:cNvSpPr/>
            <p:nvPr/>
          </p:nvSpPr>
          <p:spPr>
            <a:xfrm>
              <a:off x="3038520" y="0"/>
              <a:ext cx="1843726" cy="2633894"/>
            </a:xfrm>
            <a:custGeom>
              <a:avLst/>
              <a:gdLst/>
              <a:ahLst/>
              <a:cxnLst>
                <a:cxn ang="0">
                  <a:pos x="wd2" y="hd2"/>
                </a:cxn>
                <a:cxn ang="5400000">
                  <a:pos x="wd2" y="hd2"/>
                </a:cxn>
                <a:cxn ang="10800000">
                  <a:pos x="wd2" y="hd2"/>
                </a:cxn>
                <a:cxn ang="16200000">
                  <a:pos x="wd2" y="hd2"/>
                </a:cxn>
              </a:cxnLst>
              <a:rect l="0" t="0" r="r" b="b"/>
              <a:pathLst>
                <a:path w="21600" h="21600" extrusionOk="0">
                  <a:moveTo>
                    <a:pt x="465" y="6521"/>
                  </a:moveTo>
                  <a:lnTo>
                    <a:pt x="0" y="17019"/>
                  </a:lnTo>
                  <a:lnTo>
                    <a:pt x="4107" y="17213"/>
                  </a:lnTo>
                  <a:lnTo>
                    <a:pt x="3812" y="20463"/>
                  </a:lnTo>
                  <a:lnTo>
                    <a:pt x="14304" y="21225"/>
                  </a:lnTo>
                  <a:lnTo>
                    <a:pt x="14729" y="21136"/>
                  </a:lnTo>
                  <a:lnTo>
                    <a:pt x="15041" y="21077"/>
                  </a:lnTo>
                  <a:lnTo>
                    <a:pt x="15391" y="21092"/>
                  </a:lnTo>
                  <a:lnTo>
                    <a:pt x="15897" y="21007"/>
                  </a:lnTo>
                  <a:lnTo>
                    <a:pt x="16268" y="21032"/>
                  </a:lnTo>
                  <a:lnTo>
                    <a:pt x="16717" y="21127"/>
                  </a:lnTo>
                  <a:lnTo>
                    <a:pt x="17035" y="21156"/>
                  </a:lnTo>
                  <a:lnTo>
                    <a:pt x="17312" y="21331"/>
                  </a:lnTo>
                  <a:lnTo>
                    <a:pt x="17695" y="21546"/>
                  </a:lnTo>
                  <a:lnTo>
                    <a:pt x="17944" y="21600"/>
                  </a:lnTo>
                  <a:lnTo>
                    <a:pt x="18234" y="21526"/>
                  </a:lnTo>
                  <a:lnTo>
                    <a:pt x="18448" y="21486"/>
                  </a:lnTo>
                  <a:lnTo>
                    <a:pt x="18865" y="21402"/>
                  </a:lnTo>
                  <a:lnTo>
                    <a:pt x="18943" y="21172"/>
                  </a:lnTo>
                  <a:lnTo>
                    <a:pt x="19200" y="20966"/>
                  </a:lnTo>
                  <a:lnTo>
                    <a:pt x="19542" y="20951"/>
                  </a:lnTo>
                  <a:lnTo>
                    <a:pt x="19982" y="20951"/>
                  </a:lnTo>
                  <a:lnTo>
                    <a:pt x="20364" y="20936"/>
                  </a:lnTo>
                  <a:lnTo>
                    <a:pt x="20672" y="20906"/>
                  </a:lnTo>
                  <a:lnTo>
                    <a:pt x="21035" y="20921"/>
                  </a:lnTo>
                  <a:lnTo>
                    <a:pt x="21078" y="20195"/>
                  </a:lnTo>
                  <a:lnTo>
                    <a:pt x="21036" y="19712"/>
                  </a:lnTo>
                  <a:lnTo>
                    <a:pt x="20973" y="19127"/>
                  </a:lnTo>
                  <a:lnTo>
                    <a:pt x="21015" y="18792"/>
                  </a:lnTo>
                  <a:lnTo>
                    <a:pt x="21058" y="18608"/>
                  </a:lnTo>
                  <a:lnTo>
                    <a:pt x="20836" y="18197"/>
                  </a:lnTo>
                  <a:cubicBezTo>
                    <a:pt x="20928" y="18178"/>
                    <a:pt x="21019" y="18159"/>
                    <a:pt x="21111" y="18140"/>
                  </a:cubicBezTo>
                  <a:cubicBezTo>
                    <a:pt x="21202" y="18121"/>
                    <a:pt x="21294" y="18102"/>
                    <a:pt x="21386" y="18083"/>
                  </a:cubicBezTo>
                  <a:lnTo>
                    <a:pt x="21536" y="17693"/>
                  </a:lnTo>
                  <a:lnTo>
                    <a:pt x="21600" y="17404"/>
                  </a:lnTo>
                  <a:lnTo>
                    <a:pt x="21366" y="17095"/>
                  </a:lnTo>
                  <a:lnTo>
                    <a:pt x="21295" y="17307"/>
                  </a:lnTo>
                  <a:lnTo>
                    <a:pt x="21338" y="17656"/>
                  </a:lnTo>
                  <a:lnTo>
                    <a:pt x="21088" y="17967"/>
                  </a:lnTo>
                  <a:lnTo>
                    <a:pt x="20834" y="17957"/>
                  </a:lnTo>
                  <a:lnTo>
                    <a:pt x="20692" y="17633"/>
                  </a:lnTo>
                  <a:lnTo>
                    <a:pt x="20593" y="17444"/>
                  </a:lnTo>
                  <a:lnTo>
                    <a:pt x="20371" y="17230"/>
                  </a:lnTo>
                  <a:lnTo>
                    <a:pt x="20193" y="16971"/>
                  </a:lnTo>
                  <a:lnTo>
                    <a:pt x="19791" y="16558"/>
                  </a:lnTo>
                  <a:lnTo>
                    <a:pt x="19518" y="16234"/>
                  </a:lnTo>
                  <a:lnTo>
                    <a:pt x="19155" y="16129"/>
                  </a:lnTo>
                  <a:lnTo>
                    <a:pt x="19112" y="15849"/>
                  </a:lnTo>
                  <a:lnTo>
                    <a:pt x="18756" y="15589"/>
                  </a:lnTo>
                  <a:lnTo>
                    <a:pt x="18460" y="15484"/>
                  </a:lnTo>
                  <a:lnTo>
                    <a:pt x="18338" y="15361"/>
                  </a:lnTo>
                  <a:lnTo>
                    <a:pt x="18295" y="15046"/>
                  </a:lnTo>
                  <a:lnTo>
                    <a:pt x="18460" y="14822"/>
                  </a:lnTo>
                  <a:lnTo>
                    <a:pt x="18546" y="14568"/>
                  </a:lnTo>
                  <a:lnTo>
                    <a:pt x="18503" y="14278"/>
                  </a:lnTo>
                  <a:lnTo>
                    <a:pt x="18310" y="14133"/>
                  </a:lnTo>
                  <a:lnTo>
                    <a:pt x="18097" y="14153"/>
                  </a:lnTo>
                  <a:lnTo>
                    <a:pt x="17961" y="14272"/>
                  </a:lnTo>
                  <a:lnTo>
                    <a:pt x="17694" y="14064"/>
                  </a:lnTo>
                  <a:lnTo>
                    <a:pt x="17503" y="14000"/>
                  </a:lnTo>
                  <a:lnTo>
                    <a:pt x="17283" y="14014"/>
                  </a:lnTo>
                  <a:cubicBezTo>
                    <a:pt x="17283" y="14040"/>
                    <a:pt x="17283" y="14065"/>
                    <a:pt x="17283" y="14091"/>
                  </a:cubicBezTo>
                  <a:cubicBezTo>
                    <a:pt x="17283" y="14117"/>
                    <a:pt x="17283" y="14143"/>
                    <a:pt x="17283" y="14168"/>
                  </a:cubicBezTo>
                  <a:lnTo>
                    <a:pt x="16893" y="13930"/>
                  </a:lnTo>
                  <a:lnTo>
                    <a:pt x="16872" y="13741"/>
                  </a:lnTo>
                  <a:lnTo>
                    <a:pt x="16909" y="13331"/>
                  </a:lnTo>
                  <a:lnTo>
                    <a:pt x="16774" y="12933"/>
                  </a:lnTo>
                  <a:lnTo>
                    <a:pt x="16610" y="12711"/>
                  </a:lnTo>
                  <a:lnTo>
                    <a:pt x="16320" y="12514"/>
                  </a:lnTo>
                  <a:lnTo>
                    <a:pt x="16162" y="12409"/>
                  </a:lnTo>
                  <a:lnTo>
                    <a:pt x="16000" y="12098"/>
                  </a:lnTo>
                  <a:lnTo>
                    <a:pt x="16000" y="11818"/>
                  </a:lnTo>
                  <a:lnTo>
                    <a:pt x="15936" y="11478"/>
                  </a:lnTo>
                  <a:lnTo>
                    <a:pt x="15750" y="11403"/>
                  </a:lnTo>
                  <a:lnTo>
                    <a:pt x="15495" y="11313"/>
                  </a:lnTo>
                  <a:lnTo>
                    <a:pt x="15331" y="11194"/>
                  </a:lnTo>
                  <a:lnTo>
                    <a:pt x="14989" y="11014"/>
                  </a:lnTo>
                  <a:lnTo>
                    <a:pt x="14675" y="10969"/>
                  </a:lnTo>
                  <a:lnTo>
                    <a:pt x="14392" y="10870"/>
                  </a:lnTo>
                  <a:lnTo>
                    <a:pt x="14370" y="10678"/>
                  </a:lnTo>
                  <a:lnTo>
                    <a:pt x="14206" y="10518"/>
                  </a:lnTo>
                  <a:lnTo>
                    <a:pt x="13992" y="10407"/>
                  </a:lnTo>
                  <a:lnTo>
                    <a:pt x="13821" y="10332"/>
                  </a:lnTo>
                  <a:lnTo>
                    <a:pt x="13586" y="10212"/>
                  </a:lnTo>
                  <a:lnTo>
                    <a:pt x="13159" y="10183"/>
                  </a:lnTo>
                  <a:lnTo>
                    <a:pt x="12861" y="9930"/>
                  </a:lnTo>
                  <a:lnTo>
                    <a:pt x="12741" y="9780"/>
                  </a:lnTo>
                  <a:lnTo>
                    <a:pt x="12719" y="9576"/>
                  </a:lnTo>
                  <a:lnTo>
                    <a:pt x="12827" y="9176"/>
                  </a:lnTo>
                  <a:lnTo>
                    <a:pt x="12762" y="8971"/>
                  </a:lnTo>
                  <a:lnTo>
                    <a:pt x="12399" y="8881"/>
                  </a:lnTo>
                  <a:lnTo>
                    <a:pt x="12215" y="8687"/>
                  </a:lnTo>
                  <a:lnTo>
                    <a:pt x="12343" y="8493"/>
                  </a:lnTo>
                  <a:lnTo>
                    <a:pt x="12400" y="8328"/>
                  </a:lnTo>
                  <a:lnTo>
                    <a:pt x="12443" y="7814"/>
                  </a:lnTo>
                  <a:lnTo>
                    <a:pt x="12508" y="7383"/>
                  </a:lnTo>
                  <a:lnTo>
                    <a:pt x="12073" y="7269"/>
                  </a:lnTo>
                  <a:lnTo>
                    <a:pt x="11911" y="7094"/>
                  </a:lnTo>
                  <a:lnTo>
                    <a:pt x="11846" y="6724"/>
                  </a:lnTo>
                  <a:lnTo>
                    <a:pt x="11932" y="6504"/>
                  </a:lnTo>
                  <a:lnTo>
                    <a:pt x="11768" y="6217"/>
                  </a:lnTo>
                  <a:lnTo>
                    <a:pt x="11486" y="5940"/>
                  </a:lnTo>
                  <a:lnTo>
                    <a:pt x="11400" y="5667"/>
                  </a:lnTo>
                  <a:cubicBezTo>
                    <a:pt x="11493" y="5596"/>
                    <a:pt x="11576" y="5520"/>
                    <a:pt x="11650" y="5439"/>
                  </a:cubicBezTo>
                  <a:cubicBezTo>
                    <a:pt x="11711" y="5372"/>
                    <a:pt x="11766" y="5302"/>
                    <a:pt x="11813" y="5229"/>
                  </a:cubicBezTo>
                  <a:lnTo>
                    <a:pt x="11770" y="5033"/>
                  </a:lnTo>
                  <a:lnTo>
                    <a:pt x="11250" y="4841"/>
                  </a:lnTo>
                  <a:lnTo>
                    <a:pt x="10954" y="4578"/>
                  </a:lnTo>
                  <a:lnTo>
                    <a:pt x="10833" y="4413"/>
                  </a:lnTo>
                  <a:lnTo>
                    <a:pt x="10408" y="4283"/>
                  </a:lnTo>
                  <a:lnTo>
                    <a:pt x="10002" y="4400"/>
                  </a:lnTo>
                  <a:lnTo>
                    <a:pt x="9671" y="4445"/>
                  </a:lnTo>
                  <a:lnTo>
                    <a:pt x="9463" y="4274"/>
                  </a:lnTo>
                  <a:lnTo>
                    <a:pt x="9378" y="3905"/>
                  </a:lnTo>
                  <a:lnTo>
                    <a:pt x="9236" y="3358"/>
                  </a:lnTo>
                  <a:lnTo>
                    <a:pt x="9094" y="3134"/>
                  </a:lnTo>
                  <a:lnTo>
                    <a:pt x="8988" y="2708"/>
                  </a:lnTo>
                  <a:lnTo>
                    <a:pt x="8880" y="2572"/>
                  </a:lnTo>
                  <a:lnTo>
                    <a:pt x="9030" y="2379"/>
                  </a:lnTo>
                  <a:lnTo>
                    <a:pt x="8795" y="2095"/>
                  </a:lnTo>
                  <a:lnTo>
                    <a:pt x="8584" y="1977"/>
                  </a:lnTo>
                  <a:lnTo>
                    <a:pt x="8927" y="1715"/>
                  </a:lnTo>
                  <a:lnTo>
                    <a:pt x="8870" y="1536"/>
                  </a:lnTo>
                  <a:lnTo>
                    <a:pt x="8477" y="1378"/>
                  </a:lnTo>
                  <a:lnTo>
                    <a:pt x="8435" y="1174"/>
                  </a:lnTo>
                  <a:lnTo>
                    <a:pt x="8421" y="724"/>
                  </a:lnTo>
                  <a:lnTo>
                    <a:pt x="8207" y="280"/>
                  </a:lnTo>
                  <a:lnTo>
                    <a:pt x="8064" y="0"/>
                  </a:lnTo>
                  <a:lnTo>
                    <a:pt x="7552" y="16"/>
                  </a:lnTo>
                  <a:lnTo>
                    <a:pt x="7409" y="290"/>
                  </a:lnTo>
                  <a:lnTo>
                    <a:pt x="7260" y="540"/>
                  </a:lnTo>
                  <a:lnTo>
                    <a:pt x="7282" y="915"/>
                  </a:lnTo>
                  <a:lnTo>
                    <a:pt x="7075" y="1119"/>
                  </a:lnTo>
                  <a:lnTo>
                    <a:pt x="6782" y="1335"/>
                  </a:lnTo>
                  <a:lnTo>
                    <a:pt x="6627" y="1488"/>
                  </a:lnTo>
                  <a:lnTo>
                    <a:pt x="6527" y="1657"/>
                  </a:lnTo>
                  <a:lnTo>
                    <a:pt x="6491" y="1981"/>
                  </a:lnTo>
                  <a:lnTo>
                    <a:pt x="6534" y="2226"/>
                  </a:lnTo>
                  <a:lnTo>
                    <a:pt x="6554" y="2486"/>
                  </a:lnTo>
                  <a:lnTo>
                    <a:pt x="6304" y="2750"/>
                  </a:lnTo>
                  <a:lnTo>
                    <a:pt x="6106" y="3128"/>
                  </a:lnTo>
                  <a:lnTo>
                    <a:pt x="6127" y="3511"/>
                  </a:lnTo>
                  <a:lnTo>
                    <a:pt x="6127" y="3663"/>
                  </a:lnTo>
                  <a:lnTo>
                    <a:pt x="6056" y="3873"/>
                  </a:lnTo>
                  <a:lnTo>
                    <a:pt x="5949" y="4117"/>
                  </a:lnTo>
                  <a:lnTo>
                    <a:pt x="6177" y="4342"/>
                  </a:lnTo>
                  <a:lnTo>
                    <a:pt x="6199" y="4668"/>
                  </a:lnTo>
                  <a:lnTo>
                    <a:pt x="6219" y="4854"/>
                  </a:lnTo>
                  <a:lnTo>
                    <a:pt x="6119" y="5238"/>
                  </a:lnTo>
                  <a:cubicBezTo>
                    <a:pt x="6023" y="5299"/>
                    <a:pt x="5946" y="5372"/>
                    <a:pt x="5893" y="5455"/>
                  </a:cubicBezTo>
                  <a:cubicBezTo>
                    <a:pt x="5830" y="5553"/>
                    <a:pt x="5803" y="5662"/>
                    <a:pt x="5814" y="5770"/>
                  </a:cubicBezTo>
                  <a:cubicBezTo>
                    <a:pt x="5833" y="5880"/>
                    <a:pt x="5812" y="5991"/>
                    <a:pt x="5752" y="6094"/>
                  </a:cubicBezTo>
                  <a:cubicBezTo>
                    <a:pt x="5675" y="6225"/>
                    <a:pt x="5540" y="6335"/>
                    <a:pt x="5367" y="6408"/>
                  </a:cubicBezTo>
                  <a:lnTo>
                    <a:pt x="5296" y="6622"/>
                  </a:lnTo>
                  <a:cubicBezTo>
                    <a:pt x="5234" y="6725"/>
                    <a:pt x="5170" y="6828"/>
                    <a:pt x="5104" y="6931"/>
                  </a:cubicBezTo>
                  <a:cubicBezTo>
                    <a:pt x="5020" y="7062"/>
                    <a:pt x="4932" y="7192"/>
                    <a:pt x="4841" y="7321"/>
                  </a:cubicBezTo>
                  <a:lnTo>
                    <a:pt x="4289" y="7659"/>
                  </a:lnTo>
                  <a:lnTo>
                    <a:pt x="3763" y="7869"/>
                  </a:lnTo>
                  <a:lnTo>
                    <a:pt x="3356" y="7839"/>
                  </a:lnTo>
                  <a:lnTo>
                    <a:pt x="2957" y="7704"/>
                  </a:lnTo>
                  <a:lnTo>
                    <a:pt x="2572" y="7615"/>
                  </a:lnTo>
                  <a:lnTo>
                    <a:pt x="2240" y="7531"/>
                  </a:lnTo>
                  <a:lnTo>
                    <a:pt x="2204" y="7327"/>
                  </a:lnTo>
                  <a:lnTo>
                    <a:pt x="2183" y="7161"/>
                  </a:lnTo>
                  <a:lnTo>
                    <a:pt x="1949" y="7027"/>
                  </a:lnTo>
                  <a:lnTo>
                    <a:pt x="1706" y="6912"/>
                  </a:lnTo>
                  <a:lnTo>
                    <a:pt x="1599" y="6777"/>
                  </a:lnTo>
                  <a:lnTo>
                    <a:pt x="1279" y="6757"/>
                  </a:lnTo>
                  <a:lnTo>
                    <a:pt x="801" y="6653"/>
                  </a:lnTo>
                  <a:lnTo>
                    <a:pt x="465" y="6521"/>
                  </a:lnTo>
                  <a:close/>
                </a:path>
              </a:pathLst>
            </a:custGeom>
            <a:solidFill>
              <a:schemeClr val="accent1"/>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42" name="Shape 4442"/>
            <p:cNvSpPr/>
            <p:nvPr/>
          </p:nvSpPr>
          <p:spPr>
            <a:xfrm>
              <a:off x="1952516" y="2065125"/>
              <a:ext cx="1442917" cy="17158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5" y="9972"/>
                  </a:lnTo>
                  <a:lnTo>
                    <a:pt x="757" y="9881"/>
                  </a:lnTo>
                  <a:lnTo>
                    <a:pt x="1102" y="9866"/>
                  </a:lnTo>
                  <a:lnTo>
                    <a:pt x="1530" y="9805"/>
                  </a:lnTo>
                  <a:lnTo>
                    <a:pt x="2495" y="9805"/>
                  </a:lnTo>
                  <a:lnTo>
                    <a:pt x="2904" y="9766"/>
                  </a:lnTo>
                  <a:lnTo>
                    <a:pt x="3364" y="9674"/>
                  </a:lnTo>
                  <a:lnTo>
                    <a:pt x="3765" y="9674"/>
                  </a:lnTo>
                  <a:lnTo>
                    <a:pt x="4039" y="9751"/>
                  </a:lnTo>
                  <a:lnTo>
                    <a:pt x="4508" y="9971"/>
                  </a:lnTo>
                  <a:lnTo>
                    <a:pt x="4763" y="10109"/>
                  </a:lnTo>
                  <a:lnTo>
                    <a:pt x="5101" y="10217"/>
                  </a:lnTo>
                  <a:lnTo>
                    <a:pt x="5529" y="10493"/>
                  </a:lnTo>
                  <a:lnTo>
                    <a:pt x="6287" y="10538"/>
                  </a:lnTo>
                  <a:lnTo>
                    <a:pt x="6748" y="10608"/>
                  </a:lnTo>
                  <a:lnTo>
                    <a:pt x="7138" y="10846"/>
                  </a:lnTo>
                  <a:lnTo>
                    <a:pt x="7492" y="10914"/>
                  </a:lnTo>
                  <a:lnTo>
                    <a:pt x="8340" y="10914"/>
                  </a:lnTo>
                  <a:lnTo>
                    <a:pt x="8503" y="11228"/>
                  </a:lnTo>
                  <a:lnTo>
                    <a:pt x="8640" y="11611"/>
                  </a:lnTo>
                  <a:lnTo>
                    <a:pt x="8748" y="12124"/>
                  </a:lnTo>
                  <a:lnTo>
                    <a:pt x="8912" y="12330"/>
                  </a:lnTo>
                  <a:lnTo>
                    <a:pt x="9231" y="12429"/>
                  </a:lnTo>
                  <a:lnTo>
                    <a:pt x="9666" y="12725"/>
                  </a:lnTo>
                  <a:lnTo>
                    <a:pt x="9912" y="13284"/>
                  </a:lnTo>
                  <a:lnTo>
                    <a:pt x="10377" y="13664"/>
                  </a:lnTo>
                  <a:lnTo>
                    <a:pt x="10459" y="13952"/>
                  </a:lnTo>
                  <a:lnTo>
                    <a:pt x="11034" y="14367"/>
                  </a:lnTo>
                  <a:lnTo>
                    <a:pt x="11188" y="14674"/>
                  </a:lnTo>
                  <a:lnTo>
                    <a:pt x="10988" y="15210"/>
                  </a:lnTo>
                  <a:lnTo>
                    <a:pt x="11143" y="15486"/>
                  </a:lnTo>
                  <a:lnTo>
                    <a:pt x="11490" y="15892"/>
                  </a:lnTo>
                  <a:lnTo>
                    <a:pt x="11763" y="15823"/>
                  </a:lnTo>
                  <a:lnTo>
                    <a:pt x="11927" y="15486"/>
                  </a:lnTo>
                  <a:lnTo>
                    <a:pt x="11872" y="14910"/>
                  </a:lnTo>
                  <a:lnTo>
                    <a:pt x="12063" y="14681"/>
                  </a:lnTo>
                  <a:lnTo>
                    <a:pt x="12409" y="14482"/>
                  </a:lnTo>
                  <a:lnTo>
                    <a:pt x="12627" y="14201"/>
                  </a:lnTo>
                  <a:lnTo>
                    <a:pt x="12927" y="13851"/>
                  </a:lnTo>
                  <a:lnTo>
                    <a:pt x="13274" y="13759"/>
                  </a:lnTo>
                  <a:lnTo>
                    <a:pt x="13608" y="13530"/>
                  </a:lnTo>
                  <a:lnTo>
                    <a:pt x="13900" y="13231"/>
                  </a:lnTo>
                  <a:lnTo>
                    <a:pt x="14228" y="12932"/>
                  </a:lnTo>
                  <a:lnTo>
                    <a:pt x="14547" y="12526"/>
                  </a:lnTo>
                  <a:lnTo>
                    <a:pt x="14682" y="12303"/>
                  </a:lnTo>
                  <a:lnTo>
                    <a:pt x="14735" y="11668"/>
                  </a:lnTo>
                  <a:lnTo>
                    <a:pt x="14961" y="11492"/>
                  </a:lnTo>
                  <a:lnTo>
                    <a:pt x="15243" y="11655"/>
                  </a:lnTo>
                  <a:lnTo>
                    <a:pt x="15162" y="12029"/>
                  </a:lnTo>
                  <a:lnTo>
                    <a:pt x="15089" y="12559"/>
                  </a:lnTo>
                  <a:lnTo>
                    <a:pt x="15117" y="12866"/>
                  </a:lnTo>
                  <a:lnTo>
                    <a:pt x="15153" y="13349"/>
                  </a:lnTo>
                  <a:lnTo>
                    <a:pt x="14862" y="13718"/>
                  </a:lnTo>
                  <a:lnTo>
                    <a:pt x="14589" y="14170"/>
                  </a:lnTo>
                  <a:lnTo>
                    <a:pt x="14481" y="14556"/>
                  </a:lnTo>
                  <a:lnTo>
                    <a:pt x="14373" y="14993"/>
                  </a:lnTo>
                  <a:lnTo>
                    <a:pt x="14191" y="15390"/>
                  </a:lnTo>
                  <a:lnTo>
                    <a:pt x="13535" y="15595"/>
                  </a:lnTo>
                  <a:lnTo>
                    <a:pt x="13262" y="16186"/>
                  </a:lnTo>
                  <a:lnTo>
                    <a:pt x="13881" y="16254"/>
                  </a:lnTo>
                  <a:lnTo>
                    <a:pt x="14279" y="16162"/>
                  </a:lnTo>
                  <a:lnTo>
                    <a:pt x="14597" y="15917"/>
                  </a:lnTo>
                  <a:lnTo>
                    <a:pt x="14951" y="15802"/>
                  </a:lnTo>
                  <a:lnTo>
                    <a:pt x="15070" y="15403"/>
                  </a:lnTo>
                  <a:lnTo>
                    <a:pt x="15070" y="15035"/>
                  </a:lnTo>
                  <a:lnTo>
                    <a:pt x="15404" y="14465"/>
                  </a:lnTo>
                  <a:lnTo>
                    <a:pt x="15883" y="14673"/>
                  </a:lnTo>
                  <a:lnTo>
                    <a:pt x="16101" y="15340"/>
                  </a:lnTo>
                  <a:lnTo>
                    <a:pt x="16348" y="15808"/>
                  </a:lnTo>
                  <a:lnTo>
                    <a:pt x="15504" y="16418"/>
                  </a:lnTo>
                  <a:lnTo>
                    <a:pt x="15352" y="16725"/>
                  </a:lnTo>
                  <a:lnTo>
                    <a:pt x="15605" y="17006"/>
                  </a:lnTo>
                  <a:lnTo>
                    <a:pt x="16005" y="16899"/>
                  </a:lnTo>
                  <a:lnTo>
                    <a:pt x="17180" y="16490"/>
                  </a:lnTo>
                  <a:lnTo>
                    <a:pt x="17206" y="16912"/>
                  </a:lnTo>
                  <a:lnTo>
                    <a:pt x="17332" y="17486"/>
                  </a:lnTo>
                  <a:lnTo>
                    <a:pt x="17645" y="17982"/>
                  </a:lnTo>
                  <a:lnTo>
                    <a:pt x="17782" y="19041"/>
                  </a:lnTo>
                  <a:lnTo>
                    <a:pt x="17909" y="19509"/>
                  </a:lnTo>
                  <a:lnTo>
                    <a:pt x="17909" y="19908"/>
                  </a:lnTo>
                  <a:lnTo>
                    <a:pt x="18393" y="20282"/>
                  </a:lnTo>
                  <a:cubicBezTo>
                    <a:pt x="18474" y="20340"/>
                    <a:pt x="18544" y="20407"/>
                    <a:pt x="18602" y="20482"/>
                  </a:cubicBezTo>
                  <a:cubicBezTo>
                    <a:pt x="18723" y="20642"/>
                    <a:pt x="18781" y="20830"/>
                    <a:pt x="18766" y="21020"/>
                  </a:cubicBezTo>
                  <a:lnTo>
                    <a:pt x="19084" y="21310"/>
                  </a:lnTo>
                  <a:lnTo>
                    <a:pt x="19567" y="21348"/>
                  </a:lnTo>
                  <a:lnTo>
                    <a:pt x="20167" y="21600"/>
                  </a:lnTo>
                  <a:lnTo>
                    <a:pt x="21600" y="323"/>
                  </a:lnTo>
                  <a:lnTo>
                    <a:pt x="16279" y="50"/>
                  </a:lnTo>
                  <a:lnTo>
                    <a:pt x="0"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43" name="Shape 4443"/>
            <p:cNvSpPr/>
            <p:nvPr/>
          </p:nvSpPr>
          <p:spPr>
            <a:xfrm>
              <a:off x="3328630" y="2490746"/>
              <a:ext cx="1511627" cy="1269233"/>
            </a:xfrm>
            <a:custGeom>
              <a:avLst/>
              <a:gdLst/>
              <a:ahLst/>
              <a:cxnLst>
                <a:cxn ang="0">
                  <a:pos x="wd2" y="hd2"/>
                </a:cxn>
                <a:cxn ang="5400000">
                  <a:pos x="wd2" y="hd2"/>
                </a:cxn>
                <a:cxn ang="10800000">
                  <a:pos x="wd2" y="hd2"/>
                </a:cxn>
                <a:cxn ang="16200000">
                  <a:pos x="wd2" y="hd2"/>
                </a:cxn>
              </a:cxnLst>
              <a:rect l="0" t="0" r="r" b="b"/>
              <a:pathLst>
                <a:path w="21600" h="21600" extrusionOk="0">
                  <a:moveTo>
                    <a:pt x="21540" y="955"/>
                  </a:moveTo>
                  <a:lnTo>
                    <a:pt x="20772" y="940"/>
                  </a:lnTo>
                  <a:lnTo>
                    <a:pt x="19268" y="1019"/>
                  </a:lnTo>
                  <a:lnTo>
                    <a:pt x="18863" y="1514"/>
                  </a:lnTo>
                  <a:lnTo>
                    <a:pt x="18827" y="2023"/>
                  </a:lnTo>
                  <a:lnTo>
                    <a:pt x="18118" y="2158"/>
                  </a:lnTo>
                  <a:lnTo>
                    <a:pt x="17714" y="2335"/>
                  </a:lnTo>
                  <a:lnTo>
                    <a:pt x="16728" y="1466"/>
                  </a:lnTo>
                  <a:lnTo>
                    <a:pt x="16152" y="1333"/>
                  </a:lnTo>
                  <a:lnTo>
                    <a:pt x="15548" y="1115"/>
                  </a:lnTo>
                  <a:lnTo>
                    <a:pt x="15186" y="1167"/>
                  </a:lnTo>
                  <a:lnTo>
                    <a:pt x="14675" y="1318"/>
                  </a:lnTo>
                  <a:lnTo>
                    <a:pt x="14181" y="1256"/>
                  </a:lnTo>
                  <a:lnTo>
                    <a:pt x="13307" y="1565"/>
                  </a:lnTo>
                  <a:lnTo>
                    <a:pt x="474" y="0"/>
                  </a:lnTo>
                  <a:lnTo>
                    <a:pt x="0" y="12443"/>
                  </a:lnTo>
                  <a:lnTo>
                    <a:pt x="609" y="12454"/>
                  </a:lnTo>
                  <a:lnTo>
                    <a:pt x="1014" y="12299"/>
                  </a:lnTo>
                  <a:lnTo>
                    <a:pt x="1511" y="12412"/>
                  </a:lnTo>
                  <a:lnTo>
                    <a:pt x="1511" y="13129"/>
                  </a:lnTo>
                  <a:lnTo>
                    <a:pt x="1893" y="13553"/>
                  </a:lnTo>
                  <a:lnTo>
                    <a:pt x="2015" y="14190"/>
                  </a:lnTo>
                  <a:lnTo>
                    <a:pt x="2555" y="14118"/>
                  </a:lnTo>
                  <a:lnTo>
                    <a:pt x="2942" y="14025"/>
                  </a:lnTo>
                  <a:lnTo>
                    <a:pt x="3164" y="14242"/>
                  </a:lnTo>
                  <a:lnTo>
                    <a:pt x="3138" y="14582"/>
                  </a:lnTo>
                  <a:lnTo>
                    <a:pt x="3234" y="15318"/>
                  </a:lnTo>
                  <a:lnTo>
                    <a:pt x="3640" y="15442"/>
                  </a:lnTo>
                  <a:lnTo>
                    <a:pt x="4153" y="15896"/>
                  </a:lnTo>
                  <a:lnTo>
                    <a:pt x="4405" y="16320"/>
                  </a:lnTo>
                  <a:lnTo>
                    <a:pt x="4734" y="16850"/>
                  </a:lnTo>
                  <a:lnTo>
                    <a:pt x="4906" y="17179"/>
                  </a:lnTo>
                  <a:lnTo>
                    <a:pt x="5085" y="17456"/>
                  </a:lnTo>
                  <a:lnTo>
                    <a:pt x="5828" y="17456"/>
                  </a:lnTo>
                  <a:lnTo>
                    <a:pt x="6280" y="17009"/>
                  </a:lnTo>
                  <a:lnTo>
                    <a:pt x="6630" y="17243"/>
                  </a:lnTo>
                  <a:lnTo>
                    <a:pt x="7309" y="17586"/>
                  </a:lnTo>
                  <a:lnTo>
                    <a:pt x="7924" y="17699"/>
                  </a:lnTo>
                  <a:lnTo>
                    <a:pt x="8963" y="17667"/>
                  </a:lnTo>
                  <a:lnTo>
                    <a:pt x="9797" y="17885"/>
                  </a:lnTo>
                  <a:lnTo>
                    <a:pt x="10207" y="18248"/>
                  </a:lnTo>
                  <a:lnTo>
                    <a:pt x="10745" y="18765"/>
                  </a:lnTo>
                  <a:lnTo>
                    <a:pt x="10919" y="19231"/>
                  </a:lnTo>
                  <a:lnTo>
                    <a:pt x="10685" y="19571"/>
                  </a:lnTo>
                  <a:lnTo>
                    <a:pt x="10945" y="20223"/>
                  </a:lnTo>
                  <a:lnTo>
                    <a:pt x="11691" y="20781"/>
                  </a:lnTo>
                  <a:lnTo>
                    <a:pt x="12524" y="21216"/>
                  </a:lnTo>
                  <a:lnTo>
                    <a:pt x="13255" y="21455"/>
                  </a:lnTo>
                  <a:lnTo>
                    <a:pt x="13507" y="21600"/>
                  </a:lnTo>
                  <a:lnTo>
                    <a:pt x="13577" y="20605"/>
                  </a:lnTo>
                  <a:lnTo>
                    <a:pt x="13828" y="19504"/>
                  </a:lnTo>
                  <a:lnTo>
                    <a:pt x="14000" y="18710"/>
                  </a:lnTo>
                  <a:lnTo>
                    <a:pt x="14234" y="18152"/>
                  </a:lnTo>
                  <a:lnTo>
                    <a:pt x="14408" y="17561"/>
                  </a:lnTo>
                  <a:lnTo>
                    <a:pt x="14581" y="17151"/>
                  </a:lnTo>
                  <a:lnTo>
                    <a:pt x="14858" y="16737"/>
                  </a:lnTo>
                  <a:lnTo>
                    <a:pt x="15172" y="16207"/>
                  </a:lnTo>
                  <a:lnTo>
                    <a:pt x="15302" y="15939"/>
                  </a:lnTo>
                  <a:lnTo>
                    <a:pt x="15560" y="15288"/>
                  </a:lnTo>
                  <a:lnTo>
                    <a:pt x="15761" y="14802"/>
                  </a:lnTo>
                  <a:lnTo>
                    <a:pt x="15951" y="14222"/>
                  </a:lnTo>
                  <a:lnTo>
                    <a:pt x="16099" y="13796"/>
                  </a:lnTo>
                  <a:lnTo>
                    <a:pt x="16560" y="12977"/>
                  </a:lnTo>
                  <a:lnTo>
                    <a:pt x="16793" y="12762"/>
                  </a:lnTo>
                  <a:lnTo>
                    <a:pt x="17114" y="12315"/>
                  </a:lnTo>
                  <a:lnTo>
                    <a:pt x="17323" y="11818"/>
                  </a:lnTo>
                  <a:lnTo>
                    <a:pt x="17817" y="11612"/>
                  </a:lnTo>
                  <a:lnTo>
                    <a:pt x="18208" y="11364"/>
                  </a:lnTo>
                  <a:lnTo>
                    <a:pt x="18577" y="11078"/>
                  </a:lnTo>
                  <a:cubicBezTo>
                    <a:pt x="18652" y="10924"/>
                    <a:pt x="18714" y="10761"/>
                    <a:pt x="18760" y="10591"/>
                  </a:cubicBezTo>
                  <a:cubicBezTo>
                    <a:pt x="18818" y="10383"/>
                    <a:pt x="18853" y="10167"/>
                    <a:pt x="18865" y="9948"/>
                  </a:cubicBezTo>
                  <a:lnTo>
                    <a:pt x="19256" y="9243"/>
                  </a:lnTo>
                  <a:cubicBezTo>
                    <a:pt x="19329" y="9121"/>
                    <a:pt x="19404" y="9001"/>
                    <a:pt x="19480" y="8881"/>
                  </a:cubicBezTo>
                  <a:cubicBezTo>
                    <a:pt x="19632" y="8641"/>
                    <a:pt x="19789" y="8406"/>
                    <a:pt x="19950" y="8175"/>
                  </a:cubicBezTo>
                  <a:cubicBezTo>
                    <a:pt x="20018" y="7987"/>
                    <a:pt x="20062" y="7788"/>
                    <a:pt x="20080" y="7584"/>
                  </a:cubicBezTo>
                  <a:cubicBezTo>
                    <a:pt x="20107" y="7283"/>
                    <a:pt x="20077" y="6979"/>
                    <a:pt x="19993" y="6693"/>
                  </a:cubicBezTo>
                  <a:lnTo>
                    <a:pt x="20019" y="6298"/>
                  </a:lnTo>
                  <a:lnTo>
                    <a:pt x="20452" y="5700"/>
                  </a:lnTo>
                  <a:cubicBezTo>
                    <a:pt x="20508" y="5619"/>
                    <a:pt x="20557" y="5533"/>
                    <a:pt x="20599" y="5442"/>
                  </a:cubicBezTo>
                  <a:cubicBezTo>
                    <a:pt x="20688" y="5252"/>
                    <a:pt x="20747" y="5044"/>
                    <a:pt x="20773" y="4829"/>
                  </a:cubicBezTo>
                  <a:lnTo>
                    <a:pt x="21057" y="3798"/>
                  </a:lnTo>
                  <a:lnTo>
                    <a:pt x="21185" y="3057"/>
                  </a:lnTo>
                  <a:lnTo>
                    <a:pt x="21429" y="2550"/>
                  </a:lnTo>
                  <a:lnTo>
                    <a:pt x="21429" y="1826"/>
                  </a:lnTo>
                  <a:lnTo>
                    <a:pt x="21600" y="1406"/>
                  </a:lnTo>
                  <a:lnTo>
                    <a:pt x="21540" y="955"/>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44" name="Shape 4444"/>
            <p:cNvSpPr/>
            <p:nvPr/>
          </p:nvSpPr>
          <p:spPr>
            <a:xfrm>
              <a:off x="3294275" y="3206479"/>
              <a:ext cx="986757" cy="750088"/>
            </a:xfrm>
            <a:custGeom>
              <a:avLst/>
              <a:gdLst/>
              <a:ahLst/>
              <a:cxnLst>
                <a:cxn ang="0">
                  <a:pos x="wd2" y="hd2"/>
                </a:cxn>
                <a:cxn ang="5400000">
                  <a:pos x="wd2" y="hd2"/>
                </a:cxn>
                <a:cxn ang="10800000">
                  <a:pos x="wd2" y="hd2"/>
                </a:cxn>
                <a:cxn ang="16200000">
                  <a:pos x="wd2" y="hd2"/>
                </a:cxn>
              </a:cxnLst>
              <a:rect l="0" t="0" r="r" b="b"/>
              <a:pathLst>
                <a:path w="21600" h="21600" extrusionOk="0">
                  <a:moveTo>
                    <a:pt x="1995" y="17411"/>
                  </a:moveTo>
                  <a:lnTo>
                    <a:pt x="1240" y="17183"/>
                  </a:lnTo>
                  <a:lnTo>
                    <a:pt x="649" y="17554"/>
                  </a:lnTo>
                  <a:lnTo>
                    <a:pt x="200" y="17240"/>
                  </a:lnTo>
                  <a:lnTo>
                    <a:pt x="0" y="16368"/>
                  </a:lnTo>
                  <a:lnTo>
                    <a:pt x="738" y="145"/>
                  </a:lnTo>
                  <a:lnTo>
                    <a:pt x="1581" y="275"/>
                  </a:lnTo>
                  <a:lnTo>
                    <a:pt x="2460" y="0"/>
                  </a:lnTo>
                  <a:lnTo>
                    <a:pt x="3325" y="263"/>
                  </a:lnTo>
                  <a:lnTo>
                    <a:pt x="3206" y="1364"/>
                  </a:lnTo>
                  <a:lnTo>
                    <a:pt x="3806" y="2113"/>
                  </a:lnTo>
                  <a:lnTo>
                    <a:pt x="4007" y="3157"/>
                  </a:lnTo>
                  <a:lnTo>
                    <a:pt x="5272" y="2858"/>
                  </a:lnTo>
                  <a:lnTo>
                    <a:pt x="5925" y="3473"/>
                  </a:lnTo>
                  <a:lnTo>
                    <a:pt x="5885" y="4989"/>
                  </a:lnTo>
                  <a:lnTo>
                    <a:pt x="7072" y="5809"/>
                  </a:lnTo>
                  <a:lnTo>
                    <a:pt x="8541" y="8663"/>
                  </a:lnTo>
                  <a:lnTo>
                    <a:pt x="9671" y="8819"/>
                  </a:lnTo>
                  <a:lnTo>
                    <a:pt x="10505" y="8013"/>
                  </a:lnTo>
                  <a:lnTo>
                    <a:pt x="11688" y="8812"/>
                  </a:lnTo>
                  <a:lnTo>
                    <a:pt x="12902" y="9182"/>
                  </a:lnTo>
                  <a:lnTo>
                    <a:pt x="14605" y="9076"/>
                  </a:lnTo>
                  <a:lnTo>
                    <a:pt x="15924" y="9533"/>
                  </a:lnTo>
                  <a:lnTo>
                    <a:pt x="17448" y="11181"/>
                  </a:lnTo>
                  <a:lnTo>
                    <a:pt x="17660" y="11915"/>
                  </a:lnTo>
                  <a:lnTo>
                    <a:pt x="17400" y="12486"/>
                  </a:lnTo>
                  <a:lnTo>
                    <a:pt x="17634" y="13593"/>
                  </a:lnTo>
                  <a:lnTo>
                    <a:pt x="19785" y="15015"/>
                  </a:lnTo>
                  <a:lnTo>
                    <a:pt x="21600" y="15891"/>
                  </a:lnTo>
                  <a:lnTo>
                    <a:pt x="21067" y="16514"/>
                  </a:lnTo>
                  <a:lnTo>
                    <a:pt x="20390" y="16828"/>
                  </a:lnTo>
                  <a:lnTo>
                    <a:pt x="19815" y="17215"/>
                  </a:lnTo>
                  <a:lnTo>
                    <a:pt x="19217" y="17267"/>
                  </a:lnTo>
                  <a:lnTo>
                    <a:pt x="18715" y="17318"/>
                  </a:lnTo>
                  <a:lnTo>
                    <a:pt x="18115" y="17318"/>
                  </a:lnTo>
                  <a:lnTo>
                    <a:pt x="17343" y="17421"/>
                  </a:lnTo>
                  <a:lnTo>
                    <a:pt x="16664" y="17472"/>
                  </a:lnTo>
                  <a:lnTo>
                    <a:pt x="15718" y="17663"/>
                  </a:lnTo>
                  <a:lnTo>
                    <a:pt x="15250" y="18713"/>
                  </a:lnTo>
                  <a:lnTo>
                    <a:pt x="14480" y="19309"/>
                  </a:lnTo>
                  <a:lnTo>
                    <a:pt x="14002" y="19554"/>
                  </a:lnTo>
                  <a:lnTo>
                    <a:pt x="13214" y="19748"/>
                  </a:lnTo>
                  <a:lnTo>
                    <a:pt x="12514" y="19798"/>
                  </a:lnTo>
                  <a:lnTo>
                    <a:pt x="12074" y="20376"/>
                  </a:lnTo>
                  <a:lnTo>
                    <a:pt x="12434" y="20899"/>
                  </a:lnTo>
                  <a:lnTo>
                    <a:pt x="12313" y="21600"/>
                  </a:lnTo>
                  <a:lnTo>
                    <a:pt x="11758" y="21600"/>
                  </a:lnTo>
                  <a:lnTo>
                    <a:pt x="11521" y="20870"/>
                  </a:lnTo>
                  <a:lnTo>
                    <a:pt x="10816" y="19941"/>
                  </a:lnTo>
                  <a:lnTo>
                    <a:pt x="10254" y="19311"/>
                  </a:lnTo>
                  <a:lnTo>
                    <a:pt x="9746" y="19047"/>
                  </a:lnTo>
                  <a:lnTo>
                    <a:pt x="9148" y="18889"/>
                  </a:lnTo>
                  <a:lnTo>
                    <a:pt x="8777" y="18713"/>
                  </a:lnTo>
                  <a:lnTo>
                    <a:pt x="8671" y="18192"/>
                  </a:lnTo>
                  <a:lnTo>
                    <a:pt x="9193" y="17632"/>
                  </a:lnTo>
                  <a:lnTo>
                    <a:pt x="9447" y="17175"/>
                  </a:lnTo>
                  <a:lnTo>
                    <a:pt x="8992" y="16349"/>
                  </a:lnTo>
                  <a:lnTo>
                    <a:pt x="8671" y="16876"/>
                  </a:lnTo>
                  <a:lnTo>
                    <a:pt x="8327" y="17610"/>
                  </a:lnTo>
                  <a:lnTo>
                    <a:pt x="7702" y="18254"/>
                  </a:lnTo>
                  <a:lnTo>
                    <a:pt x="6926" y="18605"/>
                  </a:lnTo>
                  <a:lnTo>
                    <a:pt x="6260" y="18957"/>
                  </a:lnTo>
                  <a:lnTo>
                    <a:pt x="5352" y="19537"/>
                  </a:lnTo>
                  <a:lnTo>
                    <a:pt x="4954" y="19379"/>
                  </a:lnTo>
                  <a:lnTo>
                    <a:pt x="4595" y="18594"/>
                  </a:lnTo>
                  <a:lnTo>
                    <a:pt x="4117" y="18124"/>
                  </a:lnTo>
                  <a:lnTo>
                    <a:pt x="3639" y="17968"/>
                  </a:lnTo>
                  <a:lnTo>
                    <a:pt x="3052" y="18074"/>
                  </a:lnTo>
                  <a:lnTo>
                    <a:pt x="2495" y="17849"/>
                  </a:lnTo>
                  <a:lnTo>
                    <a:pt x="1995" y="17411"/>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45" name="Shape 4445"/>
            <p:cNvSpPr/>
            <p:nvPr/>
          </p:nvSpPr>
          <p:spPr>
            <a:xfrm>
              <a:off x="3624472" y="4183685"/>
              <a:ext cx="404622" cy="417995"/>
            </a:xfrm>
            <a:custGeom>
              <a:avLst/>
              <a:gdLst/>
              <a:ahLst/>
              <a:cxnLst>
                <a:cxn ang="0">
                  <a:pos x="wd2" y="hd2"/>
                </a:cxn>
                <a:cxn ang="5400000">
                  <a:pos x="wd2" y="hd2"/>
                </a:cxn>
                <a:cxn ang="10800000">
                  <a:pos x="wd2" y="hd2"/>
                </a:cxn>
                <a:cxn ang="16200000">
                  <a:pos x="wd2" y="hd2"/>
                </a:cxn>
              </a:cxnLst>
              <a:rect l="0" t="0" r="r" b="b"/>
              <a:pathLst>
                <a:path w="21581" h="21558" extrusionOk="0">
                  <a:moveTo>
                    <a:pt x="18733" y="658"/>
                  </a:moveTo>
                  <a:lnTo>
                    <a:pt x="16670" y="2209"/>
                  </a:lnTo>
                  <a:lnTo>
                    <a:pt x="14765" y="2339"/>
                  </a:lnTo>
                  <a:lnTo>
                    <a:pt x="12762" y="2402"/>
                  </a:lnTo>
                  <a:lnTo>
                    <a:pt x="10425" y="2465"/>
                  </a:lnTo>
                  <a:lnTo>
                    <a:pt x="9417" y="2371"/>
                  </a:lnTo>
                  <a:lnTo>
                    <a:pt x="7182" y="1741"/>
                  </a:lnTo>
                  <a:lnTo>
                    <a:pt x="5928" y="986"/>
                  </a:lnTo>
                  <a:lnTo>
                    <a:pt x="2223" y="50"/>
                  </a:lnTo>
                  <a:cubicBezTo>
                    <a:pt x="1842" y="-42"/>
                    <a:pt x="1439" y="-7"/>
                    <a:pt x="1081" y="148"/>
                  </a:cubicBezTo>
                  <a:cubicBezTo>
                    <a:pt x="407" y="441"/>
                    <a:pt x="-19" y="1097"/>
                    <a:pt x="1" y="1812"/>
                  </a:cubicBezTo>
                  <a:lnTo>
                    <a:pt x="206" y="2817"/>
                  </a:lnTo>
                  <a:lnTo>
                    <a:pt x="1116" y="4768"/>
                  </a:lnTo>
                  <a:lnTo>
                    <a:pt x="2379" y="5527"/>
                  </a:lnTo>
                  <a:lnTo>
                    <a:pt x="3350" y="7943"/>
                  </a:lnTo>
                  <a:lnTo>
                    <a:pt x="3740" y="8875"/>
                  </a:lnTo>
                  <a:lnTo>
                    <a:pt x="3934" y="10287"/>
                  </a:lnTo>
                  <a:lnTo>
                    <a:pt x="3319" y="11326"/>
                  </a:lnTo>
                  <a:lnTo>
                    <a:pt x="2544" y="12459"/>
                  </a:lnTo>
                  <a:lnTo>
                    <a:pt x="3222" y="14308"/>
                  </a:lnTo>
                  <a:lnTo>
                    <a:pt x="4571" y="17577"/>
                  </a:lnTo>
                  <a:lnTo>
                    <a:pt x="5537" y="18049"/>
                  </a:lnTo>
                  <a:lnTo>
                    <a:pt x="6410" y="19835"/>
                  </a:lnTo>
                  <a:lnTo>
                    <a:pt x="6410" y="21279"/>
                  </a:lnTo>
                  <a:lnTo>
                    <a:pt x="8535" y="21558"/>
                  </a:lnTo>
                  <a:lnTo>
                    <a:pt x="9993" y="21307"/>
                  </a:lnTo>
                  <a:cubicBezTo>
                    <a:pt x="10449" y="21294"/>
                    <a:pt x="10895" y="21175"/>
                    <a:pt x="11293" y="20960"/>
                  </a:cubicBezTo>
                  <a:cubicBezTo>
                    <a:pt x="11865" y="20652"/>
                    <a:pt x="12310" y="20163"/>
                    <a:pt x="12556" y="19576"/>
                  </a:cubicBezTo>
                  <a:lnTo>
                    <a:pt x="13588" y="17691"/>
                  </a:lnTo>
                  <a:lnTo>
                    <a:pt x="14356" y="17038"/>
                  </a:lnTo>
                  <a:lnTo>
                    <a:pt x="16077" y="17971"/>
                  </a:lnTo>
                  <a:lnTo>
                    <a:pt x="17787" y="16405"/>
                  </a:lnTo>
                  <a:lnTo>
                    <a:pt x="18177" y="14835"/>
                  </a:lnTo>
                  <a:cubicBezTo>
                    <a:pt x="18027" y="14173"/>
                    <a:pt x="18027" y="13487"/>
                    <a:pt x="18177" y="12825"/>
                  </a:cubicBezTo>
                  <a:cubicBezTo>
                    <a:pt x="18365" y="12001"/>
                    <a:pt x="18779" y="11241"/>
                    <a:pt x="19376" y="10626"/>
                  </a:cubicBezTo>
                  <a:lnTo>
                    <a:pt x="20249" y="9714"/>
                  </a:lnTo>
                  <a:lnTo>
                    <a:pt x="21516" y="6704"/>
                  </a:lnTo>
                  <a:lnTo>
                    <a:pt x="21581" y="4375"/>
                  </a:lnTo>
                  <a:lnTo>
                    <a:pt x="20704" y="1732"/>
                  </a:lnTo>
                  <a:lnTo>
                    <a:pt x="20127" y="985"/>
                  </a:lnTo>
                  <a:lnTo>
                    <a:pt x="18733" y="658"/>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grpSp>
      <p:sp>
        <p:nvSpPr>
          <p:cNvPr id="4447" name="Shape 4447"/>
          <p:cNvSpPr>
            <a:spLocks noGrp="1"/>
          </p:cNvSpPr>
          <p:nvPr>
            <p:ph type="body" idx="1"/>
          </p:nvPr>
        </p:nvSpPr>
        <p:spPr>
          <a:xfrm>
            <a:off x="5898263" y="3983370"/>
            <a:ext cx="6436730" cy="1435214"/>
          </a:xfrm>
          <a:prstGeom prst="rect">
            <a:avLst/>
          </a:prstGeom>
        </p:spPr>
        <p:txBody>
          <a:bodyPr>
            <a:normAutofit lnSpcReduction="10000"/>
          </a:bodyPr>
          <a:lstStyle/>
          <a:p>
            <a:pPr lvl="0" defTabSz="578358">
              <a:defRPr sz="1800">
                <a:solidFill>
                  <a:srgbClr val="000000"/>
                </a:solidFill>
              </a:defRPr>
            </a:pPr>
            <a:r>
              <a:rPr sz="1584">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amet, consectetur adipiscing elit, sed do eiusmod tempor incididunt ut labore et dolore magna aliqua.</a:t>
            </a:r>
          </a:p>
        </p:txBody>
      </p:sp>
      <p:sp>
        <p:nvSpPr>
          <p:cNvPr id="4448" name="Shape 4448"/>
          <p:cNvSpPr/>
          <p:nvPr/>
        </p:nvSpPr>
        <p:spPr>
          <a:xfrm>
            <a:off x="5894242" y="2554105"/>
            <a:ext cx="3794646"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449" name="Shape 4449"/>
          <p:cNvSpPr/>
          <p:nvPr/>
        </p:nvSpPr>
        <p:spPr>
          <a:xfrm>
            <a:off x="5894242" y="3134563"/>
            <a:ext cx="4096234"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
        <p:nvSpPr>
          <p:cNvPr id="4450" name="Shape 4450"/>
          <p:cNvSpPr/>
          <p:nvPr/>
        </p:nvSpPr>
        <p:spPr>
          <a:xfrm>
            <a:off x="6398468" y="6208128"/>
            <a:ext cx="2653173"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656" cap="all">
                <a:solidFill>
                  <a:srgbClr val="3F454D"/>
                </a:solidFill>
              </a:rPr>
              <a:t>Lorem ipsum dolor</a:t>
            </a:r>
          </a:p>
        </p:txBody>
      </p:sp>
      <p:sp>
        <p:nvSpPr>
          <p:cNvPr id="4451" name="Shape 4451"/>
          <p:cNvSpPr/>
          <p:nvPr/>
        </p:nvSpPr>
        <p:spPr>
          <a:xfrm>
            <a:off x="6398468" y="6784621"/>
            <a:ext cx="2653173"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656" cap="all">
                <a:solidFill>
                  <a:srgbClr val="3F454D"/>
                </a:solidFill>
              </a:rPr>
              <a:t>Lorem ipsum dolor</a:t>
            </a:r>
          </a:p>
        </p:txBody>
      </p:sp>
      <p:sp>
        <p:nvSpPr>
          <p:cNvPr id="4452" name="Shape 4452"/>
          <p:cNvSpPr/>
          <p:nvPr/>
        </p:nvSpPr>
        <p:spPr>
          <a:xfrm>
            <a:off x="6398468" y="7361114"/>
            <a:ext cx="2653173"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656" cap="all">
                <a:solidFill>
                  <a:srgbClr val="3F454D"/>
                </a:solidFill>
              </a:rPr>
              <a:t>Lorem ipsum dolor</a:t>
            </a:r>
          </a:p>
        </p:txBody>
      </p:sp>
      <p:sp>
        <p:nvSpPr>
          <p:cNvPr id="4453" name="Shape 4453"/>
          <p:cNvSpPr/>
          <p:nvPr/>
        </p:nvSpPr>
        <p:spPr>
          <a:xfrm>
            <a:off x="9825865" y="6208128"/>
            <a:ext cx="2653173"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656" cap="all">
                <a:solidFill>
                  <a:srgbClr val="3F454D"/>
                </a:solidFill>
              </a:rPr>
              <a:t>Lorem ipsum dolor</a:t>
            </a:r>
          </a:p>
        </p:txBody>
      </p:sp>
      <p:sp>
        <p:nvSpPr>
          <p:cNvPr id="4454" name="Shape 4454"/>
          <p:cNvSpPr/>
          <p:nvPr/>
        </p:nvSpPr>
        <p:spPr>
          <a:xfrm>
            <a:off x="9825865" y="6784621"/>
            <a:ext cx="2653173" cy="336262"/>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656" cap="all">
                <a:solidFill>
                  <a:srgbClr val="3F454D"/>
                </a:solidFill>
              </a:rPr>
              <a:t>Lorem ipsum dolor</a:t>
            </a:r>
          </a:p>
        </p:txBody>
      </p:sp>
      <p:sp>
        <p:nvSpPr>
          <p:cNvPr id="4455" name="Shape 4455"/>
          <p:cNvSpPr/>
          <p:nvPr/>
        </p:nvSpPr>
        <p:spPr>
          <a:xfrm>
            <a:off x="9825865" y="7361114"/>
            <a:ext cx="2653173" cy="33626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defTabSz="403097">
              <a:defRPr sz="1656"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1656" cap="all">
                <a:solidFill>
                  <a:srgbClr val="3F454D"/>
                </a:solidFill>
              </a:rPr>
              <a:t>Lorem ipsum dolor</a:t>
            </a:r>
          </a:p>
        </p:txBody>
      </p:sp>
    </p:spTree>
  </p:cSld>
  <p:clrMapOvr>
    <a:masterClrMapping/>
  </p:clrMapOvr>
  <p:transition spd="med"/>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7" name="Shape 4457"/>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458" name="Shape 4458"/>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95</a:t>
            </a:fld>
            <a:endParaRPr sz="2600">
              <a:solidFill>
                <a:srgbClr val="3F454D"/>
              </a:solidFill>
            </a:endParaRPr>
          </a:p>
        </p:txBody>
      </p:sp>
      <p:grpSp>
        <p:nvGrpSpPr>
          <p:cNvPr id="4529" name="Group 4529"/>
          <p:cNvGrpSpPr/>
          <p:nvPr/>
        </p:nvGrpSpPr>
        <p:grpSpPr>
          <a:xfrm>
            <a:off x="313228" y="3102141"/>
            <a:ext cx="6767165" cy="4225876"/>
            <a:chOff x="0" y="0"/>
            <a:chExt cx="6767164" cy="4225874"/>
          </a:xfrm>
        </p:grpSpPr>
        <p:sp>
          <p:nvSpPr>
            <p:cNvPr id="4459" name="Shape 4459"/>
            <p:cNvSpPr/>
            <p:nvPr/>
          </p:nvSpPr>
          <p:spPr>
            <a:xfrm>
              <a:off x="498888" y="0"/>
              <a:ext cx="890675" cy="603766"/>
            </a:xfrm>
            <a:custGeom>
              <a:avLst/>
              <a:gdLst/>
              <a:ahLst/>
              <a:cxnLst>
                <a:cxn ang="0">
                  <a:pos x="wd2" y="hd2"/>
                </a:cxn>
                <a:cxn ang="5400000">
                  <a:pos x="wd2" y="hd2"/>
                </a:cxn>
                <a:cxn ang="10800000">
                  <a:pos x="wd2" y="hd2"/>
                </a:cxn>
                <a:cxn ang="16200000">
                  <a:pos x="wd2" y="hd2"/>
                </a:cxn>
              </a:cxnLst>
              <a:rect l="0" t="0" r="r" b="b"/>
              <a:pathLst>
                <a:path w="21600" h="21600" extrusionOk="0">
                  <a:moveTo>
                    <a:pt x="21600" y="5425"/>
                  </a:moveTo>
                  <a:lnTo>
                    <a:pt x="18158" y="21600"/>
                  </a:lnTo>
                  <a:lnTo>
                    <a:pt x="13118" y="19486"/>
                  </a:lnTo>
                  <a:cubicBezTo>
                    <a:pt x="12954" y="19361"/>
                    <a:pt x="12774" y="19293"/>
                    <a:pt x="12590" y="19288"/>
                  </a:cubicBezTo>
                  <a:cubicBezTo>
                    <a:pt x="12376" y="19281"/>
                    <a:pt x="12164" y="19359"/>
                    <a:pt x="11977" y="19513"/>
                  </a:cubicBezTo>
                  <a:lnTo>
                    <a:pt x="11424" y="19538"/>
                  </a:lnTo>
                  <a:lnTo>
                    <a:pt x="10607" y="19649"/>
                  </a:lnTo>
                  <a:lnTo>
                    <a:pt x="9431" y="19543"/>
                  </a:lnTo>
                  <a:lnTo>
                    <a:pt x="8311" y="19285"/>
                  </a:lnTo>
                  <a:lnTo>
                    <a:pt x="7638" y="19089"/>
                  </a:lnTo>
                  <a:lnTo>
                    <a:pt x="6996" y="19154"/>
                  </a:lnTo>
                  <a:lnTo>
                    <a:pt x="6324" y="18662"/>
                  </a:lnTo>
                  <a:lnTo>
                    <a:pt x="6092" y="18145"/>
                  </a:lnTo>
                  <a:lnTo>
                    <a:pt x="5589" y="18145"/>
                  </a:lnTo>
                  <a:cubicBezTo>
                    <a:pt x="5445" y="18206"/>
                    <a:pt x="5296" y="18240"/>
                    <a:pt x="5146" y="18244"/>
                  </a:cubicBezTo>
                  <a:cubicBezTo>
                    <a:pt x="4853" y="18254"/>
                    <a:pt x="4563" y="18155"/>
                    <a:pt x="4302" y="17957"/>
                  </a:cubicBezTo>
                  <a:lnTo>
                    <a:pt x="3452" y="17416"/>
                  </a:lnTo>
                  <a:lnTo>
                    <a:pt x="3130" y="16899"/>
                  </a:lnTo>
                  <a:lnTo>
                    <a:pt x="3350" y="16007"/>
                  </a:lnTo>
                  <a:lnTo>
                    <a:pt x="3093" y="15381"/>
                  </a:lnTo>
                  <a:lnTo>
                    <a:pt x="3168" y="14674"/>
                  </a:lnTo>
                  <a:lnTo>
                    <a:pt x="2777" y="13937"/>
                  </a:lnTo>
                  <a:lnTo>
                    <a:pt x="1812" y="13075"/>
                  </a:lnTo>
                  <a:lnTo>
                    <a:pt x="1004" y="12251"/>
                  </a:lnTo>
                  <a:lnTo>
                    <a:pt x="370" y="12313"/>
                  </a:lnTo>
                  <a:lnTo>
                    <a:pt x="0" y="11881"/>
                  </a:lnTo>
                  <a:lnTo>
                    <a:pt x="199" y="10874"/>
                  </a:lnTo>
                  <a:cubicBezTo>
                    <a:pt x="173" y="10722"/>
                    <a:pt x="147" y="10571"/>
                    <a:pt x="121" y="10419"/>
                  </a:cubicBezTo>
                  <a:cubicBezTo>
                    <a:pt x="96" y="10267"/>
                    <a:pt x="70" y="10115"/>
                    <a:pt x="44" y="9963"/>
                  </a:cubicBezTo>
                  <a:lnTo>
                    <a:pt x="42" y="9204"/>
                  </a:lnTo>
                  <a:lnTo>
                    <a:pt x="621" y="9378"/>
                  </a:lnTo>
                  <a:cubicBezTo>
                    <a:pt x="475" y="9627"/>
                    <a:pt x="408" y="9954"/>
                    <a:pt x="436" y="10280"/>
                  </a:cubicBezTo>
                  <a:cubicBezTo>
                    <a:pt x="462" y="10589"/>
                    <a:pt x="572" y="10869"/>
                    <a:pt x="741" y="11057"/>
                  </a:cubicBezTo>
                  <a:cubicBezTo>
                    <a:pt x="845" y="11034"/>
                    <a:pt x="946" y="10985"/>
                    <a:pt x="1040" y="10914"/>
                  </a:cubicBezTo>
                  <a:cubicBezTo>
                    <a:pt x="1154" y="10826"/>
                    <a:pt x="1256" y="10706"/>
                    <a:pt x="1338" y="10559"/>
                  </a:cubicBezTo>
                  <a:cubicBezTo>
                    <a:pt x="1428" y="10379"/>
                    <a:pt x="1469" y="10157"/>
                    <a:pt x="1454" y="9935"/>
                  </a:cubicBezTo>
                  <a:cubicBezTo>
                    <a:pt x="1437" y="9688"/>
                    <a:pt x="1352" y="9462"/>
                    <a:pt x="1219" y="9310"/>
                  </a:cubicBezTo>
                  <a:cubicBezTo>
                    <a:pt x="1319" y="9289"/>
                    <a:pt x="1419" y="9267"/>
                    <a:pt x="1520" y="9245"/>
                  </a:cubicBezTo>
                  <a:cubicBezTo>
                    <a:pt x="1620" y="9223"/>
                    <a:pt x="1721" y="9202"/>
                    <a:pt x="1821" y="9180"/>
                  </a:cubicBezTo>
                  <a:cubicBezTo>
                    <a:pt x="1763" y="8975"/>
                    <a:pt x="1672" y="8794"/>
                    <a:pt x="1556" y="8652"/>
                  </a:cubicBezTo>
                  <a:cubicBezTo>
                    <a:pt x="1415" y="8479"/>
                    <a:pt x="1244" y="8369"/>
                    <a:pt x="1062" y="8337"/>
                  </a:cubicBezTo>
                  <a:cubicBezTo>
                    <a:pt x="1100" y="8644"/>
                    <a:pt x="878" y="8879"/>
                    <a:pt x="693" y="8726"/>
                  </a:cubicBezTo>
                  <a:cubicBezTo>
                    <a:pt x="629" y="8673"/>
                    <a:pt x="589" y="8575"/>
                    <a:pt x="586" y="8467"/>
                  </a:cubicBezTo>
                  <a:lnTo>
                    <a:pt x="1156" y="7624"/>
                  </a:lnTo>
                  <a:lnTo>
                    <a:pt x="1288" y="6846"/>
                  </a:lnTo>
                  <a:lnTo>
                    <a:pt x="1506" y="5709"/>
                  </a:lnTo>
                  <a:lnTo>
                    <a:pt x="1506" y="4730"/>
                  </a:lnTo>
                  <a:lnTo>
                    <a:pt x="1727" y="3713"/>
                  </a:lnTo>
                  <a:lnTo>
                    <a:pt x="1418" y="3063"/>
                  </a:lnTo>
                  <a:lnTo>
                    <a:pt x="1124" y="2561"/>
                  </a:lnTo>
                  <a:lnTo>
                    <a:pt x="1401" y="1970"/>
                  </a:lnTo>
                  <a:lnTo>
                    <a:pt x="1650" y="1072"/>
                  </a:lnTo>
                  <a:lnTo>
                    <a:pt x="1650" y="68"/>
                  </a:lnTo>
                  <a:cubicBezTo>
                    <a:pt x="1739" y="427"/>
                    <a:pt x="1853" y="771"/>
                    <a:pt x="1992" y="1095"/>
                  </a:cubicBezTo>
                  <a:cubicBezTo>
                    <a:pt x="2153" y="1471"/>
                    <a:pt x="2344" y="1816"/>
                    <a:pt x="2562" y="2122"/>
                  </a:cubicBezTo>
                  <a:lnTo>
                    <a:pt x="3305" y="2508"/>
                  </a:lnTo>
                  <a:lnTo>
                    <a:pt x="3803" y="2982"/>
                  </a:lnTo>
                  <a:lnTo>
                    <a:pt x="4299" y="3256"/>
                  </a:lnTo>
                  <a:cubicBezTo>
                    <a:pt x="4434" y="3243"/>
                    <a:pt x="4569" y="3238"/>
                    <a:pt x="4704" y="3240"/>
                  </a:cubicBezTo>
                  <a:cubicBezTo>
                    <a:pt x="4867" y="3243"/>
                    <a:pt x="5031" y="3258"/>
                    <a:pt x="5193" y="3284"/>
                  </a:cubicBezTo>
                  <a:lnTo>
                    <a:pt x="5549" y="4121"/>
                  </a:lnTo>
                  <a:lnTo>
                    <a:pt x="5877" y="3308"/>
                  </a:lnTo>
                  <a:cubicBezTo>
                    <a:pt x="5845" y="3544"/>
                    <a:pt x="5846" y="3787"/>
                    <a:pt x="5881" y="4022"/>
                  </a:cubicBezTo>
                  <a:cubicBezTo>
                    <a:pt x="5920" y="4283"/>
                    <a:pt x="5999" y="4528"/>
                    <a:pt x="6113" y="4736"/>
                  </a:cubicBezTo>
                  <a:lnTo>
                    <a:pt x="6539" y="3879"/>
                  </a:lnTo>
                  <a:lnTo>
                    <a:pt x="5669" y="6109"/>
                  </a:lnTo>
                  <a:cubicBezTo>
                    <a:pt x="5769" y="5764"/>
                    <a:pt x="6032" y="5590"/>
                    <a:pt x="6273" y="5711"/>
                  </a:cubicBezTo>
                  <a:cubicBezTo>
                    <a:pt x="6384" y="5766"/>
                    <a:pt x="6476" y="5883"/>
                    <a:pt x="6530" y="6036"/>
                  </a:cubicBezTo>
                  <a:lnTo>
                    <a:pt x="6135" y="7121"/>
                  </a:lnTo>
                  <a:lnTo>
                    <a:pt x="5698" y="7766"/>
                  </a:lnTo>
                  <a:lnTo>
                    <a:pt x="5654" y="8821"/>
                  </a:lnTo>
                  <a:lnTo>
                    <a:pt x="6080" y="9343"/>
                  </a:lnTo>
                  <a:lnTo>
                    <a:pt x="6417" y="8612"/>
                  </a:lnTo>
                  <a:cubicBezTo>
                    <a:pt x="6357" y="8413"/>
                    <a:pt x="6335" y="8194"/>
                    <a:pt x="6352" y="7978"/>
                  </a:cubicBezTo>
                  <a:cubicBezTo>
                    <a:pt x="6376" y="7685"/>
                    <a:pt x="6470" y="7414"/>
                    <a:pt x="6618" y="7216"/>
                  </a:cubicBezTo>
                  <a:lnTo>
                    <a:pt x="6867" y="6721"/>
                  </a:lnTo>
                  <a:cubicBezTo>
                    <a:pt x="6831" y="6477"/>
                    <a:pt x="6899" y="6226"/>
                    <a:pt x="7039" y="6085"/>
                  </a:cubicBezTo>
                  <a:cubicBezTo>
                    <a:pt x="7166" y="5956"/>
                    <a:pt x="7332" y="5943"/>
                    <a:pt x="7468" y="6052"/>
                  </a:cubicBezTo>
                  <a:lnTo>
                    <a:pt x="7603" y="7026"/>
                  </a:lnTo>
                  <a:lnTo>
                    <a:pt x="7763" y="5225"/>
                  </a:lnTo>
                  <a:lnTo>
                    <a:pt x="7459" y="4540"/>
                  </a:lnTo>
                  <a:lnTo>
                    <a:pt x="7022" y="4496"/>
                  </a:lnTo>
                  <a:lnTo>
                    <a:pt x="7109" y="3588"/>
                  </a:lnTo>
                  <a:lnTo>
                    <a:pt x="7592" y="3177"/>
                  </a:lnTo>
                  <a:lnTo>
                    <a:pt x="7620" y="2723"/>
                  </a:lnTo>
                  <a:lnTo>
                    <a:pt x="7413" y="2225"/>
                  </a:lnTo>
                  <a:lnTo>
                    <a:pt x="8010" y="1687"/>
                  </a:lnTo>
                  <a:lnTo>
                    <a:pt x="7778" y="1325"/>
                  </a:lnTo>
                  <a:lnTo>
                    <a:pt x="7218" y="1844"/>
                  </a:lnTo>
                  <a:lnTo>
                    <a:pt x="7042" y="1501"/>
                  </a:lnTo>
                  <a:lnTo>
                    <a:pt x="7350" y="900"/>
                  </a:lnTo>
                  <a:lnTo>
                    <a:pt x="7350" y="424"/>
                  </a:lnTo>
                  <a:lnTo>
                    <a:pt x="7308" y="0"/>
                  </a:lnTo>
                  <a:lnTo>
                    <a:pt x="21600" y="5425"/>
                  </a:lnTo>
                  <a:close/>
                </a:path>
              </a:pathLst>
            </a:custGeom>
            <a:solidFill>
              <a:schemeClr val="accent1"/>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0" name="Shape 4460"/>
            <p:cNvSpPr/>
            <p:nvPr/>
          </p:nvSpPr>
          <p:spPr>
            <a:xfrm>
              <a:off x="218814" y="353302"/>
              <a:ext cx="1078360" cy="861750"/>
            </a:xfrm>
            <a:custGeom>
              <a:avLst/>
              <a:gdLst/>
              <a:ahLst/>
              <a:cxnLst>
                <a:cxn ang="0">
                  <a:pos x="wd2" y="hd2"/>
                </a:cxn>
                <a:cxn ang="5400000">
                  <a:pos x="wd2" y="hd2"/>
                </a:cxn>
                <a:cxn ang="10800000">
                  <a:pos x="wd2" y="hd2"/>
                </a:cxn>
                <a:cxn ang="16200000">
                  <a:pos x="wd2" y="hd2"/>
                </a:cxn>
              </a:cxnLst>
              <a:rect l="0" t="0" r="r" b="b"/>
              <a:pathLst>
                <a:path w="21600" h="21600" extrusionOk="0">
                  <a:moveTo>
                    <a:pt x="20628" y="6272"/>
                  </a:moveTo>
                  <a:lnTo>
                    <a:pt x="16372" y="4666"/>
                  </a:lnTo>
                  <a:lnTo>
                    <a:pt x="15898" y="4527"/>
                  </a:lnTo>
                  <a:lnTo>
                    <a:pt x="15116" y="4785"/>
                  </a:lnTo>
                  <a:lnTo>
                    <a:pt x="14044" y="4769"/>
                  </a:lnTo>
                  <a:lnTo>
                    <a:pt x="13205" y="4634"/>
                  </a:lnTo>
                  <a:lnTo>
                    <a:pt x="12116" y="4407"/>
                  </a:lnTo>
                  <a:lnTo>
                    <a:pt x="11450" y="4454"/>
                  </a:lnTo>
                  <a:lnTo>
                    <a:pt x="10924" y="4141"/>
                  </a:lnTo>
                  <a:lnTo>
                    <a:pt x="10757" y="3669"/>
                  </a:lnTo>
                  <a:lnTo>
                    <a:pt x="10231" y="3647"/>
                  </a:lnTo>
                  <a:lnTo>
                    <a:pt x="9738" y="3808"/>
                  </a:lnTo>
                  <a:lnTo>
                    <a:pt x="8635" y="3307"/>
                  </a:lnTo>
                  <a:lnTo>
                    <a:pt x="8325" y="3034"/>
                  </a:lnTo>
                  <a:lnTo>
                    <a:pt x="8585" y="2277"/>
                  </a:lnTo>
                  <a:lnTo>
                    <a:pt x="8100" y="1453"/>
                  </a:lnTo>
                  <a:lnTo>
                    <a:pt x="7369" y="840"/>
                  </a:lnTo>
                  <a:lnTo>
                    <a:pt x="6565" y="490"/>
                  </a:lnTo>
                  <a:lnTo>
                    <a:pt x="5744" y="0"/>
                  </a:lnTo>
                  <a:lnTo>
                    <a:pt x="5425" y="208"/>
                  </a:lnTo>
                  <a:lnTo>
                    <a:pt x="5441" y="884"/>
                  </a:lnTo>
                  <a:lnTo>
                    <a:pt x="5278" y="1795"/>
                  </a:lnTo>
                  <a:lnTo>
                    <a:pt x="4864" y="2342"/>
                  </a:lnTo>
                  <a:lnTo>
                    <a:pt x="4614" y="2796"/>
                  </a:lnTo>
                  <a:lnTo>
                    <a:pt x="4618" y="3316"/>
                  </a:lnTo>
                  <a:lnTo>
                    <a:pt x="4393" y="3661"/>
                  </a:lnTo>
                  <a:lnTo>
                    <a:pt x="3986" y="4069"/>
                  </a:lnTo>
                  <a:lnTo>
                    <a:pt x="3761" y="5119"/>
                  </a:lnTo>
                  <a:lnTo>
                    <a:pt x="3507" y="5788"/>
                  </a:lnTo>
                  <a:lnTo>
                    <a:pt x="3214" y="6409"/>
                  </a:lnTo>
                  <a:lnTo>
                    <a:pt x="3404" y="6979"/>
                  </a:lnTo>
                  <a:lnTo>
                    <a:pt x="3171" y="7413"/>
                  </a:lnTo>
                  <a:lnTo>
                    <a:pt x="2907" y="7836"/>
                  </a:lnTo>
                  <a:lnTo>
                    <a:pt x="2713" y="8322"/>
                  </a:lnTo>
                  <a:lnTo>
                    <a:pt x="2280" y="8915"/>
                  </a:lnTo>
                  <a:lnTo>
                    <a:pt x="2131" y="9342"/>
                  </a:lnTo>
                  <a:lnTo>
                    <a:pt x="1774" y="9795"/>
                  </a:lnTo>
                  <a:lnTo>
                    <a:pt x="1550" y="10340"/>
                  </a:lnTo>
                  <a:lnTo>
                    <a:pt x="1410" y="11085"/>
                  </a:lnTo>
                  <a:lnTo>
                    <a:pt x="1244" y="11602"/>
                  </a:lnTo>
                  <a:lnTo>
                    <a:pt x="608" y="11647"/>
                  </a:lnTo>
                  <a:lnTo>
                    <a:pt x="0" y="11767"/>
                  </a:lnTo>
                  <a:lnTo>
                    <a:pt x="42" y="12354"/>
                  </a:lnTo>
                  <a:lnTo>
                    <a:pt x="317" y="13008"/>
                  </a:lnTo>
                  <a:lnTo>
                    <a:pt x="607" y="13736"/>
                  </a:lnTo>
                  <a:lnTo>
                    <a:pt x="534" y="14311"/>
                  </a:lnTo>
                  <a:lnTo>
                    <a:pt x="304" y="15097"/>
                  </a:lnTo>
                  <a:lnTo>
                    <a:pt x="543" y="15592"/>
                  </a:lnTo>
                  <a:lnTo>
                    <a:pt x="17713" y="21600"/>
                  </a:lnTo>
                  <a:lnTo>
                    <a:pt x="19347" y="14221"/>
                  </a:lnTo>
                  <a:lnTo>
                    <a:pt x="19251" y="13684"/>
                  </a:lnTo>
                  <a:lnTo>
                    <a:pt x="19372" y="12759"/>
                  </a:lnTo>
                  <a:lnTo>
                    <a:pt x="19806" y="12396"/>
                  </a:lnTo>
                  <a:lnTo>
                    <a:pt x="19953" y="11824"/>
                  </a:lnTo>
                  <a:lnTo>
                    <a:pt x="20233" y="10776"/>
                  </a:lnTo>
                  <a:lnTo>
                    <a:pt x="20440" y="9834"/>
                  </a:lnTo>
                  <a:lnTo>
                    <a:pt x="20887" y="9499"/>
                  </a:lnTo>
                  <a:lnTo>
                    <a:pt x="21419" y="9015"/>
                  </a:lnTo>
                  <a:lnTo>
                    <a:pt x="21600" y="8436"/>
                  </a:lnTo>
                  <a:lnTo>
                    <a:pt x="21286" y="7965"/>
                  </a:lnTo>
                  <a:lnTo>
                    <a:pt x="20974" y="7106"/>
                  </a:lnTo>
                  <a:lnTo>
                    <a:pt x="20628" y="6272"/>
                  </a:lnTo>
                  <a:close/>
                </a:path>
              </a:pathLst>
            </a:custGeom>
            <a:solidFill>
              <a:schemeClr val="accent1"/>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1" name="Shape 4461"/>
            <p:cNvSpPr/>
            <p:nvPr/>
          </p:nvSpPr>
          <p:spPr>
            <a:xfrm>
              <a:off x="1096693" y="151182"/>
              <a:ext cx="765207" cy="1213895"/>
            </a:xfrm>
            <a:custGeom>
              <a:avLst/>
              <a:gdLst/>
              <a:ahLst/>
              <a:cxnLst>
                <a:cxn ang="0">
                  <a:pos x="wd2" y="hd2"/>
                </a:cxn>
                <a:cxn ang="5400000">
                  <a:pos x="wd2" y="hd2"/>
                </a:cxn>
                <a:cxn ang="10800000">
                  <a:pos x="wd2" y="hd2"/>
                </a:cxn>
                <a:cxn ang="16200000">
                  <a:pos x="wd2" y="hd2"/>
                </a:cxn>
              </a:cxnLst>
              <a:rect l="0" t="0" r="r" b="b"/>
              <a:pathLst>
                <a:path w="21600" h="21600" extrusionOk="0">
                  <a:moveTo>
                    <a:pt x="11081" y="421"/>
                  </a:moveTo>
                  <a:lnTo>
                    <a:pt x="8090" y="0"/>
                  </a:lnTo>
                  <a:lnTo>
                    <a:pt x="4106" y="8069"/>
                  </a:lnTo>
                  <a:lnTo>
                    <a:pt x="5078" y="9207"/>
                  </a:lnTo>
                  <a:lnTo>
                    <a:pt x="5572" y="9678"/>
                  </a:lnTo>
                  <a:lnTo>
                    <a:pt x="5181" y="10043"/>
                  </a:lnTo>
                  <a:lnTo>
                    <a:pt x="3864" y="10520"/>
                  </a:lnTo>
                  <a:lnTo>
                    <a:pt x="2946" y="12367"/>
                  </a:lnTo>
                  <a:lnTo>
                    <a:pt x="2458" y="12560"/>
                  </a:lnTo>
                  <a:lnTo>
                    <a:pt x="2203" y="13249"/>
                  </a:lnTo>
                  <a:lnTo>
                    <a:pt x="2365" y="13830"/>
                  </a:lnTo>
                  <a:lnTo>
                    <a:pt x="0" y="18916"/>
                  </a:lnTo>
                  <a:cubicBezTo>
                    <a:pt x="3203" y="19472"/>
                    <a:pt x="6429" y="19976"/>
                    <a:pt x="9674" y="20427"/>
                  </a:cubicBezTo>
                  <a:cubicBezTo>
                    <a:pt x="12849" y="20869"/>
                    <a:pt x="16042" y="21260"/>
                    <a:pt x="19249" y="21600"/>
                  </a:cubicBezTo>
                  <a:lnTo>
                    <a:pt x="21600" y="14719"/>
                  </a:lnTo>
                  <a:lnTo>
                    <a:pt x="20883" y="14838"/>
                  </a:lnTo>
                  <a:lnTo>
                    <a:pt x="20370" y="14689"/>
                  </a:lnTo>
                  <a:lnTo>
                    <a:pt x="20044" y="14398"/>
                  </a:lnTo>
                  <a:lnTo>
                    <a:pt x="18871" y="14398"/>
                  </a:lnTo>
                  <a:lnTo>
                    <a:pt x="18212" y="14333"/>
                  </a:lnTo>
                  <a:lnTo>
                    <a:pt x="17836" y="14035"/>
                  </a:lnTo>
                  <a:lnTo>
                    <a:pt x="17081" y="14164"/>
                  </a:lnTo>
                  <a:lnTo>
                    <a:pt x="16160" y="14229"/>
                  </a:lnTo>
                  <a:lnTo>
                    <a:pt x="15407" y="13809"/>
                  </a:lnTo>
                  <a:lnTo>
                    <a:pt x="14851" y="13520"/>
                  </a:lnTo>
                  <a:lnTo>
                    <a:pt x="14493" y="12984"/>
                  </a:lnTo>
                  <a:lnTo>
                    <a:pt x="14201" y="12597"/>
                  </a:lnTo>
                  <a:lnTo>
                    <a:pt x="13656" y="12140"/>
                  </a:lnTo>
                  <a:lnTo>
                    <a:pt x="13450" y="11353"/>
                  </a:lnTo>
                  <a:lnTo>
                    <a:pt x="13399" y="10729"/>
                  </a:lnTo>
                  <a:lnTo>
                    <a:pt x="13072" y="10459"/>
                  </a:lnTo>
                  <a:lnTo>
                    <a:pt x="13225" y="10118"/>
                  </a:lnTo>
                  <a:lnTo>
                    <a:pt x="13019" y="9743"/>
                  </a:lnTo>
                  <a:lnTo>
                    <a:pt x="12577" y="10000"/>
                  </a:lnTo>
                  <a:lnTo>
                    <a:pt x="12064" y="10150"/>
                  </a:lnTo>
                  <a:lnTo>
                    <a:pt x="12012" y="9754"/>
                  </a:lnTo>
                  <a:lnTo>
                    <a:pt x="12205" y="9056"/>
                  </a:lnTo>
                  <a:lnTo>
                    <a:pt x="12617" y="8517"/>
                  </a:lnTo>
                  <a:lnTo>
                    <a:pt x="13199" y="8111"/>
                  </a:lnTo>
                  <a:lnTo>
                    <a:pt x="13553" y="7596"/>
                  </a:lnTo>
                  <a:lnTo>
                    <a:pt x="13113" y="7350"/>
                  </a:lnTo>
                  <a:lnTo>
                    <a:pt x="12650" y="7026"/>
                  </a:lnTo>
                  <a:lnTo>
                    <a:pt x="13145" y="6417"/>
                  </a:lnTo>
                  <a:lnTo>
                    <a:pt x="12581" y="6031"/>
                  </a:lnTo>
                  <a:lnTo>
                    <a:pt x="12223" y="5545"/>
                  </a:lnTo>
                  <a:lnTo>
                    <a:pt x="12326" y="5255"/>
                  </a:lnTo>
                  <a:lnTo>
                    <a:pt x="11881" y="4686"/>
                  </a:lnTo>
                  <a:lnTo>
                    <a:pt x="11079" y="4588"/>
                  </a:lnTo>
                  <a:lnTo>
                    <a:pt x="10924" y="4172"/>
                  </a:lnTo>
                  <a:lnTo>
                    <a:pt x="10772" y="3689"/>
                  </a:lnTo>
                  <a:lnTo>
                    <a:pt x="10124" y="2738"/>
                  </a:lnTo>
                  <a:lnTo>
                    <a:pt x="10362" y="1995"/>
                  </a:lnTo>
                  <a:lnTo>
                    <a:pt x="11081" y="421"/>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2" name="Shape 4462"/>
            <p:cNvSpPr/>
            <p:nvPr/>
          </p:nvSpPr>
          <p:spPr>
            <a:xfrm>
              <a:off x="1451329" y="174249"/>
              <a:ext cx="1264878" cy="841537"/>
            </a:xfrm>
            <a:custGeom>
              <a:avLst/>
              <a:gdLst/>
              <a:ahLst/>
              <a:cxnLst>
                <a:cxn ang="0">
                  <a:pos x="wd2" y="hd2"/>
                </a:cxn>
                <a:cxn ang="5400000">
                  <a:pos x="wd2" y="hd2"/>
                </a:cxn>
                <a:cxn ang="10800000">
                  <a:pos x="wd2" y="hd2"/>
                </a:cxn>
                <a:cxn ang="16200000">
                  <a:pos x="wd2" y="hd2"/>
                </a:cxn>
              </a:cxnLst>
              <a:rect l="0" t="0" r="r" b="b"/>
              <a:pathLst>
                <a:path w="21600" h="21600" extrusionOk="0">
                  <a:moveTo>
                    <a:pt x="21600" y="5496"/>
                  </a:moveTo>
                  <a:lnTo>
                    <a:pt x="20227" y="21600"/>
                  </a:lnTo>
                  <a:lnTo>
                    <a:pt x="7314" y="18640"/>
                  </a:lnTo>
                  <a:lnTo>
                    <a:pt x="6940" y="20905"/>
                  </a:lnTo>
                  <a:lnTo>
                    <a:pt x="6646" y="21028"/>
                  </a:lnTo>
                  <a:lnTo>
                    <a:pt x="6233" y="20749"/>
                  </a:lnTo>
                  <a:lnTo>
                    <a:pt x="6022" y="20312"/>
                  </a:lnTo>
                  <a:lnTo>
                    <a:pt x="4981" y="20219"/>
                  </a:lnTo>
                  <a:lnTo>
                    <a:pt x="4651" y="19816"/>
                  </a:lnTo>
                  <a:lnTo>
                    <a:pt x="3760" y="20033"/>
                  </a:lnTo>
                  <a:lnTo>
                    <a:pt x="2795" y="18989"/>
                  </a:lnTo>
                  <a:lnTo>
                    <a:pt x="2138" y="16931"/>
                  </a:lnTo>
                  <a:lnTo>
                    <a:pt x="1977" y="14961"/>
                  </a:lnTo>
                  <a:lnTo>
                    <a:pt x="1763" y="14515"/>
                  </a:lnTo>
                  <a:lnTo>
                    <a:pt x="1892" y="13927"/>
                  </a:lnTo>
                  <a:lnTo>
                    <a:pt x="1137" y="14171"/>
                  </a:lnTo>
                  <a:lnTo>
                    <a:pt x="1110" y="13100"/>
                  </a:lnTo>
                  <a:lnTo>
                    <a:pt x="1382" y="11798"/>
                  </a:lnTo>
                  <a:lnTo>
                    <a:pt x="2114" y="10446"/>
                  </a:lnTo>
                  <a:lnTo>
                    <a:pt x="1567" y="9716"/>
                  </a:lnTo>
                  <a:lnTo>
                    <a:pt x="1544" y="9273"/>
                  </a:lnTo>
                  <a:lnTo>
                    <a:pt x="1845" y="8574"/>
                  </a:lnTo>
                  <a:lnTo>
                    <a:pt x="1423" y="7802"/>
                  </a:lnTo>
                  <a:lnTo>
                    <a:pt x="1247" y="7259"/>
                  </a:lnTo>
                  <a:lnTo>
                    <a:pt x="1128" y="6317"/>
                  </a:lnTo>
                  <a:lnTo>
                    <a:pt x="606" y="6178"/>
                  </a:lnTo>
                  <a:lnTo>
                    <a:pt x="348" y="4554"/>
                  </a:lnTo>
                  <a:lnTo>
                    <a:pt x="0" y="3324"/>
                  </a:lnTo>
                  <a:lnTo>
                    <a:pt x="611" y="0"/>
                  </a:lnTo>
                  <a:cubicBezTo>
                    <a:pt x="4085" y="1130"/>
                    <a:pt x="7573" y="2153"/>
                    <a:pt x="11074" y="3070"/>
                  </a:cubicBezTo>
                  <a:cubicBezTo>
                    <a:pt x="14572" y="3986"/>
                    <a:pt x="18081" y="4795"/>
                    <a:pt x="21600" y="5496"/>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3" name="Shape 4463"/>
            <p:cNvSpPr/>
            <p:nvPr/>
          </p:nvSpPr>
          <p:spPr>
            <a:xfrm>
              <a:off x="2646554" y="386908"/>
              <a:ext cx="840078" cy="524629"/>
            </a:xfrm>
            <a:custGeom>
              <a:avLst/>
              <a:gdLst/>
              <a:ahLst/>
              <a:cxnLst>
                <a:cxn ang="0">
                  <a:pos x="wd2" y="hd2"/>
                </a:cxn>
                <a:cxn ang="5400000">
                  <a:pos x="wd2" y="hd2"/>
                </a:cxn>
                <a:cxn ang="10800000">
                  <a:pos x="wd2" y="hd2"/>
                </a:cxn>
                <a:cxn ang="16200000">
                  <a:pos x="wd2" y="hd2"/>
                </a:cxn>
              </a:cxnLst>
              <a:rect l="0" t="0" r="r" b="b"/>
              <a:pathLst>
                <a:path w="21600" h="21600" extrusionOk="0">
                  <a:moveTo>
                    <a:pt x="20146" y="1928"/>
                  </a:moveTo>
                  <a:cubicBezTo>
                    <a:pt x="17058" y="1835"/>
                    <a:pt x="13971" y="1629"/>
                    <a:pt x="10888" y="1308"/>
                  </a:cubicBezTo>
                  <a:cubicBezTo>
                    <a:pt x="7796" y="987"/>
                    <a:pt x="4709" y="550"/>
                    <a:pt x="1630" y="0"/>
                  </a:cubicBezTo>
                  <a:lnTo>
                    <a:pt x="0" y="19701"/>
                  </a:lnTo>
                  <a:cubicBezTo>
                    <a:pt x="3625" y="20161"/>
                    <a:pt x="7253" y="20551"/>
                    <a:pt x="10884" y="20870"/>
                  </a:cubicBezTo>
                  <a:cubicBezTo>
                    <a:pt x="14419" y="21180"/>
                    <a:pt x="17956" y="21424"/>
                    <a:pt x="21494" y="21600"/>
                  </a:cubicBezTo>
                  <a:lnTo>
                    <a:pt x="21455" y="19030"/>
                  </a:lnTo>
                  <a:lnTo>
                    <a:pt x="21600" y="17115"/>
                  </a:lnTo>
                  <a:lnTo>
                    <a:pt x="21272" y="15515"/>
                  </a:lnTo>
                  <a:lnTo>
                    <a:pt x="21039" y="13218"/>
                  </a:lnTo>
                  <a:lnTo>
                    <a:pt x="20777" y="9149"/>
                  </a:lnTo>
                  <a:lnTo>
                    <a:pt x="20511" y="8053"/>
                  </a:lnTo>
                  <a:lnTo>
                    <a:pt x="20058" y="7133"/>
                  </a:lnTo>
                  <a:lnTo>
                    <a:pt x="20371" y="6335"/>
                  </a:lnTo>
                  <a:lnTo>
                    <a:pt x="20230" y="5543"/>
                  </a:lnTo>
                  <a:lnTo>
                    <a:pt x="19872" y="5142"/>
                  </a:lnTo>
                  <a:lnTo>
                    <a:pt x="20009" y="4478"/>
                  </a:lnTo>
                  <a:lnTo>
                    <a:pt x="19837" y="3830"/>
                  </a:lnTo>
                  <a:lnTo>
                    <a:pt x="20146" y="1928"/>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4" name="Shape 4464"/>
            <p:cNvSpPr/>
            <p:nvPr/>
          </p:nvSpPr>
          <p:spPr>
            <a:xfrm>
              <a:off x="3410398" y="431186"/>
              <a:ext cx="831336" cy="875943"/>
            </a:xfrm>
            <a:custGeom>
              <a:avLst/>
              <a:gdLst/>
              <a:ahLst/>
              <a:cxnLst>
                <a:cxn ang="0">
                  <a:pos x="wd2" y="hd2"/>
                </a:cxn>
                <a:cxn ang="5400000">
                  <a:pos x="wd2" y="hd2"/>
                </a:cxn>
                <a:cxn ang="10800000">
                  <a:pos x="wd2" y="hd2"/>
                </a:cxn>
                <a:cxn ang="16200000">
                  <a:pos x="wd2" y="hd2"/>
                </a:cxn>
              </a:cxnLst>
              <a:rect l="0" t="0" r="r" b="b"/>
              <a:pathLst>
                <a:path w="21600" h="21600" extrusionOk="0">
                  <a:moveTo>
                    <a:pt x="17461" y="21600"/>
                  </a:moveTo>
                  <a:lnTo>
                    <a:pt x="1906" y="21540"/>
                  </a:lnTo>
                  <a:lnTo>
                    <a:pt x="2014" y="14253"/>
                  </a:lnTo>
                  <a:lnTo>
                    <a:pt x="1841" y="13448"/>
                  </a:lnTo>
                  <a:lnTo>
                    <a:pt x="1903" y="11699"/>
                  </a:lnTo>
                  <a:lnTo>
                    <a:pt x="1730" y="10455"/>
                  </a:lnTo>
                  <a:lnTo>
                    <a:pt x="1874" y="9105"/>
                  </a:lnTo>
                  <a:lnTo>
                    <a:pt x="1509" y="7902"/>
                  </a:lnTo>
                  <a:lnTo>
                    <a:pt x="1084" y="4760"/>
                  </a:lnTo>
                  <a:lnTo>
                    <a:pt x="584" y="3495"/>
                  </a:lnTo>
                  <a:lnTo>
                    <a:pt x="208" y="3194"/>
                  </a:lnTo>
                  <a:lnTo>
                    <a:pt x="542" y="2698"/>
                  </a:lnTo>
                  <a:lnTo>
                    <a:pt x="328" y="2279"/>
                  </a:lnTo>
                  <a:lnTo>
                    <a:pt x="0" y="1992"/>
                  </a:lnTo>
                  <a:lnTo>
                    <a:pt x="281" y="1549"/>
                  </a:lnTo>
                  <a:lnTo>
                    <a:pt x="22" y="1138"/>
                  </a:lnTo>
                  <a:lnTo>
                    <a:pt x="443" y="4"/>
                  </a:lnTo>
                  <a:lnTo>
                    <a:pt x="5380" y="0"/>
                  </a:lnTo>
                  <a:lnTo>
                    <a:pt x="6141" y="1007"/>
                  </a:lnTo>
                  <a:lnTo>
                    <a:pt x="6311" y="398"/>
                  </a:lnTo>
                  <a:lnTo>
                    <a:pt x="6929" y="788"/>
                  </a:lnTo>
                  <a:lnTo>
                    <a:pt x="7543" y="1474"/>
                  </a:lnTo>
                  <a:lnTo>
                    <a:pt x="8732" y="1474"/>
                  </a:lnTo>
                  <a:lnTo>
                    <a:pt x="9473" y="1699"/>
                  </a:lnTo>
                  <a:lnTo>
                    <a:pt x="10119" y="1817"/>
                  </a:lnTo>
                  <a:lnTo>
                    <a:pt x="10845" y="1892"/>
                  </a:lnTo>
                  <a:lnTo>
                    <a:pt x="11691" y="2250"/>
                  </a:lnTo>
                  <a:lnTo>
                    <a:pt x="12287" y="2372"/>
                  </a:lnTo>
                  <a:cubicBezTo>
                    <a:pt x="12347" y="2261"/>
                    <a:pt x="12406" y="2150"/>
                    <a:pt x="12466" y="2039"/>
                  </a:cubicBezTo>
                  <a:cubicBezTo>
                    <a:pt x="12526" y="1928"/>
                    <a:pt x="12585" y="1817"/>
                    <a:pt x="12645" y="1706"/>
                  </a:cubicBezTo>
                  <a:lnTo>
                    <a:pt x="13162" y="1858"/>
                  </a:lnTo>
                  <a:lnTo>
                    <a:pt x="13162" y="2646"/>
                  </a:lnTo>
                  <a:cubicBezTo>
                    <a:pt x="13110" y="2717"/>
                    <a:pt x="13058" y="2789"/>
                    <a:pt x="13006" y="2861"/>
                  </a:cubicBezTo>
                  <a:cubicBezTo>
                    <a:pt x="12954" y="2933"/>
                    <a:pt x="12902" y="3005"/>
                    <a:pt x="12850" y="3077"/>
                  </a:cubicBezTo>
                  <a:lnTo>
                    <a:pt x="13634" y="2974"/>
                  </a:lnTo>
                  <a:lnTo>
                    <a:pt x="14436" y="3210"/>
                  </a:lnTo>
                  <a:lnTo>
                    <a:pt x="15078" y="3120"/>
                  </a:lnTo>
                  <a:lnTo>
                    <a:pt x="15532" y="3508"/>
                  </a:lnTo>
                  <a:lnTo>
                    <a:pt x="16455" y="3731"/>
                  </a:lnTo>
                  <a:lnTo>
                    <a:pt x="17622" y="3600"/>
                  </a:lnTo>
                  <a:lnTo>
                    <a:pt x="19682" y="3141"/>
                  </a:lnTo>
                  <a:lnTo>
                    <a:pt x="20265" y="3184"/>
                  </a:lnTo>
                  <a:lnTo>
                    <a:pt x="20940" y="3334"/>
                  </a:lnTo>
                  <a:lnTo>
                    <a:pt x="21600" y="3585"/>
                  </a:lnTo>
                  <a:lnTo>
                    <a:pt x="21551" y="4078"/>
                  </a:lnTo>
                  <a:lnTo>
                    <a:pt x="20719" y="4164"/>
                  </a:lnTo>
                  <a:lnTo>
                    <a:pt x="19084" y="4820"/>
                  </a:lnTo>
                  <a:lnTo>
                    <a:pt x="17083" y="6196"/>
                  </a:lnTo>
                  <a:lnTo>
                    <a:pt x="16356" y="7164"/>
                  </a:lnTo>
                  <a:lnTo>
                    <a:pt x="15335" y="7672"/>
                  </a:lnTo>
                  <a:lnTo>
                    <a:pt x="14691" y="8137"/>
                  </a:lnTo>
                  <a:lnTo>
                    <a:pt x="14689" y="8735"/>
                  </a:lnTo>
                  <a:lnTo>
                    <a:pt x="14316" y="9211"/>
                  </a:lnTo>
                  <a:lnTo>
                    <a:pt x="14393" y="10107"/>
                  </a:lnTo>
                  <a:lnTo>
                    <a:pt x="14253" y="11907"/>
                  </a:lnTo>
                  <a:lnTo>
                    <a:pt x="13721" y="12250"/>
                  </a:lnTo>
                  <a:lnTo>
                    <a:pt x="13052" y="12413"/>
                  </a:lnTo>
                  <a:lnTo>
                    <a:pt x="12518" y="12413"/>
                  </a:lnTo>
                  <a:lnTo>
                    <a:pt x="12797" y="13110"/>
                  </a:lnTo>
                  <a:lnTo>
                    <a:pt x="12892" y="13690"/>
                  </a:lnTo>
                  <a:lnTo>
                    <a:pt x="13346" y="14286"/>
                  </a:lnTo>
                  <a:lnTo>
                    <a:pt x="13222" y="14998"/>
                  </a:lnTo>
                  <a:lnTo>
                    <a:pt x="12846" y="15382"/>
                  </a:lnTo>
                  <a:lnTo>
                    <a:pt x="12706" y="15994"/>
                  </a:lnTo>
                  <a:lnTo>
                    <a:pt x="13133" y="16695"/>
                  </a:lnTo>
                  <a:lnTo>
                    <a:pt x="13622" y="17295"/>
                  </a:lnTo>
                  <a:lnTo>
                    <a:pt x="13923" y="17861"/>
                  </a:lnTo>
                  <a:lnTo>
                    <a:pt x="15169" y="17936"/>
                  </a:lnTo>
                  <a:lnTo>
                    <a:pt x="15455" y="18798"/>
                  </a:lnTo>
                  <a:lnTo>
                    <a:pt x="15927" y="19278"/>
                  </a:lnTo>
                  <a:lnTo>
                    <a:pt x="16775" y="19353"/>
                  </a:lnTo>
                  <a:lnTo>
                    <a:pt x="17010" y="20064"/>
                  </a:lnTo>
                  <a:lnTo>
                    <a:pt x="17369" y="20583"/>
                  </a:lnTo>
                  <a:lnTo>
                    <a:pt x="17461" y="2160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5" name="Shape 4465"/>
            <p:cNvSpPr/>
            <p:nvPr/>
          </p:nvSpPr>
          <p:spPr>
            <a:xfrm>
              <a:off x="1739655" y="893965"/>
              <a:ext cx="900020" cy="741024"/>
            </a:xfrm>
            <a:custGeom>
              <a:avLst/>
              <a:gdLst/>
              <a:ahLst/>
              <a:cxnLst>
                <a:cxn ang="0">
                  <a:pos x="wd2" y="hd2"/>
                </a:cxn>
                <a:cxn ang="5400000">
                  <a:pos x="wd2" y="hd2"/>
                </a:cxn>
                <a:cxn ang="10800000">
                  <a:pos x="wd2" y="hd2"/>
                </a:cxn>
                <a:cxn ang="16200000">
                  <a:pos x="wd2" y="hd2"/>
                </a:cxn>
              </a:cxnLst>
              <a:rect l="0" t="0" r="r" b="b"/>
              <a:pathLst>
                <a:path w="21600" h="21600" extrusionOk="0">
                  <a:moveTo>
                    <a:pt x="3229" y="0"/>
                  </a:moveTo>
                  <a:lnTo>
                    <a:pt x="0" y="18133"/>
                  </a:lnTo>
                  <a:cubicBezTo>
                    <a:pt x="3351" y="18854"/>
                    <a:pt x="6713" y="19507"/>
                    <a:pt x="10082" y="20090"/>
                  </a:cubicBezTo>
                  <a:cubicBezTo>
                    <a:pt x="13368" y="20659"/>
                    <a:pt x="16661" y="21163"/>
                    <a:pt x="19960" y="21600"/>
                  </a:cubicBezTo>
                  <a:lnTo>
                    <a:pt x="21600" y="3346"/>
                  </a:lnTo>
                  <a:lnTo>
                    <a:pt x="3229"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6" name="Shape 4466"/>
            <p:cNvSpPr/>
            <p:nvPr/>
          </p:nvSpPr>
          <p:spPr>
            <a:xfrm>
              <a:off x="2596838" y="864837"/>
              <a:ext cx="900423" cy="603933"/>
            </a:xfrm>
            <a:custGeom>
              <a:avLst/>
              <a:gdLst/>
              <a:ahLst/>
              <a:cxnLst>
                <a:cxn ang="0">
                  <a:pos x="wd2" y="hd2"/>
                </a:cxn>
                <a:cxn ang="5400000">
                  <a:pos x="wd2" y="hd2"/>
                </a:cxn>
                <a:cxn ang="10800000">
                  <a:pos x="wd2" y="hd2"/>
                </a:cxn>
                <a:cxn ang="16200000">
                  <a:pos x="wd2" y="hd2"/>
                </a:cxn>
              </a:cxnLst>
              <a:rect l="0" t="0" r="r" b="b"/>
              <a:pathLst>
                <a:path w="21600" h="21600" extrusionOk="0">
                  <a:moveTo>
                    <a:pt x="1220" y="0"/>
                  </a:moveTo>
                  <a:lnTo>
                    <a:pt x="0" y="16615"/>
                  </a:lnTo>
                  <a:lnTo>
                    <a:pt x="11710" y="17818"/>
                  </a:lnTo>
                  <a:lnTo>
                    <a:pt x="12469" y="18312"/>
                  </a:lnTo>
                  <a:lnTo>
                    <a:pt x="13100" y="18503"/>
                  </a:lnTo>
                  <a:lnTo>
                    <a:pt x="13695" y="19343"/>
                  </a:lnTo>
                  <a:lnTo>
                    <a:pt x="14831" y="19517"/>
                  </a:lnTo>
                  <a:lnTo>
                    <a:pt x="15442" y="19844"/>
                  </a:lnTo>
                  <a:lnTo>
                    <a:pt x="16636" y="20735"/>
                  </a:lnTo>
                  <a:lnTo>
                    <a:pt x="17229" y="20561"/>
                  </a:lnTo>
                  <a:lnTo>
                    <a:pt x="18029" y="19803"/>
                  </a:lnTo>
                  <a:lnTo>
                    <a:pt x="18494" y="19610"/>
                  </a:lnTo>
                  <a:lnTo>
                    <a:pt x="18970" y="19977"/>
                  </a:lnTo>
                  <a:lnTo>
                    <a:pt x="19521" y="20172"/>
                  </a:lnTo>
                  <a:lnTo>
                    <a:pt x="20249" y="20300"/>
                  </a:lnTo>
                  <a:lnTo>
                    <a:pt x="21124" y="21083"/>
                  </a:lnTo>
                  <a:lnTo>
                    <a:pt x="21600" y="21600"/>
                  </a:lnTo>
                  <a:lnTo>
                    <a:pt x="21228" y="19808"/>
                  </a:lnTo>
                  <a:lnTo>
                    <a:pt x="21359" y="18598"/>
                  </a:lnTo>
                  <a:lnTo>
                    <a:pt x="21359" y="17078"/>
                  </a:lnTo>
                  <a:lnTo>
                    <a:pt x="20673" y="15544"/>
                  </a:lnTo>
                  <a:lnTo>
                    <a:pt x="21500" y="15719"/>
                  </a:lnTo>
                  <a:lnTo>
                    <a:pt x="21543" y="5243"/>
                  </a:lnTo>
                  <a:lnTo>
                    <a:pt x="21412" y="4253"/>
                  </a:lnTo>
                  <a:lnTo>
                    <a:pt x="21456" y="1591"/>
                  </a:lnTo>
                  <a:cubicBezTo>
                    <a:pt x="18158" y="1431"/>
                    <a:pt x="14861" y="1223"/>
                    <a:pt x="11566" y="967"/>
                  </a:cubicBezTo>
                  <a:cubicBezTo>
                    <a:pt x="8115" y="698"/>
                    <a:pt x="4666" y="375"/>
                    <a:pt x="1220" y="0"/>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7" name="Shape 4467"/>
            <p:cNvSpPr/>
            <p:nvPr/>
          </p:nvSpPr>
          <p:spPr>
            <a:xfrm>
              <a:off x="2568877" y="1320524"/>
              <a:ext cx="1049491" cy="523665"/>
            </a:xfrm>
            <a:custGeom>
              <a:avLst/>
              <a:gdLst/>
              <a:ahLst/>
              <a:cxnLst>
                <a:cxn ang="0">
                  <a:pos x="wd2" y="hd2"/>
                </a:cxn>
                <a:cxn ang="5400000">
                  <a:pos x="wd2" y="hd2"/>
                </a:cxn>
                <a:cxn ang="10800000">
                  <a:pos x="wd2" y="hd2"/>
                </a:cxn>
                <a:cxn ang="16200000">
                  <a:pos x="wd2" y="hd2"/>
                </a:cxn>
              </a:cxnLst>
              <a:rect l="0" t="0" r="r" b="b"/>
              <a:pathLst>
                <a:path w="21600" h="21598" extrusionOk="0">
                  <a:moveTo>
                    <a:pt x="21600" y="21598"/>
                  </a:moveTo>
                  <a:cubicBezTo>
                    <a:pt x="18799" y="21600"/>
                    <a:pt x="15998" y="21481"/>
                    <a:pt x="13200" y="21242"/>
                  </a:cubicBezTo>
                  <a:cubicBezTo>
                    <a:pt x="10355" y="20999"/>
                    <a:pt x="7514" y="20632"/>
                    <a:pt x="4677" y="20140"/>
                  </a:cubicBezTo>
                  <a:lnTo>
                    <a:pt x="4873" y="14332"/>
                  </a:lnTo>
                  <a:lnTo>
                    <a:pt x="0" y="12910"/>
                  </a:lnTo>
                  <a:lnTo>
                    <a:pt x="632" y="0"/>
                  </a:lnTo>
                  <a:lnTo>
                    <a:pt x="10656" y="1485"/>
                  </a:lnTo>
                  <a:lnTo>
                    <a:pt x="11302" y="2075"/>
                  </a:lnTo>
                  <a:lnTo>
                    <a:pt x="12077" y="2301"/>
                  </a:lnTo>
                  <a:lnTo>
                    <a:pt x="12504" y="3245"/>
                  </a:lnTo>
                  <a:lnTo>
                    <a:pt x="13629" y="3471"/>
                  </a:lnTo>
                  <a:lnTo>
                    <a:pt x="14939" y="4922"/>
                  </a:lnTo>
                  <a:lnTo>
                    <a:pt x="15519" y="4499"/>
                  </a:lnTo>
                  <a:lnTo>
                    <a:pt x="16172" y="3555"/>
                  </a:lnTo>
                  <a:lnTo>
                    <a:pt x="16694" y="3480"/>
                  </a:lnTo>
                  <a:lnTo>
                    <a:pt x="17117" y="4000"/>
                  </a:lnTo>
                  <a:lnTo>
                    <a:pt x="18073" y="4298"/>
                  </a:lnTo>
                  <a:lnTo>
                    <a:pt x="18974" y="5791"/>
                  </a:lnTo>
                  <a:lnTo>
                    <a:pt x="19074" y="7490"/>
                  </a:lnTo>
                  <a:lnTo>
                    <a:pt x="19432" y="8441"/>
                  </a:lnTo>
                  <a:lnTo>
                    <a:pt x="19432" y="9390"/>
                  </a:lnTo>
                  <a:lnTo>
                    <a:pt x="19706" y="10234"/>
                  </a:lnTo>
                  <a:lnTo>
                    <a:pt x="19780" y="11620"/>
                  </a:lnTo>
                  <a:lnTo>
                    <a:pt x="20030" y="12733"/>
                  </a:lnTo>
                  <a:lnTo>
                    <a:pt x="20368" y="13756"/>
                  </a:lnTo>
                  <a:lnTo>
                    <a:pt x="20294" y="14932"/>
                  </a:lnTo>
                  <a:lnTo>
                    <a:pt x="20294" y="16393"/>
                  </a:lnTo>
                  <a:lnTo>
                    <a:pt x="20507" y="17641"/>
                  </a:lnTo>
                  <a:lnTo>
                    <a:pt x="20862" y="18453"/>
                  </a:lnTo>
                  <a:lnTo>
                    <a:pt x="21059" y="19275"/>
                  </a:lnTo>
                  <a:lnTo>
                    <a:pt x="20984" y="20121"/>
                  </a:lnTo>
                  <a:cubicBezTo>
                    <a:pt x="21001" y="20477"/>
                    <a:pt x="21073" y="20813"/>
                    <a:pt x="21190" y="21082"/>
                  </a:cubicBezTo>
                  <a:cubicBezTo>
                    <a:pt x="21299" y="21330"/>
                    <a:pt x="21441" y="21510"/>
                    <a:pt x="21600" y="21598"/>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8" name="Shape 4468"/>
            <p:cNvSpPr/>
            <p:nvPr/>
          </p:nvSpPr>
          <p:spPr>
            <a:xfrm>
              <a:off x="3455743" y="1292256"/>
              <a:ext cx="773612" cy="5285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84" y="239"/>
                  </a:lnTo>
                  <a:lnTo>
                    <a:pt x="17538" y="345"/>
                  </a:lnTo>
                  <a:lnTo>
                    <a:pt x="18079" y="1664"/>
                  </a:lnTo>
                  <a:lnTo>
                    <a:pt x="17877" y="2780"/>
                  </a:lnTo>
                  <a:lnTo>
                    <a:pt x="17729" y="4240"/>
                  </a:lnTo>
                  <a:lnTo>
                    <a:pt x="18382" y="5740"/>
                  </a:lnTo>
                  <a:lnTo>
                    <a:pt x="19637" y="7098"/>
                  </a:lnTo>
                  <a:lnTo>
                    <a:pt x="20634" y="8173"/>
                  </a:lnTo>
                  <a:lnTo>
                    <a:pt x="20921" y="9415"/>
                  </a:lnTo>
                  <a:lnTo>
                    <a:pt x="21443" y="10161"/>
                  </a:lnTo>
                  <a:lnTo>
                    <a:pt x="21600" y="11096"/>
                  </a:lnTo>
                  <a:lnTo>
                    <a:pt x="21095" y="12007"/>
                  </a:lnTo>
                  <a:lnTo>
                    <a:pt x="20265" y="13144"/>
                  </a:lnTo>
                  <a:lnTo>
                    <a:pt x="19622" y="13293"/>
                  </a:lnTo>
                  <a:lnTo>
                    <a:pt x="19722" y="14309"/>
                  </a:lnTo>
                  <a:lnTo>
                    <a:pt x="18860" y="14902"/>
                  </a:lnTo>
                  <a:lnTo>
                    <a:pt x="18758" y="15741"/>
                  </a:lnTo>
                  <a:lnTo>
                    <a:pt x="18554" y="17602"/>
                  </a:lnTo>
                  <a:lnTo>
                    <a:pt x="18096" y="18441"/>
                  </a:lnTo>
                  <a:lnTo>
                    <a:pt x="17775" y="19901"/>
                  </a:lnTo>
                  <a:lnTo>
                    <a:pt x="17540" y="21600"/>
                  </a:lnTo>
                  <a:lnTo>
                    <a:pt x="17049" y="20926"/>
                  </a:lnTo>
                  <a:lnTo>
                    <a:pt x="16759" y="19935"/>
                  </a:lnTo>
                  <a:lnTo>
                    <a:pt x="16275" y="19226"/>
                  </a:lnTo>
                  <a:lnTo>
                    <a:pt x="3250" y="19348"/>
                  </a:lnTo>
                  <a:lnTo>
                    <a:pt x="2798" y="18357"/>
                  </a:lnTo>
                  <a:lnTo>
                    <a:pt x="2594" y="17216"/>
                  </a:lnTo>
                  <a:lnTo>
                    <a:pt x="2702" y="14635"/>
                  </a:lnTo>
                  <a:lnTo>
                    <a:pt x="2044" y="13327"/>
                  </a:lnTo>
                  <a:lnTo>
                    <a:pt x="1828" y="11363"/>
                  </a:lnTo>
                  <a:lnTo>
                    <a:pt x="1475" y="10652"/>
                  </a:lnTo>
                  <a:lnTo>
                    <a:pt x="1460" y="9518"/>
                  </a:lnTo>
                  <a:lnTo>
                    <a:pt x="917" y="8701"/>
                  </a:lnTo>
                  <a:lnTo>
                    <a:pt x="866" y="6538"/>
                  </a:lnTo>
                  <a:lnTo>
                    <a:pt x="509" y="5013"/>
                  </a:lnTo>
                  <a:lnTo>
                    <a:pt x="730" y="2043"/>
                  </a:lnTo>
                  <a:lnTo>
                    <a:pt x="0"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69" name="Shape 4469"/>
            <p:cNvSpPr/>
            <p:nvPr/>
          </p:nvSpPr>
          <p:spPr>
            <a:xfrm>
              <a:off x="3884826" y="762336"/>
              <a:ext cx="661348" cy="696128"/>
            </a:xfrm>
            <a:custGeom>
              <a:avLst/>
              <a:gdLst/>
              <a:ahLst/>
              <a:cxnLst>
                <a:cxn ang="0">
                  <a:pos x="wd2" y="hd2"/>
                </a:cxn>
                <a:cxn ang="5400000">
                  <a:pos x="wd2" y="hd2"/>
                </a:cxn>
                <a:cxn ang="10800000">
                  <a:pos x="wd2" y="hd2"/>
                </a:cxn>
                <a:cxn ang="16200000">
                  <a:pos x="wd2" y="hd2"/>
                </a:cxn>
              </a:cxnLst>
              <a:rect l="0" t="0" r="r" b="b"/>
              <a:pathLst>
                <a:path w="21600" h="21600" extrusionOk="0">
                  <a:moveTo>
                    <a:pt x="21600" y="6510"/>
                  </a:moveTo>
                  <a:cubicBezTo>
                    <a:pt x="21458" y="6661"/>
                    <a:pt x="21316" y="6811"/>
                    <a:pt x="21174" y="6961"/>
                  </a:cubicBezTo>
                  <a:cubicBezTo>
                    <a:pt x="21032" y="7111"/>
                    <a:pt x="20890" y="7261"/>
                    <a:pt x="20748" y="7411"/>
                  </a:cubicBezTo>
                  <a:lnTo>
                    <a:pt x="20422" y="8309"/>
                  </a:lnTo>
                  <a:lnTo>
                    <a:pt x="20096" y="9416"/>
                  </a:lnTo>
                  <a:lnTo>
                    <a:pt x="19181" y="9940"/>
                  </a:lnTo>
                  <a:lnTo>
                    <a:pt x="18465" y="10518"/>
                  </a:lnTo>
                  <a:lnTo>
                    <a:pt x="18135" y="11655"/>
                  </a:lnTo>
                  <a:lnTo>
                    <a:pt x="17746" y="12443"/>
                  </a:lnTo>
                  <a:lnTo>
                    <a:pt x="17174" y="12391"/>
                  </a:lnTo>
                  <a:lnTo>
                    <a:pt x="17455" y="11136"/>
                  </a:lnTo>
                  <a:lnTo>
                    <a:pt x="18269" y="9981"/>
                  </a:lnTo>
                  <a:lnTo>
                    <a:pt x="19228" y="9202"/>
                  </a:lnTo>
                  <a:lnTo>
                    <a:pt x="19540" y="8591"/>
                  </a:lnTo>
                  <a:lnTo>
                    <a:pt x="18972" y="8199"/>
                  </a:lnTo>
                  <a:lnTo>
                    <a:pt x="18758" y="7239"/>
                  </a:lnTo>
                  <a:lnTo>
                    <a:pt x="18480" y="6017"/>
                  </a:lnTo>
                  <a:lnTo>
                    <a:pt x="18011" y="5617"/>
                  </a:lnTo>
                  <a:lnTo>
                    <a:pt x="17199" y="5137"/>
                  </a:lnTo>
                  <a:lnTo>
                    <a:pt x="16447" y="4690"/>
                  </a:lnTo>
                  <a:lnTo>
                    <a:pt x="16075" y="4350"/>
                  </a:lnTo>
                  <a:lnTo>
                    <a:pt x="15072" y="4060"/>
                  </a:lnTo>
                  <a:lnTo>
                    <a:pt x="14314" y="3808"/>
                  </a:lnTo>
                  <a:lnTo>
                    <a:pt x="13780" y="3357"/>
                  </a:lnTo>
                  <a:lnTo>
                    <a:pt x="13265" y="3120"/>
                  </a:lnTo>
                  <a:lnTo>
                    <a:pt x="12659" y="3128"/>
                  </a:lnTo>
                  <a:lnTo>
                    <a:pt x="12046" y="2910"/>
                  </a:lnTo>
                  <a:lnTo>
                    <a:pt x="10958" y="2906"/>
                  </a:lnTo>
                  <a:lnTo>
                    <a:pt x="10007" y="2292"/>
                  </a:lnTo>
                  <a:lnTo>
                    <a:pt x="8875" y="1568"/>
                  </a:lnTo>
                  <a:lnTo>
                    <a:pt x="7891" y="1624"/>
                  </a:lnTo>
                  <a:lnTo>
                    <a:pt x="7294" y="1239"/>
                  </a:lnTo>
                  <a:lnTo>
                    <a:pt x="7720" y="688"/>
                  </a:lnTo>
                  <a:lnTo>
                    <a:pt x="7511" y="17"/>
                  </a:lnTo>
                  <a:lnTo>
                    <a:pt x="6781" y="0"/>
                  </a:lnTo>
                  <a:lnTo>
                    <a:pt x="5931" y="489"/>
                  </a:lnTo>
                  <a:lnTo>
                    <a:pt x="5309" y="713"/>
                  </a:lnTo>
                  <a:lnTo>
                    <a:pt x="4709" y="883"/>
                  </a:lnTo>
                  <a:lnTo>
                    <a:pt x="4052" y="1166"/>
                  </a:lnTo>
                  <a:lnTo>
                    <a:pt x="2830" y="1563"/>
                  </a:lnTo>
                  <a:lnTo>
                    <a:pt x="2257" y="1841"/>
                  </a:lnTo>
                  <a:lnTo>
                    <a:pt x="2319" y="4565"/>
                  </a:lnTo>
                  <a:lnTo>
                    <a:pt x="1541" y="5049"/>
                  </a:lnTo>
                  <a:lnTo>
                    <a:pt x="0" y="5216"/>
                  </a:lnTo>
                  <a:lnTo>
                    <a:pt x="472" y="6231"/>
                  </a:lnTo>
                  <a:lnTo>
                    <a:pt x="584" y="7101"/>
                  </a:lnTo>
                  <a:lnTo>
                    <a:pt x="1212" y="7828"/>
                  </a:lnTo>
                  <a:lnTo>
                    <a:pt x="1033" y="8465"/>
                  </a:lnTo>
                  <a:lnTo>
                    <a:pt x="432" y="9026"/>
                  </a:lnTo>
                  <a:lnTo>
                    <a:pt x="256" y="9843"/>
                  </a:lnTo>
                  <a:lnTo>
                    <a:pt x="2093" y="12511"/>
                  </a:lnTo>
                  <a:lnTo>
                    <a:pt x="3578" y="12511"/>
                  </a:lnTo>
                  <a:lnTo>
                    <a:pt x="3859" y="13525"/>
                  </a:lnTo>
                  <a:lnTo>
                    <a:pt x="4628" y="14200"/>
                  </a:lnTo>
                  <a:lnTo>
                    <a:pt x="5604" y="14306"/>
                  </a:lnTo>
                  <a:lnTo>
                    <a:pt x="5847" y="15160"/>
                  </a:lnTo>
                  <a:lnTo>
                    <a:pt x="6381" y="15896"/>
                  </a:lnTo>
                  <a:lnTo>
                    <a:pt x="6337" y="16908"/>
                  </a:lnTo>
                  <a:lnTo>
                    <a:pt x="7069" y="17861"/>
                  </a:lnTo>
                  <a:lnTo>
                    <a:pt x="6523" y="19644"/>
                  </a:lnTo>
                  <a:lnTo>
                    <a:pt x="7367" y="20902"/>
                  </a:lnTo>
                  <a:lnTo>
                    <a:pt x="8385" y="21600"/>
                  </a:lnTo>
                  <a:lnTo>
                    <a:pt x="19534" y="21359"/>
                  </a:lnTo>
                  <a:lnTo>
                    <a:pt x="19358" y="20765"/>
                  </a:lnTo>
                  <a:lnTo>
                    <a:pt x="19872" y="19845"/>
                  </a:lnTo>
                  <a:lnTo>
                    <a:pt x="19579" y="18481"/>
                  </a:lnTo>
                  <a:lnTo>
                    <a:pt x="19070" y="17361"/>
                  </a:lnTo>
                  <a:lnTo>
                    <a:pt x="18951" y="16355"/>
                  </a:lnTo>
                  <a:lnTo>
                    <a:pt x="18772" y="15244"/>
                  </a:lnTo>
                  <a:lnTo>
                    <a:pt x="18772" y="13971"/>
                  </a:lnTo>
                  <a:lnTo>
                    <a:pt x="19070" y="13109"/>
                  </a:lnTo>
                  <a:lnTo>
                    <a:pt x="19467" y="12642"/>
                  </a:lnTo>
                  <a:lnTo>
                    <a:pt x="20001" y="12251"/>
                  </a:lnTo>
                  <a:lnTo>
                    <a:pt x="20177" y="11411"/>
                  </a:lnTo>
                  <a:lnTo>
                    <a:pt x="20453" y="10663"/>
                  </a:lnTo>
                  <a:lnTo>
                    <a:pt x="21202" y="8656"/>
                  </a:lnTo>
                  <a:lnTo>
                    <a:pt x="21600" y="651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0" name="Shape 4470"/>
            <p:cNvSpPr/>
            <p:nvPr/>
          </p:nvSpPr>
          <p:spPr>
            <a:xfrm>
              <a:off x="4151294" y="640311"/>
              <a:ext cx="981003" cy="898634"/>
            </a:xfrm>
            <a:custGeom>
              <a:avLst/>
              <a:gdLst/>
              <a:ahLst/>
              <a:cxnLst>
                <a:cxn ang="0">
                  <a:pos x="wd2" y="hd2"/>
                </a:cxn>
                <a:cxn ang="5400000">
                  <a:pos x="wd2" y="hd2"/>
                </a:cxn>
                <a:cxn ang="10800000">
                  <a:pos x="wd2" y="hd2"/>
                </a:cxn>
                <a:cxn ang="16200000">
                  <a:pos x="wd2" y="hd2"/>
                </a:cxn>
              </a:cxnLst>
              <a:rect l="0" t="0" r="r" b="b"/>
              <a:pathLst>
                <a:path w="21600" h="21600" extrusionOk="0">
                  <a:moveTo>
                    <a:pt x="19920" y="20917"/>
                  </a:moveTo>
                  <a:lnTo>
                    <a:pt x="15488" y="21513"/>
                  </a:lnTo>
                  <a:lnTo>
                    <a:pt x="15459" y="21121"/>
                  </a:lnTo>
                  <a:lnTo>
                    <a:pt x="9753" y="21600"/>
                  </a:lnTo>
                  <a:lnTo>
                    <a:pt x="10722" y="20595"/>
                  </a:lnTo>
                  <a:lnTo>
                    <a:pt x="11451" y="18749"/>
                  </a:lnTo>
                  <a:lnTo>
                    <a:pt x="11492" y="16692"/>
                  </a:lnTo>
                  <a:lnTo>
                    <a:pt x="11348" y="16084"/>
                  </a:lnTo>
                  <a:lnTo>
                    <a:pt x="10973" y="15570"/>
                  </a:lnTo>
                  <a:lnTo>
                    <a:pt x="10531" y="14914"/>
                  </a:lnTo>
                  <a:lnTo>
                    <a:pt x="10383" y="14363"/>
                  </a:lnTo>
                  <a:lnTo>
                    <a:pt x="10318" y="13729"/>
                  </a:lnTo>
                  <a:lnTo>
                    <a:pt x="10079" y="13292"/>
                  </a:lnTo>
                  <a:lnTo>
                    <a:pt x="10594" y="12349"/>
                  </a:lnTo>
                  <a:lnTo>
                    <a:pt x="10675" y="11534"/>
                  </a:lnTo>
                  <a:lnTo>
                    <a:pt x="10474" y="10949"/>
                  </a:lnTo>
                  <a:lnTo>
                    <a:pt x="10604" y="10303"/>
                  </a:lnTo>
                  <a:lnTo>
                    <a:pt x="11379" y="9700"/>
                  </a:lnTo>
                  <a:lnTo>
                    <a:pt x="11860" y="9170"/>
                  </a:lnTo>
                  <a:lnTo>
                    <a:pt x="12203" y="8662"/>
                  </a:lnTo>
                  <a:lnTo>
                    <a:pt x="12521" y="8179"/>
                  </a:lnTo>
                  <a:cubicBezTo>
                    <a:pt x="12532" y="8248"/>
                    <a:pt x="12542" y="8317"/>
                    <a:pt x="12553" y="8385"/>
                  </a:cubicBezTo>
                  <a:cubicBezTo>
                    <a:pt x="12563" y="8454"/>
                    <a:pt x="12574" y="8523"/>
                    <a:pt x="12584" y="8592"/>
                  </a:cubicBezTo>
                  <a:cubicBezTo>
                    <a:pt x="12606" y="8729"/>
                    <a:pt x="12627" y="8867"/>
                    <a:pt x="12648" y="9005"/>
                  </a:cubicBezTo>
                  <a:lnTo>
                    <a:pt x="12794" y="9741"/>
                  </a:lnTo>
                  <a:lnTo>
                    <a:pt x="13217" y="9247"/>
                  </a:lnTo>
                  <a:lnTo>
                    <a:pt x="13036" y="7964"/>
                  </a:lnTo>
                  <a:lnTo>
                    <a:pt x="13421" y="7501"/>
                  </a:lnTo>
                  <a:lnTo>
                    <a:pt x="13756" y="6812"/>
                  </a:lnTo>
                  <a:lnTo>
                    <a:pt x="13584" y="6330"/>
                  </a:lnTo>
                  <a:lnTo>
                    <a:pt x="13878" y="5932"/>
                  </a:lnTo>
                  <a:lnTo>
                    <a:pt x="13438" y="5901"/>
                  </a:lnTo>
                  <a:lnTo>
                    <a:pt x="13542" y="5398"/>
                  </a:lnTo>
                  <a:lnTo>
                    <a:pt x="13073" y="5031"/>
                  </a:lnTo>
                  <a:lnTo>
                    <a:pt x="12357" y="4882"/>
                  </a:lnTo>
                  <a:lnTo>
                    <a:pt x="11840" y="4845"/>
                  </a:lnTo>
                  <a:lnTo>
                    <a:pt x="11270" y="5338"/>
                  </a:lnTo>
                  <a:lnTo>
                    <a:pt x="10502" y="5599"/>
                  </a:lnTo>
                  <a:lnTo>
                    <a:pt x="9930" y="5731"/>
                  </a:lnTo>
                  <a:lnTo>
                    <a:pt x="9849" y="6456"/>
                  </a:lnTo>
                  <a:lnTo>
                    <a:pt x="9509" y="6829"/>
                  </a:lnTo>
                  <a:lnTo>
                    <a:pt x="9511" y="7461"/>
                  </a:lnTo>
                  <a:lnTo>
                    <a:pt x="9100" y="7419"/>
                  </a:lnTo>
                  <a:lnTo>
                    <a:pt x="9037" y="6897"/>
                  </a:lnTo>
                  <a:lnTo>
                    <a:pt x="9231" y="6434"/>
                  </a:lnTo>
                  <a:lnTo>
                    <a:pt x="9162" y="5939"/>
                  </a:lnTo>
                  <a:lnTo>
                    <a:pt x="8578" y="6303"/>
                  </a:lnTo>
                  <a:lnTo>
                    <a:pt x="7944" y="6785"/>
                  </a:lnTo>
                  <a:lnTo>
                    <a:pt x="7556" y="7481"/>
                  </a:lnTo>
                  <a:lnTo>
                    <a:pt x="7051" y="9526"/>
                  </a:lnTo>
                  <a:lnTo>
                    <a:pt x="6719" y="9265"/>
                  </a:lnTo>
                  <a:lnTo>
                    <a:pt x="6500" y="7706"/>
                  </a:lnTo>
                  <a:lnTo>
                    <a:pt x="5249" y="6829"/>
                  </a:lnTo>
                  <a:lnTo>
                    <a:pt x="4898" y="6476"/>
                  </a:lnTo>
                  <a:lnTo>
                    <a:pt x="3756" y="6043"/>
                  </a:lnTo>
                  <a:lnTo>
                    <a:pt x="3168" y="5563"/>
                  </a:lnTo>
                  <a:lnTo>
                    <a:pt x="2419" y="5539"/>
                  </a:lnTo>
                  <a:lnTo>
                    <a:pt x="1903" y="5409"/>
                  </a:lnTo>
                  <a:lnTo>
                    <a:pt x="1211" y="5279"/>
                  </a:lnTo>
                  <a:lnTo>
                    <a:pt x="0" y="4291"/>
                  </a:lnTo>
                  <a:lnTo>
                    <a:pt x="388" y="4078"/>
                  </a:lnTo>
                  <a:lnTo>
                    <a:pt x="558" y="3577"/>
                  </a:lnTo>
                  <a:lnTo>
                    <a:pt x="945" y="3118"/>
                  </a:lnTo>
                  <a:lnTo>
                    <a:pt x="1462" y="3132"/>
                  </a:lnTo>
                  <a:lnTo>
                    <a:pt x="1847" y="2770"/>
                  </a:lnTo>
                  <a:lnTo>
                    <a:pt x="2582" y="2716"/>
                  </a:lnTo>
                  <a:lnTo>
                    <a:pt x="3057" y="2509"/>
                  </a:lnTo>
                  <a:lnTo>
                    <a:pt x="3484" y="2170"/>
                  </a:lnTo>
                  <a:lnTo>
                    <a:pt x="3566" y="1533"/>
                  </a:lnTo>
                  <a:lnTo>
                    <a:pt x="4246" y="1331"/>
                  </a:lnTo>
                  <a:lnTo>
                    <a:pt x="4313" y="945"/>
                  </a:lnTo>
                  <a:lnTo>
                    <a:pt x="4550" y="534"/>
                  </a:lnTo>
                  <a:lnTo>
                    <a:pt x="5224" y="117"/>
                  </a:lnTo>
                  <a:lnTo>
                    <a:pt x="5781" y="0"/>
                  </a:lnTo>
                  <a:lnTo>
                    <a:pt x="6151" y="745"/>
                  </a:lnTo>
                  <a:lnTo>
                    <a:pt x="5645" y="924"/>
                  </a:lnTo>
                  <a:lnTo>
                    <a:pt x="5260" y="1270"/>
                  </a:lnTo>
                  <a:lnTo>
                    <a:pt x="4967" y="1516"/>
                  </a:lnTo>
                  <a:lnTo>
                    <a:pt x="4756" y="1862"/>
                  </a:lnTo>
                  <a:lnTo>
                    <a:pt x="4586" y="2671"/>
                  </a:lnTo>
                  <a:lnTo>
                    <a:pt x="4465" y="3282"/>
                  </a:lnTo>
                  <a:lnTo>
                    <a:pt x="4932" y="3326"/>
                  </a:lnTo>
                  <a:lnTo>
                    <a:pt x="5053" y="2860"/>
                  </a:lnTo>
                  <a:lnTo>
                    <a:pt x="5292" y="2394"/>
                  </a:lnTo>
                  <a:lnTo>
                    <a:pt x="5744" y="2540"/>
                  </a:lnTo>
                  <a:lnTo>
                    <a:pt x="6293" y="3057"/>
                  </a:lnTo>
                  <a:lnTo>
                    <a:pt x="6974" y="3366"/>
                  </a:lnTo>
                  <a:lnTo>
                    <a:pt x="7080" y="4022"/>
                  </a:lnTo>
                  <a:lnTo>
                    <a:pt x="7662" y="3890"/>
                  </a:lnTo>
                  <a:lnTo>
                    <a:pt x="8384" y="3936"/>
                  </a:lnTo>
                  <a:lnTo>
                    <a:pt x="9021" y="4197"/>
                  </a:lnTo>
                  <a:lnTo>
                    <a:pt x="9297" y="3561"/>
                  </a:lnTo>
                  <a:lnTo>
                    <a:pt x="9616" y="3256"/>
                  </a:lnTo>
                  <a:lnTo>
                    <a:pt x="9974" y="3009"/>
                  </a:lnTo>
                  <a:lnTo>
                    <a:pt x="11348" y="2733"/>
                  </a:lnTo>
                  <a:lnTo>
                    <a:pt x="12023" y="2514"/>
                  </a:lnTo>
                  <a:lnTo>
                    <a:pt x="12222" y="2032"/>
                  </a:lnTo>
                  <a:lnTo>
                    <a:pt x="12768" y="1858"/>
                  </a:lnTo>
                  <a:lnTo>
                    <a:pt x="12806" y="2889"/>
                  </a:lnTo>
                  <a:lnTo>
                    <a:pt x="13296" y="3554"/>
                  </a:lnTo>
                  <a:lnTo>
                    <a:pt x="13693" y="3351"/>
                  </a:lnTo>
                  <a:lnTo>
                    <a:pt x="14759" y="3044"/>
                  </a:lnTo>
                  <a:lnTo>
                    <a:pt x="14893" y="3890"/>
                  </a:lnTo>
                  <a:lnTo>
                    <a:pt x="15291" y="4269"/>
                  </a:lnTo>
                  <a:lnTo>
                    <a:pt x="16013" y="4837"/>
                  </a:lnTo>
                  <a:lnTo>
                    <a:pt x="16440" y="4400"/>
                  </a:lnTo>
                  <a:lnTo>
                    <a:pt x="16997" y="4612"/>
                  </a:lnTo>
                  <a:lnTo>
                    <a:pt x="17036" y="5118"/>
                  </a:lnTo>
                  <a:lnTo>
                    <a:pt x="16421" y="5184"/>
                  </a:lnTo>
                  <a:lnTo>
                    <a:pt x="15596" y="5098"/>
                  </a:lnTo>
                  <a:lnTo>
                    <a:pt x="14649" y="4908"/>
                  </a:lnTo>
                  <a:lnTo>
                    <a:pt x="14168" y="4992"/>
                  </a:lnTo>
                  <a:lnTo>
                    <a:pt x="14376" y="5664"/>
                  </a:lnTo>
                  <a:lnTo>
                    <a:pt x="15027" y="6271"/>
                  </a:lnTo>
                  <a:lnTo>
                    <a:pt x="15767" y="6823"/>
                  </a:lnTo>
                  <a:lnTo>
                    <a:pt x="16754" y="6823"/>
                  </a:lnTo>
                  <a:lnTo>
                    <a:pt x="17071" y="7242"/>
                  </a:lnTo>
                  <a:lnTo>
                    <a:pt x="17663" y="7154"/>
                  </a:lnTo>
                  <a:lnTo>
                    <a:pt x="18036" y="7909"/>
                  </a:lnTo>
                  <a:lnTo>
                    <a:pt x="18157" y="8410"/>
                  </a:lnTo>
                  <a:lnTo>
                    <a:pt x="17844" y="8581"/>
                  </a:lnTo>
                  <a:lnTo>
                    <a:pt x="17802" y="9053"/>
                  </a:lnTo>
                  <a:lnTo>
                    <a:pt x="18068" y="9797"/>
                  </a:lnTo>
                  <a:lnTo>
                    <a:pt x="18227" y="10365"/>
                  </a:lnTo>
                  <a:lnTo>
                    <a:pt x="18135" y="10988"/>
                  </a:lnTo>
                  <a:lnTo>
                    <a:pt x="17829" y="11566"/>
                  </a:lnTo>
                  <a:lnTo>
                    <a:pt x="17832" y="12172"/>
                  </a:lnTo>
                  <a:lnTo>
                    <a:pt x="17365" y="12392"/>
                  </a:lnTo>
                  <a:lnTo>
                    <a:pt x="16967" y="12724"/>
                  </a:lnTo>
                  <a:lnTo>
                    <a:pt x="16952" y="13380"/>
                  </a:lnTo>
                  <a:lnTo>
                    <a:pt x="17332" y="13684"/>
                  </a:lnTo>
                  <a:lnTo>
                    <a:pt x="18398" y="13784"/>
                  </a:lnTo>
                  <a:lnTo>
                    <a:pt x="18791" y="13283"/>
                  </a:lnTo>
                  <a:lnTo>
                    <a:pt x="18339" y="12823"/>
                  </a:lnTo>
                  <a:lnTo>
                    <a:pt x="18775" y="12348"/>
                  </a:lnTo>
                  <a:lnTo>
                    <a:pt x="19481" y="12218"/>
                  </a:lnTo>
                  <a:lnTo>
                    <a:pt x="19948" y="11955"/>
                  </a:lnTo>
                  <a:lnTo>
                    <a:pt x="20576" y="12452"/>
                  </a:lnTo>
                  <a:lnTo>
                    <a:pt x="20843" y="13298"/>
                  </a:lnTo>
                  <a:lnTo>
                    <a:pt x="20964" y="14211"/>
                  </a:lnTo>
                  <a:lnTo>
                    <a:pt x="21044" y="14716"/>
                  </a:lnTo>
                  <a:lnTo>
                    <a:pt x="21108" y="15549"/>
                  </a:lnTo>
                  <a:lnTo>
                    <a:pt x="21426" y="16112"/>
                  </a:lnTo>
                  <a:lnTo>
                    <a:pt x="21600" y="16651"/>
                  </a:lnTo>
                  <a:lnTo>
                    <a:pt x="21481" y="17104"/>
                  </a:lnTo>
                  <a:lnTo>
                    <a:pt x="21361" y="17622"/>
                  </a:lnTo>
                  <a:lnTo>
                    <a:pt x="20870" y="17693"/>
                  </a:lnTo>
                  <a:lnTo>
                    <a:pt x="20644" y="18128"/>
                  </a:lnTo>
                  <a:lnTo>
                    <a:pt x="20651" y="19241"/>
                  </a:lnTo>
                  <a:lnTo>
                    <a:pt x="20467" y="19778"/>
                  </a:lnTo>
                  <a:lnTo>
                    <a:pt x="19920" y="20917"/>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1" name="Shape 4471"/>
            <p:cNvSpPr/>
            <p:nvPr/>
          </p:nvSpPr>
          <p:spPr>
            <a:xfrm>
              <a:off x="4080045" y="1444610"/>
              <a:ext cx="495861" cy="872463"/>
            </a:xfrm>
            <a:custGeom>
              <a:avLst/>
              <a:gdLst/>
              <a:ahLst/>
              <a:cxnLst>
                <a:cxn ang="0">
                  <a:pos x="wd2" y="hd2"/>
                </a:cxn>
                <a:cxn ang="5400000">
                  <a:pos x="wd2" y="hd2"/>
                </a:cxn>
                <a:cxn ang="10800000">
                  <a:pos x="wd2" y="hd2"/>
                </a:cxn>
                <a:cxn ang="16200000">
                  <a:pos x="wd2" y="hd2"/>
                </a:cxn>
              </a:cxnLst>
              <a:rect l="0" t="0" r="r" b="b"/>
              <a:pathLst>
                <a:path w="21600" h="21600" extrusionOk="0">
                  <a:moveTo>
                    <a:pt x="17586" y="0"/>
                  </a:moveTo>
                  <a:lnTo>
                    <a:pt x="2288" y="248"/>
                  </a:lnTo>
                  <a:lnTo>
                    <a:pt x="4820" y="1312"/>
                  </a:lnTo>
                  <a:lnTo>
                    <a:pt x="5388" y="2213"/>
                  </a:lnTo>
                  <a:lnTo>
                    <a:pt x="6365" y="2618"/>
                  </a:lnTo>
                  <a:lnTo>
                    <a:pt x="6110" y="3011"/>
                  </a:lnTo>
                  <a:lnTo>
                    <a:pt x="4441" y="3926"/>
                  </a:lnTo>
                  <a:lnTo>
                    <a:pt x="3391" y="4120"/>
                  </a:lnTo>
                  <a:lnTo>
                    <a:pt x="3242" y="4717"/>
                  </a:lnTo>
                  <a:lnTo>
                    <a:pt x="1894" y="5152"/>
                  </a:lnTo>
                  <a:lnTo>
                    <a:pt x="1471" y="6755"/>
                  </a:lnTo>
                  <a:lnTo>
                    <a:pt x="793" y="7171"/>
                  </a:lnTo>
                  <a:lnTo>
                    <a:pt x="62" y="8703"/>
                  </a:lnTo>
                  <a:lnTo>
                    <a:pt x="0" y="9573"/>
                  </a:lnTo>
                  <a:lnTo>
                    <a:pt x="317" y="10156"/>
                  </a:lnTo>
                  <a:lnTo>
                    <a:pt x="317" y="10787"/>
                  </a:lnTo>
                  <a:lnTo>
                    <a:pt x="529" y="11493"/>
                  </a:lnTo>
                  <a:lnTo>
                    <a:pt x="2006" y="12063"/>
                  </a:lnTo>
                  <a:lnTo>
                    <a:pt x="2850" y="12379"/>
                  </a:lnTo>
                  <a:lnTo>
                    <a:pt x="3963" y="13132"/>
                  </a:lnTo>
                  <a:lnTo>
                    <a:pt x="4566" y="13606"/>
                  </a:lnTo>
                  <a:lnTo>
                    <a:pt x="5360" y="14083"/>
                  </a:lnTo>
                  <a:lnTo>
                    <a:pt x="6864" y="14128"/>
                  </a:lnTo>
                  <a:lnTo>
                    <a:pt x="7490" y="14583"/>
                  </a:lnTo>
                  <a:lnTo>
                    <a:pt x="7775" y="15421"/>
                  </a:lnTo>
                  <a:lnTo>
                    <a:pt x="6847" y="16036"/>
                  </a:lnTo>
                  <a:lnTo>
                    <a:pt x="6794" y="16577"/>
                  </a:lnTo>
                  <a:lnTo>
                    <a:pt x="7483" y="17252"/>
                  </a:lnTo>
                  <a:lnTo>
                    <a:pt x="9006" y="17928"/>
                  </a:lnTo>
                  <a:lnTo>
                    <a:pt x="10059" y="18545"/>
                  </a:lnTo>
                  <a:lnTo>
                    <a:pt x="10957" y="18771"/>
                  </a:lnTo>
                  <a:lnTo>
                    <a:pt x="11116" y="19336"/>
                  </a:lnTo>
                  <a:lnTo>
                    <a:pt x="10748" y="20028"/>
                  </a:lnTo>
                  <a:lnTo>
                    <a:pt x="11301" y="20704"/>
                  </a:lnTo>
                  <a:lnTo>
                    <a:pt x="12255" y="21242"/>
                  </a:lnTo>
                  <a:lnTo>
                    <a:pt x="13563" y="21600"/>
                  </a:lnTo>
                  <a:lnTo>
                    <a:pt x="14318" y="21079"/>
                  </a:lnTo>
                  <a:lnTo>
                    <a:pt x="14553" y="20569"/>
                  </a:lnTo>
                  <a:lnTo>
                    <a:pt x="15398" y="20642"/>
                  </a:lnTo>
                  <a:lnTo>
                    <a:pt x="16268" y="21139"/>
                  </a:lnTo>
                  <a:lnTo>
                    <a:pt x="17351" y="20883"/>
                  </a:lnTo>
                  <a:lnTo>
                    <a:pt x="17351" y="20164"/>
                  </a:lnTo>
                  <a:lnTo>
                    <a:pt x="18994" y="19960"/>
                  </a:lnTo>
                  <a:lnTo>
                    <a:pt x="19464" y="19292"/>
                  </a:lnTo>
                  <a:lnTo>
                    <a:pt x="19491" y="18167"/>
                  </a:lnTo>
                  <a:lnTo>
                    <a:pt x="19491" y="17314"/>
                  </a:lnTo>
                  <a:lnTo>
                    <a:pt x="19650" y="16836"/>
                  </a:lnTo>
                  <a:lnTo>
                    <a:pt x="20120" y="16356"/>
                  </a:lnTo>
                  <a:lnTo>
                    <a:pt x="20252" y="15680"/>
                  </a:lnTo>
                  <a:lnTo>
                    <a:pt x="21017" y="15082"/>
                  </a:lnTo>
                  <a:lnTo>
                    <a:pt x="21521" y="14555"/>
                  </a:lnTo>
                  <a:lnTo>
                    <a:pt x="21600" y="13838"/>
                  </a:lnTo>
                  <a:lnTo>
                    <a:pt x="21524" y="13211"/>
                  </a:lnTo>
                  <a:lnTo>
                    <a:pt x="20974" y="12558"/>
                  </a:lnTo>
                  <a:lnTo>
                    <a:pt x="20789" y="11519"/>
                  </a:lnTo>
                  <a:lnTo>
                    <a:pt x="19779" y="2436"/>
                  </a:lnTo>
                  <a:lnTo>
                    <a:pt x="18679" y="1544"/>
                  </a:lnTo>
                  <a:lnTo>
                    <a:pt x="17586"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2" name="Shape 4472"/>
            <p:cNvSpPr/>
            <p:nvPr/>
          </p:nvSpPr>
          <p:spPr>
            <a:xfrm>
              <a:off x="4522132" y="1514060"/>
              <a:ext cx="377690" cy="671619"/>
            </a:xfrm>
            <a:custGeom>
              <a:avLst/>
              <a:gdLst/>
              <a:ahLst/>
              <a:cxnLst>
                <a:cxn ang="0">
                  <a:pos x="wd2" y="hd2"/>
                </a:cxn>
                <a:cxn ang="5400000">
                  <a:pos x="wd2" y="hd2"/>
                </a:cxn>
                <a:cxn ang="10800000">
                  <a:pos x="wd2" y="hd2"/>
                </a:cxn>
                <a:cxn ang="16200000">
                  <a:pos x="wd2" y="hd2"/>
                </a:cxn>
              </a:cxnLst>
              <a:rect l="0" t="0" r="r" b="b"/>
              <a:pathLst>
                <a:path w="21600" h="21600" extrusionOk="0">
                  <a:moveTo>
                    <a:pt x="371" y="813"/>
                  </a:moveTo>
                  <a:lnTo>
                    <a:pt x="2024" y="1221"/>
                  </a:lnTo>
                  <a:lnTo>
                    <a:pt x="3737" y="1242"/>
                  </a:lnTo>
                  <a:lnTo>
                    <a:pt x="4885" y="603"/>
                  </a:lnTo>
                  <a:lnTo>
                    <a:pt x="19270" y="0"/>
                  </a:lnTo>
                  <a:lnTo>
                    <a:pt x="21600" y="13469"/>
                  </a:lnTo>
                  <a:lnTo>
                    <a:pt x="21469" y="14678"/>
                  </a:lnTo>
                  <a:lnTo>
                    <a:pt x="20605" y="15416"/>
                  </a:lnTo>
                  <a:lnTo>
                    <a:pt x="18604" y="15732"/>
                  </a:lnTo>
                  <a:lnTo>
                    <a:pt x="17809" y="16179"/>
                  </a:lnTo>
                  <a:lnTo>
                    <a:pt x="17813" y="17194"/>
                  </a:lnTo>
                  <a:lnTo>
                    <a:pt x="17104" y="18064"/>
                  </a:lnTo>
                  <a:lnTo>
                    <a:pt x="16074" y="18766"/>
                  </a:lnTo>
                  <a:lnTo>
                    <a:pt x="14874" y="19463"/>
                  </a:lnTo>
                  <a:lnTo>
                    <a:pt x="13639" y="19678"/>
                  </a:lnTo>
                  <a:lnTo>
                    <a:pt x="12509" y="19150"/>
                  </a:lnTo>
                  <a:lnTo>
                    <a:pt x="11822" y="18571"/>
                  </a:lnTo>
                  <a:lnTo>
                    <a:pt x="10995" y="19248"/>
                  </a:lnTo>
                  <a:lnTo>
                    <a:pt x="10791" y="20223"/>
                  </a:lnTo>
                  <a:lnTo>
                    <a:pt x="9496" y="20304"/>
                  </a:lnTo>
                  <a:lnTo>
                    <a:pt x="8500" y="20128"/>
                  </a:lnTo>
                  <a:lnTo>
                    <a:pt x="7300" y="20627"/>
                  </a:lnTo>
                  <a:lnTo>
                    <a:pt x="5196" y="20510"/>
                  </a:lnTo>
                  <a:lnTo>
                    <a:pt x="4165" y="20219"/>
                  </a:lnTo>
                  <a:lnTo>
                    <a:pt x="3092" y="20610"/>
                  </a:lnTo>
                  <a:lnTo>
                    <a:pt x="2022" y="20551"/>
                  </a:lnTo>
                  <a:lnTo>
                    <a:pt x="1061" y="21307"/>
                  </a:lnTo>
                  <a:lnTo>
                    <a:pt x="0" y="21600"/>
                  </a:lnTo>
                  <a:lnTo>
                    <a:pt x="52" y="19866"/>
                  </a:lnTo>
                  <a:lnTo>
                    <a:pt x="1110" y="18786"/>
                  </a:lnTo>
                  <a:lnTo>
                    <a:pt x="1106" y="17813"/>
                  </a:lnTo>
                  <a:lnTo>
                    <a:pt x="2810" y="16575"/>
                  </a:lnTo>
                  <a:lnTo>
                    <a:pt x="2814" y="15076"/>
                  </a:lnTo>
                  <a:lnTo>
                    <a:pt x="1997" y="14130"/>
                  </a:lnTo>
                  <a:lnTo>
                    <a:pt x="371" y="813"/>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3" name="Shape 4473"/>
            <p:cNvSpPr/>
            <p:nvPr/>
          </p:nvSpPr>
          <p:spPr>
            <a:xfrm>
              <a:off x="4854515" y="1432193"/>
              <a:ext cx="544360" cy="582049"/>
            </a:xfrm>
            <a:custGeom>
              <a:avLst/>
              <a:gdLst/>
              <a:ahLst/>
              <a:cxnLst>
                <a:cxn ang="0">
                  <a:pos x="wd2" y="hd2"/>
                </a:cxn>
                <a:cxn ang="5400000">
                  <a:pos x="wd2" y="hd2"/>
                </a:cxn>
                <a:cxn ang="10800000">
                  <a:pos x="wd2" y="hd2"/>
                </a:cxn>
                <a:cxn ang="16200000">
                  <a:pos x="wd2" y="hd2"/>
                </a:cxn>
              </a:cxnLst>
              <a:rect l="0" t="0" r="r" b="b"/>
              <a:pathLst>
                <a:path w="21600" h="21600" extrusionOk="0">
                  <a:moveTo>
                    <a:pt x="19863" y="0"/>
                  </a:moveTo>
                  <a:lnTo>
                    <a:pt x="21600" y="11840"/>
                  </a:lnTo>
                  <a:lnTo>
                    <a:pt x="20714" y="11973"/>
                  </a:lnTo>
                  <a:lnTo>
                    <a:pt x="20424" y="12958"/>
                  </a:lnTo>
                  <a:lnTo>
                    <a:pt x="19918" y="13813"/>
                  </a:lnTo>
                  <a:lnTo>
                    <a:pt x="19359" y="14829"/>
                  </a:lnTo>
                  <a:lnTo>
                    <a:pt x="18490" y="15638"/>
                  </a:lnTo>
                  <a:lnTo>
                    <a:pt x="17569" y="15706"/>
                  </a:lnTo>
                  <a:lnTo>
                    <a:pt x="17163" y="16333"/>
                  </a:lnTo>
                  <a:lnTo>
                    <a:pt x="17386" y="17114"/>
                  </a:lnTo>
                  <a:lnTo>
                    <a:pt x="17511" y="18093"/>
                  </a:lnTo>
                  <a:lnTo>
                    <a:pt x="16667" y="17721"/>
                  </a:lnTo>
                  <a:lnTo>
                    <a:pt x="15766" y="17786"/>
                  </a:lnTo>
                  <a:lnTo>
                    <a:pt x="15244" y="18483"/>
                  </a:lnTo>
                  <a:lnTo>
                    <a:pt x="15631" y="19380"/>
                  </a:lnTo>
                  <a:lnTo>
                    <a:pt x="15269" y="20003"/>
                  </a:lnTo>
                  <a:lnTo>
                    <a:pt x="14790" y="20785"/>
                  </a:lnTo>
                  <a:lnTo>
                    <a:pt x="14632" y="21532"/>
                  </a:lnTo>
                  <a:lnTo>
                    <a:pt x="13470" y="21600"/>
                  </a:lnTo>
                  <a:lnTo>
                    <a:pt x="11729" y="19941"/>
                  </a:lnTo>
                  <a:lnTo>
                    <a:pt x="10842" y="19871"/>
                  </a:lnTo>
                  <a:lnTo>
                    <a:pt x="10174" y="20319"/>
                  </a:lnTo>
                  <a:lnTo>
                    <a:pt x="8981" y="19935"/>
                  </a:lnTo>
                  <a:lnTo>
                    <a:pt x="8297" y="20243"/>
                  </a:lnTo>
                  <a:lnTo>
                    <a:pt x="7592" y="20243"/>
                  </a:lnTo>
                  <a:lnTo>
                    <a:pt x="6648" y="19546"/>
                  </a:lnTo>
                  <a:lnTo>
                    <a:pt x="5611" y="19278"/>
                  </a:lnTo>
                  <a:lnTo>
                    <a:pt x="4202" y="19211"/>
                  </a:lnTo>
                  <a:lnTo>
                    <a:pt x="2990" y="18872"/>
                  </a:lnTo>
                  <a:lnTo>
                    <a:pt x="2382" y="18559"/>
                  </a:lnTo>
                  <a:lnTo>
                    <a:pt x="1695" y="18559"/>
                  </a:lnTo>
                  <a:lnTo>
                    <a:pt x="0" y="3573"/>
                  </a:lnTo>
                  <a:lnTo>
                    <a:pt x="8162" y="2676"/>
                  </a:lnTo>
                  <a:lnTo>
                    <a:pt x="8414" y="3415"/>
                  </a:lnTo>
                  <a:cubicBezTo>
                    <a:pt x="8705" y="3381"/>
                    <a:pt x="8996" y="3347"/>
                    <a:pt x="9287" y="3313"/>
                  </a:cubicBezTo>
                  <a:cubicBezTo>
                    <a:pt x="9578" y="3280"/>
                    <a:pt x="9869" y="3246"/>
                    <a:pt x="10160" y="3212"/>
                  </a:cubicBezTo>
                  <a:lnTo>
                    <a:pt x="10420" y="3979"/>
                  </a:lnTo>
                  <a:lnTo>
                    <a:pt x="11542" y="3567"/>
                  </a:lnTo>
                  <a:lnTo>
                    <a:pt x="12408" y="2916"/>
                  </a:lnTo>
                  <a:lnTo>
                    <a:pt x="13313" y="2058"/>
                  </a:lnTo>
                  <a:lnTo>
                    <a:pt x="14631" y="2639"/>
                  </a:lnTo>
                  <a:lnTo>
                    <a:pt x="15831" y="2258"/>
                  </a:lnTo>
                  <a:lnTo>
                    <a:pt x="16453" y="1635"/>
                  </a:lnTo>
                  <a:lnTo>
                    <a:pt x="17560" y="1006"/>
                  </a:lnTo>
                  <a:lnTo>
                    <a:pt x="18284" y="38"/>
                  </a:lnTo>
                  <a:lnTo>
                    <a:pt x="19863"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4" name="Shape 4474"/>
            <p:cNvSpPr/>
            <p:nvPr/>
          </p:nvSpPr>
          <p:spPr>
            <a:xfrm>
              <a:off x="5349321" y="1315608"/>
              <a:ext cx="731435" cy="462341"/>
            </a:xfrm>
            <a:custGeom>
              <a:avLst/>
              <a:gdLst/>
              <a:ahLst/>
              <a:cxnLst>
                <a:cxn ang="0">
                  <a:pos x="wd2" y="hd2"/>
                </a:cxn>
                <a:cxn ang="5400000">
                  <a:pos x="wd2" y="hd2"/>
                </a:cxn>
                <a:cxn ang="10800000">
                  <a:pos x="wd2" y="hd2"/>
                </a:cxn>
                <a:cxn ang="16200000">
                  <a:pos x="wd2" y="hd2"/>
                </a:cxn>
              </a:cxnLst>
              <a:rect l="0" t="0" r="r" b="b"/>
              <a:pathLst>
                <a:path w="21600" h="21575" extrusionOk="0">
                  <a:moveTo>
                    <a:pt x="17281" y="76"/>
                  </a:moveTo>
                  <a:cubicBezTo>
                    <a:pt x="17481" y="-24"/>
                    <a:pt x="17696" y="-25"/>
                    <a:pt x="17897" y="74"/>
                  </a:cubicBezTo>
                  <a:cubicBezTo>
                    <a:pt x="18165" y="207"/>
                    <a:pt x="18387" y="506"/>
                    <a:pt x="18513" y="902"/>
                  </a:cubicBezTo>
                  <a:lnTo>
                    <a:pt x="19001" y="2304"/>
                  </a:lnTo>
                  <a:lnTo>
                    <a:pt x="19432" y="3407"/>
                  </a:lnTo>
                  <a:lnTo>
                    <a:pt x="20379" y="4004"/>
                  </a:lnTo>
                  <a:lnTo>
                    <a:pt x="20969" y="4571"/>
                  </a:lnTo>
                  <a:lnTo>
                    <a:pt x="20651" y="5419"/>
                  </a:lnTo>
                  <a:lnTo>
                    <a:pt x="20082" y="6427"/>
                  </a:lnTo>
                  <a:lnTo>
                    <a:pt x="20080" y="7881"/>
                  </a:lnTo>
                  <a:lnTo>
                    <a:pt x="20168" y="9889"/>
                  </a:lnTo>
                  <a:lnTo>
                    <a:pt x="20491" y="10904"/>
                  </a:lnTo>
                  <a:lnTo>
                    <a:pt x="21331" y="11869"/>
                  </a:lnTo>
                  <a:lnTo>
                    <a:pt x="21600" y="12940"/>
                  </a:lnTo>
                  <a:lnTo>
                    <a:pt x="21295" y="14402"/>
                  </a:lnTo>
                  <a:lnTo>
                    <a:pt x="20480" y="14657"/>
                  </a:lnTo>
                  <a:lnTo>
                    <a:pt x="19575" y="17066"/>
                  </a:lnTo>
                  <a:lnTo>
                    <a:pt x="1402" y="21575"/>
                  </a:lnTo>
                  <a:lnTo>
                    <a:pt x="0" y="5462"/>
                  </a:lnTo>
                  <a:lnTo>
                    <a:pt x="1128" y="5071"/>
                  </a:lnTo>
                  <a:lnTo>
                    <a:pt x="1994" y="4167"/>
                  </a:lnTo>
                  <a:lnTo>
                    <a:pt x="2625" y="3042"/>
                  </a:lnTo>
                  <a:lnTo>
                    <a:pt x="2840" y="4699"/>
                  </a:lnTo>
                  <a:lnTo>
                    <a:pt x="17281" y="76"/>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5" name="Shape 4475"/>
            <p:cNvSpPr/>
            <p:nvPr/>
          </p:nvSpPr>
          <p:spPr>
            <a:xfrm>
              <a:off x="93140" y="966011"/>
              <a:ext cx="1051153" cy="1745696"/>
            </a:xfrm>
            <a:custGeom>
              <a:avLst/>
              <a:gdLst/>
              <a:ahLst/>
              <a:cxnLst>
                <a:cxn ang="0">
                  <a:pos x="wd2" y="hd2"/>
                </a:cxn>
                <a:cxn ang="5400000">
                  <a:pos x="wd2" y="hd2"/>
                </a:cxn>
                <a:cxn ang="10800000">
                  <a:pos x="wd2" y="hd2"/>
                </a:cxn>
                <a:cxn ang="16200000">
                  <a:pos x="wd2" y="hd2"/>
                </a:cxn>
              </a:cxnLst>
              <a:rect l="0" t="0" r="r" b="b"/>
              <a:pathLst>
                <a:path w="21600" h="21600" extrusionOk="0">
                  <a:moveTo>
                    <a:pt x="2472" y="0"/>
                  </a:moveTo>
                  <a:cubicBezTo>
                    <a:pt x="2546" y="19"/>
                    <a:pt x="2620" y="38"/>
                    <a:pt x="2693" y="56"/>
                  </a:cubicBezTo>
                  <a:cubicBezTo>
                    <a:pt x="2767" y="75"/>
                    <a:pt x="2841" y="94"/>
                    <a:pt x="2914" y="113"/>
                  </a:cubicBezTo>
                  <a:lnTo>
                    <a:pt x="3474" y="37"/>
                  </a:lnTo>
                  <a:lnTo>
                    <a:pt x="13271" y="1740"/>
                  </a:lnTo>
                  <a:lnTo>
                    <a:pt x="10572" y="6641"/>
                  </a:lnTo>
                  <a:lnTo>
                    <a:pt x="10908" y="6865"/>
                  </a:lnTo>
                  <a:lnTo>
                    <a:pt x="10271" y="7638"/>
                  </a:lnTo>
                  <a:lnTo>
                    <a:pt x="20902" y="17313"/>
                  </a:lnTo>
                  <a:lnTo>
                    <a:pt x="20902" y="17595"/>
                  </a:lnTo>
                  <a:lnTo>
                    <a:pt x="21187" y="17994"/>
                  </a:lnTo>
                  <a:lnTo>
                    <a:pt x="21248" y="18346"/>
                  </a:lnTo>
                  <a:lnTo>
                    <a:pt x="21600" y="18559"/>
                  </a:lnTo>
                  <a:lnTo>
                    <a:pt x="21377" y="18784"/>
                  </a:lnTo>
                  <a:lnTo>
                    <a:pt x="20830" y="19068"/>
                  </a:lnTo>
                  <a:lnTo>
                    <a:pt x="20546" y="19447"/>
                  </a:lnTo>
                  <a:lnTo>
                    <a:pt x="20236" y="19625"/>
                  </a:lnTo>
                  <a:lnTo>
                    <a:pt x="19935" y="19877"/>
                  </a:lnTo>
                  <a:lnTo>
                    <a:pt x="19683" y="20163"/>
                  </a:lnTo>
                  <a:lnTo>
                    <a:pt x="19394" y="20530"/>
                  </a:lnTo>
                  <a:lnTo>
                    <a:pt x="19516" y="20806"/>
                  </a:lnTo>
                  <a:lnTo>
                    <a:pt x="20029" y="21170"/>
                  </a:lnTo>
                  <a:lnTo>
                    <a:pt x="20213" y="21487"/>
                  </a:lnTo>
                  <a:lnTo>
                    <a:pt x="19605" y="21600"/>
                  </a:lnTo>
                  <a:lnTo>
                    <a:pt x="18895" y="21443"/>
                  </a:lnTo>
                  <a:lnTo>
                    <a:pt x="12383" y="21189"/>
                  </a:lnTo>
                  <a:lnTo>
                    <a:pt x="12447" y="20898"/>
                  </a:lnTo>
                  <a:lnTo>
                    <a:pt x="12655" y="20630"/>
                  </a:lnTo>
                  <a:lnTo>
                    <a:pt x="12136" y="20683"/>
                  </a:lnTo>
                  <a:lnTo>
                    <a:pt x="12276" y="20376"/>
                  </a:lnTo>
                  <a:lnTo>
                    <a:pt x="12597" y="19910"/>
                  </a:lnTo>
                  <a:lnTo>
                    <a:pt x="12273" y="19771"/>
                  </a:lnTo>
                  <a:lnTo>
                    <a:pt x="11475" y="19098"/>
                  </a:lnTo>
                  <a:lnTo>
                    <a:pt x="11439" y="18709"/>
                  </a:lnTo>
                  <a:lnTo>
                    <a:pt x="11325" y="18449"/>
                  </a:lnTo>
                  <a:lnTo>
                    <a:pt x="10765" y="18449"/>
                  </a:lnTo>
                  <a:lnTo>
                    <a:pt x="10182" y="18337"/>
                  </a:lnTo>
                  <a:lnTo>
                    <a:pt x="9701" y="18442"/>
                  </a:lnTo>
                  <a:lnTo>
                    <a:pt x="9701" y="18164"/>
                  </a:lnTo>
                  <a:lnTo>
                    <a:pt x="9997" y="17993"/>
                  </a:lnTo>
                  <a:lnTo>
                    <a:pt x="10083" y="17671"/>
                  </a:lnTo>
                  <a:lnTo>
                    <a:pt x="9548" y="17453"/>
                  </a:lnTo>
                  <a:lnTo>
                    <a:pt x="9027" y="17408"/>
                  </a:lnTo>
                  <a:lnTo>
                    <a:pt x="8604" y="17213"/>
                  </a:lnTo>
                  <a:lnTo>
                    <a:pt x="7893" y="16795"/>
                  </a:lnTo>
                  <a:lnTo>
                    <a:pt x="7594" y="16660"/>
                  </a:lnTo>
                  <a:lnTo>
                    <a:pt x="7345" y="16443"/>
                  </a:lnTo>
                  <a:lnTo>
                    <a:pt x="6734" y="16292"/>
                  </a:lnTo>
                  <a:lnTo>
                    <a:pt x="6102" y="16248"/>
                  </a:lnTo>
                  <a:lnTo>
                    <a:pt x="5753" y="16114"/>
                  </a:lnTo>
                  <a:lnTo>
                    <a:pt x="5269" y="16023"/>
                  </a:lnTo>
                  <a:lnTo>
                    <a:pt x="4871" y="15956"/>
                  </a:lnTo>
                  <a:lnTo>
                    <a:pt x="4276" y="15550"/>
                  </a:lnTo>
                  <a:lnTo>
                    <a:pt x="4619" y="15379"/>
                  </a:lnTo>
                  <a:lnTo>
                    <a:pt x="4829" y="15126"/>
                  </a:lnTo>
                  <a:lnTo>
                    <a:pt x="5015" y="14717"/>
                  </a:lnTo>
                  <a:lnTo>
                    <a:pt x="4816" y="14359"/>
                  </a:lnTo>
                  <a:lnTo>
                    <a:pt x="4535" y="14241"/>
                  </a:lnTo>
                  <a:lnTo>
                    <a:pt x="4897" y="13831"/>
                  </a:lnTo>
                  <a:lnTo>
                    <a:pt x="4163" y="13585"/>
                  </a:lnTo>
                  <a:lnTo>
                    <a:pt x="4238" y="13331"/>
                  </a:lnTo>
                  <a:lnTo>
                    <a:pt x="4126" y="13108"/>
                  </a:lnTo>
                  <a:lnTo>
                    <a:pt x="3755" y="13062"/>
                  </a:lnTo>
                  <a:lnTo>
                    <a:pt x="3718" y="12726"/>
                  </a:lnTo>
                  <a:lnTo>
                    <a:pt x="3473" y="12334"/>
                  </a:lnTo>
                  <a:lnTo>
                    <a:pt x="3260" y="12071"/>
                  </a:lnTo>
                  <a:lnTo>
                    <a:pt x="2999" y="11777"/>
                  </a:lnTo>
                  <a:lnTo>
                    <a:pt x="2737" y="11650"/>
                  </a:lnTo>
                  <a:lnTo>
                    <a:pt x="2524" y="11476"/>
                  </a:lnTo>
                  <a:lnTo>
                    <a:pt x="2710" y="11230"/>
                  </a:lnTo>
                  <a:lnTo>
                    <a:pt x="2821" y="11034"/>
                  </a:lnTo>
                  <a:lnTo>
                    <a:pt x="2824" y="10835"/>
                  </a:lnTo>
                  <a:lnTo>
                    <a:pt x="2317" y="10790"/>
                  </a:lnTo>
                  <a:lnTo>
                    <a:pt x="2242" y="10434"/>
                  </a:lnTo>
                  <a:lnTo>
                    <a:pt x="2385" y="10128"/>
                  </a:lnTo>
                  <a:lnTo>
                    <a:pt x="2384" y="9867"/>
                  </a:lnTo>
                  <a:lnTo>
                    <a:pt x="2606" y="9398"/>
                  </a:lnTo>
                  <a:lnTo>
                    <a:pt x="2642" y="9023"/>
                  </a:lnTo>
                  <a:lnTo>
                    <a:pt x="2929" y="8858"/>
                  </a:lnTo>
                  <a:lnTo>
                    <a:pt x="3315" y="8769"/>
                  </a:lnTo>
                  <a:lnTo>
                    <a:pt x="3472" y="9056"/>
                  </a:lnTo>
                  <a:lnTo>
                    <a:pt x="3398" y="9302"/>
                  </a:lnTo>
                  <a:lnTo>
                    <a:pt x="3398" y="9572"/>
                  </a:lnTo>
                  <a:lnTo>
                    <a:pt x="3632" y="9796"/>
                  </a:lnTo>
                  <a:lnTo>
                    <a:pt x="4003" y="9437"/>
                  </a:lnTo>
                  <a:lnTo>
                    <a:pt x="3454" y="8453"/>
                  </a:lnTo>
                  <a:lnTo>
                    <a:pt x="3903" y="8262"/>
                  </a:lnTo>
                  <a:lnTo>
                    <a:pt x="4603" y="8270"/>
                  </a:lnTo>
                  <a:lnTo>
                    <a:pt x="5165" y="8510"/>
                  </a:lnTo>
                  <a:lnTo>
                    <a:pt x="5523" y="8391"/>
                  </a:lnTo>
                  <a:lnTo>
                    <a:pt x="5632" y="8062"/>
                  </a:lnTo>
                  <a:lnTo>
                    <a:pt x="4748" y="8062"/>
                  </a:lnTo>
                  <a:lnTo>
                    <a:pt x="3804" y="8069"/>
                  </a:lnTo>
                  <a:lnTo>
                    <a:pt x="3368" y="8024"/>
                  </a:lnTo>
                  <a:lnTo>
                    <a:pt x="3120" y="8308"/>
                  </a:lnTo>
                  <a:lnTo>
                    <a:pt x="2772" y="8591"/>
                  </a:lnTo>
                  <a:lnTo>
                    <a:pt x="2498" y="8426"/>
                  </a:lnTo>
                  <a:lnTo>
                    <a:pt x="2350" y="8111"/>
                  </a:lnTo>
                  <a:lnTo>
                    <a:pt x="1931" y="8177"/>
                  </a:lnTo>
                  <a:lnTo>
                    <a:pt x="1634" y="8050"/>
                  </a:lnTo>
                  <a:lnTo>
                    <a:pt x="1646" y="7721"/>
                  </a:lnTo>
                  <a:lnTo>
                    <a:pt x="2064" y="7609"/>
                  </a:lnTo>
                  <a:lnTo>
                    <a:pt x="2285" y="7396"/>
                  </a:lnTo>
                  <a:lnTo>
                    <a:pt x="2033" y="7124"/>
                  </a:lnTo>
                  <a:lnTo>
                    <a:pt x="1555" y="6842"/>
                  </a:lnTo>
                  <a:lnTo>
                    <a:pt x="1247" y="6640"/>
                  </a:lnTo>
                  <a:lnTo>
                    <a:pt x="1025" y="6259"/>
                  </a:lnTo>
                  <a:lnTo>
                    <a:pt x="434" y="6169"/>
                  </a:lnTo>
                  <a:lnTo>
                    <a:pt x="0" y="5997"/>
                  </a:lnTo>
                  <a:lnTo>
                    <a:pt x="548" y="5651"/>
                  </a:lnTo>
                  <a:lnTo>
                    <a:pt x="1286" y="5525"/>
                  </a:lnTo>
                  <a:lnTo>
                    <a:pt x="1212" y="5259"/>
                  </a:lnTo>
                  <a:lnTo>
                    <a:pt x="1025" y="5101"/>
                  </a:lnTo>
                  <a:lnTo>
                    <a:pt x="1348" y="4718"/>
                  </a:lnTo>
                  <a:lnTo>
                    <a:pt x="1472" y="4237"/>
                  </a:lnTo>
                  <a:lnTo>
                    <a:pt x="1286" y="3907"/>
                  </a:lnTo>
                  <a:lnTo>
                    <a:pt x="1173" y="3636"/>
                  </a:lnTo>
                  <a:lnTo>
                    <a:pt x="900" y="3313"/>
                  </a:lnTo>
                  <a:lnTo>
                    <a:pt x="1001" y="2858"/>
                  </a:lnTo>
                  <a:lnTo>
                    <a:pt x="1364" y="2611"/>
                  </a:lnTo>
                  <a:lnTo>
                    <a:pt x="1800" y="2287"/>
                  </a:lnTo>
                  <a:lnTo>
                    <a:pt x="2123" y="1803"/>
                  </a:lnTo>
                  <a:lnTo>
                    <a:pt x="2185" y="1550"/>
                  </a:lnTo>
                  <a:lnTo>
                    <a:pt x="2632" y="1431"/>
                  </a:lnTo>
                  <a:lnTo>
                    <a:pt x="2845" y="1040"/>
                  </a:lnTo>
                  <a:lnTo>
                    <a:pt x="2945" y="733"/>
                  </a:lnTo>
                  <a:lnTo>
                    <a:pt x="2762" y="444"/>
                  </a:lnTo>
                  <a:lnTo>
                    <a:pt x="2365" y="278"/>
                  </a:lnTo>
                  <a:lnTo>
                    <a:pt x="2472" y="0"/>
                  </a:lnTo>
                  <a:close/>
                </a:path>
              </a:pathLst>
            </a:custGeom>
            <a:solidFill>
              <a:schemeClr val="accent3"/>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6" name="Shape 4476"/>
            <p:cNvSpPr/>
            <p:nvPr/>
          </p:nvSpPr>
          <p:spPr>
            <a:xfrm>
              <a:off x="586154" y="1106780"/>
              <a:ext cx="844218" cy="1252426"/>
            </a:xfrm>
            <a:custGeom>
              <a:avLst/>
              <a:gdLst/>
              <a:ahLst/>
              <a:cxnLst>
                <a:cxn ang="0">
                  <a:pos x="wd2" y="hd2"/>
                </a:cxn>
                <a:cxn ang="5400000">
                  <a:pos x="wd2" y="hd2"/>
                </a:cxn>
                <a:cxn ang="10800000">
                  <a:pos x="wd2" y="hd2"/>
                </a:cxn>
                <a:cxn ang="16200000">
                  <a:pos x="wd2" y="hd2"/>
                </a:cxn>
              </a:cxnLst>
              <a:rect l="0" t="0" r="r" b="b"/>
              <a:pathLst>
                <a:path w="21600" h="21600" extrusionOk="0">
                  <a:moveTo>
                    <a:pt x="21600" y="3188"/>
                  </a:moveTo>
                  <a:lnTo>
                    <a:pt x="16246" y="18841"/>
                  </a:lnTo>
                  <a:lnTo>
                    <a:pt x="15689" y="18483"/>
                  </a:lnTo>
                  <a:lnTo>
                    <a:pt x="15163" y="18138"/>
                  </a:lnTo>
                  <a:lnTo>
                    <a:pt x="14375" y="18138"/>
                  </a:lnTo>
                  <a:lnTo>
                    <a:pt x="13986" y="18380"/>
                  </a:lnTo>
                  <a:lnTo>
                    <a:pt x="13785" y="18756"/>
                  </a:lnTo>
                  <a:lnTo>
                    <a:pt x="13750" y="19384"/>
                  </a:lnTo>
                  <a:lnTo>
                    <a:pt x="13457" y="19603"/>
                  </a:lnTo>
                  <a:lnTo>
                    <a:pt x="13399" y="19944"/>
                  </a:lnTo>
                  <a:lnTo>
                    <a:pt x="13550" y="20373"/>
                  </a:lnTo>
                  <a:lnTo>
                    <a:pt x="13675" y="21059"/>
                  </a:lnTo>
                  <a:lnTo>
                    <a:pt x="13200" y="21600"/>
                  </a:lnTo>
                  <a:lnTo>
                    <a:pt x="0" y="8183"/>
                  </a:lnTo>
                  <a:lnTo>
                    <a:pt x="845" y="7137"/>
                  </a:lnTo>
                  <a:lnTo>
                    <a:pt x="350" y="6824"/>
                  </a:lnTo>
                  <a:lnTo>
                    <a:pt x="3822" y="0"/>
                  </a:lnTo>
                  <a:cubicBezTo>
                    <a:pt x="6778" y="638"/>
                    <a:pt x="9757" y="1225"/>
                    <a:pt x="12757" y="1762"/>
                  </a:cubicBezTo>
                  <a:cubicBezTo>
                    <a:pt x="15687" y="2286"/>
                    <a:pt x="18635" y="2762"/>
                    <a:pt x="21600" y="3188"/>
                  </a:cubicBezTo>
                  <a:close/>
                </a:path>
              </a:pathLst>
            </a:custGeom>
            <a:solidFill>
              <a:schemeClr val="accent2"/>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7" name="Shape 4477"/>
            <p:cNvSpPr/>
            <p:nvPr/>
          </p:nvSpPr>
          <p:spPr>
            <a:xfrm>
              <a:off x="1244954" y="1291884"/>
              <a:ext cx="738974" cy="890139"/>
            </a:xfrm>
            <a:custGeom>
              <a:avLst/>
              <a:gdLst/>
              <a:ahLst/>
              <a:cxnLst>
                <a:cxn ang="0">
                  <a:pos x="wd2" y="hd2"/>
                </a:cxn>
                <a:cxn ang="5400000">
                  <a:pos x="wd2" y="hd2"/>
                </a:cxn>
                <a:cxn ang="10800000">
                  <a:pos x="wd2" y="hd2"/>
                </a:cxn>
                <a:cxn ang="16200000">
                  <a:pos x="wd2" y="hd2"/>
                </a:cxn>
              </a:cxnLst>
              <a:rect l="0" t="0" r="r" b="b"/>
              <a:pathLst>
                <a:path w="21600" h="21600" extrusionOk="0">
                  <a:moveTo>
                    <a:pt x="18709" y="21600"/>
                  </a:moveTo>
                  <a:lnTo>
                    <a:pt x="21600" y="6331"/>
                  </a:lnTo>
                  <a:lnTo>
                    <a:pt x="14687" y="5349"/>
                  </a:lnTo>
                  <a:lnTo>
                    <a:pt x="15662" y="1713"/>
                  </a:lnTo>
                  <a:cubicBezTo>
                    <a:pt x="13954" y="1468"/>
                    <a:pt x="12250" y="1207"/>
                    <a:pt x="10550" y="929"/>
                  </a:cubicBezTo>
                  <a:cubicBezTo>
                    <a:pt x="8766" y="637"/>
                    <a:pt x="6987" y="328"/>
                    <a:pt x="5213" y="0"/>
                  </a:cubicBezTo>
                  <a:lnTo>
                    <a:pt x="0" y="18738"/>
                  </a:lnTo>
                  <a:lnTo>
                    <a:pt x="18709" y="2160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8" name="Shape 4478"/>
            <p:cNvSpPr/>
            <p:nvPr/>
          </p:nvSpPr>
          <p:spPr>
            <a:xfrm>
              <a:off x="1878715" y="1551933"/>
              <a:ext cx="933756" cy="739028"/>
            </a:xfrm>
            <a:custGeom>
              <a:avLst/>
              <a:gdLst/>
              <a:ahLst/>
              <a:cxnLst>
                <a:cxn ang="0">
                  <a:pos x="wd2" y="hd2"/>
                </a:cxn>
                <a:cxn ang="5400000">
                  <a:pos x="wd2" y="hd2"/>
                </a:cxn>
                <a:cxn ang="10800000">
                  <a:pos x="wd2" y="hd2"/>
                </a:cxn>
                <a:cxn ang="16200000">
                  <a:pos x="wd2" y="hd2"/>
                </a:cxn>
              </a:cxnLst>
              <a:rect l="0" t="0" r="r" b="b"/>
              <a:pathLst>
                <a:path w="21600" h="21600" extrusionOk="0">
                  <a:moveTo>
                    <a:pt x="20030" y="21600"/>
                  </a:moveTo>
                  <a:cubicBezTo>
                    <a:pt x="20365" y="18528"/>
                    <a:pt x="20664" y="15450"/>
                    <a:pt x="20927" y="12367"/>
                  </a:cubicBezTo>
                  <a:cubicBezTo>
                    <a:pt x="21186" y="9337"/>
                    <a:pt x="21410" y="6304"/>
                    <a:pt x="21600" y="3267"/>
                  </a:cubicBezTo>
                  <a:cubicBezTo>
                    <a:pt x="20068" y="3016"/>
                    <a:pt x="18534" y="2778"/>
                    <a:pt x="16999" y="2554"/>
                  </a:cubicBezTo>
                  <a:cubicBezTo>
                    <a:pt x="15330" y="2311"/>
                    <a:pt x="13660" y="2083"/>
                    <a:pt x="11992" y="1827"/>
                  </a:cubicBezTo>
                  <a:cubicBezTo>
                    <a:pt x="8749" y="1328"/>
                    <a:pt x="5517" y="718"/>
                    <a:pt x="2299" y="0"/>
                  </a:cubicBezTo>
                  <a:lnTo>
                    <a:pt x="0" y="18454"/>
                  </a:lnTo>
                  <a:cubicBezTo>
                    <a:pt x="3318" y="19096"/>
                    <a:pt x="6643" y="19679"/>
                    <a:pt x="9974" y="20203"/>
                  </a:cubicBezTo>
                  <a:cubicBezTo>
                    <a:pt x="13321" y="20728"/>
                    <a:pt x="16673" y="21194"/>
                    <a:pt x="20030" y="21600"/>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79" name="Shape 4479"/>
            <p:cNvSpPr/>
            <p:nvPr/>
          </p:nvSpPr>
          <p:spPr>
            <a:xfrm>
              <a:off x="2742294" y="1804756"/>
              <a:ext cx="948961" cy="5146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406" y="7771"/>
                  </a:lnTo>
                  <a:lnTo>
                    <a:pt x="20892" y="6821"/>
                  </a:lnTo>
                  <a:lnTo>
                    <a:pt x="20758" y="5382"/>
                  </a:lnTo>
                  <a:lnTo>
                    <a:pt x="20850" y="4653"/>
                  </a:lnTo>
                  <a:lnTo>
                    <a:pt x="21002" y="3821"/>
                  </a:lnTo>
                  <a:lnTo>
                    <a:pt x="20587" y="2938"/>
                  </a:lnTo>
                  <a:lnTo>
                    <a:pt x="20107" y="2072"/>
                  </a:lnTo>
                  <a:lnTo>
                    <a:pt x="19515" y="1416"/>
                  </a:lnTo>
                  <a:cubicBezTo>
                    <a:pt x="16522" y="1405"/>
                    <a:pt x="13529" y="1287"/>
                    <a:pt x="10538" y="1059"/>
                  </a:cubicBezTo>
                  <a:cubicBezTo>
                    <a:pt x="7433" y="823"/>
                    <a:pt x="4332" y="470"/>
                    <a:pt x="1235" y="0"/>
                  </a:cubicBezTo>
                  <a:lnTo>
                    <a:pt x="0" y="19999"/>
                  </a:lnTo>
                  <a:cubicBezTo>
                    <a:pt x="3588" y="20449"/>
                    <a:pt x="7179" y="20807"/>
                    <a:pt x="10772" y="21074"/>
                  </a:cubicBezTo>
                  <a:cubicBezTo>
                    <a:pt x="14380" y="21342"/>
                    <a:pt x="17990" y="21517"/>
                    <a:pt x="21600" y="21600"/>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0" name="Shape 4480"/>
            <p:cNvSpPr/>
            <p:nvPr/>
          </p:nvSpPr>
          <p:spPr>
            <a:xfrm>
              <a:off x="3565814" y="1752872"/>
              <a:ext cx="836997" cy="700260"/>
            </a:xfrm>
            <a:custGeom>
              <a:avLst/>
              <a:gdLst/>
              <a:ahLst/>
              <a:cxnLst>
                <a:cxn ang="0">
                  <a:pos x="wd2" y="hd2"/>
                </a:cxn>
                <a:cxn ang="5400000">
                  <a:pos x="wd2" y="hd2"/>
                </a:cxn>
                <a:cxn ang="10800000">
                  <a:pos x="wd2" y="hd2"/>
                </a:cxn>
                <a:cxn ang="16200000">
                  <a:pos x="wd2" y="hd2"/>
                </a:cxn>
              </a:cxnLst>
              <a:rect l="0" t="0" r="r" b="b"/>
              <a:pathLst>
                <a:path w="21600" h="21600" extrusionOk="0">
                  <a:moveTo>
                    <a:pt x="3192" y="20264"/>
                  </a:moveTo>
                  <a:lnTo>
                    <a:pt x="17895" y="19608"/>
                  </a:lnTo>
                  <a:lnTo>
                    <a:pt x="18153" y="20335"/>
                  </a:lnTo>
                  <a:lnTo>
                    <a:pt x="17920" y="20894"/>
                  </a:lnTo>
                  <a:lnTo>
                    <a:pt x="18477" y="21600"/>
                  </a:lnTo>
                  <a:lnTo>
                    <a:pt x="19868" y="21396"/>
                  </a:lnTo>
                  <a:lnTo>
                    <a:pt x="20056" y="20498"/>
                  </a:lnTo>
                  <a:lnTo>
                    <a:pt x="20056" y="19677"/>
                  </a:lnTo>
                  <a:lnTo>
                    <a:pt x="20148" y="19177"/>
                  </a:lnTo>
                  <a:lnTo>
                    <a:pt x="21412" y="18787"/>
                  </a:lnTo>
                  <a:lnTo>
                    <a:pt x="21600" y="17985"/>
                  </a:lnTo>
                  <a:lnTo>
                    <a:pt x="21333" y="17132"/>
                  </a:lnTo>
                  <a:lnTo>
                    <a:pt x="20505" y="16683"/>
                  </a:lnTo>
                  <a:lnTo>
                    <a:pt x="20082" y="16083"/>
                  </a:lnTo>
                  <a:lnTo>
                    <a:pt x="19927" y="15529"/>
                  </a:lnTo>
                  <a:lnTo>
                    <a:pt x="20023" y="13795"/>
                  </a:lnTo>
                  <a:lnTo>
                    <a:pt x="19175" y="13338"/>
                  </a:lnTo>
                  <a:lnTo>
                    <a:pt x="18189" y="12080"/>
                  </a:lnTo>
                  <a:lnTo>
                    <a:pt x="17749" y="11768"/>
                  </a:lnTo>
                  <a:lnTo>
                    <a:pt x="17484" y="11033"/>
                  </a:lnTo>
                  <a:lnTo>
                    <a:pt x="17606" y="10324"/>
                  </a:lnTo>
                  <a:lnTo>
                    <a:pt x="18122" y="9774"/>
                  </a:lnTo>
                  <a:lnTo>
                    <a:pt x="17971" y="8478"/>
                  </a:lnTo>
                  <a:lnTo>
                    <a:pt x="17394" y="7679"/>
                  </a:lnTo>
                  <a:lnTo>
                    <a:pt x="16537" y="7819"/>
                  </a:lnTo>
                  <a:lnTo>
                    <a:pt x="15017" y="5668"/>
                  </a:lnTo>
                  <a:lnTo>
                    <a:pt x="13773" y="4660"/>
                  </a:lnTo>
                  <a:lnTo>
                    <a:pt x="13559" y="3159"/>
                  </a:lnTo>
                  <a:lnTo>
                    <a:pt x="13433" y="1740"/>
                  </a:lnTo>
                  <a:lnTo>
                    <a:pt x="12963" y="1143"/>
                  </a:lnTo>
                  <a:lnTo>
                    <a:pt x="12325" y="0"/>
                  </a:lnTo>
                  <a:lnTo>
                    <a:pt x="0" y="258"/>
                  </a:lnTo>
                  <a:lnTo>
                    <a:pt x="468" y="1192"/>
                  </a:lnTo>
                  <a:lnTo>
                    <a:pt x="499" y="1919"/>
                  </a:lnTo>
                  <a:lnTo>
                    <a:pt x="840" y="2679"/>
                  </a:lnTo>
                  <a:lnTo>
                    <a:pt x="2463" y="4473"/>
                  </a:lnTo>
                  <a:lnTo>
                    <a:pt x="2176" y="5221"/>
                  </a:lnTo>
                  <a:lnTo>
                    <a:pt x="2225" y="6605"/>
                  </a:lnTo>
                  <a:lnTo>
                    <a:pt x="2977" y="7503"/>
                  </a:lnTo>
                  <a:lnTo>
                    <a:pt x="3192" y="20264"/>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1" name="Shape 4481"/>
            <p:cNvSpPr/>
            <p:nvPr/>
          </p:nvSpPr>
          <p:spPr>
            <a:xfrm>
              <a:off x="4335544" y="1926272"/>
              <a:ext cx="935090" cy="468464"/>
            </a:xfrm>
            <a:custGeom>
              <a:avLst/>
              <a:gdLst/>
              <a:ahLst/>
              <a:cxnLst>
                <a:cxn ang="0">
                  <a:pos x="wd2" y="hd2"/>
                </a:cxn>
                <a:cxn ang="5400000">
                  <a:pos x="wd2" y="hd2"/>
                </a:cxn>
                <a:cxn ang="10800000">
                  <a:pos x="wd2" y="hd2"/>
                </a:cxn>
                <a:cxn ang="16200000">
                  <a:pos x="wd2" y="hd2"/>
                </a:cxn>
              </a:cxnLst>
              <a:rect l="0" t="0" r="r" b="b"/>
              <a:pathLst>
                <a:path w="21600" h="21600" extrusionOk="0">
                  <a:moveTo>
                    <a:pt x="17338" y="18171"/>
                  </a:moveTo>
                  <a:lnTo>
                    <a:pt x="17832" y="16579"/>
                  </a:lnTo>
                  <a:lnTo>
                    <a:pt x="18622" y="16027"/>
                  </a:lnTo>
                  <a:lnTo>
                    <a:pt x="19109" y="15191"/>
                  </a:lnTo>
                  <a:lnTo>
                    <a:pt x="18943" y="13902"/>
                  </a:lnTo>
                  <a:lnTo>
                    <a:pt x="19472" y="13784"/>
                  </a:lnTo>
                  <a:lnTo>
                    <a:pt x="19640" y="12446"/>
                  </a:lnTo>
                  <a:lnTo>
                    <a:pt x="20425" y="11824"/>
                  </a:lnTo>
                  <a:lnTo>
                    <a:pt x="20803" y="11038"/>
                  </a:lnTo>
                  <a:lnTo>
                    <a:pt x="21222" y="10041"/>
                  </a:lnTo>
                  <a:lnTo>
                    <a:pt x="21600" y="8278"/>
                  </a:lnTo>
                  <a:lnTo>
                    <a:pt x="21168" y="8089"/>
                  </a:lnTo>
                  <a:lnTo>
                    <a:pt x="20710" y="7193"/>
                  </a:lnTo>
                  <a:lnTo>
                    <a:pt x="20306" y="6867"/>
                  </a:lnTo>
                  <a:lnTo>
                    <a:pt x="20418" y="5352"/>
                  </a:lnTo>
                  <a:lnTo>
                    <a:pt x="20376" y="3627"/>
                  </a:lnTo>
                  <a:lnTo>
                    <a:pt x="19761" y="3725"/>
                  </a:lnTo>
                  <a:lnTo>
                    <a:pt x="18940" y="1743"/>
                  </a:lnTo>
                  <a:lnTo>
                    <a:pt x="18306" y="1539"/>
                  </a:lnTo>
                  <a:lnTo>
                    <a:pt x="17849" y="2237"/>
                  </a:lnTo>
                  <a:lnTo>
                    <a:pt x="17245" y="1613"/>
                  </a:lnTo>
                  <a:lnTo>
                    <a:pt x="16711" y="2034"/>
                  </a:lnTo>
                  <a:lnTo>
                    <a:pt x="15863" y="1256"/>
                  </a:lnTo>
                  <a:lnTo>
                    <a:pt x="15142" y="713"/>
                  </a:lnTo>
                  <a:lnTo>
                    <a:pt x="14456" y="772"/>
                  </a:lnTo>
                  <a:lnTo>
                    <a:pt x="13636" y="142"/>
                  </a:lnTo>
                  <a:lnTo>
                    <a:pt x="12911" y="0"/>
                  </a:lnTo>
                  <a:lnTo>
                    <a:pt x="12888" y="1842"/>
                  </a:lnTo>
                  <a:lnTo>
                    <a:pt x="12561" y="2832"/>
                  </a:lnTo>
                  <a:lnTo>
                    <a:pt x="11682" y="3252"/>
                  </a:lnTo>
                  <a:lnTo>
                    <a:pt x="11324" y="4308"/>
                  </a:lnTo>
                  <a:lnTo>
                    <a:pt x="11332" y="5854"/>
                  </a:lnTo>
                  <a:lnTo>
                    <a:pt x="10780" y="7561"/>
                  </a:lnTo>
                  <a:lnTo>
                    <a:pt x="10181" y="8738"/>
                  </a:lnTo>
                  <a:lnTo>
                    <a:pt x="9762" y="8630"/>
                  </a:lnTo>
                  <a:lnTo>
                    <a:pt x="9156" y="7298"/>
                  </a:lnTo>
                  <a:lnTo>
                    <a:pt x="8594" y="8468"/>
                  </a:lnTo>
                  <a:lnTo>
                    <a:pt x="8551" y="9650"/>
                  </a:lnTo>
                  <a:lnTo>
                    <a:pt x="7816" y="9488"/>
                  </a:lnTo>
                  <a:lnTo>
                    <a:pt x="7169" y="10291"/>
                  </a:lnTo>
                  <a:lnTo>
                    <a:pt x="6528" y="10070"/>
                  </a:lnTo>
                  <a:lnTo>
                    <a:pt x="5981" y="9688"/>
                  </a:lnTo>
                  <a:lnTo>
                    <a:pt x="5490" y="10238"/>
                  </a:lnTo>
                  <a:lnTo>
                    <a:pt x="5056" y="10098"/>
                  </a:lnTo>
                  <a:lnTo>
                    <a:pt x="4788" y="10989"/>
                  </a:lnTo>
                  <a:lnTo>
                    <a:pt x="4237" y="11763"/>
                  </a:lnTo>
                  <a:lnTo>
                    <a:pt x="4278" y="13548"/>
                  </a:lnTo>
                  <a:lnTo>
                    <a:pt x="4089" y="14568"/>
                  </a:lnTo>
                  <a:lnTo>
                    <a:pt x="3206" y="15097"/>
                  </a:lnTo>
                  <a:lnTo>
                    <a:pt x="3180" y="16570"/>
                  </a:lnTo>
                  <a:lnTo>
                    <a:pt x="2736" y="16710"/>
                  </a:lnTo>
                  <a:lnTo>
                    <a:pt x="2268" y="16019"/>
                  </a:lnTo>
                  <a:lnTo>
                    <a:pt x="1701" y="15770"/>
                  </a:lnTo>
                  <a:lnTo>
                    <a:pt x="1628" y="17001"/>
                  </a:lnTo>
                  <a:lnTo>
                    <a:pt x="1099" y="17996"/>
                  </a:lnTo>
                  <a:lnTo>
                    <a:pt x="1476" y="18946"/>
                  </a:lnTo>
                  <a:lnTo>
                    <a:pt x="1254" y="20036"/>
                  </a:lnTo>
                  <a:lnTo>
                    <a:pt x="90" y="20433"/>
                  </a:lnTo>
                  <a:lnTo>
                    <a:pt x="0" y="21600"/>
                  </a:lnTo>
                  <a:lnTo>
                    <a:pt x="4598" y="21176"/>
                  </a:lnTo>
                  <a:lnTo>
                    <a:pt x="4088" y="20037"/>
                  </a:lnTo>
                  <a:lnTo>
                    <a:pt x="17338" y="18171"/>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2" name="Shape 4482"/>
            <p:cNvSpPr/>
            <p:nvPr/>
          </p:nvSpPr>
          <p:spPr>
            <a:xfrm>
              <a:off x="1001836" y="2061371"/>
              <a:ext cx="884709" cy="999192"/>
            </a:xfrm>
            <a:custGeom>
              <a:avLst/>
              <a:gdLst/>
              <a:ahLst/>
              <a:cxnLst>
                <a:cxn ang="0">
                  <a:pos x="wd2" y="hd2"/>
                </a:cxn>
                <a:cxn ang="5400000">
                  <a:pos x="wd2" y="hd2"/>
                </a:cxn>
                <a:cxn ang="10800000">
                  <a:pos x="wd2" y="hd2"/>
                </a:cxn>
                <a:cxn ang="16200000">
                  <a:pos x="wd2" y="hd2"/>
                </a:cxn>
              </a:cxnLst>
              <a:rect l="0" t="0" r="r" b="b"/>
              <a:pathLst>
                <a:path w="21600" h="21600" extrusionOk="0">
                  <a:moveTo>
                    <a:pt x="5945" y="0"/>
                  </a:moveTo>
                  <a:lnTo>
                    <a:pt x="5232" y="2703"/>
                  </a:lnTo>
                  <a:lnTo>
                    <a:pt x="4541" y="1923"/>
                  </a:lnTo>
                  <a:lnTo>
                    <a:pt x="3521" y="1922"/>
                  </a:lnTo>
                  <a:lnTo>
                    <a:pt x="2922" y="2495"/>
                  </a:lnTo>
                  <a:lnTo>
                    <a:pt x="2847" y="2917"/>
                  </a:lnTo>
                  <a:lnTo>
                    <a:pt x="2875" y="3609"/>
                  </a:lnTo>
                  <a:lnTo>
                    <a:pt x="2502" y="4002"/>
                  </a:lnTo>
                  <a:lnTo>
                    <a:pt x="2533" y="4515"/>
                  </a:lnTo>
                  <a:lnTo>
                    <a:pt x="2823" y="5703"/>
                  </a:lnTo>
                  <a:lnTo>
                    <a:pt x="2311" y="6325"/>
                  </a:lnTo>
                  <a:lnTo>
                    <a:pt x="2632" y="7279"/>
                  </a:lnTo>
                  <a:lnTo>
                    <a:pt x="2946" y="8379"/>
                  </a:lnTo>
                  <a:lnTo>
                    <a:pt x="3297" y="8783"/>
                  </a:lnTo>
                  <a:lnTo>
                    <a:pt x="2532" y="9360"/>
                  </a:lnTo>
                  <a:lnTo>
                    <a:pt x="2059" y="10264"/>
                  </a:lnTo>
                  <a:lnTo>
                    <a:pt x="1600" y="10630"/>
                  </a:lnTo>
                  <a:lnTo>
                    <a:pt x="645" y="12205"/>
                  </a:lnTo>
                  <a:lnTo>
                    <a:pt x="948" y="12895"/>
                  </a:lnTo>
                  <a:lnTo>
                    <a:pt x="1566" y="13447"/>
                  </a:lnTo>
                  <a:lnTo>
                    <a:pt x="1698" y="13888"/>
                  </a:lnTo>
                  <a:lnTo>
                    <a:pt x="1080" y="13953"/>
                  </a:lnTo>
                  <a:lnTo>
                    <a:pt x="471" y="13967"/>
                  </a:lnTo>
                  <a:lnTo>
                    <a:pt x="0" y="14701"/>
                  </a:lnTo>
                  <a:lnTo>
                    <a:pt x="11663" y="20558"/>
                  </a:lnTo>
                  <a:lnTo>
                    <a:pt x="18551" y="21600"/>
                  </a:lnTo>
                  <a:lnTo>
                    <a:pt x="21600" y="2512"/>
                  </a:lnTo>
                  <a:cubicBezTo>
                    <a:pt x="18978" y="2078"/>
                    <a:pt x="16354" y="1651"/>
                    <a:pt x="13730" y="1230"/>
                  </a:cubicBezTo>
                  <a:cubicBezTo>
                    <a:pt x="11136" y="814"/>
                    <a:pt x="8541" y="404"/>
                    <a:pt x="5945" y="0"/>
                  </a:cubicBezTo>
                  <a:close/>
                </a:path>
              </a:pathLst>
            </a:custGeom>
            <a:solidFill>
              <a:schemeClr val="accent4"/>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3" name="Shape 4483"/>
            <p:cNvSpPr/>
            <p:nvPr/>
          </p:nvSpPr>
          <p:spPr>
            <a:xfrm>
              <a:off x="1753215" y="2178193"/>
              <a:ext cx="873583" cy="901325"/>
            </a:xfrm>
            <a:custGeom>
              <a:avLst/>
              <a:gdLst/>
              <a:ahLst/>
              <a:cxnLst>
                <a:cxn ang="0">
                  <a:pos x="wd2" y="hd2"/>
                </a:cxn>
                <a:cxn ang="5400000">
                  <a:pos x="wd2" y="hd2"/>
                </a:cxn>
                <a:cxn ang="10800000">
                  <a:pos x="wd2" y="hd2"/>
                </a:cxn>
                <a:cxn ang="16200000">
                  <a:pos x="wd2" y="hd2"/>
                </a:cxn>
              </a:cxnLst>
              <a:rect l="0" t="0" r="r" b="b"/>
              <a:pathLst>
                <a:path w="21600" h="21600" extrusionOk="0">
                  <a:moveTo>
                    <a:pt x="21600" y="2198"/>
                  </a:moveTo>
                  <a:lnTo>
                    <a:pt x="20005" y="21126"/>
                  </a:lnTo>
                  <a:lnTo>
                    <a:pt x="8598" y="19995"/>
                  </a:lnTo>
                  <a:lnTo>
                    <a:pt x="8441" y="20734"/>
                  </a:lnTo>
                  <a:lnTo>
                    <a:pt x="2950" y="19891"/>
                  </a:lnTo>
                  <a:lnTo>
                    <a:pt x="2574" y="21600"/>
                  </a:lnTo>
                  <a:lnTo>
                    <a:pt x="0" y="21113"/>
                  </a:lnTo>
                  <a:lnTo>
                    <a:pt x="3152" y="0"/>
                  </a:lnTo>
                  <a:cubicBezTo>
                    <a:pt x="6282" y="509"/>
                    <a:pt x="9424" y="950"/>
                    <a:pt x="12574" y="1322"/>
                  </a:cubicBezTo>
                  <a:cubicBezTo>
                    <a:pt x="15576" y="1677"/>
                    <a:pt x="18585" y="1969"/>
                    <a:pt x="21600" y="2198"/>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4" name="Shape 4484"/>
            <p:cNvSpPr/>
            <p:nvPr/>
          </p:nvSpPr>
          <p:spPr>
            <a:xfrm>
              <a:off x="2617028" y="2267288"/>
              <a:ext cx="1100945" cy="603995"/>
            </a:xfrm>
            <a:custGeom>
              <a:avLst/>
              <a:gdLst/>
              <a:ahLst/>
              <a:cxnLst>
                <a:cxn ang="0">
                  <a:pos x="wd2" y="hd2"/>
                </a:cxn>
                <a:cxn ang="5400000">
                  <a:pos x="wd2" y="hd2"/>
                </a:cxn>
                <a:cxn ang="10800000">
                  <a:pos x="wd2" y="hd2"/>
                </a:cxn>
                <a:cxn ang="16200000">
                  <a:pos x="wd2" y="hd2"/>
                </a:cxn>
              </a:cxnLst>
              <a:rect l="0" t="0" r="r" b="b"/>
              <a:pathLst>
                <a:path w="21561" h="21600" extrusionOk="0">
                  <a:moveTo>
                    <a:pt x="21134" y="1829"/>
                  </a:moveTo>
                  <a:cubicBezTo>
                    <a:pt x="21096" y="3441"/>
                    <a:pt x="21107" y="5056"/>
                    <a:pt x="21166" y="6667"/>
                  </a:cubicBezTo>
                  <a:cubicBezTo>
                    <a:pt x="21226" y="8284"/>
                    <a:pt x="21335" y="9893"/>
                    <a:pt x="21413" y="11508"/>
                  </a:cubicBezTo>
                  <a:cubicBezTo>
                    <a:pt x="21566" y="14663"/>
                    <a:pt x="21600" y="17835"/>
                    <a:pt x="21515" y="20999"/>
                  </a:cubicBezTo>
                  <a:lnTo>
                    <a:pt x="21363" y="21600"/>
                  </a:lnTo>
                  <a:lnTo>
                    <a:pt x="20830" y="20956"/>
                  </a:lnTo>
                  <a:lnTo>
                    <a:pt x="20291" y="20026"/>
                  </a:lnTo>
                  <a:lnTo>
                    <a:pt x="19584" y="19960"/>
                  </a:lnTo>
                  <a:lnTo>
                    <a:pt x="18614" y="19895"/>
                  </a:lnTo>
                  <a:lnTo>
                    <a:pt x="17651" y="19944"/>
                  </a:lnTo>
                  <a:lnTo>
                    <a:pt x="17080" y="20333"/>
                  </a:lnTo>
                  <a:lnTo>
                    <a:pt x="16719" y="20803"/>
                  </a:lnTo>
                  <a:lnTo>
                    <a:pt x="16582" y="19919"/>
                  </a:lnTo>
                  <a:lnTo>
                    <a:pt x="16193" y="19596"/>
                  </a:lnTo>
                  <a:lnTo>
                    <a:pt x="15621" y="19335"/>
                  </a:lnTo>
                  <a:lnTo>
                    <a:pt x="15225" y="18878"/>
                  </a:lnTo>
                  <a:lnTo>
                    <a:pt x="15128" y="19746"/>
                  </a:lnTo>
                  <a:lnTo>
                    <a:pt x="14966" y="20289"/>
                  </a:lnTo>
                  <a:lnTo>
                    <a:pt x="14659" y="19427"/>
                  </a:lnTo>
                  <a:lnTo>
                    <a:pt x="14330" y="20240"/>
                  </a:lnTo>
                  <a:lnTo>
                    <a:pt x="13918" y="19914"/>
                  </a:lnTo>
                  <a:lnTo>
                    <a:pt x="13177" y="20235"/>
                  </a:lnTo>
                  <a:lnTo>
                    <a:pt x="12652" y="19672"/>
                  </a:lnTo>
                  <a:lnTo>
                    <a:pt x="12460" y="18829"/>
                  </a:lnTo>
                  <a:lnTo>
                    <a:pt x="12117" y="17919"/>
                  </a:lnTo>
                  <a:lnTo>
                    <a:pt x="11687" y="18283"/>
                  </a:lnTo>
                  <a:lnTo>
                    <a:pt x="11449" y="18919"/>
                  </a:lnTo>
                  <a:lnTo>
                    <a:pt x="11036" y="18422"/>
                  </a:lnTo>
                  <a:lnTo>
                    <a:pt x="10467" y="18098"/>
                  </a:lnTo>
                  <a:lnTo>
                    <a:pt x="9927" y="17837"/>
                  </a:lnTo>
                  <a:lnTo>
                    <a:pt x="9568" y="17125"/>
                  </a:lnTo>
                  <a:lnTo>
                    <a:pt x="9084" y="15888"/>
                  </a:lnTo>
                  <a:lnTo>
                    <a:pt x="8222" y="15695"/>
                  </a:lnTo>
                  <a:lnTo>
                    <a:pt x="7216" y="15369"/>
                  </a:lnTo>
                  <a:lnTo>
                    <a:pt x="7294" y="4173"/>
                  </a:lnTo>
                  <a:lnTo>
                    <a:pt x="0" y="3064"/>
                  </a:lnTo>
                  <a:lnTo>
                    <a:pt x="74" y="0"/>
                  </a:lnTo>
                  <a:lnTo>
                    <a:pt x="2490" y="582"/>
                  </a:lnTo>
                  <a:lnTo>
                    <a:pt x="2663" y="313"/>
                  </a:lnTo>
                  <a:cubicBezTo>
                    <a:pt x="5830" y="688"/>
                    <a:pt x="9000" y="1004"/>
                    <a:pt x="12171" y="1261"/>
                  </a:cubicBezTo>
                  <a:cubicBezTo>
                    <a:pt x="15157" y="1503"/>
                    <a:pt x="18145" y="1692"/>
                    <a:pt x="21134" y="1829"/>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5" name="Shape 4485"/>
            <p:cNvSpPr/>
            <p:nvPr/>
          </p:nvSpPr>
          <p:spPr>
            <a:xfrm>
              <a:off x="5437073" y="795467"/>
              <a:ext cx="952273" cy="702076"/>
            </a:xfrm>
            <a:custGeom>
              <a:avLst/>
              <a:gdLst/>
              <a:ahLst/>
              <a:cxnLst>
                <a:cxn ang="0">
                  <a:pos x="wd2" y="hd2"/>
                </a:cxn>
                <a:cxn ang="5400000">
                  <a:pos x="wd2" y="hd2"/>
                </a:cxn>
                <a:cxn ang="10800000">
                  <a:pos x="wd2" y="hd2"/>
                </a:cxn>
                <a:cxn ang="16200000">
                  <a:pos x="wd2" y="hd2"/>
                </a:cxn>
              </a:cxnLst>
              <a:rect l="0" t="0" r="r" b="b"/>
              <a:pathLst>
                <a:path w="21600" h="21600" extrusionOk="0">
                  <a:moveTo>
                    <a:pt x="21364" y="17346"/>
                  </a:moveTo>
                  <a:lnTo>
                    <a:pt x="21600" y="18029"/>
                  </a:lnTo>
                  <a:lnTo>
                    <a:pt x="19445" y="19958"/>
                  </a:lnTo>
                  <a:lnTo>
                    <a:pt x="18156" y="20835"/>
                  </a:lnTo>
                  <a:lnTo>
                    <a:pt x="18176" y="20101"/>
                  </a:lnTo>
                  <a:lnTo>
                    <a:pt x="16606" y="21486"/>
                  </a:lnTo>
                  <a:lnTo>
                    <a:pt x="16116" y="21600"/>
                  </a:lnTo>
                  <a:lnTo>
                    <a:pt x="16319" y="20704"/>
                  </a:lnTo>
                  <a:lnTo>
                    <a:pt x="16245" y="20094"/>
                  </a:lnTo>
                  <a:lnTo>
                    <a:pt x="15863" y="19439"/>
                  </a:lnTo>
                  <a:cubicBezTo>
                    <a:pt x="15520" y="19328"/>
                    <a:pt x="15176" y="19226"/>
                    <a:pt x="14830" y="19134"/>
                  </a:cubicBezTo>
                  <a:cubicBezTo>
                    <a:pt x="14452" y="19032"/>
                    <a:pt x="14072" y="18941"/>
                    <a:pt x="13691" y="18861"/>
                  </a:cubicBezTo>
                  <a:lnTo>
                    <a:pt x="12845" y="18435"/>
                  </a:lnTo>
                  <a:lnTo>
                    <a:pt x="12027" y="16384"/>
                  </a:lnTo>
                  <a:cubicBezTo>
                    <a:pt x="11914" y="16301"/>
                    <a:pt x="11792" y="16243"/>
                    <a:pt x="11665" y="16214"/>
                  </a:cubicBezTo>
                  <a:cubicBezTo>
                    <a:pt x="11519" y="16180"/>
                    <a:pt x="11369" y="16184"/>
                    <a:pt x="11224" y="16226"/>
                  </a:cubicBezTo>
                  <a:lnTo>
                    <a:pt x="243" y="19259"/>
                  </a:lnTo>
                  <a:lnTo>
                    <a:pt x="0" y="18091"/>
                  </a:lnTo>
                  <a:lnTo>
                    <a:pt x="511" y="17369"/>
                  </a:lnTo>
                  <a:lnTo>
                    <a:pt x="1219" y="16452"/>
                  </a:lnTo>
                  <a:lnTo>
                    <a:pt x="1662" y="15799"/>
                  </a:lnTo>
                  <a:lnTo>
                    <a:pt x="1745" y="14943"/>
                  </a:lnTo>
                  <a:lnTo>
                    <a:pt x="1909" y="13922"/>
                  </a:lnTo>
                  <a:lnTo>
                    <a:pt x="1278" y="13926"/>
                  </a:lnTo>
                  <a:lnTo>
                    <a:pt x="1279" y="12884"/>
                  </a:lnTo>
                  <a:lnTo>
                    <a:pt x="1360" y="12217"/>
                  </a:lnTo>
                  <a:lnTo>
                    <a:pt x="2159" y="11627"/>
                  </a:lnTo>
                  <a:lnTo>
                    <a:pt x="2747" y="11684"/>
                  </a:lnTo>
                  <a:lnTo>
                    <a:pt x="3695" y="11578"/>
                  </a:lnTo>
                  <a:lnTo>
                    <a:pt x="4397" y="11578"/>
                  </a:lnTo>
                  <a:lnTo>
                    <a:pt x="4918" y="11784"/>
                  </a:lnTo>
                  <a:lnTo>
                    <a:pt x="5413" y="11616"/>
                  </a:lnTo>
                  <a:lnTo>
                    <a:pt x="5783" y="11171"/>
                  </a:lnTo>
                  <a:lnTo>
                    <a:pt x="6316" y="11101"/>
                  </a:lnTo>
                  <a:lnTo>
                    <a:pt x="7097" y="10965"/>
                  </a:lnTo>
                  <a:lnTo>
                    <a:pt x="7304" y="10312"/>
                  </a:lnTo>
                  <a:lnTo>
                    <a:pt x="7580" y="9569"/>
                  </a:lnTo>
                  <a:lnTo>
                    <a:pt x="8077" y="9404"/>
                  </a:lnTo>
                  <a:lnTo>
                    <a:pt x="8077" y="8555"/>
                  </a:lnTo>
                  <a:lnTo>
                    <a:pt x="7873" y="7847"/>
                  </a:lnTo>
                  <a:lnTo>
                    <a:pt x="7714" y="7182"/>
                  </a:lnTo>
                  <a:lnTo>
                    <a:pt x="7759" y="6248"/>
                  </a:lnTo>
                  <a:lnTo>
                    <a:pt x="8226" y="5488"/>
                  </a:lnTo>
                  <a:lnTo>
                    <a:pt x="8802" y="3164"/>
                  </a:lnTo>
                  <a:lnTo>
                    <a:pt x="10182" y="1203"/>
                  </a:lnTo>
                  <a:lnTo>
                    <a:pt x="11094" y="1072"/>
                  </a:lnTo>
                  <a:lnTo>
                    <a:pt x="12526" y="414"/>
                  </a:lnTo>
                  <a:lnTo>
                    <a:pt x="14195" y="0"/>
                  </a:lnTo>
                  <a:lnTo>
                    <a:pt x="14252" y="1069"/>
                  </a:lnTo>
                  <a:lnTo>
                    <a:pt x="14376" y="2048"/>
                  </a:lnTo>
                  <a:lnTo>
                    <a:pt x="14733" y="2925"/>
                  </a:lnTo>
                  <a:lnTo>
                    <a:pt x="14816" y="3856"/>
                  </a:lnTo>
                  <a:lnTo>
                    <a:pt x="14816" y="4597"/>
                  </a:lnTo>
                  <a:lnTo>
                    <a:pt x="14899" y="5547"/>
                  </a:lnTo>
                  <a:lnTo>
                    <a:pt x="15020" y="6267"/>
                  </a:lnTo>
                  <a:lnTo>
                    <a:pt x="15511" y="6974"/>
                  </a:lnTo>
                  <a:lnTo>
                    <a:pt x="15994" y="8318"/>
                  </a:lnTo>
                  <a:lnTo>
                    <a:pt x="15885" y="9642"/>
                  </a:lnTo>
                  <a:lnTo>
                    <a:pt x="15968" y="10690"/>
                  </a:lnTo>
                  <a:lnTo>
                    <a:pt x="16392" y="11308"/>
                  </a:lnTo>
                  <a:lnTo>
                    <a:pt x="16351" y="12016"/>
                  </a:lnTo>
                  <a:lnTo>
                    <a:pt x="16227" y="13415"/>
                  </a:lnTo>
                  <a:lnTo>
                    <a:pt x="16268" y="14477"/>
                  </a:lnTo>
                  <a:lnTo>
                    <a:pt x="16433" y="15543"/>
                  </a:lnTo>
                  <a:lnTo>
                    <a:pt x="16544" y="16308"/>
                  </a:lnTo>
                  <a:lnTo>
                    <a:pt x="16708" y="17674"/>
                  </a:lnTo>
                  <a:lnTo>
                    <a:pt x="16872" y="18448"/>
                  </a:lnTo>
                  <a:lnTo>
                    <a:pt x="16747" y="19400"/>
                  </a:lnTo>
                  <a:lnTo>
                    <a:pt x="16785" y="20385"/>
                  </a:lnTo>
                  <a:lnTo>
                    <a:pt x="17430" y="19602"/>
                  </a:lnTo>
                  <a:lnTo>
                    <a:pt x="18584" y="18989"/>
                  </a:lnTo>
                  <a:lnTo>
                    <a:pt x="19694" y="18654"/>
                  </a:lnTo>
                  <a:lnTo>
                    <a:pt x="20329" y="17553"/>
                  </a:lnTo>
                  <a:lnTo>
                    <a:pt x="21364" y="17346"/>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6" name="Shape 4486"/>
            <p:cNvSpPr/>
            <p:nvPr/>
          </p:nvSpPr>
          <p:spPr>
            <a:xfrm>
              <a:off x="6061231" y="734953"/>
              <a:ext cx="218505" cy="395302"/>
            </a:xfrm>
            <a:custGeom>
              <a:avLst/>
              <a:gdLst/>
              <a:ahLst/>
              <a:cxnLst>
                <a:cxn ang="0">
                  <a:pos x="wd2" y="hd2"/>
                </a:cxn>
                <a:cxn ang="5400000">
                  <a:pos x="wd2" y="hd2"/>
                </a:cxn>
                <a:cxn ang="10800000">
                  <a:pos x="wd2" y="hd2"/>
                </a:cxn>
                <a:cxn ang="16200000">
                  <a:pos x="wd2" y="hd2"/>
                </a:cxn>
              </a:cxnLst>
              <a:rect l="0" t="0" r="r" b="b"/>
              <a:pathLst>
                <a:path w="21600" h="21600" extrusionOk="0">
                  <a:moveTo>
                    <a:pt x="19542" y="0"/>
                  </a:moveTo>
                  <a:lnTo>
                    <a:pt x="20113" y="1603"/>
                  </a:lnTo>
                  <a:lnTo>
                    <a:pt x="19777" y="3123"/>
                  </a:lnTo>
                  <a:lnTo>
                    <a:pt x="21600" y="4260"/>
                  </a:lnTo>
                  <a:lnTo>
                    <a:pt x="21420" y="6113"/>
                  </a:lnTo>
                  <a:lnTo>
                    <a:pt x="19511" y="6412"/>
                  </a:lnTo>
                  <a:lnTo>
                    <a:pt x="17744" y="7006"/>
                  </a:lnTo>
                  <a:lnTo>
                    <a:pt x="17695" y="8165"/>
                  </a:lnTo>
                  <a:lnTo>
                    <a:pt x="18319" y="10305"/>
                  </a:lnTo>
                  <a:lnTo>
                    <a:pt x="17807" y="11813"/>
                  </a:lnTo>
                  <a:lnTo>
                    <a:pt x="16365" y="13504"/>
                  </a:lnTo>
                  <a:lnTo>
                    <a:pt x="17731" y="14629"/>
                  </a:lnTo>
                  <a:lnTo>
                    <a:pt x="18314" y="16087"/>
                  </a:lnTo>
                  <a:lnTo>
                    <a:pt x="18441" y="18131"/>
                  </a:lnTo>
                  <a:lnTo>
                    <a:pt x="18855" y="20674"/>
                  </a:lnTo>
                  <a:lnTo>
                    <a:pt x="7162" y="21600"/>
                  </a:lnTo>
                  <a:lnTo>
                    <a:pt x="7281" y="19801"/>
                  </a:lnTo>
                  <a:lnTo>
                    <a:pt x="7565" y="17865"/>
                  </a:lnTo>
                  <a:lnTo>
                    <a:pt x="5581" y="15788"/>
                  </a:lnTo>
                  <a:lnTo>
                    <a:pt x="2983" y="14612"/>
                  </a:lnTo>
                  <a:lnTo>
                    <a:pt x="2219" y="11609"/>
                  </a:lnTo>
                  <a:lnTo>
                    <a:pt x="2175" y="8535"/>
                  </a:lnTo>
                  <a:lnTo>
                    <a:pt x="380" y="6977"/>
                  </a:lnTo>
                  <a:lnTo>
                    <a:pt x="0" y="3201"/>
                  </a:lnTo>
                  <a:lnTo>
                    <a:pt x="19542"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7" name="Shape 4487"/>
            <p:cNvSpPr/>
            <p:nvPr/>
          </p:nvSpPr>
          <p:spPr>
            <a:xfrm>
              <a:off x="6218893" y="684625"/>
              <a:ext cx="233891" cy="429392"/>
            </a:xfrm>
            <a:custGeom>
              <a:avLst/>
              <a:gdLst/>
              <a:ahLst/>
              <a:cxnLst>
                <a:cxn ang="0">
                  <a:pos x="wd2" y="hd2"/>
                </a:cxn>
                <a:cxn ang="5400000">
                  <a:pos x="wd2" y="hd2"/>
                </a:cxn>
                <a:cxn ang="10800000">
                  <a:pos x="wd2" y="hd2"/>
                </a:cxn>
                <a:cxn ang="16200000">
                  <a:pos x="wd2" y="hd2"/>
                </a:cxn>
              </a:cxnLst>
              <a:rect l="0" t="0" r="r" b="b"/>
              <a:pathLst>
                <a:path w="21600" h="21600" extrusionOk="0">
                  <a:moveTo>
                    <a:pt x="6987" y="0"/>
                  </a:moveTo>
                  <a:lnTo>
                    <a:pt x="5709" y="700"/>
                  </a:lnTo>
                  <a:lnTo>
                    <a:pt x="4156" y="738"/>
                  </a:lnTo>
                  <a:lnTo>
                    <a:pt x="3263" y="2742"/>
                  </a:lnTo>
                  <a:lnTo>
                    <a:pt x="3742" y="4157"/>
                  </a:lnTo>
                  <a:lnTo>
                    <a:pt x="3288" y="5438"/>
                  </a:lnTo>
                  <a:lnTo>
                    <a:pt x="5352" y="6808"/>
                  </a:lnTo>
                  <a:lnTo>
                    <a:pt x="5015" y="8039"/>
                  </a:lnTo>
                  <a:lnTo>
                    <a:pt x="1477" y="8777"/>
                  </a:lnTo>
                  <a:lnTo>
                    <a:pt x="1545" y="11190"/>
                  </a:lnTo>
                  <a:lnTo>
                    <a:pt x="2043" y="12437"/>
                  </a:lnTo>
                  <a:lnTo>
                    <a:pt x="0" y="14774"/>
                  </a:lnTo>
                  <a:lnTo>
                    <a:pt x="1794" y="16433"/>
                  </a:lnTo>
                  <a:lnTo>
                    <a:pt x="2343" y="17917"/>
                  </a:lnTo>
                  <a:lnTo>
                    <a:pt x="2785" y="21600"/>
                  </a:lnTo>
                  <a:lnTo>
                    <a:pt x="16228" y="19707"/>
                  </a:lnTo>
                  <a:lnTo>
                    <a:pt x="16228" y="18892"/>
                  </a:lnTo>
                  <a:lnTo>
                    <a:pt x="20315" y="18169"/>
                  </a:lnTo>
                  <a:lnTo>
                    <a:pt x="21600" y="17324"/>
                  </a:lnTo>
                  <a:lnTo>
                    <a:pt x="18595" y="17145"/>
                  </a:lnTo>
                  <a:lnTo>
                    <a:pt x="6987"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8" name="Shape 4488"/>
            <p:cNvSpPr/>
            <p:nvPr/>
          </p:nvSpPr>
          <p:spPr>
            <a:xfrm>
              <a:off x="6290141" y="305615"/>
              <a:ext cx="477024" cy="728196"/>
            </a:xfrm>
            <a:custGeom>
              <a:avLst/>
              <a:gdLst/>
              <a:ahLst/>
              <a:cxnLst>
                <a:cxn ang="0">
                  <a:pos x="wd2" y="hd2"/>
                </a:cxn>
                <a:cxn ang="5400000">
                  <a:pos x="wd2" y="hd2"/>
                </a:cxn>
                <a:cxn ang="10800000">
                  <a:pos x="wd2" y="hd2"/>
                </a:cxn>
                <a:cxn ang="16200000">
                  <a:pos x="wd2" y="hd2"/>
                </a:cxn>
              </a:cxnLst>
              <a:rect l="0" t="0" r="r" b="b"/>
              <a:pathLst>
                <a:path w="21600" h="21600" extrusionOk="0">
                  <a:moveTo>
                    <a:pt x="7714" y="20123"/>
                  </a:moveTo>
                  <a:lnTo>
                    <a:pt x="7903" y="20874"/>
                  </a:lnTo>
                  <a:lnTo>
                    <a:pt x="7197" y="21600"/>
                  </a:lnTo>
                  <a:lnTo>
                    <a:pt x="5739" y="21566"/>
                  </a:lnTo>
                  <a:lnTo>
                    <a:pt x="0" y="11297"/>
                  </a:lnTo>
                  <a:lnTo>
                    <a:pt x="1063" y="11167"/>
                  </a:lnTo>
                  <a:lnTo>
                    <a:pt x="1515" y="10338"/>
                  </a:lnTo>
                  <a:lnTo>
                    <a:pt x="1432" y="9770"/>
                  </a:lnTo>
                  <a:lnTo>
                    <a:pt x="2541" y="9225"/>
                  </a:lnTo>
                  <a:lnTo>
                    <a:pt x="2186" y="8639"/>
                  </a:lnTo>
                  <a:lnTo>
                    <a:pt x="2847" y="7846"/>
                  </a:lnTo>
                  <a:lnTo>
                    <a:pt x="2413" y="7101"/>
                  </a:lnTo>
                  <a:lnTo>
                    <a:pt x="1949" y="6122"/>
                  </a:lnTo>
                  <a:lnTo>
                    <a:pt x="1701" y="5005"/>
                  </a:lnTo>
                  <a:lnTo>
                    <a:pt x="1976" y="4064"/>
                  </a:lnTo>
                  <a:lnTo>
                    <a:pt x="4045" y="0"/>
                  </a:lnTo>
                  <a:lnTo>
                    <a:pt x="4954" y="223"/>
                  </a:lnTo>
                  <a:lnTo>
                    <a:pt x="5584" y="917"/>
                  </a:lnTo>
                  <a:lnTo>
                    <a:pt x="6733" y="612"/>
                  </a:lnTo>
                  <a:lnTo>
                    <a:pt x="7029" y="40"/>
                  </a:lnTo>
                  <a:lnTo>
                    <a:pt x="8592" y="378"/>
                  </a:lnTo>
                  <a:lnTo>
                    <a:pt x="9718" y="414"/>
                  </a:lnTo>
                  <a:lnTo>
                    <a:pt x="10571" y="829"/>
                  </a:lnTo>
                  <a:lnTo>
                    <a:pt x="11717" y="883"/>
                  </a:lnTo>
                  <a:lnTo>
                    <a:pt x="12403" y="1584"/>
                  </a:lnTo>
                  <a:lnTo>
                    <a:pt x="15146" y="6789"/>
                  </a:lnTo>
                  <a:lnTo>
                    <a:pt x="16213" y="7367"/>
                  </a:lnTo>
                  <a:lnTo>
                    <a:pt x="17187" y="7242"/>
                  </a:lnTo>
                  <a:lnTo>
                    <a:pt x="18175" y="7459"/>
                  </a:lnTo>
                  <a:lnTo>
                    <a:pt x="19659" y="7856"/>
                  </a:lnTo>
                  <a:lnTo>
                    <a:pt x="20230" y="8494"/>
                  </a:lnTo>
                  <a:lnTo>
                    <a:pt x="20860" y="9392"/>
                  </a:lnTo>
                  <a:lnTo>
                    <a:pt x="21600" y="9908"/>
                  </a:lnTo>
                  <a:lnTo>
                    <a:pt x="21424" y="10693"/>
                  </a:lnTo>
                  <a:lnTo>
                    <a:pt x="20612" y="11171"/>
                  </a:lnTo>
                  <a:lnTo>
                    <a:pt x="19497" y="11171"/>
                  </a:lnTo>
                  <a:lnTo>
                    <a:pt x="19245" y="12035"/>
                  </a:lnTo>
                  <a:lnTo>
                    <a:pt x="18178" y="11873"/>
                  </a:lnTo>
                  <a:lnTo>
                    <a:pt x="18502" y="12545"/>
                  </a:lnTo>
                  <a:lnTo>
                    <a:pt x="17579" y="12581"/>
                  </a:lnTo>
                  <a:lnTo>
                    <a:pt x="17913" y="13352"/>
                  </a:lnTo>
                  <a:lnTo>
                    <a:pt x="16743" y="12921"/>
                  </a:lnTo>
                  <a:lnTo>
                    <a:pt x="16464" y="13557"/>
                  </a:lnTo>
                  <a:lnTo>
                    <a:pt x="15476" y="13131"/>
                  </a:lnTo>
                  <a:lnTo>
                    <a:pt x="14739" y="13113"/>
                  </a:lnTo>
                  <a:lnTo>
                    <a:pt x="14392" y="13661"/>
                  </a:lnTo>
                  <a:lnTo>
                    <a:pt x="13665" y="13627"/>
                  </a:lnTo>
                  <a:lnTo>
                    <a:pt x="13748" y="12838"/>
                  </a:lnTo>
                  <a:lnTo>
                    <a:pt x="12873" y="12464"/>
                  </a:lnTo>
                  <a:lnTo>
                    <a:pt x="12928" y="13165"/>
                  </a:lnTo>
                  <a:lnTo>
                    <a:pt x="13121" y="14173"/>
                  </a:lnTo>
                  <a:lnTo>
                    <a:pt x="13059" y="14854"/>
                  </a:lnTo>
                  <a:lnTo>
                    <a:pt x="12987" y="15646"/>
                  </a:lnTo>
                  <a:lnTo>
                    <a:pt x="12822" y="16230"/>
                  </a:lnTo>
                  <a:lnTo>
                    <a:pt x="12119" y="16034"/>
                  </a:lnTo>
                  <a:lnTo>
                    <a:pt x="11817" y="15639"/>
                  </a:lnTo>
                  <a:lnTo>
                    <a:pt x="10994" y="16016"/>
                  </a:lnTo>
                  <a:lnTo>
                    <a:pt x="10963" y="16704"/>
                  </a:lnTo>
                  <a:lnTo>
                    <a:pt x="10805" y="17552"/>
                  </a:lnTo>
                  <a:lnTo>
                    <a:pt x="10033" y="17272"/>
                  </a:lnTo>
                  <a:lnTo>
                    <a:pt x="9217" y="17109"/>
                  </a:lnTo>
                  <a:lnTo>
                    <a:pt x="8588" y="17588"/>
                  </a:lnTo>
                  <a:lnTo>
                    <a:pt x="9162" y="18282"/>
                  </a:lnTo>
                  <a:lnTo>
                    <a:pt x="8835" y="18814"/>
                  </a:lnTo>
                  <a:lnTo>
                    <a:pt x="8233" y="19295"/>
                  </a:lnTo>
                  <a:lnTo>
                    <a:pt x="8808" y="19850"/>
                  </a:lnTo>
                  <a:lnTo>
                    <a:pt x="7714" y="20123"/>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89" name="Shape 4489"/>
            <p:cNvSpPr/>
            <p:nvPr/>
          </p:nvSpPr>
          <p:spPr>
            <a:xfrm>
              <a:off x="6135103" y="1044454"/>
              <a:ext cx="463189" cy="225133"/>
            </a:xfrm>
            <a:custGeom>
              <a:avLst/>
              <a:gdLst/>
              <a:ahLst/>
              <a:cxnLst>
                <a:cxn ang="0">
                  <a:pos x="wd2" y="hd2"/>
                </a:cxn>
                <a:cxn ang="5400000">
                  <a:pos x="wd2" y="hd2"/>
                </a:cxn>
                <a:cxn ang="10800000">
                  <a:pos x="wd2" y="hd2"/>
                </a:cxn>
                <a:cxn ang="16200000">
                  <a:pos x="wd2" y="hd2"/>
                </a:cxn>
              </a:cxnLst>
              <a:rect l="0" t="0" r="r" b="b"/>
              <a:pathLst>
                <a:path w="21600" h="21600" extrusionOk="0">
                  <a:moveTo>
                    <a:pt x="13550" y="0"/>
                  </a:moveTo>
                  <a:lnTo>
                    <a:pt x="14205" y="1707"/>
                  </a:lnTo>
                  <a:lnTo>
                    <a:pt x="15258" y="3197"/>
                  </a:lnTo>
                  <a:lnTo>
                    <a:pt x="14524" y="5523"/>
                  </a:lnTo>
                  <a:lnTo>
                    <a:pt x="13727" y="7544"/>
                  </a:lnTo>
                  <a:lnTo>
                    <a:pt x="14152" y="9929"/>
                  </a:lnTo>
                  <a:lnTo>
                    <a:pt x="15996" y="9820"/>
                  </a:lnTo>
                  <a:lnTo>
                    <a:pt x="17102" y="12621"/>
                  </a:lnTo>
                  <a:lnTo>
                    <a:pt x="17920" y="14991"/>
                  </a:lnTo>
                  <a:lnTo>
                    <a:pt x="19788" y="15859"/>
                  </a:lnTo>
                  <a:lnTo>
                    <a:pt x="20710" y="14532"/>
                  </a:lnTo>
                  <a:lnTo>
                    <a:pt x="19885" y="11862"/>
                  </a:lnTo>
                  <a:lnTo>
                    <a:pt x="18658" y="10987"/>
                  </a:lnTo>
                  <a:lnTo>
                    <a:pt x="19643" y="8719"/>
                  </a:lnTo>
                  <a:lnTo>
                    <a:pt x="21430" y="11403"/>
                  </a:lnTo>
                  <a:lnTo>
                    <a:pt x="21600" y="17734"/>
                  </a:lnTo>
                  <a:lnTo>
                    <a:pt x="19380" y="17384"/>
                  </a:lnTo>
                  <a:lnTo>
                    <a:pt x="18505" y="19061"/>
                  </a:lnTo>
                  <a:lnTo>
                    <a:pt x="17495" y="18733"/>
                  </a:lnTo>
                  <a:lnTo>
                    <a:pt x="16736" y="17004"/>
                  </a:lnTo>
                  <a:lnTo>
                    <a:pt x="16406" y="20068"/>
                  </a:lnTo>
                  <a:lnTo>
                    <a:pt x="15484" y="21600"/>
                  </a:lnTo>
                  <a:lnTo>
                    <a:pt x="14591" y="18434"/>
                  </a:lnTo>
                  <a:lnTo>
                    <a:pt x="13602" y="18259"/>
                  </a:lnTo>
                  <a:lnTo>
                    <a:pt x="12673" y="14488"/>
                  </a:lnTo>
                  <a:lnTo>
                    <a:pt x="690" y="20658"/>
                  </a:lnTo>
                  <a:lnTo>
                    <a:pt x="602" y="15691"/>
                  </a:lnTo>
                  <a:lnTo>
                    <a:pt x="915" y="11687"/>
                  </a:lnTo>
                  <a:lnTo>
                    <a:pt x="17" y="9433"/>
                  </a:lnTo>
                  <a:lnTo>
                    <a:pt x="0" y="7770"/>
                  </a:lnTo>
                  <a:lnTo>
                    <a:pt x="5750" y="6092"/>
                  </a:lnTo>
                  <a:lnTo>
                    <a:pt x="11995" y="2547"/>
                  </a:lnTo>
                  <a:lnTo>
                    <a:pt x="11910" y="1000"/>
                  </a:lnTo>
                  <a:lnTo>
                    <a:pt x="13550"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0" name="Shape 4490"/>
            <p:cNvSpPr/>
            <p:nvPr/>
          </p:nvSpPr>
          <p:spPr>
            <a:xfrm>
              <a:off x="6145892" y="1203233"/>
              <a:ext cx="237348" cy="226247"/>
            </a:xfrm>
            <a:custGeom>
              <a:avLst/>
              <a:gdLst/>
              <a:ahLst/>
              <a:cxnLst>
                <a:cxn ang="0">
                  <a:pos x="wd2" y="hd2"/>
                </a:cxn>
                <a:cxn ang="5400000">
                  <a:pos x="wd2" y="hd2"/>
                </a:cxn>
                <a:cxn ang="10800000">
                  <a:pos x="wd2" y="hd2"/>
                </a:cxn>
                <a:cxn ang="16200000">
                  <a:pos x="wd2" y="hd2"/>
                </a:cxn>
              </a:cxnLst>
              <a:rect l="0" t="0" r="r" b="b"/>
              <a:pathLst>
                <a:path w="21600" h="21600" extrusionOk="0">
                  <a:moveTo>
                    <a:pt x="0" y="5198"/>
                  </a:moveTo>
                  <a:lnTo>
                    <a:pt x="19277" y="0"/>
                  </a:lnTo>
                  <a:lnTo>
                    <a:pt x="21600" y="9038"/>
                  </a:lnTo>
                  <a:lnTo>
                    <a:pt x="21261" y="11141"/>
                  </a:lnTo>
                  <a:lnTo>
                    <a:pt x="19005" y="12223"/>
                  </a:lnTo>
                  <a:lnTo>
                    <a:pt x="16591" y="12919"/>
                  </a:lnTo>
                  <a:lnTo>
                    <a:pt x="14322" y="14189"/>
                  </a:lnTo>
                  <a:lnTo>
                    <a:pt x="10338" y="15866"/>
                  </a:lnTo>
                  <a:lnTo>
                    <a:pt x="8663" y="16672"/>
                  </a:lnTo>
                  <a:lnTo>
                    <a:pt x="7466" y="18239"/>
                  </a:lnTo>
                  <a:lnTo>
                    <a:pt x="5487" y="19451"/>
                  </a:lnTo>
                  <a:lnTo>
                    <a:pt x="3924" y="21600"/>
                  </a:lnTo>
                  <a:lnTo>
                    <a:pt x="2153" y="21085"/>
                  </a:lnTo>
                  <a:lnTo>
                    <a:pt x="2749" y="18486"/>
                  </a:lnTo>
                  <a:lnTo>
                    <a:pt x="1476" y="12223"/>
                  </a:lnTo>
                  <a:lnTo>
                    <a:pt x="0" y="5198"/>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1" name="Shape 4491"/>
            <p:cNvSpPr/>
            <p:nvPr/>
          </p:nvSpPr>
          <p:spPr>
            <a:xfrm>
              <a:off x="6355651" y="1189886"/>
              <a:ext cx="116478" cy="125643"/>
            </a:xfrm>
            <a:custGeom>
              <a:avLst/>
              <a:gdLst/>
              <a:ahLst/>
              <a:cxnLst>
                <a:cxn ang="0">
                  <a:pos x="wd2" y="hd2"/>
                </a:cxn>
                <a:cxn ang="5400000">
                  <a:pos x="wd2" y="hd2"/>
                </a:cxn>
                <a:cxn ang="10800000">
                  <a:pos x="wd2" y="hd2"/>
                </a:cxn>
                <a:cxn ang="16200000">
                  <a:pos x="wd2" y="hd2"/>
                </a:cxn>
              </a:cxnLst>
              <a:rect l="0" t="0" r="r" b="b"/>
              <a:pathLst>
                <a:path w="21600" h="21600" extrusionOk="0">
                  <a:moveTo>
                    <a:pt x="9913" y="0"/>
                  </a:moveTo>
                  <a:lnTo>
                    <a:pt x="13647" y="6575"/>
                  </a:lnTo>
                  <a:lnTo>
                    <a:pt x="18766" y="7131"/>
                  </a:lnTo>
                  <a:lnTo>
                    <a:pt x="21600" y="12698"/>
                  </a:lnTo>
                  <a:lnTo>
                    <a:pt x="18668" y="15207"/>
                  </a:lnTo>
                  <a:lnTo>
                    <a:pt x="14071" y="14894"/>
                  </a:lnTo>
                  <a:lnTo>
                    <a:pt x="11758" y="18606"/>
                  </a:lnTo>
                  <a:lnTo>
                    <a:pt x="6726" y="21600"/>
                  </a:lnTo>
                  <a:lnTo>
                    <a:pt x="4062" y="17848"/>
                  </a:lnTo>
                  <a:lnTo>
                    <a:pt x="0" y="2217"/>
                  </a:lnTo>
                  <a:lnTo>
                    <a:pt x="9913"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2" name="Shape 4492"/>
            <p:cNvSpPr/>
            <p:nvPr/>
          </p:nvSpPr>
          <p:spPr>
            <a:xfrm>
              <a:off x="6019996" y="1408595"/>
              <a:ext cx="149893" cy="324157"/>
            </a:xfrm>
            <a:custGeom>
              <a:avLst/>
              <a:gdLst/>
              <a:ahLst/>
              <a:cxnLst>
                <a:cxn ang="0">
                  <a:pos x="wd2" y="hd2"/>
                </a:cxn>
                <a:cxn ang="5400000">
                  <a:pos x="wd2" y="hd2"/>
                </a:cxn>
                <a:cxn ang="10800000">
                  <a:pos x="wd2" y="hd2"/>
                </a:cxn>
                <a:cxn ang="16200000">
                  <a:pos x="wd2" y="hd2"/>
                </a:cxn>
              </a:cxnLst>
              <a:rect l="0" t="0" r="r" b="b"/>
              <a:pathLst>
                <a:path w="21600" h="21600" extrusionOk="0">
                  <a:moveTo>
                    <a:pt x="5681" y="0"/>
                  </a:moveTo>
                  <a:lnTo>
                    <a:pt x="17028" y="765"/>
                  </a:lnTo>
                  <a:lnTo>
                    <a:pt x="19245" y="2293"/>
                  </a:lnTo>
                  <a:lnTo>
                    <a:pt x="16550" y="3454"/>
                  </a:lnTo>
                  <a:lnTo>
                    <a:pt x="14447" y="5394"/>
                  </a:lnTo>
                  <a:lnTo>
                    <a:pt x="14359" y="7086"/>
                  </a:lnTo>
                  <a:lnTo>
                    <a:pt x="19420" y="6321"/>
                  </a:lnTo>
                  <a:lnTo>
                    <a:pt x="20811" y="8403"/>
                  </a:lnTo>
                  <a:lnTo>
                    <a:pt x="21600" y="11964"/>
                  </a:lnTo>
                  <a:lnTo>
                    <a:pt x="18992" y="13652"/>
                  </a:lnTo>
                  <a:lnTo>
                    <a:pt x="17546" y="16078"/>
                  </a:lnTo>
                  <a:lnTo>
                    <a:pt x="15542" y="17644"/>
                  </a:lnTo>
                  <a:lnTo>
                    <a:pt x="15038" y="19421"/>
                  </a:lnTo>
                  <a:lnTo>
                    <a:pt x="13822" y="21392"/>
                  </a:lnTo>
                  <a:lnTo>
                    <a:pt x="11028" y="21600"/>
                  </a:lnTo>
                  <a:lnTo>
                    <a:pt x="11718" y="19345"/>
                  </a:lnTo>
                  <a:lnTo>
                    <a:pt x="7271" y="19345"/>
                  </a:lnTo>
                  <a:lnTo>
                    <a:pt x="3984" y="18550"/>
                  </a:lnTo>
                  <a:lnTo>
                    <a:pt x="0" y="16898"/>
                  </a:lnTo>
                  <a:lnTo>
                    <a:pt x="2943" y="14006"/>
                  </a:lnTo>
                  <a:lnTo>
                    <a:pt x="6763" y="14122"/>
                  </a:lnTo>
                  <a:lnTo>
                    <a:pt x="8603" y="12309"/>
                  </a:lnTo>
                  <a:lnTo>
                    <a:pt x="7310" y="10941"/>
                  </a:lnTo>
                  <a:lnTo>
                    <a:pt x="3049" y="9614"/>
                  </a:lnTo>
                  <a:lnTo>
                    <a:pt x="1230" y="8251"/>
                  </a:lnTo>
                  <a:lnTo>
                    <a:pt x="704" y="2906"/>
                  </a:lnTo>
                  <a:cubicBezTo>
                    <a:pt x="1725" y="2454"/>
                    <a:pt x="2674" y="1969"/>
                    <a:pt x="3543" y="1453"/>
                  </a:cubicBezTo>
                  <a:cubicBezTo>
                    <a:pt x="4323" y="991"/>
                    <a:pt x="5037" y="505"/>
                    <a:pt x="5681" y="0"/>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3" name="Shape 4493"/>
            <p:cNvSpPr/>
            <p:nvPr/>
          </p:nvSpPr>
          <p:spPr>
            <a:xfrm>
              <a:off x="5207478" y="1744182"/>
              <a:ext cx="552088" cy="420296"/>
            </a:xfrm>
            <a:custGeom>
              <a:avLst/>
              <a:gdLst/>
              <a:ahLst/>
              <a:cxnLst>
                <a:cxn ang="0">
                  <a:pos x="wd2" y="hd2"/>
                </a:cxn>
                <a:cxn ang="5400000">
                  <a:pos x="wd2" y="hd2"/>
                </a:cxn>
                <a:cxn ang="10800000">
                  <a:pos x="wd2" y="hd2"/>
                </a:cxn>
                <a:cxn ang="16200000">
                  <a:pos x="wd2" y="hd2"/>
                </a:cxn>
              </a:cxnLst>
              <a:rect l="0" t="0" r="r" b="b"/>
              <a:pathLst>
                <a:path w="21600" h="21600" extrusionOk="0">
                  <a:moveTo>
                    <a:pt x="12664" y="426"/>
                  </a:moveTo>
                  <a:lnTo>
                    <a:pt x="13100" y="6146"/>
                  </a:lnTo>
                  <a:lnTo>
                    <a:pt x="14165" y="5565"/>
                  </a:lnTo>
                  <a:lnTo>
                    <a:pt x="14798" y="3424"/>
                  </a:lnTo>
                  <a:lnTo>
                    <a:pt x="15911" y="1618"/>
                  </a:lnTo>
                  <a:lnTo>
                    <a:pt x="16883" y="931"/>
                  </a:lnTo>
                  <a:lnTo>
                    <a:pt x="19369" y="462"/>
                  </a:lnTo>
                  <a:lnTo>
                    <a:pt x="20844" y="556"/>
                  </a:lnTo>
                  <a:lnTo>
                    <a:pt x="21600" y="2044"/>
                  </a:lnTo>
                  <a:lnTo>
                    <a:pt x="20598" y="3572"/>
                  </a:lnTo>
                  <a:lnTo>
                    <a:pt x="19917" y="4627"/>
                  </a:lnTo>
                  <a:lnTo>
                    <a:pt x="19099" y="4783"/>
                  </a:lnTo>
                  <a:lnTo>
                    <a:pt x="18414" y="4877"/>
                  </a:lnTo>
                  <a:lnTo>
                    <a:pt x="18275" y="5870"/>
                  </a:lnTo>
                  <a:lnTo>
                    <a:pt x="17968" y="7323"/>
                  </a:lnTo>
                  <a:lnTo>
                    <a:pt x="16901" y="8167"/>
                  </a:lnTo>
                  <a:lnTo>
                    <a:pt x="16475" y="9413"/>
                  </a:lnTo>
                  <a:lnTo>
                    <a:pt x="15443" y="10871"/>
                  </a:lnTo>
                  <a:lnTo>
                    <a:pt x="14191" y="11156"/>
                  </a:lnTo>
                  <a:lnTo>
                    <a:pt x="13028" y="10812"/>
                  </a:lnTo>
                  <a:lnTo>
                    <a:pt x="12984" y="11719"/>
                  </a:lnTo>
                  <a:lnTo>
                    <a:pt x="13025" y="13332"/>
                  </a:lnTo>
                  <a:lnTo>
                    <a:pt x="12032" y="13981"/>
                  </a:lnTo>
                  <a:lnTo>
                    <a:pt x="10888" y="14536"/>
                  </a:lnTo>
                  <a:lnTo>
                    <a:pt x="10170" y="15747"/>
                  </a:lnTo>
                  <a:lnTo>
                    <a:pt x="10200" y="17380"/>
                  </a:lnTo>
                  <a:lnTo>
                    <a:pt x="9444" y="18451"/>
                  </a:lnTo>
                  <a:lnTo>
                    <a:pt x="8513" y="18639"/>
                  </a:lnTo>
                  <a:lnTo>
                    <a:pt x="7727" y="18729"/>
                  </a:lnTo>
                  <a:lnTo>
                    <a:pt x="7276" y="19616"/>
                  </a:lnTo>
                  <a:lnTo>
                    <a:pt x="6354" y="19713"/>
                  </a:lnTo>
                  <a:lnTo>
                    <a:pt x="5571" y="19061"/>
                  </a:lnTo>
                  <a:lnTo>
                    <a:pt x="5058" y="20432"/>
                  </a:lnTo>
                  <a:lnTo>
                    <a:pt x="4310" y="21600"/>
                  </a:lnTo>
                  <a:lnTo>
                    <a:pt x="3388" y="21225"/>
                  </a:lnTo>
                  <a:lnTo>
                    <a:pt x="1895" y="19306"/>
                  </a:lnTo>
                  <a:lnTo>
                    <a:pt x="760" y="17732"/>
                  </a:lnTo>
                  <a:lnTo>
                    <a:pt x="0" y="17263"/>
                  </a:lnTo>
                  <a:lnTo>
                    <a:pt x="313" y="12996"/>
                  </a:lnTo>
                  <a:lnTo>
                    <a:pt x="1442" y="10793"/>
                  </a:lnTo>
                  <a:lnTo>
                    <a:pt x="999" y="9656"/>
                  </a:lnTo>
                  <a:lnTo>
                    <a:pt x="1611" y="8272"/>
                  </a:lnTo>
                  <a:lnTo>
                    <a:pt x="2617" y="7995"/>
                  </a:lnTo>
                  <a:lnTo>
                    <a:pt x="3435" y="8522"/>
                  </a:lnTo>
                  <a:lnTo>
                    <a:pt x="2854" y="6389"/>
                  </a:lnTo>
                  <a:lnTo>
                    <a:pt x="3660" y="5017"/>
                  </a:lnTo>
                  <a:lnTo>
                    <a:pt x="4740" y="4838"/>
                  </a:lnTo>
                  <a:lnTo>
                    <a:pt x="6257" y="1489"/>
                  </a:lnTo>
                  <a:lnTo>
                    <a:pt x="6400" y="239"/>
                  </a:lnTo>
                  <a:lnTo>
                    <a:pt x="7530" y="0"/>
                  </a:lnTo>
                  <a:lnTo>
                    <a:pt x="7628" y="1566"/>
                  </a:lnTo>
                  <a:lnTo>
                    <a:pt x="12664" y="426"/>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4" name="Shape 4494"/>
            <p:cNvSpPr/>
            <p:nvPr/>
          </p:nvSpPr>
          <p:spPr>
            <a:xfrm>
              <a:off x="5525976" y="1674978"/>
              <a:ext cx="642671" cy="327368"/>
            </a:xfrm>
            <a:custGeom>
              <a:avLst/>
              <a:gdLst/>
              <a:ahLst/>
              <a:cxnLst>
                <a:cxn ang="0">
                  <a:pos x="wd2" y="hd2"/>
                </a:cxn>
                <a:cxn ang="5400000">
                  <a:pos x="wd2" y="hd2"/>
                </a:cxn>
                <a:cxn ang="10800000">
                  <a:pos x="wd2" y="hd2"/>
                </a:cxn>
                <a:cxn ang="16200000">
                  <a:pos x="wd2" y="hd2"/>
                </a:cxn>
              </a:cxnLst>
              <a:rect l="0" t="0" r="r" b="b"/>
              <a:pathLst>
                <a:path w="21600" h="21600" extrusionOk="0">
                  <a:moveTo>
                    <a:pt x="0" y="5122"/>
                  </a:moveTo>
                  <a:lnTo>
                    <a:pt x="397" y="13012"/>
                  </a:lnTo>
                  <a:lnTo>
                    <a:pt x="1654" y="12111"/>
                  </a:lnTo>
                  <a:lnTo>
                    <a:pt x="2349" y="8825"/>
                  </a:lnTo>
                  <a:lnTo>
                    <a:pt x="3366" y="6798"/>
                  </a:lnTo>
                  <a:lnTo>
                    <a:pt x="5363" y="5689"/>
                  </a:lnTo>
                  <a:lnTo>
                    <a:pt x="7269" y="5689"/>
                  </a:lnTo>
                  <a:lnTo>
                    <a:pt x="7862" y="7917"/>
                  </a:lnTo>
                  <a:lnTo>
                    <a:pt x="8692" y="8394"/>
                  </a:lnTo>
                  <a:lnTo>
                    <a:pt x="8994" y="10144"/>
                  </a:lnTo>
                  <a:lnTo>
                    <a:pt x="10460" y="10470"/>
                  </a:lnTo>
                  <a:lnTo>
                    <a:pt x="11216" y="11714"/>
                  </a:lnTo>
                  <a:lnTo>
                    <a:pt x="10974" y="13595"/>
                  </a:lnTo>
                  <a:lnTo>
                    <a:pt x="10192" y="15793"/>
                  </a:lnTo>
                  <a:lnTo>
                    <a:pt x="10713" y="17173"/>
                  </a:lnTo>
                  <a:lnTo>
                    <a:pt x="11671" y="17654"/>
                  </a:lnTo>
                  <a:lnTo>
                    <a:pt x="12363" y="17654"/>
                  </a:lnTo>
                  <a:lnTo>
                    <a:pt x="13403" y="18457"/>
                  </a:lnTo>
                  <a:lnTo>
                    <a:pt x="14280" y="19500"/>
                  </a:lnTo>
                  <a:lnTo>
                    <a:pt x="15292" y="20569"/>
                  </a:lnTo>
                  <a:lnTo>
                    <a:pt x="15394" y="19380"/>
                  </a:lnTo>
                  <a:lnTo>
                    <a:pt x="15749" y="18236"/>
                  </a:lnTo>
                  <a:lnTo>
                    <a:pt x="14913" y="17598"/>
                  </a:lnTo>
                  <a:lnTo>
                    <a:pt x="13815" y="15647"/>
                  </a:lnTo>
                  <a:lnTo>
                    <a:pt x="15772" y="16971"/>
                  </a:lnTo>
                  <a:lnTo>
                    <a:pt x="14982" y="14368"/>
                  </a:lnTo>
                  <a:lnTo>
                    <a:pt x="14394" y="12898"/>
                  </a:lnTo>
                  <a:lnTo>
                    <a:pt x="14456" y="10736"/>
                  </a:lnTo>
                  <a:lnTo>
                    <a:pt x="14944" y="9467"/>
                  </a:lnTo>
                  <a:lnTo>
                    <a:pt x="14211" y="8389"/>
                  </a:lnTo>
                  <a:lnTo>
                    <a:pt x="13495" y="6543"/>
                  </a:lnTo>
                  <a:lnTo>
                    <a:pt x="14568" y="6102"/>
                  </a:lnTo>
                  <a:lnTo>
                    <a:pt x="15358" y="4275"/>
                  </a:lnTo>
                  <a:lnTo>
                    <a:pt x="15662" y="3140"/>
                  </a:lnTo>
                  <a:lnTo>
                    <a:pt x="16229" y="2567"/>
                  </a:lnTo>
                  <a:lnTo>
                    <a:pt x="16656" y="4171"/>
                  </a:lnTo>
                  <a:lnTo>
                    <a:pt x="15981" y="5267"/>
                  </a:lnTo>
                  <a:lnTo>
                    <a:pt x="15430" y="6857"/>
                  </a:lnTo>
                  <a:lnTo>
                    <a:pt x="15654" y="8377"/>
                  </a:lnTo>
                  <a:lnTo>
                    <a:pt x="16020" y="9821"/>
                  </a:lnTo>
                  <a:lnTo>
                    <a:pt x="15940" y="11422"/>
                  </a:lnTo>
                  <a:lnTo>
                    <a:pt x="15639" y="12766"/>
                  </a:lnTo>
                  <a:lnTo>
                    <a:pt x="16247" y="13719"/>
                  </a:lnTo>
                  <a:lnTo>
                    <a:pt x="16022" y="15224"/>
                  </a:lnTo>
                  <a:lnTo>
                    <a:pt x="16528" y="17376"/>
                  </a:lnTo>
                  <a:lnTo>
                    <a:pt x="17384" y="17858"/>
                  </a:lnTo>
                  <a:lnTo>
                    <a:pt x="18294" y="17040"/>
                  </a:lnTo>
                  <a:lnTo>
                    <a:pt x="18294" y="18766"/>
                  </a:lnTo>
                  <a:lnTo>
                    <a:pt x="18393" y="21600"/>
                  </a:lnTo>
                  <a:lnTo>
                    <a:pt x="19229" y="21399"/>
                  </a:lnTo>
                  <a:lnTo>
                    <a:pt x="20133" y="19383"/>
                  </a:lnTo>
                  <a:lnTo>
                    <a:pt x="20683" y="17632"/>
                  </a:lnTo>
                  <a:cubicBezTo>
                    <a:pt x="20784" y="17837"/>
                    <a:pt x="20886" y="18042"/>
                    <a:pt x="20988" y="18246"/>
                  </a:cubicBezTo>
                  <a:cubicBezTo>
                    <a:pt x="21090" y="18451"/>
                    <a:pt x="21192" y="18656"/>
                    <a:pt x="21293" y="18861"/>
                  </a:cubicBezTo>
                  <a:lnTo>
                    <a:pt x="21600" y="16112"/>
                  </a:lnTo>
                  <a:lnTo>
                    <a:pt x="21559" y="13478"/>
                  </a:lnTo>
                  <a:lnTo>
                    <a:pt x="18518" y="14266"/>
                  </a:lnTo>
                  <a:lnTo>
                    <a:pt x="16303" y="0"/>
                  </a:lnTo>
                  <a:lnTo>
                    <a:pt x="0" y="5122"/>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5" name="Shape 4495"/>
            <p:cNvSpPr/>
            <p:nvPr/>
          </p:nvSpPr>
          <p:spPr>
            <a:xfrm>
              <a:off x="6006717" y="1660185"/>
              <a:ext cx="167990" cy="238350"/>
            </a:xfrm>
            <a:custGeom>
              <a:avLst/>
              <a:gdLst/>
              <a:ahLst/>
              <a:cxnLst>
                <a:cxn ang="0">
                  <a:pos x="wd2" y="hd2"/>
                </a:cxn>
                <a:cxn ang="5400000">
                  <a:pos x="wd2" y="hd2"/>
                </a:cxn>
                <a:cxn ang="10800000">
                  <a:pos x="wd2" y="hd2"/>
                </a:cxn>
                <a:cxn ang="16200000">
                  <a:pos x="wd2" y="hd2"/>
                </a:cxn>
              </a:cxnLst>
              <a:rect l="0" t="0" r="r" b="b"/>
              <a:pathLst>
                <a:path w="21600" h="21600" extrusionOk="0">
                  <a:moveTo>
                    <a:pt x="5932" y="2007"/>
                  </a:moveTo>
                  <a:lnTo>
                    <a:pt x="4554" y="3633"/>
                  </a:lnTo>
                  <a:lnTo>
                    <a:pt x="7159" y="5725"/>
                  </a:lnTo>
                  <a:lnTo>
                    <a:pt x="10057" y="7241"/>
                  </a:lnTo>
                  <a:lnTo>
                    <a:pt x="12130" y="9680"/>
                  </a:lnTo>
                  <a:lnTo>
                    <a:pt x="13391" y="13028"/>
                  </a:lnTo>
                  <a:lnTo>
                    <a:pt x="17525" y="14186"/>
                  </a:lnTo>
                  <a:lnTo>
                    <a:pt x="19793" y="15364"/>
                  </a:lnTo>
                  <a:lnTo>
                    <a:pt x="18179" y="16570"/>
                  </a:lnTo>
                  <a:lnTo>
                    <a:pt x="16860" y="18479"/>
                  </a:lnTo>
                  <a:lnTo>
                    <a:pt x="21600" y="18155"/>
                  </a:lnTo>
                  <a:lnTo>
                    <a:pt x="20662" y="20608"/>
                  </a:lnTo>
                  <a:lnTo>
                    <a:pt x="8669" y="21600"/>
                  </a:lnTo>
                  <a:lnTo>
                    <a:pt x="0" y="1496"/>
                  </a:lnTo>
                  <a:lnTo>
                    <a:pt x="2723" y="0"/>
                  </a:lnTo>
                  <a:lnTo>
                    <a:pt x="5932" y="2007"/>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6" name="Shape 4496"/>
            <p:cNvSpPr/>
            <p:nvPr/>
          </p:nvSpPr>
          <p:spPr>
            <a:xfrm>
              <a:off x="5081613" y="1783048"/>
              <a:ext cx="1004955" cy="537081"/>
            </a:xfrm>
            <a:custGeom>
              <a:avLst/>
              <a:gdLst/>
              <a:ahLst/>
              <a:cxnLst>
                <a:cxn ang="0">
                  <a:pos x="wd2" y="hd2"/>
                </a:cxn>
                <a:cxn ang="5400000">
                  <a:pos x="wd2" y="hd2"/>
                </a:cxn>
                <a:cxn ang="10800000">
                  <a:pos x="wd2" y="hd2"/>
                </a:cxn>
                <a:cxn ang="16200000">
                  <a:pos x="wd2" y="hd2"/>
                </a:cxn>
              </a:cxnLst>
              <a:rect l="0" t="0" r="r" b="b"/>
              <a:pathLst>
                <a:path w="21600" h="21600" extrusionOk="0">
                  <a:moveTo>
                    <a:pt x="21483" y="15849"/>
                  </a:moveTo>
                  <a:lnTo>
                    <a:pt x="0" y="21600"/>
                  </a:lnTo>
                  <a:lnTo>
                    <a:pt x="525" y="19786"/>
                  </a:lnTo>
                  <a:lnTo>
                    <a:pt x="1322" y="19520"/>
                  </a:lnTo>
                  <a:lnTo>
                    <a:pt x="1629" y="18799"/>
                  </a:lnTo>
                  <a:lnTo>
                    <a:pt x="1369" y="17612"/>
                  </a:lnTo>
                  <a:lnTo>
                    <a:pt x="2008" y="17637"/>
                  </a:lnTo>
                  <a:lnTo>
                    <a:pt x="2163" y="16411"/>
                  </a:lnTo>
                  <a:lnTo>
                    <a:pt x="3006" y="15750"/>
                  </a:lnTo>
                  <a:lnTo>
                    <a:pt x="3956" y="13021"/>
                  </a:lnTo>
                  <a:lnTo>
                    <a:pt x="4608" y="14603"/>
                  </a:lnTo>
                  <a:lnTo>
                    <a:pt x="5132" y="15044"/>
                  </a:lnTo>
                  <a:lnTo>
                    <a:pt x="5809" y="13072"/>
                  </a:lnTo>
                  <a:lnTo>
                    <a:pt x="6469" y="13534"/>
                  </a:lnTo>
                  <a:lnTo>
                    <a:pt x="6949" y="12757"/>
                  </a:lnTo>
                  <a:lnTo>
                    <a:pt x="7918" y="12517"/>
                  </a:lnTo>
                  <a:lnTo>
                    <a:pt x="8191" y="11934"/>
                  </a:lnTo>
                  <a:lnTo>
                    <a:pt x="8228" y="10578"/>
                  </a:lnTo>
                  <a:lnTo>
                    <a:pt x="8744" y="9294"/>
                  </a:lnTo>
                  <a:lnTo>
                    <a:pt x="9836" y="8632"/>
                  </a:lnTo>
                  <a:lnTo>
                    <a:pt x="9795" y="6682"/>
                  </a:lnTo>
                  <a:lnTo>
                    <a:pt x="10576" y="6767"/>
                  </a:lnTo>
                  <a:lnTo>
                    <a:pt x="11414" y="6479"/>
                  </a:lnTo>
                  <a:lnTo>
                    <a:pt x="11946" y="4516"/>
                  </a:lnTo>
                  <a:lnTo>
                    <a:pt x="12517" y="3735"/>
                  </a:lnTo>
                  <a:lnTo>
                    <a:pt x="12803" y="1886"/>
                  </a:lnTo>
                  <a:lnTo>
                    <a:pt x="13697" y="1629"/>
                  </a:lnTo>
                  <a:lnTo>
                    <a:pt x="14506" y="0"/>
                  </a:lnTo>
                  <a:lnTo>
                    <a:pt x="15262" y="644"/>
                  </a:lnTo>
                  <a:lnTo>
                    <a:pt x="15594" y="1675"/>
                  </a:lnTo>
                  <a:lnTo>
                    <a:pt x="16573" y="1675"/>
                  </a:lnTo>
                  <a:lnTo>
                    <a:pt x="16927" y="2794"/>
                  </a:lnTo>
                  <a:lnTo>
                    <a:pt x="16792" y="4036"/>
                  </a:lnTo>
                  <a:lnTo>
                    <a:pt x="16301" y="5195"/>
                  </a:lnTo>
                  <a:lnTo>
                    <a:pt x="16674" y="6023"/>
                  </a:lnTo>
                  <a:lnTo>
                    <a:pt x="17586" y="6023"/>
                  </a:lnTo>
                  <a:lnTo>
                    <a:pt x="19491" y="7946"/>
                  </a:lnTo>
                  <a:lnTo>
                    <a:pt x="19350" y="9530"/>
                  </a:lnTo>
                  <a:lnTo>
                    <a:pt x="19805" y="10108"/>
                  </a:lnTo>
                  <a:lnTo>
                    <a:pt x="19068" y="10154"/>
                  </a:lnTo>
                  <a:lnTo>
                    <a:pt x="18407" y="10035"/>
                  </a:lnTo>
                  <a:lnTo>
                    <a:pt x="18561" y="10836"/>
                  </a:lnTo>
                  <a:lnTo>
                    <a:pt x="19434" y="11276"/>
                  </a:lnTo>
                  <a:lnTo>
                    <a:pt x="19889" y="11472"/>
                  </a:lnTo>
                  <a:cubicBezTo>
                    <a:pt x="19827" y="11815"/>
                    <a:pt x="19833" y="12190"/>
                    <a:pt x="19905" y="12527"/>
                  </a:cubicBezTo>
                  <a:cubicBezTo>
                    <a:pt x="19976" y="12858"/>
                    <a:pt x="20108" y="13132"/>
                    <a:pt x="20277" y="13300"/>
                  </a:cubicBezTo>
                  <a:lnTo>
                    <a:pt x="19970" y="13936"/>
                  </a:lnTo>
                  <a:lnTo>
                    <a:pt x="18718" y="12566"/>
                  </a:lnTo>
                  <a:lnTo>
                    <a:pt x="17873" y="12199"/>
                  </a:lnTo>
                  <a:lnTo>
                    <a:pt x="17038" y="12346"/>
                  </a:lnTo>
                  <a:lnTo>
                    <a:pt x="17323" y="13190"/>
                  </a:lnTo>
                  <a:cubicBezTo>
                    <a:pt x="17577" y="12936"/>
                    <a:pt x="17867" y="12832"/>
                    <a:pt x="18153" y="12893"/>
                  </a:cubicBezTo>
                  <a:cubicBezTo>
                    <a:pt x="18498" y="12967"/>
                    <a:pt x="18816" y="13272"/>
                    <a:pt x="19049" y="13753"/>
                  </a:cubicBezTo>
                  <a:lnTo>
                    <a:pt x="20053" y="14850"/>
                  </a:lnTo>
                  <a:lnTo>
                    <a:pt x="20781" y="14166"/>
                  </a:lnTo>
                  <a:lnTo>
                    <a:pt x="21600" y="14172"/>
                  </a:lnTo>
                  <a:lnTo>
                    <a:pt x="21483" y="15849"/>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7" name="Shape 4497"/>
            <p:cNvSpPr/>
            <p:nvPr/>
          </p:nvSpPr>
          <p:spPr>
            <a:xfrm>
              <a:off x="2090711" y="2346875"/>
              <a:ext cx="1746377" cy="1732157"/>
            </a:xfrm>
            <a:custGeom>
              <a:avLst/>
              <a:gdLst/>
              <a:ahLst/>
              <a:cxnLst>
                <a:cxn ang="0">
                  <a:pos x="wd2" y="hd2"/>
                </a:cxn>
                <a:cxn ang="5400000">
                  <a:pos x="wd2" y="hd2"/>
                </a:cxn>
                <a:cxn ang="10800000">
                  <a:pos x="wd2" y="hd2"/>
                </a:cxn>
                <a:cxn ang="16200000">
                  <a:pos x="wd2" y="hd2"/>
                </a:cxn>
              </a:cxnLst>
              <a:rect l="0" t="0" r="r" b="b"/>
              <a:pathLst>
                <a:path w="21600" h="21600" extrusionOk="0">
                  <a:moveTo>
                    <a:pt x="5803" y="8819"/>
                  </a:moveTo>
                  <a:lnTo>
                    <a:pt x="86" y="8216"/>
                  </a:lnTo>
                  <a:lnTo>
                    <a:pt x="0" y="8648"/>
                  </a:lnTo>
                  <a:lnTo>
                    <a:pt x="191" y="8907"/>
                  </a:lnTo>
                  <a:lnTo>
                    <a:pt x="258" y="9222"/>
                  </a:lnTo>
                  <a:lnTo>
                    <a:pt x="594" y="9448"/>
                  </a:lnTo>
                  <a:lnTo>
                    <a:pt x="1060" y="9826"/>
                  </a:lnTo>
                  <a:lnTo>
                    <a:pt x="1232" y="10258"/>
                  </a:lnTo>
                  <a:lnTo>
                    <a:pt x="1561" y="10565"/>
                  </a:lnTo>
                  <a:lnTo>
                    <a:pt x="1695" y="10790"/>
                  </a:lnTo>
                  <a:lnTo>
                    <a:pt x="1995" y="10879"/>
                  </a:lnTo>
                  <a:lnTo>
                    <a:pt x="2161" y="11220"/>
                  </a:lnTo>
                  <a:lnTo>
                    <a:pt x="2446" y="11439"/>
                  </a:lnTo>
                  <a:lnTo>
                    <a:pt x="2534" y="11798"/>
                  </a:lnTo>
                  <a:lnTo>
                    <a:pt x="2707" y="12334"/>
                  </a:lnTo>
                  <a:lnTo>
                    <a:pt x="2707" y="12781"/>
                  </a:lnTo>
                  <a:lnTo>
                    <a:pt x="2908" y="13727"/>
                  </a:lnTo>
                  <a:lnTo>
                    <a:pt x="3330" y="13953"/>
                  </a:lnTo>
                  <a:lnTo>
                    <a:pt x="3691" y="14149"/>
                  </a:lnTo>
                  <a:lnTo>
                    <a:pt x="3968" y="14217"/>
                  </a:lnTo>
                  <a:lnTo>
                    <a:pt x="4511" y="14459"/>
                  </a:lnTo>
                  <a:lnTo>
                    <a:pt x="4667" y="14677"/>
                  </a:lnTo>
                  <a:lnTo>
                    <a:pt x="4871" y="14942"/>
                  </a:lnTo>
                  <a:lnTo>
                    <a:pt x="5186" y="15055"/>
                  </a:lnTo>
                  <a:lnTo>
                    <a:pt x="5447" y="14958"/>
                  </a:lnTo>
                  <a:lnTo>
                    <a:pt x="5507" y="14575"/>
                  </a:lnTo>
                  <a:lnTo>
                    <a:pt x="5545" y="14357"/>
                  </a:lnTo>
                  <a:lnTo>
                    <a:pt x="5642" y="14056"/>
                  </a:lnTo>
                  <a:lnTo>
                    <a:pt x="5819" y="13771"/>
                  </a:lnTo>
                  <a:lnTo>
                    <a:pt x="5996" y="13481"/>
                  </a:lnTo>
                  <a:lnTo>
                    <a:pt x="6153" y="13262"/>
                  </a:lnTo>
                  <a:lnTo>
                    <a:pt x="6392" y="13150"/>
                  </a:lnTo>
                  <a:lnTo>
                    <a:pt x="6645" y="13413"/>
                  </a:lnTo>
                  <a:lnTo>
                    <a:pt x="7039" y="13390"/>
                  </a:lnTo>
                  <a:lnTo>
                    <a:pt x="7321" y="13548"/>
                  </a:lnTo>
                  <a:lnTo>
                    <a:pt x="7939" y="13623"/>
                  </a:lnTo>
                  <a:lnTo>
                    <a:pt x="8475" y="13744"/>
                  </a:lnTo>
                  <a:lnTo>
                    <a:pt x="8872" y="14106"/>
                  </a:lnTo>
                  <a:lnTo>
                    <a:pt x="9083" y="14477"/>
                  </a:lnTo>
                  <a:lnTo>
                    <a:pt x="9285" y="14671"/>
                  </a:lnTo>
                  <a:lnTo>
                    <a:pt x="9240" y="14967"/>
                  </a:lnTo>
                  <a:lnTo>
                    <a:pt x="9649" y="15280"/>
                  </a:lnTo>
                  <a:lnTo>
                    <a:pt x="9773" y="15606"/>
                  </a:lnTo>
                  <a:lnTo>
                    <a:pt x="10032" y="15923"/>
                  </a:lnTo>
                  <a:lnTo>
                    <a:pt x="10092" y="16199"/>
                  </a:lnTo>
                  <a:lnTo>
                    <a:pt x="10235" y="16485"/>
                  </a:lnTo>
                  <a:lnTo>
                    <a:pt x="10551" y="16887"/>
                  </a:lnTo>
                  <a:lnTo>
                    <a:pt x="10611" y="17339"/>
                  </a:lnTo>
                  <a:lnTo>
                    <a:pt x="10827" y="17551"/>
                  </a:lnTo>
                  <a:lnTo>
                    <a:pt x="11110" y="17754"/>
                  </a:lnTo>
                  <a:lnTo>
                    <a:pt x="11236" y="18009"/>
                  </a:lnTo>
                  <a:lnTo>
                    <a:pt x="11348" y="18445"/>
                  </a:lnTo>
                  <a:lnTo>
                    <a:pt x="11497" y="18684"/>
                  </a:lnTo>
                  <a:lnTo>
                    <a:pt x="11520" y="18933"/>
                  </a:lnTo>
                  <a:lnTo>
                    <a:pt x="11564" y="19238"/>
                  </a:lnTo>
                  <a:lnTo>
                    <a:pt x="11752" y="19601"/>
                  </a:lnTo>
                  <a:lnTo>
                    <a:pt x="11967" y="19751"/>
                  </a:lnTo>
                  <a:lnTo>
                    <a:pt x="12034" y="20050"/>
                  </a:lnTo>
                  <a:lnTo>
                    <a:pt x="12183" y="20365"/>
                  </a:lnTo>
                  <a:lnTo>
                    <a:pt x="12452" y="20560"/>
                  </a:lnTo>
                  <a:lnTo>
                    <a:pt x="12661" y="20778"/>
                  </a:lnTo>
                  <a:lnTo>
                    <a:pt x="12824" y="21012"/>
                  </a:lnTo>
                  <a:lnTo>
                    <a:pt x="13183" y="21058"/>
                  </a:lnTo>
                  <a:lnTo>
                    <a:pt x="13428" y="21148"/>
                  </a:lnTo>
                  <a:lnTo>
                    <a:pt x="13735" y="21148"/>
                  </a:lnTo>
                  <a:lnTo>
                    <a:pt x="14048" y="21021"/>
                  </a:lnTo>
                  <a:lnTo>
                    <a:pt x="14454" y="20998"/>
                  </a:lnTo>
                  <a:lnTo>
                    <a:pt x="14626" y="21232"/>
                  </a:lnTo>
                  <a:lnTo>
                    <a:pt x="14784" y="21496"/>
                  </a:lnTo>
                  <a:lnTo>
                    <a:pt x="15178" y="21600"/>
                  </a:lnTo>
                  <a:lnTo>
                    <a:pt x="15290" y="21281"/>
                  </a:lnTo>
                  <a:lnTo>
                    <a:pt x="15117" y="20934"/>
                  </a:lnTo>
                  <a:lnTo>
                    <a:pt x="15237" y="20648"/>
                  </a:lnTo>
                  <a:lnTo>
                    <a:pt x="15259" y="20376"/>
                  </a:lnTo>
                  <a:lnTo>
                    <a:pt x="15215" y="19967"/>
                  </a:lnTo>
                  <a:lnTo>
                    <a:pt x="15230" y="19536"/>
                  </a:lnTo>
                  <a:lnTo>
                    <a:pt x="15230" y="18782"/>
                  </a:lnTo>
                  <a:lnTo>
                    <a:pt x="15523" y="18329"/>
                  </a:lnTo>
                  <a:lnTo>
                    <a:pt x="15329" y="18187"/>
                  </a:lnTo>
                  <a:lnTo>
                    <a:pt x="14962" y="18918"/>
                  </a:lnTo>
                  <a:lnTo>
                    <a:pt x="14992" y="19567"/>
                  </a:lnTo>
                  <a:lnTo>
                    <a:pt x="15041" y="20299"/>
                  </a:lnTo>
                  <a:lnTo>
                    <a:pt x="14809" y="19920"/>
                  </a:lnTo>
                  <a:lnTo>
                    <a:pt x="14652" y="19194"/>
                  </a:lnTo>
                  <a:lnTo>
                    <a:pt x="14501" y="18831"/>
                  </a:lnTo>
                  <a:lnTo>
                    <a:pt x="14344" y="18490"/>
                  </a:lnTo>
                  <a:lnTo>
                    <a:pt x="14658" y="18240"/>
                  </a:lnTo>
                  <a:lnTo>
                    <a:pt x="14822" y="18557"/>
                  </a:lnTo>
                  <a:lnTo>
                    <a:pt x="15203" y="17963"/>
                  </a:lnTo>
                  <a:lnTo>
                    <a:pt x="15008" y="17676"/>
                  </a:lnTo>
                  <a:lnTo>
                    <a:pt x="14963" y="17388"/>
                  </a:lnTo>
                  <a:lnTo>
                    <a:pt x="15271" y="17546"/>
                  </a:lnTo>
                  <a:lnTo>
                    <a:pt x="15478" y="17743"/>
                  </a:lnTo>
                  <a:lnTo>
                    <a:pt x="15703" y="17201"/>
                  </a:lnTo>
                  <a:lnTo>
                    <a:pt x="15748" y="16861"/>
                  </a:lnTo>
                  <a:lnTo>
                    <a:pt x="16040" y="16521"/>
                  </a:lnTo>
                  <a:lnTo>
                    <a:pt x="16324" y="16386"/>
                  </a:lnTo>
                  <a:lnTo>
                    <a:pt x="16570" y="16498"/>
                  </a:lnTo>
                  <a:lnTo>
                    <a:pt x="16345" y="16754"/>
                  </a:lnTo>
                  <a:lnTo>
                    <a:pt x="16063" y="17015"/>
                  </a:lnTo>
                  <a:lnTo>
                    <a:pt x="15868" y="17432"/>
                  </a:lnTo>
                  <a:lnTo>
                    <a:pt x="16204" y="17333"/>
                  </a:lnTo>
                  <a:lnTo>
                    <a:pt x="16557" y="16947"/>
                  </a:lnTo>
                  <a:lnTo>
                    <a:pt x="16714" y="16721"/>
                  </a:lnTo>
                  <a:lnTo>
                    <a:pt x="16893" y="16455"/>
                  </a:lnTo>
                  <a:lnTo>
                    <a:pt x="16848" y="16115"/>
                  </a:lnTo>
                  <a:lnTo>
                    <a:pt x="17088" y="16025"/>
                  </a:lnTo>
                  <a:lnTo>
                    <a:pt x="17103" y="16371"/>
                  </a:lnTo>
                  <a:lnTo>
                    <a:pt x="17598" y="16212"/>
                  </a:lnTo>
                  <a:lnTo>
                    <a:pt x="17726" y="15931"/>
                  </a:lnTo>
                  <a:lnTo>
                    <a:pt x="17898" y="15772"/>
                  </a:lnTo>
                  <a:lnTo>
                    <a:pt x="18244" y="15749"/>
                  </a:lnTo>
                  <a:lnTo>
                    <a:pt x="18618" y="15699"/>
                  </a:lnTo>
                  <a:lnTo>
                    <a:pt x="18774" y="15542"/>
                  </a:lnTo>
                  <a:lnTo>
                    <a:pt x="18931" y="15293"/>
                  </a:lnTo>
                  <a:lnTo>
                    <a:pt x="19319" y="15339"/>
                  </a:lnTo>
                  <a:lnTo>
                    <a:pt x="19654" y="15202"/>
                  </a:lnTo>
                  <a:lnTo>
                    <a:pt x="19698" y="14911"/>
                  </a:lnTo>
                  <a:lnTo>
                    <a:pt x="19468" y="14911"/>
                  </a:lnTo>
                  <a:lnTo>
                    <a:pt x="19207" y="14844"/>
                  </a:lnTo>
                  <a:lnTo>
                    <a:pt x="19230" y="14419"/>
                  </a:lnTo>
                  <a:lnTo>
                    <a:pt x="19050" y="14148"/>
                  </a:lnTo>
                  <a:lnTo>
                    <a:pt x="19260" y="14035"/>
                  </a:lnTo>
                  <a:lnTo>
                    <a:pt x="19506" y="13906"/>
                  </a:lnTo>
                  <a:lnTo>
                    <a:pt x="19691" y="14149"/>
                  </a:lnTo>
                  <a:lnTo>
                    <a:pt x="19588" y="14562"/>
                  </a:lnTo>
                  <a:lnTo>
                    <a:pt x="19919" y="14729"/>
                  </a:lnTo>
                  <a:lnTo>
                    <a:pt x="20274" y="14503"/>
                  </a:lnTo>
                  <a:lnTo>
                    <a:pt x="20634" y="14368"/>
                  </a:lnTo>
                  <a:lnTo>
                    <a:pt x="21013" y="14436"/>
                  </a:lnTo>
                  <a:lnTo>
                    <a:pt x="21350" y="14208"/>
                  </a:lnTo>
                  <a:lnTo>
                    <a:pt x="21186" y="13937"/>
                  </a:lnTo>
                  <a:lnTo>
                    <a:pt x="21435" y="13454"/>
                  </a:lnTo>
                  <a:lnTo>
                    <a:pt x="21592" y="12979"/>
                  </a:lnTo>
                  <a:lnTo>
                    <a:pt x="21510" y="12520"/>
                  </a:lnTo>
                  <a:lnTo>
                    <a:pt x="21532" y="12066"/>
                  </a:lnTo>
                  <a:lnTo>
                    <a:pt x="21600" y="11817"/>
                  </a:lnTo>
                  <a:lnTo>
                    <a:pt x="21600" y="11385"/>
                  </a:lnTo>
                  <a:lnTo>
                    <a:pt x="21315" y="11182"/>
                  </a:lnTo>
                  <a:lnTo>
                    <a:pt x="21293" y="10796"/>
                  </a:lnTo>
                  <a:lnTo>
                    <a:pt x="21180" y="10390"/>
                  </a:lnTo>
                  <a:lnTo>
                    <a:pt x="21024" y="10049"/>
                  </a:lnTo>
                  <a:lnTo>
                    <a:pt x="20956" y="9603"/>
                  </a:lnTo>
                  <a:lnTo>
                    <a:pt x="20642" y="9287"/>
                  </a:lnTo>
                  <a:lnTo>
                    <a:pt x="20620" y="8856"/>
                  </a:lnTo>
                  <a:lnTo>
                    <a:pt x="20655" y="6529"/>
                  </a:lnTo>
                  <a:lnTo>
                    <a:pt x="20448" y="6506"/>
                  </a:lnTo>
                  <a:lnTo>
                    <a:pt x="20076" y="6304"/>
                  </a:lnTo>
                  <a:lnTo>
                    <a:pt x="19940" y="6519"/>
                  </a:lnTo>
                  <a:lnTo>
                    <a:pt x="19408" y="5954"/>
                  </a:lnTo>
                  <a:lnTo>
                    <a:pt x="18341" y="5871"/>
                  </a:lnTo>
                  <a:lnTo>
                    <a:pt x="17611" y="5855"/>
                  </a:lnTo>
                  <a:lnTo>
                    <a:pt x="17147" y="6135"/>
                  </a:lnTo>
                  <a:lnTo>
                    <a:pt x="17102" y="5817"/>
                  </a:lnTo>
                  <a:lnTo>
                    <a:pt x="16428" y="5640"/>
                  </a:lnTo>
                  <a:lnTo>
                    <a:pt x="16104" y="5462"/>
                  </a:lnTo>
                  <a:lnTo>
                    <a:pt x="15964" y="5951"/>
                  </a:lnTo>
                  <a:lnTo>
                    <a:pt x="15831" y="5693"/>
                  </a:lnTo>
                  <a:lnTo>
                    <a:pt x="15553" y="5913"/>
                  </a:lnTo>
                  <a:lnTo>
                    <a:pt x="15286" y="5832"/>
                  </a:lnTo>
                  <a:lnTo>
                    <a:pt x="14934" y="5931"/>
                  </a:lnTo>
                  <a:lnTo>
                    <a:pt x="14644" y="5871"/>
                  </a:lnTo>
                  <a:lnTo>
                    <a:pt x="14257" y="5175"/>
                  </a:lnTo>
                  <a:lnTo>
                    <a:pt x="13891" y="5290"/>
                  </a:lnTo>
                  <a:lnTo>
                    <a:pt x="13738" y="5460"/>
                  </a:lnTo>
                  <a:lnTo>
                    <a:pt x="13536" y="5279"/>
                  </a:lnTo>
                  <a:lnTo>
                    <a:pt x="12873" y="5175"/>
                  </a:lnTo>
                  <a:lnTo>
                    <a:pt x="12299" y="4495"/>
                  </a:lnTo>
                  <a:lnTo>
                    <a:pt x="11220" y="4316"/>
                  </a:lnTo>
                  <a:lnTo>
                    <a:pt x="11207" y="386"/>
                  </a:lnTo>
                  <a:lnTo>
                    <a:pt x="6520" y="0"/>
                  </a:lnTo>
                  <a:lnTo>
                    <a:pt x="5803" y="8819"/>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8" name="Shape 4498"/>
            <p:cNvSpPr/>
            <p:nvPr/>
          </p:nvSpPr>
          <p:spPr>
            <a:xfrm>
              <a:off x="3689234" y="2378391"/>
              <a:ext cx="647539" cy="574083"/>
            </a:xfrm>
            <a:custGeom>
              <a:avLst/>
              <a:gdLst/>
              <a:ahLst/>
              <a:cxnLst>
                <a:cxn ang="0">
                  <a:pos x="wd2" y="hd2"/>
                </a:cxn>
                <a:cxn ang="5400000">
                  <a:pos x="wd2" y="hd2"/>
                </a:cxn>
                <a:cxn ang="10800000">
                  <a:pos x="wd2" y="hd2"/>
                </a:cxn>
                <a:cxn ang="16200000">
                  <a:pos x="wd2" y="hd2"/>
                </a:cxn>
              </a:cxnLst>
              <a:rect l="0" t="0" r="r" b="b"/>
              <a:pathLst>
                <a:path w="21600" h="21600" extrusionOk="0">
                  <a:moveTo>
                    <a:pt x="21349" y="2424"/>
                  </a:moveTo>
                  <a:lnTo>
                    <a:pt x="20018" y="2605"/>
                  </a:lnTo>
                  <a:lnTo>
                    <a:pt x="19349" y="1799"/>
                  </a:lnTo>
                  <a:lnTo>
                    <a:pt x="19671" y="1209"/>
                  </a:lnTo>
                  <a:lnTo>
                    <a:pt x="19062" y="0"/>
                  </a:lnTo>
                  <a:lnTo>
                    <a:pt x="0" y="933"/>
                  </a:lnTo>
                  <a:lnTo>
                    <a:pt x="137" y="4947"/>
                  </a:lnTo>
                  <a:lnTo>
                    <a:pt x="542" y="9074"/>
                  </a:lnTo>
                  <a:lnTo>
                    <a:pt x="747" y="14174"/>
                  </a:lnTo>
                  <a:lnTo>
                    <a:pt x="707" y="17910"/>
                  </a:lnTo>
                  <a:lnTo>
                    <a:pt x="1635" y="18777"/>
                  </a:lnTo>
                  <a:lnTo>
                    <a:pt x="2287" y="18846"/>
                  </a:lnTo>
                  <a:lnTo>
                    <a:pt x="2167" y="21466"/>
                  </a:lnTo>
                  <a:lnTo>
                    <a:pt x="16191" y="21600"/>
                  </a:lnTo>
                  <a:lnTo>
                    <a:pt x="15968" y="20902"/>
                  </a:lnTo>
                  <a:lnTo>
                    <a:pt x="16191" y="20336"/>
                  </a:lnTo>
                  <a:lnTo>
                    <a:pt x="16594" y="19743"/>
                  </a:lnTo>
                  <a:lnTo>
                    <a:pt x="15925" y="19128"/>
                  </a:lnTo>
                  <a:lnTo>
                    <a:pt x="16528" y="18671"/>
                  </a:lnTo>
                  <a:lnTo>
                    <a:pt x="16226" y="16748"/>
                  </a:lnTo>
                  <a:lnTo>
                    <a:pt x="16406" y="15799"/>
                  </a:lnTo>
                  <a:lnTo>
                    <a:pt x="16914" y="14128"/>
                  </a:lnTo>
                  <a:lnTo>
                    <a:pt x="17482" y="12918"/>
                  </a:lnTo>
                  <a:lnTo>
                    <a:pt x="18747" y="11291"/>
                  </a:lnTo>
                  <a:lnTo>
                    <a:pt x="18826" y="10470"/>
                  </a:lnTo>
                  <a:lnTo>
                    <a:pt x="19700" y="9134"/>
                  </a:lnTo>
                  <a:lnTo>
                    <a:pt x="19883" y="8178"/>
                  </a:lnTo>
                  <a:lnTo>
                    <a:pt x="20182" y="7383"/>
                  </a:lnTo>
                  <a:lnTo>
                    <a:pt x="20360" y="6794"/>
                  </a:lnTo>
                  <a:lnTo>
                    <a:pt x="20763" y="6319"/>
                  </a:lnTo>
                  <a:lnTo>
                    <a:pt x="21001" y="5066"/>
                  </a:lnTo>
                  <a:lnTo>
                    <a:pt x="21481" y="4497"/>
                  </a:lnTo>
                  <a:lnTo>
                    <a:pt x="21600" y="3833"/>
                  </a:lnTo>
                  <a:lnTo>
                    <a:pt x="21349" y="2424"/>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499" name="Shape 4499"/>
            <p:cNvSpPr/>
            <p:nvPr/>
          </p:nvSpPr>
          <p:spPr>
            <a:xfrm>
              <a:off x="3752329" y="2938345"/>
              <a:ext cx="716123" cy="634378"/>
            </a:xfrm>
            <a:custGeom>
              <a:avLst/>
              <a:gdLst/>
              <a:ahLst/>
              <a:cxnLst>
                <a:cxn ang="0">
                  <a:pos x="wd2" y="hd2"/>
                </a:cxn>
                <a:cxn ang="5400000">
                  <a:pos x="wd2" y="hd2"/>
                </a:cxn>
                <a:cxn ang="10800000">
                  <a:pos x="wd2" y="hd2"/>
                </a:cxn>
                <a:cxn ang="16200000">
                  <a:pos x="wd2" y="hd2"/>
                </a:cxn>
              </a:cxnLst>
              <a:rect l="0" t="0" r="r" b="b"/>
              <a:pathLst>
                <a:path w="21600" h="21600" extrusionOk="0">
                  <a:moveTo>
                    <a:pt x="17908" y="10946"/>
                  </a:moveTo>
                  <a:lnTo>
                    <a:pt x="18009" y="11666"/>
                  </a:lnTo>
                  <a:lnTo>
                    <a:pt x="17786" y="12726"/>
                  </a:lnTo>
                  <a:lnTo>
                    <a:pt x="18147" y="13402"/>
                  </a:lnTo>
                  <a:lnTo>
                    <a:pt x="18344" y="14142"/>
                  </a:lnTo>
                  <a:lnTo>
                    <a:pt x="18780" y="14779"/>
                  </a:lnTo>
                  <a:lnTo>
                    <a:pt x="19220" y="15377"/>
                  </a:lnTo>
                  <a:lnTo>
                    <a:pt x="18014" y="14965"/>
                  </a:lnTo>
                  <a:lnTo>
                    <a:pt x="16914" y="14530"/>
                  </a:lnTo>
                  <a:lnTo>
                    <a:pt x="16002" y="14406"/>
                  </a:lnTo>
                  <a:lnTo>
                    <a:pt x="15374" y="14448"/>
                  </a:lnTo>
                  <a:lnTo>
                    <a:pt x="15265" y="15330"/>
                  </a:lnTo>
                  <a:lnTo>
                    <a:pt x="14363" y="14712"/>
                  </a:lnTo>
                  <a:lnTo>
                    <a:pt x="14065" y="15879"/>
                  </a:lnTo>
                  <a:lnTo>
                    <a:pt x="14921" y="16229"/>
                  </a:lnTo>
                  <a:lnTo>
                    <a:pt x="15645" y="15960"/>
                  </a:lnTo>
                  <a:lnTo>
                    <a:pt x="16248" y="16436"/>
                  </a:lnTo>
                  <a:lnTo>
                    <a:pt x="16980" y="15840"/>
                  </a:lnTo>
                  <a:lnTo>
                    <a:pt x="17706" y="15654"/>
                  </a:lnTo>
                  <a:lnTo>
                    <a:pt x="18669" y="15799"/>
                  </a:lnTo>
                  <a:lnTo>
                    <a:pt x="18284" y="16563"/>
                  </a:lnTo>
                  <a:lnTo>
                    <a:pt x="17241" y="16749"/>
                  </a:lnTo>
                  <a:lnTo>
                    <a:pt x="17734" y="17344"/>
                  </a:lnTo>
                  <a:lnTo>
                    <a:pt x="18686" y="17098"/>
                  </a:lnTo>
                  <a:lnTo>
                    <a:pt x="19392" y="16109"/>
                  </a:lnTo>
                  <a:lnTo>
                    <a:pt x="20192" y="15864"/>
                  </a:lnTo>
                  <a:lnTo>
                    <a:pt x="20321" y="16516"/>
                  </a:lnTo>
                  <a:lnTo>
                    <a:pt x="19642" y="17238"/>
                  </a:lnTo>
                  <a:lnTo>
                    <a:pt x="19479" y="18287"/>
                  </a:lnTo>
                  <a:lnTo>
                    <a:pt x="18422" y="18287"/>
                  </a:lnTo>
                  <a:lnTo>
                    <a:pt x="18972" y="18967"/>
                  </a:lnTo>
                  <a:lnTo>
                    <a:pt x="19738" y="19340"/>
                  </a:lnTo>
                  <a:lnTo>
                    <a:pt x="20504" y="19708"/>
                  </a:lnTo>
                  <a:lnTo>
                    <a:pt x="21600" y="20078"/>
                  </a:lnTo>
                  <a:lnTo>
                    <a:pt x="21274" y="20754"/>
                  </a:lnTo>
                  <a:lnTo>
                    <a:pt x="20398" y="20446"/>
                  </a:lnTo>
                  <a:lnTo>
                    <a:pt x="20561" y="21292"/>
                  </a:lnTo>
                  <a:lnTo>
                    <a:pt x="19747" y="21538"/>
                  </a:lnTo>
                  <a:lnTo>
                    <a:pt x="18871" y="21600"/>
                  </a:lnTo>
                  <a:lnTo>
                    <a:pt x="18926" y="20943"/>
                  </a:lnTo>
                  <a:lnTo>
                    <a:pt x="18507" y="20448"/>
                  </a:lnTo>
                  <a:lnTo>
                    <a:pt x="18454" y="19832"/>
                  </a:lnTo>
                  <a:lnTo>
                    <a:pt x="17651" y="19542"/>
                  </a:lnTo>
                  <a:lnTo>
                    <a:pt x="17324" y="19094"/>
                  </a:lnTo>
                  <a:lnTo>
                    <a:pt x="17122" y="19726"/>
                  </a:lnTo>
                  <a:lnTo>
                    <a:pt x="17560" y="20658"/>
                  </a:lnTo>
                  <a:lnTo>
                    <a:pt x="17179" y="21028"/>
                  </a:lnTo>
                  <a:lnTo>
                    <a:pt x="16652" y="21150"/>
                  </a:lnTo>
                  <a:lnTo>
                    <a:pt x="16124" y="20536"/>
                  </a:lnTo>
                  <a:lnTo>
                    <a:pt x="15906" y="19772"/>
                  </a:lnTo>
                  <a:lnTo>
                    <a:pt x="15005" y="19710"/>
                  </a:lnTo>
                  <a:lnTo>
                    <a:pt x="15404" y="20456"/>
                  </a:lnTo>
                  <a:lnTo>
                    <a:pt x="15516" y="21274"/>
                  </a:lnTo>
                  <a:lnTo>
                    <a:pt x="14968" y="21564"/>
                  </a:lnTo>
                  <a:lnTo>
                    <a:pt x="14258" y="21253"/>
                  </a:lnTo>
                  <a:lnTo>
                    <a:pt x="13767" y="21253"/>
                  </a:lnTo>
                  <a:lnTo>
                    <a:pt x="13430" y="20521"/>
                  </a:lnTo>
                  <a:lnTo>
                    <a:pt x="12876" y="20150"/>
                  </a:lnTo>
                  <a:lnTo>
                    <a:pt x="12177" y="20456"/>
                  </a:lnTo>
                  <a:lnTo>
                    <a:pt x="11938" y="19933"/>
                  </a:lnTo>
                  <a:lnTo>
                    <a:pt x="12330" y="18840"/>
                  </a:lnTo>
                  <a:lnTo>
                    <a:pt x="12552" y="17932"/>
                  </a:lnTo>
                  <a:lnTo>
                    <a:pt x="11731" y="18053"/>
                  </a:lnTo>
                  <a:lnTo>
                    <a:pt x="11343" y="19004"/>
                  </a:lnTo>
                  <a:lnTo>
                    <a:pt x="10754" y="18840"/>
                  </a:lnTo>
                  <a:lnTo>
                    <a:pt x="10989" y="18043"/>
                  </a:lnTo>
                  <a:lnTo>
                    <a:pt x="10664" y="17036"/>
                  </a:lnTo>
                  <a:lnTo>
                    <a:pt x="10205" y="17512"/>
                  </a:lnTo>
                  <a:lnTo>
                    <a:pt x="9538" y="17388"/>
                  </a:lnTo>
                  <a:lnTo>
                    <a:pt x="8561" y="17326"/>
                  </a:lnTo>
                  <a:lnTo>
                    <a:pt x="8556" y="18040"/>
                  </a:lnTo>
                  <a:lnTo>
                    <a:pt x="9500" y="18783"/>
                  </a:lnTo>
                  <a:lnTo>
                    <a:pt x="10268" y="18991"/>
                  </a:lnTo>
                  <a:lnTo>
                    <a:pt x="10229" y="19860"/>
                  </a:lnTo>
                  <a:lnTo>
                    <a:pt x="9537" y="19736"/>
                  </a:lnTo>
                  <a:lnTo>
                    <a:pt x="8780" y="19104"/>
                  </a:lnTo>
                  <a:lnTo>
                    <a:pt x="8032" y="18858"/>
                  </a:lnTo>
                  <a:lnTo>
                    <a:pt x="7134" y="18364"/>
                  </a:lnTo>
                  <a:lnTo>
                    <a:pt x="6301" y="18364"/>
                  </a:lnTo>
                  <a:lnTo>
                    <a:pt x="5570" y="18426"/>
                  </a:lnTo>
                  <a:lnTo>
                    <a:pt x="5154" y="17828"/>
                  </a:lnTo>
                  <a:lnTo>
                    <a:pt x="4499" y="17766"/>
                  </a:lnTo>
                  <a:lnTo>
                    <a:pt x="4134" y="16878"/>
                  </a:lnTo>
                  <a:lnTo>
                    <a:pt x="3689" y="15915"/>
                  </a:lnTo>
                  <a:lnTo>
                    <a:pt x="3089" y="16205"/>
                  </a:lnTo>
                  <a:lnTo>
                    <a:pt x="3338" y="17253"/>
                  </a:lnTo>
                  <a:lnTo>
                    <a:pt x="3906" y="17890"/>
                  </a:lnTo>
                  <a:lnTo>
                    <a:pt x="1716" y="18649"/>
                  </a:lnTo>
                  <a:lnTo>
                    <a:pt x="1313" y="17722"/>
                  </a:lnTo>
                  <a:lnTo>
                    <a:pt x="2430" y="15346"/>
                  </a:lnTo>
                  <a:lnTo>
                    <a:pt x="2111" y="13697"/>
                  </a:lnTo>
                  <a:lnTo>
                    <a:pt x="2313" y="12048"/>
                  </a:lnTo>
                  <a:lnTo>
                    <a:pt x="2366" y="10986"/>
                  </a:lnTo>
                  <a:lnTo>
                    <a:pt x="1671" y="10572"/>
                  </a:lnTo>
                  <a:lnTo>
                    <a:pt x="1616" y="9112"/>
                  </a:lnTo>
                  <a:lnTo>
                    <a:pt x="940" y="7436"/>
                  </a:lnTo>
                  <a:lnTo>
                    <a:pt x="816" y="6042"/>
                  </a:lnTo>
                  <a:lnTo>
                    <a:pt x="30" y="5280"/>
                  </a:lnTo>
                  <a:lnTo>
                    <a:pt x="0" y="0"/>
                  </a:lnTo>
                  <a:lnTo>
                    <a:pt x="12774" y="331"/>
                  </a:lnTo>
                  <a:lnTo>
                    <a:pt x="12524" y="1269"/>
                  </a:lnTo>
                  <a:lnTo>
                    <a:pt x="12889" y="2035"/>
                  </a:lnTo>
                  <a:lnTo>
                    <a:pt x="12815" y="2840"/>
                  </a:lnTo>
                  <a:lnTo>
                    <a:pt x="13366" y="3210"/>
                  </a:lnTo>
                  <a:lnTo>
                    <a:pt x="13200" y="3971"/>
                  </a:lnTo>
                  <a:lnTo>
                    <a:pt x="12836" y="4854"/>
                  </a:lnTo>
                  <a:lnTo>
                    <a:pt x="12471" y="6050"/>
                  </a:lnTo>
                  <a:lnTo>
                    <a:pt x="12111" y="6648"/>
                  </a:lnTo>
                  <a:lnTo>
                    <a:pt x="11820" y="7929"/>
                  </a:lnTo>
                  <a:lnTo>
                    <a:pt x="11311" y="8939"/>
                  </a:lnTo>
                  <a:lnTo>
                    <a:pt x="10962" y="10241"/>
                  </a:lnTo>
                  <a:lnTo>
                    <a:pt x="10486" y="11377"/>
                  </a:lnTo>
                  <a:lnTo>
                    <a:pt x="17908" y="10946"/>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0" name="Shape 4500"/>
            <p:cNvSpPr/>
            <p:nvPr/>
          </p:nvSpPr>
          <p:spPr>
            <a:xfrm>
              <a:off x="4271905" y="2272535"/>
              <a:ext cx="1084608" cy="341714"/>
            </a:xfrm>
            <a:custGeom>
              <a:avLst/>
              <a:gdLst/>
              <a:ahLst/>
              <a:cxnLst>
                <a:cxn ang="0">
                  <a:pos x="wd2" y="hd2"/>
                </a:cxn>
                <a:cxn ang="5400000">
                  <a:pos x="wd2" y="hd2"/>
                </a:cxn>
                <a:cxn ang="10800000">
                  <a:pos x="wd2" y="hd2"/>
                </a:cxn>
                <a:cxn ang="16200000">
                  <a:pos x="wd2" y="hd2"/>
                </a:cxn>
              </a:cxnLst>
              <a:rect l="0" t="0" r="r" b="b"/>
              <a:pathLst>
                <a:path w="21600" h="21545" extrusionOk="0">
                  <a:moveTo>
                    <a:pt x="21600" y="0"/>
                  </a:moveTo>
                  <a:lnTo>
                    <a:pt x="16333" y="2540"/>
                  </a:lnTo>
                  <a:lnTo>
                    <a:pt x="4553" y="5184"/>
                  </a:lnTo>
                  <a:lnTo>
                    <a:pt x="5007" y="6708"/>
                  </a:lnTo>
                  <a:lnTo>
                    <a:pt x="1281" y="7663"/>
                  </a:lnTo>
                  <a:lnTo>
                    <a:pt x="1144" y="9402"/>
                  </a:lnTo>
                  <a:lnTo>
                    <a:pt x="1030" y="11118"/>
                  </a:lnTo>
                  <a:lnTo>
                    <a:pt x="1138" y="12854"/>
                  </a:lnTo>
                  <a:lnTo>
                    <a:pt x="1067" y="14115"/>
                  </a:lnTo>
                  <a:lnTo>
                    <a:pt x="744" y="14863"/>
                  </a:lnTo>
                  <a:lnTo>
                    <a:pt x="622" y="16885"/>
                  </a:lnTo>
                  <a:lnTo>
                    <a:pt x="295" y="18185"/>
                  </a:lnTo>
                  <a:lnTo>
                    <a:pt x="0" y="21516"/>
                  </a:lnTo>
                  <a:cubicBezTo>
                    <a:pt x="2433" y="21600"/>
                    <a:pt x="4867" y="21503"/>
                    <a:pt x="7299" y="21227"/>
                  </a:cubicBezTo>
                  <a:cubicBezTo>
                    <a:pt x="9710" y="20952"/>
                    <a:pt x="12120" y="20501"/>
                    <a:pt x="14525" y="19873"/>
                  </a:cubicBezTo>
                  <a:lnTo>
                    <a:pt x="14827" y="17582"/>
                  </a:lnTo>
                  <a:lnTo>
                    <a:pt x="15399" y="17016"/>
                  </a:lnTo>
                  <a:lnTo>
                    <a:pt x="15856" y="16330"/>
                  </a:lnTo>
                  <a:lnTo>
                    <a:pt x="16751" y="15185"/>
                  </a:lnTo>
                  <a:lnTo>
                    <a:pt x="17077" y="14269"/>
                  </a:lnTo>
                  <a:lnTo>
                    <a:pt x="17731" y="12318"/>
                  </a:lnTo>
                  <a:lnTo>
                    <a:pt x="18185" y="10348"/>
                  </a:lnTo>
                  <a:lnTo>
                    <a:pt x="18752" y="9658"/>
                  </a:lnTo>
                  <a:lnTo>
                    <a:pt x="19090" y="9121"/>
                  </a:lnTo>
                  <a:lnTo>
                    <a:pt x="19367" y="8090"/>
                  </a:lnTo>
                  <a:lnTo>
                    <a:pt x="19656" y="7213"/>
                  </a:lnTo>
                  <a:lnTo>
                    <a:pt x="19968" y="6566"/>
                  </a:lnTo>
                  <a:lnTo>
                    <a:pt x="20285" y="5477"/>
                  </a:lnTo>
                  <a:lnTo>
                    <a:pt x="20668" y="4672"/>
                  </a:lnTo>
                  <a:lnTo>
                    <a:pt x="21099" y="3608"/>
                  </a:lnTo>
                  <a:lnTo>
                    <a:pt x="21425" y="2160"/>
                  </a:lnTo>
                  <a:lnTo>
                    <a:pt x="21600"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1" name="Shape 4501"/>
            <p:cNvSpPr/>
            <p:nvPr/>
          </p:nvSpPr>
          <p:spPr>
            <a:xfrm>
              <a:off x="4995571" y="2172464"/>
              <a:ext cx="1155590" cy="490865"/>
            </a:xfrm>
            <a:custGeom>
              <a:avLst/>
              <a:gdLst/>
              <a:ahLst/>
              <a:cxnLst>
                <a:cxn ang="0">
                  <a:pos x="wd2" y="hd2"/>
                </a:cxn>
                <a:cxn ang="5400000">
                  <a:pos x="wd2" y="hd2"/>
                </a:cxn>
                <a:cxn ang="10800000">
                  <a:pos x="wd2" y="hd2"/>
                </a:cxn>
                <a:cxn ang="16200000">
                  <a:pos x="wd2" y="hd2"/>
                </a:cxn>
              </a:cxnLst>
              <a:rect l="0" t="0" r="r" b="b"/>
              <a:pathLst>
                <a:path w="21600" h="21600" extrusionOk="0">
                  <a:moveTo>
                    <a:pt x="15185" y="21600"/>
                  </a:moveTo>
                  <a:lnTo>
                    <a:pt x="11850" y="15566"/>
                  </a:lnTo>
                  <a:lnTo>
                    <a:pt x="9627" y="16530"/>
                  </a:lnTo>
                  <a:lnTo>
                    <a:pt x="8191" y="14866"/>
                  </a:lnTo>
                  <a:lnTo>
                    <a:pt x="5240" y="15227"/>
                  </a:lnTo>
                  <a:lnTo>
                    <a:pt x="3660" y="17346"/>
                  </a:lnTo>
                  <a:lnTo>
                    <a:pt x="0" y="18303"/>
                  </a:lnTo>
                  <a:lnTo>
                    <a:pt x="327" y="16416"/>
                  </a:lnTo>
                  <a:lnTo>
                    <a:pt x="1000" y="15944"/>
                  </a:lnTo>
                  <a:lnTo>
                    <a:pt x="2272" y="14559"/>
                  </a:lnTo>
                  <a:lnTo>
                    <a:pt x="3084" y="12876"/>
                  </a:lnTo>
                  <a:lnTo>
                    <a:pt x="3532" y="11301"/>
                  </a:lnTo>
                  <a:lnTo>
                    <a:pt x="4370" y="10621"/>
                  </a:lnTo>
                  <a:lnTo>
                    <a:pt x="4795" y="9178"/>
                  </a:lnTo>
                  <a:lnTo>
                    <a:pt x="5293" y="8614"/>
                  </a:lnTo>
                  <a:lnTo>
                    <a:pt x="5530" y="7843"/>
                  </a:lnTo>
                  <a:lnTo>
                    <a:pt x="6385" y="6414"/>
                  </a:lnTo>
                  <a:lnTo>
                    <a:pt x="6699" y="4504"/>
                  </a:lnTo>
                  <a:lnTo>
                    <a:pt x="20351" y="0"/>
                  </a:lnTo>
                  <a:lnTo>
                    <a:pt x="20645" y="1129"/>
                  </a:lnTo>
                  <a:lnTo>
                    <a:pt x="21600" y="5073"/>
                  </a:lnTo>
                  <a:lnTo>
                    <a:pt x="21520" y="5890"/>
                  </a:lnTo>
                  <a:lnTo>
                    <a:pt x="20190" y="1019"/>
                  </a:lnTo>
                  <a:lnTo>
                    <a:pt x="19989" y="1681"/>
                  </a:lnTo>
                  <a:lnTo>
                    <a:pt x="20249" y="2665"/>
                  </a:lnTo>
                  <a:lnTo>
                    <a:pt x="20124" y="3545"/>
                  </a:lnTo>
                  <a:lnTo>
                    <a:pt x="19639" y="3230"/>
                  </a:lnTo>
                  <a:lnTo>
                    <a:pt x="19197" y="2752"/>
                  </a:lnTo>
                  <a:lnTo>
                    <a:pt x="19106" y="3685"/>
                  </a:lnTo>
                  <a:lnTo>
                    <a:pt x="18856" y="4374"/>
                  </a:lnTo>
                  <a:lnTo>
                    <a:pt x="18382" y="4856"/>
                  </a:lnTo>
                  <a:lnTo>
                    <a:pt x="18504" y="5910"/>
                  </a:lnTo>
                  <a:lnTo>
                    <a:pt x="19146" y="5595"/>
                  </a:lnTo>
                  <a:lnTo>
                    <a:pt x="19935" y="4799"/>
                  </a:lnTo>
                  <a:lnTo>
                    <a:pt x="20388" y="4719"/>
                  </a:lnTo>
                  <a:lnTo>
                    <a:pt x="20264" y="5809"/>
                  </a:lnTo>
                  <a:lnTo>
                    <a:pt x="20959" y="4498"/>
                  </a:lnTo>
                  <a:lnTo>
                    <a:pt x="21162" y="5642"/>
                  </a:lnTo>
                  <a:lnTo>
                    <a:pt x="20937" y="6870"/>
                  </a:lnTo>
                  <a:cubicBezTo>
                    <a:pt x="20836" y="6870"/>
                    <a:pt x="20736" y="6870"/>
                    <a:pt x="20636" y="6870"/>
                  </a:cubicBezTo>
                  <a:cubicBezTo>
                    <a:pt x="20536" y="6870"/>
                    <a:pt x="20436" y="6870"/>
                    <a:pt x="20335" y="6870"/>
                  </a:cubicBezTo>
                  <a:lnTo>
                    <a:pt x="19815" y="6790"/>
                  </a:lnTo>
                  <a:lnTo>
                    <a:pt x="19815" y="7700"/>
                  </a:lnTo>
                  <a:lnTo>
                    <a:pt x="20660" y="7994"/>
                  </a:lnTo>
                  <a:lnTo>
                    <a:pt x="20131" y="8978"/>
                  </a:lnTo>
                  <a:lnTo>
                    <a:pt x="19655" y="9456"/>
                  </a:lnTo>
                  <a:lnTo>
                    <a:pt x="19158" y="8282"/>
                  </a:lnTo>
                  <a:lnTo>
                    <a:pt x="18694" y="8924"/>
                  </a:lnTo>
                  <a:lnTo>
                    <a:pt x="18399" y="9343"/>
                  </a:lnTo>
                  <a:lnTo>
                    <a:pt x="18501" y="10330"/>
                  </a:lnTo>
                  <a:lnTo>
                    <a:pt x="18977" y="10410"/>
                  </a:lnTo>
                  <a:lnTo>
                    <a:pt x="19646" y="10647"/>
                  </a:lnTo>
                  <a:lnTo>
                    <a:pt x="20122" y="10567"/>
                  </a:lnTo>
                  <a:lnTo>
                    <a:pt x="20324" y="11521"/>
                  </a:lnTo>
                  <a:lnTo>
                    <a:pt x="20188" y="12799"/>
                  </a:lnTo>
                  <a:lnTo>
                    <a:pt x="19590" y="13170"/>
                  </a:lnTo>
                  <a:lnTo>
                    <a:pt x="18969" y="12929"/>
                  </a:lnTo>
                  <a:lnTo>
                    <a:pt x="18697" y="13407"/>
                  </a:lnTo>
                  <a:lnTo>
                    <a:pt x="18315" y="13886"/>
                  </a:lnTo>
                  <a:lnTo>
                    <a:pt x="17874" y="14120"/>
                  </a:lnTo>
                  <a:lnTo>
                    <a:pt x="17398" y="14890"/>
                  </a:lnTo>
                  <a:lnTo>
                    <a:pt x="17565" y="16429"/>
                  </a:lnTo>
                  <a:lnTo>
                    <a:pt x="17337" y="17359"/>
                  </a:lnTo>
                  <a:lnTo>
                    <a:pt x="17102" y="18071"/>
                  </a:lnTo>
                  <a:lnTo>
                    <a:pt x="16965" y="18894"/>
                  </a:lnTo>
                  <a:lnTo>
                    <a:pt x="16965" y="21022"/>
                  </a:lnTo>
                  <a:lnTo>
                    <a:pt x="16046" y="18005"/>
                  </a:lnTo>
                  <a:lnTo>
                    <a:pt x="16182" y="19359"/>
                  </a:lnTo>
                  <a:lnTo>
                    <a:pt x="16532" y="20748"/>
                  </a:lnTo>
                  <a:lnTo>
                    <a:pt x="16106" y="21012"/>
                  </a:lnTo>
                  <a:lnTo>
                    <a:pt x="15561" y="20822"/>
                  </a:lnTo>
                  <a:lnTo>
                    <a:pt x="15185" y="2160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2" name="Shape 4502"/>
            <p:cNvSpPr/>
            <p:nvPr/>
          </p:nvSpPr>
          <p:spPr>
            <a:xfrm>
              <a:off x="5168717" y="2501301"/>
              <a:ext cx="643992" cy="471597"/>
            </a:xfrm>
            <a:custGeom>
              <a:avLst/>
              <a:gdLst/>
              <a:ahLst/>
              <a:cxnLst>
                <a:cxn ang="0">
                  <a:pos x="wd2" y="hd2"/>
                </a:cxn>
                <a:cxn ang="5400000">
                  <a:pos x="wd2" y="hd2"/>
                </a:cxn>
                <a:cxn ang="10800000">
                  <a:pos x="wd2" y="hd2"/>
                </a:cxn>
                <a:cxn ang="16200000">
                  <a:pos x="wd2" y="hd2"/>
                </a:cxn>
              </a:cxnLst>
              <a:rect l="0" t="0" r="r" b="b"/>
              <a:pathLst>
                <a:path w="21600" h="21600" extrusionOk="0">
                  <a:moveTo>
                    <a:pt x="3294" y="414"/>
                  </a:moveTo>
                  <a:lnTo>
                    <a:pt x="540" y="2813"/>
                  </a:lnTo>
                  <a:lnTo>
                    <a:pt x="597" y="3793"/>
                  </a:lnTo>
                  <a:lnTo>
                    <a:pt x="0" y="4420"/>
                  </a:lnTo>
                  <a:lnTo>
                    <a:pt x="477" y="5308"/>
                  </a:lnTo>
                  <a:lnTo>
                    <a:pt x="7347" y="14789"/>
                  </a:lnTo>
                  <a:lnTo>
                    <a:pt x="8561" y="15893"/>
                  </a:lnTo>
                  <a:lnTo>
                    <a:pt x="9390" y="17505"/>
                  </a:lnTo>
                  <a:lnTo>
                    <a:pt x="10751" y="19510"/>
                  </a:lnTo>
                  <a:lnTo>
                    <a:pt x="11050" y="20851"/>
                  </a:lnTo>
                  <a:lnTo>
                    <a:pt x="11899" y="21600"/>
                  </a:lnTo>
                  <a:lnTo>
                    <a:pt x="13653" y="21548"/>
                  </a:lnTo>
                  <a:lnTo>
                    <a:pt x="14061" y="20381"/>
                  </a:lnTo>
                  <a:lnTo>
                    <a:pt x="13207" y="19970"/>
                  </a:lnTo>
                  <a:lnTo>
                    <a:pt x="12574" y="18967"/>
                  </a:lnTo>
                  <a:lnTo>
                    <a:pt x="13510" y="18887"/>
                  </a:lnTo>
                  <a:lnTo>
                    <a:pt x="14282" y="18943"/>
                  </a:lnTo>
                  <a:lnTo>
                    <a:pt x="15379" y="18525"/>
                  </a:lnTo>
                  <a:lnTo>
                    <a:pt x="16006" y="17230"/>
                  </a:lnTo>
                  <a:lnTo>
                    <a:pt x="17006" y="16450"/>
                  </a:lnTo>
                  <a:lnTo>
                    <a:pt x="17370" y="15705"/>
                  </a:lnTo>
                  <a:lnTo>
                    <a:pt x="17551" y="14928"/>
                  </a:lnTo>
                  <a:lnTo>
                    <a:pt x="17429" y="13685"/>
                  </a:lnTo>
                  <a:lnTo>
                    <a:pt x="18525" y="14019"/>
                  </a:lnTo>
                  <a:lnTo>
                    <a:pt x="19196" y="12598"/>
                  </a:lnTo>
                  <a:lnTo>
                    <a:pt x="19318" y="11627"/>
                  </a:lnTo>
                  <a:lnTo>
                    <a:pt x="19624" y="10307"/>
                  </a:lnTo>
                  <a:lnTo>
                    <a:pt x="20501" y="8807"/>
                  </a:lnTo>
                  <a:lnTo>
                    <a:pt x="21600" y="7139"/>
                  </a:lnTo>
                  <a:lnTo>
                    <a:pt x="15412" y="735"/>
                  </a:lnTo>
                  <a:lnTo>
                    <a:pt x="11646" y="1783"/>
                  </a:lnTo>
                  <a:lnTo>
                    <a:pt x="9020" y="0"/>
                  </a:lnTo>
                  <a:lnTo>
                    <a:pt x="3294" y="414"/>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3" name="Shape 4503"/>
            <p:cNvSpPr/>
            <p:nvPr/>
          </p:nvSpPr>
          <p:spPr>
            <a:xfrm>
              <a:off x="4872801" y="2560827"/>
              <a:ext cx="661324" cy="707333"/>
            </a:xfrm>
            <a:custGeom>
              <a:avLst/>
              <a:gdLst/>
              <a:ahLst/>
              <a:cxnLst>
                <a:cxn ang="0">
                  <a:pos x="wd2" y="hd2"/>
                </a:cxn>
                <a:cxn ang="5400000">
                  <a:pos x="wd2" y="hd2"/>
                </a:cxn>
                <a:cxn ang="10800000">
                  <a:pos x="wd2" y="hd2"/>
                </a:cxn>
                <a:cxn ang="16200000">
                  <a:pos x="wd2" y="hd2"/>
                </a:cxn>
              </a:cxnLst>
              <a:rect l="0" t="0" r="r" b="b"/>
              <a:pathLst>
                <a:path w="21600" h="21600" extrusionOk="0">
                  <a:moveTo>
                    <a:pt x="0" y="994"/>
                  </a:moveTo>
                  <a:lnTo>
                    <a:pt x="2164" y="10410"/>
                  </a:lnTo>
                  <a:lnTo>
                    <a:pt x="2970" y="11991"/>
                  </a:lnTo>
                  <a:lnTo>
                    <a:pt x="3936" y="13442"/>
                  </a:lnTo>
                  <a:lnTo>
                    <a:pt x="3777" y="14166"/>
                  </a:lnTo>
                  <a:lnTo>
                    <a:pt x="3189" y="14939"/>
                  </a:lnTo>
                  <a:lnTo>
                    <a:pt x="3189" y="15775"/>
                  </a:lnTo>
                  <a:lnTo>
                    <a:pt x="3310" y="17154"/>
                  </a:lnTo>
                  <a:lnTo>
                    <a:pt x="3132" y="18057"/>
                  </a:lnTo>
                  <a:lnTo>
                    <a:pt x="3290" y="19223"/>
                  </a:lnTo>
                  <a:lnTo>
                    <a:pt x="3827" y="20462"/>
                  </a:lnTo>
                  <a:lnTo>
                    <a:pt x="4462" y="21514"/>
                  </a:lnTo>
                  <a:lnTo>
                    <a:pt x="16282" y="20968"/>
                  </a:lnTo>
                  <a:lnTo>
                    <a:pt x="16578" y="21600"/>
                  </a:lnTo>
                  <a:lnTo>
                    <a:pt x="17414" y="21454"/>
                  </a:lnTo>
                  <a:lnTo>
                    <a:pt x="17593" y="20304"/>
                  </a:lnTo>
                  <a:lnTo>
                    <a:pt x="17988" y="19729"/>
                  </a:lnTo>
                  <a:lnTo>
                    <a:pt x="18618" y="20061"/>
                  </a:lnTo>
                  <a:lnTo>
                    <a:pt x="19490" y="20228"/>
                  </a:lnTo>
                  <a:lnTo>
                    <a:pt x="19962" y="19678"/>
                  </a:lnTo>
                  <a:lnTo>
                    <a:pt x="19520" y="18772"/>
                  </a:lnTo>
                  <a:lnTo>
                    <a:pt x="19981" y="17929"/>
                  </a:lnTo>
                  <a:lnTo>
                    <a:pt x="19664" y="17265"/>
                  </a:lnTo>
                  <a:lnTo>
                    <a:pt x="20098" y="16766"/>
                  </a:lnTo>
                  <a:lnTo>
                    <a:pt x="20038" y="16211"/>
                  </a:lnTo>
                  <a:lnTo>
                    <a:pt x="20890" y="15477"/>
                  </a:lnTo>
                  <a:lnTo>
                    <a:pt x="21009" y="14481"/>
                  </a:lnTo>
                  <a:lnTo>
                    <a:pt x="21424" y="13797"/>
                  </a:lnTo>
                  <a:lnTo>
                    <a:pt x="21600" y="13079"/>
                  </a:lnTo>
                  <a:lnTo>
                    <a:pt x="21322" y="12473"/>
                  </a:lnTo>
                  <a:lnTo>
                    <a:pt x="20264" y="12824"/>
                  </a:lnTo>
                  <a:lnTo>
                    <a:pt x="20202" y="11916"/>
                  </a:lnTo>
                  <a:lnTo>
                    <a:pt x="20359" y="10892"/>
                  </a:lnTo>
                  <a:lnTo>
                    <a:pt x="18991" y="9696"/>
                  </a:lnTo>
                  <a:lnTo>
                    <a:pt x="18099" y="8554"/>
                  </a:lnTo>
                  <a:lnTo>
                    <a:pt x="16922" y="7788"/>
                  </a:lnTo>
                  <a:lnTo>
                    <a:pt x="10028" y="1232"/>
                  </a:lnTo>
                  <a:lnTo>
                    <a:pt x="10720" y="561"/>
                  </a:lnTo>
                  <a:lnTo>
                    <a:pt x="10519" y="0"/>
                  </a:lnTo>
                  <a:cubicBezTo>
                    <a:pt x="8809" y="228"/>
                    <a:pt x="7093" y="424"/>
                    <a:pt x="5374" y="588"/>
                  </a:cubicBezTo>
                  <a:cubicBezTo>
                    <a:pt x="3586" y="758"/>
                    <a:pt x="1794" y="894"/>
                    <a:pt x="0" y="994"/>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4" name="Shape 4504"/>
            <p:cNvSpPr/>
            <p:nvPr/>
          </p:nvSpPr>
          <p:spPr>
            <a:xfrm>
              <a:off x="4641700" y="3199704"/>
              <a:ext cx="1102156" cy="893103"/>
            </a:xfrm>
            <a:custGeom>
              <a:avLst/>
              <a:gdLst/>
              <a:ahLst/>
              <a:cxnLst>
                <a:cxn ang="0">
                  <a:pos x="wd2" y="hd2"/>
                </a:cxn>
                <a:cxn ang="5400000">
                  <a:pos x="wd2" y="hd2"/>
                </a:cxn>
                <a:cxn ang="10800000">
                  <a:pos x="wd2" y="hd2"/>
                </a:cxn>
                <a:cxn ang="16200000">
                  <a:pos x="wd2" y="hd2"/>
                </a:cxn>
              </a:cxnLst>
              <a:rect l="0" t="0" r="r" b="b"/>
              <a:pathLst>
                <a:path w="21600" h="21600" extrusionOk="0">
                  <a:moveTo>
                    <a:pt x="15338" y="0"/>
                  </a:moveTo>
                  <a:lnTo>
                    <a:pt x="15743" y="287"/>
                  </a:lnTo>
                  <a:lnTo>
                    <a:pt x="16487" y="531"/>
                  </a:lnTo>
                  <a:lnTo>
                    <a:pt x="16416" y="1226"/>
                  </a:lnTo>
                  <a:lnTo>
                    <a:pt x="16687" y="1717"/>
                  </a:lnTo>
                  <a:lnTo>
                    <a:pt x="16791" y="2392"/>
                  </a:lnTo>
                  <a:lnTo>
                    <a:pt x="16861" y="3122"/>
                  </a:lnTo>
                  <a:lnTo>
                    <a:pt x="17122" y="3843"/>
                  </a:lnTo>
                  <a:lnTo>
                    <a:pt x="17265" y="4398"/>
                  </a:lnTo>
                  <a:lnTo>
                    <a:pt x="17618" y="5141"/>
                  </a:lnTo>
                  <a:lnTo>
                    <a:pt x="17940" y="5698"/>
                  </a:lnTo>
                  <a:lnTo>
                    <a:pt x="18130" y="6254"/>
                  </a:lnTo>
                  <a:lnTo>
                    <a:pt x="17649" y="6296"/>
                  </a:lnTo>
                  <a:lnTo>
                    <a:pt x="17896" y="6912"/>
                  </a:lnTo>
                  <a:lnTo>
                    <a:pt x="18550" y="7072"/>
                  </a:lnTo>
                  <a:lnTo>
                    <a:pt x="18989" y="7439"/>
                  </a:lnTo>
                  <a:lnTo>
                    <a:pt x="19227" y="8114"/>
                  </a:lnTo>
                  <a:lnTo>
                    <a:pt x="19099" y="8622"/>
                  </a:lnTo>
                  <a:lnTo>
                    <a:pt x="18720" y="8316"/>
                  </a:lnTo>
                  <a:lnTo>
                    <a:pt x="18282" y="7963"/>
                  </a:lnTo>
                  <a:lnTo>
                    <a:pt x="18461" y="8697"/>
                  </a:lnTo>
                  <a:lnTo>
                    <a:pt x="18805" y="9138"/>
                  </a:lnTo>
                  <a:lnTo>
                    <a:pt x="19042" y="9563"/>
                  </a:lnTo>
                  <a:lnTo>
                    <a:pt x="19280" y="10278"/>
                  </a:lnTo>
                  <a:lnTo>
                    <a:pt x="19493" y="9330"/>
                  </a:lnTo>
                  <a:lnTo>
                    <a:pt x="19826" y="9708"/>
                  </a:lnTo>
                  <a:lnTo>
                    <a:pt x="19647" y="10663"/>
                  </a:lnTo>
                  <a:lnTo>
                    <a:pt x="20107" y="11102"/>
                  </a:lnTo>
                  <a:lnTo>
                    <a:pt x="20642" y="12172"/>
                  </a:lnTo>
                  <a:lnTo>
                    <a:pt x="20891" y="12817"/>
                  </a:lnTo>
                  <a:lnTo>
                    <a:pt x="21140" y="13397"/>
                  </a:lnTo>
                  <a:lnTo>
                    <a:pt x="21412" y="14011"/>
                  </a:lnTo>
                  <a:lnTo>
                    <a:pt x="21225" y="14493"/>
                  </a:lnTo>
                  <a:lnTo>
                    <a:pt x="20740" y="13369"/>
                  </a:lnTo>
                  <a:lnTo>
                    <a:pt x="20812" y="14368"/>
                  </a:lnTo>
                  <a:lnTo>
                    <a:pt x="21307" y="14938"/>
                  </a:lnTo>
                  <a:lnTo>
                    <a:pt x="21260" y="15598"/>
                  </a:lnTo>
                  <a:lnTo>
                    <a:pt x="21353" y="16035"/>
                  </a:lnTo>
                  <a:lnTo>
                    <a:pt x="21493" y="16749"/>
                  </a:lnTo>
                  <a:lnTo>
                    <a:pt x="21600" y="17416"/>
                  </a:lnTo>
                  <a:lnTo>
                    <a:pt x="21379" y="18007"/>
                  </a:lnTo>
                  <a:lnTo>
                    <a:pt x="21035" y="18251"/>
                  </a:lnTo>
                  <a:lnTo>
                    <a:pt x="20885" y="18884"/>
                  </a:lnTo>
                  <a:lnTo>
                    <a:pt x="20885" y="19616"/>
                  </a:lnTo>
                  <a:lnTo>
                    <a:pt x="21230" y="20217"/>
                  </a:lnTo>
                  <a:lnTo>
                    <a:pt x="20982" y="20653"/>
                  </a:lnTo>
                  <a:lnTo>
                    <a:pt x="20293" y="20842"/>
                  </a:lnTo>
                  <a:lnTo>
                    <a:pt x="20198" y="21280"/>
                  </a:lnTo>
                  <a:lnTo>
                    <a:pt x="19703" y="21556"/>
                  </a:lnTo>
                  <a:lnTo>
                    <a:pt x="19289" y="21600"/>
                  </a:lnTo>
                  <a:lnTo>
                    <a:pt x="18742" y="21438"/>
                  </a:lnTo>
                  <a:lnTo>
                    <a:pt x="19222" y="21013"/>
                  </a:lnTo>
                  <a:cubicBezTo>
                    <a:pt x="19287" y="20957"/>
                    <a:pt x="19352" y="20901"/>
                    <a:pt x="19417" y="20844"/>
                  </a:cubicBezTo>
                  <a:cubicBezTo>
                    <a:pt x="19482" y="20788"/>
                    <a:pt x="19547" y="20731"/>
                    <a:pt x="19612" y="20675"/>
                  </a:cubicBezTo>
                  <a:lnTo>
                    <a:pt x="19008" y="20576"/>
                  </a:lnTo>
                  <a:lnTo>
                    <a:pt x="18690" y="20283"/>
                  </a:lnTo>
                  <a:lnTo>
                    <a:pt x="19045" y="19522"/>
                  </a:lnTo>
                  <a:lnTo>
                    <a:pt x="18652" y="18877"/>
                  </a:lnTo>
                  <a:lnTo>
                    <a:pt x="17939" y="18877"/>
                  </a:lnTo>
                  <a:lnTo>
                    <a:pt x="17417" y="18612"/>
                  </a:lnTo>
                  <a:lnTo>
                    <a:pt x="17110" y="17777"/>
                  </a:lnTo>
                  <a:lnTo>
                    <a:pt x="17014" y="17042"/>
                  </a:lnTo>
                  <a:lnTo>
                    <a:pt x="16788" y="16498"/>
                  </a:lnTo>
                  <a:lnTo>
                    <a:pt x="16456" y="16733"/>
                  </a:lnTo>
                  <a:lnTo>
                    <a:pt x="15922" y="16968"/>
                  </a:lnTo>
                  <a:lnTo>
                    <a:pt x="15699" y="16235"/>
                  </a:lnTo>
                  <a:lnTo>
                    <a:pt x="15010" y="15722"/>
                  </a:lnTo>
                  <a:lnTo>
                    <a:pt x="15719" y="15459"/>
                  </a:lnTo>
                  <a:lnTo>
                    <a:pt x="16072" y="14946"/>
                  </a:lnTo>
                  <a:lnTo>
                    <a:pt x="15625" y="14696"/>
                  </a:lnTo>
                  <a:lnTo>
                    <a:pt x="15272" y="15179"/>
                  </a:lnTo>
                  <a:lnTo>
                    <a:pt x="14835" y="15005"/>
                  </a:lnTo>
                  <a:lnTo>
                    <a:pt x="14455" y="14696"/>
                  </a:lnTo>
                  <a:lnTo>
                    <a:pt x="14150" y="13993"/>
                  </a:lnTo>
                  <a:lnTo>
                    <a:pt x="14335" y="13114"/>
                  </a:lnTo>
                  <a:lnTo>
                    <a:pt x="14658" y="12896"/>
                  </a:lnTo>
                  <a:lnTo>
                    <a:pt x="14729" y="11831"/>
                  </a:lnTo>
                  <a:lnTo>
                    <a:pt x="14463" y="11134"/>
                  </a:lnTo>
                  <a:lnTo>
                    <a:pt x="13867" y="10831"/>
                  </a:lnTo>
                  <a:lnTo>
                    <a:pt x="13915" y="11533"/>
                  </a:lnTo>
                  <a:lnTo>
                    <a:pt x="14365" y="12166"/>
                  </a:lnTo>
                  <a:lnTo>
                    <a:pt x="14134" y="12620"/>
                  </a:lnTo>
                  <a:lnTo>
                    <a:pt x="13641" y="12110"/>
                  </a:lnTo>
                  <a:lnTo>
                    <a:pt x="13231" y="11612"/>
                  </a:lnTo>
                  <a:lnTo>
                    <a:pt x="13222" y="10660"/>
                  </a:lnTo>
                  <a:lnTo>
                    <a:pt x="13796" y="9468"/>
                  </a:lnTo>
                  <a:lnTo>
                    <a:pt x="13865" y="8589"/>
                  </a:lnTo>
                  <a:lnTo>
                    <a:pt x="13664" y="7975"/>
                  </a:lnTo>
                  <a:lnTo>
                    <a:pt x="13379" y="7357"/>
                  </a:lnTo>
                  <a:lnTo>
                    <a:pt x="13238" y="6789"/>
                  </a:lnTo>
                  <a:lnTo>
                    <a:pt x="12718" y="6833"/>
                  </a:lnTo>
                  <a:lnTo>
                    <a:pt x="12315" y="7094"/>
                  </a:lnTo>
                  <a:lnTo>
                    <a:pt x="12227" y="6289"/>
                  </a:lnTo>
                  <a:lnTo>
                    <a:pt x="11880" y="5865"/>
                  </a:lnTo>
                  <a:lnTo>
                    <a:pt x="11446" y="5703"/>
                  </a:lnTo>
                  <a:lnTo>
                    <a:pt x="11154" y="4973"/>
                  </a:lnTo>
                  <a:lnTo>
                    <a:pt x="10395" y="4622"/>
                  </a:lnTo>
                  <a:lnTo>
                    <a:pt x="10242" y="3579"/>
                  </a:lnTo>
                  <a:lnTo>
                    <a:pt x="9626" y="3579"/>
                  </a:lnTo>
                  <a:lnTo>
                    <a:pt x="9006" y="3623"/>
                  </a:lnTo>
                  <a:lnTo>
                    <a:pt x="8795" y="4259"/>
                  </a:lnTo>
                  <a:lnTo>
                    <a:pt x="8440" y="4773"/>
                  </a:lnTo>
                  <a:lnTo>
                    <a:pt x="8086" y="4962"/>
                  </a:lnTo>
                  <a:lnTo>
                    <a:pt x="8022" y="5442"/>
                  </a:lnTo>
                  <a:lnTo>
                    <a:pt x="7722" y="5837"/>
                  </a:lnTo>
                  <a:lnTo>
                    <a:pt x="7364" y="5638"/>
                  </a:lnTo>
                  <a:lnTo>
                    <a:pt x="7502" y="4995"/>
                  </a:lnTo>
                  <a:lnTo>
                    <a:pt x="6597" y="5287"/>
                  </a:lnTo>
                  <a:lnTo>
                    <a:pt x="6312" y="5767"/>
                  </a:lnTo>
                  <a:lnTo>
                    <a:pt x="5989" y="5285"/>
                  </a:lnTo>
                  <a:lnTo>
                    <a:pt x="5787" y="4625"/>
                  </a:lnTo>
                  <a:lnTo>
                    <a:pt x="5184" y="3896"/>
                  </a:lnTo>
                  <a:lnTo>
                    <a:pt x="5908" y="3896"/>
                  </a:lnTo>
                  <a:lnTo>
                    <a:pt x="5523" y="3340"/>
                  </a:lnTo>
                  <a:lnTo>
                    <a:pt x="5133" y="3123"/>
                  </a:lnTo>
                  <a:lnTo>
                    <a:pt x="4840" y="3940"/>
                  </a:lnTo>
                  <a:lnTo>
                    <a:pt x="4324" y="3395"/>
                  </a:lnTo>
                  <a:lnTo>
                    <a:pt x="3406" y="3484"/>
                  </a:lnTo>
                  <a:lnTo>
                    <a:pt x="3030" y="3191"/>
                  </a:lnTo>
                  <a:lnTo>
                    <a:pt x="3525" y="3059"/>
                  </a:lnTo>
                  <a:lnTo>
                    <a:pt x="3325" y="2713"/>
                  </a:lnTo>
                  <a:lnTo>
                    <a:pt x="2308" y="3020"/>
                  </a:lnTo>
                  <a:lnTo>
                    <a:pt x="1759" y="3256"/>
                  </a:lnTo>
                  <a:lnTo>
                    <a:pt x="2663" y="3417"/>
                  </a:lnTo>
                  <a:lnTo>
                    <a:pt x="2699" y="3899"/>
                  </a:lnTo>
                  <a:lnTo>
                    <a:pt x="1951" y="3899"/>
                  </a:lnTo>
                  <a:lnTo>
                    <a:pt x="1358" y="3651"/>
                  </a:lnTo>
                  <a:lnTo>
                    <a:pt x="1419" y="3096"/>
                  </a:lnTo>
                  <a:lnTo>
                    <a:pt x="1715" y="2700"/>
                  </a:lnTo>
                  <a:lnTo>
                    <a:pt x="1291" y="2570"/>
                  </a:lnTo>
                  <a:lnTo>
                    <a:pt x="922" y="3005"/>
                  </a:lnTo>
                  <a:lnTo>
                    <a:pt x="752" y="3542"/>
                  </a:lnTo>
                  <a:lnTo>
                    <a:pt x="433" y="3743"/>
                  </a:lnTo>
                  <a:lnTo>
                    <a:pt x="0" y="3364"/>
                  </a:lnTo>
                  <a:lnTo>
                    <a:pt x="477" y="3114"/>
                  </a:lnTo>
                  <a:lnTo>
                    <a:pt x="442" y="2531"/>
                  </a:lnTo>
                  <a:lnTo>
                    <a:pt x="337" y="1759"/>
                  </a:lnTo>
                  <a:lnTo>
                    <a:pt x="266" y="1218"/>
                  </a:lnTo>
                  <a:lnTo>
                    <a:pt x="6946" y="617"/>
                  </a:lnTo>
                  <a:lnTo>
                    <a:pt x="7287" y="1491"/>
                  </a:lnTo>
                  <a:lnTo>
                    <a:pt x="14358" y="1080"/>
                  </a:lnTo>
                  <a:lnTo>
                    <a:pt x="14556" y="1520"/>
                  </a:lnTo>
                  <a:lnTo>
                    <a:pt x="14898" y="1465"/>
                  </a:lnTo>
                  <a:lnTo>
                    <a:pt x="15000" y="599"/>
                  </a:lnTo>
                  <a:lnTo>
                    <a:pt x="15338"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5" name="Shape 4505"/>
            <p:cNvSpPr/>
            <p:nvPr/>
          </p:nvSpPr>
          <p:spPr>
            <a:xfrm>
              <a:off x="4090880" y="2606706"/>
              <a:ext cx="441004" cy="780524"/>
            </a:xfrm>
            <a:custGeom>
              <a:avLst/>
              <a:gdLst/>
              <a:ahLst/>
              <a:cxnLst>
                <a:cxn ang="0">
                  <a:pos x="wd2" y="hd2"/>
                </a:cxn>
                <a:cxn ang="5400000">
                  <a:pos x="wd2" y="hd2"/>
                </a:cxn>
                <a:cxn ang="10800000">
                  <a:pos x="wd2" y="hd2"/>
                </a:cxn>
                <a:cxn ang="16200000">
                  <a:pos x="wd2" y="hd2"/>
                </a:cxn>
              </a:cxnLst>
              <a:rect l="0" t="0" r="r" b="b"/>
              <a:pathLst>
                <a:path w="21600" h="21600" extrusionOk="0">
                  <a:moveTo>
                    <a:pt x="20895" y="0"/>
                  </a:moveTo>
                  <a:lnTo>
                    <a:pt x="21495" y="957"/>
                  </a:lnTo>
                  <a:lnTo>
                    <a:pt x="21600" y="2834"/>
                  </a:lnTo>
                  <a:lnTo>
                    <a:pt x="21578" y="20870"/>
                  </a:lnTo>
                  <a:lnTo>
                    <a:pt x="19772" y="20617"/>
                  </a:lnTo>
                  <a:lnTo>
                    <a:pt x="19003" y="20971"/>
                  </a:lnTo>
                  <a:lnTo>
                    <a:pt x="17200" y="20870"/>
                  </a:lnTo>
                  <a:lnTo>
                    <a:pt x="14947" y="21219"/>
                  </a:lnTo>
                  <a:lnTo>
                    <a:pt x="14108" y="21600"/>
                  </a:lnTo>
                  <a:lnTo>
                    <a:pt x="12710" y="20689"/>
                  </a:lnTo>
                  <a:lnTo>
                    <a:pt x="12039" y="19616"/>
                  </a:lnTo>
                  <a:lnTo>
                    <a:pt x="12383" y="18240"/>
                  </a:lnTo>
                  <a:lnTo>
                    <a:pt x="0" y="18505"/>
                  </a:lnTo>
                  <a:lnTo>
                    <a:pt x="1386" y="16784"/>
                  </a:lnTo>
                  <a:lnTo>
                    <a:pt x="2642" y="15425"/>
                  </a:lnTo>
                  <a:lnTo>
                    <a:pt x="2940" y="14419"/>
                  </a:lnTo>
                  <a:lnTo>
                    <a:pt x="4951" y="11821"/>
                  </a:lnTo>
                  <a:lnTo>
                    <a:pt x="4054" y="11672"/>
                  </a:lnTo>
                  <a:lnTo>
                    <a:pt x="4057" y="10836"/>
                  </a:lnTo>
                  <a:lnTo>
                    <a:pt x="3406" y="10319"/>
                  </a:lnTo>
                  <a:lnTo>
                    <a:pt x="3919" y="9363"/>
                  </a:lnTo>
                  <a:lnTo>
                    <a:pt x="3685" y="8722"/>
                  </a:lnTo>
                  <a:lnTo>
                    <a:pt x="4422" y="8213"/>
                  </a:lnTo>
                  <a:lnTo>
                    <a:pt x="3506" y="7764"/>
                  </a:lnTo>
                  <a:lnTo>
                    <a:pt x="4519" y="7163"/>
                  </a:lnTo>
                  <a:lnTo>
                    <a:pt x="3886" y="6119"/>
                  </a:lnTo>
                  <a:lnTo>
                    <a:pt x="4556" y="4636"/>
                  </a:lnTo>
                  <a:lnTo>
                    <a:pt x="5535" y="2993"/>
                  </a:lnTo>
                  <a:lnTo>
                    <a:pt x="7762" y="1893"/>
                  </a:lnTo>
                  <a:lnTo>
                    <a:pt x="7762" y="1190"/>
                  </a:lnTo>
                  <a:lnTo>
                    <a:pt x="9564" y="29"/>
                  </a:lnTo>
                  <a:cubicBezTo>
                    <a:pt x="11452" y="56"/>
                    <a:pt x="13341" y="68"/>
                    <a:pt x="15230" y="63"/>
                  </a:cubicBezTo>
                  <a:cubicBezTo>
                    <a:pt x="17119" y="58"/>
                    <a:pt x="19007" y="37"/>
                    <a:pt x="20895" y="0"/>
                  </a:cubicBez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6" name="Shape 4506"/>
            <p:cNvSpPr/>
            <p:nvPr/>
          </p:nvSpPr>
          <p:spPr>
            <a:xfrm>
              <a:off x="4514684" y="2592427"/>
              <a:ext cx="486557" cy="795471"/>
            </a:xfrm>
            <a:custGeom>
              <a:avLst/>
              <a:gdLst/>
              <a:ahLst/>
              <a:cxnLst>
                <a:cxn ang="0">
                  <a:pos x="wd2" y="hd2"/>
                </a:cxn>
                <a:cxn ang="5400000">
                  <a:pos x="wd2" y="hd2"/>
                </a:cxn>
                <a:cxn ang="10800000">
                  <a:pos x="wd2" y="hd2"/>
                </a:cxn>
                <a:cxn ang="16200000">
                  <a:pos x="wd2" y="hd2"/>
                </a:cxn>
              </a:cxnLst>
              <a:rect l="0" t="0" r="r" b="b"/>
              <a:pathLst>
                <a:path w="21600" h="21600" extrusionOk="0">
                  <a:moveTo>
                    <a:pt x="3152" y="17447"/>
                  </a:moveTo>
                  <a:lnTo>
                    <a:pt x="2477" y="18141"/>
                  </a:lnTo>
                  <a:lnTo>
                    <a:pt x="3041" y="19146"/>
                  </a:lnTo>
                  <a:lnTo>
                    <a:pt x="2892" y="19891"/>
                  </a:lnTo>
                  <a:lnTo>
                    <a:pt x="2905" y="20725"/>
                  </a:lnTo>
                  <a:lnTo>
                    <a:pt x="1538" y="20904"/>
                  </a:lnTo>
                  <a:lnTo>
                    <a:pt x="546" y="20873"/>
                  </a:lnTo>
                  <a:lnTo>
                    <a:pt x="433" y="1331"/>
                  </a:lnTo>
                  <a:lnTo>
                    <a:pt x="0" y="403"/>
                  </a:lnTo>
                  <a:cubicBezTo>
                    <a:pt x="2794" y="392"/>
                    <a:pt x="5588" y="352"/>
                    <a:pt x="8380" y="282"/>
                  </a:cubicBezTo>
                  <a:cubicBezTo>
                    <a:pt x="11033" y="215"/>
                    <a:pt x="13685" y="121"/>
                    <a:pt x="16334" y="0"/>
                  </a:cubicBezTo>
                  <a:lnTo>
                    <a:pt x="19170" y="8319"/>
                  </a:lnTo>
                  <a:lnTo>
                    <a:pt x="21570" y="10987"/>
                  </a:lnTo>
                  <a:lnTo>
                    <a:pt x="21600" y="11608"/>
                  </a:lnTo>
                  <a:lnTo>
                    <a:pt x="20523" y="12446"/>
                  </a:lnTo>
                  <a:lnTo>
                    <a:pt x="20570" y="13949"/>
                  </a:lnTo>
                  <a:lnTo>
                    <a:pt x="20871" y="14734"/>
                  </a:lnTo>
                  <a:lnTo>
                    <a:pt x="20553" y="15570"/>
                  </a:lnTo>
                  <a:lnTo>
                    <a:pt x="21471" y="17376"/>
                  </a:lnTo>
                  <a:lnTo>
                    <a:pt x="6684" y="17997"/>
                  </a:lnTo>
                  <a:lnTo>
                    <a:pt x="7085" y="20041"/>
                  </a:lnTo>
                  <a:lnTo>
                    <a:pt x="6039" y="20334"/>
                  </a:lnTo>
                  <a:lnTo>
                    <a:pt x="7028" y="20760"/>
                  </a:lnTo>
                  <a:lnTo>
                    <a:pt x="5826" y="21105"/>
                  </a:lnTo>
                  <a:lnTo>
                    <a:pt x="3400" y="21600"/>
                  </a:lnTo>
                  <a:lnTo>
                    <a:pt x="3832" y="20948"/>
                  </a:lnTo>
                  <a:lnTo>
                    <a:pt x="4774" y="20258"/>
                  </a:lnTo>
                  <a:lnTo>
                    <a:pt x="4298" y="19802"/>
                  </a:lnTo>
                  <a:lnTo>
                    <a:pt x="3680" y="18326"/>
                  </a:lnTo>
                  <a:lnTo>
                    <a:pt x="3152" y="17447"/>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7" name="Shape 4507"/>
            <p:cNvSpPr/>
            <p:nvPr/>
          </p:nvSpPr>
          <p:spPr>
            <a:xfrm>
              <a:off x="526065" y="3038100"/>
              <a:ext cx="1557826" cy="1187775"/>
            </a:xfrm>
            <a:custGeom>
              <a:avLst/>
              <a:gdLst/>
              <a:ahLst/>
              <a:cxnLst>
                <a:cxn ang="0">
                  <a:pos x="wd2" y="hd2"/>
                </a:cxn>
                <a:cxn ang="5400000">
                  <a:pos x="wd2" y="hd2"/>
                </a:cxn>
                <a:cxn ang="10800000">
                  <a:pos x="wd2" y="hd2"/>
                </a:cxn>
                <a:cxn ang="16200000">
                  <a:pos x="wd2" y="hd2"/>
                </a:cxn>
              </a:cxnLst>
              <a:rect l="0" t="0" r="r" b="b"/>
              <a:pathLst>
                <a:path w="21600" h="21600" extrusionOk="0">
                  <a:moveTo>
                    <a:pt x="16579" y="3158"/>
                  </a:moveTo>
                  <a:lnTo>
                    <a:pt x="16380" y="2764"/>
                  </a:lnTo>
                  <a:lnTo>
                    <a:pt x="15909" y="2665"/>
                  </a:lnTo>
                  <a:lnTo>
                    <a:pt x="15978" y="2201"/>
                  </a:lnTo>
                  <a:lnTo>
                    <a:pt x="15711" y="2353"/>
                  </a:lnTo>
                  <a:lnTo>
                    <a:pt x="15310" y="2660"/>
                  </a:lnTo>
                  <a:lnTo>
                    <a:pt x="14975" y="2505"/>
                  </a:lnTo>
                  <a:lnTo>
                    <a:pt x="14561" y="2450"/>
                  </a:lnTo>
                  <a:lnTo>
                    <a:pt x="14358" y="2174"/>
                  </a:lnTo>
                  <a:lnTo>
                    <a:pt x="14189" y="1952"/>
                  </a:lnTo>
                  <a:lnTo>
                    <a:pt x="13807" y="1538"/>
                  </a:lnTo>
                  <a:lnTo>
                    <a:pt x="13664" y="1816"/>
                  </a:lnTo>
                  <a:lnTo>
                    <a:pt x="13417" y="1650"/>
                  </a:lnTo>
                  <a:lnTo>
                    <a:pt x="13129" y="1650"/>
                  </a:lnTo>
                  <a:lnTo>
                    <a:pt x="13089" y="1119"/>
                  </a:lnTo>
                  <a:lnTo>
                    <a:pt x="12699" y="1043"/>
                  </a:lnTo>
                  <a:lnTo>
                    <a:pt x="12369" y="870"/>
                  </a:lnTo>
                  <a:lnTo>
                    <a:pt x="12473" y="394"/>
                  </a:lnTo>
                  <a:lnTo>
                    <a:pt x="12078" y="319"/>
                  </a:lnTo>
                  <a:lnTo>
                    <a:pt x="11916" y="0"/>
                  </a:lnTo>
                  <a:lnTo>
                    <a:pt x="11386" y="92"/>
                  </a:lnTo>
                  <a:lnTo>
                    <a:pt x="11074" y="10"/>
                  </a:lnTo>
                  <a:lnTo>
                    <a:pt x="10495" y="441"/>
                  </a:lnTo>
                  <a:lnTo>
                    <a:pt x="9934" y="507"/>
                  </a:lnTo>
                  <a:lnTo>
                    <a:pt x="9502" y="771"/>
                  </a:lnTo>
                  <a:lnTo>
                    <a:pt x="9253" y="1356"/>
                  </a:lnTo>
                  <a:lnTo>
                    <a:pt x="8880" y="1688"/>
                  </a:lnTo>
                  <a:lnTo>
                    <a:pt x="8665" y="1338"/>
                  </a:lnTo>
                  <a:lnTo>
                    <a:pt x="7990" y="1338"/>
                  </a:lnTo>
                  <a:lnTo>
                    <a:pt x="7813" y="1897"/>
                  </a:lnTo>
                  <a:lnTo>
                    <a:pt x="7941" y="2227"/>
                  </a:lnTo>
                  <a:lnTo>
                    <a:pt x="8192" y="2545"/>
                  </a:lnTo>
                  <a:lnTo>
                    <a:pt x="8335" y="3187"/>
                  </a:lnTo>
                  <a:lnTo>
                    <a:pt x="8335" y="3864"/>
                  </a:lnTo>
                  <a:lnTo>
                    <a:pt x="8763" y="4062"/>
                  </a:lnTo>
                  <a:cubicBezTo>
                    <a:pt x="8825" y="4095"/>
                    <a:pt x="8886" y="4128"/>
                    <a:pt x="8947" y="4161"/>
                  </a:cubicBezTo>
                  <a:cubicBezTo>
                    <a:pt x="9009" y="4195"/>
                    <a:pt x="9070" y="4228"/>
                    <a:pt x="9131" y="4261"/>
                  </a:cubicBezTo>
                  <a:lnTo>
                    <a:pt x="8579" y="4318"/>
                  </a:lnTo>
                  <a:lnTo>
                    <a:pt x="8537" y="4889"/>
                  </a:lnTo>
                  <a:lnTo>
                    <a:pt x="8988" y="4891"/>
                  </a:lnTo>
                  <a:lnTo>
                    <a:pt x="8937" y="5309"/>
                  </a:lnTo>
                  <a:lnTo>
                    <a:pt x="8837" y="5637"/>
                  </a:lnTo>
                  <a:lnTo>
                    <a:pt x="8507" y="5283"/>
                  </a:lnTo>
                  <a:lnTo>
                    <a:pt x="8053" y="4719"/>
                  </a:lnTo>
                  <a:lnTo>
                    <a:pt x="8147" y="4202"/>
                  </a:lnTo>
                  <a:lnTo>
                    <a:pt x="7702" y="4003"/>
                  </a:lnTo>
                  <a:lnTo>
                    <a:pt x="6940" y="4101"/>
                  </a:lnTo>
                  <a:lnTo>
                    <a:pt x="6444" y="4067"/>
                  </a:lnTo>
                  <a:lnTo>
                    <a:pt x="6101" y="4132"/>
                  </a:lnTo>
                  <a:lnTo>
                    <a:pt x="6126" y="4560"/>
                  </a:lnTo>
                  <a:lnTo>
                    <a:pt x="6591" y="4914"/>
                  </a:lnTo>
                  <a:lnTo>
                    <a:pt x="6876" y="5201"/>
                  </a:lnTo>
                  <a:lnTo>
                    <a:pt x="6180" y="5057"/>
                  </a:lnTo>
                  <a:lnTo>
                    <a:pt x="6254" y="5586"/>
                  </a:lnTo>
                  <a:lnTo>
                    <a:pt x="6359" y="6137"/>
                  </a:lnTo>
                  <a:lnTo>
                    <a:pt x="6839" y="6502"/>
                  </a:lnTo>
                  <a:lnTo>
                    <a:pt x="7319" y="6404"/>
                  </a:lnTo>
                  <a:lnTo>
                    <a:pt x="7495" y="6831"/>
                  </a:lnTo>
                  <a:lnTo>
                    <a:pt x="7740" y="7040"/>
                  </a:lnTo>
                  <a:lnTo>
                    <a:pt x="7934" y="6590"/>
                  </a:lnTo>
                  <a:lnTo>
                    <a:pt x="8128" y="6358"/>
                  </a:lnTo>
                  <a:lnTo>
                    <a:pt x="8409" y="6326"/>
                  </a:lnTo>
                  <a:lnTo>
                    <a:pt x="8200" y="6899"/>
                  </a:lnTo>
                  <a:lnTo>
                    <a:pt x="8185" y="7547"/>
                  </a:lnTo>
                  <a:lnTo>
                    <a:pt x="7889" y="8079"/>
                  </a:lnTo>
                  <a:lnTo>
                    <a:pt x="7080" y="8178"/>
                  </a:lnTo>
                  <a:lnTo>
                    <a:pt x="6696" y="8432"/>
                  </a:lnTo>
                  <a:lnTo>
                    <a:pt x="6796" y="8995"/>
                  </a:lnTo>
                  <a:lnTo>
                    <a:pt x="6687" y="9488"/>
                  </a:lnTo>
                  <a:lnTo>
                    <a:pt x="6300" y="8957"/>
                  </a:lnTo>
                  <a:lnTo>
                    <a:pt x="6316" y="8153"/>
                  </a:lnTo>
                  <a:lnTo>
                    <a:pt x="6058" y="8482"/>
                  </a:lnTo>
                  <a:lnTo>
                    <a:pt x="5543" y="8847"/>
                  </a:lnTo>
                  <a:lnTo>
                    <a:pt x="5190" y="8813"/>
                  </a:lnTo>
                  <a:lnTo>
                    <a:pt x="4985" y="9232"/>
                  </a:lnTo>
                  <a:lnTo>
                    <a:pt x="5204" y="9707"/>
                  </a:lnTo>
                  <a:lnTo>
                    <a:pt x="5455" y="10355"/>
                  </a:lnTo>
                  <a:lnTo>
                    <a:pt x="5245" y="10936"/>
                  </a:lnTo>
                  <a:lnTo>
                    <a:pt x="4885" y="10773"/>
                  </a:lnTo>
                  <a:lnTo>
                    <a:pt x="4636" y="10750"/>
                  </a:lnTo>
                  <a:lnTo>
                    <a:pt x="4317" y="10554"/>
                  </a:lnTo>
                  <a:lnTo>
                    <a:pt x="3968" y="10818"/>
                  </a:lnTo>
                  <a:lnTo>
                    <a:pt x="4221" y="11183"/>
                  </a:lnTo>
                  <a:lnTo>
                    <a:pt x="4652" y="11413"/>
                  </a:lnTo>
                  <a:lnTo>
                    <a:pt x="5047" y="11226"/>
                  </a:lnTo>
                  <a:lnTo>
                    <a:pt x="5439" y="11194"/>
                  </a:lnTo>
                  <a:lnTo>
                    <a:pt x="5289" y="11645"/>
                  </a:lnTo>
                  <a:lnTo>
                    <a:pt x="5727" y="12284"/>
                  </a:lnTo>
                  <a:lnTo>
                    <a:pt x="6154" y="12118"/>
                  </a:lnTo>
                  <a:lnTo>
                    <a:pt x="6111" y="12600"/>
                  </a:lnTo>
                  <a:lnTo>
                    <a:pt x="5834" y="13008"/>
                  </a:lnTo>
                  <a:lnTo>
                    <a:pt x="5608" y="13677"/>
                  </a:lnTo>
                  <a:lnTo>
                    <a:pt x="5987" y="13840"/>
                  </a:lnTo>
                  <a:lnTo>
                    <a:pt x="6170" y="13615"/>
                  </a:lnTo>
                  <a:lnTo>
                    <a:pt x="6727" y="13783"/>
                  </a:lnTo>
                  <a:lnTo>
                    <a:pt x="6845" y="14256"/>
                  </a:lnTo>
                  <a:lnTo>
                    <a:pt x="6988" y="14862"/>
                  </a:lnTo>
                  <a:lnTo>
                    <a:pt x="7492" y="14729"/>
                  </a:lnTo>
                  <a:lnTo>
                    <a:pt x="7610" y="14079"/>
                  </a:lnTo>
                  <a:lnTo>
                    <a:pt x="7979" y="14210"/>
                  </a:lnTo>
                  <a:lnTo>
                    <a:pt x="8238" y="14516"/>
                  </a:lnTo>
                  <a:lnTo>
                    <a:pt x="7860" y="15014"/>
                  </a:lnTo>
                  <a:lnTo>
                    <a:pt x="7464" y="15366"/>
                  </a:lnTo>
                  <a:lnTo>
                    <a:pt x="7202" y="15709"/>
                  </a:lnTo>
                  <a:lnTo>
                    <a:pt x="7054" y="16200"/>
                  </a:lnTo>
                  <a:lnTo>
                    <a:pt x="6658" y="16233"/>
                  </a:lnTo>
                  <a:lnTo>
                    <a:pt x="6293" y="16649"/>
                  </a:lnTo>
                  <a:lnTo>
                    <a:pt x="5847" y="16616"/>
                  </a:lnTo>
                  <a:lnTo>
                    <a:pt x="5268" y="16966"/>
                  </a:lnTo>
                  <a:lnTo>
                    <a:pt x="4704" y="16998"/>
                  </a:lnTo>
                  <a:lnTo>
                    <a:pt x="4510" y="17194"/>
                  </a:lnTo>
                  <a:lnTo>
                    <a:pt x="4246" y="17379"/>
                  </a:lnTo>
                  <a:lnTo>
                    <a:pt x="4027" y="17215"/>
                  </a:lnTo>
                  <a:lnTo>
                    <a:pt x="3793" y="17324"/>
                  </a:lnTo>
                  <a:lnTo>
                    <a:pt x="3444" y="17302"/>
                  </a:lnTo>
                  <a:lnTo>
                    <a:pt x="3012" y="17389"/>
                  </a:lnTo>
                  <a:lnTo>
                    <a:pt x="2700" y="17693"/>
                  </a:lnTo>
                  <a:cubicBezTo>
                    <a:pt x="2650" y="17710"/>
                    <a:pt x="2601" y="17726"/>
                    <a:pt x="2552" y="17742"/>
                  </a:cubicBezTo>
                  <a:cubicBezTo>
                    <a:pt x="2502" y="17759"/>
                    <a:pt x="2453" y="17775"/>
                    <a:pt x="2404" y="17791"/>
                  </a:cubicBezTo>
                  <a:lnTo>
                    <a:pt x="2013" y="17791"/>
                  </a:lnTo>
                  <a:lnTo>
                    <a:pt x="1733" y="17726"/>
                  </a:lnTo>
                  <a:lnTo>
                    <a:pt x="1312" y="17627"/>
                  </a:lnTo>
                  <a:lnTo>
                    <a:pt x="1385" y="17992"/>
                  </a:lnTo>
                  <a:lnTo>
                    <a:pt x="848" y="18268"/>
                  </a:lnTo>
                  <a:cubicBezTo>
                    <a:pt x="759" y="18253"/>
                    <a:pt x="670" y="18237"/>
                    <a:pt x="580" y="18221"/>
                  </a:cubicBezTo>
                  <a:cubicBezTo>
                    <a:pt x="491" y="18206"/>
                    <a:pt x="402" y="18190"/>
                    <a:pt x="313" y="18174"/>
                  </a:cubicBezTo>
                  <a:lnTo>
                    <a:pt x="0" y="18513"/>
                  </a:lnTo>
                  <a:lnTo>
                    <a:pt x="1148" y="18668"/>
                  </a:lnTo>
                  <a:lnTo>
                    <a:pt x="1717" y="18426"/>
                  </a:lnTo>
                  <a:lnTo>
                    <a:pt x="2587" y="17285"/>
                  </a:lnTo>
                  <a:lnTo>
                    <a:pt x="3657" y="17737"/>
                  </a:lnTo>
                  <a:lnTo>
                    <a:pt x="4137" y="17737"/>
                  </a:lnTo>
                  <a:lnTo>
                    <a:pt x="4642" y="17672"/>
                  </a:lnTo>
                  <a:lnTo>
                    <a:pt x="5484" y="17706"/>
                  </a:lnTo>
                  <a:lnTo>
                    <a:pt x="5744" y="17310"/>
                  </a:lnTo>
                  <a:lnTo>
                    <a:pt x="6304" y="17595"/>
                  </a:lnTo>
                  <a:lnTo>
                    <a:pt x="6592" y="17628"/>
                  </a:lnTo>
                  <a:lnTo>
                    <a:pt x="7019" y="17332"/>
                  </a:lnTo>
                  <a:lnTo>
                    <a:pt x="6971" y="17002"/>
                  </a:lnTo>
                  <a:lnTo>
                    <a:pt x="7419" y="16970"/>
                  </a:lnTo>
                  <a:lnTo>
                    <a:pt x="7747" y="16782"/>
                  </a:lnTo>
                  <a:lnTo>
                    <a:pt x="8159" y="16320"/>
                  </a:lnTo>
                  <a:lnTo>
                    <a:pt x="8258" y="15947"/>
                  </a:lnTo>
                  <a:lnTo>
                    <a:pt x="8729" y="15979"/>
                  </a:lnTo>
                  <a:lnTo>
                    <a:pt x="9291" y="15639"/>
                  </a:lnTo>
                  <a:lnTo>
                    <a:pt x="9788" y="15311"/>
                  </a:lnTo>
                  <a:lnTo>
                    <a:pt x="9619" y="14295"/>
                  </a:lnTo>
                  <a:lnTo>
                    <a:pt x="9922" y="13801"/>
                  </a:lnTo>
                  <a:lnTo>
                    <a:pt x="10362" y="13912"/>
                  </a:lnTo>
                  <a:lnTo>
                    <a:pt x="10756" y="13284"/>
                  </a:lnTo>
                  <a:lnTo>
                    <a:pt x="11143" y="12952"/>
                  </a:lnTo>
                  <a:cubicBezTo>
                    <a:pt x="11226" y="12892"/>
                    <a:pt x="11308" y="12831"/>
                    <a:pt x="11391" y="12770"/>
                  </a:cubicBezTo>
                  <a:cubicBezTo>
                    <a:pt x="11474" y="12709"/>
                    <a:pt x="11557" y="12648"/>
                    <a:pt x="11639" y="12588"/>
                  </a:cubicBezTo>
                  <a:lnTo>
                    <a:pt x="12019" y="12466"/>
                  </a:lnTo>
                  <a:lnTo>
                    <a:pt x="12185" y="12821"/>
                  </a:lnTo>
                  <a:lnTo>
                    <a:pt x="11263" y="13340"/>
                  </a:lnTo>
                  <a:lnTo>
                    <a:pt x="10910" y="13804"/>
                  </a:lnTo>
                  <a:lnTo>
                    <a:pt x="11096" y="14410"/>
                  </a:lnTo>
                  <a:lnTo>
                    <a:pt x="10843" y="14608"/>
                  </a:lnTo>
                  <a:cubicBezTo>
                    <a:pt x="10795" y="14664"/>
                    <a:pt x="10748" y="14720"/>
                    <a:pt x="10700" y="14776"/>
                  </a:cubicBezTo>
                  <a:cubicBezTo>
                    <a:pt x="10653" y="14832"/>
                    <a:pt x="10605" y="14889"/>
                    <a:pt x="10558" y="14945"/>
                  </a:cubicBezTo>
                  <a:lnTo>
                    <a:pt x="11045" y="15011"/>
                  </a:lnTo>
                  <a:lnTo>
                    <a:pt x="11296" y="14845"/>
                  </a:lnTo>
                  <a:lnTo>
                    <a:pt x="11522" y="14480"/>
                  </a:lnTo>
                  <a:lnTo>
                    <a:pt x="11916" y="14316"/>
                  </a:lnTo>
                  <a:lnTo>
                    <a:pt x="12335" y="14216"/>
                  </a:lnTo>
                  <a:lnTo>
                    <a:pt x="12696" y="13952"/>
                  </a:lnTo>
                  <a:lnTo>
                    <a:pt x="12569" y="13522"/>
                  </a:lnTo>
                  <a:lnTo>
                    <a:pt x="12493" y="13203"/>
                  </a:lnTo>
                  <a:lnTo>
                    <a:pt x="12687" y="12983"/>
                  </a:lnTo>
                  <a:lnTo>
                    <a:pt x="12990" y="12929"/>
                  </a:lnTo>
                  <a:lnTo>
                    <a:pt x="13410" y="13084"/>
                  </a:lnTo>
                  <a:lnTo>
                    <a:pt x="13713" y="13215"/>
                  </a:lnTo>
                  <a:lnTo>
                    <a:pt x="13881" y="13644"/>
                  </a:lnTo>
                  <a:lnTo>
                    <a:pt x="13815" y="13952"/>
                  </a:lnTo>
                  <a:lnTo>
                    <a:pt x="14091" y="14240"/>
                  </a:lnTo>
                  <a:lnTo>
                    <a:pt x="14487" y="14505"/>
                  </a:lnTo>
                  <a:lnTo>
                    <a:pt x="15017" y="14804"/>
                  </a:lnTo>
                  <a:lnTo>
                    <a:pt x="15522" y="14838"/>
                  </a:lnTo>
                  <a:lnTo>
                    <a:pt x="15859" y="15003"/>
                  </a:lnTo>
                  <a:lnTo>
                    <a:pt x="16314" y="15394"/>
                  </a:lnTo>
                  <a:lnTo>
                    <a:pt x="16972" y="15903"/>
                  </a:lnTo>
                  <a:lnTo>
                    <a:pt x="17617" y="16409"/>
                  </a:lnTo>
                  <a:cubicBezTo>
                    <a:pt x="17675" y="16447"/>
                    <a:pt x="17734" y="16486"/>
                    <a:pt x="17793" y="16524"/>
                  </a:cubicBezTo>
                  <a:cubicBezTo>
                    <a:pt x="17851" y="16562"/>
                    <a:pt x="17910" y="16601"/>
                    <a:pt x="17969" y="16639"/>
                  </a:cubicBezTo>
                  <a:lnTo>
                    <a:pt x="18093" y="17264"/>
                  </a:lnTo>
                  <a:lnTo>
                    <a:pt x="18388" y="16858"/>
                  </a:lnTo>
                  <a:cubicBezTo>
                    <a:pt x="18341" y="16607"/>
                    <a:pt x="18496" y="16370"/>
                    <a:pt x="18692" y="16393"/>
                  </a:cubicBezTo>
                  <a:cubicBezTo>
                    <a:pt x="18900" y="16418"/>
                    <a:pt x="19021" y="16715"/>
                    <a:pt x="18920" y="16956"/>
                  </a:cubicBezTo>
                  <a:lnTo>
                    <a:pt x="18652" y="17176"/>
                  </a:lnTo>
                  <a:lnTo>
                    <a:pt x="18459" y="17340"/>
                  </a:lnTo>
                  <a:lnTo>
                    <a:pt x="18382" y="17979"/>
                  </a:lnTo>
                  <a:lnTo>
                    <a:pt x="18790" y="18411"/>
                  </a:lnTo>
                  <a:lnTo>
                    <a:pt x="18590" y="18775"/>
                  </a:lnTo>
                  <a:lnTo>
                    <a:pt x="18958" y="19240"/>
                  </a:lnTo>
                  <a:lnTo>
                    <a:pt x="19252" y="19295"/>
                  </a:lnTo>
                  <a:lnTo>
                    <a:pt x="19252" y="18821"/>
                  </a:lnTo>
                  <a:lnTo>
                    <a:pt x="19363" y="18456"/>
                  </a:lnTo>
                  <a:lnTo>
                    <a:pt x="19622" y="18590"/>
                  </a:lnTo>
                  <a:lnTo>
                    <a:pt x="19695" y="19128"/>
                  </a:lnTo>
                  <a:lnTo>
                    <a:pt x="19664" y="19718"/>
                  </a:lnTo>
                  <a:lnTo>
                    <a:pt x="19806" y="20111"/>
                  </a:lnTo>
                  <a:lnTo>
                    <a:pt x="19932" y="20696"/>
                  </a:lnTo>
                  <a:lnTo>
                    <a:pt x="19958" y="21600"/>
                  </a:lnTo>
                  <a:lnTo>
                    <a:pt x="20334" y="20903"/>
                  </a:lnTo>
                  <a:lnTo>
                    <a:pt x="20692" y="21254"/>
                  </a:lnTo>
                  <a:lnTo>
                    <a:pt x="21163" y="20967"/>
                  </a:lnTo>
                  <a:lnTo>
                    <a:pt x="21600" y="20768"/>
                  </a:lnTo>
                  <a:lnTo>
                    <a:pt x="21525" y="20063"/>
                  </a:lnTo>
                  <a:lnTo>
                    <a:pt x="21155" y="20009"/>
                  </a:lnTo>
                  <a:lnTo>
                    <a:pt x="20627" y="19976"/>
                  </a:lnTo>
                  <a:lnTo>
                    <a:pt x="21133" y="19528"/>
                  </a:lnTo>
                  <a:lnTo>
                    <a:pt x="20966" y="18970"/>
                  </a:lnTo>
                  <a:lnTo>
                    <a:pt x="20899" y="18406"/>
                  </a:lnTo>
                  <a:lnTo>
                    <a:pt x="20486" y="18210"/>
                  </a:lnTo>
                  <a:lnTo>
                    <a:pt x="19889" y="18090"/>
                  </a:lnTo>
                  <a:lnTo>
                    <a:pt x="19796" y="17219"/>
                  </a:lnTo>
                  <a:lnTo>
                    <a:pt x="19604" y="16699"/>
                  </a:lnTo>
                  <a:lnTo>
                    <a:pt x="19309" y="16092"/>
                  </a:lnTo>
                  <a:lnTo>
                    <a:pt x="19007" y="15717"/>
                  </a:lnTo>
                  <a:lnTo>
                    <a:pt x="18491" y="15368"/>
                  </a:lnTo>
                  <a:lnTo>
                    <a:pt x="18037" y="15522"/>
                  </a:lnTo>
                  <a:lnTo>
                    <a:pt x="17920" y="16093"/>
                  </a:lnTo>
                  <a:lnTo>
                    <a:pt x="17619" y="15994"/>
                  </a:lnTo>
                  <a:lnTo>
                    <a:pt x="17401" y="15182"/>
                  </a:lnTo>
                  <a:lnTo>
                    <a:pt x="17267" y="14763"/>
                  </a:lnTo>
                  <a:lnTo>
                    <a:pt x="16719" y="14882"/>
                  </a:lnTo>
                  <a:lnTo>
                    <a:pt x="16415" y="14652"/>
                  </a:lnTo>
                  <a:lnTo>
                    <a:pt x="15981" y="14587"/>
                  </a:lnTo>
                  <a:lnTo>
                    <a:pt x="16579" y="3158"/>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8" name="Shape 4508"/>
            <p:cNvSpPr/>
            <p:nvPr/>
          </p:nvSpPr>
          <p:spPr>
            <a:xfrm>
              <a:off x="1911266" y="3541374"/>
              <a:ext cx="39673" cy="48913"/>
            </a:xfrm>
            <a:custGeom>
              <a:avLst/>
              <a:gdLst/>
              <a:ahLst/>
              <a:cxnLst>
                <a:cxn ang="0">
                  <a:pos x="wd2" y="hd2"/>
                </a:cxn>
                <a:cxn ang="5400000">
                  <a:pos x="wd2" y="hd2"/>
                </a:cxn>
                <a:cxn ang="10800000">
                  <a:pos x="wd2" y="hd2"/>
                </a:cxn>
                <a:cxn ang="16200000">
                  <a:pos x="wd2" y="hd2"/>
                </a:cxn>
              </a:cxnLst>
              <a:rect l="0" t="0" r="r" b="b"/>
              <a:pathLst>
                <a:path w="21600" h="21600" extrusionOk="0">
                  <a:moveTo>
                    <a:pt x="12252" y="0"/>
                  </a:moveTo>
                  <a:lnTo>
                    <a:pt x="0" y="6679"/>
                  </a:lnTo>
                  <a:lnTo>
                    <a:pt x="2125" y="19385"/>
                  </a:lnTo>
                  <a:lnTo>
                    <a:pt x="21600" y="21600"/>
                  </a:lnTo>
                  <a:lnTo>
                    <a:pt x="12252"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09" name="Shape 4509"/>
            <p:cNvSpPr/>
            <p:nvPr/>
          </p:nvSpPr>
          <p:spPr>
            <a:xfrm>
              <a:off x="1997919" y="3500997"/>
              <a:ext cx="83922" cy="93353"/>
            </a:xfrm>
            <a:custGeom>
              <a:avLst/>
              <a:gdLst/>
              <a:ahLst/>
              <a:cxnLst>
                <a:cxn ang="0">
                  <a:pos x="wd2" y="hd2"/>
                </a:cxn>
                <a:cxn ang="5400000">
                  <a:pos x="wd2" y="hd2"/>
                </a:cxn>
                <a:cxn ang="10800000">
                  <a:pos x="wd2" y="hd2"/>
                </a:cxn>
                <a:cxn ang="16200000">
                  <a:pos x="wd2" y="hd2"/>
                </a:cxn>
              </a:cxnLst>
              <a:rect l="0" t="0" r="r" b="b"/>
              <a:pathLst>
                <a:path w="21600" h="21600" extrusionOk="0">
                  <a:moveTo>
                    <a:pt x="14124" y="773"/>
                  </a:moveTo>
                  <a:lnTo>
                    <a:pt x="6211" y="0"/>
                  </a:lnTo>
                  <a:lnTo>
                    <a:pt x="0" y="5608"/>
                  </a:lnTo>
                  <a:lnTo>
                    <a:pt x="4085" y="13684"/>
                  </a:lnTo>
                  <a:lnTo>
                    <a:pt x="10213" y="21600"/>
                  </a:lnTo>
                  <a:lnTo>
                    <a:pt x="17845" y="18679"/>
                  </a:lnTo>
                  <a:lnTo>
                    <a:pt x="18784" y="9691"/>
                  </a:lnTo>
                  <a:lnTo>
                    <a:pt x="21600" y="3957"/>
                  </a:lnTo>
                  <a:lnTo>
                    <a:pt x="14124" y="773"/>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0" name="Shape 4510"/>
            <p:cNvSpPr/>
            <p:nvPr/>
          </p:nvSpPr>
          <p:spPr>
            <a:xfrm>
              <a:off x="2243740" y="3594160"/>
              <a:ext cx="111248" cy="90195"/>
            </a:xfrm>
            <a:custGeom>
              <a:avLst/>
              <a:gdLst/>
              <a:ahLst/>
              <a:cxnLst>
                <a:cxn ang="0">
                  <a:pos x="wd2" y="hd2"/>
                </a:cxn>
                <a:cxn ang="5400000">
                  <a:pos x="wd2" y="hd2"/>
                </a:cxn>
                <a:cxn ang="10800000">
                  <a:pos x="wd2" y="hd2"/>
                </a:cxn>
                <a:cxn ang="16200000">
                  <a:pos x="wd2" y="hd2"/>
                </a:cxn>
              </a:cxnLst>
              <a:rect l="0" t="0" r="r" b="b"/>
              <a:pathLst>
                <a:path w="21600" h="21600" extrusionOk="0">
                  <a:moveTo>
                    <a:pt x="8036" y="0"/>
                  </a:moveTo>
                  <a:lnTo>
                    <a:pt x="3949" y="7352"/>
                  </a:lnTo>
                  <a:lnTo>
                    <a:pt x="0" y="9182"/>
                  </a:lnTo>
                  <a:lnTo>
                    <a:pt x="4112" y="15083"/>
                  </a:lnTo>
                  <a:lnTo>
                    <a:pt x="7016" y="19433"/>
                  </a:lnTo>
                  <a:lnTo>
                    <a:pt x="11945" y="21600"/>
                  </a:lnTo>
                  <a:lnTo>
                    <a:pt x="17850" y="20744"/>
                  </a:lnTo>
                  <a:lnTo>
                    <a:pt x="21600" y="15665"/>
                  </a:lnTo>
                  <a:lnTo>
                    <a:pt x="19489" y="11914"/>
                  </a:lnTo>
                  <a:lnTo>
                    <a:pt x="13983" y="8017"/>
                  </a:lnTo>
                  <a:lnTo>
                    <a:pt x="11990" y="2392"/>
                  </a:lnTo>
                  <a:lnTo>
                    <a:pt x="8036"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1" name="Shape 4511"/>
            <p:cNvSpPr/>
            <p:nvPr/>
          </p:nvSpPr>
          <p:spPr>
            <a:xfrm>
              <a:off x="2390379" y="3691490"/>
              <a:ext cx="140165" cy="42664"/>
            </a:xfrm>
            <a:custGeom>
              <a:avLst/>
              <a:gdLst/>
              <a:ahLst/>
              <a:cxnLst>
                <a:cxn ang="0">
                  <a:pos x="wd2" y="hd2"/>
                </a:cxn>
                <a:cxn ang="5400000">
                  <a:pos x="wd2" y="hd2"/>
                </a:cxn>
                <a:cxn ang="10800000">
                  <a:pos x="wd2" y="hd2"/>
                </a:cxn>
                <a:cxn ang="16200000">
                  <a:pos x="wd2" y="hd2"/>
                </a:cxn>
              </a:cxnLst>
              <a:rect l="0" t="0" r="r" b="b"/>
              <a:pathLst>
                <a:path w="21331" h="19565" extrusionOk="0">
                  <a:moveTo>
                    <a:pt x="12959" y="6242"/>
                  </a:moveTo>
                  <a:lnTo>
                    <a:pt x="9026" y="5474"/>
                  </a:lnTo>
                  <a:lnTo>
                    <a:pt x="4789" y="2248"/>
                  </a:lnTo>
                  <a:lnTo>
                    <a:pt x="0" y="8759"/>
                  </a:lnTo>
                  <a:lnTo>
                    <a:pt x="3804" y="14579"/>
                  </a:lnTo>
                  <a:lnTo>
                    <a:pt x="11183" y="17089"/>
                  </a:lnTo>
                  <a:lnTo>
                    <a:pt x="15302" y="19565"/>
                  </a:lnTo>
                  <a:lnTo>
                    <a:pt x="18796" y="13184"/>
                  </a:lnTo>
                  <a:cubicBezTo>
                    <a:pt x="20281" y="14141"/>
                    <a:pt x="21600" y="10167"/>
                    <a:pt x="21283" y="5691"/>
                  </a:cubicBezTo>
                  <a:cubicBezTo>
                    <a:pt x="20777" y="-1457"/>
                    <a:pt x="17466" y="-2035"/>
                    <a:pt x="16690" y="4888"/>
                  </a:cubicBezTo>
                  <a:lnTo>
                    <a:pt x="12959" y="6242"/>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2" name="Shape 4512"/>
            <p:cNvSpPr/>
            <p:nvPr/>
          </p:nvSpPr>
          <p:spPr>
            <a:xfrm>
              <a:off x="2520538" y="3732709"/>
              <a:ext cx="111418" cy="82766"/>
            </a:xfrm>
            <a:custGeom>
              <a:avLst/>
              <a:gdLst/>
              <a:ahLst/>
              <a:cxnLst>
                <a:cxn ang="0">
                  <a:pos x="wd2" y="hd2"/>
                </a:cxn>
                <a:cxn ang="5400000">
                  <a:pos x="wd2" y="hd2"/>
                </a:cxn>
                <a:cxn ang="10800000">
                  <a:pos x="wd2" y="hd2"/>
                </a:cxn>
                <a:cxn ang="16200000">
                  <a:pos x="wd2" y="hd2"/>
                </a:cxn>
              </a:cxnLst>
              <a:rect l="0" t="0" r="r" b="b"/>
              <a:pathLst>
                <a:path w="21600" h="21600" extrusionOk="0">
                  <a:moveTo>
                    <a:pt x="10811" y="4019"/>
                  </a:moveTo>
                  <a:lnTo>
                    <a:pt x="5336" y="2613"/>
                  </a:lnTo>
                  <a:lnTo>
                    <a:pt x="91" y="0"/>
                  </a:lnTo>
                  <a:lnTo>
                    <a:pt x="0" y="5744"/>
                  </a:lnTo>
                  <a:lnTo>
                    <a:pt x="3162" y="8899"/>
                  </a:lnTo>
                  <a:lnTo>
                    <a:pt x="6655" y="12174"/>
                  </a:lnTo>
                  <a:lnTo>
                    <a:pt x="9427" y="18286"/>
                  </a:lnTo>
                  <a:lnTo>
                    <a:pt x="12213" y="21600"/>
                  </a:lnTo>
                  <a:lnTo>
                    <a:pt x="18092" y="20171"/>
                  </a:lnTo>
                  <a:lnTo>
                    <a:pt x="21600" y="15092"/>
                  </a:lnTo>
                  <a:lnTo>
                    <a:pt x="10811" y="4019"/>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3" name="Shape 4513"/>
            <p:cNvSpPr/>
            <p:nvPr/>
          </p:nvSpPr>
          <p:spPr>
            <a:xfrm>
              <a:off x="2461208" y="3744479"/>
              <a:ext cx="51328" cy="50772"/>
            </a:xfrm>
            <a:custGeom>
              <a:avLst/>
              <a:gdLst/>
              <a:ahLst/>
              <a:cxnLst>
                <a:cxn ang="0">
                  <a:pos x="wd2" y="hd2"/>
                </a:cxn>
                <a:cxn ang="5400000">
                  <a:pos x="wd2" y="hd2"/>
                </a:cxn>
                <a:cxn ang="10800000">
                  <a:pos x="wd2" y="hd2"/>
                </a:cxn>
                <a:cxn ang="16200000">
                  <a:pos x="wd2" y="hd2"/>
                </a:cxn>
              </a:cxnLst>
              <a:rect l="0" t="0" r="r" b="b"/>
              <a:pathLst>
                <a:path w="21600" h="21600" extrusionOk="0">
                  <a:moveTo>
                    <a:pt x="14269" y="4594"/>
                  </a:moveTo>
                  <a:lnTo>
                    <a:pt x="2240" y="0"/>
                  </a:lnTo>
                  <a:lnTo>
                    <a:pt x="0" y="10734"/>
                  </a:lnTo>
                  <a:lnTo>
                    <a:pt x="12481" y="21600"/>
                  </a:lnTo>
                  <a:lnTo>
                    <a:pt x="21600" y="17006"/>
                  </a:lnTo>
                  <a:lnTo>
                    <a:pt x="14269" y="4594"/>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4" name="Shape 4514"/>
            <p:cNvSpPr/>
            <p:nvPr/>
          </p:nvSpPr>
          <p:spPr>
            <a:xfrm>
              <a:off x="2517172" y="3808366"/>
              <a:ext cx="33669" cy="36875"/>
            </a:xfrm>
            <a:custGeom>
              <a:avLst/>
              <a:gdLst/>
              <a:ahLst/>
              <a:cxnLst>
                <a:cxn ang="0">
                  <a:pos x="wd2" y="hd2"/>
                </a:cxn>
                <a:cxn ang="5400000">
                  <a:pos x="wd2" y="hd2"/>
                </a:cxn>
                <a:cxn ang="10800000">
                  <a:pos x="wd2" y="hd2"/>
                </a:cxn>
                <a:cxn ang="16200000">
                  <a:pos x="wd2" y="hd2"/>
                </a:cxn>
              </a:cxnLst>
              <a:rect l="0" t="0" r="r" b="b"/>
              <a:pathLst>
                <a:path w="21600" h="21600" extrusionOk="0">
                  <a:moveTo>
                    <a:pt x="7361" y="0"/>
                  </a:moveTo>
                  <a:lnTo>
                    <a:pt x="0" y="15945"/>
                  </a:lnTo>
                  <a:lnTo>
                    <a:pt x="18834" y="21600"/>
                  </a:lnTo>
                  <a:lnTo>
                    <a:pt x="21600" y="3693"/>
                  </a:lnTo>
                  <a:lnTo>
                    <a:pt x="7361"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5" name="Shape 4515"/>
            <p:cNvSpPr/>
            <p:nvPr/>
          </p:nvSpPr>
          <p:spPr>
            <a:xfrm>
              <a:off x="2621892" y="3871808"/>
              <a:ext cx="230408" cy="255533"/>
            </a:xfrm>
            <a:custGeom>
              <a:avLst/>
              <a:gdLst/>
              <a:ahLst/>
              <a:cxnLst>
                <a:cxn ang="0">
                  <a:pos x="wd2" y="hd2"/>
                </a:cxn>
                <a:cxn ang="5400000">
                  <a:pos x="wd2" y="hd2"/>
                </a:cxn>
                <a:cxn ang="10800000">
                  <a:pos x="wd2" y="hd2"/>
                </a:cxn>
                <a:cxn ang="16200000">
                  <a:pos x="wd2" y="hd2"/>
                </a:cxn>
              </a:cxnLst>
              <a:rect l="0" t="0" r="r" b="b"/>
              <a:pathLst>
                <a:path w="21600" h="21600" extrusionOk="0">
                  <a:moveTo>
                    <a:pt x="3683" y="0"/>
                  </a:moveTo>
                  <a:lnTo>
                    <a:pt x="3241" y="2088"/>
                  </a:lnTo>
                  <a:lnTo>
                    <a:pt x="4733" y="5464"/>
                  </a:lnTo>
                  <a:lnTo>
                    <a:pt x="2353" y="6845"/>
                  </a:lnTo>
                  <a:lnTo>
                    <a:pt x="0" y="7244"/>
                  </a:lnTo>
                  <a:lnTo>
                    <a:pt x="933" y="10271"/>
                  </a:lnTo>
                  <a:lnTo>
                    <a:pt x="2871" y="13812"/>
                  </a:lnTo>
                  <a:lnTo>
                    <a:pt x="3477" y="16118"/>
                  </a:lnTo>
                  <a:lnTo>
                    <a:pt x="3135" y="18734"/>
                  </a:lnTo>
                  <a:lnTo>
                    <a:pt x="5401" y="19659"/>
                  </a:lnTo>
                  <a:lnTo>
                    <a:pt x="6242" y="21600"/>
                  </a:lnTo>
                  <a:lnTo>
                    <a:pt x="8965" y="21292"/>
                  </a:lnTo>
                  <a:lnTo>
                    <a:pt x="10611" y="18214"/>
                  </a:lnTo>
                  <a:lnTo>
                    <a:pt x="14018" y="16363"/>
                  </a:lnTo>
                  <a:lnTo>
                    <a:pt x="16711" y="16208"/>
                  </a:lnTo>
                  <a:lnTo>
                    <a:pt x="20296" y="15078"/>
                  </a:lnTo>
                  <a:lnTo>
                    <a:pt x="21600" y="13638"/>
                  </a:lnTo>
                  <a:lnTo>
                    <a:pt x="21094" y="12006"/>
                  </a:lnTo>
                  <a:lnTo>
                    <a:pt x="19220" y="10779"/>
                  </a:lnTo>
                  <a:lnTo>
                    <a:pt x="16939" y="7231"/>
                  </a:lnTo>
                  <a:lnTo>
                    <a:pt x="14902" y="5233"/>
                  </a:lnTo>
                  <a:lnTo>
                    <a:pt x="13319" y="4519"/>
                  </a:lnTo>
                  <a:lnTo>
                    <a:pt x="11680" y="3137"/>
                  </a:lnTo>
                  <a:lnTo>
                    <a:pt x="10269" y="2110"/>
                  </a:lnTo>
                  <a:lnTo>
                    <a:pt x="7753" y="2110"/>
                  </a:lnTo>
                  <a:lnTo>
                    <a:pt x="6285" y="85"/>
                  </a:lnTo>
                  <a:lnTo>
                    <a:pt x="3683"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6" name="Shape 4516"/>
            <p:cNvSpPr/>
            <p:nvPr/>
          </p:nvSpPr>
          <p:spPr>
            <a:xfrm>
              <a:off x="1131633" y="3896472"/>
              <a:ext cx="146716" cy="124196"/>
            </a:xfrm>
            <a:custGeom>
              <a:avLst/>
              <a:gdLst/>
              <a:ahLst/>
              <a:cxnLst>
                <a:cxn ang="0">
                  <a:pos x="wd2" y="hd2"/>
                </a:cxn>
                <a:cxn ang="5400000">
                  <a:pos x="wd2" y="hd2"/>
                </a:cxn>
                <a:cxn ang="10800000">
                  <a:pos x="wd2" y="hd2"/>
                </a:cxn>
                <a:cxn ang="16200000">
                  <a:pos x="wd2" y="hd2"/>
                </a:cxn>
              </a:cxnLst>
              <a:rect l="0" t="0" r="r" b="b"/>
              <a:pathLst>
                <a:path w="21600" h="21600" extrusionOk="0">
                  <a:moveTo>
                    <a:pt x="17738" y="0"/>
                  </a:moveTo>
                  <a:lnTo>
                    <a:pt x="13452" y="3174"/>
                  </a:lnTo>
                  <a:lnTo>
                    <a:pt x="9660" y="5417"/>
                  </a:lnTo>
                  <a:lnTo>
                    <a:pt x="3225" y="8273"/>
                  </a:lnTo>
                  <a:lnTo>
                    <a:pt x="2944" y="13244"/>
                  </a:lnTo>
                  <a:lnTo>
                    <a:pt x="6318" y="16735"/>
                  </a:lnTo>
                  <a:lnTo>
                    <a:pt x="1684" y="18216"/>
                  </a:lnTo>
                  <a:cubicBezTo>
                    <a:pt x="1404" y="18780"/>
                    <a:pt x="1123" y="19344"/>
                    <a:pt x="842" y="19908"/>
                  </a:cubicBezTo>
                  <a:cubicBezTo>
                    <a:pt x="561" y="20472"/>
                    <a:pt x="281" y="21036"/>
                    <a:pt x="0" y="21600"/>
                  </a:cubicBezTo>
                  <a:lnTo>
                    <a:pt x="5853" y="21283"/>
                  </a:lnTo>
                  <a:lnTo>
                    <a:pt x="8516" y="19710"/>
                  </a:lnTo>
                  <a:lnTo>
                    <a:pt x="12300" y="13746"/>
                  </a:lnTo>
                  <a:lnTo>
                    <a:pt x="15344" y="11233"/>
                  </a:lnTo>
                  <a:lnTo>
                    <a:pt x="21600" y="9330"/>
                  </a:lnTo>
                  <a:lnTo>
                    <a:pt x="17693" y="6804"/>
                  </a:lnTo>
                  <a:lnTo>
                    <a:pt x="20021" y="2955"/>
                  </a:lnTo>
                  <a:lnTo>
                    <a:pt x="17738"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7" name="Shape 4517"/>
            <p:cNvSpPr/>
            <p:nvPr/>
          </p:nvSpPr>
          <p:spPr>
            <a:xfrm>
              <a:off x="599988" y="3720422"/>
              <a:ext cx="44858" cy="3663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533" y="1032"/>
                  </a:lnTo>
                  <a:lnTo>
                    <a:pt x="0" y="21600"/>
                  </a:lnTo>
                  <a:lnTo>
                    <a:pt x="17000" y="20415"/>
                  </a:lnTo>
                  <a:lnTo>
                    <a:pt x="21600"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8" name="Shape 4518"/>
            <p:cNvSpPr/>
            <p:nvPr/>
          </p:nvSpPr>
          <p:spPr>
            <a:xfrm>
              <a:off x="790627" y="3327749"/>
              <a:ext cx="78749" cy="99986"/>
            </a:xfrm>
            <a:custGeom>
              <a:avLst/>
              <a:gdLst/>
              <a:ahLst/>
              <a:cxnLst>
                <a:cxn ang="0">
                  <a:pos x="wd2" y="hd2"/>
                </a:cxn>
                <a:cxn ang="5400000">
                  <a:pos x="wd2" y="hd2"/>
                </a:cxn>
                <a:cxn ang="10800000">
                  <a:pos x="wd2" y="hd2"/>
                </a:cxn>
                <a:cxn ang="16200000">
                  <a:pos x="wd2" y="hd2"/>
                </a:cxn>
              </a:cxnLst>
              <a:rect l="0" t="0" r="r" b="b"/>
              <a:pathLst>
                <a:path w="21600" h="21600" extrusionOk="0">
                  <a:moveTo>
                    <a:pt x="7723" y="0"/>
                  </a:moveTo>
                  <a:lnTo>
                    <a:pt x="3326" y="2981"/>
                  </a:lnTo>
                  <a:lnTo>
                    <a:pt x="0" y="6656"/>
                  </a:lnTo>
                  <a:lnTo>
                    <a:pt x="7004" y="9151"/>
                  </a:lnTo>
                  <a:lnTo>
                    <a:pt x="11321" y="15031"/>
                  </a:lnTo>
                  <a:lnTo>
                    <a:pt x="16324" y="21600"/>
                  </a:lnTo>
                  <a:lnTo>
                    <a:pt x="21600" y="20828"/>
                  </a:lnTo>
                  <a:lnTo>
                    <a:pt x="19098" y="10859"/>
                  </a:lnTo>
                  <a:lnTo>
                    <a:pt x="15928" y="7869"/>
                  </a:lnTo>
                  <a:lnTo>
                    <a:pt x="8485" y="5144"/>
                  </a:lnTo>
                  <a:lnTo>
                    <a:pt x="7723"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19" name="Shape 4519"/>
            <p:cNvSpPr/>
            <p:nvPr/>
          </p:nvSpPr>
          <p:spPr>
            <a:xfrm>
              <a:off x="641619" y="3461079"/>
              <a:ext cx="42197" cy="77546"/>
            </a:xfrm>
            <a:custGeom>
              <a:avLst/>
              <a:gdLst/>
              <a:ahLst/>
              <a:cxnLst>
                <a:cxn ang="0">
                  <a:pos x="wd2" y="hd2"/>
                </a:cxn>
                <a:cxn ang="5400000">
                  <a:pos x="wd2" y="hd2"/>
                </a:cxn>
                <a:cxn ang="10800000">
                  <a:pos x="wd2" y="hd2"/>
                </a:cxn>
                <a:cxn ang="16200000">
                  <a:pos x="wd2" y="hd2"/>
                </a:cxn>
              </a:cxnLst>
              <a:rect l="0" t="0" r="r" b="b"/>
              <a:pathLst>
                <a:path w="21600" h="21600" extrusionOk="0">
                  <a:moveTo>
                    <a:pt x="5177" y="0"/>
                  </a:moveTo>
                  <a:lnTo>
                    <a:pt x="0" y="10760"/>
                  </a:lnTo>
                  <a:lnTo>
                    <a:pt x="7667" y="14695"/>
                  </a:lnTo>
                  <a:lnTo>
                    <a:pt x="11365" y="21600"/>
                  </a:lnTo>
                  <a:lnTo>
                    <a:pt x="21600" y="20604"/>
                  </a:lnTo>
                  <a:lnTo>
                    <a:pt x="20666" y="14018"/>
                  </a:lnTo>
                  <a:lnTo>
                    <a:pt x="10081" y="8979"/>
                  </a:lnTo>
                  <a:lnTo>
                    <a:pt x="5177"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20" name="Shape 4520"/>
            <p:cNvSpPr/>
            <p:nvPr/>
          </p:nvSpPr>
          <p:spPr>
            <a:xfrm>
              <a:off x="608456" y="3794882"/>
              <a:ext cx="34629" cy="17890"/>
            </a:xfrm>
            <a:custGeom>
              <a:avLst/>
              <a:gdLst/>
              <a:ahLst/>
              <a:cxnLst>
                <a:cxn ang="0">
                  <a:pos x="wd2" y="hd2"/>
                </a:cxn>
                <a:cxn ang="5400000">
                  <a:pos x="wd2" y="hd2"/>
                </a:cxn>
                <a:cxn ang="10800000">
                  <a:pos x="wd2" y="hd2"/>
                </a:cxn>
                <a:cxn ang="16200000">
                  <a:pos x="wd2" y="hd2"/>
                </a:cxn>
              </a:cxnLst>
              <a:rect l="0" t="0" r="r" b="b"/>
              <a:pathLst>
                <a:path w="21600" h="21600" extrusionOk="0">
                  <a:moveTo>
                    <a:pt x="9148" y="0"/>
                  </a:moveTo>
                  <a:lnTo>
                    <a:pt x="0" y="19739"/>
                  </a:lnTo>
                  <a:lnTo>
                    <a:pt x="21600" y="21600"/>
                  </a:lnTo>
                  <a:lnTo>
                    <a:pt x="9148"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21" name="Shape 4521"/>
            <p:cNvSpPr/>
            <p:nvPr/>
          </p:nvSpPr>
          <p:spPr>
            <a:xfrm>
              <a:off x="266684" y="3989740"/>
              <a:ext cx="77489" cy="49351"/>
            </a:xfrm>
            <a:custGeom>
              <a:avLst/>
              <a:gdLst/>
              <a:ahLst/>
              <a:cxnLst>
                <a:cxn ang="0">
                  <a:pos x="wd2" y="hd2"/>
                </a:cxn>
                <a:cxn ang="5400000">
                  <a:pos x="wd2" y="hd2"/>
                </a:cxn>
                <a:cxn ang="10800000">
                  <a:pos x="wd2" y="hd2"/>
                </a:cxn>
                <a:cxn ang="16200000">
                  <a:pos x="wd2" y="hd2"/>
                </a:cxn>
              </a:cxnLst>
              <a:rect l="0" t="0" r="r" b="b"/>
              <a:pathLst>
                <a:path w="21600" h="21600" extrusionOk="0">
                  <a:moveTo>
                    <a:pt x="0" y="529"/>
                  </a:moveTo>
                  <a:lnTo>
                    <a:pt x="2543" y="9682"/>
                  </a:lnTo>
                  <a:cubicBezTo>
                    <a:pt x="4239" y="9167"/>
                    <a:pt x="5936" y="8652"/>
                    <a:pt x="7632" y="8137"/>
                  </a:cubicBezTo>
                  <a:cubicBezTo>
                    <a:pt x="9329" y="7623"/>
                    <a:pt x="11025" y="7108"/>
                    <a:pt x="12721" y="6593"/>
                  </a:cubicBezTo>
                  <a:lnTo>
                    <a:pt x="12721" y="16841"/>
                  </a:lnTo>
                  <a:lnTo>
                    <a:pt x="17404" y="21600"/>
                  </a:lnTo>
                  <a:lnTo>
                    <a:pt x="21600" y="14609"/>
                  </a:lnTo>
                  <a:lnTo>
                    <a:pt x="15622" y="0"/>
                  </a:lnTo>
                  <a:lnTo>
                    <a:pt x="0" y="529"/>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22" name="Shape 4522"/>
            <p:cNvSpPr/>
            <p:nvPr/>
          </p:nvSpPr>
          <p:spPr>
            <a:xfrm>
              <a:off x="424621" y="4045034"/>
              <a:ext cx="70161" cy="22961"/>
            </a:xfrm>
            <a:custGeom>
              <a:avLst/>
              <a:gdLst/>
              <a:ahLst/>
              <a:cxnLst>
                <a:cxn ang="0">
                  <a:pos x="wd2" y="hd2"/>
                </a:cxn>
                <a:cxn ang="5400000">
                  <a:pos x="wd2" y="hd2"/>
                </a:cxn>
                <a:cxn ang="10800000">
                  <a:pos x="wd2" y="hd2"/>
                </a:cxn>
                <a:cxn ang="16200000">
                  <a:pos x="wd2" y="hd2"/>
                </a:cxn>
              </a:cxnLst>
              <a:rect l="0" t="0" r="r" b="b"/>
              <a:pathLst>
                <a:path w="21600" h="21600" extrusionOk="0">
                  <a:moveTo>
                    <a:pt x="6991" y="0"/>
                  </a:moveTo>
                  <a:lnTo>
                    <a:pt x="13008" y="7098"/>
                  </a:lnTo>
                  <a:lnTo>
                    <a:pt x="21600" y="2793"/>
                  </a:lnTo>
                  <a:lnTo>
                    <a:pt x="21600" y="21600"/>
                  </a:lnTo>
                  <a:lnTo>
                    <a:pt x="0" y="5789"/>
                  </a:lnTo>
                  <a:lnTo>
                    <a:pt x="6991"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23" name="Shape 4523"/>
            <p:cNvSpPr/>
            <p:nvPr/>
          </p:nvSpPr>
          <p:spPr>
            <a:xfrm>
              <a:off x="364711" y="4029549"/>
              <a:ext cx="39247" cy="162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21" y="21600"/>
                  </a:lnTo>
                  <a:lnTo>
                    <a:pt x="21600" y="7416"/>
                  </a:lnTo>
                  <a:lnTo>
                    <a:pt x="0"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24" name="Shape 4524"/>
            <p:cNvSpPr/>
            <p:nvPr/>
          </p:nvSpPr>
          <p:spPr>
            <a:xfrm>
              <a:off x="149624" y="3919455"/>
              <a:ext cx="100113" cy="69096"/>
            </a:xfrm>
            <a:custGeom>
              <a:avLst/>
              <a:gdLst/>
              <a:ahLst/>
              <a:cxnLst>
                <a:cxn ang="0">
                  <a:pos x="wd2" y="hd2"/>
                </a:cxn>
                <a:cxn ang="5400000">
                  <a:pos x="wd2" y="hd2"/>
                </a:cxn>
                <a:cxn ang="10800000">
                  <a:pos x="wd2" y="hd2"/>
                </a:cxn>
                <a:cxn ang="16200000">
                  <a:pos x="wd2" y="hd2"/>
                </a:cxn>
              </a:cxnLst>
              <a:rect l="0" t="0" r="r" b="b"/>
              <a:pathLst>
                <a:path w="21600" h="21600" extrusionOk="0">
                  <a:moveTo>
                    <a:pt x="736" y="0"/>
                  </a:moveTo>
                  <a:lnTo>
                    <a:pt x="5410" y="8595"/>
                  </a:lnTo>
                  <a:lnTo>
                    <a:pt x="13037" y="10499"/>
                  </a:lnTo>
                  <a:lnTo>
                    <a:pt x="17450" y="11640"/>
                  </a:lnTo>
                  <a:lnTo>
                    <a:pt x="21600" y="15443"/>
                  </a:lnTo>
                  <a:lnTo>
                    <a:pt x="17548" y="21600"/>
                  </a:lnTo>
                  <a:lnTo>
                    <a:pt x="9037" y="16109"/>
                  </a:lnTo>
                  <a:lnTo>
                    <a:pt x="0" y="8574"/>
                  </a:lnTo>
                  <a:lnTo>
                    <a:pt x="736"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25" name="Shape 4525"/>
            <p:cNvSpPr/>
            <p:nvPr/>
          </p:nvSpPr>
          <p:spPr>
            <a:xfrm>
              <a:off x="47061" y="3851114"/>
              <a:ext cx="20336" cy="44229"/>
            </a:xfrm>
            <a:custGeom>
              <a:avLst/>
              <a:gdLst/>
              <a:ahLst/>
              <a:cxnLst>
                <a:cxn ang="0">
                  <a:pos x="wd2" y="hd2"/>
                </a:cxn>
                <a:cxn ang="5400000">
                  <a:pos x="wd2" y="hd2"/>
                </a:cxn>
                <a:cxn ang="10800000">
                  <a:pos x="wd2" y="hd2"/>
                </a:cxn>
                <a:cxn ang="16200000">
                  <a:pos x="wd2" y="hd2"/>
                </a:cxn>
              </a:cxnLst>
              <a:rect l="0" t="0" r="r" b="b"/>
              <a:pathLst>
                <a:path w="21600" h="21600" extrusionOk="0">
                  <a:moveTo>
                    <a:pt x="1858" y="0"/>
                  </a:moveTo>
                  <a:lnTo>
                    <a:pt x="0" y="11365"/>
                  </a:lnTo>
                  <a:lnTo>
                    <a:pt x="15706" y="21600"/>
                  </a:lnTo>
                  <a:lnTo>
                    <a:pt x="21600" y="7452"/>
                  </a:lnTo>
                  <a:lnTo>
                    <a:pt x="1858"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26" name="Shape 4526"/>
            <p:cNvSpPr/>
            <p:nvPr/>
          </p:nvSpPr>
          <p:spPr>
            <a:xfrm>
              <a:off x="0" y="3796454"/>
              <a:ext cx="34487" cy="257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357" y="21600"/>
                  </a:lnTo>
                  <a:lnTo>
                    <a:pt x="21600" y="8377"/>
                  </a:lnTo>
                  <a:lnTo>
                    <a:pt x="0"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27" name="Shape 4527"/>
            <p:cNvSpPr/>
            <p:nvPr/>
          </p:nvSpPr>
          <p:spPr>
            <a:xfrm>
              <a:off x="86102" y="3859799"/>
              <a:ext cx="22815" cy="231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384" y="21600"/>
                  </a:lnTo>
                  <a:lnTo>
                    <a:pt x="21600" y="14182"/>
                  </a:lnTo>
                  <a:lnTo>
                    <a:pt x="0"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sp>
          <p:nvSpPr>
            <p:cNvPr id="4528" name="Shape 4528"/>
            <p:cNvSpPr/>
            <p:nvPr/>
          </p:nvSpPr>
          <p:spPr>
            <a:xfrm>
              <a:off x="1080645" y="4029028"/>
              <a:ext cx="36305" cy="24628"/>
            </a:xfrm>
            <a:custGeom>
              <a:avLst/>
              <a:gdLst/>
              <a:ahLst/>
              <a:cxnLst>
                <a:cxn ang="0">
                  <a:pos x="wd2" y="hd2"/>
                </a:cxn>
                <a:cxn ang="5400000">
                  <a:pos x="wd2" y="hd2"/>
                </a:cxn>
                <a:cxn ang="10800000">
                  <a:pos x="wd2" y="hd2"/>
                </a:cxn>
                <a:cxn ang="16200000">
                  <a:pos x="wd2" y="hd2"/>
                </a:cxn>
              </a:cxnLst>
              <a:rect l="0" t="0" r="r" b="b"/>
              <a:pathLst>
                <a:path w="21600" h="21600" extrusionOk="0">
                  <a:moveTo>
                    <a:pt x="8640" y="0"/>
                  </a:moveTo>
                  <a:lnTo>
                    <a:pt x="0" y="19140"/>
                  </a:lnTo>
                  <a:lnTo>
                    <a:pt x="21600" y="21600"/>
                  </a:lnTo>
                  <a:lnTo>
                    <a:pt x="8640" y="0"/>
                  </a:lnTo>
                  <a:close/>
                </a:path>
              </a:pathLst>
            </a:custGeom>
            <a:solidFill>
              <a:srgbClr val="3F454D"/>
            </a:solidFill>
            <a:ln w="3175" cap="flat">
              <a:solidFill>
                <a:srgbClr val="F4F4F4"/>
              </a:solidFill>
              <a:prstDash val="solid"/>
              <a:miter lim="400000"/>
            </a:ln>
            <a:effectLst/>
          </p:spPr>
          <p:txBody>
            <a:bodyPr wrap="square" lIns="24383" tIns="24383" rIns="24383" bIns="24383" numCol="1" anchor="ctr">
              <a:noAutofit/>
            </a:bodyPr>
            <a:lstStyle/>
            <a:p>
              <a:pPr lvl="0" algn="l" defTabSz="242993">
                <a:defRPr sz="900">
                  <a:solidFill>
                    <a:srgbClr val="070707"/>
                  </a:solidFill>
                  <a:latin typeface="Calibri"/>
                  <a:ea typeface="Calibri"/>
                  <a:cs typeface="Calibri"/>
                  <a:sym typeface="Calibri"/>
                </a:defRPr>
              </a:pPr>
              <a:endParaRPr/>
            </a:p>
          </p:txBody>
        </p:sp>
      </p:grpSp>
      <p:sp>
        <p:nvSpPr>
          <p:cNvPr id="4530" name="Shape 4530"/>
          <p:cNvSpPr>
            <a:spLocks noGrp="1"/>
          </p:cNvSpPr>
          <p:nvPr>
            <p:ph type="body" idx="1"/>
          </p:nvPr>
        </p:nvSpPr>
        <p:spPr>
          <a:xfrm>
            <a:off x="7691406" y="4010563"/>
            <a:ext cx="4663858" cy="1347013"/>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a:t>
            </a:r>
          </a:p>
        </p:txBody>
      </p:sp>
      <p:grpSp>
        <p:nvGrpSpPr>
          <p:cNvPr id="4541" name="Group 4541"/>
          <p:cNvGrpSpPr/>
          <p:nvPr/>
        </p:nvGrpSpPr>
        <p:grpSpPr>
          <a:xfrm>
            <a:off x="7750581" y="5648388"/>
            <a:ext cx="3098218" cy="254084"/>
            <a:chOff x="0" y="0"/>
            <a:chExt cx="3098216" cy="254083"/>
          </a:xfrm>
        </p:grpSpPr>
        <p:sp>
          <p:nvSpPr>
            <p:cNvPr id="4531" name="Shape 4531"/>
            <p:cNvSpPr/>
            <p:nvPr/>
          </p:nvSpPr>
          <p:spPr>
            <a:xfrm>
              <a:off x="0"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32" name="Shape 4532"/>
            <p:cNvSpPr/>
            <p:nvPr/>
          </p:nvSpPr>
          <p:spPr>
            <a:xfrm>
              <a:off x="318753"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33" name="Shape 4533"/>
            <p:cNvSpPr/>
            <p:nvPr/>
          </p:nvSpPr>
          <p:spPr>
            <a:xfrm>
              <a:off x="637507"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34" name="Shape 4534"/>
            <p:cNvSpPr/>
            <p:nvPr/>
          </p:nvSpPr>
          <p:spPr>
            <a:xfrm>
              <a:off x="956261"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35" name="Shape 4535"/>
            <p:cNvSpPr/>
            <p:nvPr/>
          </p:nvSpPr>
          <p:spPr>
            <a:xfrm>
              <a:off x="1275014"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36" name="Shape 4536"/>
            <p:cNvSpPr/>
            <p:nvPr/>
          </p:nvSpPr>
          <p:spPr>
            <a:xfrm>
              <a:off x="1593768"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37" name="Shape 4537"/>
            <p:cNvSpPr/>
            <p:nvPr/>
          </p:nvSpPr>
          <p:spPr>
            <a:xfrm>
              <a:off x="1912522"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4"/>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38" name="Shape 4538"/>
            <p:cNvSpPr/>
            <p:nvPr/>
          </p:nvSpPr>
          <p:spPr>
            <a:xfrm>
              <a:off x="2231276"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39" name="Shape 4539"/>
            <p:cNvSpPr/>
            <p:nvPr/>
          </p:nvSpPr>
          <p:spPr>
            <a:xfrm>
              <a:off x="2550029"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40" name="Shape 4540"/>
            <p:cNvSpPr/>
            <p:nvPr/>
          </p:nvSpPr>
          <p:spPr>
            <a:xfrm>
              <a:off x="2868783"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grpSp>
        <p:nvGrpSpPr>
          <p:cNvPr id="4552" name="Group 4552"/>
          <p:cNvGrpSpPr/>
          <p:nvPr/>
        </p:nvGrpSpPr>
        <p:grpSpPr>
          <a:xfrm>
            <a:off x="7750581" y="5961329"/>
            <a:ext cx="3098218" cy="254084"/>
            <a:chOff x="0" y="0"/>
            <a:chExt cx="3098216" cy="254083"/>
          </a:xfrm>
        </p:grpSpPr>
        <p:sp>
          <p:nvSpPr>
            <p:cNvPr id="4542" name="Shape 4542"/>
            <p:cNvSpPr/>
            <p:nvPr/>
          </p:nvSpPr>
          <p:spPr>
            <a:xfrm>
              <a:off x="0"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43" name="Shape 4543"/>
            <p:cNvSpPr/>
            <p:nvPr/>
          </p:nvSpPr>
          <p:spPr>
            <a:xfrm>
              <a:off x="318753"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44" name="Shape 4544"/>
            <p:cNvSpPr/>
            <p:nvPr/>
          </p:nvSpPr>
          <p:spPr>
            <a:xfrm>
              <a:off x="637507"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45" name="Shape 4545"/>
            <p:cNvSpPr/>
            <p:nvPr/>
          </p:nvSpPr>
          <p:spPr>
            <a:xfrm>
              <a:off x="956261"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46" name="Shape 4546"/>
            <p:cNvSpPr/>
            <p:nvPr/>
          </p:nvSpPr>
          <p:spPr>
            <a:xfrm>
              <a:off x="1275014"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47" name="Shape 4547"/>
            <p:cNvSpPr/>
            <p:nvPr/>
          </p:nvSpPr>
          <p:spPr>
            <a:xfrm>
              <a:off x="1593768"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48" name="Shape 4548"/>
            <p:cNvSpPr/>
            <p:nvPr/>
          </p:nvSpPr>
          <p:spPr>
            <a:xfrm>
              <a:off x="1912522"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49" name="Shape 4549"/>
            <p:cNvSpPr/>
            <p:nvPr/>
          </p:nvSpPr>
          <p:spPr>
            <a:xfrm>
              <a:off x="2231276"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50" name="Shape 4550"/>
            <p:cNvSpPr/>
            <p:nvPr/>
          </p:nvSpPr>
          <p:spPr>
            <a:xfrm>
              <a:off x="2550029"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sp>
          <p:nvSpPr>
            <p:cNvPr id="4551" name="Shape 4551"/>
            <p:cNvSpPr/>
            <p:nvPr/>
          </p:nvSpPr>
          <p:spPr>
            <a:xfrm>
              <a:off x="2868783" y="0"/>
              <a:ext cx="229434" cy="254084"/>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3175" cap="flat">
              <a:noFill/>
              <a:miter lim="400000"/>
            </a:ln>
            <a:effectLst/>
          </p:spPr>
          <p:txBody>
            <a:bodyPr wrap="square" lIns="24383" tIns="24383" rIns="24383" bIns="24383" numCol="1" anchor="t">
              <a:noAutofit/>
            </a:bodyPr>
            <a:lstStyle/>
            <a:p>
              <a:pPr lvl="0" algn="l" defTabSz="243840">
                <a:defRPr sz="1200">
                  <a:solidFill>
                    <a:srgbClr val="000000"/>
                  </a:solidFill>
                  <a:latin typeface="Calibri"/>
                  <a:ea typeface="Calibri"/>
                  <a:cs typeface="Calibri"/>
                  <a:sym typeface="Calibri"/>
                </a:defRPr>
              </a:pPr>
              <a:endParaRPr/>
            </a:p>
          </p:txBody>
        </p:sp>
      </p:grpSp>
      <p:sp>
        <p:nvSpPr>
          <p:cNvPr id="4553" name="Shape 4553"/>
          <p:cNvSpPr/>
          <p:nvPr/>
        </p:nvSpPr>
        <p:spPr>
          <a:xfrm>
            <a:off x="7691406" y="6638465"/>
            <a:ext cx="4663858" cy="158194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a:t>
            </a:r>
          </a:p>
        </p:txBody>
      </p:sp>
      <p:sp>
        <p:nvSpPr>
          <p:cNvPr id="4554" name="Shape 4554"/>
          <p:cNvSpPr/>
          <p:nvPr/>
        </p:nvSpPr>
        <p:spPr>
          <a:xfrm>
            <a:off x="10895502" y="5443716"/>
            <a:ext cx="1560043" cy="901555"/>
          </a:xfrm>
          <a:prstGeom prst="rect">
            <a:avLst/>
          </a:prstGeom>
          <a:ln w="3175">
            <a:miter lim="400000"/>
          </a:ln>
          <a:extLst>
            <a:ext uri="{C572A759-6A51-4108-AA02-DFA0A04FC94B}">
              <ma14:wrappingTextBoxFlag xmlns:ma14="http://schemas.microsoft.com/office/mac/drawingml/2011/main" xmlns="" val="1"/>
            </a:ext>
          </a:extLst>
        </p:spPr>
        <p:txBody>
          <a:bodyPr lIns="0" tIns="0" rIns="0" bIns="0" anchor="b">
            <a:normAutofit/>
          </a:bodyPr>
          <a:lstStyle>
            <a:lvl1pPr algn="l" defTabSz="490727">
              <a:defRPr sz="5376" cap="all">
                <a:solidFill>
                  <a:srgbClr val="1CA3C0"/>
                </a:solidFill>
              </a:defRPr>
            </a:lvl1pPr>
          </a:lstStyle>
          <a:p>
            <a:pPr lvl="0">
              <a:defRPr sz="1800" cap="none">
                <a:solidFill>
                  <a:srgbClr val="000000"/>
                </a:solidFill>
              </a:defRPr>
            </a:pPr>
            <a:r>
              <a:rPr sz="5376" cap="all" dirty="0">
                <a:solidFill>
                  <a:schemeClr val="accent1"/>
                </a:solidFill>
              </a:rPr>
              <a:t>+5%</a:t>
            </a:r>
          </a:p>
        </p:txBody>
      </p:sp>
      <p:sp>
        <p:nvSpPr>
          <p:cNvPr id="4555" name="Shape 4555"/>
          <p:cNvSpPr/>
          <p:nvPr/>
        </p:nvSpPr>
        <p:spPr>
          <a:xfrm>
            <a:off x="7690005" y="2503794"/>
            <a:ext cx="4393977" cy="69057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556" name="Shape 4556"/>
          <p:cNvSpPr/>
          <p:nvPr/>
        </p:nvSpPr>
        <p:spPr>
          <a:xfrm>
            <a:off x="7690005" y="3250982"/>
            <a:ext cx="4666660" cy="785137"/>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spTree>
  </p:cSld>
  <p:clrMapOvr>
    <a:masterClrMapping/>
  </p:clrMapOvr>
  <p:transition spd="med"/>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8" name="Shape 4558"/>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559" name="Shape 4559"/>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96</a:t>
            </a:fld>
            <a:endParaRPr sz="2600">
              <a:solidFill>
                <a:srgbClr val="3F454D"/>
              </a:solidFill>
            </a:endParaRPr>
          </a:p>
        </p:txBody>
      </p:sp>
      <p:sp>
        <p:nvSpPr>
          <p:cNvPr id="4560" name="Shape 4560"/>
          <p:cNvSpPr/>
          <p:nvPr/>
        </p:nvSpPr>
        <p:spPr>
          <a:xfrm>
            <a:off x="559179" y="3179433"/>
            <a:ext cx="902830" cy="1511976"/>
          </a:xfrm>
          <a:custGeom>
            <a:avLst/>
            <a:gdLst/>
            <a:ahLst/>
            <a:cxnLst>
              <a:cxn ang="0">
                <a:pos x="wd2" y="hd2"/>
              </a:cxn>
              <a:cxn ang="5400000">
                <a:pos x="wd2" y="hd2"/>
              </a:cxn>
              <a:cxn ang="10800000">
                <a:pos x="wd2" y="hd2"/>
              </a:cxn>
              <a:cxn ang="16200000">
                <a:pos x="wd2" y="hd2"/>
              </a:cxn>
            </a:cxnLst>
            <a:rect l="0" t="0" r="r" b="b"/>
            <a:pathLst>
              <a:path w="21600" h="21600" extrusionOk="0">
                <a:moveTo>
                  <a:pt x="19552" y="0"/>
                </a:moveTo>
                <a:lnTo>
                  <a:pt x="145" y="11476"/>
                </a:lnTo>
                <a:lnTo>
                  <a:pt x="0" y="11793"/>
                </a:lnTo>
                <a:lnTo>
                  <a:pt x="294" y="12178"/>
                </a:lnTo>
                <a:lnTo>
                  <a:pt x="698" y="12421"/>
                </a:lnTo>
                <a:lnTo>
                  <a:pt x="1251" y="12559"/>
                </a:lnTo>
                <a:lnTo>
                  <a:pt x="1781" y="12849"/>
                </a:lnTo>
                <a:lnTo>
                  <a:pt x="1567" y="13081"/>
                </a:lnTo>
                <a:lnTo>
                  <a:pt x="1091" y="13203"/>
                </a:lnTo>
                <a:lnTo>
                  <a:pt x="1239" y="13479"/>
                </a:lnTo>
                <a:lnTo>
                  <a:pt x="5832" y="16071"/>
                </a:lnTo>
                <a:lnTo>
                  <a:pt x="11582" y="18663"/>
                </a:lnTo>
                <a:lnTo>
                  <a:pt x="16975" y="20859"/>
                </a:lnTo>
                <a:lnTo>
                  <a:pt x="19101" y="21600"/>
                </a:lnTo>
                <a:lnTo>
                  <a:pt x="19244" y="21218"/>
                </a:lnTo>
                <a:lnTo>
                  <a:pt x="19222" y="20788"/>
                </a:lnTo>
                <a:lnTo>
                  <a:pt x="19296" y="20329"/>
                </a:lnTo>
                <a:lnTo>
                  <a:pt x="19521" y="20019"/>
                </a:lnTo>
                <a:lnTo>
                  <a:pt x="19672" y="19826"/>
                </a:lnTo>
                <a:lnTo>
                  <a:pt x="19320" y="19674"/>
                </a:lnTo>
                <a:lnTo>
                  <a:pt x="18642" y="19509"/>
                </a:lnTo>
                <a:lnTo>
                  <a:pt x="18063" y="19456"/>
                </a:lnTo>
                <a:lnTo>
                  <a:pt x="17003" y="19098"/>
                </a:lnTo>
                <a:lnTo>
                  <a:pt x="16642" y="18852"/>
                </a:lnTo>
                <a:lnTo>
                  <a:pt x="16712" y="18521"/>
                </a:lnTo>
                <a:lnTo>
                  <a:pt x="17056" y="18286"/>
                </a:lnTo>
                <a:lnTo>
                  <a:pt x="17358" y="17923"/>
                </a:lnTo>
                <a:lnTo>
                  <a:pt x="17122" y="17614"/>
                </a:lnTo>
                <a:lnTo>
                  <a:pt x="16812" y="17229"/>
                </a:lnTo>
                <a:lnTo>
                  <a:pt x="16659" y="16854"/>
                </a:lnTo>
                <a:lnTo>
                  <a:pt x="16735" y="16327"/>
                </a:lnTo>
                <a:lnTo>
                  <a:pt x="16585" y="15950"/>
                </a:lnTo>
                <a:lnTo>
                  <a:pt x="16247" y="15816"/>
                </a:lnTo>
                <a:lnTo>
                  <a:pt x="16294" y="15559"/>
                </a:lnTo>
                <a:lnTo>
                  <a:pt x="16733" y="15131"/>
                </a:lnTo>
                <a:lnTo>
                  <a:pt x="16828" y="14700"/>
                </a:lnTo>
                <a:lnTo>
                  <a:pt x="17001" y="14179"/>
                </a:lnTo>
                <a:lnTo>
                  <a:pt x="17421" y="13639"/>
                </a:lnTo>
                <a:lnTo>
                  <a:pt x="17944" y="13375"/>
                </a:lnTo>
                <a:lnTo>
                  <a:pt x="17969" y="12988"/>
                </a:lnTo>
                <a:lnTo>
                  <a:pt x="17859" y="12330"/>
                </a:lnTo>
                <a:lnTo>
                  <a:pt x="17932" y="11917"/>
                </a:lnTo>
                <a:lnTo>
                  <a:pt x="17908" y="11591"/>
                </a:lnTo>
                <a:lnTo>
                  <a:pt x="17673" y="11301"/>
                </a:lnTo>
                <a:lnTo>
                  <a:pt x="17627" y="10818"/>
                </a:lnTo>
                <a:lnTo>
                  <a:pt x="17397" y="10473"/>
                </a:lnTo>
                <a:lnTo>
                  <a:pt x="17251" y="10096"/>
                </a:lnTo>
                <a:lnTo>
                  <a:pt x="17631" y="9827"/>
                </a:lnTo>
                <a:lnTo>
                  <a:pt x="18209" y="9608"/>
                </a:lnTo>
                <a:lnTo>
                  <a:pt x="19064" y="9355"/>
                </a:lnTo>
                <a:lnTo>
                  <a:pt x="19570" y="8938"/>
                </a:lnTo>
                <a:lnTo>
                  <a:pt x="19442" y="8572"/>
                </a:lnTo>
                <a:lnTo>
                  <a:pt x="19047" y="8357"/>
                </a:lnTo>
                <a:lnTo>
                  <a:pt x="18675" y="8167"/>
                </a:lnTo>
                <a:lnTo>
                  <a:pt x="18708" y="7832"/>
                </a:lnTo>
                <a:lnTo>
                  <a:pt x="19194" y="7566"/>
                </a:lnTo>
                <a:lnTo>
                  <a:pt x="19837" y="7134"/>
                </a:lnTo>
                <a:lnTo>
                  <a:pt x="20019" y="6718"/>
                </a:lnTo>
                <a:lnTo>
                  <a:pt x="19788" y="6337"/>
                </a:lnTo>
                <a:lnTo>
                  <a:pt x="18886" y="5960"/>
                </a:lnTo>
                <a:lnTo>
                  <a:pt x="18524" y="5715"/>
                </a:lnTo>
                <a:lnTo>
                  <a:pt x="18460" y="5489"/>
                </a:lnTo>
                <a:lnTo>
                  <a:pt x="18796" y="5154"/>
                </a:lnTo>
                <a:lnTo>
                  <a:pt x="19315" y="4686"/>
                </a:lnTo>
                <a:lnTo>
                  <a:pt x="19599" y="4332"/>
                </a:lnTo>
                <a:lnTo>
                  <a:pt x="20579" y="3641"/>
                </a:lnTo>
                <a:lnTo>
                  <a:pt x="21600" y="3085"/>
                </a:lnTo>
                <a:lnTo>
                  <a:pt x="21036" y="2539"/>
                </a:lnTo>
                <a:lnTo>
                  <a:pt x="20714" y="1883"/>
                </a:lnTo>
                <a:lnTo>
                  <a:pt x="20636" y="1242"/>
                </a:lnTo>
                <a:lnTo>
                  <a:pt x="20558" y="690"/>
                </a:lnTo>
                <a:lnTo>
                  <a:pt x="20183" y="451"/>
                </a:lnTo>
                <a:lnTo>
                  <a:pt x="19800" y="236"/>
                </a:lnTo>
                <a:lnTo>
                  <a:pt x="19552" y="0"/>
                </a:lnTo>
                <a:close/>
              </a:path>
            </a:pathLst>
          </a:custGeom>
          <a:solidFill>
            <a:schemeClr val="accent3"/>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61" name="Shape 4561"/>
          <p:cNvSpPr/>
          <p:nvPr/>
        </p:nvSpPr>
        <p:spPr>
          <a:xfrm>
            <a:off x="523016" y="4110475"/>
            <a:ext cx="1043743" cy="2155356"/>
          </a:xfrm>
          <a:custGeom>
            <a:avLst/>
            <a:gdLst/>
            <a:ahLst/>
            <a:cxnLst>
              <a:cxn ang="0">
                <a:pos x="wd2" y="hd2"/>
              </a:cxn>
              <a:cxn ang="5400000">
                <a:pos x="wd2" y="hd2"/>
              </a:cxn>
              <a:cxn ang="10800000">
                <a:pos x="wd2" y="hd2"/>
              </a:cxn>
              <a:cxn ang="16200000">
                <a:pos x="wd2" y="hd2"/>
              </a:cxn>
            </a:cxnLst>
            <a:rect l="0" t="0" r="r" b="b"/>
            <a:pathLst>
              <a:path w="21600" h="21600" extrusionOk="0">
                <a:moveTo>
                  <a:pt x="1614" y="413"/>
                </a:moveTo>
                <a:lnTo>
                  <a:pt x="1583" y="706"/>
                </a:lnTo>
                <a:lnTo>
                  <a:pt x="1631" y="980"/>
                </a:lnTo>
                <a:lnTo>
                  <a:pt x="1651" y="1328"/>
                </a:lnTo>
                <a:lnTo>
                  <a:pt x="1510" y="1563"/>
                </a:lnTo>
                <a:lnTo>
                  <a:pt x="1433" y="1713"/>
                </a:lnTo>
                <a:lnTo>
                  <a:pt x="1875" y="1748"/>
                </a:lnTo>
                <a:lnTo>
                  <a:pt x="2428" y="1768"/>
                </a:lnTo>
                <a:lnTo>
                  <a:pt x="2756" y="1753"/>
                </a:lnTo>
                <a:lnTo>
                  <a:pt x="3313" y="1604"/>
                </a:lnTo>
                <a:lnTo>
                  <a:pt x="3893" y="1587"/>
                </a:lnTo>
                <a:lnTo>
                  <a:pt x="4310" y="1648"/>
                </a:lnTo>
                <a:lnTo>
                  <a:pt x="4757" y="1824"/>
                </a:lnTo>
                <a:lnTo>
                  <a:pt x="4730" y="2147"/>
                </a:lnTo>
                <a:lnTo>
                  <a:pt x="4504" y="2403"/>
                </a:lnTo>
                <a:lnTo>
                  <a:pt x="4460" y="2741"/>
                </a:lnTo>
                <a:lnTo>
                  <a:pt x="4542" y="3142"/>
                </a:lnTo>
                <a:lnTo>
                  <a:pt x="4538" y="3540"/>
                </a:lnTo>
                <a:lnTo>
                  <a:pt x="4436" y="3890"/>
                </a:lnTo>
                <a:lnTo>
                  <a:pt x="4351" y="4202"/>
                </a:lnTo>
                <a:lnTo>
                  <a:pt x="4254" y="4515"/>
                </a:lnTo>
                <a:lnTo>
                  <a:pt x="4229" y="4901"/>
                </a:lnTo>
                <a:lnTo>
                  <a:pt x="4054" y="5212"/>
                </a:lnTo>
                <a:lnTo>
                  <a:pt x="3939" y="5486"/>
                </a:lnTo>
                <a:lnTo>
                  <a:pt x="3576" y="5703"/>
                </a:lnTo>
                <a:lnTo>
                  <a:pt x="3519" y="5967"/>
                </a:lnTo>
                <a:lnTo>
                  <a:pt x="3597" y="6304"/>
                </a:lnTo>
                <a:lnTo>
                  <a:pt x="3716" y="6622"/>
                </a:lnTo>
                <a:lnTo>
                  <a:pt x="3993" y="6895"/>
                </a:lnTo>
                <a:lnTo>
                  <a:pt x="4251" y="7163"/>
                </a:lnTo>
                <a:lnTo>
                  <a:pt x="4405" y="7444"/>
                </a:lnTo>
                <a:lnTo>
                  <a:pt x="4304" y="7723"/>
                </a:lnTo>
                <a:lnTo>
                  <a:pt x="3937" y="8038"/>
                </a:lnTo>
                <a:lnTo>
                  <a:pt x="3270" y="8388"/>
                </a:lnTo>
                <a:lnTo>
                  <a:pt x="2566" y="8575"/>
                </a:lnTo>
                <a:lnTo>
                  <a:pt x="1757" y="8706"/>
                </a:lnTo>
                <a:lnTo>
                  <a:pt x="2100" y="8769"/>
                </a:lnTo>
                <a:lnTo>
                  <a:pt x="2649" y="8758"/>
                </a:lnTo>
                <a:lnTo>
                  <a:pt x="3275" y="8564"/>
                </a:lnTo>
                <a:lnTo>
                  <a:pt x="4098" y="8242"/>
                </a:lnTo>
                <a:lnTo>
                  <a:pt x="4353" y="8360"/>
                </a:lnTo>
                <a:lnTo>
                  <a:pt x="4163" y="8501"/>
                </a:lnTo>
                <a:lnTo>
                  <a:pt x="3217" y="8730"/>
                </a:lnTo>
                <a:lnTo>
                  <a:pt x="3018" y="8902"/>
                </a:lnTo>
                <a:lnTo>
                  <a:pt x="2500" y="8904"/>
                </a:lnTo>
                <a:lnTo>
                  <a:pt x="2374" y="9046"/>
                </a:lnTo>
                <a:lnTo>
                  <a:pt x="2119" y="8994"/>
                </a:lnTo>
                <a:lnTo>
                  <a:pt x="1875" y="9101"/>
                </a:lnTo>
                <a:lnTo>
                  <a:pt x="2060" y="9308"/>
                </a:lnTo>
                <a:lnTo>
                  <a:pt x="2133" y="9468"/>
                </a:lnTo>
                <a:lnTo>
                  <a:pt x="2310" y="9609"/>
                </a:lnTo>
                <a:lnTo>
                  <a:pt x="1921" y="9616"/>
                </a:lnTo>
                <a:lnTo>
                  <a:pt x="1573" y="9704"/>
                </a:lnTo>
                <a:lnTo>
                  <a:pt x="1315" y="9830"/>
                </a:lnTo>
                <a:lnTo>
                  <a:pt x="1241" y="9947"/>
                </a:lnTo>
                <a:lnTo>
                  <a:pt x="1260" y="10166"/>
                </a:lnTo>
                <a:lnTo>
                  <a:pt x="957" y="10010"/>
                </a:lnTo>
                <a:lnTo>
                  <a:pt x="614" y="10005"/>
                </a:lnTo>
                <a:lnTo>
                  <a:pt x="686" y="10285"/>
                </a:lnTo>
                <a:lnTo>
                  <a:pt x="725" y="10549"/>
                </a:lnTo>
                <a:lnTo>
                  <a:pt x="469" y="10370"/>
                </a:lnTo>
                <a:lnTo>
                  <a:pt x="290" y="10124"/>
                </a:lnTo>
                <a:lnTo>
                  <a:pt x="0" y="10207"/>
                </a:lnTo>
                <a:lnTo>
                  <a:pt x="147" y="10563"/>
                </a:lnTo>
                <a:lnTo>
                  <a:pt x="315" y="10814"/>
                </a:lnTo>
                <a:lnTo>
                  <a:pt x="578" y="10666"/>
                </a:lnTo>
                <a:lnTo>
                  <a:pt x="916" y="10773"/>
                </a:lnTo>
                <a:lnTo>
                  <a:pt x="1187" y="10505"/>
                </a:lnTo>
                <a:cubicBezTo>
                  <a:pt x="1177" y="10467"/>
                  <a:pt x="1167" y="10429"/>
                  <a:pt x="1157" y="10392"/>
                </a:cubicBezTo>
                <a:cubicBezTo>
                  <a:pt x="1147" y="10354"/>
                  <a:pt x="1137" y="10316"/>
                  <a:pt x="1128" y="10278"/>
                </a:cubicBezTo>
                <a:lnTo>
                  <a:pt x="1434" y="10587"/>
                </a:lnTo>
                <a:lnTo>
                  <a:pt x="1757" y="10556"/>
                </a:lnTo>
                <a:lnTo>
                  <a:pt x="1930" y="10440"/>
                </a:lnTo>
                <a:lnTo>
                  <a:pt x="2259" y="10447"/>
                </a:lnTo>
                <a:lnTo>
                  <a:pt x="2818" y="10400"/>
                </a:lnTo>
                <a:lnTo>
                  <a:pt x="3224" y="10454"/>
                </a:lnTo>
                <a:lnTo>
                  <a:pt x="3004" y="10616"/>
                </a:lnTo>
                <a:lnTo>
                  <a:pt x="2611" y="10669"/>
                </a:lnTo>
                <a:lnTo>
                  <a:pt x="2646" y="10839"/>
                </a:lnTo>
                <a:lnTo>
                  <a:pt x="2931" y="11046"/>
                </a:lnTo>
                <a:lnTo>
                  <a:pt x="2987" y="11323"/>
                </a:lnTo>
                <a:lnTo>
                  <a:pt x="2812" y="11506"/>
                </a:lnTo>
                <a:lnTo>
                  <a:pt x="2637" y="11203"/>
                </a:lnTo>
                <a:lnTo>
                  <a:pt x="2323" y="11044"/>
                </a:lnTo>
                <a:lnTo>
                  <a:pt x="2120" y="10942"/>
                </a:lnTo>
                <a:lnTo>
                  <a:pt x="1907" y="10857"/>
                </a:lnTo>
                <a:lnTo>
                  <a:pt x="1816" y="11048"/>
                </a:lnTo>
                <a:cubicBezTo>
                  <a:pt x="1813" y="11088"/>
                  <a:pt x="1809" y="11127"/>
                  <a:pt x="1806" y="11167"/>
                </a:cubicBezTo>
                <a:cubicBezTo>
                  <a:pt x="1803" y="11206"/>
                  <a:pt x="1800" y="11246"/>
                  <a:pt x="1797" y="11285"/>
                </a:cubicBezTo>
                <a:lnTo>
                  <a:pt x="1495" y="11016"/>
                </a:lnTo>
                <a:lnTo>
                  <a:pt x="1228" y="11100"/>
                </a:lnTo>
                <a:lnTo>
                  <a:pt x="1065" y="11248"/>
                </a:lnTo>
                <a:lnTo>
                  <a:pt x="738" y="11366"/>
                </a:lnTo>
                <a:lnTo>
                  <a:pt x="423" y="11322"/>
                </a:lnTo>
                <a:lnTo>
                  <a:pt x="339" y="11538"/>
                </a:lnTo>
                <a:lnTo>
                  <a:pt x="348" y="11813"/>
                </a:lnTo>
                <a:lnTo>
                  <a:pt x="622" y="11711"/>
                </a:lnTo>
                <a:lnTo>
                  <a:pt x="688" y="11570"/>
                </a:lnTo>
                <a:lnTo>
                  <a:pt x="1066" y="11664"/>
                </a:lnTo>
                <a:lnTo>
                  <a:pt x="1557" y="11379"/>
                </a:lnTo>
                <a:lnTo>
                  <a:pt x="1874" y="11462"/>
                </a:lnTo>
                <a:lnTo>
                  <a:pt x="1777" y="11697"/>
                </a:lnTo>
                <a:lnTo>
                  <a:pt x="2137" y="11786"/>
                </a:lnTo>
                <a:lnTo>
                  <a:pt x="1795" y="11953"/>
                </a:lnTo>
                <a:lnTo>
                  <a:pt x="1440" y="12019"/>
                </a:lnTo>
                <a:lnTo>
                  <a:pt x="1440" y="12220"/>
                </a:lnTo>
                <a:lnTo>
                  <a:pt x="1726" y="12245"/>
                </a:lnTo>
                <a:lnTo>
                  <a:pt x="1586" y="12488"/>
                </a:lnTo>
                <a:lnTo>
                  <a:pt x="1797" y="12582"/>
                </a:lnTo>
                <a:lnTo>
                  <a:pt x="2276" y="12537"/>
                </a:lnTo>
                <a:lnTo>
                  <a:pt x="2557" y="12414"/>
                </a:lnTo>
                <a:lnTo>
                  <a:pt x="3222" y="12341"/>
                </a:lnTo>
                <a:lnTo>
                  <a:pt x="3302" y="12540"/>
                </a:lnTo>
                <a:lnTo>
                  <a:pt x="2858" y="12534"/>
                </a:lnTo>
                <a:lnTo>
                  <a:pt x="2627" y="12711"/>
                </a:lnTo>
                <a:lnTo>
                  <a:pt x="2987" y="12835"/>
                </a:lnTo>
                <a:lnTo>
                  <a:pt x="3049" y="12999"/>
                </a:lnTo>
                <a:lnTo>
                  <a:pt x="2674" y="13226"/>
                </a:lnTo>
                <a:lnTo>
                  <a:pt x="2541" y="12892"/>
                </a:lnTo>
                <a:lnTo>
                  <a:pt x="2255" y="12759"/>
                </a:lnTo>
                <a:lnTo>
                  <a:pt x="1464" y="12745"/>
                </a:lnTo>
                <a:lnTo>
                  <a:pt x="1279" y="12888"/>
                </a:lnTo>
                <a:lnTo>
                  <a:pt x="1043" y="12990"/>
                </a:lnTo>
                <a:lnTo>
                  <a:pt x="803" y="13053"/>
                </a:lnTo>
                <a:lnTo>
                  <a:pt x="662" y="13307"/>
                </a:lnTo>
                <a:lnTo>
                  <a:pt x="954" y="13361"/>
                </a:lnTo>
                <a:lnTo>
                  <a:pt x="1256" y="13271"/>
                </a:lnTo>
                <a:lnTo>
                  <a:pt x="1570" y="13374"/>
                </a:lnTo>
                <a:lnTo>
                  <a:pt x="1931" y="13507"/>
                </a:lnTo>
                <a:lnTo>
                  <a:pt x="2455" y="13572"/>
                </a:lnTo>
                <a:lnTo>
                  <a:pt x="2334" y="13688"/>
                </a:lnTo>
                <a:lnTo>
                  <a:pt x="1861" y="13646"/>
                </a:lnTo>
                <a:lnTo>
                  <a:pt x="1343" y="13536"/>
                </a:lnTo>
                <a:lnTo>
                  <a:pt x="973" y="13520"/>
                </a:lnTo>
                <a:lnTo>
                  <a:pt x="764" y="13603"/>
                </a:lnTo>
                <a:lnTo>
                  <a:pt x="1088" y="13723"/>
                </a:lnTo>
                <a:lnTo>
                  <a:pt x="945" y="13891"/>
                </a:lnTo>
                <a:lnTo>
                  <a:pt x="502" y="13828"/>
                </a:lnTo>
                <a:lnTo>
                  <a:pt x="133" y="13747"/>
                </a:lnTo>
                <a:lnTo>
                  <a:pt x="115" y="13869"/>
                </a:lnTo>
                <a:lnTo>
                  <a:pt x="442" y="13980"/>
                </a:lnTo>
                <a:lnTo>
                  <a:pt x="1022" y="14139"/>
                </a:lnTo>
                <a:lnTo>
                  <a:pt x="759" y="14214"/>
                </a:lnTo>
                <a:lnTo>
                  <a:pt x="72" y="14082"/>
                </a:lnTo>
                <a:lnTo>
                  <a:pt x="91" y="14252"/>
                </a:lnTo>
                <a:lnTo>
                  <a:pt x="459" y="14431"/>
                </a:lnTo>
                <a:lnTo>
                  <a:pt x="750" y="14518"/>
                </a:lnTo>
                <a:lnTo>
                  <a:pt x="1158" y="14521"/>
                </a:lnTo>
                <a:lnTo>
                  <a:pt x="1484" y="14434"/>
                </a:lnTo>
                <a:lnTo>
                  <a:pt x="1642" y="14607"/>
                </a:lnTo>
                <a:lnTo>
                  <a:pt x="1784" y="14931"/>
                </a:lnTo>
                <a:lnTo>
                  <a:pt x="2213" y="15035"/>
                </a:lnTo>
                <a:lnTo>
                  <a:pt x="2756" y="14974"/>
                </a:lnTo>
                <a:lnTo>
                  <a:pt x="2480" y="15171"/>
                </a:lnTo>
                <a:lnTo>
                  <a:pt x="1948" y="15205"/>
                </a:lnTo>
                <a:lnTo>
                  <a:pt x="1420" y="15116"/>
                </a:lnTo>
                <a:lnTo>
                  <a:pt x="1438" y="15306"/>
                </a:lnTo>
                <a:lnTo>
                  <a:pt x="1855" y="15412"/>
                </a:lnTo>
                <a:lnTo>
                  <a:pt x="2308" y="15354"/>
                </a:lnTo>
                <a:lnTo>
                  <a:pt x="2257" y="15510"/>
                </a:lnTo>
                <a:lnTo>
                  <a:pt x="2591" y="15612"/>
                </a:lnTo>
                <a:lnTo>
                  <a:pt x="3145" y="15563"/>
                </a:lnTo>
                <a:lnTo>
                  <a:pt x="3593" y="15354"/>
                </a:lnTo>
                <a:lnTo>
                  <a:pt x="3579" y="15547"/>
                </a:lnTo>
                <a:lnTo>
                  <a:pt x="3097" y="15691"/>
                </a:lnTo>
                <a:lnTo>
                  <a:pt x="2830" y="15799"/>
                </a:lnTo>
                <a:lnTo>
                  <a:pt x="3026" y="15968"/>
                </a:lnTo>
                <a:lnTo>
                  <a:pt x="3476" y="15988"/>
                </a:lnTo>
                <a:lnTo>
                  <a:pt x="3148" y="16114"/>
                </a:lnTo>
                <a:lnTo>
                  <a:pt x="3145" y="16267"/>
                </a:lnTo>
                <a:lnTo>
                  <a:pt x="2753" y="16308"/>
                </a:lnTo>
                <a:lnTo>
                  <a:pt x="2599" y="16528"/>
                </a:lnTo>
                <a:lnTo>
                  <a:pt x="2861" y="16759"/>
                </a:lnTo>
                <a:lnTo>
                  <a:pt x="2563" y="16761"/>
                </a:lnTo>
                <a:lnTo>
                  <a:pt x="2519" y="16957"/>
                </a:lnTo>
                <a:lnTo>
                  <a:pt x="2760" y="17191"/>
                </a:lnTo>
                <a:lnTo>
                  <a:pt x="2821" y="16890"/>
                </a:lnTo>
                <a:lnTo>
                  <a:pt x="3172" y="16862"/>
                </a:lnTo>
                <a:lnTo>
                  <a:pt x="3596" y="16655"/>
                </a:lnTo>
                <a:lnTo>
                  <a:pt x="4178" y="16649"/>
                </a:lnTo>
                <a:lnTo>
                  <a:pt x="3798" y="16848"/>
                </a:lnTo>
                <a:lnTo>
                  <a:pt x="3550" y="16950"/>
                </a:lnTo>
                <a:lnTo>
                  <a:pt x="3864" y="17194"/>
                </a:lnTo>
                <a:lnTo>
                  <a:pt x="3718" y="17315"/>
                </a:lnTo>
                <a:lnTo>
                  <a:pt x="3470" y="17168"/>
                </a:lnTo>
                <a:lnTo>
                  <a:pt x="3218" y="17016"/>
                </a:lnTo>
                <a:lnTo>
                  <a:pt x="3051" y="17148"/>
                </a:lnTo>
                <a:lnTo>
                  <a:pt x="3098" y="17356"/>
                </a:lnTo>
                <a:lnTo>
                  <a:pt x="3422" y="17545"/>
                </a:lnTo>
                <a:lnTo>
                  <a:pt x="3776" y="17497"/>
                </a:lnTo>
                <a:lnTo>
                  <a:pt x="4137" y="17469"/>
                </a:lnTo>
                <a:lnTo>
                  <a:pt x="4208" y="17655"/>
                </a:lnTo>
                <a:lnTo>
                  <a:pt x="3918" y="17771"/>
                </a:lnTo>
                <a:lnTo>
                  <a:pt x="3891" y="18007"/>
                </a:lnTo>
                <a:lnTo>
                  <a:pt x="4619" y="18322"/>
                </a:lnTo>
                <a:lnTo>
                  <a:pt x="6140" y="18797"/>
                </a:lnTo>
                <a:lnTo>
                  <a:pt x="9028" y="19605"/>
                </a:lnTo>
                <a:lnTo>
                  <a:pt x="12018" y="20304"/>
                </a:lnTo>
                <a:lnTo>
                  <a:pt x="16624" y="21292"/>
                </a:lnTo>
                <a:lnTo>
                  <a:pt x="18066" y="21600"/>
                </a:lnTo>
                <a:lnTo>
                  <a:pt x="18000" y="21272"/>
                </a:lnTo>
                <a:lnTo>
                  <a:pt x="17798" y="20981"/>
                </a:lnTo>
                <a:lnTo>
                  <a:pt x="17663" y="20717"/>
                </a:lnTo>
                <a:lnTo>
                  <a:pt x="17823" y="20385"/>
                </a:lnTo>
                <a:lnTo>
                  <a:pt x="18023" y="20137"/>
                </a:lnTo>
                <a:lnTo>
                  <a:pt x="18203" y="19819"/>
                </a:lnTo>
                <a:lnTo>
                  <a:pt x="18145" y="19378"/>
                </a:lnTo>
                <a:lnTo>
                  <a:pt x="17556" y="19034"/>
                </a:lnTo>
                <a:lnTo>
                  <a:pt x="17443" y="18635"/>
                </a:lnTo>
                <a:lnTo>
                  <a:pt x="17281" y="18425"/>
                </a:lnTo>
                <a:lnTo>
                  <a:pt x="17079" y="17965"/>
                </a:lnTo>
                <a:lnTo>
                  <a:pt x="16913" y="17510"/>
                </a:lnTo>
                <a:lnTo>
                  <a:pt x="16557" y="17274"/>
                </a:lnTo>
                <a:lnTo>
                  <a:pt x="16281" y="16906"/>
                </a:lnTo>
                <a:lnTo>
                  <a:pt x="16049" y="16597"/>
                </a:lnTo>
                <a:lnTo>
                  <a:pt x="15706" y="16320"/>
                </a:lnTo>
                <a:lnTo>
                  <a:pt x="15495" y="16078"/>
                </a:lnTo>
                <a:lnTo>
                  <a:pt x="15154" y="15923"/>
                </a:lnTo>
                <a:lnTo>
                  <a:pt x="15430" y="15604"/>
                </a:lnTo>
                <a:lnTo>
                  <a:pt x="15366" y="15238"/>
                </a:lnTo>
                <a:lnTo>
                  <a:pt x="15007" y="14880"/>
                </a:lnTo>
                <a:lnTo>
                  <a:pt x="14500" y="14617"/>
                </a:lnTo>
                <a:lnTo>
                  <a:pt x="14234" y="14387"/>
                </a:lnTo>
                <a:lnTo>
                  <a:pt x="14254" y="14143"/>
                </a:lnTo>
                <a:lnTo>
                  <a:pt x="14638" y="13599"/>
                </a:lnTo>
                <a:lnTo>
                  <a:pt x="21600" y="6908"/>
                </a:lnTo>
                <a:lnTo>
                  <a:pt x="18128" y="6043"/>
                </a:lnTo>
                <a:lnTo>
                  <a:pt x="16302" y="5522"/>
                </a:lnTo>
                <a:lnTo>
                  <a:pt x="12189" y="4184"/>
                </a:lnTo>
                <a:lnTo>
                  <a:pt x="10682" y="3670"/>
                </a:lnTo>
                <a:lnTo>
                  <a:pt x="7953" y="2702"/>
                </a:lnTo>
                <a:lnTo>
                  <a:pt x="5957" y="1940"/>
                </a:lnTo>
                <a:lnTo>
                  <a:pt x="3998" y="1079"/>
                </a:lnTo>
                <a:lnTo>
                  <a:pt x="1938" y="142"/>
                </a:lnTo>
                <a:lnTo>
                  <a:pt x="1687" y="0"/>
                </a:lnTo>
                <a:lnTo>
                  <a:pt x="1614" y="413"/>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62" name="Shape 4562"/>
          <p:cNvSpPr/>
          <p:nvPr/>
        </p:nvSpPr>
        <p:spPr>
          <a:xfrm>
            <a:off x="365274" y="4949306"/>
            <a:ext cx="137372" cy="294561"/>
          </a:xfrm>
          <a:custGeom>
            <a:avLst/>
            <a:gdLst/>
            <a:ahLst/>
            <a:cxnLst>
              <a:cxn ang="0">
                <a:pos x="wd2" y="hd2"/>
              </a:cxn>
              <a:cxn ang="5400000">
                <a:pos x="wd2" y="hd2"/>
              </a:cxn>
              <a:cxn ang="10800000">
                <a:pos x="wd2" y="hd2"/>
              </a:cxn>
              <a:cxn ang="16200000">
                <a:pos x="wd2" y="hd2"/>
              </a:cxn>
            </a:cxnLst>
            <a:rect l="0" t="0" r="r" b="b"/>
            <a:pathLst>
              <a:path w="21600" h="21600" extrusionOk="0">
                <a:moveTo>
                  <a:pt x="9296" y="0"/>
                </a:moveTo>
                <a:lnTo>
                  <a:pt x="6578" y="727"/>
                </a:lnTo>
                <a:lnTo>
                  <a:pt x="4900" y="2049"/>
                </a:lnTo>
                <a:lnTo>
                  <a:pt x="3934" y="3131"/>
                </a:lnTo>
                <a:lnTo>
                  <a:pt x="3620" y="4378"/>
                </a:lnTo>
                <a:lnTo>
                  <a:pt x="5189" y="5832"/>
                </a:lnTo>
                <a:lnTo>
                  <a:pt x="6144" y="7469"/>
                </a:lnTo>
                <a:lnTo>
                  <a:pt x="2989" y="7603"/>
                </a:lnTo>
                <a:lnTo>
                  <a:pt x="1668" y="8783"/>
                </a:lnTo>
                <a:lnTo>
                  <a:pt x="4549" y="9830"/>
                </a:lnTo>
                <a:lnTo>
                  <a:pt x="2023" y="10350"/>
                </a:lnTo>
                <a:lnTo>
                  <a:pt x="1513" y="11582"/>
                </a:lnTo>
                <a:lnTo>
                  <a:pt x="796" y="13121"/>
                </a:lnTo>
                <a:lnTo>
                  <a:pt x="0" y="14708"/>
                </a:lnTo>
                <a:lnTo>
                  <a:pt x="685" y="16373"/>
                </a:lnTo>
                <a:lnTo>
                  <a:pt x="2000" y="17793"/>
                </a:lnTo>
                <a:lnTo>
                  <a:pt x="2895" y="19826"/>
                </a:lnTo>
                <a:lnTo>
                  <a:pt x="4827" y="21600"/>
                </a:lnTo>
                <a:lnTo>
                  <a:pt x="5597" y="20125"/>
                </a:lnTo>
                <a:lnTo>
                  <a:pt x="2736" y="15773"/>
                </a:lnTo>
                <a:lnTo>
                  <a:pt x="3673" y="13051"/>
                </a:lnTo>
                <a:lnTo>
                  <a:pt x="6618" y="14017"/>
                </a:lnTo>
                <a:lnTo>
                  <a:pt x="8366" y="12513"/>
                </a:lnTo>
                <a:lnTo>
                  <a:pt x="7680" y="10385"/>
                </a:lnTo>
                <a:lnTo>
                  <a:pt x="6760" y="9205"/>
                </a:lnTo>
                <a:lnTo>
                  <a:pt x="10650" y="9205"/>
                </a:lnTo>
                <a:lnTo>
                  <a:pt x="11654" y="7866"/>
                </a:lnTo>
                <a:lnTo>
                  <a:pt x="17308" y="6240"/>
                </a:lnTo>
                <a:lnTo>
                  <a:pt x="21600" y="5168"/>
                </a:lnTo>
                <a:lnTo>
                  <a:pt x="20069" y="4171"/>
                </a:lnTo>
                <a:lnTo>
                  <a:pt x="17216" y="4213"/>
                </a:lnTo>
                <a:lnTo>
                  <a:pt x="12524" y="6338"/>
                </a:lnTo>
                <a:lnTo>
                  <a:pt x="8818" y="6233"/>
                </a:lnTo>
                <a:lnTo>
                  <a:pt x="8132" y="5067"/>
                </a:lnTo>
                <a:lnTo>
                  <a:pt x="12816" y="5151"/>
                </a:lnTo>
                <a:lnTo>
                  <a:pt x="16514" y="3286"/>
                </a:lnTo>
                <a:lnTo>
                  <a:pt x="13812" y="2892"/>
                </a:lnTo>
                <a:lnTo>
                  <a:pt x="11311" y="2573"/>
                </a:lnTo>
                <a:lnTo>
                  <a:pt x="12524" y="1126"/>
                </a:lnTo>
                <a:lnTo>
                  <a:pt x="9296"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63" name="Shape 4563"/>
          <p:cNvSpPr/>
          <p:nvPr/>
        </p:nvSpPr>
        <p:spPr>
          <a:xfrm>
            <a:off x="510159" y="5498464"/>
            <a:ext cx="21383" cy="28950"/>
          </a:xfrm>
          <a:custGeom>
            <a:avLst/>
            <a:gdLst/>
            <a:ahLst/>
            <a:cxnLst>
              <a:cxn ang="0">
                <a:pos x="wd2" y="hd2"/>
              </a:cxn>
              <a:cxn ang="5400000">
                <a:pos x="wd2" y="hd2"/>
              </a:cxn>
              <a:cxn ang="10800000">
                <a:pos x="wd2" y="hd2"/>
              </a:cxn>
              <a:cxn ang="16200000">
                <a:pos x="wd2" y="hd2"/>
              </a:cxn>
            </a:cxnLst>
            <a:rect l="0" t="0" r="r" b="b"/>
            <a:pathLst>
              <a:path w="21600" h="21600" extrusionOk="0">
                <a:moveTo>
                  <a:pt x="8598" y="0"/>
                </a:moveTo>
                <a:lnTo>
                  <a:pt x="0" y="11616"/>
                </a:lnTo>
                <a:lnTo>
                  <a:pt x="11039" y="21600"/>
                </a:lnTo>
                <a:lnTo>
                  <a:pt x="21600" y="9663"/>
                </a:lnTo>
                <a:lnTo>
                  <a:pt x="8598"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64" name="Shape 4564"/>
          <p:cNvSpPr/>
          <p:nvPr/>
        </p:nvSpPr>
        <p:spPr>
          <a:xfrm>
            <a:off x="524682" y="5757125"/>
            <a:ext cx="15828" cy="35821"/>
          </a:xfrm>
          <a:custGeom>
            <a:avLst/>
            <a:gdLst/>
            <a:ahLst/>
            <a:cxnLst>
              <a:cxn ang="0">
                <a:pos x="wd2" y="hd2"/>
              </a:cxn>
              <a:cxn ang="5400000">
                <a:pos x="wd2" y="hd2"/>
              </a:cxn>
              <a:cxn ang="10800000">
                <a:pos x="wd2" y="hd2"/>
              </a:cxn>
              <a:cxn ang="16200000">
                <a:pos x="wd2" y="hd2"/>
              </a:cxn>
            </a:cxnLst>
            <a:rect l="0" t="0" r="r" b="b"/>
            <a:pathLst>
              <a:path w="21600" h="21600" extrusionOk="0">
                <a:moveTo>
                  <a:pt x="12633" y="0"/>
                </a:moveTo>
                <a:lnTo>
                  <a:pt x="0" y="13517"/>
                </a:lnTo>
                <a:lnTo>
                  <a:pt x="21600" y="21600"/>
                </a:lnTo>
                <a:lnTo>
                  <a:pt x="12633"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65" name="Shape 4565"/>
          <p:cNvSpPr/>
          <p:nvPr/>
        </p:nvSpPr>
        <p:spPr>
          <a:xfrm>
            <a:off x="505580" y="5818007"/>
            <a:ext cx="24074" cy="31735"/>
          </a:xfrm>
          <a:custGeom>
            <a:avLst/>
            <a:gdLst/>
            <a:ahLst/>
            <a:cxnLst>
              <a:cxn ang="0">
                <a:pos x="wd2" y="hd2"/>
              </a:cxn>
              <a:cxn ang="5400000">
                <a:pos x="wd2" y="hd2"/>
              </a:cxn>
              <a:cxn ang="10800000">
                <a:pos x="wd2" y="hd2"/>
              </a:cxn>
              <a:cxn ang="16200000">
                <a:pos x="wd2" y="hd2"/>
              </a:cxn>
            </a:cxnLst>
            <a:rect l="0" t="0" r="r" b="b"/>
            <a:pathLst>
              <a:path w="21600" h="21600" extrusionOk="0">
                <a:moveTo>
                  <a:pt x="10601" y="0"/>
                </a:moveTo>
                <a:lnTo>
                  <a:pt x="0" y="11149"/>
                </a:lnTo>
                <a:lnTo>
                  <a:pt x="10383" y="21600"/>
                </a:lnTo>
                <a:lnTo>
                  <a:pt x="21600" y="5461"/>
                </a:lnTo>
                <a:lnTo>
                  <a:pt x="10601"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66" name="Shape 4566"/>
          <p:cNvSpPr/>
          <p:nvPr/>
        </p:nvSpPr>
        <p:spPr>
          <a:xfrm>
            <a:off x="477970" y="5856136"/>
            <a:ext cx="25164" cy="41281"/>
          </a:xfrm>
          <a:custGeom>
            <a:avLst/>
            <a:gdLst/>
            <a:ahLst/>
            <a:cxnLst>
              <a:cxn ang="0">
                <a:pos x="wd2" y="hd2"/>
              </a:cxn>
              <a:cxn ang="5400000">
                <a:pos x="wd2" y="hd2"/>
              </a:cxn>
              <a:cxn ang="10800000">
                <a:pos x="wd2" y="hd2"/>
              </a:cxn>
              <a:cxn ang="16200000">
                <a:pos x="wd2" y="hd2"/>
              </a:cxn>
            </a:cxnLst>
            <a:rect l="0" t="0" r="r" b="b"/>
            <a:pathLst>
              <a:path w="21600" h="21600" extrusionOk="0">
                <a:moveTo>
                  <a:pt x="6667" y="0"/>
                </a:moveTo>
                <a:lnTo>
                  <a:pt x="0" y="14811"/>
                </a:lnTo>
                <a:lnTo>
                  <a:pt x="17738" y="21600"/>
                </a:lnTo>
                <a:lnTo>
                  <a:pt x="21600" y="7265"/>
                </a:lnTo>
                <a:lnTo>
                  <a:pt x="6667"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67" name="Shape 4567"/>
          <p:cNvSpPr/>
          <p:nvPr/>
        </p:nvSpPr>
        <p:spPr>
          <a:xfrm>
            <a:off x="429235" y="5485754"/>
            <a:ext cx="216608" cy="498282"/>
          </a:xfrm>
          <a:custGeom>
            <a:avLst/>
            <a:gdLst/>
            <a:ahLst/>
            <a:cxnLst>
              <a:cxn ang="0">
                <a:pos x="wd2" y="hd2"/>
              </a:cxn>
              <a:cxn ang="5400000">
                <a:pos x="wd2" y="hd2"/>
              </a:cxn>
              <a:cxn ang="10800000">
                <a:pos x="wd2" y="hd2"/>
              </a:cxn>
              <a:cxn ang="16200000">
                <a:pos x="wd2" y="hd2"/>
              </a:cxn>
            </a:cxnLst>
            <a:rect l="0" t="0" r="r" b="b"/>
            <a:pathLst>
              <a:path w="21600" h="21600" extrusionOk="0">
                <a:moveTo>
                  <a:pt x="2016" y="0"/>
                </a:moveTo>
                <a:lnTo>
                  <a:pt x="0" y="957"/>
                </a:lnTo>
                <a:lnTo>
                  <a:pt x="526" y="1930"/>
                </a:lnTo>
                <a:lnTo>
                  <a:pt x="3446" y="2227"/>
                </a:lnTo>
                <a:lnTo>
                  <a:pt x="5276" y="2987"/>
                </a:lnTo>
                <a:lnTo>
                  <a:pt x="4093" y="3383"/>
                </a:lnTo>
                <a:lnTo>
                  <a:pt x="2002" y="2829"/>
                </a:lnTo>
                <a:lnTo>
                  <a:pt x="480" y="3250"/>
                </a:lnTo>
                <a:lnTo>
                  <a:pt x="1355" y="3817"/>
                </a:lnTo>
                <a:lnTo>
                  <a:pt x="411" y="4640"/>
                </a:lnTo>
                <a:lnTo>
                  <a:pt x="2225" y="5132"/>
                </a:lnTo>
                <a:lnTo>
                  <a:pt x="3929" y="5607"/>
                </a:lnTo>
                <a:lnTo>
                  <a:pt x="5249" y="6193"/>
                </a:lnTo>
                <a:lnTo>
                  <a:pt x="3647" y="6903"/>
                </a:lnTo>
                <a:lnTo>
                  <a:pt x="4990" y="7490"/>
                </a:lnTo>
                <a:lnTo>
                  <a:pt x="6666" y="7958"/>
                </a:lnTo>
                <a:lnTo>
                  <a:pt x="6459" y="8803"/>
                </a:lnTo>
                <a:lnTo>
                  <a:pt x="7790" y="9544"/>
                </a:lnTo>
                <a:lnTo>
                  <a:pt x="7430" y="10196"/>
                </a:lnTo>
                <a:lnTo>
                  <a:pt x="5393" y="9617"/>
                </a:lnTo>
                <a:lnTo>
                  <a:pt x="3297" y="10115"/>
                </a:lnTo>
                <a:lnTo>
                  <a:pt x="4836" y="10929"/>
                </a:lnTo>
                <a:lnTo>
                  <a:pt x="6963" y="11344"/>
                </a:lnTo>
                <a:lnTo>
                  <a:pt x="7053" y="12239"/>
                </a:lnTo>
                <a:lnTo>
                  <a:pt x="8485" y="12767"/>
                </a:lnTo>
                <a:lnTo>
                  <a:pt x="7021" y="13315"/>
                </a:lnTo>
                <a:lnTo>
                  <a:pt x="7637" y="14239"/>
                </a:lnTo>
                <a:lnTo>
                  <a:pt x="8512" y="14731"/>
                </a:lnTo>
                <a:lnTo>
                  <a:pt x="10136" y="15296"/>
                </a:lnTo>
                <a:lnTo>
                  <a:pt x="12560" y="15225"/>
                </a:lnTo>
                <a:lnTo>
                  <a:pt x="12358" y="15954"/>
                </a:lnTo>
                <a:lnTo>
                  <a:pt x="10316" y="16218"/>
                </a:lnTo>
                <a:lnTo>
                  <a:pt x="11059" y="17175"/>
                </a:lnTo>
                <a:lnTo>
                  <a:pt x="12157" y="17877"/>
                </a:lnTo>
                <a:lnTo>
                  <a:pt x="12942" y="18977"/>
                </a:lnTo>
                <a:lnTo>
                  <a:pt x="14040" y="19912"/>
                </a:lnTo>
                <a:lnTo>
                  <a:pt x="15255" y="20535"/>
                </a:lnTo>
                <a:lnTo>
                  <a:pt x="17366" y="21540"/>
                </a:lnTo>
                <a:lnTo>
                  <a:pt x="20300" y="21600"/>
                </a:lnTo>
                <a:lnTo>
                  <a:pt x="21361" y="20981"/>
                </a:lnTo>
                <a:lnTo>
                  <a:pt x="21176" y="19962"/>
                </a:lnTo>
                <a:lnTo>
                  <a:pt x="20910" y="18755"/>
                </a:lnTo>
                <a:lnTo>
                  <a:pt x="20926" y="17802"/>
                </a:lnTo>
                <a:lnTo>
                  <a:pt x="21600" y="16928"/>
                </a:lnTo>
                <a:lnTo>
                  <a:pt x="21520" y="16209"/>
                </a:lnTo>
                <a:lnTo>
                  <a:pt x="20051" y="14997"/>
                </a:lnTo>
                <a:lnTo>
                  <a:pt x="18353" y="14453"/>
                </a:lnTo>
                <a:lnTo>
                  <a:pt x="17366" y="13722"/>
                </a:lnTo>
                <a:lnTo>
                  <a:pt x="17043" y="12665"/>
                </a:lnTo>
                <a:lnTo>
                  <a:pt x="17334" y="11637"/>
                </a:lnTo>
                <a:lnTo>
                  <a:pt x="17658" y="10655"/>
                </a:lnTo>
                <a:lnTo>
                  <a:pt x="19690" y="9912"/>
                </a:lnTo>
                <a:lnTo>
                  <a:pt x="19001" y="8901"/>
                </a:lnTo>
                <a:lnTo>
                  <a:pt x="17207" y="8462"/>
                </a:lnTo>
                <a:lnTo>
                  <a:pt x="16263" y="7788"/>
                </a:lnTo>
                <a:lnTo>
                  <a:pt x="14396" y="7189"/>
                </a:lnTo>
                <a:lnTo>
                  <a:pt x="12496" y="6243"/>
                </a:lnTo>
                <a:lnTo>
                  <a:pt x="11186" y="5485"/>
                </a:lnTo>
                <a:lnTo>
                  <a:pt x="9462" y="4177"/>
                </a:lnTo>
                <a:lnTo>
                  <a:pt x="7154" y="2964"/>
                </a:lnTo>
                <a:lnTo>
                  <a:pt x="5027" y="1340"/>
                </a:lnTo>
                <a:lnTo>
                  <a:pt x="3886" y="223"/>
                </a:lnTo>
                <a:lnTo>
                  <a:pt x="2016" y="0"/>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68" name="Shape 4568"/>
          <p:cNvSpPr/>
          <p:nvPr/>
        </p:nvSpPr>
        <p:spPr>
          <a:xfrm>
            <a:off x="1204784" y="4798806"/>
            <a:ext cx="947527" cy="1584990"/>
          </a:xfrm>
          <a:custGeom>
            <a:avLst/>
            <a:gdLst/>
            <a:ahLst/>
            <a:cxnLst>
              <a:cxn ang="0">
                <a:pos x="wd2" y="hd2"/>
              </a:cxn>
              <a:cxn ang="5400000">
                <a:pos x="wd2" y="hd2"/>
              </a:cxn>
              <a:cxn ang="10800000">
                <a:pos x="wd2" y="hd2"/>
              </a:cxn>
              <a:cxn ang="16200000">
                <a:pos x="wd2" y="hd2"/>
              </a:cxn>
            </a:cxnLst>
            <a:rect l="0" t="0" r="r" b="b"/>
            <a:pathLst>
              <a:path w="21600" h="21600" extrusionOk="0">
                <a:moveTo>
                  <a:pt x="4189" y="19953"/>
                </a:moveTo>
                <a:lnTo>
                  <a:pt x="7457" y="20689"/>
                </a:lnTo>
                <a:lnTo>
                  <a:pt x="11722" y="21600"/>
                </a:lnTo>
                <a:lnTo>
                  <a:pt x="18736" y="8659"/>
                </a:lnTo>
                <a:lnTo>
                  <a:pt x="21600" y="3396"/>
                </a:lnTo>
                <a:lnTo>
                  <a:pt x="16752" y="2391"/>
                </a:lnTo>
                <a:lnTo>
                  <a:pt x="9940" y="607"/>
                </a:lnTo>
                <a:lnTo>
                  <a:pt x="8155" y="0"/>
                </a:lnTo>
                <a:lnTo>
                  <a:pt x="4706" y="4096"/>
                </a:lnTo>
                <a:lnTo>
                  <a:pt x="813" y="8689"/>
                </a:lnTo>
                <a:lnTo>
                  <a:pt x="95" y="9778"/>
                </a:lnTo>
                <a:lnTo>
                  <a:pt x="0" y="10141"/>
                </a:lnTo>
                <a:lnTo>
                  <a:pt x="282" y="10452"/>
                </a:lnTo>
                <a:lnTo>
                  <a:pt x="602" y="10691"/>
                </a:lnTo>
                <a:lnTo>
                  <a:pt x="993" y="10956"/>
                </a:lnTo>
                <a:lnTo>
                  <a:pt x="1204" y="11244"/>
                </a:lnTo>
                <a:lnTo>
                  <a:pt x="1346" y="11473"/>
                </a:lnTo>
                <a:lnTo>
                  <a:pt x="1359" y="11792"/>
                </a:lnTo>
                <a:lnTo>
                  <a:pt x="1032" y="12279"/>
                </a:lnTo>
                <a:lnTo>
                  <a:pt x="1495" y="12534"/>
                </a:lnTo>
                <a:lnTo>
                  <a:pt x="1758" y="12936"/>
                </a:lnTo>
                <a:lnTo>
                  <a:pt x="2088" y="13246"/>
                </a:lnTo>
                <a:lnTo>
                  <a:pt x="2641" y="14179"/>
                </a:lnTo>
                <a:lnTo>
                  <a:pt x="3029" y="14481"/>
                </a:lnTo>
                <a:lnTo>
                  <a:pt x="3302" y="15365"/>
                </a:lnTo>
                <a:lnTo>
                  <a:pt x="3411" y="15743"/>
                </a:lnTo>
                <a:lnTo>
                  <a:pt x="3627" y="16017"/>
                </a:lnTo>
                <a:lnTo>
                  <a:pt x="3691" y="16563"/>
                </a:lnTo>
                <a:lnTo>
                  <a:pt x="4365" y="17012"/>
                </a:lnTo>
                <a:lnTo>
                  <a:pt x="4384" y="17572"/>
                </a:lnTo>
                <a:lnTo>
                  <a:pt x="3994" y="18290"/>
                </a:lnTo>
                <a:lnTo>
                  <a:pt x="3778" y="18809"/>
                </a:lnTo>
                <a:lnTo>
                  <a:pt x="4207" y="19539"/>
                </a:lnTo>
                <a:lnTo>
                  <a:pt x="4189" y="19953"/>
                </a:lnTo>
                <a:close/>
              </a:path>
            </a:pathLst>
          </a:custGeom>
          <a:solidFill>
            <a:schemeClr val="accent1"/>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69" name="Shape 4569"/>
          <p:cNvSpPr/>
          <p:nvPr/>
        </p:nvSpPr>
        <p:spPr>
          <a:xfrm>
            <a:off x="1232529" y="3369428"/>
            <a:ext cx="1493947" cy="1805751"/>
          </a:xfrm>
          <a:custGeom>
            <a:avLst/>
            <a:gdLst/>
            <a:ahLst/>
            <a:cxnLst>
              <a:cxn ang="0">
                <a:pos x="wd2" y="hd2"/>
              </a:cxn>
              <a:cxn ang="5400000">
                <a:pos x="wd2" y="hd2"/>
              </a:cxn>
              <a:cxn ang="10800000">
                <a:pos x="wd2" y="hd2"/>
              </a:cxn>
              <a:cxn ang="16200000">
                <a:pos x="wd2" y="hd2"/>
              </a:cxn>
            </a:cxnLst>
            <a:rect l="0" t="0" r="r" b="b"/>
            <a:pathLst>
              <a:path w="21600" h="21600" extrusionOk="0">
                <a:moveTo>
                  <a:pt x="3266" y="231"/>
                </a:moveTo>
                <a:lnTo>
                  <a:pt x="3419" y="436"/>
                </a:lnTo>
                <a:lnTo>
                  <a:pt x="3418" y="600"/>
                </a:lnTo>
                <a:lnTo>
                  <a:pt x="3524" y="828"/>
                </a:lnTo>
                <a:lnTo>
                  <a:pt x="3765" y="865"/>
                </a:lnTo>
                <a:lnTo>
                  <a:pt x="3765" y="689"/>
                </a:lnTo>
                <a:lnTo>
                  <a:pt x="3996" y="668"/>
                </a:lnTo>
                <a:lnTo>
                  <a:pt x="3858" y="508"/>
                </a:lnTo>
                <a:lnTo>
                  <a:pt x="3615" y="374"/>
                </a:lnTo>
                <a:lnTo>
                  <a:pt x="3775" y="176"/>
                </a:lnTo>
                <a:lnTo>
                  <a:pt x="4125" y="132"/>
                </a:lnTo>
                <a:lnTo>
                  <a:pt x="4344" y="241"/>
                </a:lnTo>
                <a:lnTo>
                  <a:pt x="4516" y="71"/>
                </a:lnTo>
                <a:lnTo>
                  <a:pt x="4855" y="0"/>
                </a:lnTo>
                <a:lnTo>
                  <a:pt x="4955" y="147"/>
                </a:lnTo>
                <a:lnTo>
                  <a:pt x="5316" y="59"/>
                </a:lnTo>
                <a:lnTo>
                  <a:pt x="5362" y="285"/>
                </a:lnTo>
                <a:lnTo>
                  <a:pt x="5128" y="510"/>
                </a:lnTo>
                <a:cubicBezTo>
                  <a:pt x="5080" y="513"/>
                  <a:pt x="5031" y="516"/>
                  <a:pt x="4982" y="519"/>
                </a:cubicBezTo>
                <a:cubicBezTo>
                  <a:pt x="4934" y="522"/>
                  <a:pt x="4885" y="525"/>
                  <a:pt x="4836" y="528"/>
                </a:cubicBezTo>
                <a:lnTo>
                  <a:pt x="4495" y="752"/>
                </a:lnTo>
                <a:lnTo>
                  <a:pt x="5474" y="720"/>
                </a:lnTo>
                <a:lnTo>
                  <a:pt x="5695" y="726"/>
                </a:lnTo>
                <a:lnTo>
                  <a:pt x="5938" y="516"/>
                </a:lnTo>
                <a:lnTo>
                  <a:pt x="6249" y="655"/>
                </a:lnTo>
                <a:lnTo>
                  <a:pt x="6610" y="711"/>
                </a:lnTo>
                <a:lnTo>
                  <a:pt x="6905" y="618"/>
                </a:lnTo>
                <a:lnTo>
                  <a:pt x="7431" y="632"/>
                </a:lnTo>
                <a:lnTo>
                  <a:pt x="7605" y="832"/>
                </a:lnTo>
                <a:lnTo>
                  <a:pt x="7687" y="1033"/>
                </a:lnTo>
                <a:lnTo>
                  <a:pt x="8018" y="844"/>
                </a:lnTo>
                <a:lnTo>
                  <a:pt x="8181" y="959"/>
                </a:lnTo>
                <a:lnTo>
                  <a:pt x="8128" y="1194"/>
                </a:lnTo>
                <a:lnTo>
                  <a:pt x="7798" y="1234"/>
                </a:lnTo>
                <a:lnTo>
                  <a:pt x="7292" y="1173"/>
                </a:lnTo>
                <a:lnTo>
                  <a:pt x="7012" y="1272"/>
                </a:lnTo>
                <a:lnTo>
                  <a:pt x="6751" y="1274"/>
                </a:lnTo>
                <a:lnTo>
                  <a:pt x="6529" y="1072"/>
                </a:lnTo>
                <a:lnTo>
                  <a:pt x="6247" y="1085"/>
                </a:lnTo>
                <a:lnTo>
                  <a:pt x="6018" y="1226"/>
                </a:lnTo>
                <a:cubicBezTo>
                  <a:pt x="5961" y="1227"/>
                  <a:pt x="5905" y="1227"/>
                  <a:pt x="5848" y="1228"/>
                </a:cubicBezTo>
                <a:cubicBezTo>
                  <a:pt x="5791" y="1228"/>
                  <a:pt x="5735" y="1229"/>
                  <a:pt x="5678" y="1229"/>
                </a:cubicBezTo>
                <a:lnTo>
                  <a:pt x="5339" y="1222"/>
                </a:lnTo>
                <a:lnTo>
                  <a:pt x="4943" y="1298"/>
                </a:lnTo>
                <a:lnTo>
                  <a:pt x="4610" y="1473"/>
                </a:lnTo>
                <a:lnTo>
                  <a:pt x="4783" y="1631"/>
                </a:lnTo>
                <a:lnTo>
                  <a:pt x="5129" y="1780"/>
                </a:lnTo>
                <a:lnTo>
                  <a:pt x="5225" y="1552"/>
                </a:lnTo>
                <a:lnTo>
                  <a:pt x="5346" y="1393"/>
                </a:lnTo>
                <a:lnTo>
                  <a:pt x="6188" y="1359"/>
                </a:lnTo>
                <a:lnTo>
                  <a:pt x="6583" y="1452"/>
                </a:lnTo>
                <a:lnTo>
                  <a:pt x="6464" y="1674"/>
                </a:lnTo>
                <a:lnTo>
                  <a:pt x="6842" y="1654"/>
                </a:lnTo>
                <a:lnTo>
                  <a:pt x="6984" y="1439"/>
                </a:lnTo>
                <a:lnTo>
                  <a:pt x="7241" y="1387"/>
                </a:lnTo>
                <a:lnTo>
                  <a:pt x="7570" y="1380"/>
                </a:lnTo>
                <a:lnTo>
                  <a:pt x="7837" y="1506"/>
                </a:lnTo>
                <a:lnTo>
                  <a:pt x="7889" y="1795"/>
                </a:lnTo>
                <a:lnTo>
                  <a:pt x="8195" y="1800"/>
                </a:lnTo>
                <a:lnTo>
                  <a:pt x="8398" y="1654"/>
                </a:lnTo>
                <a:lnTo>
                  <a:pt x="8616" y="1441"/>
                </a:lnTo>
                <a:lnTo>
                  <a:pt x="9002" y="1386"/>
                </a:lnTo>
                <a:lnTo>
                  <a:pt x="9284" y="1468"/>
                </a:lnTo>
                <a:lnTo>
                  <a:pt x="9120" y="1042"/>
                </a:lnTo>
                <a:lnTo>
                  <a:pt x="9309" y="910"/>
                </a:lnTo>
                <a:lnTo>
                  <a:pt x="9465" y="1300"/>
                </a:lnTo>
                <a:lnTo>
                  <a:pt x="9407" y="1723"/>
                </a:lnTo>
                <a:lnTo>
                  <a:pt x="9156" y="2081"/>
                </a:lnTo>
                <a:lnTo>
                  <a:pt x="9110" y="2592"/>
                </a:lnTo>
                <a:lnTo>
                  <a:pt x="9264" y="2991"/>
                </a:lnTo>
                <a:lnTo>
                  <a:pt x="9424" y="3325"/>
                </a:lnTo>
                <a:lnTo>
                  <a:pt x="9615" y="3173"/>
                </a:lnTo>
                <a:lnTo>
                  <a:pt x="9606" y="2987"/>
                </a:lnTo>
                <a:lnTo>
                  <a:pt x="9901" y="2917"/>
                </a:lnTo>
                <a:lnTo>
                  <a:pt x="10134" y="2758"/>
                </a:lnTo>
                <a:lnTo>
                  <a:pt x="10343" y="2639"/>
                </a:lnTo>
                <a:lnTo>
                  <a:pt x="10204" y="2459"/>
                </a:lnTo>
                <a:lnTo>
                  <a:pt x="10548" y="2400"/>
                </a:lnTo>
                <a:lnTo>
                  <a:pt x="10790" y="2487"/>
                </a:lnTo>
                <a:lnTo>
                  <a:pt x="10584" y="2737"/>
                </a:lnTo>
                <a:lnTo>
                  <a:pt x="10336" y="2954"/>
                </a:lnTo>
                <a:lnTo>
                  <a:pt x="10430" y="3126"/>
                </a:lnTo>
                <a:lnTo>
                  <a:pt x="10282" y="3234"/>
                </a:lnTo>
                <a:lnTo>
                  <a:pt x="10091" y="3423"/>
                </a:lnTo>
                <a:lnTo>
                  <a:pt x="10140" y="3599"/>
                </a:lnTo>
                <a:lnTo>
                  <a:pt x="10405" y="3720"/>
                </a:lnTo>
                <a:lnTo>
                  <a:pt x="10557" y="3852"/>
                </a:lnTo>
                <a:lnTo>
                  <a:pt x="10747" y="3644"/>
                </a:lnTo>
                <a:lnTo>
                  <a:pt x="10900" y="3553"/>
                </a:lnTo>
                <a:lnTo>
                  <a:pt x="11072" y="3382"/>
                </a:lnTo>
                <a:lnTo>
                  <a:pt x="11189" y="3254"/>
                </a:lnTo>
                <a:lnTo>
                  <a:pt x="11420" y="3318"/>
                </a:lnTo>
                <a:lnTo>
                  <a:pt x="11675" y="3421"/>
                </a:lnTo>
                <a:lnTo>
                  <a:pt x="11944" y="3676"/>
                </a:lnTo>
                <a:lnTo>
                  <a:pt x="12124" y="3924"/>
                </a:lnTo>
                <a:lnTo>
                  <a:pt x="12346" y="4343"/>
                </a:lnTo>
                <a:lnTo>
                  <a:pt x="11283" y="5992"/>
                </a:lnTo>
                <a:lnTo>
                  <a:pt x="11197" y="6270"/>
                </a:lnTo>
                <a:lnTo>
                  <a:pt x="11210" y="6577"/>
                </a:lnTo>
                <a:lnTo>
                  <a:pt x="11531" y="7377"/>
                </a:lnTo>
                <a:lnTo>
                  <a:pt x="12595" y="8978"/>
                </a:lnTo>
                <a:lnTo>
                  <a:pt x="13783" y="10714"/>
                </a:lnTo>
                <a:lnTo>
                  <a:pt x="14557" y="11753"/>
                </a:lnTo>
                <a:lnTo>
                  <a:pt x="14847" y="11962"/>
                </a:lnTo>
                <a:lnTo>
                  <a:pt x="15377" y="12143"/>
                </a:lnTo>
                <a:lnTo>
                  <a:pt x="15693" y="12250"/>
                </a:lnTo>
                <a:lnTo>
                  <a:pt x="15958" y="12482"/>
                </a:lnTo>
                <a:lnTo>
                  <a:pt x="16160" y="12949"/>
                </a:lnTo>
                <a:lnTo>
                  <a:pt x="16560" y="13286"/>
                </a:lnTo>
                <a:lnTo>
                  <a:pt x="17127" y="13665"/>
                </a:lnTo>
                <a:lnTo>
                  <a:pt x="18619" y="14320"/>
                </a:lnTo>
                <a:lnTo>
                  <a:pt x="21194" y="15309"/>
                </a:lnTo>
                <a:lnTo>
                  <a:pt x="21600" y="15490"/>
                </a:lnTo>
                <a:lnTo>
                  <a:pt x="21193" y="17050"/>
                </a:lnTo>
                <a:lnTo>
                  <a:pt x="20544" y="19838"/>
                </a:lnTo>
                <a:lnTo>
                  <a:pt x="20132" y="21600"/>
                </a:lnTo>
                <a:lnTo>
                  <a:pt x="16756" y="20947"/>
                </a:lnTo>
                <a:lnTo>
                  <a:pt x="13983" y="20302"/>
                </a:lnTo>
                <a:lnTo>
                  <a:pt x="13025" y="20031"/>
                </a:lnTo>
                <a:lnTo>
                  <a:pt x="9999" y="19180"/>
                </a:lnTo>
                <a:lnTo>
                  <a:pt x="6484" y="17895"/>
                </a:lnTo>
                <a:lnTo>
                  <a:pt x="4349" y="16958"/>
                </a:lnTo>
                <a:lnTo>
                  <a:pt x="1778" y="15827"/>
                </a:lnTo>
                <a:lnTo>
                  <a:pt x="1835" y="15497"/>
                </a:lnTo>
                <a:lnTo>
                  <a:pt x="1791" y="15025"/>
                </a:lnTo>
                <a:lnTo>
                  <a:pt x="1874" y="14736"/>
                </a:lnTo>
                <a:lnTo>
                  <a:pt x="2116" y="14369"/>
                </a:lnTo>
                <a:lnTo>
                  <a:pt x="1864" y="14231"/>
                </a:lnTo>
                <a:lnTo>
                  <a:pt x="1539" y="14114"/>
                </a:lnTo>
                <a:lnTo>
                  <a:pt x="1144" y="14083"/>
                </a:lnTo>
                <a:lnTo>
                  <a:pt x="512" y="13792"/>
                </a:lnTo>
                <a:lnTo>
                  <a:pt x="256" y="13543"/>
                </a:lnTo>
                <a:lnTo>
                  <a:pt x="291" y="13215"/>
                </a:lnTo>
                <a:lnTo>
                  <a:pt x="515" y="13016"/>
                </a:lnTo>
                <a:lnTo>
                  <a:pt x="680" y="12722"/>
                </a:lnTo>
                <a:lnTo>
                  <a:pt x="382" y="12162"/>
                </a:lnTo>
                <a:lnTo>
                  <a:pt x="270" y="11819"/>
                </a:lnTo>
                <a:lnTo>
                  <a:pt x="336" y="11414"/>
                </a:lnTo>
                <a:lnTo>
                  <a:pt x="287" y="11162"/>
                </a:lnTo>
                <a:lnTo>
                  <a:pt x="0" y="10988"/>
                </a:lnTo>
                <a:lnTo>
                  <a:pt x="47" y="10755"/>
                </a:lnTo>
                <a:lnTo>
                  <a:pt x="351" y="10373"/>
                </a:lnTo>
                <a:lnTo>
                  <a:pt x="425" y="9721"/>
                </a:lnTo>
                <a:lnTo>
                  <a:pt x="739" y="9113"/>
                </a:lnTo>
                <a:lnTo>
                  <a:pt x="1089" y="8852"/>
                </a:lnTo>
                <a:lnTo>
                  <a:pt x="973" y="8010"/>
                </a:lnTo>
                <a:lnTo>
                  <a:pt x="1068" y="7717"/>
                </a:lnTo>
                <a:lnTo>
                  <a:pt x="1069" y="7440"/>
                </a:lnTo>
                <a:lnTo>
                  <a:pt x="884" y="7221"/>
                </a:lnTo>
                <a:lnTo>
                  <a:pt x="891" y="6829"/>
                </a:lnTo>
                <a:lnTo>
                  <a:pt x="741" y="6547"/>
                </a:lnTo>
                <a:lnTo>
                  <a:pt x="638" y="6136"/>
                </a:lnTo>
                <a:lnTo>
                  <a:pt x="861" y="5917"/>
                </a:lnTo>
                <a:lnTo>
                  <a:pt x="1292" y="5681"/>
                </a:lnTo>
                <a:lnTo>
                  <a:pt x="1771" y="5512"/>
                </a:lnTo>
                <a:lnTo>
                  <a:pt x="2028" y="5211"/>
                </a:lnTo>
                <a:lnTo>
                  <a:pt x="2000" y="4955"/>
                </a:lnTo>
                <a:lnTo>
                  <a:pt x="1522" y="4615"/>
                </a:lnTo>
                <a:lnTo>
                  <a:pt x="1552" y="4260"/>
                </a:lnTo>
                <a:lnTo>
                  <a:pt x="1888" y="3991"/>
                </a:lnTo>
                <a:lnTo>
                  <a:pt x="2221" y="3667"/>
                </a:lnTo>
                <a:lnTo>
                  <a:pt x="2336" y="3346"/>
                </a:lnTo>
                <a:lnTo>
                  <a:pt x="2191" y="3047"/>
                </a:lnTo>
                <a:lnTo>
                  <a:pt x="1716" y="2827"/>
                </a:lnTo>
                <a:lnTo>
                  <a:pt x="1432" y="2546"/>
                </a:lnTo>
                <a:lnTo>
                  <a:pt x="1353" y="2296"/>
                </a:lnTo>
                <a:lnTo>
                  <a:pt x="1891" y="1595"/>
                </a:lnTo>
                <a:lnTo>
                  <a:pt x="2045" y="1336"/>
                </a:lnTo>
                <a:lnTo>
                  <a:pt x="2470" y="892"/>
                </a:lnTo>
                <a:lnTo>
                  <a:pt x="2864" y="542"/>
                </a:lnTo>
                <a:lnTo>
                  <a:pt x="3266" y="23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0" name="Shape 4570"/>
          <p:cNvSpPr/>
          <p:nvPr/>
        </p:nvSpPr>
        <p:spPr>
          <a:xfrm>
            <a:off x="2771094" y="2784458"/>
            <a:ext cx="96091" cy="53197"/>
          </a:xfrm>
          <a:custGeom>
            <a:avLst/>
            <a:gdLst/>
            <a:ahLst/>
            <a:cxnLst>
              <a:cxn ang="0">
                <a:pos x="wd2" y="hd2"/>
              </a:cxn>
              <a:cxn ang="5400000">
                <a:pos x="wd2" y="hd2"/>
              </a:cxn>
              <a:cxn ang="10800000">
                <a:pos x="wd2" y="hd2"/>
              </a:cxn>
              <a:cxn ang="16200000">
                <a:pos x="wd2" y="hd2"/>
              </a:cxn>
            </a:cxnLst>
            <a:rect l="0" t="0" r="r" b="b"/>
            <a:pathLst>
              <a:path w="21600" h="21600" extrusionOk="0">
                <a:moveTo>
                  <a:pt x="21600" y="4310"/>
                </a:moveTo>
                <a:lnTo>
                  <a:pt x="17941" y="21600"/>
                </a:lnTo>
                <a:lnTo>
                  <a:pt x="14051" y="16684"/>
                </a:lnTo>
                <a:lnTo>
                  <a:pt x="10350" y="20379"/>
                </a:lnTo>
                <a:lnTo>
                  <a:pt x="6654" y="16373"/>
                </a:lnTo>
                <a:lnTo>
                  <a:pt x="2693" y="15187"/>
                </a:lnTo>
                <a:lnTo>
                  <a:pt x="0" y="11297"/>
                </a:lnTo>
                <a:lnTo>
                  <a:pt x="3429" y="5424"/>
                </a:lnTo>
                <a:lnTo>
                  <a:pt x="8222" y="5385"/>
                </a:lnTo>
                <a:lnTo>
                  <a:pt x="13652" y="737"/>
                </a:lnTo>
                <a:lnTo>
                  <a:pt x="18687" y="0"/>
                </a:lnTo>
                <a:lnTo>
                  <a:pt x="21600" y="431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1" name="Shape 4571"/>
          <p:cNvSpPr/>
          <p:nvPr/>
        </p:nvSpPr>
        <p:spPr>
          <a:xfrm>
            <a:off x="2741174" y="2860639"/>
            <a:ext cx="111739" cy="77458"/>
          </a:xfrm>
          <a:custGeom>
            <a:avLst/>
            <a:gdLst/>
            <a:ahLst/>
            <a:cxnLst>
              <a:cxn ang="0">
                <a:pos x="wd2" y="hd2"/>
              </a:cxn>
              <a:cxn ang="5400000">
                <a:pos x="wd2" y="hd2"/>
              </a:cxn>
              <a:cxn ang="10800000">
                <a:pos x="wd2" y="hd2"/>
              </a:cxn>
              <a:cxn ang="16200000">
                <a:pos x="wd2" y="hd2"/>
              </a:cxn>
            </a:cxnLst>
            <a:rect l="0" t="0" r="r" b="b"/>
            <a:pathLst>
              <a:path w="21600" h="21600" extrusionOk="0">
                <a:moveTo>
                  <a:pt x="2906" y="1820"/>
                </a:moveTo>
                <a:lnTo>
                  <a:pt x="170" y="6894"/>
                </a:lnTo>
                <a:lnTo>
                  <a:pt x="0" y="15424"/>
                </a:lnTo>
                <a:lnTo>
                  <a:pt x="4637" y="18114"/>
                </a:lnTo>
                <a:lnTo>
                  <a:pt x="7325" y="21600"/>
                </a:lnTo>
                <a:lnTo>
                  <a:pt x="12920" y="20799"/>
                </a:lnTo>
                <a:lnTo>
                  <a:pt x="15090" y="18394"/>
                </a:lnTo>
                <a:lnTo>
                  <a:pt x="16489" y="13065"/>
                </a:lnTo>
                <a:lnTo>
                  <a:pt x="14750" y="9818"/>
                </a:lnTo>
                <a:lnTo>
                  <a:pt x="19153" y="6893"/>
                </a:lnTo>
                <a:lnTo>
                  <a:pt x="21600" y="4997"/>
                </a:lnTo>
                <a:lnTo>
                  <a:pt x="20561" y="548"/>
                </a:lnTo>
                <a:lnTo>
                  <a:pt x="15841" y="274"/>
                </a:lnTo>
                <a:lnTo>
                  <a:pt x="11994" y="869"/>
                </a:lnTo>
                <a:lnTo>
                  <a:pt x="9598" y="0"/>
                </a:lnTo>
                <a:lnTo>
                  <a:pt x="2906" y="182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2" name="Shape 4572"/>
          <p:cNvSpPr/>
          <p:nvPr/>
        </p:nvSpPr>
        <p:spPr>
          <a:xfrm>
            <a:off x="2707528" y="2833678"/>
            <a:ext cx="38187" cy="41012"/>
          </a:xfrm>
          <a:custGeom>
            <a:avLst/>
            <a:gdLst/>
            <a:ahLst/>
            <a:cxnLst>
              <a:cxn ang="0">
                <a:pos x="wd2" y="hd2"/>
              </a:cxn>
              <a:cxn ang="5400000">
                <a:pos x="wd2" y="hd2"/>
              </a:cxn>
              <a:cxn ang="10800000">
                <a:pos x="wd2" y="hd2"/>
              </a:cxn>
              <a:cxn ang="16200000">
                <a:pos x="wd2" y="hd2"/>
              </a:cxn>
            </a:cxnLst>
            <a:rect l="0" t="0" r="r" b="b"/>
            <a:pathLst>
              <a:path w="21600" h="21600" extrusionOk="0">
                <a:moveTo>
                  <a:pt x="1715" y="0"/>
                </a:moveTo>
                <a:lnTo>
                  <a:pt x="0" y="7848"/>
                </a:lnTo>
                <a:lnTo>
                  <a:pt x="6012" y="17817"/>
                </a:lnTo>
                <a:lnTo>
                  <a:pt x="14528" y="21600"/>
                </a:lnTo>
                <a:lnTo>
                  <a:pt x="21600" y="13477"/>
                </a:lnTo>
                <a:lnTo>
                  <a:pt x="14559" y="2326"/>
                </a:lnTo>
                <a:lnTo>
                  <a:pt x="1715"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3" name="Shape 4573"/>
          <p:cNvSpPr/>
          <p:nvPr/>
        </p:nvSpPr>
        <p:spPr>
          <a:xfrm>
            <a:off x="2405976" y="2868079"/>
            <a:ext cx="267390" cy="151671"/>
          </a:xfrm>
          <a:custGeom>
            <a:avLst/>
            <a:gdLst/>
            <a:ahLst/>
            <a:cxnLst>
              <a:cxn ang="0">
                <a:pos x="wd2" y="hd2"/>
              </a:cxn>
              <a:cxn ang="5400000">
                <a:pos x="wd2" y="hd2"/>
              </a:cxn>
              <a:cxn ang="10800000">
                <a:pos x="wd2" y="hd2"/>
              </a:cxn>
              <a:cxn ang="16200000">
                <a:pos x="wd2" y="hd2"/>
              </a:cxn>
            </a:cxnLst>
            <a:rect l="0" t="0" r="r" b="b"/>
            <a:pathLst>
              <a:path w="21600" h="21600" extrusionOk="0">
                <a:moveTo>
                  <a:pt x="18743" y="2864"/>
                </a:moveTo>
                <a:lnTo>
                  <a:pt x="17247" y="3103"/>
                </a:lnTo>
                <a:lnTo>
                  <a:pt x="15503" y="660"/>
                </a:lnTo>
                <a:lnTo>
                  <a:pt x="14029" y="0"/>
                </a:lnTo>
                <a:lnTo>
                  <a:pt x="12313" y="787"/>
                </a:lnTo>
                <a:lnTo>
                  <a:pt x="10899" y="2404"/>
                </a:lnTo>
                <a:lnTo>
                  <a:pt x="8958" y="4225"/>
                </a:lnTo>
                <a:lnTo>
                  <a:pt x="6926" y="6599"/>
                </a:lnTo>
                <a:lnTo>
                  <a:pt x="4756" y="6776"/>
                </a:lnTo>
                <a:lnTo>
                  <a:pt x="3290" y="8312"/>
                </a:lnTo>
                <a:lnTo>
                  <a:pt x="1268" y="8728"/>
                </a:lnTo>
                <a:lnTo>
                  <a:pt x="161" y="11238"/>
                </a:lnTo>
                <a:lnTo>
                  <a:pt x="900" y="13298"/>
                </a:lnTo>
                <a:lnTo>
                  <a:pt x="0" y="15788"/>
                </a:lnTo>
                <a:lnTo>
                  <a:pt x="2621" y="17623"/>
                </a:lnTo>
                <a:lnTo>
                  <a:pt x="4439" y="16429"/>
                </a:lnTo>
                <a:lnTo>
                  <a:pt x="4452" y="19267"/>
                </a:lnTo>
                <a:lnTo>
                  <a:pt x="4762" y="21586"/>
                </a:lnTo>
                <a:lnTo>
                  <a:pt x="6661" y="21600"/>
                </a:lnTo>
                <a:lnTo>
                  <a:pt x="6966" y="17459"/>
                </a:lnTo>
                <a:lnTo>
                  <a:pt x="7800" y="14622"/>
                </a:lnTo>
                <a:lnTo>
                  <a:pt x="8440" y="17657"/>
                </a:lnTo>
                <a:lnTo>
                  <a:pt x="9837" y="17302"/>
                </a:lnTo>
                <a:lnTo>
                  <a:pt x="10564" y="13346"/>
                </a:lnTo>
                <a:lnTo>
                  <a:pt x="12635" y="11893"/>
                </a:lnTo>
                <a:lnTo>
                  <a:pt x="13512" y="10208"/>
                </a:lnTo>
                <a:lnTo>
                  <a:pt x="13572" y="12882"/>
                </a:lnTo>
                <a:lnTo>
                  <a:pt x="12089" y="14580"/>
                </a:lnTo>
                <a:lnTo>
                  <a:pt x="11616" y="17807"/>
                </a:lnTo>
                <a:lnTo>
                  <a:pt x="13017" y="19008"/>
                </a:lnTo>
                <a:lnTo>
                  <a:pt x="14216" y="17698"/>
                </a:lnTo>
                <a:lnTo>
                  <a:pt x="15712" y="16034"/>
                </a:lnTo>
                <a:lnTo>
                  <a:pt x="17551" y="15440"/>
                </a:lnTo>
                <a:lnTo>
                  <a:pt x="17912" y="12555"/>
                </a:lnTo>
                <a:lnTo>
                  <a:pt x="18123" y="10454"/>
                </a:lnTo>
                <a:lnTo>
                  <a:pt x="19107" y="8584"/>
                </a:lnTo>
                <a:lnTo>
                  <a:pt x="20508" y="6865"/>
                </a:lnTo>
                <a:lnTo>
                  <a:pt x="21600" y="4751"/>
                </a:lnTo>
                <a:lnTo>
                  <a:pt x="21191" y="2097"/>
                </a:lnTo>
                <a:lnTo>
                  <a:pt x="20405" y="64"/>
                </a:lnTo>
                <a:lnTo>
                  <a:pt x="19318" y="392"/>
                </a:lnTo>
                <a:lnTo>
                  <a:pt x="18743" y="286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4" name="Shape 4574"/>
          <p:cNvSpPr/>
          <p:nvPr/>
        </p:nvSpPr>
        <p:spPr>
          <a:xfrm>
            <a:off x="2505831" y="3012011"/>
            <a:ext cx="243921" cy="279380"/>
          </a:xfrm>
          <a:custGeom>
            <a:avLst/>
            <a:gdLst/>
            <a:ahLst/>
            <a:cxnLst>
              <a:cxn ang="0">
                <a:pos x="wd2" y="hd2"/>
              </a:cxn>
              <a:cxn ang="5400000">
                <a:pos x="wd2" y="hd2"/>
              </a:cxn>
              <a:cxn ang="10800000">
                <a:pos x="wd2" y="hd2"/>
              </a:cxn>
              <a:cxn ang="16200000">
                <a:pos x="wd2" y="hd2"/>
              </a:cxn>
            </a:cxnLst>
            <a:rect l="0" t="0" r="r" b="b"/>
            <a:pathLst>
              <a:path w="21600" h="21600" extrusionOk="0">
                <a:moveTo>
                  <a:pt x="12142" y="0"/>
                </a:moveTo>
                <a:lnTo>
                  <a:pt x="9537" y="404"/>
                </a:lnTo>
                <a:lnTo>
                  <a:pt x="8920" y="1480"/>
                </a:lnTo>
                <a:lnTo>
                  <a:pt x="10450" y="2450"/>
                </a:lnTo>
                <a:lnTo>
                  <a:pt x="7692" y="2120"/>
                </a:lnTo>
                <a:lnTo>
                  <a:pt x="5975" y="2220"/>
                </a:lnTo>
                <a:lnTo>
                  <a:pt x="5572" y="3716"/>
                </a:lnTo>
                <a:lnTo>
                  <a:pt x="7773" y="4316"/>
                </a:lnTo>
                <a:cubicBezTo>
                  <a:pt x="8128" y="4403"/>
                  <a:pt x="8482" y="4489"/>
                  <a:pt x="8837" y="4575"/>
                </a:cubicBezTo>
                <a:cubicBezTo>
                  <a:pt x="9192" y="4662"/>
                  <a:pt x="9547" y="4748"/>
                  <a:pt x="9902" y="4835"/>
                </a:cubicBezTo>
                <a:lnTo>
                  <a:pt x="8225" y="5512"/>
                </a:lnTo>
                <a:lnTo>
                  <a:pt x="6067" y="4831"/>
                </a:lnTo>
                <a:lnTo>
                  <a:pt x="4183" y="4575"/>
                </a:lnTo>
                <a:lnTo>
                  <a:pt x="2977" y="5750"/>
                </a:lnTo>
                <a:lnTo>
                  <a:pt x="4130" y="6897"/>
                </a:lnTo>
                <a:lnTo>
                  <a:pt x="6192" y="6798"/>
                </a:lnTo>
                <a:lnTo>
                  <a:pt x="8270" y="7446"/>
                </a:lnTo>
                <a:lnTo>
                  <a:pt x="7016" y="8431"/>
                </a:lnTo>
                <a:lnTo>
                  <a:pt x="5170" y="8179"/>
                </a:lnTo>
                <a:lnTo>
                  <a:pt x="2748" y="7720"/>
                </a:lnTo>
                <a:lnTo>
                  <a:pt x="443" y="7964"/>
                </a:lnTo>
                <a:lnTo>
                  <a:pt x="0" y="9653"/>
                </a:lnTo>
                <a:lnTo>
                  <a:pt x="1234" y="10701"/>
                </a:lnTo>
                <a:lnTo>
                  <a:pt x="3062" y="11312"/>
                </a:lnTo>
                <a:lnTo>
                  <a:pt x="2840" y="12653"/>
                </a:lnTo>
                <a:lnTo>
                  <a:pt x="5323" y="13338"/>
                </a:lnTo>
                <a:lnTo>
                  <a:pt x="6246" y="14163"/>
                </a:lnTo>
                <a:lnTo>
                  <a:pt x="7188" y="13253"/>
                </a:lnTo>
                <a:lnTo>
                  <a:pt x="7763" y="12042"/>
                </a:lnTo>
                <a:lnTo>
                  <a:pt x="9850" y="10756"/>
                </a:lnTo>
                <a:lnTo>
                  <a:pt x="10924" y="11756"/>
                </a:lnTo>
                <a:lnTo>
                  <a:pt x="9087" y="12882"/>
                </a:lnTo>
                <a:lnTo>
                  <a:pt x="9337" y="14615"/>
                </a:lnTo>
                <a:lnTo>
                  <a:pt x="11094" y="14589"/>
                </a:lnTo>
                <a:lnTo>
                  <a:pt x="12314" y="13701"/>
                </a:lnTo>
                <a:lnTo>
                  <a:pt x="13977" y="14497"/>
                </a:lnTo>
                <a:lnTo>
                  <a:pt x="16795" y="15038"/>
                </a:lnTo>
                <a:lnTo>
                  <a:pt x="15796" y="16500"/>
                </a:lnTo>
                <a:lnTo>
                  <a:pt x="13657" y="16549"/>
                </a:lnTo>
                <a:lnTo>
                  <a:pt x="12107" y="16063"/>
                </a:lnTo>
                <a:lnTo>
                  <a:pt x="10336" y="16060"/>
                </a:lnTo>
                <a:lnTo>
                  <a:pt x="8112" y="15923"/>
                </a:lnTo>
                <a:lnTo>
                  <a:pt x="6500" y="16152"/>
                </a:lnTo>
                <a:lnTo>
                  <a:pt x="5441" y="17489"/>
                </a:lnTo>
                <a:lnTo>
                  <a:pt x="5992" y="19889"/>
                </a:lnTo>
                <a:lnTo>
                  <a:pt x="7852" y="20985"/>
                </a:lnTo>
                <a:lnTo>
                  <a:pt x="10840" y="21426"/>
                </a:lnTo>
                <a:lnTo>
                  <a:pt x="13468" y="21600"/>
                </a:lnTo>
                <a:lnTo>
                  <a:pt x="15782" y="20526"/>
                </a:lnTo>
                <a:lnTo>
                  <a:pt x="18896" y="19555"/>
                </a:lnTo>
                <a:lnTo>
                  <a:pt x="21600" y="12779"/>
                </a:lnTo>
                <a:lnTo>
                  <a:pt x="18052" y="11738"/>
                </a:lnTo>
                <a:lnTo>
                  <a:pt x="17831" y="9868"/>
                </a:lnTo>
                <a:lnTo>
                  <a:pt x="16893" y="8575"/>
                </a:lnTo>
                <a:lnTo>
                  <a:pt x="17167" y="7116"/>
                </a:lnTo>
                <a:lnTo>
                  <a:pt x="17214" y="5598"/>
                </a:lnTo>
                <a:lnTo>
                  <a:pt x="16889" y="3916"/>
                </a:lnTo>
                <a:lnTo>
                  <a:pt x="15292" y="3376"/>
                </a:lnTo>
                <a:lnTo>
                  <a:pt x="14137" y="3313"/>
                </a:lnTo>
                <a:lnTo>
                  <a:pt x="14071" y="1954"/>
                </a:lnTo>
                <a:lnTo>
                  <a:pt x="13614" y="624"/>
                </a:lnTo>
                <a:lnTo>
                  <a:pt x="12142"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5" name="Shape 4575"/>
          <p:cNvSpPr/>
          <p:nvPr/>
        </p:nvSpPr>
        <p:spPr>
          <a:xfrm>
            <a:off x="2471221" y="3022674"/>
            <a:ext cx="83771" cy="60501"/>
          </a:xfrm>
          <a:custGeom>
            <a:avLst/>
            <a:gdLst/>
            <a:ahLst/>
            <a:cxnLst>
              <a:cxn ang="0">
                <a:pos x="wd2" y="hd2"/>
              </a:cxn>
              <a:cxn ang="5400000">
                <a:pos x="wd2" y="hd2"/>
              </a:cxn>
              <a:cxn ang="10800000">
                <a:pos x="wd2" y="hd2"/>
              </a:cxn>
              <a:cxn ang="16200000">
                <a:pos x="wd2" y="hd2"/>
              </a:cxn>
            </a:cxnLst>
            <a:rect l="0" t="0" r="r" b="b"/>
            <a:pathLst>
              <a:path w="21600" h="21600" extrusionOk="0">
                <a:moveTo>
                  <a:pt x="5635" y="5070"/>
                </a:moveTo>
                <a:lnTo>
                  <a:pt x="1986" y="9431"/>
                </a:lnTo>
                <a:lnTo>
                  <a:pt x="0" y="15837"/>
                </a:lnTo>
                <a:lnTo>
                  <a:pt x="5860" y="21600"/>
                </a:lnTo>
                <a:lnTo>
                  <a:pt x="11037" y="17290"/>
                </a:lnTo>
                <a:lnTo>
                  <a:pt x="14632" y="10672"/>
                </a:lnTo>
                <a:lnTo>
                  <a:pt x="19474" y="6328"/>
                </a:lnTo>
                <a:lnTo>
                  <a:pt x="21600" y="0"/>
                </a:lnTo>
                <a:lnTo>
                  <a:pt x="16470" y="1425"/>
                </a:lnTo>
                <a:lnTo>
                  <a:pt x="12573" y="5316"/>
                </a:lnTo>
                <a:lnTo>
                  <a:pt x="5635" y="507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6" name="Shape 4576"/>
          <p:cNvSpPr/>
          <p:nvPr/>
        </p:nvSpPr>
        <p:spPr>
          <a:xfrm>
            <a:off x="2656986" y="2967751"/>
            <a:ext cx="32701" cy="36962"/>
          </a:xfrm>
          <a:custGeom>
            <a:avLst/>
            <a:gdLst/>
            <a:ahLst/>
            <a:cxnLst>
              <a:cxn ang="0">
                <a:pos x="wd2" y="hd2"/>
              </a:cxn>
              <a:cxn ang="5400000">
                <a:pos x="wd2" y="hd2"/>
              </a:cxn>
              <a:cxn ang="10800000">
                <a:pos x="wd2" y="hd2"/>
              </a:cxn>
              <a:cxn ang="16200000">
                <a:pos x="wd2" y="hd2"/>
              </a:cxn>
            </a:cxnLst>
            <a:rect l="0" t="0" r="r" b="b"/>
            <a:pathLst>
              <a:path w="21600" h="21600" extrusionOk="0">
                <a:moveTo>
                  <a:pt x="8398" y="0"/>
                </a:moveTo>
                <a:lnTo>
                  <a:pt x="0" y="5655"/>
                </a:lnTo>
                <a:lnTo>
                  <a:pt x="5415" y="16702"/>
                </a:lnTo>
                <a:lnTo>
                  <a:pt x="21600" y="21600"/>
                </a:lnTo>
                <a:lnTo>
                  <a:pt x="20651" y="7800"/>
                </a:lnTo>
                <a:lnTo>
                  <a:pt x="839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7" name="Shape 4577"/>
          <p:cNvSpPr/>
          <p:nvPr/>
        </p:nvSpPr>
        <p:spPr>
          <a:xfrm>
            <a:off x="2851926" y="2791017"/>
            <a:ext cx="24744" cy="45395"/>
          </a:xfrm>
          <a:custGeom>
            <a:avLst/>
            <a:gdLst/>
            <a:ahLst/>
            <a:cxnLst>
              <a:cxn ang="0">
                <a:pos x="wd2" y="hd2"/>
              </a:cxn>
              <a:cxn ang="5400000">
                <a:pos x="wd2" y="hd2"/>
              </a:cxn>
              <a:cxn ang="10800000">
                <a:pos x="wd2" y="hd2"/>
              </a:cxn>
              <a:cxn ang="16200000">
                <a:pos x="wd2" y="hd2"/>
              </a:cxn>
            </a:cxnLst>
            <a:rect l="0" t="0" r="r" b="b"/>
            <a:pathLst>
              <a:path w="21600" h="21600" extrusionOk="0">
                <a:moveTo>
                  <a:pt x="0" y="21167"/>
                </a:moveTo>
                <a:lnTo>
                  <a:pt x="16486" y="21600"/>
                </a:lnTo>
                <a:lnTo>
                  <a:pt x="21600" y="14438"/>
                </a:lnTo>
                <a:lnTo>
                  <a:pt x="19278" y="4628"/>
                </a:lnTo>
                <a:lnTo>
                  <a:pt x="8736" y="0"/>
                </a:lnTo>
                <a:lnTo>
                  <a:pt x="0" y="21167"/>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8" name="Shape 4578"/>
          <p:cNvSpPr/>
          <p:nvPr/>
        </p:nvSpPr>
        <p:spPr>
          <a:xfrm>
            <a:off x="2710965" y="3026667"/>
            <a:ext cx="189452" cy="265423"/>
          </a:xfrm>
          <a:custGeom>
            <a:avLst/>
            <a:gdLst/>
            <a:ahLst/>
            <a:cxnLst>
              <a:cxn ang="0">
                <a:pos x="wd2" y="hd2"/>
              </a:cxn>
              <a:cxn ang="5400000">
                <a:pos x="wd2" y="hd2"/>
              </a:cxn>
              <a:cxn ang="10800000">
                <a:pos x="wd2" y="hd2"/>
              </a:cxn>
              <a:cxn ang="16200000">
                <a:pos x="wd2" y="hd2"/>
              </a:cxn>
            </a:cxnLst>
            <a:rect l="0" t="0" r="r" b="b"/>
            <a:pathLst>
              <a:path w="21600" h="21600" extrusionOk="0">
                <a:moveTo>
                  <a:pt x="4031" y="12143"/>
                </a:moveTo>
                <a:lnTo>
                  <a:pt x="6585" y="13153"/>
                </a:lnTo>
                <a:lnTo>
                  <a:pt x="7782" y="12282"/>
                </a:lnTo>
                <a:lnTo>
                  <a:pt x="5732" y="10481"/>
                </a:lnTo>
                <a:lnTo>
                  <a:pt x="5132" y="8558"/>
                </a:lnTo>
                <a:lnTo>
                  <a:pt x="7558" y="7826"/>
                </a:lnTo>
                <a:lnTo>
                  <a:pt x="7691" y="6638"/>
                </a:lnTo>
                <a:lnTo>
                  <a:pt x="5944" y="5360"/>
                </a:lnTo>
                <a:lnTo>
                  <a:pt x="6302" y="4105"/>
                </a:lnTo>
                <a:lnTo>
                  <a:pt x="8140" y="2870"/>
                </a:lnTo>
                <a:lnTo>
                  <a:pt x="9723" y="1422"/>
                </a:lnTo>
                <a:lnTo>
                  <a:pt x="11986" y="0"/>
                </a:lnTo>
                <a:lnTo>
                  <a:pt x="14121" y="1460"/>
                </a:lnTo>
                <a:lnTo>
                  <a:pt x="13963" y="2885"/>
                </a:lnTo>
                <a:lnTo>
                  <a:pt x="12708" y="4347"/>
                </a:lnTo>
                <a:lnTo>
                  <a:pt x="13793" y="5478"/>
                </a:lnTo>
                <a:lnTo>
                  <a:pt x="12993" y="7193"/>
                </a:lnTo>
                <a:lnTo>
                  <a:pt x="10548" y="8604"/>
                </a:lnTo>
                <a:lnTo>
                  <a:pt x="12981" y="9430"/>
                </a:lnTo>
                <a:lnTo>
                  <a:pt x="13442" y="10689"/>
                </a:lnTo>
                <a:lnTo>
                  <a:pt x="12277" y="11675"/>
                </a:lnTo>
                <a:lnTo>
                  <a:pt x="14831" y="12564"/>
                </a:lnTo>
                <a:lnTo>
                  <a:pt x="16875" y="12389"/>
                </a:lnTo>
                <a:lnTo>
                  <a:pt x="15935" y="10908"/>
                </a:lnTo>
                <a:lnTo>
                  <a:pt x="18215" y="10206"/>
                </a:lnTo>
                <a:lnTo>
                  <a:pt x="20084" y="11239"/>
                </a:lnTo>
                <a:lnTo>
                  <a:pt x="21600" y="12517"/>
                </a:lnTo>
                <a:lnTo>
                  <a:pt x="20029" y="15090"/>
                </a:lnTo>
                <a:lnTo>
                  <a:pt x="17439" y="17032"/>
                </a:lnTo>
                <a:lnTo>
                  <a:pt x="15267" y="19940"/>
                </a:lnTo>
                <a:lnTo>
                  <a:pt x="13066" y="21436"/>
                </a:lnTo>
                <a:lnTo>
                  <a:pt x="10554" y="21600"/>
                </a:lnTo>
                <a:lnTo>
                  <a:pt x="9899" y="19799"/>
                </a:lnTo>
                <a:lnTo>
                  <a:pt x="8644" y="19250"/>
                </a:lnTo>
                <a:lnTo>
                  <a:pt x="7667" y="20439"/>
                </a:lnTo>
                <a:lnTo>
                  <a:pt x="5902" y="19390"/>
                </a:lnTo>
                <a:lnTo>
                  <a:pt x="0" y="19484"/>
                </a:lnTo>
                <a:lnTo>
                  <a:pt x="4031" y="1214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79" name="Shape 4579"/>
          <p:cNvSpPr/>
          <p:nvPr/>
        </p:nvSpPr>
        <p:spPr>
          <a:xfrm>
            <a:off x="2890510" y="3246675"/>
            <a:ext cx="36749" cy="44409"/>
          </a:xfrm>
          <a:custGeom>
            <a:avLst/>
            <a:gdLst/>
            <a:ahLst/>
            <a:cxnLst>
              <a:cxn ang="0">
                <a:pos x="wd2" y="hd2"/>
              </a:cxn>
              <a:cxn ang="5400000">
                <a:pos x="wd2" y="hd2"/>
              </a:cxn>
              <a:cxn ang="10800000">
                <a:pos x="wd2" y="hd2"/>
              </a:cxn>
              <a:cxn ang="16200000">
                <a:pos x="wd2" y="hd2"/>
              </a:cxn>
            </a:cxnLst>
            <a:rect l="0" t="0" r="r" b="b"/>
            <a:pathLst>
              <a:path w="21600" h="21600" extrusionOk="0">
                <a:moveTo>
                  <a:pt x="8937" y="0"/>
                </a:moveTo>
                <a:lnTo>
                  <a:pt x="2589" y="6593"/>
                </a:lnTo>
                <a:lnTo>
                  <a:pt x="0" y="12772"/>
                </a:lnTo>
                <a:lnTo>
                  <a:pt x="5809" y="21600"/>
                </a:lnTo>
                <a:lnTo>
                  <a:pt x="17973" y="20948"/>
                </a:lnTo>
                <a:lnTo>
                  <a:pt x="21600" y="10441"/>
                </a:lnTo>
                <a:lnTo>
                  <a:pt x="8937"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0" name="Shape 4580"/>
          <p:cNvSpPr/>
          <p:nvPr/>
        </p:nvSpPr>
        <p:spPr>
          <a:xfrm>
            <a:off x="2988491" y="2746205"/>
            <a:ext cx="139571" cy="224558"/>
          </a:xfrm>
          <a:custGeom>
            <a:avLst/>
            <a:gdLst/>
            <a:ahLst/>
            <a:cxnLst>
              <a:cxn ang="0">
                <a:pos x="wd2" y="hd2"/>
              </a:cxn>
              <a:cxn ang="5400000">
                <a:pos x="wd2" y="hd2"/>
              </a:cxn>
              <a:cxn ang="10800000">
                <a:pos x="wd2" y="hd2"/>
              </a:cxn>
              <a:cxn ang="16200000">
                <a:pos x="wd2" y="hd2"/>
              </a:cxn>
            </a:cxnLst>
            <a:rect l="0" t="0" r="r" b="b"/>
            <a:pathLst>
              <a:path w="21600" h="21600" extrusionOk="0">
                <a:moveTo>
                  <a:pt x="2865" y="162"/>
                </a:moveTo>
                <a:lnTo>
                  <a:pt x="659" y="1761"/>
                </a:lnTo>
                <a:lnTo>
                  <a:pt x="1331" y="4234"/>
                </a:lnTo>
                <a:lnTo>
                  <a:pt x="3260" y="5727"/>
                </a:lnTo>
                <a:lnTo>
                  <a:pt x="5615" y="5972"/>
                </a:lnTo>
                <a:lnTo>
                  <a:pt x="6512" y="8068"/>
                </a:lnTo>
                <a:lnTo>
                  <a:pt x="6092" y="9855"/>
                </a:lnTo>
                <a:lnTo>
                  <a:pt x="4042" y="10477"/>
                </a:lnTo>
                <a:lnTo>
                  <a:pt x="1325" y="9819"/>
                </a:lnTo>
                <a:lnTo>
                  <a:pt x="0" y="12113"/>
                </a:lnTo>
                <a:lnTo>
                  <a:pt x="2577" y="13459"/>
                </a:lnTo>
                <a:lnTo>
                  <a:pt x="6252" y="13735"/>
                </a:lnTo>
                <a:lnTo>
                  <a:pt x="10493" y="15163"/>
                </a:lnTo>
                <a:lnTo>
                  <a:pt x="13012" y="17034"/>
                </a:lnTo>
                <a:lnTo>
                  <a:pt x="13745" y="19628"/>
                </a:lnTo>
                <a:lnTo>
                  <a:pt x="18595" y="21600"/>
                </a:lnTo>
                <a:lnTo>
                  <a:pt x="21600" y="19591"/>
                </a:lnTo>
                <a:lnTo>
                  <a:pt x="21452" y="17407"/>
                </a:lnTo>
                <a:lnTo>
                  <a:pt x="20925" y="15131"/>
                </a:lnTo>
                <a:lnTo>
                  <a:pt x="19813" y="12201"/>
                </a:lnTo>
                <a:lnTo>
                  <a:pt x="19937" y="10952"/>
                </a:lnTo>
                <a:lnTo>
                  <a:pt x="18727" y="9487"/>
                </a:lnTo>
                <a:lnTo>
                  <a:pt x="16075" y="9040"/>
                </a:lnTo>
                <a:lnTo>
                  <a:pt x="16544" y="6372"/>
                </a:lnTo>
                <a:lnTo>
                  <a:pt x="14873" y="5543"/>
                </a:lnTo>
                <a:lnTo>
                  <a:pt x="11942" y="6538"/>
                </a:lnTo>
                <a:lnTo>
                  <a:pt x="9884" y="6460"/>
                </a:lnTo>
                <a:lnTo>
                  <a:pt x="10271" y="4456"/>
                </a:lnTo>
                <a:lnTo>
                  <a:pt x="10765" y="2815"/>
                </a:lnTo>
                <a:lnTo>
                  <a:pt x="8114" y="1120"/>
                </a:lnTo>
                <a:lnTo>
                  <a:pt x="5964" y="0"/>
                </a:lnTo>
                <a:lnTo>
                  <a:pt x="2865" y="16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1" name="Shape 4581"/>
          <p:cNvSpPr/>
          <p:nvPr/>
        </p:nvSpPr>
        <p:spPr>
          <a:xfrm>
            <a:off x="2925982" y="2950510"/>
            <a:ext cx="36518" cy="82831"/>
          </a:xfrm>
          <a:custGeom>
            <a:avLst/>
            <a:gdLst/>
            <a:ahLst/>
            <a:cxnLst>
              <a:cxn ang="0">
                <a:pos x="wd2" y="hd2"/>
              </a:cxn>
              <a:cxn ang="5400000">
                <a:pos x="wd2" y="hd2"/>
              </a:cxn>
              <a:cxn ang="10800000">
                <a:pos x="wd2" y="hd2"/>
              </a:cxn>
              <a:cxn ang="16200000">
                <a:pos x="wd2" y="hd2"/>
              </a:cxn>
            </a:cxnLst>
            <a:rect l="0" t="0" r="r" b="b"/>
            <a:pathLst>
              <a:path w="21600" h="21600" extrusionOk="0">
                <a:moveTo>
                  <a:pt x="9849" y="0"/>
                </a:moveTo>
                <a:lnTo>
                  <a:pt x="0" y="3910"/>
                </a:lnTo>
                <a:lnTo>
                  <a:pt x="1749" y="11382"/>
                </a:lnTo>
                <a:lnTo>
                  <a:pt x="8287" y="18964"/>
                </a:lnTo>
                <a:lnTo>
                  <a:pt x="19397" y="21600"/>
                </a:lnTo>
                <a:lnTo>
                  <a:pt x="21600" y="16354"/>
                </a:lnTo>
                <a:lnTo>
                  <a:pt x="13385" y="6811"/>
                </a:lnTo>
                <a:lnTo>
                  <a:pt x="9849"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2" name="Shape 4582"/>
          <p:cNvSpPr/>
          <p:nvPr/>
        </p:nvSpPr>
        <p:spPr>
          <a:xfrm>
            <a:off x="3020785" y="2943802"/>
            <a:ext cx="38461" cy="35854"/>
          </a:xfrm>
          <a:custGeom>
            <a:avLst/>
            <a:gdLst/>
            <a:ahLst/>
            <a:cxnLst>
              <a:cxn ang="0">
                <a:pos x="wd2" y="hd2"/>
              </a:cxn>
              <a:cxn ang="5400000">
                <a:pos x="wd2" y="hd2"/>
              </a:cxn>
              <a:cxn ang="10800000">
                <a:pos x="wd2" y="hd2"/>
              </a:cxn>
              <a:cxn ang="16200000">
                <a:pos x="wd2" y="hd2"/>
              </a:cxn>
            </a:cxnLst>
            <a:rect l="0" t="0" r="r" b="b"/>
            <a:pathLst>
              <a:path w="21600" h="21600" extrusionOk="0">
                <a:moveTo>
                  <a:pt x="2958" y="0"/>
                </a:moveTo>
                <a:lnTo>
                  <a:pt x="0" y="9178"/>
                </a:lnTo>
                <a:lnTo>
                  <a:pt x="7352" y="16694"/>
                </a:lnTo>
                <a:lnTo>
                  <a:pt x="18254" y="21600"/>
                </a:lnTo>
                <a:lnTo>
                  <a:pt x="21600" y="14471"/>
                </a:lnTo>
                <a:lnTo>
                  <a:pt x="20076" y="3475"/>
                </a:lnTo>
                <a:lnTo>
                  <a:pt x="295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3" name="Shape 4583"/>
          <p:cNvSpPr/>
          <p:nvPr/>
        </p:nvSpPr>
        <p:spPr>
          <a:xfrm>
            <a:off x="3160810" y="2840428"/>
            <a:ext cx="75788" cy="127689"/>
          </a:xfrm>
          <a:custGeom>
            <a:avLst/>
            <a:gdLst/>
            <a:ahLst/>
            <a:cxnLst>
              <a:cxn ang="0">
                <a:pos x="wd2" y="hd2"/>
              </a:cxn>
              <a:cxn ang="5400000">
                <a:pos x="wd2" y="hd2"/>
              </a:cxn>
              <a:cxn ang="10800000">
                <a:pos x="wd2" y="hd2"/>
              </a:cxn>
              <a:cxn ang="16200000">
                <a:pos x="wd2" y="hd2"/>
              </a:cxn>
            </a:cxnLst>
            <a:rect l="0" t="0" r="r" b="b"/>
            <a:pathLst>
              <a:path w="21600" h="21600" extrusionOk="0">
                <a:moveTo>
                  <a:pt x="1122" y="2132"/>
                </a:moveTo>
                <a:lnTo>
                  <a:pt x="819" y="6248"/>
                </a:lnTo>
                <a:lnTo>
                  <a:pt x="0" y="10158"/>
                </a:lnTo>
                <a:lnTo>
                  <a:pt x="1931" y="15311"/>
                </a:lnTo>
                <a:lnTo>
                  <a:pt x="5498" y="20635"/>
                </a:lnTo>
                <a:lnTo>
                  <a:pt x="13185" y="21600"/>
                </a:lnTo>
                <a:lnTo>
                  <a:pt x="18371" y="20344"/>
                </a:lnTo>
                <a:lnTo>
                  <a:pt x="20584" y="17200"/>
                </a:lnTo>
                <a:lnTo>
                  <a:pt x="19811" y="14040"/>
                </a:lnTo>
                <a:lnTo>
                  <a:pt x="21600" y="10653"/>
                </a:lnTo>
                <a:lnTo>
                  <a:pt x="17188" y="7906"/>
                </a:lnTo>
                <a:lnTo>
                  <a:pt x="12973" y="4802"/>
                </a:lnTo>
                <a:lnTo>
                  <a:pt x="9486" y="1481"/>
                </a:lnTo>
                <a:lnTo>
                  <a:pt x="5254" y="0"/>
                </a:lnTo>
                <a:lnTo>
                  <a:pt x="1122" y="213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4" name="Shape 4584"/>
          <p:cNvSpPr/>
          <p:nvPr/>
        </p:nvSpPr>
        <p:spPr>
          <a:xfrm>
            <a:off x="3137031" y="2665168"/>
            <a:ext cx="35653" cy="53866"/>
          </a:xfrm>
          <a:custGeom>
            <a:avLst/>
            <a:gdLst/>
            <a:ahLst/>
            <a:cxnLst>
              <a:cxn ang="0">
                <a:pos x="wd2" y="hd2"/>
              </a:cxn>
              <a:cxn ang="5400000">
                <a:pos x="wd2" y="hd2"/>
              </a:cxn>
              <a:cxn ang="10800000">
                <a:pos x="wd2" y="hd2"/>
              </a:cxn>
              <a:cxn ang="16200000">
                <a:pos x="wd2" y="hd2"/>
              </a:cxn>
            </a:cxnLst>
            <a:rect l="0" t="0" r="r" b="b"/>
            <a:pathLst>
              <a:path w="21600" h="21600" extrusionOk="0">
                <a:moveTo>
                  <a:pt x="4383" y="0"/>
                </a:moveTo>
                <a:lnTo>
                  <a:pt x="0" y="10160"/>
                </a:lnTo>
                <a:lnTo>
                  <a:pt x="3132" y="15530"/>
                </a:lnTo>
                <a:lnTo>
                  <a:pt x="13317" y="21600"/>
                </a:lnTo>
                <a:lnTo>
                  <a:pt x="21600" y="19314"/>
                </a:lnTo>
                <a:lnTo>
                  <a:pt x="21084" y="7001"/>
                </a:lnTo>
                <a:lnTo>
                  <a:pt x="15347" y="1298"/>
                </a:lnTo>
                <a:lnTo>
                  <a:pt x="438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5" name="Shape 4585"/>
          <p:cNvSpPr/>
          <p:nvPr/>
        </p:nvSpPr>
        <p:spPr>
          <a:xfrm>
            <a:off x="3195386" y="2986960"/>
            <a:ext cx="86490" cy="50243"/>
          </a:xfrm>
          <a:custGeom>
            <a:avLst/>
            <a:gdLst/>
            <a:ahLst/>
            <a:cxnLst>
              <a:cxn ang="0">
                <a:pos x="wd2" y="hd2"/>
              </a:cxn>
              <a:cxn ang="5400000">
                <a:pos x="wd2" y="hd2"/>
              </a:cxn>
              <a:cxn ang="10800000">
                <a:pos x="wd2" y="hd2"/>
              </a:cxn>
              <a:cxn ang="16200000">
                <a:pos x="wd2" y="hd2"/>
              </a:cxn>
            </a:cxnLst>
            <a:rect l="0" t="0" r="r" b="b"/>
            <a:pathLst>
              <a:path w="21600" h="21600" extrusionOk="0">
                <a:moveTo>
                  <a:pt x="14284" y="0"/>
                </a:moveTo>
                <a:lnTo>
                  <a:pt x="8013" y="125"/>
                </a:lnTo>
                <a:lnTo>
                  <a:pt x="3045" y="2767"/>
                </a:lnTo>
                <a:lnTo>
                  <a:pt x="0" y="8728"/>
                </a:lnTo>
                <a:lnTo>
                  <a:pt x="2931" y="17336"/>
                </a:lnTo>
                <a:lnTo>
                  <a:pt x="7410" y="21600"/>
                </a:lnTo>
                <a:lnTo>
                  <a:pt x="12113" y="16080"/>
                </a:lnTo>
                <a:lnTo>
                  <a:pt x="18212" y="20631"/>
                </a:lnTo>
                <a:lnTo>
                  <a:pt x="21600" y="13321"/>
                </a:lnTo>
                <a:lnTo>
                  <a:pt x="20072" y="3807"/>
                </a:lnTo>
                <a:lnTo>
                  <a:pt x="14284"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6" name="Shape 4586"/>
          <p:cNvSpPr/>
          <p:nvPr/>
        </p:nvSpPr>
        <p:spPr>
          <a:xfrm>
            <a:off x="2924559" y="3093029"/>
            <a:ext cx="221058" cy="243411"/>
          </a:xfrm>
          <a:custGeom>
            <a:avLst/>
            <a:gdLst/>
            <a:ahLst/>
            <a:cxnLst>
              <a:cxn ang="0">
                <a:pos x="wd2" y="hd2"/>
              </a:cxn>
              <a:cxn ang="5400000">
                <a:pos x="wd2" y="hd2"/>
              </a:cxn>
              <a:cxn ang="10800000">
                <a:pos x="wd2" y="hd2"/>
              </a:cxn>
              <a:cxn ang="16200000">
                <a:pos x="wd2" y="hd2"/>
              </a:cxn>
            </a:cxnLst>
            <a:rect l="0" t="0" r="r" b="b"/>
            <a:pathLst>
              <a:path w="21600" h="21600" extrusionOk="0">
                <a:moveTo>
                  <a:pt x="13395" y="2332"/>
                </a:moveTo>
                <a:lnTo>
                  <a:pt x="15287" y="2230"/>
                </a:lnTo>
                <a:lnTo>
                  <a:pt x="15949" y="4019"/>
                </a:lnTo>
                <a:lnTo>
                  <a:pt x="17192" y="5078"/>
                </a:lnTo>
                <a:lnTo>
                  <a:pt x="17472" y="2910"/>
                </a:lnTo>
                <a:lnTo>
                  <a:pt x="19682" y="3327"/>
                </a:lnTo>
                <a:lnTo>
                  <a:pt x="20815" y="5231"/>
                </a:lnTo>
                <a:lnTo>
                  <a:pt x="21600" y="7471"/>
                </a:lnTo>
                <a:lnTo>
                  <a:pt x="20825" y="9613"/>
                </a:lnTo>
                <a:lnTo>
                  <a:pt x="19682" y="11921"/>
                </a:lnTo>
                <a:lnTo>
                  <a:pt x="20202" y="13609"/>
                </a:lnTo>
                <a:lnTo>
                  <a:pt x="21210" y="15496"/>
                </a:lnTo>
                <a:lnTo>
                  <a:pt x="20659" y="17842"/>
                </a:lnTo>
                <a:lnTo>
                  <a:pt x="19219" y="16427"/>
                </a:lnTo>
                <a:lnTo>
                  <a:pt x="18424" y="17736"/>
                </a:lnTo>
                <a:lnTo>
                  <a:pt x="19032" y="19232"/>
                </a:lnTo>
                <a:lnTo>
                  <a:pt x="19043" y="20618"/>
                </a:lnTo>
                <a:lnTo>
                  <a:pt x="17597" y="20508"/>
                </a:lnTo>
                <a:lnTo>
                  <a:pt x="16563" y="21600"/>
                </a:lnTo>
                <a:lnTo>
                  <a:pt x="14821" y="21086"/>
                </a:lnTo>
                <a:lnTo>
                  <a:pt x="13397" y="20023"/>
                </a:lnTo>
                <a:lnTo>
                  <a:pt x="11848" y="20648"/>
                </a:lnTo>
                <a:lnTo>
                  <a:pt x="10221" y="19441"/>
                </a:lnTo>
                <a:lnTo>
                  <a:pt x="11995" y="18255"/>
                </a:lnTo>
                <a:lnTo>
                  <a:pt x="11123" y="16950"/>
                </a:lnTo>
                <a:lnTo>
                  <a:pt x="10619" y="15798"/>
                </a:lnTo>
                <a:lnTo>
                  <a:pt x="13296" y="14586"/>
                </a:lnTo>
                <a:lnTo>
                  <a:pt x="14570" y="12822"/>
                </a:lnTo>
                <a:lnTo>
                  <a:pt x="10286" y="13154"/>
                </a:lnTo>
                <a:lnTo>
                  <a:pt x="7666" y="13252"/>
                </a:lnTo>
                <a:lnTo>
                  <a:pt x="4412" y="13286"/>
                </a:lnTo>
                <a:lnTo>
                  <a:pt x="4039" y="12121"/>
                </a:lnTo>
                <a:lnTo>
                  <a:pt x="6343" y="10939"/>
                </a:lnTo>
                <a:lnTo>
                  <a:pt x="5428" y="10370"/>
                </a:lnTo>
                <a:lnTo>
                  <a:pt x="3672" y="10629"/>
                </a:lnTo>
                <a:lnTo>
                  <a:pt x="3579" y="9469"/>
                </a:lnTo>
                <a:lnTo>
                  <a:pt x="4725" y="8912"/>
                </a:lnTo>
                <a:lnTo>
                  <a:pt x="3150" y="8402"/>
                </a:lnTo>
                <a:lnTo>
                  <a:pt x="1516" y="8559"/>
                </a:lnTo>
                <a:lnTo>
                  <a:pt x="2179" y="7250"/>
                </a:lnTo>
                <a:lnTo>
                  <a:pt x="3743" y="7229"/>
                </a:lnTo>
                <a:lnTo>
                  <a:pt x="0" y="6119"/>
                </a:lnTo>
                <a:lnTo>
                  <a:pt x="1570" y="4997"/>
                </a:lnTo>
                <a:lnTo>
                  <a:pt x="3365" y="4614"/>
                </a:lnTo>
                <a:cubicBezTo>
                  <a:pt x="3378" y="4413"/>
                  <a:pt x="3391" y="4211"/>
                  <a:pt x="3404" y="4009"/>
                </a:cubicBezTo>
                <a:cubicBezTo>
                  <a:pt x="3417" y="3807"/>
                  <a:pt x="3430" y="3605"/>
                  <a:pt x="3443" y="3403"/>
                </a:cubicBezTo>
                <a:lnTo>
                  <a:pt x="1447" y="2642"/>
                </a:lnTo>
                <a:lnTo>
                  <a:pt x="1473" y="997"/>
                </a:lnTo>
                <a:lnTo>
                  <a:pt x="3006" y="0"/>
                </a:lnTo>
                <a:lnTo>
                  <a:pt x="4800" y="1278"/>
                </a:lnTo>
                <a:lnTo>
                  <a:pt x="5471" y="3222"/>
                </a:lnTo>
                <a:lnTo>
                  <a:pt x="5413" y="5742"/>
                </a:lnTo>
                <a:lnTo>
                  <a:pt x="6614" y="6576"/>
                </a:lnTo>
                <a:lnTo>
                  <a:pt x="6453" y="7966"/>
                </a:lnTo>
                <a:lnTo>
                  <a:pt x="6676" y="9411"/>
                </a:lnTo>
                <a:lnTo>
                  <a:pt x="8600" y="10796"/>
                </a:lnTo>
                <a:lnTo>
                  <a:pt x="8906" y="9160"/>
                </a:lnTo>
                <a:lnTo>
                  <a:pt x="8371" y="7634"/>
                </a:lnTo>
                <a:lnTo>
                  <a:pt x="9307" y="6329"/>
                </a:lnTo>
                <a:lnTo>
                  <a:pt x="8392" y="4990"/>
                </a:lnTo>
                <a:lnTo>
                  <a:pt x="8657" y="4025"/>
                </a:lnTo>
                <a:lnTo>
                  <a:pt x="10128" y="4025"/>
                </a:lnTo>
                <a:lnTo>
                  <a:pt x="11127" y="5449"/>
                </a:lnTo>
                <a:lnTo>
                  <a:pt x="11215" y="7034"/>
                </a:lnTo>
                <a:lnTo>
                  <a:pt x="12275" y="8756"/>
                </a:lnTo>
                <a:lnTo>
                  <a:pt x="13325" y="9721"/>
                </a:lnTo>
                <a:lnTo>
                  <a:pt x="14417" y="8297"/>
                </a:lnTo>
                <a:lnTo>
                  <a:pt x="13341" y="7192"/>
                </a:lnTo>
                <a:lnTo>
                  <a:pt x="13959" y="6006"/>
                </a:lnTo>
                <a:lnTo>
                  <a:pt x="13237" y="5113"/>
                </a:lnTo>
                <a:lnTo>
                  <a:pt x="12379" y="3387"/>
                </a:lnTo>
                <a:lnTo>
                  <a:pt x="13395" y="233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7" name="Shape 4587"/>
          <p:cNvSpPr/>
          <p:nvPr/>
        </p:nvSpPr>
        <p:spPr>
          <a:xfrm>
            <a:off x="3172567" y="3081516"/>
            <a:ext cx="540420" cy="336868"/>
          </a:xfrm>
          <a:custGeom>
            <a:avLst/>
            <a:gdLst/>
            <a:ahLst/>
            <a:cxnLst>
              <a:cxn ang="0">
                <a:pos x="wd2" y="hd2"/>
              </a:cxn>
              <a:cxn ang="5400000">
                <a:pos x="wd2" y="hd2"/>
              </a:cxn>
              <a:cxn ang="10800000">
                <a:pos x="wd2" y="hd2"/>
              </a:cxn>
              <a:cxn ang="16200000">
                <a:pos x="wd2" y="hd2"/>
              </a:cxn>
            </a:cxnLst>
            <a:rect l="0" t="0" r="r" b="b"/>
            <a:pathLst>
              <a:path w="21600" h="21600" extrusionOk="0">
                <a:moveTo>
                  <a:pt x="698" y="0"/>
                </a:moveTo>
                <a:lnTo>
                  <a:pt x="0" y="544"/>
                </a:lnTo>
                <a:lnTo>
                  <a:pt x="514" y="2092"/>
                </a:lnTo>
                <a:lnTo>
                  <a:pt x="337" y="2783"/>
                </a:lnTo>
                <a:lnTo>
                  <a:pt x="1233" y="5025"/>
                </a:lnTo>
                <a:lnTo>
                  <a:pt x="2097" y="6476"/>
                </a:lnTo>
                <a:lnTo>
                  <a:pt x="3584" y="6283"/>
                </a:lnTo>
                <a:lnTo>
                  <a:pt x="4407" y="7269"/>
                </a:lnTo>
                <a:lnTo>
                  <a:pt x="4806" y="8814"/>
                </a:lnTo>
                <a:lnTo>
                  <a:pt x="5108" y="10810"/>
                </a:lnTo>
                <a:lnTo>
                  <a:pt x="5200" y="13071"/>
                </a:lnTo>
                <a:lnTo>
                  <a:pt x="4711" y="15122"/>
                </a:lnTo>
                <a:lnTo>
                  <a:pt x="5217" y="16790"/>
                </a:lnTo>
                <a:lnTo>
                  <a:pt x="5325" y="18550"/>
                </a:lnTo>
                <a:lnTo>
                  <a:pt x="5510" y="20350"/>
                </a:lnTo>
                <a:lnTo>
                  <a:pt x="6278" y="20067"/>
                </a:lnTo>
                <a:lnTo>
                  <a:pt x="7133" y="19680"/>
                </a:lnTo>
                <a:lnTo>
                  <a:pt x="7675" y="20786"/>
                </a:lnTo>
                <a:lnTo>
                  <a:pt x="8410" y="20817"/>
                </a:lnTo>
                <a:lnTo>
                  <a:pt x="9010" y="20135"/>
                </a:lnTo>
                <a:lnTo>
                  <a:pt x="9527" y="18541"/>
                </a:lnTo>
                <a:lnTo>
                  <a:pt x="10284" y="19256"/>
                </a:lnTo>
                <a:lnTo>
                  <a:pt x="9788" y="20583"/>
                </a:lnTo>
                <a:lnTo>
                  <a:pt x="10497" y="21394"/>
                </a:lnTo>
                <a:lnTo>
                  <a:pt x="11462" y="21016"/>
                </a:lnTo>
                <a:lnTo>
                  <a:pt x="12240" y="21600"/>
                </a:lnTo>
                <a:lnTo>
                  <a:pt x="12829" y="20626"/>
                </a:lnTo>
                <a:lnTo>
                  <a:pt x="13886" y="21339"/>
                </a:lnTo>
                <a:lnTo>
                  <a:pt x="14413" y="20359"/>
                </a:lnTo>
                <a:lnTo>
                  <a:pt x="15498" y="20847"/>
                </a:lnTo>
                <a:lnTo>
                  <a:pt x="16569" y="19929"/>
                </a:lnTo>
                <a:lnTo>
                  <a:pt x="16910" y="19241"/>
                </a:lnTo>
                <a:lnTo>
                  <a:pt x="16954" y="18280"/>
                </a:lnTo>
                <a:lnTo>
                  <a:pt x="17971" y="19923"/>
                </a:lnTo>
                <a:lnTo>
                  <a:pt x="19162" y="20482"/>
                </a:lnTo>
                <a:lnTo>
                  <a:pt x="19657" y="19717"/>
                </a:lnTo>
                <a:lnTo>
                  <a:pt x="20444" y="18731"/>
                </a:lnTo>
                <a:lnTo>
                  <a:pt x="21139" y="18424"/>
                </a:lnTo>
                <a:lnTo>
                  <a:pt x="20773" y="17033"/>
                </a:lnTo>
                <a:lnTo>
                  <a:pt x="21600" y="16305"/>
                </a:lnTo>
                <a:lnTo>
                  <a:pt x="21083" y="15319"/>
                </a:lnTo>
                <a:lnTo>
                  <a:pt x="20452" y="14729"/>
                </a:lnTo>
                <a:lnTo>
                  <a:pt x="21264" y="13544"/>
                </a:lnTo>
                <a:lnTo>
                  <a:pt x="20796" y="12315"/>
                </a:lnTo>
                <a:lnTo>
                  <a:pt x="20090" y="11790"/>
                </a:lnTo>
                <a:lnTo>
                  <a:pt x="19807" y="10847"/>
                </a:lnTo>
                <a:lnTo>
                  <a:pt x="19163" y="10647"/>
                </a:lnTo>
                <a:lnTo>
                  <a:pt x="18551" y="10319"/>
                </a:lnTo>
                <a:lnTo>
                  <a:pt x="17613" y="9913"/>
                </a:lnTo>
                <a:lnTo>
                  <a:pt x="16705" y="10227"/>
                </a:lnTo>
                <a:lnTo>
                  <a:pt x="15612" y="10911"/>
                </a:lnTo>
                <a:lnTo>
                  <a:pt x="14819" y="10789"/>
                </a:lnTo>
                <a:lnTo>
                  <a:pt x="14164" y="11572"/>
                </a:lnTo>
                <a:lnTo>
                  <a:pt x="13226" y="12220"/>
                </a:lnTo>
                <a:lnTo>
                  <a:pt x="12835" y="13098"/>
                </a:lnTo>
                <a:lnTo>
                  <a:pt x="11719" y="12628"/>
                </a:lnTo>
                <a:lnTo>
                  <a:pt x="11076" y="12509"/>
                </a:lnTo>
                <a:lnTo>
                  <a:pt x="10747" y="13494"/>
                </a:lnTo>
                <a:lnTo>
                  <a:pt x="9971" y="13141"/>
                </a:lnTo>
                <a:lnTo>
                  <a:pt x="9573" y="12429"/>
                </a:lnTo>
                <a:lnTo>
                  <a:pt x="8978" y="13427"/>
                </a:lnTo>
                <a:lnTo>
                  <a:pt x="8363" y="12383"/>
                </a:lnTo>
                <a:lnTo>
                  <a:pt x="8682" y="11685"/>
                </a:lnTo>
                <a:lnTo>
                  <a:pt x="8180" y="10592"/>
                </a:lnTo>
                <a:lnTo>
                  <a:pt x="7655" y="10088"/>
                </a:lnTo>
                <a:lnTo>
                  <a:pt x="7126" y="10011"/>
                </a:lnTo>
                <a:lnTo>
                  <a:pt x="6277" y="7607"/>
                </a:lnTo>
                <a:lnTo>
                  <a:pt x="7534" y="7465"/>
                </a:lnTo>
                <a:lnTo>
                  <a:pt x="8535" y="7475"/>
                </a:lnTo>
                <a:lnTo>
                  <a:pt x="8210" y="6252"/>
                </a:lnTo>
                <a:lnTo>
                  <a:pt x="7230" y="5754"/>
                </a:lnTo>
                <a:lnTo>
                  <a:pt x="6607" y="5266"/>
                </a:lnTo>
                <a:lnTo>
                  <a:pt x="7209" y="4698"/>
                </a:lnTo>
                <a:lnTo>
                  <a:pt x="6413" y="3574"/>
                </a:lnTo>
                <a:lnTo>
                  <a:pt x="5550" y="3586"/>
                </a:lnTo>
                <a:lnTo>
                  <a:pt x="4551" y="4228"/>
                </a:lnTo>
                <a:lnTo>
                  <a:pt x="3760" y="4483"/>
                </a:lnTo>
                <a:lnTo>
                  <a:pt x="3887" y="3261"/>
                </a:lnTo>
                <a:lnTo>
                  <a:pt x="3502" y="1872"/>
                </a:lnTo>
                <a:lnTo>
                  <a:pt x="2694" y="868"/>
                </a:lnTo>
                <a:lnTo>
                  <a:pt x="1746" y="337"/>
                </a:lnTo>
                <a:lnTo>
                  <a:pt x="69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8" name="Shape 4588"/>
          <p:cNvSpPr/>
          <p:nvPr/>
        </p:nvSpPr>
        <p:spPr>
          <a:xfrm>
            <a:off x="3148006" y="3270101"/>
            <a:ext cx="105015" cy="129411"/>
          </a:xfrm>
          <a:custGeom>
            <a:avLst/>
            <a:gdLst/>
            <a:ahLst/>
            <a:cxnLst>
              <a:cxn ang="0">
                <a:pos x="wd2" y="hd2"/>
              </a:cxn>
              <a:cxn ang="5400000">
                <a:pos x="wd2" y="hd2"/>
              </a:cxn>
              <a:cxn ang="10800000">
                <a:pos x="wd2" y="hd2"/>
              </a:cxn>
              <a:cxn ang="16200000">
                <a:pos x="wd2" y="hd2"/>
              </a:cxn>
            </a:cxnLst>
            <a:rect l="0" t="0" r="r" b="b"/>
            <a:pathLst>
              <a:path w="21600" h="21600" extrusionOk="0">
                <a:moveTo>
                  <a:pt x="9777" y="0"/>
                </a:moveTo>
                <a:lnTo>
                  <a:pt x="6351" y="2662"/>
                </a:lnTo>
                <a:lnTo>
                  <a:pt x="5706" y="5578"/>
                </a:lnTo>
                <a:lnTo>
                  <a:pt x="1503" y="7121"/>
                </a:lnTo>
                <a:lnTo>
                  <a:pt x="0" y="11398"/>
                </a:lnTo>
                <a:lnTo>
                  <a:pt x="4867" y="14692"/>
                </a:lnTo>
                <a:lnTo>
                  <a:pt x="9990" y="17331"/>
                </a:lnTo>
                <a:lnTo>
                  <a:pt x="12496" y="20761"/>
                </a:lnTo>
                <a:lnTo>
                  <a:pt x="19499" y="21600"/>
                </a:lnTo>
                <a:lnTo>
                  <a:pt x="21491" y="18746"/>
                </a:lnTo>
                <a:lnTo>
                  <a:pt x="21600" y="12038"/>
                </a:lnTo>
                <a:lnTo>
                  <a:pt x="21589" y="6169"/>
                </a:lnTo>
                <a:lnTo>
                  <a:pt x="19849" y="2355"/>
                </a:lnTo>
                <a:lnTo>
                  <a:pt x="15374" y="205"/>
                </a:lnTo>
                <a:lnTo>
                  <a:pt x="9777"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89" name="Shape 4589"/>
          <p:cNvSpPr/>
          <p:nvPr/>
        </p:nvSpPr>
        <p:spPr>
          <a:xfrm>
            <a:off x="3329262" y="3011247"/>
            <a:ext cx="48931" cy="53564"/>
          </a:xfrm>
          <a:custGeom>
            <a:avLst/>
            <a:gdLst/>
            <a:ahLst/>
            <a:cxnLst>
              <a:cxn ang="0">
                <a:pos x="wd2" y="hd2"/>
              </a:cxn>
              <a:cxn ang="5400000">
                <a:pos x="wd2" y="hd2"/>
              </a:cxn>
              <a:cxn ang="10800000">
                <a:pos x="wd2" y="hd2"/>
              </a:cxn>
              <a:cxn ang="16200000">
                <a:pos x="wd2" y="hd2"/>
              </a:cxn>
            </a:cxnLst>
            <a:rect l="0" t="0" r="r" b="b"/>
            <a:pathLst>
              <a:path w="21600" h="21600" extrusionOk="0">
                <a:moveTo>
                  <a:pt x="20027" y="10031"/>
                </a:moveTo>
                <a:lnTo>
                  <a:pt x="21600" y="21600"/>
                </a:lnTo>
                <a:lnTo>
                  <a:pt x="10257" y="20964"/>
                </a:lnTo>
                <a:lnTo>
                  <a:pt x="0" y="13469"/>
                </a:lnTo>
                <a:lnTo>
                  <a:pt x="2805" y="2840"/>
                </a:lnTo>
                <a:lnTo>
                  <a:pt x="12269" y="0"/>
                </a:lnTo>
                <a:lnTo>
                  <a:pt x="20027" y="1003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0" name="Shape 4590"/>
          <p:cNvSpPr/>
          <p:nvPr/>
        </p:nvSpPr>
        <p:spPr>
          <a:xfrm>
            <a:off x="3327939" y="2232695"/>
            <a:ext cx="546001" cy="952806"/>
          </a:xfrm>
          <a:custGeom>
            <a:avLst/>
            <a:gdLst/>
            <a:ahLst/>
            <a:cxnLst>
              <a:cxn ang="0">
                <a:pos x="wd2" y="hd2"/>
              </a:cxn>
              <a:cxn ang="5400000">
                <a:pos x="wd2" y="hd2"/>
              </a:cxn>
              <a:cxn ang="10800000">
                <a:pos x="wd2" y="hd2"/>
              </a:cxn>
              <a:cxn ang="16200000">
                <a:pos x="wd2" y="hd2"/>
              </a:cxn>
            </a:cxnLst>
            <a:rect l="0" t="0" r="r" b="b"/>
            <a:pathLst>
              <a:path w="21600" h="21600" extrusionOk="0">
                <a:moveTo>
                  <a:pt x="1914" y="20110"/>
                </a:moveTo>
                <a:lnTo>
                  <a:pt x="2525" y="19984"/>
                </a:lnTo>
                <a:lnTo>
                  <a:pt x="2821" y="19684"/>
                </a:lnTo>
                <a:lnTo>
                  <a:pt x="3453" y="19331"/>
                </a:lnTo>
                <a:lnTo>
                  <a:pt x="4278" y="19227"/>
                </a:lnTo>
                <a:lnTo>
                  <a:pt x="5191" y="19118"/>
                </a:lnTo>
                <a:lnTo>
                  <a:pt x="5461" y="18770"/>
                </a:lnTo>
                <a:lnTo>
                  <a:pt x="4341" y="18590"/>
                </a:lnTo>
                <a:lnTo>
                  <a:pt x="4564" y="18138"/>
                </a:lnTo>
                <a:lnTo>
                  <a:pt x="3855" y="17704"/>
                </a:lnTo>
                <a:lnTo>
                  <a:pt x="3577" y="17230"/>
                </a:lnTo>
                <a:lnTo>
                  <a:pt x="4223" y="17103"/>
                </a:lnTo>
                <a:lnTo>
                  <a:pt x="5103" y="16934"/>
                </a:lnTo>
                <a:lnTo>
                  <a:pt x="5856" y="17214"/>
                </a:lnTo>
                <a:lnTo>
                  <a:pt x="6233" y="17812"/>
                </a:lnTo>
                <a:lnTo>
                  <a:pt x="6610" y="18231"/>
                </a:lnTo>
                <a:lnTo>
                  <a:pt x="7603" y="18403"/>
                </a:lnTo>
                <a:lnTo>
                  <a:pt x="8430" y="18197"/>
                </a:lnTo>
                <a:lnTo>
                  <a:pt x="9036" y="17854"/>
                </a:lnTo>
                <a:lnTo>
                  <a:pt x="9401" y="17272"/>
                </a:lnTo>
                <a:lnTo>
                  <a:pt x="9211" y="16782"/>
                </a:lnTo>
                <a:lnTo>
                  <a:pt x="8672" y="17200"/>
                </a:lnTo>
                <a:lnTo>
                  <a:pt x="8449" y="17675"/>
                </a:lnTo>
                <a:lnTo>
                  <a:pt x="7548" y="17915"/>
                </a:lnTo>
                <a:lnTo>
                  <a:pt x="6934" y="17631"/>
                </a:lnTo>
                <a:lnTo>
                  <a:pt x="6951" y="17236"/>
                </a:lnTo>
                <a:lnTo>
                  <a:pt x="7485" y="16821"/>
                </a:lnTo>
                <a:lnTo>
                  <a:pt x="6513" y="16739"/>
                </a:lnTo>
                <a:lnTo>
                  <a:pt x="6955" y="16405"/>
                </a:lnTo>
                <a:lnTo>
                  <a:pt x="7496" y="16105"/>
                </a:lnTo>
                <a:lnTo>
                  <a:pt x="7344" y="15517"/>
                </a:lnTo>
                <a:lnTo>
                  <a:pt x="7153" y="14937"/>
                </a:lnTo>
                <a:lnTo>
                  <a:pt x="6646" y="15239"/>
                </a:lnTo>
                <a:lnTo>
                  <a:pt x="6521" y="15849"/>
                </a:lnTo>
                <a:lnTo>
                  <a:pt x="6075" y="16211"/>
                </a:lnTo>
                <a:lnTo>
                  <a:pt x="5650" y="15814"/>
                </a:lnTo>
                <a:lnTo>
                  <a:pt x="5069" y="16345"/>
                </a:lnTo>
                <a:lnTo>
                  <a:pt x="4532" y="16238"/>
                </a:lnTo>
                <a:lnTo>
                  <a:pt x="4356" y="15598"/>
                </a:lnTo>
                <a:lnTo>
                  <a:pt x="4655" y="15212"/>
                </a:lnTo>
                <a:lnTo>
                  <a:pt x="4869" y="14615"/>
                </a:lnTo>
                <a:lnTo>
                  <a:pt x="5139" y="14319"/>
                </a:lnTo>
                <a:lnTo>
                  <a:pt x="5938" y="14110"/>
                </a:lnTo>
                <a:lnTo>
                  <a:pt x="6683" y="13871"/>
                </a:lnTo>
                <a:lnTo>
                  <a:pt x="7353" y="13870"/>
                </a:lnTo>
                <a:lnTo>
                  <a:pt x="8230" y="13989"/>
                </a:lnTo>
                <a:lnTo>
                  <a:pt x="8575" y="14322"/>
                </a:lnTo>
                <a:lnTo>
                  <a:pt x="9194" y="14505"/>
                </a:lnTo>
                <a:lnTo>
                  <a:pt x="9117" y="14115"/>
                </a:lnTo>
                <a:lnTo>
                  <a:pt x="9965" y="13923"/>
                </a:lnTo>
                <a:lnTo>
                  <a:pt x="9645" y="13453"/>
                </a:lnTo>
                <a:lnTo>
                  <a:pt x="8817" y="13654"/>
                </a:lnTo>
                <a:lnTo>
                  <a:pt x="7774" y="13609"/>
                </a:lnTo>
                <a:lnTo>
                  <a:pt x="6728" y="13258"/>
                </a:lnTo>
                <a:lnTo>
                  <a:pt x="7306" y="13141"/>
                </a:lnTo>
                <a:lnTo>
                  <a:pt x="7727" y="12965"/>
                </a:lnTo>
                <a:lnTo>
                  <a:pt x="7096" y="12421"/>
                </a:lnTo>
                <a:lnTo>
                  <a:pt x="6789" y="11981"/>
                </a:lnTo>
                <a:lnTo>
                  <a:pt x="6153" y="11533"/>
                </a:lnTo>
                <a:lnTo>
                  <a:pt x="5435" y="11311"/>
                </a:lnTo>
                <a:lnTo>
                  <a:pt x="5073" y="10899"/>
                </a:lnTo>
                <a:lnTo>
                  <a:pt x="5890" y="10595"/>
                </a:lnTo>
                <a:lnTo>
                  <a:pt x="5122" y="10378"/>
                </a:lnTo>
                <a:lnTo>
                  <a:pt x="4560" y="9915"/>
                </a:lnTo>
                <a:lnTo>
                  <a:pt x="4924" y="9554"/>
                </a:lnTo>
                <a:lnTo>
                  <a:pt x="6035" y="9545"/>
                </a:lnTo>
                <a:lnTo>
                  <a:pt x="6770" y="9752"/>
                </a:lnTo>
                <a:lnTo>
                  <a:pt x="7584" y="10079"/>
                </a:lnTo>
                <a:lnTo>
                  <a:pt x="8689" y="10609"/>
                </a:lnTo>
                <a:lnTo>
                  <a:pt x="9348" y="11292"/>
                </a:lnTo>
                <a:lnTo>
                  <a:pt x="10061" y="11614"/>
                </a:lnTo>
                <a:lnTo>
                  <a:pt x="11293" y="11479"/>
                </a:lnTo>
                <a:lnTo>
                  <a:pt x="11257" y="11116"/>
                </a:lnTo>
                <a:lnTo>
                  <a:pt x="10093" y="11214"/>
                </a:lnTo>
                <a:lnTo>
                  <a:pt x="9525" y="10903"/>
                </a:lnTo>
                <a:lnTo>
                  <a:pt x="9156" y="10318"/>
                </a:lnTo>
                <a:lnTo>
                  <a:pt x="8512" y="9947"/>
                </a:lnTo>
                <a:lnTo>
                  <a:pt x="7750" y="9630"/>
                </a:lnTo>
                <a:lnTo>
                  <a:pt x="7963" y="9209"/>
                </a:lnTo>
                <a:lnTo>
                  <a:pt x="8923" y="9110"/>
                </a:lnTo>
                <a:lnTo>
                  <a:pt x="9748" y="8879"/>
                </a:lnTo>
                <a:lnTo>
                  <a:pt x="10600" y="8747"/>
                </a:lnTo>
                <a:lnTo>
                  <a:pt x="11518" y="8484"/>
                </a:lnTo>
                <a:lnTo>
                  <a:pt x="10771" y="8255"/>
                </a:lnTo>
                <a:lnTo>
                  <a:pt x="11402" y="7935"/>
                </a:lnTo>
                <a:lnTo>
                  <a:pt x="12282" y="7897"/>
                </a:lnTo>
                <a:lnTo>
                  <a:pt x="13033" y="7516"/>
                </a:lnTo>
                <a:lnTo>
                  <a:pt x="12004" y="7487"/>
                </a:lnTo>
                <a:lnTo>
                  <a:pt x="11387" y="7172"/>
                </a:lnTo>
                <a:lnTo>
                  <a:pt x="11629" y="6550"/>
                </a:lnTo>
                <a:lnTo>
                  <a:pt x="11991" y="6012"/>
                </a:lnTo>
                <a:lnTo>
                  <a:pt x="11206" y="6148"/>
                </a:lnTo>
                <a:lnTo>
                  <a:pt x="10701" y="6870"/>
                </a:lnTo>
                <a:lnTo>
                  <a:pt x="10560" y="7653"/>
                </a:lnTo>
                <a:lnTo>
                  <a:pt x="9897" y="8066"/>
                </a:lnTo>
                <a:lnTo>
                  <a:pt x="9226" y="8639"/>
                </a:lnTo>
                <a:lnTo>
                  <a:pt x="8165" y="8606"/>
                </a:lnTo>
                <a:lnTo>
                  <a:pt x="8306" y="8026"/>
                </a:lnTo>
                <a:lnTo>
                  <a:pt x="7210" y="8174"/>
                </a:lnTo>
                <a:lnTo>
                  <a:pt x="7294" y="8751"/>
                </a:lnTo>
                <a:lnTo>
                  <a:pt x="6488" y="8976"/>
                </a:lnTo>
                <a:lnTo>
                  <a:pt x="5023" y="8800"/>
                </a:lnTo>
                <a:lnTo>
                  <a:pt x="4004" y="8594"/>
                </a:lnTo>
                <a:lnTo>
                  <a:pt x="3034" y="8436"/>
                </a:lnTo>
                <a:lnTo>
                  <a:pt x="2703" y="8064"/>
                </a:lnTo>
                <a:lnTo>
                  <a:pt x="3371" y="7838"/>
                </a:lnTo>
                <a:lnTo>
                  <a:pt x="4623" y="7624"/>
                </a:lnTo>
                <a:lnTo>
                  <a:pt x="4602" y="7932"/>
                </a:lnTo>
                <a:cubicBezTo>
                  <a:pt x="4638" y="8019"/>
                  <a:pt x="4673" y="8106"/>
                  <a:pt x="4709" y="8193"/>
                </a:cubicBezTo>
                <a:cubicBezTo>
                  <a:pt x="4745" y="8280"/>
                  <a:pt x="4781" y="8367"/>
                  <a:pt x="4817" y="8455"/>
                </a:cubicBezTo>
                <a:lnTo>
                  <a:pt x="5134" y="7901"/>
                </a:lnTo>
                <a:lnTo>
                  <a:pt x="5945" y="7795"/>
                </a:lnTo>
                <a:lnTo>
                  <a:pt x="6843" y="7453"/>
                </a:lnTo>
                <a:lnTo>
                  <a:pt x="6008" y="7392"/>
                </a:lnTo>
                <a:lnTo>
                  <a:pt x="5221" y="7276"/>
                </a:lnTo>
                <a:lnTo>
                  <a:pt x="5848" y="6928"/>
                </a:lnTo>
                <a:lnTo>
                  <a:pt x="5172" y="6792"/>
                </a:lnTo>
                <a:lnTo>
                  <a:pt x="4261" y="7151"/>
                </a:lnTo>
                <a:lnTo>
                  <a:pt x="3116" y="7468"/>
                </a:lnTo>
                <a:lnTo>
                  <a:pt x="2133" y="7659"/>
                </a:lnTo>
                <a:lnTo>
                  <a:pt x="1641" y="7409"/>
                </a:lnTo>
                <a:lnTo>
                  <a:pt x="2116" y="7092"/>
                </a:lnTo>
                <a:lnTo>
                  <a:pt x="2104" y="6554"/>
                </a:lnTo>
                <a:lnTo>
                  <a:pt x="2689" y="6375"/>
                </a:lnTo>
                <a:lnTo>
                  <a:pt x="3404" y="5986"/>
                </a:lnTo>
                <a:lnTo>
                  <a:pt x="2461" y="6016"/>
                </a:lnTo>
                <a:lnTo>
                  <a:pt x="1268" y="6290"/>
                </a:lnTo>
                <a:lnTo>
                  <a:pt x="1811" y="5681"/>
                </a:lnTo>
                <a:lnTo>
                  <a:pt x="626" y="6075"/>
                </a:lnTo>
                <a:lnTo>
                  <a:pt x="0" y="5707"/>
                </a:lnTo>
                <a:lnTo>
                  <a:pt x="619" y="5169"/>
                </a:lnTo>
                <a:lnTo>
                  <a:pt x="1665" y="5174"/>
                </a:lnTo>
                <a:lnTo>
                  <a:pt x="2355" y="4806"/>
                </a:lnTo>
                <a:lnTo>
                  <a:pt x="3155" y="4404"/>
                </a:lnTo>
                <a:lnTo>
                  <a:pt x="3809" y="4578"/>
                </a:lnTo>
                <a:lnTo>
                  <a:pt x="5609" y="4897"/>
                </a:lnTo>
                <a:lnTo>
                  <a:pt x="5773" y="4580"/>
                </a:lnTo>
                <a:lnTo>
                  <a:pt x="4891" y="4339"/>
                </a:lnTo>
                <a:lnTo>
                  <a:pt x="4148" y="3948"/>
                </a:lnTo>
                <a:lnTo>
                  <a:pt x="4811" y="3810"/>
                </a:lnTo>
                <a:lnTo>
                  <a:pt x="4876" y="3280"/>
                </a:lnTo>
                <a:lnTo>
                  <a:pt x="5217" y="3072"/>
                </a:lnTo>
                <a:lnTo>
                  <a:pt x="5931" y="3300"/>
                </a:lnTo>
                <a:lnTo>
                  <a:pt x="6316" y="3747"/>
                </a:lnTo>
                <a:lnTo>
                  <a:pt x="6867" y="4200"/>
                </a:lnTo>
                <a:lnTo>
                  <a:pt x="7301" y="4102"/>
                </a:lnTo>
                <a:lnTo>
                  <a:pt x="8071" y="4256"/>
                </a:lnTo>
                <a:lnTo>
                  <a:pt x="9212" y="4652"/>
                </a:lnTo>
                <a:lnTo>
                  <a:pt x="8572" y="4164"/>
                </a:lnTo>
                <a:lnTo>
                  <a:pt x="7749" y="3710"/>
                </a:lnTo>
                <a:lnTo>
                  <a:pt x="7011" y="3367"/>
                </a:lnTo>
                <a:lnTo>
                  <a:pt x="7257" y="2859"/>
                </a:lnTo>
                <a:lnTo>
                  <a:pt x="7511" y="2439"/>
                </a:lnTo>
                <a:lnTo>
                  <a:pt x="7722" y="2028"/>
                </a:lnTo>
                <a:lnTo>
                  <a:pt x="9151" y="2306"/>
                </a:lnTo>
                <a:lnTo>
                  <a:pt x="9037" y="1951"/>
                </a:lnTo>
                <a:cubicBezTo>
                  <a:pt x="8892" y="1910"/>
                  <a:pt x="8747" y="1868"/>
                  <a:pt x="8602" y="1827"/>
                </a:cubicBezTo>
                <a:cubicBezTo>
                  <a:pt x="8456" y="1785"/>
                  <a:pt x="8311" y="1744"/>
                  <a:pt x="8166" y="1702"/>
                </a:cubicBezTo>
                <a:lnTo>
                  <a:pt x="8488" y="1428"/>
                </a:lnTo>
                <a:lnTo>
                  <a:pt x="9054" y="1568"/>
                </a:lnTo>
                <a:lnTo>
                  <a:pt x="9614" y="1533"/>
                </a:lnTo>
                <a:lnTo>
                  <a:pt x="10287" y="1749"/>
                </a:lnTo>
                <a:lnTo>
                  <a:pt x="10824" y="2157"/>
                </a:lnTo>
                <a:lnTo>
                  <a:pt x="11167" y="2635"/>
                </a:lnTo>
                <a:lnTo>
                  <a:pt x="11603" y="2394"/>
                </a:lnTo>
                <a:lnTo>
                  <a:pt x="11502" y="1885"/>
                </a:lnTo>
                <a:lnTo>
                  <a:pt x="10790" y="1517"/>
                </a:lnTo>
                <a:lnTo>
                  <a:pt x="9938" y="1227"/>
                </a:lnTo>
                <a:lnTo>
                  <a:pt x="10553" y="994"/>
                </a:lnTo>
                <a:lnTo>
                  <a:pt x="11573" y="937"/>
                </a:lnTo>
                <a:lnTo>
                  <a:pt x="12979" y="1243"/>
                </a:lnTo>
                <a:cubicBezTo>
                  <a:pt x="12896" y="1191"/>
                  <a:pt x="12812" y="1139"/>
                  <a:pt x="12729" y="1087"/>
                </a:cubicBezTo>
                <a:cubicBezTo>
                  <a:pt x="12645" y="1035"/>
                  <a:pt x="12562" y="982"/>
                  <a:pt x="12478" y="930"/>
                </a:cubicBezTo>
                <a:lnTo>
                  <a:pt x="12809" y="607"/>
                </a:lnTo>
                <a:lnTo>
                  <a:pt x="13417" y="584"/>
                </a:lnTo>
                <a:lnTo>
                  <a:pt x="14015" y="815"/>
                </a:lnTo>
                <a:lnTo>
                  <a:pt x="13707" y="274"/>
                </a:lnTo>
                <a:lnTo>
                  <a:pt x="14282" y="0"/>
                </a:lnTo>
                <a:lnTo>
                  <a:pt x="15438" y="332"/>
                </a:lnTo>
                <a:lnTo>
                  <a:pt x="16549" y="209"/>
                </a:lnTo>
                <a:lnTo>
                  <a:pt x="16978" y="377"/>
                </a:lnTo>
                <a:lnTo>
                  <a:pt x="16334" y="913"/>
                </a:lnTo>
                <a:lnTo>
                  <a:pt x="16526" y="1343"/>
                </a:lnTo>
                <a:lnTo>
                  <a:pt x="17207" y="902"/>
                </a:lnTo>
                <a:lnTo>
                  <a:pt x="17818" y="310"/>
                </a:lnTo>
                <a:lnTo>
                  <a:pt x="18472" y="55"/>
                </a:lnTo>
                <a:lnTo>
                  <a:pt x="19340" y="444"/>
                </a:lnTo>
                <a:lnTo>
                  <a:pt x="19855" y="958"/>
                </a:lnTo>
                <a:lnTo>
                  <a:pt x="20421" y="680"/>
                </a:lnTo>
                <a:lnTo>
                  <a:pt x="21316" y="797"/>
                </a:lnTo>
                <a:lnTo>
                  <a:pt x="21531" y="1439"/>
                </a:lnTo>
                <a:lnTo>
                  <a:pt x="21600" y="2081"/>
                </a:lnTo>
                <a:lnTo>
                  <a:pt x="21019" y="2735"/>
                </a:lnTo>
                <a:lnTo>
                  <a:pt x="20699" y="3161"/>
                </a:lnTo>
                <a:lnTo>
                  <a:pt x="19975" y="3425"/>
                </a:lnTo>
                <a:lnTo>
                  <a:pt x="19445" y="3778"/>
                </a:lnTo>
                <a:lnTo>
                  <a:pt x="18329" y="3970"/>
                </a:lnTo>
                <a:lnTo>
                  <a:pt x="17820" y="4506"/>
                </a:lnTo>
                <a:lnTo>
                  <a:pt x="18607" y="4520"/>
                </a:lnTo>
                <a:lnTo>
                  <a:pt x="19304" y="4385"/>
                </a:lnTo>
                <a:lnTo>
                  <a:pt x="18769" y="4796"/>
                </a:lnTo>
                <a:lnTo>
                  <a:pt x="17866" y="5367"/>
                </a:lnTo>
                <a:lnTo>
                  <a:pt x="17428" y="5860"/>
                </a:lnTo>
                <a:lnTo>
                  <a:pt x="18129" y="5899"/>
                </a:lnTo>
                <a:lnTo>
                  <a:pt x="18797" y="5424"/>
                </a:lnTo>
                <a:lnTo>
                  <a:pt x="19518" y="5087"/>
                </a:lnTo>
                <a:lnTo>
                  <a:pt x="20183" y="4401"/>
                </a:lnTo>
                <a:lnTo>
                  <a:pt x="20396" y="3923"/>
                </a:lnTo>
                <a:lnTo>
                  <a:pt x="21171" y="4036"/>
                </a:lnTo>
                <a:lnTo>
                  <a:pt x="20941" y="4640"/>
                </a:lnTo>
                <a:lnTo>
                  <a:pt x="20394" y="5314"/>
                </a:lnTo>
                <a:lnTo>
                  <a:pt x="19988" y="6022"/>
                </a:lnTo>
                <a:lnTo>
                  <a:pt x="19546" y="6698"/>
                </a:lnTo>
                <a:lnTo>
                  <a:pt x="19247" y="7660"/>
                </a:lnTo>
                <a:lnTo>
                  <a:pt x="18675" y="7837"/>
                </a:lnTo>
                <a:lnTo>
                  <a:pt x="18529" y="8469"/>
                </a:lnTo>
                <a:lnTo>
                  <a:pt x="17519" y="8915"/>
                </a:lnTo>
                <a:lnTo>
                  <a:pt x="17583" y="9242"/>
                </a:lnTo>
                <a:lnTo>
                  <a:pt x="18379" y="9016"/>
                </a:lnTo>
                <a:lnTo>
                  <a:pt x="18928" y="9150"/>
                </a:lnTo>
                <a:lnTo>
                  <a:pt x="18417" y="9562"/>
                </a:lnTo>
                <a:lnTo>
                  <a:pt x="18774" y="9897"/>
                </a:lnTo>
                <a:lnTo>
                  <a:pt x="18370" y="10408"/>
                </a:lnTo>
                <a:lnTo>
                  <a:pt x="16935" y="10138"/>
                </a:lnTo>
                <a:lnTo>
                  <a:pt x="16285" y="9849"/>
                </a:lnTo>
                <a:lnTo>
                  <a:pt x="15870" y="10126"/>
                </a:lnTo>
                <a:lnTo>
                  <a:pt x="16518" y="10369"/>
                </a:lnTo>
                <a:lnTo>
                  <a:pt x="17198" y="10620"/>
                </a:lnTo>
                <a:lnTo>
                  <a:pt x="17139" y="10951"/>
                </a:lnTo>
                <a:lnTo>
                  <a:pt x="16274" y="11549"/>
                </a:lnTo>
                <a:lnTo>
                  <a:pt x="15413" y="11525"/>
                </a:lnTo>
                <a:lnTo>
                  <a:pt x="14582" y="11603"/>
                </a:lnTo>
                <a:lnTo>
                  <a:pt x="13889" y="11653"/>
                </a:lnTo>
                <a:lnTo>
                  <a:pt x="13595" y="12073"/>
                </a:lnTo>
                <a:lnTo>
                  <a:pt x="15327" y="12069"/>
                </a:lnTo>
                <a:lnTo>
                  <a:pt x="15963" y="11940"/>
                </a:lnTo>
                <a:lnTo>
                  <a:pt x="16743" y="12058"/>
                </a:lnTo>
                <a:lnTo>
                  <a:pt x="16617" y="12541"/>
                </a:lnTo>
                <a:lnTo>
                  <a:pt x="15689" y="12647"/>
                </a:lnTo>
                <a:lnTo>
                  <a:pt x="15152" y="12350"/>
                </a:lnTo>
                <a:lnTo>
                  <a:pt x="14180" y="12229"/>
                </a:lnTo>
                <a:lnTo>
                  <a:pt x="13910" y="12598"/>
                </a:lnTo>
                <a:lnTo>
                  <a:pt x="12875" y="12766"/>
                </a:lnTo>
                <a:lnTo>
                  <a:pt x="13107" y="13190"/>
                </a:lnTo>
                <a:lnTo>
                  <a:pt x="13957" y="13469"/>
                </a:lnTo>
                <a:lnTo>
                  <a:pt x="14201" y="13062"/>
                </a:lnTo>
                <a:lnTo>
                  <a:pt x="14976" y="12828"/>
                </a:lnTo>
                <a:lnTo>
                  <a:pt x="15666" y="13078"/>
                </a:lnTo>
                <a:lnTo>
                  <a:pt x="16451" y="13048"/>
                </a:lnTo>
                <a:lnTo>
                  <a:pt x="16828" y="13492"/>
                </a:lnTo>
                <a:lnTo>
                  <a:pt x="16840" y="13956"/>
                </a:lnTo>
                <a:lnTo>
                  <a:pt x="16057" y="13928"/>
                </a:lnTo>
                <a:lnTo>
                  <a:pt x="16064" y="14361"/>
                </a:lnTo>
                <a:lnTo>
                  <a:pt x="16779" y="14345"/>
                </a:lnTo>
                <a:lnTo>
                  <a:pt x="17242" y="14659"/>
                </a:lnTo>
                <a:lnTo>
                  <a:pt x="16358" y="14784"/>
                </a:lnTo>
                <a:lnTo>
                  <a:pt x="15624" y="15132"/>
                </a:lnTo>
                <a:lnTo>
                  <a:pt x="16567" y="15346"/>
                </a:lnTo>
                <a:lnTo>
                  <a:pt x="16893" y="15751"/>
                </a:lnTo>
                <a:lnTo>
                  <a:pt x="16282" y="16230"/>
                </a:lnTo>
                <a:lnTo>
                  <a:pt x="15148" y="15955"/>
                </a:lnTo>
                <a:lnTo>
                  <a:pt x="14075" y="16224"/>
                </a:lnTo>
                <a:lnTo>
                  <a:pt x="14761" y="16809"/>
                </a:lnTo>
                <a:lnTo>
                  <a:pt x="14944" y="17493"/>
                </a:lnTo>
                <a:lnTo>
                  <a:pt x="14363" y="18016"/>
                </a:lnTo>
                <a:lnTo>
                  <a:pt x="12620" y="18214"/>
                </a:lnTo>
                <a:lnTo>
                  <a:pt x="11648" y="17883"/>
                </a:lnTo>
                <a:lnTo>
                  <a:pt x="10554" y="17349"/>
                </a:lnTo>
                <a:lnTo>
                  <a:pt x="10993" y="17937"/>
                </a:lnTo>
                <a:lnTo>
                  <a:pt x="10697" y="18319"/>
                </a:lnTo>
                <a:lnTo>
                  <a:pt x="11355" y="18594"/>
                </a:lnTo>
                <a:lnTo>
                  <a:pt x="12170" y="18471"/>
                </a:lnTo>
                <a:lnTo>
                  <a:pt x="12753" y="18824"/>
                </a:lnTo>
                <a:lnTo>
                  <a:pt x="13530" y="18314"/>
                </a:lnTo>
                <a:lnTo>
                  <a:pt x="14155" y="18633"/>
                </a:lnTo>
                <a:lnTo>
                  <a:pt x="14035" y="19100"/>
                </a:lnTo>
                <a:lnTo>
                  <a:pt x="14769" y="19207"/>
                </a:lnTo>
                <a:lnTo>
                  <a:pt x="15197" y="18766"/>
                </a:lnTo>
                <a:lnTo>
                  <a:pt x="15643" y="19302"/>
                </a:lnTo>
                <a:lnTo>
                  <a:pt x="15906" y="19927"/>
                </a:lnTo>
                <a:lnTo>
                  <a:pt x="15074" y="20063"/>
                </a:lnTo>
                <a:lnTo>
                  <a:pt x="14702" y="20585"/>
                </a:lnTo>
                <a:lnTo>
                  <a:pt x="14068" y="20895"/>
                </a:lnTo>
                <a:lnTo>
                  <a:pt x="13370" y="21413"/>
                </a:lnTo>
                <a:lnTo>
                  <a:pt x="12559" y="21491"/>
                </a:lnTo>
                <a:lnTo>
                  <a:pt x="12324" y="21050"/>
                </a:lnTo>
                <a:lnTo>
                  <a:pt x="11465" y="20742"/>
                </a:lnTo>
                <a:lnTo>
                  <a:pt x="11423" y="20256"/>
                </a:lnTo>
                <a:lnTo>
                  <a:pt x="10509" y="20227"/>
                </a:lnTo>
                <a:lnTo>
                  <a:pt x="11029" y="21017"/>
                </a:lnTo>
                <a:lnTo>
                  <a:pt x="10400" y="21016"/>
                </a:lnTo>
                <a:lnTo>
                  <a:pt x="9617" y="20513"/>
                </a:lnTo>
                <a:lnTo>
                  <a:pt x="9539" y="21076"/>
                </a:lnTo>
                <a:lnTo>
                  <a:pt x="8640" y="20533"/>
                </a:lnTo>
                <a:lnTo>
                  <a:pt x="8624" y="20949"/>
                </a:lnTo>
                <a:lnTo>
                  <a:pt x="7767" y="21026"/>
                </a:lnTo>
                <a:lnTo>
                  <a:pt x="8459" y="21372"/>
                </a:lnTo>
                <a:lnTo>
                  <a:pt x="8121" y="21600"/>
                </a:lnTo>
                <a:lnTo>
                  <a:pt x="6559" y="21383"/>
                </a:lnTo>
                <a:lnTo>
                  <a:pt x="5921" y="20991"/>
                </a:lnTo>
                <a:lnTo>
                  <a:pt x="5336" y="21305"/>
                </a:lnTo>
                <a:lnTo>
                  <a:pt x="4884" y="20887"/>
                </a:lnTo>
                <a:lnTo>
                  <a:pt x="4063" y="21237"/>
                </a:lnTo>
                <a:lnTo>
                  <a:pt x="3337" y="20425"/>
                </a:lnTo>
                <a:lnTo>
                  <a:pt x="3248" y="21029"/>
                </a:lnTo>
                <a:lnTo>
                  <a:pt x="2329" y="20875"/>
                </a:lnTo>
                <a:lnTo>
                  <a:pt x="2167" y="20343"/>
                </a:lnTo>
                <a:lnTo>
                  <a:pt x="1506" y="20770"/>
                </a:lnTo>
                <a:lnTo>
                  <a:pt x="1085" y="20413"/>
                </a:lnTo>
                <a:lnTo>
                  <a:pt x="1179" y="19927"/>
                </a:lnTo>
                <a:lnTo>
                  <a:pt x="1914" y="2011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1" name="Shape 4591"/>
          <p:cNvSpPr/>
          <p:nvPr/>
        </p:nvSpPr>
        <p:spPr>
          <a:xfrm>
            <a:off x="3215336" y="2518102"/>
            <a:ext cx="279389" cy="430155"/>
          </a:xfrm>
          <a:custGeom>
            <a:avLst/>
            <a:gdLst/>
            <a:ahLst/>
            <a:cxnLst>
              <a:cxn ang="0">
                <a:pos x="wd2" y="hd2"/>
              </a:cxn>
              <a:cxn ang="5400000">
                <a:pos x="wd2" y="hd2"/>
              </a:cxn>
              <a:cxn ang="10800000">
                <a:pos x="wd2" y="hd2"/>
              </a:cxn>
              <a:cxn ang="16200000">
                <a:pos x="wd2" y="hd2"/>
              </a:cxn>
            </a:cxnLst>
            <a:rect l="0" t="0" r="r" b="b"/>
            <a:pathLst>
              <a:path w="21600" h="21600" extrusionOk="0">
                <a:moveTo>
                  <a:pt x="18865" y="11676"/>
                </a:moveTo>
                <a:lnTo>
                  <a:pt x="18799" y="12352"/>
                </a:lnTo>
                <a:lnTo>
                  <a:pt x="19560" y="12943"/>
                </a:lnTo>
                <a:lnTo>
                  <a:pt x="21065" y="13263"/>
                </a:lnTo>
                <a:lnTo>
                  <a:pt x="21600" y="14228"/>
                </a:lnTo>
                <a:lnTo>
                  <a:pt x="20222" y="14699"/>
                </a:lnTo>
                <a:lnTo>
                  <a:pt x="18881" y="15284"/>
                </a:lnTo>
                <a:lnTo>
                  <a:pt x="18133" y="15924"/>
                </a:lnTo>
                <a:lnTo>
                  <a:pt x="17569" y="17586"/>
                </a:lnTo>
                <a:lnTo>
                  <a:pt x="16422" y="16910"/>
                </a:lnTo>
                <a:lnTo>
                  <a:pt x="15640" y="15613"/>
                </a:lnTo>
                <a:lnTo>
                  <a:pt x="14990" y="17155"/>
                </a:lnTo>
                <a:lnTo>
                  <a:pt x="15792" y="18298"/>
                </a:lnTo>
                <a:lnTo>
                  <a:pt x="15936" y="20075"/>
                </a:lnTo>
                <a:lnTo>
                  <a:pt x="14600" y="18911"/>
                </a:lnTo>
                <a:lnTo>
                  <a:pt x="14641" y="20065"/>
                </a:lnTo>
                <a:lnTo>
                  <a:pt x="13666" y="21287"/>
                </a:lnTo>
                <a:lnTo>
                  <a:pt x="12576" y="20414"/>
                </a:lnTo>
                <a:lnTo>
                  <a:pt x="11272" y="20486"/>
                </a:lnTo>
                <a:lnTo>
                  <a:pt x="10606" y="21600"/>
                </a:lnTo>
                <a:lnTo>
                  <a:pt x="9240" y="20931"/>
                </a:lnTo>
                <a:lnTo>
                  <a:pt x="7908" y="21028"/>
                </a:lnTo>
                <a:lnTo>
                  <a:pt x="6756" y="20313"/>
                </a:lnTo>
                <a:lnTo>
                  <a:pt x="7451" y="19454"/>
                </a:lnTo>
                <a:lnTo>
                  <a:pt x="8179" y="18529"/>
                </a:lnTo>
                <a:lnTo>
                  <a:pt x="6534" y="18427"/>
                </a:lnTo>
                <a:lnTo>
                  <a:pt x="5460" y="17939"/>
                </a:lnTo>
                <a:lnTo>
                  <a:pt x="5711" y="16780"/>
                </a:lnTo>
                <a:lnTo>
                  <a:pt x="4358" y="16039"/>
                </a:lnTo>
                <a:lnTo>
                  <a:pt x="3939" y="15277"/>
                </a:lnTo>
                <a:lnTo>
                  <a:pt x="5197" y="14432"/>
                </a:lnTo>
                <a:lnTo>
                  <a:pt x="6908" y="14526"/>
                </a:lnTo>
                <a:lnTo>
                  <a:pt x="9199" y="15070"/>
                </a:lnTo>
                <a:lnTo>
                  <a:pt x="11042" y="14615"/>
                </a:lnTo>
                <a:lnTo>
                  <a:pt x="9458" y="14211"/>
                </a:lnTo>
                <a:lnTo>
                  <a:pt x="7299" y="13881"/>
                </a:lnTo>
                <a:lnTo>
                  <a:pt x="8261" y="13237"/>
                </a:lnTo>
                <a:lnTo>
                  <a:pt x="7221" y="12648"/>
                </a:lnTo>
                <a:lnTo>
                  <a:pt x="5748" y="13145"/>
                </a:lnTo>
                <a:lnTo>
                  <a:pt x="4461" y="13884"/>
                </a:lnTo>
                <a:lnTo>
                  <a:pt x="3819" y="13025"/>
                </a:lnTo>
                <a:lnTo>
                  <a:pt x="3104" y="13631"/>
                </a:lnTo>
                <a:lnTo>
                  <a:pt x="1577" y="13148"/>
                </a:lnTo>
                <a:lnTo>
                  <a:pt x="1581" y="11919"/>
                </a:lnTo>
                <a:lnTo>
                  <a:pt x="3145" y="11928"/>
                </a:lnTo>
                <a:lnTo>
                  <a:pt x="4251" y="11120"/>
                </a:lnTo>
                <a:lnTo>
                  <a:pt x="2902" y="11171"/>
                </a:lnTo>
                <a:lnTo>
                  <a:pt x="446" y="10993"/>
                </a:lnTo>
                <a:lnTo>
                  <a:pt x="0" y="9614"/>
                </a:lnTo>
                <a:lnTo>
                  <a:pt x="125" y="8121"/>
                </a:lnTo>
                <a:lnTo>
                  <a:pt x="2207" y="8741"/>
                </a:lnTo>
                <a:lnTo>
                  <a:pt x="4004" y="9174"/>
                </a:lnTo>
                <a:lnTo>
                  <a:pt x="4905" y="8263"/>
                </a:lnTo>
                <a:lnTo>
                  <a:pt x="4012" y="7332"/>
                </a:lnTo>
                <a:lnTo>
                  <a:pt x="2318" y="7957"/>
                </a:lnTo>
                <a:lnTo>
                  <a:pt x="1233" y="7180"/>
                </a:lnTo>
                <a:lnTo>
                  <a:pt x="1374" y="6250"/>
                </a:lnTo>
                <a:lnTo>
                  <a:pt x="2401" y="6117"/>
                </a:lnTo>
                <a:lnTo>
                  <a:pt x="2605" y="5448"/>
                </a:lnTo>
                <a:lnTo>
                  <a:pt x="3357" y="5138"/>
                </a:lnTo>
                <a:lnTo>
                  <a:pt x="4817" y="5740"/>
                </a:lnTo>
                <a:lnTo>
                  <a:pt x="5085" y="4520"/>
                </a:lnTo>
                <a:lnTo>
                  <a:pt x="4107" y="3589"/>
                </a:lnTo>
                <a:lnTo>
                  <a:pt x="3243" y="2839"/>
                </a:lnTo>
                <a:lnTo>
                  <a:pt x="4382" y="2124"/>
                </a:lnTo>
                <a:lnTo>
                  <a:pt x="5426" y="2449"/>
                </a:lnTo>
                <a:lnTo>
                  <a:pt x="6183" y="1835"/>
                </a:lnTo>
                <a:lnTo>
                  <a:pt x="7188" y="1593"/>
                </a:lnTo>
                <a:lnTo>
                  <a:pt x="5530" y="922"/>
                </a:lnTo>
                <a:lnTo>
                  <a:pt x="5275" y="0"/>
                </a:lnTo>
                <a:lnTo>
                  <a:pt x="7081" y="59"/>
                </a:lnTo>
                <a:lnTo>
                  <a:pt x="8266" y="995"/>
                </a:lnTo>
                <a:lnTo>
                  <a:pt x="9931" y="1492"/>
                </a:lnTo>
                <a:lnTo>
                  <a:pt x="10009" y="2767"/>
                </a:lnTo>
                <a:lnTo>
                  <a:pt x="10519" y="3576"/>
                </a:lnTo>
                <a:lnTo>
                  <a:pt x="11650" y="4384"/>
                </a:lnTo>
                <a:lnTo>
                  <a:pt x="11885" y="5538"/>
                </a:lnTo>
                <a:lnTo>
                  <a:pt x="13814" y="5979"/>
                </a:lnTo>
                <a:lnTo>
                  <a:pt x="14172" y="6988"/>
                </a:lnTo>
                <a:lnTo>
                  <a:pt x="15562" y="6301"/>
                </a:lnTo>
                <a:lnTo>
                  <a:pt x="16710" y="7236"/>
                </a:lnTo>
                <a:lnTo>
                  <a:pt x="16109" y="8032"/>
                </a:lnTo>
                <a:cubicBezTo>
                  <a:pt x="15704" y="7972"/>
                  <a:pt x="15299" y="7912"/>
                  <a:pt x="14894" y="7852"/>
                </a:cubicBezTo>
                <a:cubicBezTo>
                  <a:pt x="14489" y="7792"/>
                  <a:pt x="14083" y="7732"/>
                  <a:pt x="13678" y="7672"/>
                </a:cubicBezTo>
                <a:lnTo>
                  <a:pt x="15003" y="8684"/>
                </a:lnTo>
                <a:lnTo>
                  <a:pt x="16919" y="9086"/>
                </a:lnTo>
                <a:lnTo>
                  <a:pt x="17145" y="10084"/>
                </a:lnTo>
                <a:lnTo>
                  <a:pt x="16339" y="10649"/>
                </a:lnTo>
                <a:lnTo>
                  <a:pt x="17084" y="12071"/>
                </a:lnTo>
                <a:lnTo>
                  <a:pt x="18865" y="1167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2" name="Shape 4592"/>
          <p:cNvSpPr/>
          <p:nvPr/>
        </p:nvSpPr>
        <p:spPr>
          <a:xfrm>
            <a:off x="3683519" y="3171807"/>
            <a:ext cx="23693" cy="49202"/>
          </a:xfrm>
          <a:custGeom>
            <a:avLst/>
            <a:gdLst/>
            <a:ahLst/>
            <a:cxnLst>
              <a:cxn ang="0">
                <a:pos x="wd2" y="hd2"/>
              </a:cxn>
              <a:cxn ang="5400000">
                <a:pos x="wd2" y="hd2"/>
              </a:cxn>
              <a:cxn ang="10800000">
                <a:pos x="wd2" y="hd2"/>
              </a:cxn>
              <a:cxn ang="16200000">
                <a:pos x="wd2" y="hd2"/>
              </a:cxn>
            </a:cxnLst>
            <a:rect l="0" t="0" r="r" b="b"/>
            <a:pathLst>
              <a:path w="21600" h="21600" extrusionOk="0">
                <a:moveTo>
                  <a:pt x="15428" y="0"/>
                </a:moveTo>
                <a:lnTo>
                  <a:pt x="0" y="10197"/>
                </a:lnTo>
                <a:lnTo>
                  <a:pt x="524" y="21600"/>
                </a:lnTo>
                <a:lnTo>
                  <a:pt x="18884" y="17437"/>
                </a:lnTo>
                <a:lnTo>
                  <a:pt x="21600" y="6396"/>
                </a:lnTo>
                <a:lnTo>
                  <a:pt x="1542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3" name="Shape 4593"/>
          <p:cNvSpPr/>
          <p:nvPr/>
        </p:nvSpPr>
        <p:spPr>
          <a:xfrm>
            <a:off x="3026059" y="3096218"/>
            <a:ext cx="38180" cy="26840"/>
          </a:xfrm>
          <a:custGeom>
            <a:avLst/>
            <a:gdLst/>
            <a:ahLst/>
            <a:cxnLst>
              <a:cxn ang="0">
                <a:pos x="wd2" y="hd2"/>
              </a:cxn>
              <a:cxn ang="5400000">
                <a:pos x="wd2" y="hd2"/>
              </a:cxn>
              <a:cxn ang="10800000">
                <a:pos x="wd2" y="hd2"/>
              </a:cxn>
              <a:cxn ang="16200000">
                <a:pos x="wd2" y="hd2"/>
              </a:cxn>
            </a:cxnLst>
            <a:rect l="0" t="0" r="r" b="b"/>
            <a:pathLst>
              <a:path w="21600" h="21600" extrusionOk="0">
                <a:moveTo>
                  <a:pt x="6083" y="0"/>
                </a:moveTo>
                <a:lnTo>
                  <a:pt x="1057" y="8442"/>
                </a:lnTo>
                <a:lnTo>
                  <a:pt x="0" y="21600"/>
                </a:lnTo>
                <a:lnTo>
                  <a:pt x="13715" y="15279"/>
                </a:lnTo>
                <a:lnTo>
                  <a:pt x="21600" y="1248"/>
                </a:lnTo>
                <a:lnTo>
                  <a:pt x="608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4" name="Shape 4594"/>
          <p:cNvSpPr/>
          <p:nvPr/>
        </p:nvSpPr>
        <p:spPr>
          <a:xfrm>
            <a:off x="2049107" y="3113346"/>
            <a:ext cx="428703" cy="401528"/>
          </a:xfrm>
          <a:custGeom>
            <a:avLst/>
            <a:gdLst/>
            <a:ahLst/>
            <a:cxnLst>
              <a:cxn ang="0">
                <a:pos x="wd2" y="hd2"/>
              </a:cxn>
              <a:cxn ang="5400000">
                <a:pos x="wd2" y="hd2"/>
              </a:cxn>
              <a:cxn ang="10800000">
                <a:pos x="wd2" y="hd2"/>
              </a:cxn>
              <a:cxn ang="16200000">
                <a:pos x="wd2" y="hd2"/>
              </a:cxn>
            </a:cxnLst>
            <a:rect l="0" t="0" r="r" b="b"/>
            <a:pathLst>
              <a:path w="21600" h="21600" extrusionOk="0">
                <a:moveTo>
                  <a:pt x="9245" y="460"/>
                </a:moveTo>
                <a:lnTo>
                  <a:pt x="9239" y="1805"/>
                </a:lnTo>
                <a:lnTo>
                  <a:pt x="8797" y="2868"/>
                </a:lnTo>
                <a:lnTo>
                  <a:pt x="8307" y="3593"/>
                </a:lnTo>
                <a:lnTo>
                  <a:pt x="9003" y="4343"/>
                </a:lnTo>
                <a:lnTo>
                  <a:pt x="8216" y="5178"/>
                </a:lnTo>
                <a:lnTo>
                  <a:pt x="7072" y="6034"/>
                </a:lnTo>
                <a:lnTo>
                  <a:pt x="5745" y="7008"/>
                </a:lnTo>
                <a:lnTo>
                  <a:pt x="5106" y="7276"/>
                </a:lnTo>
                <a:lnTo>
                  <a:pt x="5263" y="8378"/>
                </a:lnTo>
                <a:lnTo>
                  <a:pt x="4623" y="8595"/>
                </a:lnTo>
                <a:lnTo>
                  <a:pt x="3739" y="9054"/>
                </a:lnTo>
                <a:lnTo>
                  <a:pt x="2890" y="10254"/>
                </a:lnTo>
                <a:lnTo>
                  <a:pt x="1867" y="10723"/>
                </a:lnTo>
                <a:lnTo>
                  <a:pt x="941" y="11679"/>
                </a:lnTo>
                <a:lnTo>
                  <a:pt x="0" y="12275"/>
                </a:lnTo>
                <a:lnTo>
                  <a:pt x="256" y="13532"/>
                </a:lnTo>
                <a:lnTo>
                  <a:pt x="1440" y="13524"/>
                </a:lnTo>
                <a:lnTo>
                  <a:pt x="1426" y="14833"/>
                </a:lnTo>
                <a:lnTo>
                  <a:pt x="1274" y="15686"/>
                </a:lnTo>
                <a:lnTo>
                  <a:pt x="1847" y="16289"/>
                </a:lnTo>
                <a:lnTo>
                  <a:pt x="2086" y="17974"/>
                </a:lnTo>
                <a:lnTo>
                  <a:pt x="1922" y="19474"/>
                </a:lnTo>
                <a:lnTo>
                  <a:pt x="1778" y="20719"/>
                </a:lnTo>
                <a:lnTo>
                  <a:pt x="2547" y="21600"/>
                </a:lnTo>
                <a:lnTo>
                  <a:pt x="3793" y="20987"/>
                </a:lnTo>
                <a:lnTo>
                  <a:pt x="4809" y="20608"/>
                </a:lnTo>
                <a:lnTo>
                  <a:pt x="5809" y="21175"/>
                </a:lnTo>
                <a:lnTo>
                  <a:pt x="7420" y="21002"/>
                </a:lnTo>
                <a:lnTo>
                  <a:pt x="8184" y="19755"/>
                </a:lnTo>
                <a:lnTo>
                  <a:pt x="8994" y="18245"/>
                </a:lnTo>
                <a:lnTo>
                  <a:pt x="10192" y="17423"/>
                </a:lnTo>
                <a:lnTo>
                  <a:pt x="11535" y="17096"/>
                </a:lnTo>
                <a:lnTo>
                  <a:pt x="12821" y="16106"/>
                </a:lnTo>
                <a:lnTo>
                  <a:pt x="14041" y="15233"/>
                </a:lnTo>
                <a:lnTo>
                  <a:pt x="15156" y="14828"/>
                </a:lnTo>
                <a:lnTo>
                  <a:pt x="16697" y="14256"/>
                </a:lnTo>
                <a:lnTo>
                  <a:pt x="18040" y="14006"/>
                </a:lnTo>
                <a:lnTo>
                  <a:pt x="19169" y="13527"/>
                </a:lnTo>
                <a:lnTo>
                  <a:pt x="20327" y="13189"/>
                </a:lnTo>
                <a:lnTo>
                  <a:pt x="21404" y="13045"/>
                </a:lnTo>
                <a:lnTo>
                  <a:pt x="21592" y="12120"/>
                </a:lnTo>
                <a:lnTo>
                  <a:pt x="21600" y="10996"/>
                </a:lnTo>
                <a:lnTo>
                  <a:pt x="21353" y="9842"/>
                </a:lnTo>
                <a:lnTo>
                  <a:pt x="20836" y="8440"/>
                </a:lnTo>
                <a:lnTo>
                  <a:pt x="20496" y="7142"/>
                </a:lnTo>
                <a:lnTo>
                  <a:pt x="19461" y="6116"/>
                </a:lnTo>
                <a:lnTo>
                  <a:pt x="18541" y="6570"/>
                </a:lnTo>
                <a:lnTo>
                  <a:pt x="17708" y="7067"/>
                </a:lnTo>
                <a:lnTo>
                  <a:pt x="17003" y="6742"/>
                </a:lnTo>
                <a:lnTo>
                  <a:pt x="17668" y="5822"/>
                </a:lnTo>
                <a:lnTo>
                  <a:pt x="16467" y="6147"/>
                </a:lnTo>
                <a:lnTo>
                  <a:pt x="16333" y="5392"/>
                </a:lnTo>
                <a:lnTo>
                  <a:pt x="16426" y="4725"/>
                </a:lnTo>
                <a:lnTo>
                  <a:pt x="15882" y="3954"/>
                </a:lnTo>
                <a:lnTo>
                  <a:pt x="15510" y="3209"/>
                </a:lnTo>
                <a:lnTo>
                  <a:pt x="15159" y="2277"/>
                </a:lnTo>
                <a:lnTo>
                  <a:pt x="14448" y="1851"/>
                </a:lnTo>
                <a:lnTo>
                  <a:pt x="13355" y="1697"/>
                </a:lnTo>
                <a:lnTo>
                  <a:pt x="12550" y="1421"/>
                </a:lnTo>
                <a:lnTo>
                  <a:pt x="11848" y="494"/>
                </a:lnTo>
                <a:lnTo>
                  <a:pt x="10800" y="135"/>
                </a:lnTo>
                <a:lnTo>
                  <a:pt x="10103" y="0"/>
                </a:lnTo>
                <a:lnTo>
                  <a:pt x="9245" y="46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5" name="Shape 4595"/>
          <p:cNvSpPr/>
          <p:nvPr/>
        </p:nvSpPr>
        <p:spPr>
          <a:xfrm>
            <a:off x="2229329" y="3395495"/>
            <a:ext cx="415904" cy="462971"/>
          </a:xfrm>
          <a:custGeom>
            <a:avLst/>
            <a:gdLst/>
            <a:ahLst/>
            <a:cxnLst>
              <a:cxn ang="0">
                <a:pos x="wd2" y="hd2"/>
              </a:cxn>
              <a:cxn ang="5400000">
                <a:pos x="wd2" y="hd2"/>
              </a:cxn>
              <a:cxn ang="10800000">
                <a:pos x="wd2" y="hd2"/>
              </a:cxn>
              <a:cxn ang="16200000">
                <a:pos x="wd2" y="hd2"/>
              </a:cxn>
            </a:cxnLst>
            <a:rect l="0" t="0" r="r" b="b"/>
            <a:pathLst>
              <a:path w="21600" h="21600" extrusionOk="0">
                <a:moveTo>
                  <a:pt x="5289" y="1591"/>
                </a:moveTo>
                <a:lnTo>
                  <a:pt x="4565" y="2251"/>
                </a:lnTo>
                <a:lnTo>
                  <a:pt x="5020" y="2816"/>
                </a:lnTo>
                <a:lnTo>
                  <a:pt x="4141" y="3138"/>
                </a:lnTo>
                <a:lnTo>
                  <a:pt x="3252" y="3549"/>
                </a:lnTo>
                <a:lnTo>
                  <a:pt x="1964" y="4845"/>
                </a:lnTo>
                <a:lnTo>
                  <a:pt x="1378" y="5596"/>
                </a:lnTo>
                <a:lnTo>
                  <a:pt x="2084" y="6233"/>
                </a:lnTo>
                <a:lnTo>
                  <a:pt x="3317" y="6298"/>
                </a:lnTo>
                <a:lnTo>
                  <a:pt x="4141" y="7031"/>
                </a:lnTo>
                <a:lnTo>
                  <a:pt x="2828" y="6987"/>
                </a:lnTo>
                <a:lnTo>
                  <a:pt x="2079" y="7315"/>
                </a:lnTo>
                <a:lnTo>
                  <a:pt x="2657" y="7954"/>
                </a:lnTo>
                <a:lnTo>
                  <a:pt x="3729" y="7930"/>
                </a:lnTo>
                <a:lnTo>
                  <a:pt x="4737" y="8301"/>
                </a:lnTo>
                <a:lnTo>
                  <a:pt x="5436" y="8817"/>
                </a:lnTo>
                <a:lnTo>
                  <a:pt x="7039" y="8575"/>
                </a:lnTo>
                <a:lnTo>
                  <a:pt x="8000" y="8993"/>
                </a:lnTo>
                <a:lnTo>
                  <a:pt x="7326" y="9510"/>
                </a:lnTo>
                <a:lnTo>
                  <a:pt x="5381" y="9610"/>
                </a:lnTo>
                <a:lnTo>
                  <a:pt x="4013" y="9706"/>
                </a:lnTo>
                <a:lnTo>
                  <a:pt x="2519" y="9385"/>
                </a:lnTo>
                <a:lnTo>
                  <a:pt x="1488" y="9333"/>
                </a:lnTo>
                <a:lnTo>
                  <a:pt x="886" y="10091"/>
                </a:lnTo>
                <a:lnTo>
                  <a:pt x="1109" y="10947"/>
                </a:lnTo>
                <a:lnTo>
                  <a:pt x="1193" y="12147"/>
                </a:lnTo>
                <a:lnTo>
                  <a:pt x="1854" y="12750"/>
                </a:lnTo>
                <a:lnTo>
                  <a:pt x="3343" y="13313"/>
                </a:lnTo>
                <a:lnTo>
                  <a:pt x="4595" y="13937"/>
                </a:lnTo>
                <a:lnTo>
                  <a:pt x="5852" y="14712"/>
                </a:lnTo>
                <a:lnTo>
                  <a:pt x="6902" y="14869"/>
                </a:lnTo>
                <a:lnTo>
                  <a:pt x="8557" y="14755"/>
                </a:lnTo>
                <a:lnTo>
                  <a:pt x="9645" y="15649"/>
                </a:lnTo>
                <a:lnTo>
                  <a:pt x="10784" y="16581"/>
                </a:lnTo>
                <a:lnTo>
                  <a:pt x="11989" y="17490"/>
                </a:lnTo>
                <a:lnTo>
                  <a:pt x="12005" y="18295"/>
                </a:lnTo>
                <a:lnTo>
                  <a:pt x="10803" y="18321"/>
                </a:lnTo>
                <a:lnTo>
                  <a:pt x="9496" y="17501"/>
                </a:lnTo>
                <a:lnTo>
                  <a:pt x="7908" y="16954"/>
                </a:lnTo>
                <a:lnTo>
                  <a:pt x="6648" y="16502"/>
                </a:lnTo>
                <a:lnTo>
                  <a:pt x="4888" y="16232"/>
                </a:lnTo>
                <a:lnTo>
                  <a:pt x="3445" y="15899"/>
                </a:lnTo>
                <a:lnTo>
                  <a:pt x="2133" y="15671"/>
                </a:lnTo>
                <a:lnTo>
                  <a:pt x="710" y="15633"/>
                </a:lnTo>
                <a:lnTo>
                  <a:pt x="0" y="16035"/>
                </a:lnTo>
                <a:lnTo>
                  <a:pt x="8719" y="19506"/>
                </a:lnTo>
                <a:lnTo>
                  <a:pt x="8865" y="20348"/>
                </a:lnTo>
                <a:lnTo>
                  <a:pt x="9946" y="20900"/>
                </a:lnTo>
                <a:lnTo>
                  <a:pt x="11076" y="20264"/>
                </a:lnTo>
                <a:lnTo>
                  <a:pt x="14361" y="21600"/>
                </a:lnTo>
                <a:lnTo>
                  <a:pt x="15480" y="21508"/>
                </a:lnTo>
                <a:lnTo>
                  <a:pt x="16353" y="19866"/>
                </a:lnTo>
                <a:lnTo>
                  <a:pt x="20511" y="7154"/>
                </a:lnTo>
                <a:cubicBezTo>
                  <a:pt x="20693" y="6734"/>
                  <a:pt x="20874" y="6315"/>
                  <a:pt x="21056" y="5895"/>
                </a:cubicBezTo>
                <a:cubicBezTo>
                  <a:pt x="21237" y="5475"/>
                  <a:pt x="21419" y="5055"/>
                  <a:pt x="21600" y="4635"/>
                </a:cubicBezTo>
                <a:lnTo>
                  <a:pt x="20934" y="4086"/>
                </a:lnTo>
                <a:lnTo>
                  <a:pt x="20147" y="4287"/>
                </a:lnTo>
                <a:lnTo>
                  <a:pt x="20484" y="5087"/>
                </a:lnTo>
                <a:lnTo>
                  <a:pt x="19934" y="7384"/>
                </a:lnTo>
                <a:lnTo>
                  <a:pt x="19420" y="6906"/>
                </a:lnTo>
                <a:lnTo>
                  <a:pt x="18555" y="7105"/>
                </a:lnTo>
                <a:lnTo>
                  <a:pt x="17428" y="7355"/>
                </a:lnTo>
                <a:lnTo>
                  <a:pt x="17085" y="6705"/>
                </a:lnTo>
                <a:lnTo>
                  <a:pt x="18188" y="6285"/>
                </a:lnTo>
                <a:lnTo>
                  <a:pt x="18395" y="5733"/>
                </a:lnTo>
                <a:lnTo>
                  <a:pt x="18096" y="4542"/>
                </a:lnTo>
                <a:lnTo>
                  <a:pt x="17226" y="3610"/>
                </a:lnTo>
                <a:lnTo>
                  <a:pt x="16541" y="3026"/>
                </a:lnTo>
                <a:lnTo>
                  <a:pt x="15480" y="3129"/>
                </a:lnTo>
                <a:lnTo>
                  <a:pt x="14919" y="3639"/>
                </a:lnTo>
                <a:lnTo>
                  <a:pt x="14665" y="4191"/>
                </a:lnTo>
                <a:lnTo>
                  <a:pt x="13261" y="4048"/>
                </a:lnTo>
                <a:lnTo>
                  <a:pt x="12322" y="4117"/>
                </a:lnTo>
                <a:lnTo>
                  <a:pt x="13703" y="2959"/>
                </a:lnTo>
                <a:lnTo>
                  <a:pt x="14607" y="2010"/>
                </a:lnTo>
                <a:lnTo>
                  <a:pt x="14488" y="738"/>
                </a:lnTo>
                <a:lnTo>
                  <a:pt x="13540" y="123"/>
                </a:lnTo>
                <a:lnTo>
                  <a:pt x="12112" y="0"/>
                </a:lnTo>
                <a:lnTo>
                  <a:pt x="10189" y="522"/>
                </a:lnTo>
                <a:lnTo>
                  <a:pt x="8868" y="190"/>
                </a:lnTo>
                <a:lnTo>
                  <a:pt x="7299" y="357"/>
                </a:lnTo>
                <a:lnTo>
                  <a:pt x="6263" y="1037"/>
                </a:lnTo>
                <a:lnTo>
                  <a:pt x="5289" y="159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6" name="Shape 4596"/>
          <p:cNvSpPr/>
          <p:nvPr/>
        </p:nvSpPr>
        <p:spPr>
          <a:xfrm>
            <a:off x="2220708" y="3480234"/>
            <a:ext cx="685684" cy="596668"/>
          </a:xfrm>
          <a:custGeom>
            <a:avLst/>
            <a:gdLst/>
            <a:ahLst/>
            <a:cxnLst>
              <a:cxn ang="0">
                <a:pos x="wd2" y="hd2"/>
              </a:cxn>
              <a:cxn ang="5400000">
                <a:pos x="wd2" y="hd2"/>
              </a:cxn>
              <a:cxn ang="10800000">
                <a:pos x="wd2" y="hd2"/>
              </a:cxn>
              <a:cxn ang="16200000">
                <a:pos x="wd2" y="hd2"/>
              </a:cxn>
            </a:cxnLst>
            <a:rect l="0" t="0" r="r" b="b"/>
            <a:pathLst>
              <a:path w="21600" h="21600" extrusionOk="0">
                <a:moveTo>
                  <a:pt x="18062" y="3475"/>
                </a:moveTo>
                <a:lnTo>
                  <a:pt x="18142" y="5577"/>
                </a:lnTo>
                <a:lnTo>
                  <a:pt x="18487" y="7416"/>
                </a:lnTo>
                <a:lnTo>
                  <a:pt x="18327" y="8707"/>
                </a:lnTo>
                <a:lnTo>
                  <a:pt x="18257" y="9443"/>
                </a:lnTo>
                <a:lnTo>
                  <a:pt x="17777" y="9867"/>
                </a:lnTo>
                <a:lnTo>
                  <a:pt x="17732" y="10662"/>
                </a:lnTo>
                <a:lnTo>
                  <a:pt x="17683" y="11315"/>
                </a:lnTo>
                <a:lnTo>
                  <a:pt x="18102" y="12541"/>
                </a:lnTo>
                <a:lnTo>
                  <a:pt x="18406" y="13599"/>
                </a:lnTo>
                <a:lnTo>
                  <a:pt x="18826" y="14189"/>
                </a:lnTo>
                <a:lnTo>
                  <a:pt x="19326" y="13727"/>
                </a:lnTo>
                <a:lnTo>
                  <a:pt x="19721" y="14476"/>
                </a:lnTo>
                <a:lnTo>
                  <a:pt x="20056" y="15231"/>
                </a:lnTo>
                <a:lnTo>
                  <a:pt x="20589" y="15586"/>
                </a:lnTo>
                <a:lnTo>
                  <a:pt x="20733" y="16195"/>
                </a:lnTo>
                <a:lnTo>
                  <a:pt x="21402" y="16185"/>
                </a:lnTo>
                <a:lnTo>
                  <a:pt x="21600" y="16824"/>
                </a:lnTo>
                <a:lnTo>
                  <a:pt x="21556" y="17837"/>
                </a:lnTo>
                <a:lnTo>
                  <a:pt x="21050" y="18401"/>
                </a:lnTo>
                <a:lnTo>
                  <a:pt x="20653" y="17898"/>
                </a:lnTo>
                <a:lnTo>
                  <a:pt x="20263" y="17811"/>
                </a:lnTo>
                <a:lnTo>
                  <a:pt x="19844" y="17591"/>
                </a:lnTo>
                <a:lnTo>
                  <a:pt x="19574" y="17225"/>
                </a:lnTo>
                <a:lnTo>
                  <a:pt x="19068" y="17594"/>
                </a:lnTo>
                <a:lnTo>
                  <a:pt x="18833" y="18335"/>
                </a:lnTo>
                <a:lnTo>
                  <a:pt x="18236" y="17788"/>
                </a:lnTo>
                <a:lnTo>
                  <a:pt x="17755" y="17601"/>
                </a:lnTo>
                <a:lnTo>
                  <a:pt x="18161" y="18508"/>
                </a:lnTo>
                <a:lnTo>
                  <a:pt x="18121" y="19195"/>
                </a:lnTo>
                <a:lnTo>
                  <a:pt x="18344" y="19680"/>
                </a:lnTo>
                <a:lnTo>
                  <a:pt x="18888" y="19117"/>
                </a:lnTo>
                <a:lnTo>
                  <a:pt x="19458" y="18884"/>
                </a:lnTo>
                <a:lnTo>
                  <a:pt x="19684" y="19505"/>
                </a:lnTo>
                <a:lnTo>
                  <a:pt x="19436" y="20088"/>
                </a:lnTo>
                <a:lnTo>
                  <a:pt x="19705" y="20646"/>
                </a:lnTo>
                <a:lnTo>
                  <a:pt x="19416" y="20912"/>
                </a:lnTo>
                <a:lnTo>
                  <a:pt x="18855" y="21260"/>
                </a:lnTo>
                <a:lnTo>
                  <a:pt x="18421" y="21600"/>
                </a:lnTo>
                <a:lnTo>
                  <a:pt x="17638" y="21442"/>
                </a:lnTo>
                <a:lnTo>
                  <a:pt x="16793" y="20790"/>
                </a:lnTo>
                <a:lnTo>
                  <a:pt x="15995" y="20650"/>
                </a:lnTo>
                <a:lnTo>
                  <a:pt x="15034" y="20730"/>
                </a:lnTo>
                <a:lnTo>
                  <a:pt x="15046" y="19897"/>
                </a:lnTo>
                <a:lnTo>
                  <a:pt x="14813" y="19394"/>
                </a:lnTo>
                <a:lnTo>
                  <a:pt x="14092" y="18968"/>
                </a:lnTo>
                <a:lnTo>
                  <a:pt x="13595" y="18493"/>
                </a:lnTo>
                <a:lnTo>
                  <a:pt x="13562" y="17804"/>
                </a:lnTo>
                <a:lnTo>
                  <a:pt x="13101" y="17665"/>
                </a:lnTo>
                <a:lnTo>
                  <a:pt x="12679" y="18297"/>
                </a:lnTo>
                <a:lnTo>
                  <a:pt x="11924" y="18995"/>
                </a:lnTo>
                <a:lnTo>
                  <a:pt x="11187" y="19084"/>
                </a:lnTo>
                <a:lnTo>
                  <a:pt x="10492" y="18928"/>
                </a:lnTo>
                <a:lnTo>
                  <a:pt x="9663" y="19204"/>
                </a:lnTo>
                <a:lnTo>
                  <a:pt x="8760" y="19491"/>
                </a:lnTo>
                <a:lnTo>
                  <a:pt x="7630" y="19290"/>
                </a:lnTo>
                <a:lnTo>
                  <a:pt x="7116" y="19396"/>
                </a:lnTo>
                <a:lnTo>
                  <a:pt x="6528" y="19680"/>
                </a:lnTo>
                <a:lnTo>
                  <a:pt x="5997" y="19164"/>
                </a:lnTo>
                <a:lnTo>
                  <a:pt x="5290" y="19065"/>
                </a:lnTo>
                <a:lnTo>
                  <a:pt x="4212" y="18493"/>
                </a:lnTo>
                <a:lnTo>
                  <a:pt x="3436" y="17867"/>
                </a:lnTo>
                <a:lnTo>
                  <a:pt x="3117" y="17071"/>
                </a:lnTo>
                <a:lnTo>
                  <a:pt x="3255" y="16329"/>
                </a:lnTo>
                <a:lnTo>
                  <a:pt x="3694" y="15430"/>
                </a:lnTo>
                <a:lnTo>
                  <a:pt x="3548" y="14763"/>
                </a:lnTo>
                <a:lnTo>
                  <a:pt x="2752" y="14227"/>
                </a:lnTo>
                <a:lnTo>
                  <a:pt x="2004" y="14005"/>
                </a:lnTo>
                <a:lnTo>
                  <a:pt x="1314" y="13445"/>
                </a:lnTo>
                <a:lnTo>
                  <a:pt x="802" y="12566"/>
                </a:lnTo>
                <a:lnTo>
                  <a:pt x="356" y="11997"/>
                </a:lnTo>
                <a:lnTo>
                  <a:pt x="148" y="10915"/>
                </a:lnTo>
                <a:lnTo>
                  <a:pt x="0" y="10159"/>
                </a:lnTo>
                <a:lnTo>
                  <a:pt x="414" y="9366"/>
                </a:lnTo>
                <a:lnTo>
                  <a:pt x="3100" y="10585"/>
                </a:lnTo>
                <a:lnTo>
                  <a:pt x="5765" y="11931"/>
                </a:lnTo>
                <a:lnTo>
                  <a:pt x="5802" y="12586"/>
                </a:lnTo>
                <a:lnTo>
                  <a:pt x="6291" y="12921"/>
                </a:lnTo>
                <a:lnTo>
                  <a:pt x="7082" y="12423"/>
                </a:lnTo>
                <a:lnTo>
                  <a:pt x="9078" y="13512"/>
                </a:lnTo>
                <a:lnTo>
                  <a:pt x="9606" y="13415"/>
                </a:lnTo>
                <a:lnTo>
                  <a:pt x="10154" y="12151"/>
                </a:lnTo>
                <a:lnTo>
                  <a:pt x="12132" y="4374"/>
                </a:lnTo>
                <a:lnTo>
                  <a:pt x="12883" y="1499"/>
                </a:lnTo>
                <a:lnTo>
                  <a:pt x="13243" y="384"/>
                </a:lnTo>
                <a:lnTo>
                  <a:pt x="13783" y="1408"/>
                </a:lnTo>
                <a:lnTo>
                  <a:pt x="13806" y="2433"/>
                </a:lnTo>
                <a:lnTo>
                  <a:pt x="14148" y="3111"/>
                </a:lnTo>
                <a:lnTo>
                  <a:pt x="14057" y="4087"/>
                </a:lnTo>
                <a:lnTo>
                  <a:pt x="13974" y="4905"/>
                </a:lnTo>
                <a:lnTo>
                  <a:pt x="14297" y="5498"/>
                </a:lnTo>
                <a:lnTo>
                  <a:pt x="14022" y="6485"/>
                </a:lnTo>
                <a:lnTo>
                  <a:pt x="14111" y="7333"/>
                </a:lnTo>
                <a:lnTo>
                  <a:pt x="14654" y="7128"/>
                </a:lnTo>
                <a:lnTo>
                  <a:pt x="15023" y="6789"/>
                </a:lnTo>
                <a:lnTo>
                  <a:pt x="15206" y="5649"/>
                </a:lnTo>
                <a:lnTo>
                  <a:pt x="15273" y="2981"/>
                </a:lnTo>
                <a:lnTo>
                  <a:pt x="15088" y="1725"/>
                </a:lnTo>
                <a:lnTo>
                  <a:pt x="15112" y="867"/>
                </a:lnTo>
                <a:lnTo>
                  <a:pt x="15698" y="546"/>
                </a:lnTo>
                <a:lnTo>
                  <a:pt x="15879" y="213"/>
                </a:lnTo>
                <a:lnTo>
                  <a:pt x="16397" y="0"/>
                </a:lnTo>
                <a:lnTo>
                  <a:pt x="16687" y="422"/>
                </a:lnTo>
                <a:lnTo>
                  <a:pt x="17183" y="655"/>
                </a:lnTo>
                <a:lnTo>
                  <a:pt x="17495" y="1297"/>
                </a:lnTo>
                <a:lnTo>
                  <a:pt x="17780" y="1928"/>
                </a:lnTo>
                <a:lnTo>
                  <a:pt x="18145" y="2452"/>
                </a:lnTo>
                <a:lnTo>
                  <a:pt x="18062" y="3475"/>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7" name="Shape 4597"/>
          <p:cNvSpPr/>
          <p:nvPr/>
        </p:nvSpPr>
        <p:spPr>
          <a:xfrm>
            <a:off x="2772845" y="3437002"/>
            <a:ext cx="87743" cy="106865"/>
          </a:xfrm>
          <a:custGeom>
            <a:avLst/>
            <a:gdLst/>
            <a:ahLst/>
            <a:cxnLst>
              <a:cxn ang="0">
                <a:pos x="wd2" y="hd2"/>
              </a:cxn>
              <a:cxn ang="5400000">
                <a:pos x="wd2" y="hd2"/>
              </a:cxn>
              <a:cxn ang="10800000">
                <a:pos x="wd2" y="hd2"/>
              </a:cxn>
              <a:cxn ang="16200000">
                <a:pos x="wd2" y="hd2"/>
              </a:cxn>
            </a:cxnLst>
            <a:rect l="0" t="0" r="r" b="b"/>
            <a:pathLst>
              <a:path w="21600" h="21600" extrusionOk="0">
                <a:moveTo>
                  <a:pt x="3719" y="666"/>
                </a:moveTo>
                <a:lnTo>
                  <a:pt x="0" y="2187"/>
                </a:lnTo>
                <a:lnTo>
                  <a:pt x="372" y="6718"/>
                </a:lnTo>
                <a:lnTo>
                  <a:pt x="4011" y="8007"/>
                </a:lnTo>
                <a:lnTo>
                  <a:pt x="6381" y="12411"/>
                </a:lnTo>
                <a:lnTo>
                  <a:pt x="7913" y="17804"/>
                </a:lnTo>
                <a:lnTo>
                  <a:pt x="11122" y="21600"/>
                </a:lnTo>
                <a:lnTo>
                  <a:pt x="14410" y="18724"/>
                </a:lnTo>
                <a:lnTo>
                  <a:pt x="18601" y="14920"/>
                </a:lnTo>
                <a:lnTo>
                  <a:pt x="21600" y="9681"/>
                </a:lnTo>
                <a:lnTo>
                  <a:pt x="19727" y="5228"/>
                </a:lnTo>
                <a:lnTo>
                  <a:pt x="15209" y="717"/>
                </a:lnTo>
                <a:lnTo>
                  <a:pt x="9956" y="0"/>
                </a:lnTo>
                <a:lnTo>
                  <a:pt x="3719" y="66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8" name="Shape 4598"/>
          <p:cNvSpPr/>
          <p:nvPr/>
        </p:nvSpPr>
        <p:spPr>
          <a:xfrm>
            <a:off x="2900328" y="3446187"/>
            <a:ext cx="228249" cy="351700"/>
          </a:xfrm>
          <a:custGeom>
            <a:avLst/>
            <a:gdLst/>
            <a:ahLst/>
            <a:cxnLst>
              <a:cxn ang="0">
                <a:pos x="wd2" y="hd2"/>
              </a:cxn>
              <a:cxn ang="5400000">
                <a:pos x="wd2" y="hd2"/>
              </a:cxn>
              <a:cxn ang="10800000">
                <a:pos x="wd2" y="hd2"/>
              </a:cxn>
              <a:cxn ang="16200000">
                <a:pos x="wd2" y="hd2"/>
              </a:cxn>
            </a:cxnLst>
            <a:rect l="0" t="0" r="r" b="b"/>
            <a:pathLst>
              <a:path w="21600" h="21600" extrusionOk="0">
                <a:moveTo>
                  <a:pt x="7117" y="3222"/>
                </a:moveTo>
                <a:lnTo>
                  <a:pt x="5547" y="2883"/>
                </a:lnTo>
                <a:lnTo>
                  <a:pt x="5479" y="4023"/>
                </a:lnTo>
                <a:lnTo>
                  <a:pt x="6214" y="5340"/>
                </a:lnTo>
                <a:lnTo>
                  <a:pt x="7629" y="6020"/>
                </a:lnTo>
                <a:lnTo>
                  <a:pt x="9145" y="5220"/>
                </a:lnTo>
                <a:lnTo>
                  <a:pt x="10172" y="6235"/>
                </a:lnTo>
                <a:lnTo>
                  <a:pt x="9321" y="7038"/>
                </a:lnTo>
                <a:lnTo>
                  <a:pt x="8319" y="7429"/>
                </a:lnTo>
                <a:lnTo>
                  <a:pt x="9109" y="8238"/>
                </a:lnTo>
                <a:lnTo>
                  <a:pt x="8863" y="9188"/>
                </a:lnTo>
                <a:lnTo>
                  <a:pt x="7448" y="9997"/>
                </a:lnTo>
                <a:lnTo>
                  <a:pt x="5812" y="10250"/>
                </a:lnTo>
                <a:lnTo>
                  <a:pt x="4251" y="9303"/>
                </a:lnTo>
                <a:lnTo>
                  <a:pt x="4434" y="8265"/>
                </a:lnTo>
                <a:lnTo>
                  <a:pt x="3702" y="7155"/>
                </a:lnTo>
                <a:lnTo>
                  <a:pt x="2061" y="6944"/>
                </a:lnTo>
                <a:lnTo>
                  <a:pt x="348" y="7665"/>
                </a:lnTo>
                <a:lnTo>
                  <a:pt x="0" y="9391"/>
                </a:lnTo>
                <a:lnTo>
                  <a:pt x="631" y="11168"/>
                </a:lnTo>
                <a:lnTo>
                  <a:pt x="1844" y="12739"/>
                </a:lnTo>
                <a:lnTo>
                  <a:pt x="4266" y="12916"/>
                </a:lnTo>
                <a:lnTo>
                  <a:pt x="5635" y="14637"/>
                </a:lnTo>
                <a:lnTo>
                  <a:pt x="6964" y="16202"/>
                </a:lnTo>
                <a:lnTo>
                  <a:pt x="8384" y="17531"/>
                </a:lnTo>
                <a:lnTo>
                  <a:pt x="8978" y="19026"/>
                </a:lnTo>
                <a:lnTo>
                  <a:pt x="8686" y="20815"/>
                </a:lnTo>
                <a:lnTo>
                  <a:pt x="10574" y="21600"/>
                </a:lnTo>
                <a:lnTo>
                  <a:pt x="12381" y="21262"/>
                </a:lnTo>
                <a:lnTo>
                  <a:pt x="13670" y="20597"/>
                </a:lnTo>
                <a:lnTo>
                  <a:pt x="13509" y="18870"/>
                </a:lnTo>
                <a:lnTo>
                  <a:pt x="13645" y="17534"/>
                </a:lnTo>
                <a:lnTo>
                  <a:pt x="15171" y="18655"/>
                </a:lnTo>
                <a:lnTo>
                  <a:pt x="15659" y="19923"/>
                </a:lnTo>
                <a:lnTo>
                  <a:pt x="17471" y="19617"/>
                </a:lnTo>
                <a:lnTo>
                  <a:pt x="18639" y="18108"/>
                </a:lnTo>
                <a:lnTo>
                  <a:pt x="20708" y="18058"/>
                </a:lnTo>
                <a:lnTo>
                  <a:pt x="21031" y="16469"/>
                </a:lnTo>
                <a:lnTo>
                  <a:pt x="20638" y="15363"/>
                </a:lnTo>
                <a:lnTo>
                  <a:pt x="21232" y="14087"/>
                </a:lnTo>
                <a:lnTo>
                  <a:pt x="21600" y="12948"/>
                </a:lnTo>
                <a:lnTo>
                  <a:pt x="21580" y="11680"/>
                </a:lnTo>
                <a:lnTo>
                  <a:pt x="19782" y="11151"/>
                </a:lnTo>
                <a:lnTo>
                  <a:pt x="18866" y="10677"/>
                </a:lnTo>
                <a:lnTo>
                  <a:pt x="18292" y="8976"/>
                </a:lnTo>
                <a:lnTo>
                  <a:pt x="16802" y="8921"/>
                </a:lnTo>
                <a:lnTo>
                  <a:pt x="15100" y="9474"/>
                </a:lnTo>
                <a:lnTo>
                  <a:pt x="15871" y="7423"/>
                </a:lnTo>
                <a:lnTo>
                  <a:pt x="18675" y="6667"/>
                </a:lnTo>
                <a:lnTo>
                  <a:pt x="19873" y="5732"/>
                </a:lnTo>
                <a:lnTo>
                  <a:pt x="19510" y="4673"/>
                </a:lnTo>
                <a:lnTo>
                  <a:pt x="20724" y="4126"/>
                </a:lnTo>
                <a:lnTo>
                  <a:pt x="20215" y="2722"/>
                </a:lnTo>
                <a:lnTo>
                  <a:pt x="16681" y="2230"/>
                </a:lnTo>
                <a:lnTo>
                  <a:pt x="18448" y="1170"/>
                </a:lnTo>
                <a:lnTo>
                  <a:pt x="19138" y="299"/>
                </a:lnTo>
                <a:lnTo>
                  <a:pt x="17824" y="0"/>
                </a:lnTo>
                <a:lnTo>
                  <a:pt x="15166" y="386"/>
                </a:lnTo>
                <a:lnTo>
                  <a:pt x="13031" y="1189"/>
                </a:lnTo>
                <a:lnTo>
                  <a:pt x="14466" y="1842"/>
                </a:lnTo>
                <a:lnTo>
                  <a:pt x="15644" y="2719"/>
                </a:lnTo>
                <a:lnTo>
                  <a:pt x="13418" y="2690"/>
                </a:lnTo>
                <a:lnTo>
                  <a:pt x="11666" y="1692"/>
                </a:lnTo>
                <a:lnTo>
                  <a:pt x="10544" y="1134"/>
                </a:lnTo>
                <a:lnTo>
                  <a:pt x="9315" y="1751"/>
                </a:lnTo>
                <a:lnTo>
                  <a:pt x="7911" y="1707"/>
                </a:lnTo>
                <a:lnTo>
                  <a:pt x="7117" y="322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599" name="Shape 4599"/>
          <p:cNvSpPr/>
          <p:nvPr/>
        </p:nvSpPr>
        <p:spPr>
          <a:xfrm>
            <a:off x="3160934" y="3457360"/>
            <a:ext cx="196734" cy="296311"/>
          </a:xfrm>
          <a:custGeom>
            <a:avLst/>
            <a:gdLst/>
            <a:ahLst/>
            <a:cxnLst>
              <a:cxn ang="0">
                <a:pos x="wd2" y="hd2"/>
              </a:cxn>
              <a:cxn ang="5400000">
                <a:pos x="wd2" y="hd2"/>
              </a:cxn>
              <a:cxn ang="10800000">
                <a:pos x="wd2" y="hd2"/>
              </a:cxn>
              <a:cxn ang="16200000">
                <a:pos x="wd2" y="hd2"/>
              </a:cxn>
            </a:cxnLst>
            <a:rect l="0" t="0" r="r" b="b"/>
            <a:pathLst>
              <a:path w="21600" h="21600" extrusionOk="0">
                <a:moveTo>
                  <a:pt x="5112" y="488"/>
                </a:moveTo>
                <a:lnTo>
                  <a:pt x="3050" y="1162"/>
                </a:lnTo>
                <a:lnTo>
                  <a:pt x="2877" y="2490"/>
                </a:lnTo>
                <a:lnTo>
                  <a:pt x="1772" y="3726"/>
                </a:lnTo>
                <a:lnTo>
                  <a:pt x="1339" y="5140"/>
                </a:lnTo>
                <a:lnTo>
                  <a:pt x="1145" y="7081"/>
                </a:lnTo>
                <a:lnTo>
                  <a:pt x="1025" y="8600"/>
                </a:lnTo>
                <a:lnTo>
                  <a:pt x="534" y="10154"/>
                </a:lnTo>
                <a:lnTo>
                  <a:pt x="0" y="11687"/>
                </a:lnTo>
                <a:lnTo>
                  <a:pt x="1097" y="13423"/>
                </a:lnTo>
                <a:lnTo>
                  <a:pt x="1343" y="15580"/>
                </a:lnTo>
                <a:lnTo>
                  <a:pt x="1057" y="17385"/>
                </a:lnTo>
                <a:lnTo>
                  <a:pt x="1500" y="18726"/>
                </a:lnTo>
                <a:lnTo>
                  <a:pt x="2809" y="19495"/>
                </a:lnTo>
                <a:lnTo>
                  <a:pt x="765" y="20106"/>
                </a:lnTo>
                <a:lnTo>
                  <a:pt x="1226" y="21600"/>
                </a:lnTo>
                <a:lnTo>
                  <a:pt x="3451" y="21548"/>
                </a:lnTo>
                <a:lnTo>
                  <a:pt x="3749" y="20580"/>
                </a:lnTo>
                <a:lnTo>
                  <a:pt x="4573" y="19585"/>
                </a:lnTo>
                <a:lnTo>
                  <a:pt x="5934" y="18517"/>
                </a:lnTo>
                <a:lnTo>
                  <a:pt x="6810" y="16960"/>
                </a:lnTo>
                <a:lnTo>
                  <a:pt x="7756" y="15535"/>
                </a:lnTo>
                <a:cubicBezTo>
                  <a:pt x="6888" y="15013"/>
                  <a:pt x="6745" y="14143"/>
                  <a:pt x="7423" y="13510"/>
                </a:cubicBezTo>
                <a:cubicBezTo>
                  <a:pt x="8037" y="12936"/>
                  <a:pt x="9165" y="12719"/>
                  <a:pt x="10145" y="12986"/>
                </a:cubicBezTo>
                <a:lnTo>
                  <a:pt x="12312" y="12993"/>
                </a:lnTo>
                <a:lnTo>
                  <a:pt x="14404" y="12368"/>
                </a:lnTo>
                <a:lnTo>
                  <a:pt x="15449" y="10877"/>
                </a:lnTo>
                <a:lnTo>
                  <a:pt x="16711" y="9159"/>
                </a:lnTo>
                <a:lnTo>
                  <a:pt x="18340" y="7099"/>
                </a:lnTo>
                <a:lnTo>
                  <a:pt x="19999" y="5105"/>
                </a:lnTo>
                <a:lnTo>
                  <a:pt x="21600" y="3303"/>
                </a:lnTo>
                <a:lnTo>
                  <a:pt x="20934" y="1516"/>
                </a:lnTo>
                <a:lnTo>
                  <a:pt x="17412" y="1257"/>
                </a:lnTo>
                <a:lnTo>
                  <a:pt x="14690" y="1945"/>
                </a:lnTo>
                <a:lnTo>
                  <a:pt x="12651" y="1009"/>
                </a:lnTo>
                <a:lnTo>
                  <a:pt x="10700" y="0"/>
                </a:lnTo>
                <a:lnTo>
                  <a:pt x="8574" y="511"/>
                </a:lnTo>
                <a:lnTo>
                  <a:pt x="5112" y="48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0" name="Shape 4600"/>
          <p:cNvSpPr/>
          <p:nvPr/>
        </p:nvSpPr>
        <p:spPr>
          <a:xfrm>
            <a:off x="1995694" y="3727887"/>
            <a:ext cx="1784553" cy="1500523"/>
          </a:xfrm>
          <a:custGeom>
            <a:avLst/>
            <a:gdLst/>
            <a:ahLst/>
            <a:cxnLst>
              <a:cxn ang="0">
                <a:pos x="wd2" y="hd2"/>
              </a:cxn>
              <a:cxn ang="5400000">
                <a:pos x="wd2" y="hd2"/>
              </a:cxn>
              <a:cxn ang="10800000">
                <a:pos x="wd2" y="hd2"/>
              </a:cxn>
              <a:cxn ang="16200000">
                <a:pos x="wd2" y="hd2"/>
              </a:cxn>
            </a:cxnLst>
            <a:rect l="0" t="0" r="r" b="b"/>
            <a:pathLst>
              <a:path w="21600" h="21600" extrusionOk="0">
                <a:moveTo>
                  <a:pt x="7564" y="20840"/>
                </a:moveTo>
                <a:lnTo>
                  <a:pt x="9222" y="21140"/>
                </a:lnTo>
                <a:lnTo>
                  <a:pt x="11450" y="21517"/>
                </a:lnTo>
                <a:lnTo>
                  <a:pt x="12969" y="21600"/>
                </a:lnTo>
                <a:lnTo>
                  <a:pt x="12981" y="21289"/>
                </a:lnTo>
                <a:lnTo>
                  <a:pt x="13179" y="21139"/>
                </a:lnTo>
                <a:lnTo>
                  <a:pt x="13167" y="20796"/>
                </a:lnTo>
                <a:lnTo>
                  <a:pt x="13213" y="20565"/>
                </a:lnTo>
                <a:lnTo>
                  <a:pt x="13373" y="20409"/>
                </a:lnTo>
                <a:lnTo>
                  <a:pt x="13485" y="20121"/>
                </a:lnTo>
                <a:lnTo>
                  <a:pt x="13608" y="19838"/>
                </a:lnTo>
                <a:lnTo>
                  <a:pt x="13811" y="19673"/>
                </a:lnTo>
                <a:lnTo>
                  <a:pt x="13693" y="19326"/>
                </a:lnTo>
                <a:lnTo>
                  <a:pt x="13761" y="19095"/>
                </a:lnTo>
                <a:lnTo>
                  <a:pt x="13888" y="18864"/>
                </a:lnTo>
                <a:lnTo>
                  <a:pt x="14109" y="18753"/>
                </a:lnTo>
                <a:lnTo>
                  <a:pt x="14125" y="18541"/>
                </a:lnTo>
                <a:lnTo>
                  <a:pt x="14067" y="18294"/>
                </a:lnTo>
                <a:lnTo>
                  <a:pt x="14203" y="18201"/>
                </a:lnTo>
                <a:lnTo>
                  <a:pt x="14267" y="18385"/>
                </a:lnTo>
                <a:lnTo>
                  <a:pt x="14374" y="18194"/>
                </a:lnTo>
                <a:lnTo>
                  <a:pt x="14445" y="17962"/>
                </a:lnTo>
                <a:lnTo>
                  <a:pt x="14582" y="17870"/>
                </a:lnTo>
                <a:lnTo>
                  <a:pt x="14513" y="17580"/>
                </a:lnTo>
                <a:lnTo>
                  <a:pt x="14761" y="17438"/>
                </a:lnTo>
                <a:lnTo>
                  <a:pt x="14879" y="17153"/>
                </a:lnTo>
                <a:lnTo>
                  <a:pt x="15132" y="17257"/>
                </a:lnTo>
                <a:lnTo>
                  <a:pt x="15324" y="17253"/>
                </a:lnTo>
                <a:lnTo>
                  <a:pt x="15205" y="17042"/>
                </a:lnTo>
                <a:lnTo>
                  <a:pt x="14975" y="16784"/>
                </a:lnTo>
                <a:lnTo>
                  <a:pt x="15248" y="16736"/>
                </a:lnTo>
                <a:lnTo>
                  <a:pt x="15436" y="16887"/>
                </a:lnTo>
                <a:lnTo>
                  <a:pt x="15839" y="16818"/>
                </a:lnTo>
                <a:lnTo>
                  <a:pt x="16018" y="16558"/>
                </a:lnTo>
                <a:lnTo>
                  <a:pt x="16211" y="16355"/>
                </a:lnTo>
                <a:lnTo>
                  <a:pt x="16192" y="16028"/>
                </a:lnTo>
                <a:lnTo>
                  <a:pt x="15976" y="15686"/>
                </a:lnTo>
                <a:lnTo>
                  <a:pt x="15748" y="15476"/>
                </a:lnTo>
                <a:lnTo>
                  <a:pt x="15502" y="15374"/>
                </a:lnTo>
                <a:lnTo>
                  <a:pt x="15348" y="15276"/>
                </a:lnTo>
                <a:lnTo>
                  <a:pt x="15115" y="15420"/>
                </a:lnTo>
                <a:lnTo>
                  <a:pt x="15047" y="15182"/>
                </a:lnTo>
                <a:lnTo>
                  <a:pt x="14929" y="15023"/>
                </a:lnTo>
                <a:lnTo>
                  <a:pt x="14700" y="14961"/>
                </a:lnTo>
                <a:lnTo>
                  <a:pt x="14494" y="14872"/>
                </a:lnTo>
                <a:lnTo>
                  <a:pt x="14238" y="14814"/>
                </a:lnTo>
                <a:lnTo>
                  <a:pt x="14181" y="14523"/>
                </a:lnTo>
                <a:lnTo>
                  <a:pt x="14285" y="14339"/>
                </a:lnTo>
                <a:lnTo>
                  <a:pt x="14491" y="14667"/>
                </a:lnTo>
                <a:lnTo>
                  <a:pt x="15491" y="15176"/>
                </a:lnTo>
                <a:lnTo>
                  <a:pt x="15973" y="15430"/>
                </a:lnTo>
                <a:lnTo>
                  <a:pt x="16216" y="15435"/>
                </a:lnTo>
                <a:lnTo>
                  <a:pt x="16442" y="15212"/>
                </a:lnTo>
                <a:lnTo>
                  <a:pt x="16591" y="15174"/>
                </a:lnTo>
                <a:lnTo>
                  <a:pt x="16627" y="14688"/>
                </a:lnTo>
                <a:lnTo>
                  <a:pt x="16647" y="14430"/>
                </a:lnTo>
                <a:lnTo>
                  <a:pt x="16854" y="14583"/>
                </a:lnTo>
                <a:lnTo>
                  <a:pt x="16910" y="14790"/>
                </a:lnTo>
                <a:lnTo>
                  <a:pt x="17134" y="14521"/>
                </a:lnTo>
                <a:lnTo>
                  <a:pt x="17440" y="14699"/>
                </a:lnTo>
                <a:lnTo>
                  <a:pt x="17720" y="14530"/>
                </a:lnTo>
                <a:lnTo>
                  <a:pt x="17931" y="14210"/>
                </a:lnTo>
                <a:lnTo>
                  <a:pt x="18078" y="13718"/>
                </a:lnTo>
                <a:lnTo>
                  <a:pt x="18246" y="13356"/>
                </a:lnTo>
                <a:lnTo>
                  <a:pt x="18413" y="12912"/>
                </a:lnTo>
                <a:lnTo>
                  <a:pt x="18459" y="12544"/>
                </a:lnTo>
                <a:lnTo>
                  <a:pt x="18308" y="12359"/>
                </a:lnTo>
                <a:lnTo>
                  <a:pt x="17969" y="12379"/>
                </a:lnTo>
                <a:lnTo>
                  <a:pt x="17641" y="12281"/>
                </a:lnTo>
                <a:lnTo>
                  <a:pt x="17376" y="12227"/>
                </a:lnTo>
                <a:lnTo>
                  <a:pt x="17149" y="12157"/>
                </a:lnTo>
                <a:lnTo>
                  <a:pt x="16902" y="11830"/>
                </a:lnTo>
                <a:lnTo>
                  <a:pt x="16532" y="11398"/>
                </a:lnTo>
                <a:lnTo>
                  <a:pt x="16116" y="11298"/>
                </a:lnTo>
                <a:lnTo>
                  <a:pt x="15823" y="11247"/>
                </a:lnTo>
                <a:lnTo>
                  <a:pt x="15893" y="11032"/>
                </a:lnTo>
                <a:lnTo>
                  <a:pt x="16182" y="11094"/>
                </a:lnTo>
                <a:lnTo>
                  <a:pt x="16649" y="11199"/>
                </a:lnTo>
                <a:lnTo>
                  <a:pt x="16962" y="11252"/>
                </a:lnTo>
                <a:lnTo>
                  <a:pt x="17271" y="11621"/>
                </a:lnTo>
                <a:lnTo>
                  <a:pt x="17553" y="11890"/>
                </a:lnTo>
                <a:lnTo>
                  <a:pt x="17798" y="12100"/>
                </a:lnTo>
                <a:lnTo>
                  <a:pt x="18071" y="12195"/>
                </a:lnTo>
                <a:lnTo>
                  <a:pt x="18396" y="12131"/>
                </a:lnTo>
                <a:lnTo>
                  <a:pt x="18638" y="11820"/>
                </a:lnTo>
                <a:lnTo>
                  <a:pt x="18837" y="11494"/>
                </a:lnTo>
                <a:lnTo>
                  <a:pt x="18819" y="11159"/>
                </a:lnTo>
                <a:lnTo>
                  <a:pt x="19020" y="11054"/>
                </a:lnTo>
                <a:lnTo>
                  <a:pt x="19085" y="10794"/>
                </a:lnTo>
                <a:lnTo>
                  <a:pt x="18870" y="10541"/>
                </a:lnTo>
                <a:lnTo>
                  <a:pt x="18609" y="10349"/>
                </a:lnTo>
                <a:lnTo>
                  <a:pt x="18631" y="10089"/>
                </a:lnTo>
                <a:lnTo>
                  <a:pt x="18968" y="10093"/>
                </a:lnTo>
                <a:lnTo>
                  <a:pt x="19268" y="10096"/>
                </a:lnTo>
                <a:lnTo>
                  <a:pt x="19442" y="10218"/>
                </a:lnTo>
                <a:lnTo>
                  <a:pt x="19539" y="10463"/>
                </a:lnTo>
                <a:lnTo>
                  <a:pt x="19789" y="10572"/>
                </a:lnTo>
                <a:lnTo>
                  <a:pt x="19971" y="10623"/>
                </a:lnTo>
                <a:lnTo>
                  <a:pt x="19894" y="10347"/>
                </a:lnTo>
                <a:lnTo>
                  <a:pt x="20091" y="10335"/>
                </a:lnTo>
                <a:lnTo>
                  <a:pt x="20326" y="10409"/>
                </a:lnTo>
                <a:lnTo>
                  <a:pt x="20269" y="10097"/>
                </a:lnTo>
                <a:cubicBezTo>
                  <a:pt x="20231" y="10061"/>
                  <a:pt x="20194" y="10025"/>
                  <a:pt x="20156" y="9989"/>
                </a:cubicBezTo>
                <a:cubicBezTo>
                  <a:pt x="20119" y="9954"/>
                  <a:pt x="20081" y="9918"/>
                  <a:pt x="20044" y="9882"/>
                </a:cubicBezTo>
                <a:lnTo>
                  <a:pt x="19917" y="9542"/>
                </a:lnTo>
                <a:lnTo>
                  <a:pt x="19680" y="9434"/>
                </a:lnTo>
                <a:lnTo>
                  <a:pt x="19419" y="9297"/>
                </a:lnTo>
                <a:lnTo>
                  <a:pt x="19669" y="9090"/>
                </a:lnTo>
                <a:lnTo>
                  <a:pt x="19910" y="9200"/>
                </a:lnTo>
                <a:lnTo>
                  <a:pt x="20060" y="9470"/>
                </a:lnTo>
                <a:lnTo>
                  <a:pt x="20254" y="9549"/>
                </a:lnTo>
                <a:lnTo>
                  <a:pt x="20273" y="9817"/>
                </a:lnTo>
                <a:lnTo>
                  <a:pt x="20471" y="10174"/>
                </a:lnTo>
                <a:lnTo>
                  <a:pt x="20701" y="10121"/>
                </a:lnTo>
                <a:lnTo>
                  <a:pt x="20919" y="9794"/>
                </a:lnTo>
                <a:lnTo>
                  <a:pt x="21135" y="9591"/>
                </a:lnTo>
                <a:lnTo>
                  <a:pt x="21287" y="9421"/>
                </a:lnTo>
                <a:lnTo>
                  <a:pt x="21286" y="9129"/>
                </a:lnTo>
                <a:lnTo>
                  <a:pt x="21474" y="8967"/>
                </a:lnTo>
                <a:lnTo>
                  <a:pt x="21600" y="8686"/>
                </a:lnTo>
                <a:lnTo>
                  <a:pt x="21582" y="8281"/>
                </a:lnTo>
                <a:lnTo>
                  <a:pt x="21529" y="7892"/>
                </a:lnTo>
                <a:lnTo>
                  <a:pt x="21351" y="7604"/>
                </a:lnTo>
                <a:lnTo>
                  <a:pt x="21134" y="7329"/>
                </a:lnTo>
                <a:lnTo>
                  <a:pt x="21113" y="7036"/>
                </a:lnTo>
                <a:lnTo>
                  <a:pt x="20951" y="6865"/>
                </a:lnTo>
                <a:lnTo>
                  <a:pt x="20776" y="6557"/>
                </a:lnTo>
                <a:lnTo>
                  <a:pt x="20719" y="6270"/>
                </a:lnTo>
                <a:lnTo>
                  <a:pt x="20927" y="6255"/>
                </a:lnTo>
                <a:lnTo>
                  <a:pt x="21143" y="6230"/>
                </a:lnTo>
                <a:lnTo>
                  <a:pt x="21292" y="5961"/>
                </a:lnTo>
                <a:lnTo>
                  <a:pt x="21351" y="5681"/>
                </a:lnTo>
                <a:lnTo>
                  <a:pt x="21232" y="5463"/>
                </a:lnTo>
                <a:lnTo>
                  <a:pt x="21030" y="5475"/>
                </a:lnTo>
                <a:lnTo>
                  <a:pt x="21113" y="5233"/>
                </a:lnTo>
                <a:lnTo>
                  <a:pt x="21222" y="5011"/>
                </a:lnTo>
                <a:lnTo>
                  <a:pt x="21028" y="4848"/>
                </a:lnTo>
                <a:lnTo>
                  <a:pt x="20780" y="4806"/>
                </a:lnTo>
                <a:lnTo>
                  <a:pt x="20612" y="4642"/>
                </a:lnTo>
                <a:lnTo>
                  <a:pt x="20357" y="4477"/>
                </a:lnTo>
                <a:lnTo>
                  <a:pt x="20568" y="4227"/>
                </a:lnTo>
                <a:lnTo>
                  <a:pt x="20339" y="4107"/>
                </a:lnTo>
                <a:lnTo>
                  <a:pt x="19998" y="4226"/>
                </a:lnTo>
                <a:lnTo>
                  <a:pt x="19702" y="4023"/>
                </a:lnTo>
                <a:lnTo>
                  <a:pt x="19368" y="3942"/>
                </a:lnTo>
                <a:lnTo>
                  <a:pt x="19072" y="4005"/>
                </a:lnTo>
                <a:lnTo>
                  <a:pt x="18893" y="4007"/>
                </a:lnTo>
                <a:lnTo>
                  <a:pt x="18949" y="4260"/>
                </a:lnTo>
                <a:lnTo>
                  <a:pt x="18942" y="4524"/>
                </a:lnTo>
                <a:lnTo>
                  <a:pt x="18858" y="4744"/>
                </a:lnTo>
                <a:lnTo>
                  <a:pt x="19074" y="4872"/>
                </a:lnTo>
                <a:lnTo>
                  <a:pt x="19017" y="5091"/>
                </a:lnTo>
                <a:lnTo>
                  <a:pt x="19222" y="5226"/>
                </a:lnTo>
                <a:lnTo>
                  <a:pt x="19394" y="5334"/>
                </a:lnTo>
                <a:lnTo>
                  <a:pt x="19435" y="5528"/>
                </a:lnTo>
                <a:lnTo>
                  <a:pt x="19231" y="5587"/>
                </a:lnTo>
                <a:lnTo>
                  <a:pt x="19392" y="5916"/>
                </a:lnTo>
                <a:lnTo>
                  <a:pt x="19267" y="6031"/>
                </a:lnTo>
                <a:lnTo>
                  <a:pt x="19025" y="6032"/>
                </a:lnTo>
                <a:lnTo>
                  <a:pt x="18907" y="6292"/>
                </a:lnTo>
                <a:lnTo>
                  <a:pt x="18935" y="6707"/>
                </a:lnTo>
                <a:lnTo>
                  <a:pt x="18882" y="7172"/>
                </a:lnTo>
                <a:lnTo>
                  <a:pt x="18741" y="7414"/>
                </a:lnTo>
                <a:lnTo>
                  <a:pt x="18652" y="7605"/>
                </a:lnTo>
                <a:lnTo>
                  <a:pt x="18590" y="7220"/>
                </a:lnTo>
                <a:lnTo>
                  <a:pt x="18513" y="6890"/>
                </a:lnTo>
                <a:lnTo>
                  <a:pt x="18347" y="6972"/>
                </a:lnTo>
                <a:lnTo>
                  <a:pt x="18277" y="7202"/>
                </a:lnTo>
                <a:lnTo>
                  <a:pt x="18364" y="7558"/>
                </a:lnTo>
                <a:lnTo>
                  <a:pt x="18397" y="7880"/>
                </a:lnTo>
                <a:lnTo>
                  <a:pt x="18619" y="7828"/>
                </a:lnTo>
                <a:lnTo>
                  <a:pt x="18687" y="8121"/>
                </a:lnTo>
                <a:lnTo>
                  <a:pt x="18670" y="8431"/>
                </a:lnTo>
                <a:lnTo>
                  <a:pt x="18462" y="8455"/>
                </a:lnTo>
                <a:lnTo>
                  <a:pt x="18280" y="8728"/>
                </a:lnTo>
                <a:lnTo>
                  <a:pt x="18136" y="8960"/>
                </a:lnTo>
                <a:lnTo>
                  <a:pt x="17978" y="8587"/>
                </a:lnTo>
                <a:lnTo>
                  <a:pt x="17874" y="8302"/>
                </a:lnTo>
                <a:lnTo>
                  <a:pt x="17625" y="8009"/>
                </a:lnTo>
                <a:lnTo>
                  <a:pt x="17571" y="7640"/>
                </a:lnTo>
                <a:lnTo>
                  <a:pt x="17494" y="7118"/>
                </a:lnTo>
                <a:lnTo>
                  <a:pt x="17463" y="6845"/>
                </a:lnTo>
                <a:lnTo>
                  <a:pt x="17688" y="6879"/>
                </a:lnTo>
                <a:lnTo>
                  <a:pt x="17788" y="7064"/>
                </a:lnTo>
                <a:lnTo>
                  <a:pt x="17831" y="6699"/>
                </a:lnTo>
                <a:lnTo>
                  <a:pt x="17735" y="6337"/>
                </a:lnTo>
                <a:lnTo>
                  <a:pt x="17602" y="5868"/>
                </a:lnTo>
                <a:lnTo>
                  <a:pt x="17353" y="5546"/>
                </a:lnTo>
                <a:lnTo>
                  <a:pt x="17207" y="5248"/>
                </a:lnTo>
                <a:lnTo>
                  <a:pt x="17033" y="5192"/>
                </a:lnTo>
                <a:lnTo>
                  <a:pt x="16833" y="5494"/>
                </a:lnTo>
                <a:lnTo>
                  <a:pt x="16638" y="5834"/>
                </a:lnTo>
                <a:lnTo>
                  <a:pt x="16759" y="6182"/>
                </a:lnTo>
                <a:lnTo>
                  <a:pt x="16690" y="6422"/>
                </a:lnTo>
                <a:lnTo>
                  <a:pt x="16599" y="6834"/>
                </a:lnTo>
                <a:lnTo>
                  <a:pt x="16440" y="6794"/>
                </a:lnTo>
                <a:lnTo>
                  <a:pt x="16348" y="6444"/>
                </a:lnTo>
                <a:lnTo>
                  <a:pt x="16292" y="6139"/>
                </a:lnTo>
                <a:lnTo>
                  <a:pt x="16213" y="5680"/>
                </a:lnTo>
                <a:lnTo>
                  <a:pt x="16120" y="5211"/>
                </a:lnTo>
                <a:lnTo>
                  <a:pt x="16055" y="5005"/>
                </a:lnTo>
                <a:lnTo>
                  <a:pt x="16320" y="4820"/>
                </a:lnTo>
                <a:cubicBezTo>
                  <a:pt x="16274" y="4738"/>
                  <a:pt x="16215" y="4667"/>
                  <a:pt x="16146" y="4611"/>
                </a:cubicBezTo>
                <a:cubicBezTo>
                  <a:pt x="16062" y="4543"/>
                  <a:pt x="15965" y="4500"/>
                  <a:pt x="15864" y="4485"/>
                </a:cubicBezTo>
                <a:lnTo>
                  <a:pt x="15569" y="4593"/>
                </a:lnTo>
                <a:lnTo>
                  <a:pt x="15321" y="4439"/>
                </a:lnTo>
                <a:lnTo>
                  <a:pt x="15198" y="4158"/>
                </a:lnTo>
                <a:lnTo>
                  <a:pt x="15381" y="3934"/>
                </a:lnTo>
                <a:lnTo>
                  <a:pt x="15519" y="3737"/>
                </a:lnTo>
                <a:lnTo>
                  <a:pt x="15405" y="3532"/>
                </a:lnTo>
                <a:lnTo>
                  <a:pt x="15480" y="3336"/>
                </a:lnTo>
                <a:lnTo>
                  <a:pt x="15721" y="3516"/>
                </a:lnTo>
                <a:lnTo>
                  <a:pt x="15744" y="3315"/>
                </a:lnTo>
                <a:lnTo>
                  <a:pt x="15541" y="2981"/>
                </a:lnTo>
                <a:lnTo>
                  <a:pt x="15442" y="2624"/>
                </a:lnTo>
                <a:lnTo>
                  <a:pt x="15183" y="2351"/>
                </a:lnTo>
                <a:lnTo>
                  <a:pt x="15133" y="2192"/>
                </a:lnTo>
                <a:lnTo>
                  <a:pt x="15153" y="1705"/>
                </a:lnTo>
                <a:lnTo>
                  <a:pt x="15070" y="1156"/>
                </a:lnTo>
                <a:lnTo>
                  <a:pt x="14817" y="745"/>
                </a:lnTo>
                <a:lnTo>
                  <a:pt x="14759" y="427"/>
                </a:lnTo>
                <a:lnTo>
                  <a:pt x="14446" y="540"/>
                </a:lnTo>
                <a:lnTo>
                  <a:pt x="14118" y="472"/>
                </a:lnTo>
                <a:lnTo>
                  <a:pt x="13831" y="635"/>
                </a:lnTo>
                <a:lnTo>
                  <a:pt x="13918" y="965"/>
                </a:lnTo>
                <a:lnTo>
                  <a:pt x="13954" y="1240"/>
                </a:lnTo>
                <a:lnTo>
                  <a:pt x="13675" y="1139"/>
                </a:lnTo>
                <a:lnTo>
                  <a:pt x="13419" y="1352"/>
                </a:lnTo>
                <a:lnTo>
                  <a:pt x="13365" y="1800"/>
                </a:lnTo>
                <a:lnTo>
                  <a:pt x="13369" y="2211"/>
                </a:lnTo>
                <a:lnTo>
                  <a:pt x="13550" y="2474"/>
                </a:lnTo>
                <a:lnTo>
                  <a:pt x="13380" y="2771"/>
                </a:lnTo>
                <a:lnTo>
                  <a:pt x="13310" y="3082"/>
                </a:lnTo>
                <a:lnTo>
                  <a:pt x="13310" y="3404"/>
                </a:lnTo>
                <a:lnTo>
                  <a:pt x="13431" y="3624"/>
                </a:lnTo>
                <a:lnTo>
                  <a:pt x="13372" y="3898"/>
                </a:lnTo>
                <a:lnTo>
                  <a:pt x="13561" y="4111"/>
                </a:lnTo>
                <a:lnTo>
                  <a:pt x="13780" y="4286"/>
                </a:lnTo>
                <a:lnTo>
                  <a:pt x="13979" y="4430"/>
                </a:lnTo>
                <a:lnTo>
                  <a:pt x="14236" y="4318"/>
                </a:lnTo>
                <a:lnTo>
                  <a:pt x="14296" y="4568"/>
                </a:lnTo>
                <a:lnTo>
                  <a:pt x="14454" y="4640"/>
                </a:lnTo>
                <a:lnTo>
                  <a:pt x="14659" y="4571"/>
                </a:lnTo>
                <a:lnTo>
                  <a:pt x="14880" y="4881"/>
                </a:lnTo>
                <a:lnTo>
                  <a:pt x="14721" y="5128"/>
                </a:lnTo>
                <a:lnTo>
                  <a:pt x="14524" y="4908"/>
                </a:lnTo>
                <a:lnTo>
                  <a:pt x="14373" y="4951"/>
                </a:lnTo>
                <a:lnTo>
                  <a:pt x="14346" y="5201"/>
                </a:lnTo>
                <a:cubicBezTo>
                  <a:pt x="14261" y="5282"/>
                  <a:pt x="14191" y="5382"/>
                  <a:pt x="14140" y="5497"/>
                </a:cubicBezTo>
                <a:cubicBezTo>
                  <a:pt x="14079" y="5633"/>
                  <a:pt x="14048" y="5785"/>
                  <a:pt x="14048" y="5939"/>
                </a:cubicBezTo>
                <a:lnTo>
                  <a:pt x="14261" y="6057"/>
                </a:lnTo>
                <a:lnTo>
                  <a:pt x="14388" y="5754"/>
                </a:lnTo>
                <a:lnTo>
                  <a:pt x="14563" y="5695"/>
                </a:lnTo>
                <a:lnTo>
                  <a:pt x="14588" y="5905"/>
                </a:lnTo>
                <a:lnTo>
                  <a:pt x="14605" y="6182"/>
                </a:lnTo>
                <a:lnTo>
                  <a:pt x="14617" y="6408"/>
                </a:lnTo>
                <a:cubicBezTo>
                  <a:pt x="14552" y="6485"/>
                  <a:pt x="14490" y="6565"/>
                  <a:pt x="14429" y="6647"/>
                </a:cubicBezTo>
                <a:cubicBezTo>
                  <a:pt x="14350" y="6752"/>
                  <a:pt x="14276" y="6861"/>
                  <a:pt x="14204" y="6973"/>
                </a:cubicBezTo>
                <a:lnTo>
                  <a:pt x="13995" y="7148"/>
                </a:lnTo>
                <a:lnTo>
                  <a:pt x="13778" y="7087"/>
                </a:lnTo>
                <a:lnTo>
                  <a:pt x="13581" y="7204"/>
                </a:lnTo>
                <a:lnTo>
                  <a:pt x="13460" y="7605"/>
                </a:lnTo>
                <a:lnTo>
                  <a:pt x="13462" y="7879"/>
                </a:lnTo>
                <a:lnTo>
                  <a:pt x="13514" y="8245"/>
                </a:lnTo>
                <a:lnTo>
                  <a:pt x="13525" y="8485"/>
                </a:lnTo>
                <a:lnTo>
                  <a:pt x="13554" y="8776"/>
                </a:lnTo>
                <a:lnTo>
                  <a:pt x="13538" y="9049"/>
                </a:lnTo>
                <a:lnTo>
                  <a:pt x="13435" y="9261"/>
                </a:lnTo>
                <a:lnTo>
                  <a:pt x="13217" y="9353"/>
                </a:lnTo>
                <a:lnTo>
                  <a:pt x="13167" y="9696"/>
                </a:lnTo>
                <a:lnTo>
                  <a:pt x="13019" y="9744"/>
                </a:lnTo>
                <a:lnTo>
                  <a:pt x="12995" y="9369"/>
                </a:lnTo>
                <a:lnTo>
                  <a:pt x="12904" y="9091"/>
                </a:lnTo>
                <a:lnTo>
                  <a:pt x="13229" y="9158"/>
                </a:lnTo>
                <a:lnTo>
                  <a:pt x="13392" y="9007"/>
                </a:lnTo>
                <a:lnTo>
                  <a:pt x="13397" y="8756"/>
                </a:lnTo>
                <a:lnTo>
                  <a:pt x="13223" y="8654"/>
                </a:lnTo>
                <a:lnTo>
                  <a:pt x="13274" y="8439"/>
                </a:lnTo>
                <a:lnTo>
                  <a:pt x="13017" y="8481"/>
                </a:lnTo>
                <a:lnTo>
                  <a:pt x="12926" y="8063"/>
                </a:lnTo>
                <a:lnTo>
                  <a:pt x="12927" y="7872"/>
                </a:lnTo>
                <a:lnTo>
                  <a:pt x="13118" y="7521"/>
                </a:lnTo>
                <a:lnTo>
                  <a:pt x="13214" y="7153"/>
                </a:lnTo>
                <a:lnTo>
                  <a:pt x="13210" y="6840"/>
                </a:lnTo>
                <a:lnTo>
                  <a:pt x="12890" y="6915"/>
                </a:lnTo>
                <a:lnTo>
                  <a:pt x="12780" y="6792"/>
                </a:lnTo>
                <a:lnTo>
                  <a:pt x="12662" y="6519"/>
                </a:lnTo>
                <a:lnTo>
                  <a:pt x="12424" y="6404"/>
                </a:lnTo>
                <a:lnTo>
                  <a:pt x="12254" y="6343"/>
                </a:lnTo>
                <a:lnTo>
                  <a:pt x="12120" y="6451"/>
                </a:lnTo>
                <a:lnTo>
                  <a:pt x="11924" y="6441"/>
                </a:lnTo>
                <a:lnTo>
                  <a:pt x="11896" y="6835"/>
                </a:lnTo>
                <a:lnTo>
                  <a:pt x="11999" y="7144"/>
                </a:lnTo>
                <a:lnTo>
                  <a:pt x="12244" y="7257"/>
                </a:lnTo>
                <a:lnTo>
                  <a:pt x="12449" y="7324"/>
                </a:lnTo>
                <a:lnTo>
                  <a:pt x="12515" y="7592"/>
                </a:lnTo>
                <a:lnTo>
                  <a:pt x="12494" y="7830"/>
                </a:lnTo>
                <a:lnTo>
                  <a:pt x="12262" y="7718"/>
                </a:lnTo>
                <a:lnTo>
                  <a:pt x="12051" y="7504"/>
                </a:lnTo>
                <a:lnTo>
                  <a:pt x="11746" y="6875"/>
                </a:lnTo>
                <a:lnTo>
                  <a:pt x="11572" y="6979"/>
                </a:lnTo>
                <a:lnTo>
                  <a:pt x="11643" y="7310"/>
                </a:lnTo>
                <a:lnTo>
                  <a:pt x="11519" y="7475"/>
                </a:lnTo>
                <a:lnTo>
                  <a:pt x="11185" y="7370"/>
                </a:lnTo>
                <a:lnTo>
                  <a:pt x="10904" y="7201"/>
                </a:lnTo>
                <a:lnTo>
                  <a:pt x="10442" y="7240"/>
                </a:lnTo>
                <a:lnTo>
                  <a:pt x="10092" y="7290"/>
                </a:lnTo>
                <a:lnTo>
                  <a:pt x="9805" y="7049"/>
                </a:lnTo>
                <a:lnTo>
                  <a:pt x="9572" y="6980"/>
                </a:lnTo>
                <a:lnTo>
                  <a:pt x="9334" y="6902"/>
                </a:lnTo>
                <a:lnTo>
                  <a:pt x="9167" y="6523"/>
                </a:lnTo>
                <a:lnTo>
                  <a:pt x="9005" y="6286"/>
                </a:lnTo>
                <a:lnTo>
                  <a:pt x="8738" y="6273"/>
                </a:lnTo>
                <a:lnTo>
                  <a:pt x="8519" y="6232"/>
                </a:lnTo>
                <a:lnTo>
                  <a:pt x="8438" y="5973"/>
                </a:lnTo>
                <a:lnTo>
                  <a:pt x="8363" y="5739"/>
                </a:lnTo>
                <a:lnTo>
                  <a:pt x="8123" y="5583"/>
                </a:lnTo>
                <a:lnTo>
                  <a:pt x="8060" y="5222"/>
                </a:lnTo>
                <a:lnTo>
                  <a:pt x="8108" y="4968"/>
                </a:lnTo>
                <a:cubicBezTo>
                  <a:pt x="8175" y="4894"/>
                  <a:pt x="8199" y="4780"/>
                  <a:pt x="8170" y="4677"/>
                </a:cubicBezTo>
                <a:cubicBezTo>
                  <a:pt x="8127" y="4525"/>
                  <a:pt x="7988" y="4442"/>
                  <a:pt x="7859" y="4493"/>
                </a:cubicBezTo>
                <a:lnTo>
                  <a:pt x="7472" y="4485"/>
                </a:lnTo>
                <a:lnTo>
                  <a:pt x="7112" y="4550"/>
                </a:lnTo>
                <a:lnTo>
                  <a:pt x="6737" y="4598"/>
                </a:lnTo>
                <a:lnTo>
                  <a:pt x="6503" y="4657"/>
                </a:lnTo>
                <a:lnTo>
                  <a:pt x="6229" y="4924"/>
                </a:lnTo>
                <a:lnTo>
                  <a:pt x="6281" y="5177"/>
                </a:lnTo>
                <a:lnTo>
                  <a:pt x="6505" y="5434"/>
                </a:lnTo>
                <a:lnTo>
                  <a:pt x="6766" y="5188"/>
                </a:lnTo>
                <a:lnTo>
                  <a:pt x="7015" y="5281"/>
                </a:lnTo>
                <a:lnTo>
                  <a:pt x="7203" y="5297"/>
                </a:lnTo>
                <a:lnTo>
                  <a:pt x="7574" y="5110"/>
                </a:lnTo>
                <a:lnTo>
                  <a:pt x="7796" y="5019"/>
                </a:lnTo>
                <a:lnTo>
                  <a:pt x="7885" y="5297"/>
                </a:lnTo>
                <a:cubicBezTo>
                  <a:pt x="7801" y="5330"/>
                  <a:pt x="7720" y="5376"/>
                  <a:pt x="7646" y="5434"/>
                </a:cubicBezTo>
                <a:cubicBezTo>
                  <a:pt x="7583" y="5482"/>
                  <a:pt x="7525" y="5539"/>
                  <a:pt x="7473" y="5603"/>
                </a:cubicBezTo>
                <a:lnTo>
                  <a:pt x="7261" y="5626"/>
                </a:lnTo>
                <a:lnTo>
                  <a:pt x="6978" y="5699"/>
                </a:lnTo>
                <a:lnTo>
                  <a:pt x="6695" y="5685"/>
                </a:lnTo>
                <a:lnTo>
                  <a:pt x="6537" y="5865"/>
                </a:lnTo>
                <a:lnTo>
                  <a:pt x="6441" y="6182"/>
                </a:lnTo>
                <a:lnTo>
                  <a:pt x="6468" y="6528"/>
                </a:lnTo>
                <a:lnTo>
                  <a:pt x="6448" y="6944"/>
                </a:lnTo>
                <a:cubicBezTo>
                  <a:pt x="6447" y="7045"/>
                  <a:pt x="6463" y="7145"/>
                  <a:pt x="6495" y="7238"/>
                </a:cubicBezTo>
                <a:cubicBezTo>
                  <a:pt x="6526" y="7331"/>
                  <a:pt x="6572" y="7415"/>
                  <a:pt x="6630" y="7486"/>
                </a:cubicBezTo>
                <a:lnTo>
                  <a:pt x="6509" y="7702"/>
                </a:lnTo>
                <a:cubicBezTo>
                  <a:pt x="6489" y="7652"/>
                  <a:pt x="6447" y="7619"/>
                  <a:pt x="6400" y="7616"/>
                </a:cubicBezTo>
                <a:cubicBezTo>
                  <a:pt x="6278" y="7609"/>
                  <a:pt x="6200" y="7767"/>
                  <a:pt x="6263" y="7890"/>
                </a:cubicBezTo>
                <a:lnTo>
                  <a:pt x="6328" y="8248"/>
                </a:lnTo>
                <a:lnTo>
                  <a:pt x="6330" y="8644"/>
                </a:lnTo>
                <a:lnTo>
                  <a:pt x="6159" y="8497"/>
                </a:lnTo>
                <a:lnTo>
                  <a:pt x="6127" y="8121"/>
                </a:lnTo>
                <a:lnTo>
                  <a:pt x="6048" y="7733"/>
                </a:lnTo>
                <a:lnTo>
                  <a:pt x="5913" y="7497"/>
                </a:lnTo>
                <a:lnTo>
                  <a:pt x="5978" y="7232"/>
                </a:lnTo>
                <a:lnTo>
                  <a:pt x="6186" y="7262"/>
                </a:lnTo>
                <a:lnTo>
                  <a:pt x="6285" y="6809"/>
                </a:lnTo>
                <a:lnTo>
                  <a:pt x="6106" y="6674"/>
                </a:lnTo>
                <a:lnTo>
                  <a:pt x="5994" y="6531"/>
                </a:lnTo>
                <a:lnTo>
                  <a:pt x="6027" y="6325"/>
                </a:lnTo>
                <a:lnTo>
                  <a:pt x="5859" y="6412"/>
                </a:lnTo>
                <a:lnTo>
                  <a:pt x="5873" y="6149"/>
                </a:lnTo>
                <a:lnTo>
                  <a:pt x="5873" y="5902"/>
                </a:lnTo>
                <a:cubicBezTo>
                  <a:pt x="5806" y="5933"/>
                  <a:pt x="5732" y="5934"/>
                  <a:pt x="5664" y="5907"/>
                </a:cubicBezTo>
                <a:cubicBezTo>
                  <a:pt x="5557" y="5865"/>
                  <a:pt x="5476" y="5760"/>
                  <a:pt x="5452" y="5629"/>
                </a:cubicBezTo>
                <a:cubicBezTo>
                  <a:pt x="5512" y="5539"/>
                  <a:pt x="5522" y="5415"/>
                  <a:pt x="5478" y="5313"/>
                </a:cubicBezTo>
                <a:cubicBezTo>
                  <a:pt x="5359" y="5038"/>
                  <a:pt x="5021" y="5067"/>
                  <a:pt x="4937" y="5360"/>
                </a:cubicBezTo>
                <a:lnTo>
                  <a:pt x="4545" y="5386"/>
                </a:lnTo>
                <a:lnTo>
                  <a:pt x="4208" y="5338"/>
                </a:lnTo>
                <a:lnTo>
                  <a:pt x="3995" y="5328"/>
                </a:lnTo>
                <a:lnTo>
                  <a:pt x="3800" y="5167"/>
                </a:lnTo>
                <a:lnTo>
                  <a:pt x="3226" y="4848"/>
                </a:lnTo>
                <a:lnTo>
                  <a:pt x="2775" y="4553"/>
                </a:lnTo>
                <a:lnTo>
                  <a:pt x="2557" y="4173"/>
                </a:lnTo>
                <a:lnTo>
                  <a:pt x="2781" y="3973"/>
                </a:lnTo>
                <a:lnTo>
                  <a:pt x="3126" y="3892"/>
                </a:lnTo>
                <a:lnTo>
                  <a:pt x="3367" y="3906"/>
                </a:lnTo>
                <a:cubicBezTo>
                  <a:pt x="3437" y="3879"/>
                  <a:pt x="3498" y="3828"/>
                  <a:pt x="3544" y="3761"/>
                </a:cubicBezTo>
                <a:cubicBezTo>
                  <a:pt x="3638" y="3624"/>
                  <a:pt x="3660" y="3437"/>
                  <a:pt x="3603" y="3274"/>
                </a:cubicBezTo>
                <a:lnTo>
                  <a:pt x="3467" y="2867"/>
                </a:lnTo>
                <a:lnTo>
                  <a:pt x="3275" y="2594"/>
                </a:lnTo>
                <a:lnTo>
                  <a:pt x="3054" y="2320"/>
                </a:lnTo>
                <a:lnTo>
                  <a:pt x="2814" y="2230"/>
                </a:lnTo>
                <a:cubicBezTo>
                  <a:pt x="2734" y="2292"/>
                  <a:pt x="2638" y="2320"/>
                  <a:pt x="2543" y="2309"/>
                </a:cubicBezTo>
                <a:cubicBezTo>
                  <a:pt x="2334" y="2284"/>
                  <a:pt x="2167" y="2088"/>
                  <a:pt x="2145" y="1839"/>
                </a:cubicBezTo>
                <a:lnTo>
                  <a:pt x="1957" y="1388"/>
                </a:lnTo>
                <a:lnTo>
                  <a:pt x="1777" y="946"/>
                </a:lnTo>
                <a:lnTo>
                  <a:pt x="1602" y="763"/>
                </a:lnTo>
                <a:lnTo>
                  <a:pt x="1344" y="393"/>
                </a:lnTo>
                <a:lnTo>
                  <a:pt x="1065" y="0"/>
                </a:lnTo>
                <a:lnTo>
                  <a:pt x="584" y="1024"/>
                </a:lnTo>
                <a:lnTo>
                  <a:pt x="0" y="2311"/>
                </a:lnTo>
                <a:lnTo>
                  <a:pt x="9" y="2732"/>
                </a:lnTo>
                <a:lnTo>
                  <a:pt x="153" y="3331"/>
                </a:lnTo>
                <a:lnTo>
                  <a:pt x="503" y="4183"/>
                </a:lnTo>
                <a:lnTo>
                  <a:pt x="2464" y="8202"/>
                </a:lnTo>
                <a:lnTo>
                  <a:pt x="3019" y="9239"/>
                </a:lnTo>
                <a:lnTo>
                  <a:pt x="3259" y="9406"/>
                </a:lnTo>
                <a:lnTo>
                  <a:pt x="3862" y="9668"/>
                </a:lnTo>
                <a:lnTo>
                  <a:pt x="4107" y="9940"/>
                </a:lnTo>
                <a:lnTo>
                  <a:pt x="4213" y="10380"/>
                </a:lnTo>
                <a:lnTo>
                  <a:pt x="4372" y="10652"/>
                </a:lnTo>
                <a:lnTo>
                  <a:pt x="4915" y="11227"/>
                </a:lnTo>
                <a:lnTo>
                  <a:pt x="5783" y="11813"/>
                </a:lnTo>
                <a:lnTo>
                  <a:pt x="8801" y="13529"/>
                </a:lnTo>
                <a:lnTo>
                  <a:pt x="7564" y="2084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1" name="Shape 4601"/>
          <p:cNvSpPr/>
          <p:nvPr/>
        </p:nvSpPr>
        <p:spPr>
          <a:xfrm>
            <a:off x="2938670" y="3991233"/>
            <a:ext cx="191149" cy="177993"/>
          </a:xfrm>
          <a:custGeom>
            <a:avLst/>
            <a:gdLst/>
            <a:ahLst/>
            <a:cxnLst>
              <a:cxn ang="0">
                <a:pos x="wd2" y="hd2"/>
              </a:cxn>
              <a:cxn ang="5400000">
                <a:pos x="wd2" y="hd2"/>
              </a:cxn>
              <a:cxn ang="10800000">
                <a:pos x="wd2" y="hd2"/>
              </a:cxn>
              <a:cxn ang="16200000">
                <a:pos x="wd2" y="hd2"/>
              </a:cxn>
            </a:cxnLst>
            <a:rect l="0" t="0" r="r" b="b"/>
            <a:pathLst>
              <a:path w="21484" h="21600" extrusionOk="0">
                <a:moveTo>
                  <a:pt x="9596" y="0"/>
                </a:moveTo>
                <a:lnTo>
                  <a:pt x="8143" y="2029"/>
                </a:lnTo>
                <a:lnTo>
                  <a:pt x="7948" y="4772"/>
                </a:lnTo>
                <a:lnTo>
                  <a:pt x="6523" y="4748"/>
                </a:lnTo>
                <a:lnTo>
                  <a:pt x="5962" y="6748"/>
                </a:lnTo>
                <a:lnTo>
                  <a:pt x="4891" y="8585"/>
                </a:lnTo>
                <a:lnTo>
                  <a:pt x="1533" y="9596"/>
                </a:lnTo>
                <a:lnTo>
                  <a:pt x="0" y="11462"/>
                </a:lnTo>
                <a:lnTo>
                  <a:pt x="2357" y="13311"/>
                </a:lnTo>
                <a:lnTo>
                  <a:pt x="5233" y="14410"/>
                </a:lnTo>
                <a:lnTo>
                  <a:pt x="7601" y="17037"/>
                </a:lnTo>
                <a:lnTo>
                  <a:pt x="11326" y="19879"/>
                </a:lnTo>
                <a:lnTo>
                  <a:pt x="14579" y="21600"/>
                </a:lnTo>
                <a:lnTo>
                  <a:pt x="16893" y="20141"/>
                </a:lnTo>
                <a:lnTo>
                  <a:pt x="19321" y="18723"/>
                </a:lnTo>
                <a:cubicBezTo>
                  <a:pt x="20276" y="18934"/>
                  <a:pt x="21213" y="18287"/>
                  <a:pt x="21438" y="17264"/>
                </a:cubicBezTo>
                <a:cubicBezTo>
                  <a:pt x="21600" y="16523"/>
                  <a:pt x="21330" y="15751"/>
                  <a:pt x="20756" y="15310"/>
                </a:cubicBezTo>
                <a:lnTo>
                  <a:pt x="18627" y="13828"/>
                </a:lnTo>
                <a:lnTo>
                  <a:pt x="18532" y="9945"/>
                </a:lnTo>
                <a:lnTo>
                  <a:pt x="15895" y="7777"/>
                </a:lnTo>
                <a:lnTo>
                  <a:pt x="18789" y="6509"/>
                </a:lnTo>
                <a:lnTo>
                  <a:pt x="18113" y="3870"/>
                </a:lnTo>
                <a:lnTo>
                  <a:pt x="14866" y="5016"/>
                </a:lnTo>
                <a:lnTo>
                  <a:pt x="13527" y="3685"/>
                </a:lnTo>
                <a:lnTo>
                  <a:pt x="11452" y="2109"/>
                </a:lnTo>
                <a:lnTo>
                  <a:pt x="959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2" name="Shape 4602"/>
          <p:cNvSpPr/>
          <p:nvPr/>
        </p:nvSpPr>
        <p:spPr>
          <a:xfrm>
            <a:off x="2890083" y="4069118"/>
            <a:ext cx="28132" cy="28390"/>
          </a:xfrm>
          <a:custGeom>
            <a:avLst/>
            <a:gdLst/>
            <a:ahLst/>
            <a:cxnLst>
              <a:cxn ang="0">
                <a:pos x="wd2" y="hd2"/>
              </a:cxn>
              <a:cxn ang="5400000">
                <a:pos x="wd2" y="hd2"/>
              </a:cxn>
              <a:cxn ang="10800000">
                <a:pos x="wd2" y="hd2"/>
              </a:cxn>
              <a:cxn ang="16200000">
                <a:pos x="wd2" y="hd2"/>
              </a:cxn>
            </a:cxnLst>
            <a:rect l="0" t="0" r="r" b="b"/>
            <a:pathLst>
              <a:path w="21600" h="21600" extrusionOk="0">
                <a:moveTo>
                  <a:pt x="12336" y="0"/>
                </a:moveTo>
                <a:lnTo>
                  <a:pt x="0" y="11812"/>
                </a:lnTo>
                <a:lnTo>
                  <a:pt x="5276" y="21600"/>
                </a:lnTo>
                <a:lnTo>
                  <a:pt x="21600" y="18829"/>
                </a:lnTo>
                <a:lnTo>
                  <a:pt x="1233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3" name="Shape 4603"/>
          <p:cNvSpPr/>
          <p:nvPr/>
        </p:nvSpPr>
        <p:spPr>
          <a:xfrm>
            <a:off x="2813793" y="4087085"/>
            <a:ext cx="18215" cy="23615"/>
          </a:xfrm>
          <a:custGeom>
            <a:avLst/>
            <a:gdLst/>
            <a:ahLst/>
            <a:cxnLst>
              <a:cxn ang="0">
                <a:pos x="wd2" y="hd2"/>
              </a:cxn>
              <a:cxn ang="5400000">
                <a:pos x="wd2" y="hd2"/>
              </a:cxn>
              <a:cxn ang="10800000">
                <a:pos x="wd2" y="hd2"/>
              </a:cxn>
              <a:cxn ang="16200000">
                <a:pos x="wd2" y="hd2"/>
              </a:cxn>
            </a:cxnLst>
            <a:rect l="0" t="0" r="r" b="b"/>
            <a:pathLst>
              <a:path w="21600" h="21600" extrusionOk="0">
                <a:moveTo>
                  <a:pt x="13374" y="0"/>
                </a:moveTo>
                <a:lnTo>
                  <a:pt x="0" y="18270"/>
                </a:lnTo>
                <a:lnTo>
                  <a:pt x="21600" y="21600"/>
                </a:lnTo>
                <a:lnTo>
                  <a:pt x="13374"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4" name="Shape 4604"/>
          <p:cNvSpPr/>
          <p:nvPr/>
        </p:nvSpPr>
        <p:spPr>
          <a:xfrm>
            <a:off x="2922693" y="3851366"/>
            <a:ext cx="21529" cy="43359"/>
          </a:xfrm>
          <a:custGeom>
            <a:avLst/>
            <a:gdLst/>
            <a:ahLst/>
            <a:cxnLst>
              <a:cxn ang="0">
                <a:pos x="wd2" y="hd2"/>
              </a:cxn>
              <a:cxn ang="5400000">
                <a:pos x="wd2" y="hd2"/>
              </a:cxn>
              <a:cxn ang="10800000">
                <a:pos x="wd2" y="hd2"/>
              </a:cxn>
              <a:cxn ang="16200000">
                <a:pos x="wd2" y="hd2"/>
              </a:cxn>
            </a:cxnLst>
            <a:rect l="0" t="0" r="r" b="b"/>
            <a:pathLst>
              <a:path w="21600" h="21600" extrusionOk="0">
                <a:moveTo>
                  <a:pt x="21248" y="0"/>
                </a:moveTo>
                <a:lnTo>
                  <a:pt x="0" y="8854"/>
                </a:lnTo>
                <a:lnTo>
                  <a:pt x="4102" y="21600"/>
                </a:lnTo>
                <a:lnTo>
                  <a:pt x="21600" y="13068"/>
                </a:lnTo>
                <a:lnTo>
                  <a:pt x="2124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5" name="Shape 4605"/>
          <p:cNvSpPr/>
          <p:nvPr/>
        </p:nvSpPr>
        <p:spPr>
          <a:xfrm>
            <a:off x="3109431" y="4028838"/>
            <a:ext cx="31709" cy="38381"/>
          </a:xfrm>
          <a:custGeom>
            <a:avLst/>
            <a:gdLst/>
            <a:ahLst/>
            <a:cxnLst>
              <a:cxn ang="0">
                <a:pos x="wd2" y="hd2"/>
              </a:cxn>
              <a:cxn ang="5400000">
                <a:pos x="wd2" y="hd2"/>
              </a:cxn>
              <a:cxn ang="10800000">
                <a:pos x="wd2" y="hd2"/>
              </a:cxn>
              <a:cxn ang="16200000">
                <a:pos x="wd2" y="hd2"/>
              </a:cxn>
            </a:cxnLst>
            <a:rect l="0" t="0" r="r" b="b"/>
            <a:pathLst>
              <a:path w="21600" h="21600" extrusionOk="0">
                <a:moveTo>
                  <a:pt x="6740" y="0"/>
                </a:moveTo>
                <a:lnTo>
                  <a:pt x="0" y="12803"/>
                </a:lnTo>
                <a:lnTo>
                  <a:pt x="11899" y="21600"/>
                </a:lnTo>
                <a:lnTo>
                  <a:pt x="21600" y="12166"/>
                </a:lnTo>
                <a:lnTo>
                  <a:pt x="6740"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6" name="Shape 4606"/>
          <p:cNvSpPr/>
          <p:nvPr/>
        </p:nvSpPr>
        <p:spPr>
          <a:xfrm>
            <a:off x="2868272" y="4000285"/>
            <a:ext cx="27697" cy="30323"/>
          </a:xfrm>
          <a:custGeom>
            <a:avLst/>
            <a:gdLst/>
            <a:ahLst/>
            <a:cxnLst>
              <a:cxn ang="0">
                <a:pos x="wd2" y="hd2"/>
              </a:cxn>
              <a:cxn ang="5400000">
                <a:pos x="wd2" y="hd2"/>
              </a:cxn>
              <a:cxn ang="10800000">
                <a:pos x="wd2" y="hd2"/>
              </a:cxn>
              <a:cxn ang="16200000">
                <a:pos x="wd2" y="hd2"/>
              </a:cxn>
            </a:cxnLst>
            <a:rect l="0" t="0" r="r" b="b"/>
            <a:pathLst>
              <a:path w="21600" h="21600" extrusionOk="0">
                <a:moveTo>
                  <a:pt x="12820" y="0"/>
                </a:moveTo>
                <a:lnTo>
                  <a:pt x="0" y="6008"/>
                </a:lnTo>
                <a:lnTo>
                  <a:pt x="3635" y="20952"/>
                </a:lnTo>
                <a:lnTo>
                  <a:pt x="21600" y="21600"/>
                </a:lnTo>
                <a:lnTo>
                  <a:pt x="12820"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7" name="Shape 4607"/>
          <p:cNvSpPr/>
          <p:nvPr/>
        </p:nvSpPr>
        <p:spPr>
          <a:xfrm>
            <a:off x="2679938" y="4076977"/>
            <a:ext cx="27113" cy="54685"/>
          </a:xfrm>
          <a:custGeom>
            <a:avLst/>
            <a:gdLst/>
            <a:ahLst/>
            <a:cxnLst>
              <a:cxn ang="0">
                <a:pos x="wd2" y="hd2"/>
              </a:cxn>
              <a:cxn ang="5400000">
                <a:pos x="wd2" y="hd2"/>
              </a:cxn>
              <a:cxn ang="10800000">
                <a:pos x="wd2" y="hd2"/>
              </a:cxn>
              <a:cxn ang="16200000">
                <a:pos x="wd2" y="hd2"/>
              </a:cxn>
            </a:cxnLst>
            <a:rect l="0" t="0" r="r" b="b"/>
            <a:pathLst>
              <a:path w="21600" h="21600" extrusionOk="0">
                <a:moveTo>
                  <a:pt x="16148" y="0"/>
                </a:moveTo>
                <a:lnTo>
                  <a:pt x="0" y="5524"/>
                </a:lnTo>
                <a:lnTo>
                  <a:pt x="1509" y="11951"/>
                </a:lnTo>
                <a:lnTo>
                  <a:pt x="21600" y="21600"/>
                </a:lnTo>
                <a:lnTo>
                  <a:pt x="20159" y="8356"/>
                </a:lnTo>
                <a:lnTo>
                  <a:pt x="16148"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8" name="Shape 4608"/>
          <p:cNvSpPr/>
          <p:nvPr/>
        </p:nvSpPr>
        <p:spPr>
          <a:xfrm>
            <a:off x="3369183" y="3496976"/>
            <a:ext cx="1393642" cy="1264466"/>
          </a:xfrm>
          <a:custGeom>
            <a:avLst/>
            <a:gdLst/>
            <a:ahLst/>
            <a:cxnLst>
              <a:cxn ang="0">
                <a:pos x="wd2" y="hd2"/>
              </a:cxn>
              <a:cxn ang="5400000">
                <a:pos x="wd2" y="hd2"/>
              </a:cxn>
              <a:cxn ang="10800000">
                <a:pos x="wd2" y="hd2"/>
              </a:cxn>
              <a:cxn ang="16200000">
                <a:pos x="wd2" y="hd2"/>
              </a:cxn>
            </a:cxnLst>
            <a:rect l="0" t="0" r="r" b="b"/>
            <a:pathLst>
              <a:path w="21600" h="21600" extrusionOk="0">
                <a:moveTo>
                  <a:pt x="4800" y="282"/>
                </a:moveTo>
                <a:lnTo>
                  <a:pt x="4373" y="6"/>
                </a:lnTo>
                <a:lnTo>
                  <a:pt x="3863" y="237"/>
                </a:lnTo>
                <a:lnTo>
                  <a:pt x="3445" y="445"/>
                </a:lnTo>
                <a:lnTo>
                  <a:pt x="3467" y="800"/>
                </a:lnTo>
                <a:lnTo>
                  <a:pt x="3235" y="805"/>
                </a:lnTo>
                <a:lnTo>
                  <a:pt x="3008" y="1134"/>
                </a:lnTo>
                <a:lnTo>
                  <a:pt x="2798" y="1078"/>
                </a:lnTo>
                <a:lnTo>
                  <a:pt x="2942" y="1386"/>
                </a:lnTo>
                <a:lnTo>
                  <a:pt x="3270" y="1511"/>
                </a:lnTo>
                <a:lnTo>
                  <a:pt x="3481" y="1648"/>
                </a:lnTo>
                <a:lnTo>
                  <a:pt x="3148" y="1718"/>
                </a:lnTo>
                <a:lnTo>
                  <a:pt x="2768" y="1601"/>
                </a:lnTo>
                <a:lnTo>
                  <a:pt x="2652" y="1803"/>
                </a:lnTo>
                <a:lnTo>
                  <a:pt x="2822" y="2057"/>
                </a:lnTo>
                <a:lnTo>
                  <a:pt x="2543" y="2148"/>
                </a:lnTo>
                <a:lnTo>
                  <a:pt x="2500" y="2501"/>
                </a:lnTo>
                <a:lnTo>
                  <a:pt x="2545" y="2965"/>
                </a:lnTo>
                <a:lnTo>
                  <a:pt x="2751" y="3175"/>
                </a:lnTo>
                <a:lnTo>
                  <a:pt x="3033" y="2969"/>
                </a:lnTo>
                <a:lnTo>
                  <a:pt x="3151" y="3153"/>
                </a:lnTo>
                <a:cubicBezTo>
                  <a:pt x="3104" y="3212"/>
                  <a:pt x="3079" y="3288"/>
                  <a:pt x="3081" y="3366"/>
                </a:cubicBezTo>
                <a:cubicBezTo>
                  <a:pt x="3086" y="3561"/>
                  <a:pt x="3239" y="3711"/>
                  <a:pt x="3414" y="3694"/>
                </a:cubicBezTo>
                <a:lnTo>
                  <a:pt x="3532" y="3971"/>
                </a:lnTo>
                <a:lnTo>
                  <a:pt x="3201" y="3789"/>
                </a:lnTo>
                <a:lnTo>
                  <a:pt x="2633" y="3510"/>
                </a:lnTo>
                <a:lnTo>
                  <a:pt x="2536" y="3767"/>
                </a:lnTo>
                <a:lnTo>
                  <a:pt x="2516" y="4102"/>
                </a:lnTo>
                <a:lnTo>
                  <a:pt x="2745" y="4446"/>
                </a:lnTo>
                <a:lnTo>
                  <a:pt x="2862" y="4763"/>
                </a:lnTo>
                <a:lnTo>
                  <a:pt x="3255" y="4621"/>
                </a:lnTo>
                <a:lnTo>
                  <a:pt x="3326" y="4925"/>
                </a:lnTo>
                <a:lnTo>
                  <a:pt x="3262" y="5285"/>
                </a:lnTo>
                <a:lnTo>
                  <a:pt x="3306" y="5733"/>
                </a:lnTo>
                <a:lnTo>
                  <a:pt x="3307" y="6197"/>
                </a:lnTo>
                <a:lnTo>
                  <a:pt x="3055" y="6179"/>
                </a:lnTo>
                <a:lnTo>
                  <a:pt x="2984" y="5895"/>
                </a:lnTo>
                <a:lnTo>
                  <a:pt x="2735" y="5871"/>
                </a:lnTo>
                <a:lnTo>
                  <a:pt x="2498" y="6151"/>
                </a:lnTo>
                <a:lnTo>
                  <a:pt x="2198" y="6170"/>
                </a:lnTo>
                <a:lnTo>
                  <a:pt x="2134" y="5913"/>
                </a:lnTo>
                <a:lnTo>
                  <a:pt x="2446" y="5772"/>
                </a:lnTo>
                <a:lnTo>
                  <a:pt x="2731" y="5576"/>
                </a:lnTo>
                <a:lnTo>
                  <a:pt x="3018" y="5481"/>
                </a:lnTo>
                <a:lnTo>
                  <a:pt x="2950" y="5191"/>
                </a:lnTo>
                <a:lnTo>
                  <a:pt x="2609" y="4969"/>
                </a:lnTo>
                <a:lnTo>
                  <a:pt x="2324" y="4516"/>
                </a:lnTo>
                <a:lnTo>
                  <a:pt x="2137" y="3993"/>
                </a:lnTo>
                <a:lnTo>
                  <a:pt x="2035" y="3545"/>
                </a:lnTo>
                <a:lnTo>
                  <a:pt x="2075" y="3091"/>
                </a:lnTo>
                <a:lnTo>
                  <a:pt x="1921" y="2582"/>
                </a:lnTo>
                <a:lnTo>
                  <a:pt x="1864" y="2155"/>
                </a:lnTo>
                <a:lnTo>
                  <a:pt x="1951" y="1562"/>
                </a:lnTo>
                <a:lnTo>
                  <a:pt x="2136" y="1059"/>
                </a:lnTo>
                <a:lnTo>
                  <a:pt x="2415" y="683"/>
                </a:lnTo>
                <a:lnTo>
                  <a:pt x="2803" y="272"/>
                </a:lnTo>
                <a:lnTo>
                  <a:pt x="2717" y="0"/>
                </a:lnTo>
                <a:lnTo>
                  <a:pt x="2170" y="14"/>
                </a:lnTo>
                <a:lnTo>
                  <a:pt x="1766" y="93"/>
                </a:lnTo>
                <a:lnTo>
                  <a:pt x="1325" y="296"/>
                </a:lnTo>
                <a:lnTo>
                  <a:pt x="1006" y="679"/>
                </a:lnTo>
                <a:lnTo>
                  <a:pt x="779" y="1136"/>
                </a:lnTo>
                <a:lnTo>
                  <a:pt x="493" y="1853"/>
                </a:lnTo>
                <a:lnTo>
                  <a:pt x="383" y="2247"/>
                </a:lnTo>
                <a:lnTo>
                  <a:pt x="329" y="2723"/>
                </a:lnTo>
                <a:lnTo>
                  <a:pt x="11" y="3089"/>
                </a:lnTo>
                <a:lnTo>
                  <a:pt x="34" y="3477"/>
                </a:lnTo>
                <a:lnTo>
                  <a:pt x="147" y="3935"/>
                </a:lnTo>
                <a:lnTo>
                  <a:pt x="0" y="4263"/>
                </a:lnTo>
                <a:lnTo>
                  <a:pt x="30" y="4568"/>
                </a:lnTo>
                <a:lnTo>
                  <a:pt x="93" y="4911"/>
                </a:lnTo>
                <a:lnTo>
                  <a:pt x="71" y="5413"/>
                </a:lnTo>
                <a:lnTo>
                  <a:pt x="398" y="5614"/>
                </a:lnTo>
                <a:lnTo>
                  <a:pt x="884" y="5666"/>
                </a:lnTo>
                <a:lnTo>
                  <a:pt x="1424" y="5769"/>
                </a:lnTo>
                <a:lnTo>
                  <a:pt x="1742" y="6251"/>
                </a:lnTo>
                <a:lnTo>
                  <a:pt x="1541" y="6447"/>
                </a:lnTo>
                <a:lnTo>
                  <a:pt x="1036" y="6218"/>
                </a:lnTo>
                <a:lnTo>
                  <a:pt x="675" y="6088"/>
                </a:lnTo>
                <a:lnTo>
                  <a:pt x="378" y="6185"/>
                </a:lnTo>
                <a:lnTo>
                  <a:pt x="471" y="6741"/>
                </a:lnTo>
                <a:lnTo>
                  <a:pt x="681" y="7147"/>
                </a:lnTo>
                <a:lnTo>
                  <a:pt x="1088" y="7583"/>
                </a:lnTo>
                <a:lnTo>
                  <a:pt x="1421" y="7919"/>
                </a:lnTo>
                <a:lnTo>
                  <a:pt x="1763" y="7850"/>
                </a:lnTo>
                <a:lnTo>
                  <a:pt x="1868" y="7507"/>
                </a:lnTo>
                <a:lnTo>
                  <a:pt x="2313" y="7498"/>
                </a:lnTo>
                <a:lnTo>
                  <a:pt x="2342" y="7887"/>
                </a:lnTo>
                <a:lnTo>
                  <a:pt x="2445" y="8198"/>
                </a:lnTo>
                <a:lnTo>
                  <a:pt x="2045" y="8188"/>
                </a:lnTo>
                <a:lnTo>
                  <a:pt x="1703" y="8201"/>
                </a:lnTo>
                <a:lnTo>
                  <a:pt x="2041" y="8564"/>
                </a:lnTo>
                <a:lnTo>
                  <a:pt x="2438" y="8648"/>
                </a:lnTo>
                <a:lnTo>
                  <a:pt x="2980" y="8504"/>
                </a:lnTo>
                <a:lnTo>
                  <a:pt x="3152" y="8083"/>
                </a:lnTo>
                <a:lnTo>
                  <a:pt x="3533" y="8230"/>
                </a:lnTo>
                <a:lnTo>
                  <a:pt x="3806" y="8416"/>
                </a:lnTo>
                <a:lnTo>
                  <a:pt x="4170" y="8365"/>
                </a:lnTo>
                <a:lnTo>
                  <a:pt x="4542" y="8290"/>
                </a:lnTo>
                <a:lnTo>
                  <a:pt x="4952" y="8418"/>
                </a:lnTo>
                <a:lnTo>
                  <a:pt x="5301" y="8385"/>
                </a:lnTo>
                <a:lnTo>
                  <a:pt x="5302" y="8083"/>
                </a:lnTo>
                <a:lnTo>
                  <a:pt x="4864" y="7704"/>
                </a:lnTo>
                <a:lnTo>
                  <a:pt x="5694" y="8162"/>
                </a:lnTo>
                <a:lnTo>
                  <a:pt x="5899" y="8511"/>
                </a:lnTo>
                <a:lnTo>
                  <a:pt x="6060" y="8350"/>
                </a:lnTo>
                <a:lnTo>
                  <a:pt x="5854" y="7975"/>
                </a:lnTo>
                <a:lnTo>
                  <a:pt x="6046" y="7889"/>
                </a:lnTo>
                <a:lnTo>
                  <a:pt x="6699" y="7984"/>
                </a:lnTo>
                <a:lnTo>
                  <a:pt x="7117" y="8074"/>
                </a:lnTo>
                <a:lnTo>
                  <a:pt x="7386" y="7865"/>
                </a:lnTo>
                <a:lnTo>
                  <a:pt x="7400" y="7414"/>
                </a:lnTo>
                <a:lnTo>
                  <a:pt x="7108" y="7074"/>
                </a:lnTo>
                <a:lnTo>
                  <a:pt x="6779" y="6955"/>
                </a:lnTo>
                <a:lnTo>
                  <a:pt x="6782" y="6696"/>
                </a:lnTo>
                <a:lnTo>
                  <a:pt x="7065" y="6633"/>
                </a:lnTo>
                <a:lnTo>
                  <a:pt x="7244" y="6394"/>
                </a:lnTo>
                <a:lnTo>
                  <a:pt x="7291" y="6792"/>
                </a:lnTo>
                <a:lnTo>
                  <a:pt x="7474" y="7098"/>
                </a:lnTo>
                <a:lnTo>
                  <a:pt x="7790" y="7186"/>
                </a:lnTo>
                <a:lnTo>
                  <a:pt x="7997" y="7145"/>
                </a:lnTo>
                <a:lnTo>
                  <a:pt x="8078" y="7556"/>
                </a:lnTo>
                <a:lnTo>
                  <a:pt x="8052" y="7838"/>
                </a:lnTo>
                <a:lnTo>
                  <a:pt x="8244" y="8086"/>
                </a:lnTo>
                <a:lnTo>
                  <a:pt x="8513" y="7676"/>
                </a:lnTo>
                <a:lnTo>
                  <a:pt x="8761" y="7861"/>
                </a:lnTo>
                <a:lnTo>
                  <a:pt x="8628" y="8271"/>
                </a:lnTo>
                <a:lnTo>
                  <a:pt x="9064" y="8306"/>
                </a:lnTo>
                <a:lnTo>
                  <a:pt x="9215" y="8466"/>
                </a:lnTo>
                <a:lnTo>
                  <a:pt x="9548" y="8695"/>
                </a:lnTo>
                <a:lnTo>
                  <a:pt x="9594" y="8973"/>
                </a:lnTo>
                <a:lnTo>
                  <a:pt x="9558" y="9314"/>
                </a:lnTo>
                <a:lnTo>
                  <a:pt x="9316" y="9435"/>
                </a:lnTo>
                <a:lnTo>
                  <a:pt x="9190" y="9672"/>
                </a:lnTo>
                <a:lnTo>
                  <a:pt x="9139" y="10068"/>
                </a:lnTo>
                <a:lnTo>
                  <a:pt x="9554" y="10254"/>
                </a:lnTo>
                <a:lnTo>
                  <a:pt x="9693" y="9812"/>
                </a:lnTo>
                <a:lnTo>
                  <a:pt x="9843" y="9407"/>
                </a:lnTo>
                <a:lnTo>
                  <a:pt x="10303" y="9148"/>
                </a:lnTo>
                <a:lnTo>
                  <a:pt x="10524" y="9448"/>
                </a:lnTo>
                <a:lnTo>
                  <a:pt x="10500" y="9898"/>
                </a:lnTo>
                <a:lnTo>
                  <a:pt x="10863" y="10188"/>
                </a:lnTo>
                <a:lnTo>
                  <a:pt x="11072" y="10222"/>
                </a:lnTo>
                <a:lnTo>
                  <a:pt x="11137" y="9808"/>
                </a:lnTo>
                <a:lnTo>
                  <a:pt x="11403" y="9697"/>
                </a:lnTo>
                <a:lnTo>
                  <a:pt x="11421" y="10123"/>
                </a:lnTo>
                <a:lnTo>
                  <a:pt x="11371" y="10473"/>
                </a:lnTo>
                <a:lnTo>
                  <a:pt x="11664" y="10470"/>
                </a:lnTo>
                <a:lnTo>
                  <a:pt x="11888" y="10605"/>
                </a:lnTo>
                <a:lnTo>
                  <a:pt x="12151" y="10831"/>
                </a:lnTo>
                <a:lnTo>
                  <a:pt x="12303" y="11209"/>
                </a:lnTo>
                <a:lnTo>
                  <a:pt x="12533" y="11474"/>
                </a:lnTo>
                <a:lnTo>
                  <a:pt x="12698" y="11875"/>
                </a:lnTo>
                <a:lnTo>
                  <a:pt x="12907" y="12212"/>
                </a:lnTo>
                <a:lnTo>
                  <a:pt x="12961" y="12518"/>
                </a:lnTo>
                <a:lnTo>
                  <a:pt x="12861" y="12829"/>
                </a:lnTo>
                <a:lnTo>
                  <a:pt x="12780" y="13122"/>
                </a:lnTo>
                <a:lnTo>
                  <a:pt x="12956" y="13513"/>
                </a:lnTo>
                <a:lnTo>
                  <a:pt x="13510" y="13467"/>
                </a:lnTo>
                <a:lnTo>
                  <a:pt x="14055" y="13388"/>
                </a:lnTo>
                <a:lnTo>
                  <a:pt x="14083" y="12919"/>
                </a:lnTo>
                <a:lnTo>
                  <a:pt x="14126" y="12685"/>
                </a:lnTo>
                <a:lnTo>
                  <a:pt x="14703" y="12951"/>
                </a:lnTo>
                <a:lnTo>
                  <a:pt x="15082" y="13048"/>
                </a:lnTo>
                <a:lnTo>
                  <a:pt x="15511" y="13263"/>
                </a:lnTo>
                <a:lnTo>
                  <a:pt x="15545" y="13574"/>
                </a:lnTo>
                <a:lnTo>
                  <a:pt x="15380" y="13908"/>
                </a:lnTo>
                <a:lnTo>
                  <a:pt x="15075" y="13945"/>
                </a:lnTo>
                <a:lnTo>
                  <a:pt x="14855" y="14274"/>
                </a:lnTo>
                <a:cubicBezTo>
                  <a:pt x="14870" y="14418"/>
                  <a:pt x="14792" y="14554"/>
                  <a:pt x="14666" y="14599"/>
                </a:cubicBezTo>
                <a:cubicBezTo>
                  <a:pt x="14356" y="14711"/>
                  <a:pt x="14098" y="14321"/>
                  <a:pt x="14288" y="14029"/>
                </a:cubicBezTo>
                <a:lnTo>
                  <a:pt x="13995" y="13778"/>
                </a:lnTo>
                <a:lnTo>
                  <a:pt x="12709" y="13691"/>
                </a:lnTo>
                <a:lnTo>
                  <a:pt x="12361" y="13948"/>
                </a:lnTo>
                <a:lnTo>
                  <a:pt x="12294" y="14314"/>
                </a:lnTo>
                <a:lnTo>
                  <a:pt x="12207" y="14765"/>
                </a:lnTo>
                <a:lnTo>
                  <a:pt x="11916" y="15097"/>
                </a:lnTo>
                <a:lnTo>
                  <a:pt x="12163" y="15385"/>
                </a:lnTo>
                <a:lnTo>
                  <a:pt x="12475" y="15607"/>
                </a:lnTo>
                <a:lnTo>
                  <a:pt x="12813" y="15970"/>
                </a:lnTo>
                <a:lnTo>
                  <a:pt x="12888" y="16278"/>
                </a:lnTo>
                <a:lnTo>
                  <a:pt x="12555" y="16324"/>
                </a:lnTo>
                <a:lnTo>
                  <a:pt x="12302" y="16599"/>
                </a:lnTo>
                <a:lnTo>
                  <a:pt x="12068" y="16872"/>
                </a:lnTo>
                <a:lnTo>
                  <a:pt x="11800" y="17022"/>
                </a:lnTo>
                <a:lnTo>
                  <a:pt x="11449" y="17232"/>
                </a:lnTo>
                <a:lnTo>
                  <a:pt x="11821" y="17469"/>
                </a:lnTo>
                <a:lnTo>
                  <a:pt x="11943" y="17786"/>
                </a:lnTo>
                <a:lnTo>
                  <a:pt x="11844" y="18132"/>
                </a:lnTo>
                <a:lnTo>
                  <a:pt x="11569" y="18018"/>
                </a:lnTo>
                <a:lnTo>
                  <a:pt x="11512" y="17664"/>
                </a:lnTo>
                <a:lnTo>
                  <a:pt x="11142" y="17296"/>
                </a:lnTo>
                <a:lnTo>
                  <a:pt x="10848" y="17142"/>
                </a:lnTo>
                <a:lnTo>
                  <a:pt x="10436" y="17083"/>
                </a:lnTo>
                <a:lnTo>
                  <a:pt x="10035" y="17036"/>
                </a:lnTo>
                <a:lnTo>
                  <a:pt x="9821" y="17355"/>
                </a:lnTo>
                <a:lnTo>
                  <a:pt x="10043" y="17652"/>
                </a:lnTo>
                <a:lnTo>
                  <a:pt x="9957" y="17928"/>
                </a:lnTo>
                <a:lnTo>
                  <a:pt x="9632" y="18153"/>
                </a:lnTo>
                <a:lnTo>
                  <a:pt x="9586" y="18566"/>
                </a:lnTo>
                <a:lnTo>
                  <a:pt x="9599" y="19041"/>
                </a:lnTo>
                <a:lnTo>
                  <a:pt x="9852" y="19374"/>
                </a:lnTo>
                <a:lnTo>
                  <a:pt x="10139" y="19479"/>
                </a:lnTo>
                <a:lnTo>
                  <a:pt x="10460" y="19567"/>
                </a:lnTo>
                <a:lnTo>
                  <a:pt x="10812" y="19624"/>
                </a:lnTo>
                <a:lnTo>
                  <a:pt x="11176" y="19495"/>
                </a:lnTo>
                <a:lnTo>
                  <a:pt x="11395" y="19200"/>
                </a:lnTo>
                <a:lnTo>
                  <a:pt x="11643" y="19027"/>
                </a:lnTo>
                <a:lnTo>
                  <a:pt x="11661" y="18697"/>
                </a:lnTo>
                <a:lnTo>
                  <a:pt x="11868" y="18854"/>
                </a:lnTo>
                <a:lnTo>
                  <a:pt x="12231" y="18784"/>
                </a:lnTo>
                <a:lnTo>
                  <a:pt x="12500" y="18911"/>
                </a:lnTo>
                <a:lnTo>
                  <a:pt x="12676" y="18539"/>
                </a:lnTo>
                <a:lnTo>
                  <a:pt x="12390" y="18392"/>
                </a:lnTo>
                <a:lnTo>
                  <a:pt x="12325" y="18156"/>
                </a:lnTo>
                <a:lnTo>
                  <a:pt x="12528" y="17943"/>
                </a:lnTo>
                <a:lnTo>
                  <a:pt x="12668" y="18206"/>
                </a:lnTo>
                <a:lnTo>
                  <a:pt x="13007" y="18324"/>
                </a:lnTo>
                <a:lnTo>
                  <a:pt x="13026" y="18713"/>
                </a:lnTo>
                <a:lnTo>
                  <a:pt x="13345" y="18620"/>
                </a:lnTo>
                <a:lnTo>
                  <a:pt x="13324" y="18188"/>
                </a:lnTo>
                <a:lnTo>
                  <a:pt x="13598" y="18162"/>
                </a:lnTo>
                <a:lnTo>
                  <a:pt x="13720" y="18644"/>
                </a:lnTo>
                <a:lnTo>
                  <a:pt x="13866" y="18842"/>
                </a:lnTo>
                <a:lnTo>
                  <a:pt x="14251" y="19040"/>
                </a:lnTo>
                <a:lnTo>
                  <a:pt x="14419" y="19338"/>
                </a:lnTo>
                <a:lnTo>
                  <a:pt x="14692" y="19345"/>
                </a:lnTo>
                <a:lnTo>
                  <a:pt x="15043" y="19437"/>
                </a:lnTo>
                <a:lnTo>
                  <a:pt x="15401" y="19404"/>
                </a:lnTo>
                <a:lnTo>
                  <a:pt x="15717" y="19572"/>
                </a:lnTo>
                <a:lnTo>
                  <a:pt x="15607" y="19839"/>
                </a:lnTo>
                <a:lnTo>
                  <a:pt x="15288" y="20103"/>
                </a:lnTo>
                <a:lnTo>
                  <a:pt x="15400" y="20457"/>
                </a:lnTo>
                <a:lnTo>
                  <a:pt x="15807" y="20693"/>
                </a:lnTo>
                <a:lnTo>
                  <a:pt x="16121" y="20787"/>
                </a:lnTo>
                <a:lnTo>
                  <a:pt x="16405" y="20711"/>
                </a:lnTo>
                <a:lnTo>
                  <a:pt x="16717" y="20883"/>
                </a:lnTo>
                <a:lnTo>
                  <a:pt x="17177" y="20985"/>
                </a:lnTo>
                <a:lnTo>
                  <a:pt x="17541" y="20956"/>
                </a:lnTo>
                <a:lnTo>
                  <a:pt x="17811" y="21087"/>
                </a:lnTo>
                <a:lnTo>
                  <a:pt x="18120" y="21372"/>
                </a:lnTo>
                <a:lnTo>
                  <a:pt x="18579" y="21522"/>
                </a:lnTo>
                <a:lnTo>
                  <a:pt x="19023" y="21598"/>
                </a:lnTo>
                <a:lnTo>
                  <a:pt x="19499" y="21451"/>
                </a:lnTo>
                <a:lnTo>
                  <a:pt x="20121" y="21600"/>
                </a:lnTo>
                <a:lnTo>
                  <a:pt x="20704" y="21590"/>
                </a:lnTo>
                <a:lnTo>
                  <a:pt x="21137" y="21524"/>
                </a:lnTo>
                <a:lnTo>
                  <a:pt x="21182" y="21247"/>
                </a:lnTo>
                <a:lnTo>
                  <a:pt x="20914" y="21042"/>
                </a:lnTo>
                <a:lnTo>
                  <a:pt x="21071" y="20837"/>
                </a:lnTo>
                <a:lnTo>
                  <a:pt x="20954" y="20611"/>
                </a:lnTo>
                <a:lnTo>
                  <a:pt x="20569" y="20708"/>
                </a:lnTo>
                <a:lnTo>
                  <a:pt x="20355" y="20513"/>
                </a:lnTo>
                <a:lnTo>
                  <a:pt x="20116" y="20273"/>
                </a:lnTo>
                <a:lnTo>
                  <a:pt x="19805" y="20190"/>
                </a:lnTo>
                <a:lnTo>
                  <a:pt x="19488" y="19766"/>
                </a:lnTo>
                <a:lnTo>
                  <a:pt x="19081" y="19626"/>
                </a:lnTo>
                <a:lnTo>
                  <a:pt x="18713" y="19554"/>
                </a:lnTo>
                <a:lnTo>
                  <a:pt x="18316" y="19306"/>
                </a:lnTo>
                <a:cubicBezTo>
                  <a:pt x="18191" y="19268"/>
                  <a:pt x="18074" y="19204"/>
                  <a:pt x="17972" y="19117"/>
                </a:cubicBezTo>
                <a:cubicBezTo>
                  <a:pt x="17852" y="19016"/>
                  <a:pt x="17755" y="18885"/>
                  <a:pt x="17687" y="18735"/>
                </a:cubicBezTo>
                <a:lnTo>
                  <a:pt x="17913" y="18547"/>
                </a:lnTo>
                <a:lnTo>
                  <a:pt x="18256" y="18753"/>
                </a:lnTo>
                <a:lnTo>
                  <a:pt x="18719" y="18933"/>
                </a:lnTo>
                <a:lnTo>
                  <a:pt x="19007" y="18806"/>
                </a:lnTo>
                <a:lnTo>
                  <a:pt x="19230" y="19124"/>
                </a:lnTo>
                <a:lnTo>
                  <a:pt x="19537" y="19131"/>
                </a:lnTo>
                <a:lnTo>
                  <a:pt x="19825" y="18998"/>
                </a:lnTo>
                <a:lnTo>
                  <a:pt x="19976" y="19346"/>
                </a:lnTo>
                <a:lnTo>
                  <a:pt x="20385" y="19349"/>
                </a:lnTo>
                <a:lnTo>
                  <a:pt x="20559" y="19229"/>
                </a:lnTo>
                <a:lnTo>
                  <a:pt x="20807" y="19235"/>
                </a:lnTo>
                <a:lnTo>
                  <a:pt x="21133" y="19519"/>
                </a:lnTo>
                <a:lnTo>
                  <a:pt x="21213" y="19827"/>
                </a:lnTo>
                <a:lnTo>
                  <a:pt x="21481" y="19620"/>
                </a:lnTo>
                <a:lnTo>
                  <a:pt x="21296" y="19266"/>
                </a:lnTo>
                <a:lnTo>
                  <a:pt x="21253" y="19027"/>
                </a:lnTo>
                <a:lnTo>
                  <a:pt x="21476" y="19036"/>
                </a:lnTo>
                <a:lnTo>
                  <a:pt x="21600" y="18854"/>
                </a:lnTo>
                <a:lnTo>
                  <a:pt x="21326" y="18504"/>
                </a:lnTo>
                <a:lnTo>
                  <a:pt x="21067" y="18330"/>
                </a:lnTo>
                <a:lnTo>
                  <a:pt x="20920" y="18037"/>
                </a:lnTo>
                <a:lnTo>
                  <a:pt x="20700" y="17670"/>
                </a:lnTo>
                <a:lnTo>
                  <a:pt x="21064" y="17843"/>
                </a:lnTo>
                <a:lnTo>
                  <a:pt x="21224" y="18093"/>
                </a:lnTo>
                <a:lnTo>
                  <a:pt x="21364" y="17586"/>
                </a:lnTo>
                <a:lnTo>
                  <a:pt x="21175" y="17353"/>
                </a:lnTo>
                <a:lnTo>
                  <a:pt x="20774" y="17130"/>
                </a:lnTo>
                <a:lnTo>
                  <a:pt x="20969" y="16818"/>
                </a:lnTo>
                <a:lnTo>
                  <a:pt x="20630" y="16709"/>
                </a:lnTo>
                <a:lnTo>
                  <a:pt x="20298" y="16688"/>
                </a:lnTo>
                <a:lnTo>
                  <a:pt x="20004" y="16433"/>
                </a:lnTo>
                <a:lnTo>
                  <a:pt x="20156" y="16080"/>
                </a:lnTo>
                <a:lnTo>
                  <a:pt x="19854" y="15942"/>
                </a:lnTo>
                <a:lnTo>
                  <a:pt x="19553" y="15915"/>
                </a:lnTo>
                <a:lnTo>
                  <a:pt x="19442" y="15592"/>
                </a:lnTo>
                <a:lnTo>
                  <a:pt x="19187" y="15539"/>
                </a:lnTo>
                <a:lnTo>
                  <a:pt x="19058" y="15719"/>
                </a:lnTo>
                <a:lnTo>
                  <a:pt x="18872" y="15485"/>
                </a:lnTo>
                <a:lnTo>
                  <a:pt x="18569" y="15477"/>
                </a:lnTo>
                <a:lnTo>
                  <a:pt x="18313" y="15627"/>
                </a:lnTo>
                <a:lnTo>
                  <a:pt x="18071" y="15198"/>
                </a:lnTo>
                <a:lnTo>
                  <a:pt x="17864" y="14777"/>
                </a:lnTo>
                <a:lnTo>
                  <a:pt x="17700" y="14453"/>
                </a:lnTo>
                <a:lnTo>
                  <a:pt x="17419" y="14411"/>
                </a:lnTo>
                <a:lnTo>
                  <a:pt x="17120" y="14667"/>
                </a:lnTo>
                <a:lnTo>
                  <a:pt x="17003" y="14287"/>
                </a:lnTo>
                <a:lnTo>
                  <a:pt x="16807" y="14053"/>
                </a:lnTo>
                <a:lnTo>
                  <a:pt x="16614" y="13732"/>
                </a:lnTo>
                <a:lnTo>
                  <a:pt x="16210" y="13598"/>
                </a:lnTo>
                <a:lnTo>
                  <a:pt x="16403" y="13350"/>
                </a:lnTo>
                <a:lnTo>
                  <a:pt x="17084" y="13835"/>
                </a:lnTo>
                <a:lnTo>
                  <a:pt x="17249" y="13695"/>
                </a:lnTo>
                <a:lnTo>
                  <a:pt x="17180" y="13323"/>
                </a:lnTo>
                <a:lnTo>
                  <a:pt x="16824" y="13110"/>
                </a:lnTo>
                <a:lnTo>
                  <a:pt x="16690" y="12837"/>
                </a:lnTo>
                <a:lnTo>
                  <a:pt x="17092" y="12908"/>
                </a:lnTo>
                <a:lnTo>
                  <a:pt x="17364" y="12789"/>
                </a:lnTo>
                <a:lnTo>
                  <a:pt x="17088" y="12548"/>
                </a:lnTo>
                <a:lnTo>
                  <a:pt x="17217" y="12317"/>
                </a:lnTo>
                <a:lnTo>
                  <a:pt x="17522" y="12544"/>
                </a:lnTo>
                <a:lnTo>
                  <a:pt x="17663" y="12900"/>
                </a:lnTo>
                <a:lnTo>
                  <a:pt x="18050" y="13081"/>
                </a:lnTo>
                <a:lnTo>
                  <a:pt x="18215" y="12915"/>
                </a:lnTo>
                <a:lnTo>
                  <a:pt x="18262" y="12462"/>
                </a:lnTo>
                <a:lnTo>
                  <a:pt x="18508" y="12470"/>
                </a:lnTo>
                <a:lnTo>
                  <a:pt x="18416" y="12837"/>
                </a:lnTo>
                <a:lnTo>
                  <a:pt x="18275" y="13271"/>
                </a:lnTo>
                <a:lnTo>
                  <a:pt x="18608" y="13281"/>
                </a:lnTo>
                <a:cubicBezTo>
                  <a:pt x="18645" y="13226"/>
                  <a:pt x="18682" y="13171"/>
                  <a:pt x="18719" y="13117"/>
                </a:cubicBezTo>
                <a:cubicBezTo>
                  <a:pt x="18755" y="13062"/>
                  <a:pt x="18792" y="13007"/>
                  <a:pt x="18829" y="12953"/>
                </a:cubicBezTo>
                <a:lnTo>
                  <a:pt x="19027" y="12676"/>
                </a:lnTo>
                <a:lnTo>
                  <a:pt x="19188" y="12216"/>
                </a:lnTo>
                <a:lnTo>
                  <a:pt x="19304" y="12575"/>
                </a:lnTo>
                <a:lnTo>
                  <a:pt x="19124" y="12942"/>
                </a:lnTo>
                <a:lnTo>
                  <a:pt x="18880" y="13372"/>
                </a:lnTo>
                <a:lnTo>
                  <a:pt x="18974" y="13629"/>
                </a:lnTo>
                <a:lnTo>
                  <a:pt x="19274" y="13550"/>
                </a:lnTo>
                <a:lnTo>
                  <a:pt x="19314" y="13842"/>
                </a:lnTo>
                <a:lnTo>
                  <a:pt x="19378" y="14201"/>
                </a:lnTo>
                <a:lnTo>
                  <a:pt x="19687" y="14146"/>
                </a:lnTo>
                <a:lnTo>
                  <a:pt x="19813" y="13988"/>
                </a:lnTo>
                <a:lnTo>
                  <a:pt x="19935" y="14341"/>
                </a:lnTo>
                <a:lnTo>
                  <a:pt x="20193" y="14404"/>
                </a:lnTo>
                <a:lnTo>
                  <a:pt x="20616" y="14255"/>
                </a:lnTo>
                <a:lnTo>
                  <a:pt x="20857" y="14377"/>
                </a:lnTo>
                <a:lnTo>
                  <a:pt x="20968" y="13985"/>
                </a:lnTo>
                <a:lnTo>
                  <a:pt x="20759" y="13673"/>
                </a:lnTo>
                <a:lnTo>
                  <a:pt x="20689" y="13327"/>
                </a:lnTo>
                <a:lnTo>
                  <a:pt x="20391" y="13219"/>
                </a:lnTo>
                <a:lnTo>
                  <a:pt x="20364" y="12852"/>
                </a:lnTo>
                <a:lnTo>
                  <a:pt x="20655" y="12990"/>
                </a:lnTo>
                <a:lnTo>
                  <a:pt x="20897" y="12742"/>
                </a:lnTo>
                <a:lnTo>
                  <a:pt x="21015" y="12400"/>
                </a:lnTo>
                <a:lnTo>
                  <a:pt x="20700" y="12182"/>
                </a:lnTo>
                <a:lnTo>
                  <a:pt x="20785" y="11981"/>
                </a:lnTo>
                <a:lnTo>
                  <a:pt x="21083" y="12007"/>
                </a:lnTo>
                <a:lnTo>
                  <a:pt x="21125" y="11715"/>
                </a:lnTo>
                <a:lnTo>
                  <a:pt x="20863" y="11648"/>
                </a:lnTo>
                <a:lnTo>
                  <a:pt x="20547" y="11548"/>
                </a:lnTo>
                <a:lnTo>
                  <a:pt x="20603" y="11133"/>
                </a:lnTo>
                <a:lnTo>
                  <a:pt x="21039" y="11293"/>
                </a:lnTo>
                <a:lnTo>
                  <a:pt x="21128" y="10958"/>
                </a:lnTo>
                <a:lnTo>
                  <a:pt x="20945" y="10676"/>
                </a:lnTo>
                <a:lnTo>
                  <a:pt x="21118" y="10388"/>
                </a:lnTo>
                <a:lnTo>
                  <a:pt x="20959" y="10096"/>
                </a:lnTo>
                <a:lnTo>
                  <a:pt x="20458" y="10011"/>
                </a:lnTo>
                <a:lnTo>
                  <a:pt x="20157" y="9953"/>
                </a:lnTo>
                <a:lnTo>
                  <a:pt x="20235" y="10333"/>
                </a:lnTo>
                <a:lnTo>
                  <a:pt x="20029" y="10421"/>
                </a:lnTo>
                <a:lnTo>
                  <a:pt x="19718" y="10373"/>
                </a:lnTo>
                <a:lnTo>
                  <a:pt x="19591" y="10607"/>
                </a:lnTo>
                <a:lnTo>
                  <a:pt x="19454" y="10823"/>
                </a:lnTo>
                <a:lnTo>
                  <a:pt x="19375" y="10432"/>
                </a:lnTo>
                <a:lnTo>
                  <a:pt x="19508" y="10111"/>
                </a:lnTo>
                <a:lnTo>
                  <a:pt x="19455" y="9662"/>
                </a:lnTo>
                <a:lnTo>
                  <a:pt x="19251" y="9979"/>
                </a:lnTo>
                <a:lnTo>
                  <a:pt x="19159" y="10238"/>
                </a:lnTo>
                <a:lnTo>
                  <a:pt x="18848" y="10202"/>
                </a:lnTo>
                <a:lnTo>
                  <a:pt x="18660" y="10462"/>
                </a:lnTo>
                <a:lnTo>
                  <a:pt x="18501" y="10685"/>
                </a:lnTo>
                <a:lnTo>
                  <a:pt x="18355" y="10315"/>
                </a:lnTo>
                <a:lnTo>
                  <a:pt x="18533" y="10009"/>
                </a:lnTo>
                <a:lnTo>
                  <a:pt x="18657" y="9760"/>
                </a:lnTo>
                <a:lnTo>
                  <a:pt x="18435" y="9594"/>
                </a:lnTo>
                <a:lnTo>
                  <a:pt x="18352" y="9378"/>
                </a:lnTo>
                <a:lnTo>
                  <a:pt x="18115" y="9314"/>
                </a:lnTo>
                <a:lnTo>
                  <a:pt x="17984" y="9109"/>
                </a:lnTo>
                <a:lnTo>
                  <a:pt x="17882" y="9365"/>
                </a:lnTo>
                <a:lnTo>
                  <a:pt x="17671" y="9501"/>
                </a:lnTo>
                <a:lnTo>
                  <a:pt x="17644" y="9131"/>
                </a:lnTo>
                <a:lnTo>
                  <a:pt x="17525" y="8897"/>
                </a:lnTo>
                <a:lnTo>
                  <a:pt x="17304" y="9149"/>
                </a:lnTo>
                <a:lnTo>
                  <a:pt x="17460" y="9506"/>
                </a:lnTo>
                <a:lnTo>
                  <a:pt x="17368" y="9761"/>
                </a:lnTo>
                <a:lnTo>
                  <a:pt x="17142" y="9671"/>
                </a:lnTo>
                <a:lnTo>
                  <a:pt x="17119" y="9332"/>
                </a:lnTo>
                <a:lnTo>
                  <a:pt x="16888" y="9133"/>
                </a:lnTo>
                <a:lnTo>
                  <a:pt x="16799" y="9608"/>
                </a:lnTo>
                <a:lnTo>
                  <a:pt x="16587" y="9619"/>
                </a:lnTo>
                <a:lnTo>
                  <a:pt x="16608" y="9252"/>
                </a:lnTo>
                <a:lnTo>
                  <a:pt x="16238" y="9303"/>
                </a:lnTo>
                <a:lnTo>
                  <a:pt x="16151" y="8946"/>
                </a:lnTo>
                <a:lnTo>
                  <a:pt x="15836" y="9010"/>
                </a:lnTo>
                <a:lnTo>
                  <a:pt x="15751" y="8806"/>
                </a:lnTo>
                <a:lnTo>
                  <a:pt x="15980" y="8613"/>
                </a:lnTo>
                <a:lnTo>
                  <a:pt x="15828" y="8495"/>
                </a:lnTo>
                <a:lnTo>
                  <a:pt x="15358" y="8644"/>
                </a:lnTo>
                <a:lnTo>
                  <a:pt x="15074" y="8689"/>
                </a:lnTo>
                <a:lnTo>
                  <a:pt x="14801" y="8771"/>
                </a:lnTo>
                <a:lnTo>
                  <a:pt x="14792" y="8495"/>
                </a:lnTo>
                <a:lnTo>
                  <a:pt x="14553" y="8445"/>
                </a:lnTo>
                <a:lnTo>
                  <a:pt x="14405" y="8283"/>
                </a:lnTo>
                <a:lnTo>
                  <a:pt x="14849" y="8096"/>
                </a:lnTo>
                <a:lnTo>
                  <a:pt x="15068" y="7945"/>
                </a:lnTo>
                <a:lnTo>
                  <a:pt x="14979" y="7590"/>
                </a:lnTo>
                <a:lnTo>
                  <a:pt x="14665" y="7547"/>
                </a:lnTo>
                <a:lnTo>
                  <a:pt x="14493" y="7775"/>
                </a:lnTo>
                <a:lnTo>
                  <a:pt x="14283" y="7936"/>
                </a:lnTo>
                <a:lnTo>
                  <a:pt x="14267" y="7589"/>
                </a:lnTo>
                <a:lnTo>
                  <a:pt x="14369" y="7362"/>
                </a:lnTo>
                <a:lnTo>
                  <a:pt x="14115" y="7272"/>
                </a:lnTo>
                <a:lnTo>
                  <a:pt x="14487" y="7056"/>
                </a:lnTo>
                <a:lnTo>
                  <a:pt x="14883" y="7202"/>
                </a:lnTo>
                <a:lnTo>
                  <a:pt x="15205" y="7216"/>
                </a:lnTo>
                <a:lnTo>
                  <a:pt x="15563" y="6939"/>
                </a:lnTo>
                <a:lnTo>
                  <a:pt x="15201" y="6653"/>
                </a:lnTo>
                <a:lnTo>
                  <a:pt x="14778" y="6844"/>
                </a:lnTo>
                <a:lnTo>
                  <a:pt x="14539" y="6776"/>
                </a:lnTo>
                <a:lnTo>
                  <a:pt x="14315" y="6690"/>
                </a:lnTo>
                <a:lnTo>
                  <a:pt x="14120" y="6754"/>
                </a:lnTo>
                <a:lnTo>
                  <a:pt x="13857" y="7024"/>
                </a:lnTo>
                <a:lnTo>
                  <a:pt x="13567" y="7133"/>
                </a:lnTo>
                <a:lnTo>
                  <a:pt x="13579" y="6780"/>
                </a:lnTo>
                <a:lnTo>
                  <a:pt x="14026" y="6544"/>
                </a:lnTo>
                <a:lnTo>
                  <a:pt x="14528" y="6200"/>
                </a:lnTo>
                <a:lnTo>
                  <a:pt x="14727" y="6047"/>
                </a:lnTo>
                <a:lnTo>
                  <a:pt x="15143" y="5988"/>
                </a:lnTo>
                <a:lnTo>
                  <a:pt x="14720" y="5605"/>
                </a:lnTo>
                <a:lnTo>
                  <a:pt x="14525" y="5231"/>
                </a:lnTo>
                <a:lnTo>
                  <a:pt x="14082" y="5117"/>
                </a:lnTo>
                <a:lnTo>
                  <a:pt x="13934" y="5375"/>
                </a:lnTo>
                <a:lnTo>
                  <a:pt x="14026" y="5674"/>
                </a:lnTo>
                <a:lnTo>
                  <a:pt x="13826" y="5993"/>
                </a:lnTo>
                <a:lnTo>
                  <a:pt x="13688" y="6296"/>
                </a:lnTo>
                <a:lnTo>
                  <a:pt x="13388" y="6645"/>
                </a:lnTo>
                <a:lnTo>
                  <a:pt x="13199" y="6479"/>
                </a:lnTo>
                <a:lnTo>
                  <a:pt x="13439" y="6146"/>
                </a:lnTo>
                <a:lnTo>
                  <a:pt x="13613" y="5870"/>
                </a:lnTo>
                <a:lnTo>
                  <a:pt x="13627" y="5516"/>
                </a:lnTo>
                <a:lnTo>
                  <a:pt x="13379" y="5678"/>
                </a:lnTo>
                <a:lnTo>
                  <a:pt x="13246" y="6003"/>
                </a:lnTo>
                <a:lnTo>
                  <a:pt x="12876" y="6513"/>
                </a:lnTo>
                <a:lnTo>
                  <a:pt x="12786" y="5984"/>
                </a:lnTo>
                <a:lnTo>
                  <a:pt x="13207" y="5609"/>
                </a:lnTo>
                <a:lnTo>
                  <a:pt x="13492" y="5175"/>
                </a:lnTo>
                <a:lnTo>
                  <a:pt x="13769" y="4900"/>
                </a:lnTo>
                <a:lnTo>
                  <a:pt x="13657" y="4666"/>
                </a:lnTo>
                <a:lnTo>
                  <a:pt x="13273" y="4454"/>
                </a:lnTo>
                <a:lnTo>
                  <a:pt x="12964" y="4475"/>
                </a:lnTo>
                <a:lnTo>
                  <a:pt x="12785" y="4751"/>
                </a:lnTo>
                <a:lnTo>
                  <a:pt x="12545" y="5020"/>
                </a:lnTo>
                <a:lnTo>
                  <a:pt x="12621" y="4541"/>
                </a:lnTo>
                <a:lnTo>
                  <a:pt x="12539" y="4363"/>
                </a:lnTo>
                <a:lnTo>
                  <a:pt x="12319" y="4614"/>
                </a:lnTo>
                <a:lnTo>
                  <a:pt x="12161" y="5035"/>
                </a:lnTo>
                <a:lnTo>
                  <a:pt x="12101" y="5570"/>
                </a:lnTo>
                <a:lnTo>
                  <a:pt x="12137" y="6011"/>
                </a:lnTo>
                <a:lnTo>
                  <a:pt x="12119" y="6339"/>
                </a:lnTo>
                <a:lnTo>
                  <a:pt x="11846" y="5877"/>
                </a:lnTo>
                <a:lnTo>
                  <a:pt x="11667" y="5769"/>
                </a:lnTo>
                <a:lnTo>
                  <a:pt x="11724" y="5302"/>
                </a:lnTo>
                <a:lnTo>
                  <a:pt x="11933" y="4969"/>
                </a:lnTo>
                <a:lnTo>
                  <a:pt x="11988" y="4535"/>
                </a:lnTo>
                <a:lnTo>
                  <a:pt x="11931" y="4181"/>
                </a:lnTo>
                <a:lnTo>
                  <a:pt x="11726" y="4420"/>
                </a:lnTo>
                <a:lnTo>
                  <a:pt x="11589" y="4750"/>
                </a:lnTo>
                <a:lnTo>
                  <a:pt x="11371" y="5065"/>
                </a:lnTo>
                <a:lnTo>
                  <a:pt x="11225" y="5379"/>
                </a:lnTo>
                <a:lnTo>
                  <a:pt x="10986" y="5079"/>
                </a:lnTo>
                <a:lnTo>
                  <a:pt x="10949" y="4836"/>
                </a:lnTo>
                <a:lnTo>
                  <a:pt x="11254" y="4515"/>
                </a:lnTo>
                <a:lnTo>
                  <a:pt x="11448" y="4207"/>
                </a:lnTo>
                <a:lnTo>
                  <a:pt x="11575" y="3853"/>
                </a:lnTo>
                <a:lnTo>
                  <a:pt x="11219" y="3520"/>
                </a:lnTo>
                <a:lnTo>
                  <a:pt x="10807" y="3391"/>
                </a:lnTo>
                <a:lnTo>
                  <a:pt x="10517" y="3432"/>
                </a:lnTo>
                <a:lnTo>
                  <a:pt x="10451" y="3830"/>
                </a:lnTo>
                <a:lnTo>
                  <a:pt x="10573" y="4190"/>
                </a:lnTo>
                <a:lnTo>
                  <a:pt x="10562" y="4545"/>
                </a:lnTo>
                <a:lnTo>
                  <a:pt x="10320" y="4161"/>
                </a:lnTo>
                <a:lnTo>
                  <a:pt x="10253" y="4652"/>
                </a:lnTo>
                <a:lnTo>
                  <a:pt x="10032" y="4707"/>
                </a:lnTo>
                <a:lnTo>
                  <a:pt x="10037" y="4263"/>
                </a:lnTo>
                <a:lnTo>
                  <a:pt x="10003" y="3867"/>
                </a:lnTo>
                <a:lnTo>
                  <a:pt x="9756" y="3934"/>
                </a:lnTo>
                <a:lnTo>
                  <a:pt x="9670" y="4257"/>
                </a:lnTo>
                <a:lnTo>
                  <a:pt x="9560" y="3853"/>
                </a:lnTo>
                <a:lnTo>
                  <a:pt x="9835" y="3578"/>
                </a:lnTo>
                <a:lnTo>
                  <a:pt x="9896" y="3245"/>
                </a:lnTo>
                <a:lnTo>
                  <a:pt x="9623" y="3315"/>
                </a:lnTo>
                <a:lnTo>
                  <a:pt x="9390" y="3642"/>
                </a:lnTo>
                <a:lnTo>
                  <a:pt x="9297" y="3970"/>
                </a:lnTo>
                <a:lnTo>
                  <a:pt x="9324" y="4382"/>
                </a:lnTo>
                <a:lnTo>
                  <a:pt x="9116" y="4144"/>
                </a:lnTo>
                <a:lnTo>
                  <a:pt x="9096" y="3670"/>
                </a:lnTo>
                <a:lnTo>
                  <a:pt x="9058" y="3455"/>
                </a:lnTo>
                <a:lnTo>
                  <a:pt x="9398" y="3162"/>
                </a:lnTo>
                <a:lnTo>
                  <a:pt x="9446" y="2799"/>
                </a:lnTo>
                <a:lnTo>
                  <a:pt x="9111" y="2658"/>
                </a:lnTo>
                <a:lnTo>
                  <a:pt x="8808" y="3002"/>
                </a:lnTo>
                <a:lnTo>
                  <a:pt x="8693" y="3394"/>
                </a:lnTo>
                <a:lnTo>
                  <a:pt x="8528" y="3528"/>
                </a:lnTo>
                <a:lnTo>
                  <a:pt x="8435" y="3182"/>
                </a:lnTo>
                <a:lnTo>
                  <a:pt x="8346" y="2923"/>
                </a:lnTo>
                <a:lnTo>
                  <a:pt x="8432" y="2614"/>
                </a:lnTo>
                <a:lnTo>
                  <a:pt x="8791" y="2548"/>
                </a:lnTo>
                <a:lnTo>
                  <a:pt x="8709" y="2146"/>
                </a:lnTo>
                <a:lnTo>
                  <a:pt x="8391" y="1925"/>
                </a:lnTo>
                <a:lnTo>
                  <a:pt x="8177" y="1837"/>
                </a:lnTo>
                <a:lnTo>
                  <a:pt x="7851" y="1899"/>
                </a:lnTo>
                <a:lnTo>
                  <a:pt x="7560" y="1766"/>
                </a:lnTo>
                <a:lnTo>
                  <a:pt x="7142" y="1904"/>
                </a:lnTo>
                <a:lnTo>
                  <a:pt x="6779" y="2170"/>
                </a:lnTo>
                <a:lnTo>
                  <a:pt x="6836" y="2468"/>
                </a:lnTo>
                <a:lnTo>
                  <a:pt x="7278" y="2624"/>
                </a:lnTo>
                <a:lnTo>
                  <a:pt x="7641" y="2788"/>
                </a:lnTo>
                <a:lnTo>
                  <a:pt x="7587" y="3027"/>
                </a:lnTo>
                <a:lnTo>
                  <a:pt x="7388" y="3078"/>
                </a:lnTo>
                <a:lnTo>
                  <a:pt x="7112" y="2837"/>
                </a:lnTo>
                <a:lnTo>
                  <a:pt x="6835" y="2745"/>
                </a:lnTo>
                <a:lnTo>
                  <a:pt x="6681" y="2922"/>
                </a:lnTo>
                <a:lnTo>
                  <a:pt x="6945" y="3113"/>
                </a:lnTo>
                <a:lnTo>
                  <a:pt x="7325" y="3356"/>
                </a:lnTo>
                <a:lnTo>
                  <a:pt x="7537" y="3690"/>
                </a:lnTo>
                <a:lnTo>
                  <a:pt x="7336" y="3862"/>
                </a:lnTo>
                <a:lnTo>
                  <a:pt x="7106" y="3640"/>
                </a:lnTo>
                <a:lnTo>
                  <a:pt x="6789" y="3283"/>
                </a:lnTo>
                <a:lnTo>
                  <a:pt x="6565" y="3550"/>
                </a:lnTo>
                <a:lnTo>
                  <a:pt x="6401" y="3252"/>
                </a:lnTo>
                <a:lnTo>
                  <a:pt x="6382" y="2853"/>
                </a:lnTo>
                <a:lnTo>
                  <a:pt x="6082" y="3003"/>
                </a:lnTo>
                <a:lnTo>
                  <a:pt x="5967" y="3290"/>
                </a:lnTo>
                <a:lnTo>
                  <a:pt x="5721" y="3208"/>
                </a:lnTo>
                <a:lnTo>
                  <a:pt x="5577" y="3613"/>
                </a:lnTo>
                <a:lnTo>
                  <a:pt x="5334" y="3375"/>
                </a:lnTo>
                <a:lnTo>
                  <a:pt x="5490" y="3024"/>
                </a:lnTo>
                <a:lnTo>
                  <a:pt x="5449" y="2683"/>
                </a:lnTo>
                <a:lnTo>
                  <a:pt x="5288" y="2506"/>
                </a:lnTo>
                <a:lnTo>
                  <a:pt x="5572" y="2179"/>
                </a:lnTo>
                <a:lnTo>
                  <a:pt x="5586" y="1927"/>
                </a:lnTo>
                <a:lnTo>
                  <a:pt x="5368" y="1759"/>
                </a:lnTo>
                <a:lnTo>
                  <a:pt x="5320" y="1431"/>
                </a:lnTo>
                <a:lnTo>
                  <a:pt x="4994" y="1103"/>
                </a:lnTo>
                <a:lnTo>
                  <a:pt x="4800" y="28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09" name="Shape 4609"/>
          <p:cNvSpPr/>
          <p:nvPr/>
        </p:nvSpPr>
        <p:spPr>
          <a:xfrm>
            <a:off x="3694647" y="3481643"/>
            <a:ext cx="182687" cy="122794"/>
          </a:xfrm>
          <a:custGeom>
            <a:avLst/>
            <a:gdLst/>
            <a:ahLst/>
            <a:cxnLst>
              <a:cxn ang="0">
                <a:pos x="wd2" y="hd2"/>
              </a:cxn>
              <a:cxn ang="5400000">
                <a:pos x="wd2" y="hd2"/>
              </a:cxn>
              <a:cxn ang="10800000">
                <a:pos x="wd2" y="hd2"/>
              </a:cxn>
              <a:cxn ang="16200000">
                <a:pos x="wd2" y="hd2"/>
              </a:cxn>
            </a:cxnLst>
            <a:rect l="0" t="0" r="r" b="b"/>
            <a:pathLst>
              <a:path w="21512" h="21600" extrusionOk="0">
                <a:moveTo>
                  <a:pt x="6" y="3551"/>
                </a:moveTo>
                <a:lnTo>
                  <a:pt x="0" y="7309"/>
                </a:lnTo>
                <a:lnTo>
                  <a:pt x="1554" y="11802"/>
                </a:lnTo>
                <a:lnTo>
                  <a:pt x="3710" y="14269"/>
                </a:lnTo>
                <a:lnTo>
                  <a:pt x="5558" y="18954"/>
                </a:lnTo>
                <a:lnTo>
                  <a:pt x="7933" y="21600"/>
                </a:lnTo>
                <a:lnTo>
                  <a:pt x="9862" y="20042"/>
                </a:lnTo>
                <a:lnTo>
                  <a:pt x="11485" y="17016"/>
                </a:lnTo>
                <a:lnTo>
                  <a:pt x="14360" y="16292"/>
                </a:lnTo>
                <a:lnTo>
                  <a:pt x="17831" y="16511"/>
                </a:lnTo>
                <a:lnTo>
                  <a:pt x="21070" y="16747"/>
                </a:lnTo>
                <a:cubicBezTo>
                  <a:pt x="21461" y="15835"/>
                  <a:pt x="21600" y="14733"/>
                  <a:pt x="21458" y="13671"/>
                </a:cubicBezTo>
                <a:cubicBezTo>
                  <a:pt x="21208" y="11799"/>
                  <a:pt x="20173" y="10386"/>
                  <a:pt x="18902" y="10183"/>
                </a:cubicBezTo>
                <a:lnTo>
                  <a:pt x="16065" y="7444"/>
                </a:lnTo>
                <a:lnTo>
                  <a:pt x="13652" y="3897"/>
                </a:lnTo>
                <a:lnTo>
                  <a:pt x="12575" y="1622"/>
                </a:lnTo>
                <a:lnTo>
                  <a:pt x="9900" y="1309"/>
                </a:lnTo>
                <a:lnTo>
                  <a:pt x="7338" y="2614"/>
                </a:lnTo>
                <a:lnTo>
                  <a:pt x="4669" y="1291"/>
                </a:lnTo>
                <a:lnTo>
                  <a:pt x="1856" y="0"/>
                </a:lnTo>
                <a:lnTo>
                  <a:pt x="6" y="355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0" name="Shape 4610"/>
          <p:cNvSpPr/>
          <p:nvPr/>
        </p:nvSpPr>
        <p:spPr>
          <a:xfrm>
            <a:off x="3738056" y="3634465"/>
            <a:ext cx="29738" cy="25285"/>
          </a:xfrm>
          <a:custGeom>
            <a:avLst/>
            <a:gdLst/>
            <a:ahLst/>
            <a:cxnLst>
              <a:cxn ang="0">
                <a:pos x="wd2" y="hd2"/>
              </a:cxn>
              <a:cxn ang="5400000">
                <a:pos x="wd2" y="hd2"/>
              </a:cxn>
              <a:cxn ang="10800000">
                <a:pos x="wd2" y="hd2"/>
              </a:cxn>
              <a:cxn ang="16200000">
                <a:pos x="wd2" y="hd2"/>
              </a:cxn>
            </a:cxnLst>
            <a:rect l="0" t="0" r="r" b="b"/>
            <a:pathLst>
              <a:path w="21600" h="21600" extrusionOk="0">
                <a:moveTo>
                  <a:pt x="11287" y="0"/>
                </a:moveTo>
                <a:lnTo>
                  <a:pt x="0" y="17270"/>
                </a:lnTo>
                <a:lnTo>
                  <a:pt x="10261" y="21600"/>
                </a:lnTo>
                <a:lnTo>
                  <a:pt x="21600" y="13043"/>
                </a:lnTo>
                <a:lnTo>
                  <a:pt x="11287"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1" name="Shape 4611"/>
          <p:cNvSpPr/>
          <p:nvPr/>
        </p:nvSpPr>
        <p:spPr>
          <a:xfrm>
            <a:off x="3967408" y="4129517"/>
            <a:ext cx="101090" cy="143848"/>
          </a:xfrm>
          <a:custGeom>
            <a:avLst/>
            <a:gdLst/>
            <a:ahLst/>
            <a:cxnLst>
              <a:cxn ang="0">
                <a:pos x="wd2" y="hd2"/>
              </a:cxn>
              <a:cxn ang="5400000">
                <a:pos x="wd2" y="hd2"/>
              </a:cxn>
              <a:cxn ang="10800000">
                <a:pos x="wd2" y="hd2"/>
              </a:cxn>
              <a:cxn ang="16200000">
                <a:pos x="wd2" y="hd2"/>
              </a:cxn>
            </a:cxnLst>
            <a:rect l="0" t="0" r="r" b="b"/>
            <a:pathLst>
              <a:path w="21600" h="21600" extrusionOk="0">
                <a:moveTo>
                  <a:pt x="8173" y="0"/>
                </a:moveTo>
                <a:lnTo>
                  <a:pt x="4434" y="1036"/>
                </a:lnTo>
                <a:lnTo>
                  <a:pt x="1564" y="4050"/>
                </a:lnTo>
                <a:lnTo>
                  <a:pt x="846" y="7661"/>
                </a:lnTo>
                <a:lnTo>
                  <a:pt x="0" y="12732"/>
                </a:lnTo>
                <a:lnTo>
                  <a:pt x="2650" y="17543"/>
                </a:lnTo>
                <a:lnTo>
                  <a:pt x="6799" y="21600"/>
                </a:lnTo>
                <a:lnTo>
                  <a:pt x="13187" y="21154"/>
                </a:lnTo>
                <a:lnTo>
                  <a:pt x="19008" y="18105"/>
                </a:lnTo>
                <a:lnTo>
                  <a:pt x="21600" y="13056"/>
                </a:lnTo>
                <a:lnTo>
                  <a:pt x="20372" y="7006"/>
                </a:lnTo>
                <a:lnTo>
                  <a:pt x="17940" y="2906"/>
                </a:lnTo>
                <a:lnTo>
                  <a:pt x="14415" y="1425"/>
                </a:lnTo>
                <a:lnTo>
                  <a:pt x="817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2" name="Shape 4612"/>
          <p:cNvSpPr/>
          <p:nvPr/>
        </p:nvSpPr>
        <p:spPr>
          <a:xfrm>
            <a:off x="4075300" y="4140248"/>
            <a:ext cx="62918" cy="42629"/>
          </a:xfrm>
          <a:custGeom>
            <a:avLst/>
            <a:gdLst/>
            <a:ahLst/>
            <a:cxnLst>
              <a:cxn ang="0">
                <a:pos x="wd2" y="hd2"/>
              </a:cxn>
              <a:cxn ang="5400000">
                <a:pos x="wd2" y="hd2"/>
              </a:cxn>
              <a:cxn ang="10800000">
                <a:pos x="wd2" y="hd2"/>
              </a:cxn>
              <a:cxn ang="16200000">
                <a:pos x="wd2" y="hd2"/>
              </a:cxn>
            </a:cxnLst>
            <a:rect l="0" t="0" r="r" b="b"/>
            <a:pathLst>
              <a:path w="21600" h="21600" extrusionOk="0">
                <a:moveTo>
                  <a:pt x="4566" y="0"/>
                </a:moveTo>
                <a:lnTo>
                  <a:pt x="0" y="4222"/>
                </a:lnTo>
                <a:lnTo>
                  <a:pt x="478" y="14829"/>
                </a:lnTo>
                <a:lnTo>
                  <a:pt x="7517" y="19902"/>
                </a:lnTo>
                <a:lnTo>
                  <a:pt x="17125" y="21600"/>
                </a:lnTo>
                <a:lnTo>
                  <a:pt x="21600" y="14900"/>
                </a:lnTo>
                <a:lnTo>
                  <a:pt x="19317" y="5581"/>
                </a:lnTo>
                <a:lnTo>
                  <a:pt x="11499" y="4319"/>
                </a:lnTo>
                <a:lnTo>
                  <a:pt x="456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3" name="Shape 4613"/>
          <p:cNvSpPr/>
          <p:nvPr/>
        </p:nvSpPr>
        <p:spPr>
          <a:xfrm>
            <a:off x="4028694" y="4084923"/>
            <a:ext cx="34777" cy="36968"/>
          </a:xfrm>
          <a:custGeom>
            <a:avLst/>
            <a:gdLst/>
            <a:ahLst/>
            <a:cxnLst>
              <a:cxn ang="0">
                <a:pos x="wd2" y="hd2"/>
              </a:cxn>
              <a:cxn ang="5400000">
                <a:pos x="wd2" y="hd2"/>
              </a:cxn>
              <a:cxn ang="10800000">
                <a:pos x="wd2" y="hd2"/>
              </a:cxn>
              <a:cxn ang="16200000">
                <a:pos x="wd2" y="hd2"/>
              </a:cxn>
            </a:cxnLst>
            <a:rect l="0" t="0" r="r" b="b"/>
            <a:pathLst>
              <a:path w="21600" h="21600" extrusionOk="0">
                <a:moveTo>
                  <a:pt x="529" y="0"/>
                </a:moveTo>
                <a:lnTo>
                  <a:pt x="0" y="9181"/>
                </a:lnTo>
                <a:lnTo>
                  <a:pt x="9173" y="19136"/>
                </a:lnTo>
                <a:lnTo>
                  <a:pt x="21600" y="21600"/>
                </a:lnTo>
                <a:lnTo>
                  <a:pt x="13439" y="4049"/>
                </a:lnTo>
                <a:lnTo>
                  <a:pt x="529"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4" name="Shape 4614"/>
          <p:cNvSpPr/>
          <p:nvPr/>
        </p:nvSpPr>
        <p:spPr>
          <a:xfrm>
            <a:off x="3832441" y="4027252"/>
            <a:ext cx="43802" cy="73814"/>
          </a:xfrm>
          <a:custGeom>
            <a:avLst/>
            <a:gdLst/>
            <a:ahLst/>
            <a:cxnLst>
              <a:cxn ang="0">
                <a:pos x="wd2" y="hd2"/>
              </a:cxn>
              <a:cxn ang="5400000">
                <a:pos x="wd2" y="hd2"/>
              </a:cxn>
              <a:cxn ang="10800000">
                <a:pos x="wd2" y="hd2"/>
              </a:cxn>
              <a:cxn ang="16200000">
                <a:pos x="wd2" y="hd2"/>
              </a:cxn>
            </a:cxnLst>
            <a:rect l="0" t="0" r="r" b="b"/>
            <a:pathLst>
              <a:path w="21600" h="21600" extrusionOk="0">
                <a:moveTo>
                  <a:pt x="18231" y="0"/>
                </a:moveTo>
                <a:lnTo>
                  <a:pt x="13693" y="6391"/>
                </a:lnTo>
                <a:lnTo>
                  <a:pt x="2903" y="12531"/>
                </a:lnTo>
                <a:lnTo>
                  <a:pt x="0" y="21110"/>
                </a:lnTo>
                <a:lnTo>
                  <a:pt x="11579" y="21600"/>
                </a:lnTo>
                <a:lnTo>
                  <a:pt x="17560" y="15237"/>
                </a:lnTo>
                <a:lnTo>
                  <a:pt x="21600" y="7555"/>
                </a:lnTo>
                <a:lnTo>
                  <a:pt x="18231"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5" name="Shape 4615"/>
          <p:cNvSpPr/>
          <p:nvPr/>
        </p:nvSpPr>
        <p:spPr>
          <a:xfrm>
            <a:off x="3913889" y="4008195"/>
            <a:ext cx="30890" cy="33196"/>
          </a:xfrm>
          <a:custGeom>
            <a:avLst/>
            <a:gdLst/>
            <a:ahLst/>
            <a:cxnLst>
              <a:cxn ang="0">
                <a:pos x="wd2" y="hd2"/>
              </a:cxn>
              <a:cxn ang="5400000">
                <a:pos x="wd2" y="hd2"/>
              </a:cxn>
              <a:cxn ang="10800000">
                <a:pos x="wd2" y="hd2"/>
              </a:cxn>
              <a:cxn ang="16200000">
                <a:pos x="wd2" y="hd2"/>
              </a:cxn>
            </a:cxnLst>
            <a:rect l="0" t="0" r="r" b="b"/>
            <a:pathLst>
              <a:path w="21600" h="21600" extrusionOk="0">
                <a:moveTo>
                  <a:pt x="5059" y="930"/>
                </a:moveTo>
                <a:lnTo>
                  <a:pt x="0" y="11651"/>
                </a:lnTo>
                <a:lnTo>
                  <a:pt x="6646" y="21600"/>
                </a:lnTo>
                <a:lnTo>
                  <a:pt x="21600" y="15023"/>
                </a:lnTo>
                <a:lnTo>
                  <a:pt x="19666" y="0"/>
                </a:lnTo>
                <a:lnTo>
                  <a:pt x="5059" y="93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6" name="Shape 4616"/>
          <p:cNvSpPr/>
          <p:nvPr/>
        </p:nvSpPr>
        <p:spPr>
          <a:xfrm>
            <a:off x="3867762" y="4103175"/>
            <a:ext cx="25189" cy="34892"/>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0" y="6937"/>
                </a:lnTo>
                <a:lnTo>
                  <a:pt x="2181" y="16412"/>
                </a:lnTo>
                <a:lnTo>
                  <a:pt x="21509" y="21600"/>
                </a:lnTo>
                <a:lnTo>
                  <a:pt x="21600" y="9116"/>
                </a:lnTo>
                <a:lnTo>
                  <a:pt x="13321"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7" name="Shape 4617"/>
          <p:cNvSpPr/>
          <p:nvPr/>
        </p:nvSpPr>
        <p:spPr>
          <a:xfrm>
            <a:off x="3775050" y="3979161"/>
            <a:ext cx="43283" cy="47509"/>
          </a:xfrm>
          <a:custGeom>
            <a:avLst/>
            <a:gdLst/>
            <a:ahLst/>
            <a:cxnLst>
              <a:cxn ang="0">
                <a:pos x="wd2" y="hd2"/>
              </a:cxn>
              <a:cxn ang="5400000">
                <a:pos x="wd2" y="hd2"/>
              </a:cxn>
              <a:cxn ang="10800000">
                <a:pos x="wd2" y="hd2"/>
              </a:cxn>
              <a:cxn ang="16200000">
                <a:pos x="wd2" y="hd2"/>
              </a:cxn>
            </a:cxnLst>
            <a:rect l="0" t="0" r="r" b="b"/>
            <a:pathLst>
              <a:path w="21600" h="21600" extrusionOk="0">
                <a:moveTo>
                  <a:pt x="17842" y="739"/>
                </a:moveTo>
                <a:lnTo>
                  <a:pt x="8760" y="0"/>
                </a:lnTo>
                <a:lnTo>
                  <a:pt x="0" y="6312"/>
                </a:lnTo>
                <a:lnTo>
                  <a:pt x="1173" y="15632"/>
                </a:lnTo>
                <a:lnTo>
                  <a:pt x="13235" y="21600"/>
                </a:lnTo>
                <a:lnTo>
                  <a:pt x="19370" y="14522"/>
                </a:lnTo>
                <a:lnTo>
                  <a:pt x="21600" y="9122"/>
                </a:lnTo>
                <a:lnTo>
                  <a:pt x="17842" y="739"/>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8" name="Shape 4618"/>
          <p:cNvSpPr/>
          <p:nvPr/>
        </p:nvSpPr>
        <p:spPr>
          <a:xfrm>
            <a:off x="3848478" y="3974132"/>
            <a:ext cx="31162" cy="4172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030" y="3966"/>
                </a:lnTo>
                <a:lnTo>
                  <a:pt x="0" y="15599"/>
                </a:lnTo>
                <a:lnTo>
                  <a:pt x="7895" y="21600"/>
                </a:lnTo>
                <a:lnTo>
                  <a:pt x="18810" y="10514"/>
                </a:lnTo>
                <a:lnTo>
                  <a:pt x="21600"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19" name="Shape 4619"/>
          <p:cNvSpPr/>
          <p:nvPr/>
        </p:nvSpPr>
        <p:spPr>
          <a:xfrm>
            <a:off x="3860062" y="4142787"/>
            <a:ext cx="28110" cy="38981"/>
          </a:xfrm>
          <a:custGeom>
            <a:avLst/>
            <a:gdLst/>
            <a:ahLst/>
            <a:cxnLst>
              <a:cxn ang="0">
                <a:pos x="wd2" y="hd2"/>
              </a:cxn>
              <a:cxn ang="5400000">
                <a:pos x="wd2" y="hd2"/>
              </a:cxn>
              <a:cxn ang="10800000">
                <a:pos x="wd2" y="hd2"/>
              </a:cxn>
              <a:cxn ang="16200000">
                <a:pos x="wd2" y="hd2"/>
              </a:cxn>
            </a:cxnLst>
            <a:rect l="0" t="0" r="r" b="b"/>
            <a:pathLst>
              <a:path w="21600" h="21600" extrusionOk="0">
                <a:moveTo>
                  <a:pt x="9852" y="0"/>
                </a:moveTo>
                <a:lnTo>
                  <a:pt x="0" y="7643"/>
                </a:lnTo>
                <a:lnTo>
                  <a:pt x="4845" y="21600"/>
                </a:lnTo>
                <a:lnTo>
                  <a:pt x="21600" y="18097"/>
                </a:lnTo>
                <a:lnTo>
                  <a:pt x="9852"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0" name="Shape 4620"/>
          <p:cNvSpPr/>
          <p:nvPr/>
        </p:nvSpPr>
        <p:spPr>
          <a:xfrm>
            <a:off x="4002908" y="4740534"/>
            <a:ext cx="51048" cy="46827"/>
          </a:xfrm>
          <a:custGeom>
            <a:avLst/>
            <a:gdLst/>
            <a:ahLst/>
            <a:cxnLst>
              <a:cxn ang="0">
                <a:pos x="wd2" y="hd2"/>
              </a:cxn>
              <a:cxn ang="5400000">
                <a:pos x="wd2" y="hd2"/>
              </a:cxn>
              <a:cxn ang="10800000">
                <a:pos x="wd2" y="hd2"/>
              </a:cxn>
              <a:cxn ang="16200000">
                <a:pos x="wd2" y="hd2"/>
              </a:cxn>
            </a:cxnLst>
            <a:rect l="0" t="0" r="r" b="b"/>
            <a:pathLst>
              <a:path w="21600" h="21600" extrusionOk="0">
                <a:moveTo>
                  <a:pt x="8171" y="0"/>
                </a:moveTo>
                <a:lnTo>
                  <a:pt x="0" y="4464"/>
                </a:lnTo>
                <a:lnTo>
                  <a:pt x="1974" y="17576"/>
                </a:lnTo>
                <a:lnTo>
                  <a:pt x="10410" y="21600"/>
                </a:lnTo>
                <a:lnTo>
                  <a:pt x="21015" y="18704"/>
                </a:lnTo>
                <a:lnTo>
                  <a:pt x="21600" y="6729"/>
                </a:lnTo>
                <a:lnTo>
                  <a:pt x="15567" y="521"/>
                </a:lnTo>
                <a:lnTo>
                  <a:pt x="8171"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1" name="Shape 4621"/>
          <p:cNvSpPr/>
          <p:nvPr/>
        </p:nvSpPr>
        <p:spPr>
          <a:xfrm>
            <a:off x="4059408" y="4709863"/>
            <a:ext cx="43592" cy="38037"/>
          </a:xfrm>
          <a:custGeom>
            <a:avLst/>
            <a:gdLst/>
            <a:ahLst/>
            <a:cxnLst>
              <a:cxn ang="0">
                <a:pos x="wd2" y="hd2"/>
              </a:cxn>
              <a:cxn ang="5400000">
                <a:pos x="wd2" y="hd2"/>
              </a:cxn>
              <a:cxn ang="10800000">
                <a:pos x="wd2" y="hd2"/>
              </a:cxn>
              <a:cxn ang="16200000">
                <a:pos x="wd2" y="hd2"/>
              </a:cxn>
            </a:cxnLst>
            <a:rect l="0" t="0" r="r" b="b"/>
            <a:pathLst>
              <a:path w="21600" h="21600" extrusionOk="0">
                <a:moveTo>
                  <a:pt x="3163" y="1068"/>
                </a:moveTo>
                <a:lnTo>
                  <a:pt x="0" y="8360"/>
                </a:lnTo>
                <a:lnTo>
                  <a:pt x="9026" y="21600"/>
                </a:lnTo>
                <a:lnTo>
                  <a:pt x="21600" y="21136"/>
                </a:lnTo>
                <a:lnTo>
                  <a:pt x="20994" y="5523"/>
                </a:lnTo>
                <a:lnTo>
                  <a:pt x="12295" y="0"/>
                </a:lnTo>
                <a:lnTo>
                  <a:pt x="3163" y="106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2" name="Shape 4622"/>
          <p:cNvSpPr/>
          <p:nvPr/>
        </p:nvSpPr>
        <p:spPr>
          <a:xfrm>
            <a:off x="4406678" y="4719986"/>
            <a:ext cx="53684" cy="51729"/>
          </a:xfrm>
          <a:custGeom>
            <a:avLst/>
            <a:gdLst/>
            <a:ahLst/>
            <a:cxnLst>
              <a:cxn ang="0">
                <a:pos x="wd2" y="hd2"/>
              </a:cxn>
              <a:cxn ang="5400000">
                <a:pos x="wd2" y="hd2"/>
              </a:cxn>
              <a:cxn ang="10800000">
                <a:pos x="wd2" y="hd2"/>
              </a:cxn>
              <a:cxn ang="16200000">
                <a:pos x="wd2" y="hd2"/>
              </a:cxn>
            </a:cxnLst>
            <a:rect l="0" t="0" r="r" b="b"/>
            <a:pathLst>
              <a:path w="21600" h="21600" extrusionOk="0">
                <a:moveTo>
                  <a:pt x="14374" y="3601"/>
                </a:moveTo>
                <a:lnTo>
                  <a:pt x="6047" y="0"/>
                </a:lnTo>
                <a:lnTo>
                  <a:pt x="0" y="6878"/>
                </a:lnTo>
                <a:lnTo>
                  <a:pt x="9956" y="14320"/>
                </a:lnTo>
                <a:lnTo>
                  <a:pt x="17276" y="21600"/>
                </a:lnTo>
                <a:lnTo>
                  <a:pt x="21600" y="14138"/>
                </a:lnTo>
                <a:lnTo>
                  <a:pt x="14374" y="360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3" name="Shape 4623"/>
          <p:cNvSpPr/>
          <p:nvPr/>
        </p:nvSpPr>
        <p:spPr>
          <a:xfrm>
            <a:off x="4784805" y="4739765"/>
            <a:ext cx="42791" cy="38074"/>
          </a:xfrm>
          <a:custGeom>
            <a:avLst/>
            <a:gdLst/>
            <a:ahLst/>
            <a:cxnLst>
              <a:cxn ang="0">
                <a:pos x="wd2" y="hd2"/>
              </a:cxn>
              <a:cxn ang="5400000">
                <a:pos x="wd2" y="hd2"/>
              </a:cxn>
              <a:cxn ang="10800000">
                <a:pos x="wd2" y="hd2"/>
              </a:cxn>
              <a:cxn ang="16200000">
                <a:pos x="wd2" y="hd2"/>
              </a:cxn>
            </a:cxnLst>
            <a:rect l="0" t="0" r="r" b="b"/>
            <a:pathLst>
              <a:path w="21600" h="21600" extrusionOk="0">
                <a:moveTo>
                  <a:pt x="3303" y="0"/>
                </a:moveTo>
                <a:lnTo>
                  <a:pt x="0" y="16794"/>
                </a:lnTo>
                <a:lnTo>
                  <a:pt x="13651" y="21600"/>
                </a:lnTo>
                <a:lnTo>
                  <a:pt x="21600" y="14587"/>
                </a:lnTo>
                <a:lnTo>
                  <a:pt x="17465" y="4016"/>
                </a:lnTo>
                <a:lnTo>
                  <a:pt x="330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4" name="Shape 4624"/>
          <p:cNvSpPr/>
          <p:nvPr/>
        </p:nvSpPr>
        <p:spPr>
          <a:xfrm>
            <a:off x="3921670" y="4905993"/>
            <a:ext cx="59957" cy="89194"/>
          </a:xfrm>
          <a:custGeom>
            <a:avLst/>
            <a:gdLst/>
            <a:ahLst/>
            <a:cxnLst>
              <a:cxn ang="0">
                <a:pos x="wd2" y="hd2"/>
              </a:cxn>
              <a:cxn ang="5400000">
                <a:pos x="wd2" y="hd2"/>
              </a:cxn>
              <a:cxn ang="10800000">
                <a:pos x="wd2" y="hd2"/>
              </a:cxn>
              <a:cxn ang="16200000">
                <a:pos x="wd2" y="hd2"/>
              </a:cxn>
            </a:cxnLst>
            <a:rect l="0" t="0" r="r" b="b"/>
            <a:pathLst>
              <a:path w="21600" h="21600" extrusionOk="0">
                <a:moveTo>
                  <a:pt x="6784" y="612"/>
                </a:moveTo>
                <a:lnTo>
                  <a:pt x="0" y="6110"/>
                </a:lnTo>
                <a:lnTo>
                  <a:pt x="497" y="14420"/>
                </a:lnTo>
                <a:lnTo>
                  <a:pt x="7148" y="20254"/>
                </a:lnTo>
                <a:lnTo>
                  <a:pt x="16330" y="21600"/>
                </a:lnTo>
                <a:lnTo>
                  <a:pt x="21121" y="15023"/>
                </a:lnTo>
                <a:lnTo>
                  <a:pt x="21600" y="8062"/>
                </a:lnTo>
                <a:lnTo>
                  <a:pt x="19990" y="696"/>
                </a:lnTo>
                <a:lnTo>
                  <a:pt x="15505" y="0"/>
                </a:lnTo>
                <a:lnTo>
                  <a:pt x="6784" y="61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5" name="Shape 4625"/>
          <p:cNvSpPr/>
          <p:nvPr/>
        </p:nvSpPr>
        <p:spPr>
          <a:xfrm>
            <a:off x="3715008" y="4836588"/>
            <a:ext cx="107479" cy="118748"/>
          </a:xfrm>
          <a:custGeom>
            <a:avLst/>
            <a:gdLst/>
            <a:ahLst/>
            <a:cxnLst>
              <a:cxn ang="0">
                <a:pos x="wd2" y="hd2"/>
              </a:cxn>
              <a:cxn ang="5400000">
                <a:pos x="wd2" y="hd2"/>
              </a:cxn>
              <a:cxn ang="10800000">
                <a:pos x="wd2" y="hd2"/>
              </a:cxn>
              <a:cxn ang="16200000">
                <a:pos x="wd2" y="hd2"/>
              </a:cxn>
            </a:cxnLst>
            <a:rect l="0" t="0" r="r" b="b"/>
            <a:pathLst>
              <a:path w="21600" h="21600" extrusionOk="0">
                <a:moveTo>
                  <a:pt x="13488" y="2080"/>
                </a:moveTo>
                <a:lnTo>
                  <a:pt x="10195" y="5600"/>
                </a:lnTo>
                <a:lnTo>
                  <a:pt x="7479" y="5385"/>
                </a:lnTo>
                <a:lnTo>
                  <a:pt x="4743" y="4208"/>
                </a:lnTo>
                <a:lnTo>
                  <a:pt x="3053" y="8077"/>
                </a:lnTo>
                <a:lnTo>
                  <a:pt x="2751" y="11597"/>
                </a:lnTo>
                <a:lnTo>
                  <a:pt x="1" y="15074"/>
                </a:lnTo>
                <a:lnTo>
                  <a:pt x="0" y="19291"/>
                </a:lnTo>
                <a:lnTo>
                  <a:pt x="1830" y="21600"/>
                </a:lnTo>
                <a:lnTo>
                  <a:pt x="6246" y="20232"/>
                </a:lnTo>
                <a:lnTo>
                  <a:pt x="10384" y="16311"/>
                </a:lnTo>
                <a:lnTo>
                  <a:pt x="14693" y="15301"/>
                </a:lnTo>
                <a:lnTo>
                  <a:pt x="18317" y="11240"/>
                </a:lnTo>
                <a:lnTo>
                  <a:pt x="21525" y="6692"/>
                </a:lnTo>
                <a:lnTo>
                  <a:pt x="21600" y="2693"/>
                </a:lnTo>
                <a:lnTo>
                  <a:pt x="19045" y="0"/>
                </a:lnTo>
                <a:lnTo>
                  <a:pt x="13488" y="208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6" name="Shape 4626"/>
          <p:cNvSpPr/>
          <p:nvPr/>
        </p:nvSpPr>
        <p:spPr>
          <a:xfrm>
            <a:off x="3656497" y="4467645"/>
            <a:ext cx="51082" cy="53358"/>
          </a:xfrm>
          <a:custGeom>
            <a:avLst/>
            <a:gdLst/>
            <a:ahLst/>
            <a:cxnLst>
              <a:cxn ang="0">
                <a:pos x="wd2" y="hd2"/>
              </a:cxn>
              <a:cxn ang="5400000">
                <a:pos x="wd2" y="hd2"/>
              </a:cxn>
              <a:cxn ang="10800000">
                <a:pos x="wd2" y="hd2"/>
              </a:cxn>
              <a:cxn ang="16200000">
                <a:pos x="wd2" y="hd2"/>
              </a:cxn>
            </a:cxnLst>
            <a:rect l="0" t="0" r="r" b="b"/>
            <a:pathLst>
              <a:path w="21600" h="21600" extrusionOk="0">
                <a:moveTo>
                  <a:pt x="7729" y="0"/>
                </a:moveTo>
                <a:lnTo>
                  <a:pt x="1903" y="194"/>
                </a:lnTo>
                <a:lnTo>
                  <a:pt x="0" y="13262"/>
                </a:lnTo>
                <a:lnTo>
                  <a:pt x="2815" y="19525"/>
                </a:lnTo>
                <a:lnTo>
                  <a:pt x="12872" y="21600"/>
                </a:lnTo>
                <a:lnTo>
                  <a:pt x="21600" y="21561"/>
                </a:lnTo>
                <a:lnTo>
                  <a:pt x="19328" y="13377"/>
                </a:lnTo>
                <a:lnTo>
                  <a:pt x="10710" y="11380"/>
                </a:lnTo>
                <a:lnTo>
                  <a:pt x="7729"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7" name="Shape 4627"/>
          <p:cNvSpPr/>
          <p:nvPr/>
        </p:nvSpPr>
        <p:spPr>
          <a:xfrm>
            <a:off x="3523081" y="4488194"/>
            <a:ext cx="380456" cy="360813"/>
          </a:xfrm>
          <a:custGeom>
            <a:avLst/>
            <a:gdLst/>
            <a:ahLst/>
            <a:cxnLst>
              <a:cxn ang="0">
                <a:pos x="wd2" y="hd2"/>
              </a:cxn>
              <a:cxn ang="5400000">
                <a:pos x="wd2" y="hd2"/>
              </a:cxn>
              <a:cxn ang="10800000">
                <a:pos x="wd2" y="hd2"/>
              </a:cxn>
              <a:cxn ang="16200000">
                <a:pos x="wd2" y="hd2"/>
              </a:cxn>
            </a:cxnLst>
            <a:rect l="0" t="0" r="r" b="b"/>
            <a:pathLst>
              <a:path w="21600" h="21600" extrusionOk="0">
                <a:moveTo>
                  <a:pt x="6266" y="0"/>
                </a:moveTo>
                <a:lnTo>
                  <a:pt x="4698" y="399"/>
                </a:lnTo>
                <a:lnTo>
                  <a:pt x="4748" y="1519"/>
                </a:lnTo>
                <a:lnTo>
                  <a:pt x="3631" y="1180"/>
                </a:lnTo>
                <a:lnTo>
                  <a:pt x="2636" y="1716"/>
                </a:lnTo>
                <a:lnTo>
                  <a:pt x="2270" y="2843"/>
                </a:lnTo>
                <a:lnTo>
                  <a:pt x="2055" y="4593"/>
                </a:lnTo>
                <a:lnTo>
                  <a:pt x="1607" y="6388"/>
                </a:lnTo>
                <a:lnTo>
                  <a:pt x="1391" y="7678"/>
                </a:lnTo>
                <a:lnTo>
                  <a:pt x="2087" y="8860"/>
                </a:lnTo>
                <a:lnTo>
                  <a:pt x="2147" y="9969"/>
                </a:lnTo>
                <a:lnTo>
                  <a:pt x="1933" y="11308"/>
                </a:lnTo>
                <a:lnTo>
                  <a:pt x="2655" y="13026"/>
                </a:lnTo>
                <a:lnTo>
                  <a:pt x="2703" y="14098"/>
                </a:lnTo>
                <a:lnTo>
                  <a:pt x="1963" y="15059"/>
                </a:lnTo>
                <a:lnTo>
                  <a:pt x="1051" y="16126"/>
                </a:lnTo>
                <a:lnTo>
                  <a:pt x="0" y="17502"/>
                </a:lnTo>
                <a:lnTo>
                  <a:pt x="433" y="18753"/>
                </a:lnTo>
                <a:lnTo>
                  <a:pt x="1840" y="18199"/>
                </a:lnTo>
                <a:lnTo>
                  <a:pt x="2967" y="17462"/>
                </a:lnTo>
                <a:lnTo>
                  <a:pt x="4323" y="17631"/>
                </a:lnTo>
                <a:lnTo>
                  <a:pt x="4492" y="19260"/>
                </a:lnTo>
                <a:lnTo>
                  <a:pt x="4652" y="20771"/>
                </a:lnTo>
                <a:lnTo>
                  <a:pt x="6021" y="21600"/>
                </a:lnTo>
                <a:lnTo>
                  <a:pt x="7129" y="20172"/>
                </a:lnTo>
                <a:lnTo>
                  <a:pt x="8361" y="18222"/>
                </a:lnTo>
                <a:lnTo>
                  <a:pt x="9443" y="17187"/>
                </a:lnTo>
                <a:lnTo>
                  <a:pt x="10905" y="16553"/>
                </a:lnTo>
                <a:lnTo>
                  <a:pt x="11074" y="14712"/>
                </a:lnTo>
                <a:lnTo>
                  <a:pt x="11282" y="13407"/>
                </a:lnTo>
                <a:lnTo>
                  <a:pt x="12412" y="12817"/>
                </a:lnTo>
                <a:lnTo>
                  <a:pt x="12937" y="13852"/>
                </a:lnTo>
                <a:lnTo>
                  <a:pt x="14025" y="14205"/>
                </a:lnTo>
                <a:lnTo>
                  <a:pt x="14677" y="14887"/>
                </a:lnTo>
                <a:lnTo>
                  <a:pt x="15022" y="16083"/>
                </a:lnTo>
                <a:lnTo>
                  <a:pt x="16492" y="16051"/>
                </a:lnTo>
                <a:lnTo>
                  <a:pt x="17653" y="16370"/>
                </a:lnTo>
                <a:lnTo>
                  <a:pt x="19036" y="16983"/>
                </a:lnTo>
                <a:lnTo>
                  <a:pt x="20413" y="16229"/>
                </a:lnTo>
                <a:lnTo>
                  <a:pt x="21600" y="14308"/>
                </a:lnTo>
                <a:lnTo>
                  <a:pt x="20905" y="13238"/>
                </a:lnTo>
                <a:lnTo>
                  <a:pt x="18873" y="12295"/>
                </a:lnTo>
                <a:lnTo>
                  <a:pt x="17779" y="12630"/>
                </a:lnTo>
                <a:lnTo>
                  <a:pt x="16411" y="13049"/>
                </a:lnTo>
                <a:lnTo>
                  <a:pt x="16988" y="11650"/>
                </a:lnTo>
                <a:lnTo>
                  <a:pt x="16625" y="10373"/>
                </a:lnTo>
                <a:lnTo>
                  <a:pt x="15414" y="8971"/>
                </a:lnTo>
                <a:lnTo>
                  <a:pt x="14430" y="8280"/>
                </a:lnTo>
                <a:lnTo>
                  <a:pt x="13149" y="8019"/>
                </a:lnTo>
                <a:lnTo>
                  <a:pt x="11231" y="6858"/>
                </a:lnTo>
                <a:lnTo>
                  <a:pt x="10545" y="5634"/>
                </a:lnTo>
                <a:lnTo>
                  <a:pt x="9313" y="5355"/>
                </a:lnTo>
                <a:lnTo>
                  <a:pt x="8023" y="5003"/>
                </a:lnTo>
                <a:lnTo>
                  <a:pt x="7474" y="3741"/>
                </a:lnTo>
                <a:lnTo>
                  <a:pt x="6241" y="4441"/>
                </a:lnTo>
                <a:lnTo>
                  <a:pt x="5495" y="4739"/>
                </a:lnTo>
                <a:lnTo>
                  <a:pt x="5015" y="3732"/>
                </a:lnTo>
                <a:lnTo>
                  <a:pt x="5181" y="2519"/>
                </a:lnTo>
                <a:lnTo>
                  <a:pt x="6217" y="2574"/>
                </a:lnTo>
                <a:lnTo>
                  <a:pt x="6912" y="1324"/>
                </a:lnTo>
                <a:lnTo>
                  <a:pt x="626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8" name="Shape 4628"/>
          <p:cNvSpPr/>
          <p:nvPr/>
        </p:nvSpPr>
        <p:spPr>
          <a:xfrm>
            <a:off x="1717673" y="5047811"/>
            <a:ext cx="911601" cy="1517416"/>
          </a:xfrm>
          <a:custGeom>
            <a:avLst/>
            <a:gdLst/>
            <a:ahLst/>
            <a:cxnLst>
              <a:cxn ang="0">
                <a:pos x="wd2" y="hd2"/>
              </a:cxn>
              <a:cxn ang="5400000">
                <a:pos x="wd2" y="hd2"/>
              </a:cxn>
              <a:cxn ang="10800000">
                <a:pos x="wd2" y="hd2"/>
              </a:cxn>
              <a:cxn ang="16200000">
                <a:pos x="wd2" y="hd2"/>
              </a:cxn>
            </a:cxnLst>
            <a:rect l="0" t="0" r="r" b="b"/>
            <a:pathLst>
              <a:path w="21600" h="21600" extrusionOk="0">
                <a:moveTo>
                  <a:pt x="21600" y="1773"/>
                </a:moveTo>
                <a:lnTo>
                  <a:pt x="15756" y="905"/>
                </a:lnTo>
                <a:lnTo>
                  <a:pt x="10306" y="0"/>
                </a:lnTo>
                <a:lnTo>
                  <a:pt x="10004" y="405"/>
                </a:lnTo>
                <a:lnTo>
                  <a:pt x="2458" y="14319"/>
                </a:lnTo>
                <a:lnTo>
                  <a:pt x="0" y="18997"/>
                </a:lnTo>
                <a:lnTo>
                  <a:pt x="2743" y="19530"/>
                </a:lnTo>
                <a:lnTo>
                  <a:pt x="11314" y="20854"/>
                </a:lnTo>
                <a:lnTo>
                  <a:pt x="16805" y="21600"/>
                </a:lnTo>
                <a:lnTo>
                  <a:pt x="18401" y="13058"/>
                </a:lnTo>
                <a:lnTo>
                  <a:pt x="19344" y="9170"/>
                </a:lnTo>
                <a:lnTo>
                  <a:pt x="21600" y="177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29" name="Shape 4629"/>
          <p:cNvSpPr/>
          <p:nvPr/>
        </p:nvSpPr>
        <p:spPr>
          <a:xfrm>
            <a:off x="2423908" y="5173726"/>
            <a:ext cx="1008839" cy="1449322"/>
          </a:xfrm>
          <a:custGeom>
            <a:avLst/>
            <a:gdLst/>
            <a:ahLst/>
            <a:cxnLst>
              <a:cxn ang="0">
                <a:pos x="wd2" y="hd2"/>
              </a:cxn>
              <a:cxn ang="5400000">
                <a:pos x="wd2" y="hd2"/>
              </a:cxn>
              <a:cxn ang="10800000">
                <a:pos x="wd2" y="hd2"/>
              </a:cxn>
              <a:cxn ang="16200000">
                <a:pos x="wd2" y="hd2"/>
              </a:cxn>
            </a:cxnLst>
            <a:rect l="0" t="0" r="r" b="b"/>
            <a:pathLst>
              <a:path w="21600" h="21600" extrusionOk="0">
                <a:moveTo>
                  <a:pt x="678" y="20793"/>
                </a:moveTo>
                <a:lnTo>
                  <a:pt x="5991" y="21229"/>
                </a:lnTo>
                <a:lnTo>
                  <a:pt x="11006" y="21600"/>
                </a:lnTo>
                <a:lnTo>
                  <a:pt x="11881" y="14312"/>
                </a:lnTo>
                <a:lnTo>
                  <a:pt x="14571" y="12543"/>
                </a:lnTo>
                <a:lnTo>
                  <a:pt x="17793" y="10029"/>
                </a:lnTo>
                <a:lnTo>
                  <a:pt x="21600" y="6993"/>
                </a:lnTo>
                <a:lnTo>
                  <a:pt x="21016" y="6808"/>
                </a:lnTo>
                <a:lnTo>
                  <a:pt x="20500" y="6827"/>
                </a:lnTo>
                <a:lnTo>
                  <a:pt x="20054" y="6641"/>
                </a:lnTo>
                <a:lnTo>
                  <a:pt x="19568" y="6454"/>
                </a:lnTo>
                <a:lnTo>
                  <a:pt x="19120" y="6346"/>
                </a:lnTo>
                <a:lnTo>
                  <a:pt x="18621" y="6277"/>
                </a:lnTo>
                <a:lnTo>
                  <a:pt x="18136" y="6388"/>
                </a:lnTo>
                <a:lnTo>
                  <a:pt x="17627" y="6619"/>
                </a:lnTo>
                <a:lnTo>
                  <a:pt x="17081" y="6736"/>
                </a:lnTo>
                <a:lnTo>
                  <a:pt x="16877" y="6619"/>
                </a:lnTo>
                <a:lnTo>
                  <a:pt x="16557" y="6615"/>
                </a:lnTo>
                <a:lnTo>
                  <a:pt x="16255" y="6576"/>
                </a:lnTo>
                <a:lnTo>
                  <a:pt x="16503" y="6103"/>
                </a:lnTo>
                <a:lnTo>
                  <a:pt x="16433" y="5716"/>
                </a:lnTo>
                <a:lnTo>
                  <a:pt x="16218" y="5115"/>
                </a:lnTo>
                <a:lnTo>
                  <a:pt x="16018" y="4547"/>
                </a:lnTo>
                <a:lnTo>
                  <a:pt x="15833" y="3952"/>
                </a:lnTo>
                <a:lnTo>
                  <a:pt x="15662" y="3546"/>
                </a:lnTo>
                <a:lnTo>
                  <a:pt x="15272" y="3350"/>
                </a:lnTo>
                <a:lnTo>
                  <a:pt x="14707" y="3207"/>
                </a:lnTo>
                <a:lnTo>
                  <a:pt x="14165" y="3338"/>
                </a:lnTo>
                <a:lnTo>
                  <a:pt x="13841" y="3114"/>
                </a:lnTo>
                <a:lnTo>
                  <a:pt x="13476" y="2962"/>
                </a:lnTo>
                <a:lnTo>
                  <a:pt x="13342" y="2684"/>
                </a:lnTo>
                <a:lnTo>
                  <a:pt x="13642" y="2243"/>
                </a:lnTo>
                <a:lnTo>
                  <a:pt x="13647" y="1749"/>
                </a:lnTo>
                <a:lnTo>
                  <a:pt x="13500" y="1293"/>
                </a:lnTo>
                <a:lnTo>
                  <a:pt x="13752" y="772"/>
                </a:lnTo>
                <a:lnTo>
                  <a:pt x="11547" y="722"/>
                </a:lnTo>
                <a:lnTo>
                  <a:pt x="9339" y="516"/>
                </a:lnTo>
                <a:lnTo>
                  <a:pt x="5892" y="165"/>
                </a:lnTo>
                <a:lnTo>
                  <a:pt x="4199" y="0"/>
                </a:lnTo>
                <a:lnTo>
                  <a:pt x="3062" y="4482"/>
                </a:lnTo>
                <a:lnTo>
                  <a:pt x="1896" y="9530"/>
                </a:lnTo>
                <a:lnTo>
                  <a:pt x="1425" y="11793"/>
                </a:lnTo>
                <a:lnTo>
                  <a:pt x="786" y="15775"/>
                </a:lnTo>
                <a:lnTo>
                  <a:pt x="0" y="20773"/>
                </a:lnTo>
                <a:lnTo>
                  <a:pt x="678" y="2079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30" name="Shape 4630"/>
          <p:cNvSpPr/>
          <p:nvPr/>
        </p:nvSpPr>
        <p:spPr>
          <a:xfrm>
            <a:off x="2938747" y="4816109"/>
            <a:ext cx="2915961" cy="2704797"/>
          </a:xfrm>
          <a:custGeom>
            <a:avLst/>
            <a:gdLst/>
            <a:ahLst/>
            <a:cxnLst>
              <a:cxn ang="0">
                <a:pos x="wd2" y="hd2"/>
              </a:cxn>
              <a:cxn ang="5400000">
                <a:pos x="wd2" y="hd2"/>
              </a:cxn>
              <a:cxn ang="10800000">
                <a:pos x="wd2" y="hd2"/>
              </a:cxn>
              <a:cxn ang="16200000">
                <a:pos x="wd2" y="hd2"/>
              </a:cxn>
            </a:cxnLst>
            <a:rect l="0" t="0" r="r" b="b"/>
            <a:pathLst>
              <a:path w="21600" h="21600" extrusionOk="0">
                <a:moveTo>
                  <a:pt x="5623" y="8291"/>
                </a:moveTo>
                <a:lnTo>
                  <a:pt x="5642" y="8151"/>
                </a:lnTo>
                <a:lnTo>
                  <a:pt x="5655" y="8029"/>
                </a:lnTo>
                <a:lnTo>
                  <a:pt x="5484" y="7856"/>
                </a:lnTo>
                <a:lnTo>
                  <a:pt x="5356" y="7734"/>
                </a:lnTo>
                <a:lnTo>
                  <a:pt x="5119" y="7686"/>
                </a:lnTo>
                <a:lnTo>
                  <a:pt x="4846" y="7598"/>
                </a:lnTo>
                <a:lnTo>
                  <a:pt x="4593" y="7519"/>
                </a:lnTo>
                <a:lnTo>
                  <a:pt x="4432" y="7445"/>
                </a:lnTo>
                <a:lnTo>
                  <a:pt x="4244" y="7254"/>
                </a:lnTo>
                <a:lnTo>
                  <a:pt x="4067" y="7037"/>
                </a:lnTo>
                <a:lnTo>
                  <a:pt x="3860" y="6801"/>
                </a:lnTo>
                <a:lnTo>
                  <a:pt x="3649" y="6601"/>
                </a:lnTo>
                <a:lnTo>
                  <a:pt x="3422" y="6875"/>
                </a:lnTo>
                <a:lnTo>
                  <a:pt x="2619" y="7860"/>
                </a:lnTo>
                <a:lnTo>
                  <a:pt x="1715" y="8937"/>
                </a:lnTo>
                <a:lnTo>
                  <a:pt x="1122" y="9652"/>
                </a:lnTo>
                <a:lnTo>
                  <a:pt x="268" y="10515"/>
                </a:lnTo>
                <a:lnTo>
                  <a:pt x="141" y="12322"/>
                </a:lnTo>
                <a:lnTo>
                  <a:pt x="0" y="14054"/>
                </a:lnTo>
                <a:lnTo>
                  <a:pt x="128" y="14112"/>
                </a:lnTo>
                <a:lnTo>
                  <a:pt x="173" y="14252"/>
                </a:lnTo>
                <a:lnTo>
                  <a:pt x="182" y="14495"/>
                </a:lnTo>
                <a:lnTo>
                  <a:pt x="274" y="14712"/>
                </a:lnTo>
                <a:lnTo>
                  <a:pt x="428" y="14849"/>
                </a:lnTo>
                <a:lnTo>
                  <a:pt x="541" y="14892"/>
                </a:lnTo>
                <a:lnTo>
                  <a:pt x="660" y="14863"/>
                </a:lnTo>
                <a:lnTo>
                  <a:pt x="780" y="14951"/>
                </a:lnTo>
                <a:lnTo>
                  <a:pt x="920" y="15001"/>
                </a:lnTo>
                <a:lnTo>
                  <a:pt x="1092" y="14964"/>
                </a:lnTo>
                <a:lnTo>
                  <a:pt x="1251" y="14962"/>
                </a:lnTo>
                <a:lnTo>
                  <a:pt x="1412" y="15037"/>
                </a:lnTo>
                <a:lnTo>
                  <a:pt x="1621" y="15180"/>
                </a:lnTo>
                <a:lnTo>
                  <a:pt x="1745" y="15257"/>
                </a:lnTo>
                <a:lnTo>
                  <a:pt x="1871" y="15295"/>
                </a:lnTo>
                <a:lnTo>
                  <a:pt x="2025" y="15386"/>
                </a:lnTo>
                <a:lnTo>
                  <a:pt x="2159" y="15505"/>
                </a:lnTo>
                <a:lnTo>
                  <a:pt x="2333" y="15485"/>
                </a:lnTo>
                <a:lnTo>
                  <a:pt x="2464" y="15427"/>
                </a:lnTo>
                <a:lnTo>
                  <a:pt x="2598" y="15422"/>
                </a:lnTo>
                <a:lnTo>
                  <a:pt x="2755" y="15505"/>
                </a:lnTo>
                <a:lnTo>
                  <a:pt x="2912" y="15473"/>
                </a:lnTo>
                <a:lnTo>
                  <a:pt x="3109" y="15466"/>
                </a:lnTo>
                <a:lnTo>
                  <a:pt x="3358" y="15554"/>
                </a:lnTo>
                <a:lnTo>
                  <a:pt x="3487" y="15587"/>
                </a:lnTo>
                <a:lnTo>
                  <a:pt x="3587" y="15423"/>
                </a:lnTo>
                <a:lnTo>
                  <a:pt x="3631" y="15215"/>
                </a:lnTo>
                <a:lnTo>
                  <a:pt x="3827" y="15149"/>
                </a:lnTo>
                <a:lnTo>
                  <a:pt x="3906" y="15259"/>
                </a:lnTo>
                <a:lnTo>
                  <a:pt x="3999" y="15142"/>
                </a:lnTo>
                <a:lnTo>
                  <a:pt x="3985" y="14969"/>
                </a:lnTo>
                <a:lnTo>
                  <a:pt x="4085" y="14855"/>
                </a:lnTo>
                <a:lnTo>
                  <a:pt x="4221" y="14969"/>
                </a:lnTo>
                <a:lnTo>
                  <a:pt x="4323" y="14965"/>
                </a:lnTo>
                <a:lnTo>
                  <a:pt x="4260" y="14785"/>
                </a:lnTo>
                <a:lnTo>
                  <a:pt x="4289" y="14652"/>
                </a:lnTo>
                <a:lnTo>
                  <a:pt x="4484" y="14628"/>
                </a:lnTo>
                <a:lnTo>
                  <a:pt x="4710" y="14680"/>
                </a:lnTo>
                <a:lnTo>
                  <a:pt x="4944" y="14754"/>
                </a:lnTo>
                <a:lnTo>
                  <a:pt x="5126" y="14759"/>
                </a:lnTo>
                <a:lnTo>
                  <a:pt x="5302" y="14822"/>
                </a:lnTo>
                <a:lnTo>
                  <a:pt x="5428" y="14974"/>
                </a:lnTo>
                <a:lnTo>
                  <a:pt x="5559" y="15172"/>
                </a:lnTo>
                <a:lnTo>
                  <a:pt x="5673" y="15362"/>
                </a:lnTo>
                <a:lnTo>
                  <a:pt x="5805" y="15543"/>
                </a:lnTo>
                <a:lnTo>
                  <a:pt x="5999" y="15595"/>
                </a:lnTo>
                <a:lnTo>
                  <a:pt x="6211" y="15549"/>
                </a:lnTo>
                <a:lnTo>
                  <a:pt x="6361" y="15591"/>
                </a:lnTo>
                <a:lnTo>
                  <a:pt x="6353" y="15732"/>
                </a:lnTo>
                <a:lnTo>
                  <a:pt x="6345" y="15902"/>
                </a:lnTo>
                <a:lnTo>
                  <a:pt x="6409" y="15981"/>
                </a:lnTo>
                <a:lnTo>
                  <a:pt x="6545" y="16127"/>
                </a:lnTo>
                <a:lnTo>
                  <a:pt x="6518" y="16354"/>
                </a:lnTo>
                <a:lnTo>
                  <a:pt x="6595" y="16462"/>
                </a:lnTo>
                <a:lnTo>
                  <a:pt x="6710" y="16557"/>
                </a:lnTo>
                <a:lnTo>
                  <a:pt x="6739" y="16752"/>
                </a:lnTo>
                <a:lnTo>
                  <a:pt x="6769" y="16859"/>
                </a:lnTo>
                <a:lnTo>
                  <a:pt x="6855" y="16977"/>
                </a:lnTo>
                <a:lnTo>
                  <a:pt x="6962" y="16999"/>
                </a:lnTo>
                <a:lnTo>
                  <a:pt x="7065" y="17130"/>
                </a:lnTo>
                <a:lnTo>
                  <a:pt x="7160" y="17177"/>
                </a:lnTo>
                <a:lnTo>
                  <a:pt x="7429" y="17214"/>
                </a:lnTo>
                <a:lnTo>
                  <a:pt x="7654" y="17232"/>
                </a:lnTo>
                <a:lnTo>
                  <a:pt x="7872" y="17280"/>
                </a:lnTo>
                <a:lnTo>
                  <a:pt x="8131" y="17280"/>
                </a:lnTo>
                <a:lnTo>
                  <a:pt x="8416" y="17296"/>
                </a:lnTo>
                <a:lnTo>
                  <a:pt x="8708" y="17285"/>
                </a:lnTo>
                <a:lnTo>
                  <a:pt x="8940" y="17311"/>
                </a:lnTo>
                <a:lnTo>
                  <a:pt x="9165" y="17321"/>
                </a:lnTo>
                <a:lnTo>
                  <a:pt x="9360" y="17355"/>
                </a:lnTo>
                <a:lnTo>
                  <a:pt x="9439" y="17558"/>
                </a:lnTo>
                <a:lnTo>
                  <a:pt x="9557" y="17730"/>
                </a:lnTo>
                <a:lnTo>
                  <a:pt x="9644" y="17867"/>
                </a:lnTo>
                <a:lnTo>
                  <a:pt x="9802" y="17863"/>
                </a:lnTo>
                <a:lnTo>
                  <a:pt x="9891" y="18045"/>
                </a:lnTo>
                <a:lnTo>
                  <a:pt x="10002" y="18180"/>
                </a:lnTo>
                <a:lnTo>
                  <a:pt x="10158" y="18353"/>
                </a:lnTo>
                <a:lnTo>
                  <a:pt x="10043" y="18439"/>
                </a:lnTo>
                <a:lnTo>
                  <a:pt x="9948" y="18407"/>
                </a:lnTo>
                <a:lnTo>
                  <a:pt x="9921" y="18536"/>
                </a:lnTo>
                <a:lnTo>
                  <a:pt x="9919" y="18684"/>
                </a:lnTo>
                <a:lnTo>
                  <a:pt x="9678" y="18648"/>
                </a:lnTo>
                <a:lnTo>
                  <a:pt x="9533" y="18561"/>
                </a:lnTo>
                <a:lnTo>
                  <a:pt x="9339" y="18600"/>
                </a:lnTo>
                <a:lnTo>
                  <a:pt x="9211" y="18566"/>
                </a:lnTo>
                <a:lnTo>
                  <a:pt x="9202" y="18434"/>
                </a:lnTo>
                <a:lnTo>
                  <a:pt x="9100" y="18291"/>
                </a:lnTo>
                <a:lnTo>
                  <a:pt x="8954" y="18191"/>
                </a:lnTo>
                <a:lnTo>
                  <a:pt x="8925" y="18088"/>
                </a:lnTo>
                <a:lnTo>
                  <a:pt x="8747" y="18125"/>
                </a:lnTo>
                <a:lnTo>
                  <a:pt x="8815" y="18273"/>
                </a:lnTo>
                <a:lnTo>
                  <a:pt x="8995" y="18457"/>
                </a:lnTo>
                <a:lnTo>
                  <a:pt x="9108" y="18656"/>
                </a:lnTo>
                <a:lnTo>
                  <a:pt x="9052" y="18847"/>
                </a:lnTo>
                <a:cubicBezTo>
                  <a:pt x="8978" y="18893"/>
                  <a:pt x="8921" y="18965"/>
                  <a:pt x="8889" y="19051"/>
                </a:cubicBezTo>
                <a:cubicBezTo>
                  <a:pt x="8865" y="19117"/>
                  <a:pt x="8858" y="19189"/>
                  <a:pt x="8867" y="19260"/>
                </a:cubicBezTo>
                <a:lnTo>
                  <a:pt x="8890" y="19430"/>
                </a:lnTo>
                <a:lnTo>
                  <a:pt x="8907" y="19639"/>
                </a:lnTo>
                <a:cubicBezTo>
                  <a:pt x="8907" y="19704"/>
                  <a:pt x="8909" y="19769"/>
                  <a:pt x="8913" y="19833"/>
                </a:cubicBezTo>
                <a:cubicBezTo>
                  <a:pt x="8917" y="19901"/>
                  <a:pt x="8924" y="19968"/>
                  <a:pt x="8932" y="20035"/>
                </a:cubicBezTo>
                <a:lnTo>
                  <a:pt x="8772" y="20231"/>
                </a:lnTo>
                <a:lnTo>
                  <a:pt x="8672" y="20406"/>
                </a:lnTo>
                <a:lnTo>
                  <a:pt x="8491" y="20411"/>
                </a:lnTo>
                <a:lnTo>
                  <a:pt x="8442" y="21045"/>
                </a:lnTo>
                <a:lnTo>
                  <a:pt x="8560" y="21126"/>
                </a:lnTo>
                <a:lnTo>
                  <a:pt x="8460" y="21252"/>
                </a:lnTo>
                <a:lnTo>
                  <a:pt x="8291" y="21284"/>
                </a:lnTo>
                <a:lnTo>
                  <a:pt x="8196" y="21442"/>
                </a:lnTo>
                <a:lnTo>
                  <a:pt x="8274" y="21598"/>
                </a:lnTo>
                <a:lnTo>
                  <a:pt x="8530" y="21600"/>
                </a:lnTo>
                <a:lnTo>
                  <a:pt x="8709" y="21473"/>
                </a:lnTo>
                <a:lnTo>
                  <a:pt x="8875" y="21273"/>
                </a:lnTo>
                <a:lnTo>
                  <a:pt x="9097" y="21060"/>
                </a:lnTo>
                <a:lnTo>
                  <a:pt x="9270" y="20878"/>
                </a:lnTo>
                <a:lnTo>
                  <a:pt x="9521" y="20789"/>
                </a:lnTo>
                <a:lnTo>
                  <a:pt x="9814" y="20826"/>
                </a:lnTo>
                <a:lnTo>
                  <a:pt x="10089" y="20790"/>
                </a:lnTo>
                <a:lnTo>
                  <a:pt x="10054" y="20593"/>
                </a:lnTo>
                <a:lnTo>
                  <a:pt x="10300" y="20431"/>
                </a:lnTo>
                <a:lnTo>
                  <a:pt x="10537" y="20379"/>
                </a:lnTo>
                <a:lnTo>
                  <a:pt x="10855" y="20306"/>
                </a:lnTo>
                <a:lnTo>
                  <a:pt x="11084" y="20179"/>
                </a:lnTo>
                <a:lnTo>
                  <a:pt x="10927" y="19996"/>
                </a:lnTo>
                <a:lnTo>
                  <a:pt x="10829" y="19829"/>
                </a:lnTo>
                <a:lnTo>
                  <a:pt x="10579" y="19936"/>
                </a:lnTo>
                <a:lnTo>
                  <a:pt x="10390" y="19885"/>
                </a:lnTo>
                <a:lnTo>
                  <a:pt x="10515" y="19588"/>
                </a:lnTo>
                <a:lnTo>
                  <a:pt x="10734" y="19335"/>
                </a:lnTo>
                <a:lnTo>
                  <a:pt x="11029" y="19194"/>
                </a:lnTo>
                <a:lnTo>
                  <a:pt x="11368" y="18938"/>
                </a:lnTo>
                <a:lnTo>
                  <a:pt x="11720" y="18808"/>
                </a:lnTo>
                <a:lnTo>
                  <a:pt x="11877" y="18949"/>
                </a:lnTo>
                <a:lnTo>
                  <a:pt x="12111" y="19009"/>
                </a:lnTo>
                <a:lnTo>
                  <a:pt x="12128" y="18808"/>
                </a:lnTo>
                <a:lnTo>
                  <a:pt x="11921" y="18700"/>
                </a:lnTo>
                <a:lnTo>
                  <a:pt x="11939" y="18599"/>
                </a:lnTo>
                <a:lnTo>
                  <a:pt x="12181" y="18637"/>
                </a:lnTo>
                <a:lnTo>
                  <a:pt x="12429" y="18473"/>
                </a:lnTo>
                <a:lnTo>
                  <a:pt x="12647" y="18300"/>
                </a:lnTo>
                <a:lnTo>
                  <a:pt x="13013" y="17896"/>
                </a:lnTo>
                <a:lnTo>
                  <a:pt x="13270" y="17456"/>
                </a:lnTo>
                <a:lnTo>
                  <a:pt x="13582" y="17407"/>
                </a:lnTo>
                <a:lnTo>
                  <a:pt x="14347" y="17116"/>
                </a:lnTo>
                <a:lnTo>
                  <a:pt x="14940" y="16962"/>
                </a:lnTo>
                <a:lnTo>
                  <a:pt x="15312" y="16875"/>
                </a:lnTo>
                <a:lnTo>
                  <a:pt x="15525" y="16793"/>
                </a:lnTo>
                <a:lnTo>
                  <a:pt x="15601" y="16642"/>
                </a:lnTo>
                <a:lnTo>
                  <a:pt x="15636" y="16454"/>
                </a:lnTo>
                <a:lnTo>
                  <a:pt x="15806" y="16412"/>
                </a:lnTo>
                <a:lnTo>
                  <a:pt x="15933" y="16272"/>
                </a:lnTo>
                <a:lnTo>
                  <a:pt x="15976" y="16011"/>
                </a:lnTo>
                <a:lnTo>
                  <a:pt x="16085" y="15835"/>
                </a:lnTo>
                <a:lnTo>
                  <a:pt x="16135" y="15544"/>
                </a:lnTo>
                <a:lnTo>
                  <a:pt x="16029" y="15287"/>
                </a:lnTo>
                <a:lnTo>
                  <a:pt x="16065" y="15008"/>
                </a:lnTo>
                <a:lnTo>
                  <a:pt x="16133" y="14703"/>
                </a:lnTo>
                <a:lnTo>
                  <a:pt x="16161" y="14393"/>
                </a:lnTo>
                <a:lnTo>
                  <a:pt x="16225" y="13968"/>
                </a:lnTo>
                <a:lnTo>
                  <a:pt x="16317" y="13815"/>
                </a:lnTo>
                <a:lnTo>
                  <a:pt x="16458" y="13963"/>
                </a:lnTo>
                <a:lnTo>
                  <a:pt x="16610" y="13835"/>
                </a:lnTo>
                <a:lnTo>
                  <a:pt x="16747" y="13576"/>
                </a:lnTo>
                <a:lnTo>
                  <a:pt x="16780" y="13238"/>
                </a:lnTo>
                <a:lnTo>
                  <a:pt x="16934" y="13004"/>
                </a:lnTo>
                <a:lnTo>
                  <a:pt x="17137" y="12952"/>
                </a:lnTo>
                <a:lnTo>
                  <a:pt x="17289" y="13023"/>
                </a:lnTo>
                <a:lnTo>
                  <a:pt x="17505" y="12887"/>
                </a:lnTo>
                <a:lnTo>
                  <a:pt x="17717" y="12705"/>
                </a:lnTo>
                <a:lnTo>
                  <a:pt x="17826" y="12564"/>
                </a:lnTo>
                <a:lnTo>
                  <a:pt x="17956" y="12529"/>
                </a:lnTo>
                <a:lnTo>
                  <a:pt x="18038" y="12413"/>
                </a:lnTo>
                <a:lnTo>
                  <a:pt x="18260" y="12431"/>
                </a:lnTo>
                <a:lnTo>
                  <a:pt x="18466" y="12349"/>
                </a:lnTo>
                <a:lnTo>
                  <a:pt x="18642" y="12144"/>
                </a:lnTo>
                <a:lnTo>
                  <a:pt x="18732" y="11943"/>
                </a:lnTo>
                <a:lnTo>
                  <a:pt x="18862" y="11748"/>
                </a:lnTo>
                <a:lnTo>
                  <a:pt x="18841" y="11570"/>
                </a:lnTo>
                <a:lnTo>
                  <a:pt x="18719" y="11473"/>
                </a:lnTo>
                <a:lnTo>
                  <a:pt x="18723" y="11357"/>
                </a:lnTo>
                <a:lnTo>
                  <a:pt x="18612" y="11241"/>
                </a:lnTo>
                <a:lnTo>
                  <a:pt x="18366" y="11214"/>
                </a:lnTo>
                <a:lnTo>
                  <a:pt x="18103" y="11178"/>
                </a:lnTo>
                <a:lnTo>
                  <a:pt x="17824" y="11313"/>
                </a:lnTo>
                <a:cubicBezTo>
                  <a:pt x="17694" y="11372"/>
                  <a:pt x="17570" y="11448"/>
                  <a:pt x="17455" y="11537"/>
                </a:cubicBezTo>
                <a:cubicBezTo>
                  <a:pt x="17337" y="11628"/>
                  <a:pt x="17230" y="11733"/>
                  <a:pt x="17134" y="11850"/>
                </a:cubicBezTo>
                <a:lnTo>
                  <a:pt x="16868" y="12163"/>
                </a:lnTo>
                <a:cubicBezTo>
                  <a:pt x="16778" y="12252"/>
                  <a:pt x="16687" y="12342"/>
                  <a:pt x="16596" y="12431"/>
                </a:cubicBezTo>
                <a:cubicBezTo>
                  <a:pt x="16515" y="12510"/>
                  <a:pt x="16433" y="12590"/>
                  <a:pt x="16363" y="12681"/>
                </a:cubicBezTo>
                <a:cubicBezTo>
                  <a:pt x="16292" y="12772"/>
                  <a:pt x="16234" y="12872"/>
                  <a:pt x="16189" y="12980"/>
                </a:cubicBezTo>
                <a:lnTo>
                  <a:pt x="15911" y="13640"/>
                </a:lnTo>
                <a:lnTo>
                  <a:pt x="15753" y="14180"/>
                </a:lnTo>
                <a:cubicBezTo>
                  <a:pt x="15741" y="14330"/>
                  <a:pt x="15693" y="14474"/>
                  <a:pt x="15614" y="14598"/>
                </a:cubicBezTo>
                <a:cubicBezTo>
                  <a:pt x="15555" y="14690"/>
                  <a:pt x="15482" y="14768"/>
                  <a:pt x="15396" y="14829"/>
                </a:cubicBezTo>
                <a:lnTo>
                  <a:pt x="15262" y="14919"/>
                </a:lnTo>
                <a:lnTo>
                  <a:pt x="15550" y="14275"/>
                </a:lnTo>
                <a:lnTo>
                  <a:pt x="15686" y="13901"/>
                </a:lnTo>
                <a:lnTo>
                  <a:pt x="15781" y="13577"/>
                </a:lnTo>
                <a:lnTo>
                  <a:pt x="15771" y="13379"/>
                </a:lnTo>
                <a:lnTo>
                  <a:pt x="15482" y="13356"/>
                </a:lnTo>
                <a:lnTo>
                  <a:pt x="15101" y="13398"/>
                </a:lnTo>
                <a:lnTo>
                  <a:pt x="14979" y="13285"/>
                </a:lnTo>
                <a:lnTo>
                  <a:pt x="15175" y="13267"/>
                </a:lnTo>
                <a:lnTo>
                  <a:pt x="15539" y="13249"/>
                </a:lnTo>
                <a:lnTo>
                  <a:pt x="15723" y="13242"/>
                </a:lnTo>
                <a:lnTo>
                  <a:pt x="15867" y="13206"/>
                </a:lnTo>
                <a:lnTo>
                  <a:pt x="15959" y="12941"/>
                </a:lnTo>
                <a:lnTo>
                  <a:pt x="15993" y="12643"/>
                </a:lnTo>
                <a:lnTo>
                  <a:pt x="16086" y="12379"/>
                </a:lnTo>
                <a:lnTo>
                  <a:pt x="16285" y="12071"/>
                </a:lnTo>
                <a:lnTo>
                  <a:pt x="16443" y="11856"/>
                </a:lnTo>
                <a:lnTo>
                  <a:pt x="16680" y="11736"/>
                </a:lnTo>
                <a:lnTo>
                  <a:pt x="16851" y="11594"/>
                </a:lnTo>
                <a:lnTo>
                  <a:pt x="16794" y="11392"/>
                </a:lnTo>
                <a:lnTo>
                  <a:pt x="16809" y="11064"/>
                </a:lnTo>
                <a:lnTo>
                  <a:pt x="16898" y="10862"/>
                </a:lnTo>
                <a:lnTo>
                  <a:pt x="17022" y="10655"/>
                </a:lnTo>
                <a:lnTo>
                  <a:pt x="17149" y="10490"/>
                </a:lnTo>
                <a:lnTo>
                  <a:pt x="17366" y="10438"/>
                </a:lnTo>
                <a:lnTo>
                  <a:pt x="17509" y="10281"/>
                </a:lnTo>
                <a:lnTo>
                  <a:pt x="17670" y="10196"/>
                </a:lnTo>
                <a:lnTo>
                  <a:pt x="17877" y="10111"/>
                </a:lnTo>
                <a:lnTo>
                  <a:pt x="18091" y="10028"/>
                </a:lnTo>
                <a:lnTo>
                  <a:pt x="18287" y="9951"/>
                </a:lnTo>
                <a:lnTo>
                  <a:pt x="18413" y="9833"/>
                </a:lnTo>
                <a:lnTo>
                  <a:pt x="18604" y="9817"/>
                </a:lnTo>
                <a:lnTo>
                  <a:pt x="18797" y="9722"/>
                </a:lnTo>
                <a:lnTo>
                  <a:pt x="18976" y="9590"/>
                </a:lnTo>
                <a:lnTo>
                  <a:pt x="19220" y="9498"/>
                </a:lnTo>
                <a:lnTo>
                  <a:pt x="19460" y="9362"/>
                </a:lnTo>
                <a:lnTo>
                  <a:pt x="19595" y="9423"/>
                </a:lnTo>
                <a:cubicBezTo>
                  <a:pt x="19672" y="9403"/>
                  <a:pt x="19747" y="9372"/>
                  <a:pt x="19817" y="9332"/>
                </a:cubicBezTo>
                <a:cubicBezTo>
                  <a:pt x="19924" y="9270"/>
                  <a:pt x="20019" y="9186"/>
                  <a:pt x="20097" y="9085"/>
                </a:cubicBezTo>
                <a:lnTo>
                  <a:pt x="20315" y="8992"/>
                </a:lnTo>
                <a:lnTo>
                  <a:pt x="20491" y="8872"/>
                </a:lnTo>
                <a:cubicBezTo>
                  <a:pt x="20550" y="8808"/>
                  <a:pt x="20599" y="8734"/>
                  <a:pt x="20636" y="8654"/>
                </a:cubicBezTo>
                <a:cubicBezTo>
                  <a:pt x="20682" y="8555"/>
                  <a:pt x="20710" y="8448"/>
                  <a:pt x="20718" y="8338"/>
                </a:cubicBezTo>
                <a:lnTo>
                  <a:pt x="20781" y="8092"/>
                </a:lnTo>
                <a:lnTo>
                  <a:pt x="20865" y="7903"/>
                </a:lnTo>
                <a:lnTo>
                  <a:pt x="20815" y="7753"/>
                </a:lnTo>
                <a:lnTo>
                  <a:pt x="20864" y="7605"/>
                </a:lnTo>
                <a:cubicBezTo>
                  <a:pt x="20869" y="7549"/>
                  <a:pt x="20882" y="7494"/>
                  <a:pt x="20904" y="7442"/>
                </a:cubicBezTo>
                <a:cubicBezTo>
                  <a:pt x="20943" y="7348"/>
                  <a:pt x="21008" y="7269"/>
                  <a:pt x="21090" y="7216"/>
                </a:cubicBezTo>
                <a:cubicBezTo>
                  <a:pt x="21147" y="7149"/>
                  <a:pt x="21209" y="7088"/>
                  <a:pt x="21275" y="7033"/>
                </a:cubicBezTo>
                <a:cubicBezTo>
                  <a:pt x="21347" y="6973"/>
                  <a:pt x="21424" y="6920"/>
                  <a:pt x="21505" y="6876"/>
                </a:cubicBezTo>
                <a:lnTo>
                  <a:pt x="21600" y="6826"/>
                </a:lnTo>
                <a:lnTo>
                  <a:pt x="21351" y="6290"/>
                </a:lnTo>
                <a:lnTo>
                  <a:pt x="18030" y="8139"/>
                </a:lnTo>
                <a:lnTo>
                  <a:pt x="17834" y="7947"/>
                </a:lnTo>
                <a:lnTo>
                  <a:pt x="17658" y="7745"/>
                </a:lnTo>
                <a:lnTo>
                  <a:pt x="17654" y="7628"/>
                </a:lnTo>
                <a:lnTo>
                  <a:pt x="17815" y="7557"/>
                </a:lnTo>
                <a:lnTo>
                  <a:pt x="17784" y="7412"/>
                </a:lnTo>
                <a:lnTo>
                  <a:pt x="17666" y="7291"/>
                </a:lnTo>
                <a:lnTo>
                  <a:pt x="17556" y="7191"/>
                </a:lnTo>
                <a:lnTo>
                  <a:pt x="17437" y="7372"/>
                </a:lnTo>
                <a:lnTo>
                  <a:pt x="17379" y="7543"/>
                </a:lnTo>
                <a:lnTo>
                  <a:pt x="17439" y="7798"/>
                </a:lnTo>
                <a:lnTo>
                  <a:pt x="17503" y="8059"/>
                </a:lnTo>
                <a:lnTo>
                  <a:pt x="17564" y="8260"/>
                </a:lnTo>
                <a:lnTo>
                  <a:pt x="17681" y="8531"/>
                </a:lnTo>
                <a:lnTo>
                  <a:pt x="17681" y="8744"/>
                </a:lnTo>
                <a:lnTo>
                  <a:pt x="17539" y="8724"/>
                </a:lnTo>
                <a:lnTo>
                  <a:pt x="17447" y="8566"/>
                </a:lnTo>
                <a:lnTo>
                  <a:pt x="17306" y="8410"/>
                </a:lnTo>
                <a:lnTo>
                  <a:pt x="17152" y="8308"/>
                </a:lnTo>
                <a:lnTo>
                  <a:pt x="16987" y="8372"/>
                </a:lnTo>
                <a:lnTo>
                  <a:pt x="16900" y="8526"/>
                </a:lnTo>
                <a:lnTo>
                  <a:pt x="16787" y="8687"/>
                </a:lnTo>
                <a:lnTo>
                  <a:pt x="16668" y="8605"/>
                </a:lnTo>
                <a:lnTo>
                  <a:pt x="16531" y="8539"/>
                </a:lnTo>
                <a:lnTo>
                  <a:pt x="16405" y="8619"/>
                </a:lnTo>
                <a:lnTo>
                  <a:pt x="16307" y="8404"/>
                </a:lnTo>
                <a:lnTo>
                  <a:pt x="16251" y="8205"/>
                </a:lnTo>
                <a:lnTo>
                  <a:pt x="16283" y="8010"/>
                </a:lnTo>
                <a:lnTo>
                  <a:pt x="16179" y="7883"/>
                </a:lnTo>
                <a:lnTo>
                  <a:pt x="16102" y="8070"/>
                </a:lnTo>
                <a:lnTo>
                  <a:pt x="16098" y="8261"/>
                </a:lnTo>
                <a:lnTo>
                  <a:pt x="15939" y="8252"/>
                </a:lnTo>
                <a:lnTo>
                  <a:pt x="15891" y="8105"/>
                </a:lnTo>
                <a:lnTo>
                  <a:pt x="15863" y="7896"/>
                </a:lnTo>
                <a:lnTo>
                  <a:pt x="15842" y="7686"/>
                </a:lnTo>
                <a:lnTo>
                  <a:pt x="15721" y="7568"/>
                </a:lnTo>
                <a:lnTo>
                  <a:pt x="15504" y="7478"/>
                </a:lnTo>
                <a:lnTo>
                  <a:pt x="15331" y="7384"/>
                </a:lnTo>
                <a:lnTo>
                  <a:pt x="15206" y="7194"/>
                </a:lnTo>
                <a:lnTo>
                  <a:pt x="15150" y="7074"/>
                </a:lnTo>
                <a:lnTo>
                  <a:pt x="15170" y="6878"/>
                </a:lnTo>
                <a:lnTo>
                  <a:pt x="15108" y="6731"/>
                </a:lnTo>
                <a:lnTo>
                  <a:pt x="15094" y="6579"/>
                </a:lnTo>
                <a:lnTo>
                  <a:pt x="15218" y="6559"/>
                </a:lnTo>
                <a:lnTo>
                  <a:pt x="15168" y="6379"/>
                </a:lnTo>
                <a:lnTo>
                  <a:pt x="15044" y="6188"/>
                </a:lnTo>
                <a:lnTo>
                  <a:pt x="15125" y="6104"/>
                </a:lnTo>
                <a:lnTo>
                  <a:pt x="15264" y="6257"/>
                </a:lnTo>
                <a:lnTo>
                  <a:pt x="15412" y="6278"/>
                </a:lnTo>
                <a:lnTo>
                  <a:pt x="15421" y="6173"/>
                </a:lnTo>
                <a:lnTo>
                  <a:pt x="15299" y="5972"/>
                </a:lnTo>
                <a:lnTo>
                  <a:pt x="15332" y="5847"/>
                </a:lnTo>
                <a:lnTo>
                  <a:pt x="15466" y="5837"/>
                </a:lnTo>
                <a:lnTo>
                  <a:pt x="15615" y="5950"/>
                </a:lnTo>
                <a:lnTo>
                  <a:pt x="15828" y="6005"/>
                </a:lnTo>
                <a:lnTo>
                  <a:pt x="16021" y="6017"/>
                </a:lnTo>
                <a:lnTo>
                  <a:pt x="16252" y="5890"/>
                </a:lnTo>
                <a:lnTo>
                  <a:pt x="16448" y="5809"/>
                </a:lnTo>
                <a:lnTo>
                  <a:pt x="16679" y="5790"/>
                </a:lnTo>
                <a:lnTo>
                  <a:pt x="16871" y="5731"/>
                </a:lnTo>
                <a:lnTo>
                  <a:pt x="16979" y="5520"/>
                </a:lnTo>
                <a:lnTo>
                  <a:pt x="17002" y="5331"/>
                </a:lnTo>
                <a:lnTo>
                  <a:pt x="16863" y="5221"/>
                </a:lnTo>
                <a:lnTo>
                  <a:pt x="16917" y="5025"/>
                </a:lnTo>
                <a:lnTo>
                  <a:pt x="16921" y="4825"/>
                </a:lnTo>
                <a:lnTo>
                  <a:pt x="16790" y="4697"/>
                </a:lnTo>
                <a:lnTo>
                  <a:pt x="16627" y="4599"/>
                </a:lnTo>
                <a:lnTo>
                  <a:pt x="16529" y="4481"/>
                </a:lnTo>
                <a:lnTo>
                  <a:pt x="16417" y="4394"/>
                </a:lnTo>
                <a:lnTo>
                  <a:pt x="16207" y="4377"/>
                </a:lnTo>
                <a:lnTo>
                  <a:pt x="16149" y="4227"/>
                </a:lnTo>
                <a:cubicBezTo>
                  <a:pt x="16149" y="4169"/>
                  <a:pt x="16141" y="4111"/>
                  <a:pt x="16125" y="4055"/>
                </a:cubicBezTo>
                <a:cubicBezTo>
                  <a:pt x="16105" y="3983"/>
                  <a:pt x="16074" y="3915"/>
                  <a:pt x="16032" y="3855"/>
                </a:cubicBezTo>
                <a:lnTo>
                  <a:pt x="16061" y="3682"/>
                </a:lnTo>
                <a:lnTo>
                  <a:pt x="16014" y="3473"/>
                </a:lnTo>
                <a:lnTo>
                  <a:pt x="15979" y="3264"/>
                </a:lnTo>
                <a:lnTo>
                  <a:pt x="15975" y="3048"/>
                </a:lnTo>
                <a:lnTo>
                  <a:pt x="15893" y="2903"/>
                </a:lnTo>
                <a:lnTo>
                  <a:pt x="15685" y="2804"/>
                </a:lnTo>
                <a:lnTo>
                  <a:pt x="15512" y="2751"/>
                </a:lnTo>
                <a:lnTo>
                  <a:pt x="15430" y="2593"/>
                </a:lnTo>
                <a:lnTo>
                  <a:pt x="15423" y="2419"/>
                </a:lnTo>
                <a:lnTo>
                  <a:pt x="15484" y="2200"/>
                </a:lnTo>
                <a:lnTo>
                  <a:pt x="15393" y="2014"/>
                </a:lnTo>
                <a:lnTo>
                  <a:pt x="15411" y="1820"/>
                </a:lnTo>
                <a:lnTo>
                  <a:pt x="15174" y="1863"/>
                </a:lnTo>
                <a:lnTo>
                  <a:pt x="14967" y="1816"/>
                </a:lnTo>
                <a:lnTo>
                  <a:pt x="14820" y="1794"/>
                </a:lnTo>
                <a:lnTo>
                  <a:pt x="14928" y="1630"/>
                </a:lnTo>
                <a:cubicBezTo>
                  <a:pt x="14923" y="1588"/>
                  <a:pt x="14915" y="1547"/>
                  <a:pt x="14904" y="1507"/>
                </a:cubicBezTo>
                <a:cubicBezTo>
                  <a:pt x="14886" y="1448"/>
                  <a:pt x="14860" y="1393"/>
                  <a:pt x="14827" y="1342"/>
                </a:cubicBezTo>
                <a:lnTo>
                  <a:pt x="14678" y="1242"/>
                </a:lnTo>
                <a:lnTo>
                  <a:pt x="14599" y="1053"/>
                </a:lnTo>
                <a:cubicBezTo>
                  <a:pt x="14570" y="978"/>
                  <a:pt x="14540" y="904"/>
                  <a:pt x="14510" y="829"/>
                </a:cubicBezTo>
                <a:cubicBezTo>
                  <a:pt x="14473" y="738"/>
                  <a:pt x="14435" y="646"/>
                  <a:pt x="14398" y="554"/>
                </a:cubicBezTo>
                <a:lnTo>
                  <a:pt x="14321" y="630"/>
                </a:lnTo>
                <a:lnTo>
                  <a:pt x="14315" y="862"/>
                </a:lnTo>
                <a:lnTo>
                  <a:pt x="14384" y="1079"/>
                </a:lnTo>
                <a:lnTo>
                  <a:pt x="14452" y="1274"/>
                </a:lnTo>
                <a:lnTo>
                  <a:pt x="14305" y="1263"/>
                </a:lnTo>
                <a:lnTo>
                  <a:pt x="14236" y="1393"/>
                </a:lnTo>
                <a:lnTo>
                  <a:pt x="14379" y="1487"/>
                </a:lnTo>
                <a:lnTo>
                  <a:pt x="14540" y="1571"/>
                </a:lnTo>
                <a:lnTo>
                  <a:pt x="14478" y="1644"/>
                </a:lnTo>
                <a:lnTo>
                  <a:pt x="14410" y="1715"/>
                </a:lnTo>
                <a:lnTo>
                  <a:pt x="14457" y="1890"/>
                </a:lnTo>
                <a:lnTo>
                  <a:pt x="14538" y="2005"/>
                </a:lnTo>
                <a:lnTo>
                  <a:pt x="14496" y="2144"/>
                </a:lnTo>
                <a:lnTo>
                  <a:pt x="14409" y="2212"/>
                </a:lnTo>
                <a:lnTo>
                  <a:pt x="14337" y="2312"/>
                </a:lnTo>
                <a:lnTo>
                  <a:pt x="14487" y="2478"/>
                </a:lnTo>
                <a:lnTo>
                  <a:pt x="14543" y="2678"/>
                </a:lnTo>
                <a:lnTo>
                  <a:pt x="14565" y="2898"/>
                </a:lnTo>
                <a:lnTo>
                  <a:pt x="14447" y="2734"/>
                </a:lnTo>
                <a:lnTo>
                  <a:pt x="14399" y="2519"/>
                </a:lnTo>
                <a:lnTo>
                  <a:pt x="14264" y="2399"/>
                </a:lnTo>
                <a:lnTo>
                  <a:pt x="14194" y="2474"/>
                </a:lnTo>
                <a:lnTo>
                  <a:pt x="14140" y="2671"/>
                </a:lnTo>
                <a:lnTo>
                  <a:pt x="14116" y="2809"/>
                </a:lnTo>
                <a:lnTo>
                  <a:pt x="14037" y="2932"/>
                </a:lnTo>
                <a:lnTo>
                  <a:pt x="13896" y="3138"/>
                </a:lnTo>
                <a:lnTo>
                  <a:pt x="13843" y="3342"/>
                </a:lnTo>
                <a:lnTo>
                  <a:pt x="13763" y="3120"/>
                </a:lnTo>
                <a:lnTo>
                  <a:pt x="13716" y="2999"/>
                </a:lnTo>
                <a:lnTo>
                  <a:pt x="13659" y="3114"/>
                </a:lnTo>
                <a:lnTo>
                  <a:pt x="13548" y="2969"/>
                </a:lnTo>
                <a:lnTo>
                  <a:pt x="13481" y="3066"/>
                </a:lnTo>
                <a:lnTo>
                  <a:pt x="13553" y="3301"/>
                </a:lnTo>
                <a:cubicBezTo>
                  <a:pt x="13551" y="3330"/>
                  <a:pt x="13548" y="3359"/>
                  <a:pt x="13546" y="3387"/>
                </a:cubicBezTo>
                <a:cubicBezTo>
                  <a:pt x="13544" y="3416"/>
                  <a:pt x="13541" y="3445"/>
                  <a:pt x="13539" y="3474"/>
                </a:cubicBezTo>
                <a:lnTo>
                  <a:pt x="13425" y="3589"/>
                </a:lnTo>
                <a:lnTo>
                  <a:pt x="13290" y="3763"/>
                </a:lnTo>
                <a:lnTo>
                  <a:pt x="13147" y="3904"/>
                </a:lnTo>
                <a:lnTo>
                  <a:pt x="13254" y="3635"/>
                </a:lnTo>
                <a:lnTo>
                  <a:pt x="13438" y="3403"/>
                </a:lnTo>
                <a:lnTo>
                  <a:pt x="13406" y="2917"/>
                </a:lnTo>
                <a:lnTo>
                  <a:pt x="13266" y="2762"/>
                </a:lnTo>
                <a:lnTo>
                  <a:pt x="13068" y="2760"/>
                </a:lnTo>
                <a:lnTo>
                  <a:pt x="12932" y="2826"/>
                </a:lnTo>
                <a:lnTo>
                  <a:pt x="12830" y="2959"/>
                </a:lnTo>
                <a:lnTo>
                  <a:pt x="12738" y="3137"/>
                </a:lnTo>
                <a:lnTo>
                  <a:pt x="12610" y="3142"/>
                </a:lnTo>
                <a:lnTo>
                  <a:pt x="12547" y="2993"/>
                </a:lnTo>
                <a:lnTo>
                  <a:pt x="12687" y="2897"/>
                </a:lnTo>
                <a:lnTo>
                  <a:pt x="12751" y="2794"/>
                </a:lnTo>
                <a:lnTo>
                  <a:pt x="12744" y="2643"/>
                </a:lnTo>
                <a:lnTo>
                  <a:pt x="12805" y="2493"/>
                </a:lnTo>
                <a:lnTo>
                  <a:pt x="12698" y="2399"/>
                </a:lnTo>
                <a:lnTo>
                  <a:pt x="12539" y="2387"/>
                </a:lnTo>
                <a:lnTo>
                  <a:pt x="12491" y="2212"/>
                </a:lnTo>
                <a:lnTo>
                  <a:pt x="12504" y="2045"/>
                </a:lnTo>
                <a:lnTo>
                  <a:pt x="12403" y="1893"/>
                </a:lnTo>
                <a:lnTo>
                  <a:pt x="12124" y="1996"/>
                </a:lnTo>
                <a:lnTo>
                  <a:pt x="11830" y="2009"/>
                </a:lnTo>
                <a:lnTo>
                  <a:pt x="11713" y="1927"/>
                </a:lnTo>
                <a:lnTo>
                  <a:pt x="12046" y="1906"/>
                </a:lnTo>
                <a:lnTo>
                  <a:pt x="12321" y="1788"/>
                </a:lnTo>
                <a:lnTo>
                  <a:pt x="12296" y="1639"/>
                </a:lnTo>
                <a:lnTo>
                  <a:pt x="12192" y="1434"/>
                </a:lnTo>
                <a:lnTo>
                  <a:pt x="12201" y="1230"/>
                </a:lnTo>
                <a:lnTo>
                  <a:pt x="12212" y="1015"/>
                </a:lnTo>
                <a:lnTo>
                  <a:pt x="12098" y="879"/>
                </a:lnTo>
                <a:lnTo>
                  <a:pt x="11992" y="1043"/>
                </a:lnTo>
                <a:lnTo>
                  <a:pt x="11873" y="925"/>
                </a:lnTo>
                <a:lnTo>
                  <a:pt x="11742" y="903"/>
                </a:lnTo>
                <a:lnTo>
                  <a:pt x="11539" y="1002"/>
                </a:lnTo>
                <a:lnTo>
                  <a:pt x="11239" y="987"/>
                </a:lnTo>
                <a:lnTo>
                  <a:pt x="11110" y="841"/>
                </a:lnTo>
                <a:lnTo>
                  <a:pt x="11115" y="623"/>
                </a:lnTo>
                <a:lnTo>
                  <a:pt x="10972" y="604"/>
                </a:lnTo>
                <a:lnTo>
                  <a:pt x="10838" y="584"/>
                </a:lnTo>
                <a:cubicBezTo>
                  <a:pt x="10825" y="535"/>
                  <a:pt x="10795" y="492"/>
                  <a:pt x="10755" y="465"/>
                </a:cubicBezTo>
                <a:cubicBezTo>
                  <a:pt x="10698" y="428"/>
                  <a:pt x="10628" y="425"/>
                  <a:pt x="10569" y="456"/>
                </a:cubicBezTo>
                <a:lnTo>
                  <a:pt x="10516" y="279"/>
                </a:lnTo>
                <a:lnTo>
                  <a:pt x="10222" y="111"/>
                </a:lnTo>
                <a:lnTo>
                  <a:pt x="10011" y="0"/>
                </a:lnTo>
                <a:cubicBezTo>
                  <a:pt x="9960" y="30"/>
                  <a:pt x="9913" y="67"/>
                  <a:pt x="9870" y="110"/>
                </a:cubicBezTo>
                <a:cubicBezTo>
                  <a:pt x="9827" y="154"/>
                  <a:pt x="9790" y="204"/>
                  <a:pt x="9759" y="258"/>
                </a:cubicBezTo>
                <a:lnTo>
                  <a:pt x="9704" y="382"/>
                </a:lnTo>
                <a:lnTo>
                  <a:pt x="9488" y="310"/>
                </a:lnTo>
                <a:lnTo>
                  <a:pt x="9291" y="417"/>
                </a:lnTo>
                <a:cubicBezTo>
                  <a:pt x="9228" y="395"/>
                  <a:pt x="9164" y="372"/>
                  <a:pt x="9101" y="349"/>
                </a:cubicBezTo>
                <a:cubicBezTo>
                  <a:pt x="9000" y="311"/>
                  <a:pt x="8899" y="270"/>
                  <a:pt x="8792" y="261"/>
                </a:cubicBezTo>
                <a:cubicBezTo>
                  <a:pt x="8716" y="255"/>
                  <a:pt x="8640" y="265"/>
                  <a:pt x="8568" y="290"/>
                </a:cubicBezTo>
                <a:cubicBezTo>
                  <a:pt x="8507" y="315"/>
                  <a:pt x="8447" y="345"/>
                  <a:pt x="8390" y="380"/>
                </a:cubicBezTo>
                <a:cubicBezTo>
                  <a:pt x="8315" y="426"/>
                  <a:pt x="8243" y="483"/>
                  <a:pt x="8203" y="566"/>
                </a:cubicBezTo>
                <a:cubicBezTo>
                  <a:pt x="8152" y="672"/>
                  <a:pt x="8163" y="801"/>
                  <a:pt x="8230" y="896"/>
                </a:cubicBezTo>
                <a:lnTo>
                  <a:pt x="8357" y="1098"/>
                </a:lnTo>
                <a:lnTo>
                  <a:pt x="8518" y="1310"/>
                </a:lnTo>
                <a:lnTo>
                  <a:pt x="8563" y="1497"/>
                </a:lnTo>
                <a:lnTo>
                  <a:pt x="8501" y="1643"/>
                </a:lnTo>
                <a:lnTo>
                  <a:pt x="8442" y="1861"/>
                </a:lnTo>
                <a:lnTo>
                  <a:pt x="8452" y="2059"/>
                </a:lnTo>
                <a:lnTo>
                  <a:pt x="8645" y="2121"/>
                </a:lnTo>
                <a:lnTo>
                  <a:pt x="8742" y="2335"/>
                </a:lnTo>
                <a:lnTo>
                  <a:pt x="8807" y="2511"/>
                </a:lnTo>
                <a:lnTo>
                  <a:pt x="8892" y="2661"/>
                </a:lnTo>
                <a:lnTo>
                  <a:pt x="8984" y="2810"/>
                </a:lnTo>
                <a:cubicBezTo>
                  <a:pt x="8985" y="2867"/>
                  <a:pt x="8986" y="2925"/>
                  <a:pt x="8988" y="2983"/>
                </a:cubicBezTo>
                <a:cubicBezTo>
                  <a:pt x="8989" y="3049"/>
                  <a:pt x="8991" y="3115"/>
                  <a:pt x="8993" y="3180"/>
                </a:cubicBezTo>
                <a:lnTo>
                  <a:pt x="8879" y="3204"/>
                </a:lnTo>
                <a:lnTo>
                  <a:pt x="8878" y="3338"/>
                </a:lnTo>
                <a:lnTo>
                  <a:pt x="8828" y="3582"/>
                </a:lnTo>
                <a:lnTo>
                  <a:pt x="8687" y="3772"/>
                </a:lnTo>
                <a:lnTo>
                  <a:pt x="8608" y="4019"/>
                </a:lnTo>
                <a:lnTo>
                  <a:pt x="8660" y="4243"/>
                </a:lnTo>
                <a:cubicBezTo>
                  <a:pt x="8703" y="4298"/>
                  <a:pt x="8752" y="4348"/>
                  <a:pt x="8806" y="4389"/>
                </a:cubicBezTo>
                <a:cubicBezTo>
                  <a:pt x="8867" y="4436"/>
                  <a:pt x="8934" y="4472"/>
                  <a:pt x="9005" y="4497"/>
                </a:cubicBezTo>
                <a:cubicBezTo>
                  <a:pt x="9082" y="4527"/>
                  <a:pt x="9156" y="4563"/>
                  <a:pt x="9226" y="4607"/>
                </a:cubicBezTo>
                <a:cubicBezTo>
                  <a:pt x="9311" y="4659"/>
                  <a:pt x="9391" y="4721"/>
                  <a:pt x="9463" y="4792"/>
                </a:cubicBezTo>
                <a:cubicBezTo>
                  <a:pt x="9544" y="4835"/>
                  <a:pt x="9604" y="4913"/>
                  <a:pt x="9627" y="5006"/>
                </a:cubicBezTo>
                <a:cubicBezTo>
                  <a:pt x="9646" y="5083"/>
                  <a:pt x="9639" y="5164"/>
                  <a:pt x="9657" y="5242"/>
                </a:cubicBezTo>
                <a:cubicBezTo>
                  <a:pt x="9675" y="5323"/>
                  <a:pt x="9718" y="5394"/>
                  <a:pt x="9760" y="5464"/>
                </a:cubicBezTo>
                <a:cubicBezTo>
                  <a:pt x="9806" y="5543"/>
                  <a:pt x="9850" y="5624"/>
                  <a:pt x="9887" y="5708"/>
                </a:cubicBezTo>
                <a:cubicBezTo>
                  <a:pt x="9928" y="5802"/>
                  <a:pt x="9959" y="5900"/>
                  <a:pt x="9979" y="6001"/>
                </a:cubicBezTo>
                <a:lnTo>
                  <a:pt x="10004" y="6254"/>
                </a:lnTo>
                <a:lnTo>
                  <a:pt x="10190" y="6302"/>
                </a:lnTo>
                <a:lnTo>
                  <a:pt x="10310" y="6434"/>
                </a:lnTo>
                <a:lnTo>
                  <a:pt x="10085" y="6532"/>
                </a:lnTo>
                <a:lnTo>
                  <a:pt x="9974" y="6724"/>
                </a:lnTo>
                <a:cubicBezTo>
                  <a:pt x="9912" y="6893"/>
                  <a:pt x="9846" y="7060"/>
                  <a:pt x="9773" y="7225"/>
                </a:cubicBezTo>
                <a:cubicBezTo>
                  <a:pt x="9729" y="7326"/>
                  <a:pt x="9682" y="7426"/>
                  <a:pt x="9633" y="7524"/>
                </a:cubicBezTo>
                <a:lnTo>
                  <a:pt x="9441" y="7714"/>
                </a:lnTo>
                <a:cubicBezTo>
                  <a:pt x="9376" y="7759"/>
                  <a:pt x="9312" y="7807"/>
                  <a:pt x="9251" y="7857"/>
                </a:cubicBezTo>
                <a:cubicBezTo>
                  <a:pt x="9184" y="7911"/>
                  <a:pt x="9120" y="7968"/>
                  <a:pt x="9057" y="8025"/>
                </a:cubicBezTo>
                <a:cubicBezTo>
                  <a:pt x="8970" y="8104"/>
                  <a:pt x="8884" y="8183"/>
                  <a:pt x="8799" y="8264"/>
                </a:cubicBezTo>
                <a:lnTo>
                  <a:pt x="8746" y="8442"/>
                </a:lnTo>
                <a:lnTo>
                  <a:pt x="8880" y="8642"/>
                </a:lnTo>
                <a:cubicBezTo>
                  <a:pt x="8936" y="8686"/>
                  <a:pt x="8987" y="8737"/>
                  <a:pt x="9033" y="8792"/>
                </a:cubicBezTo>
                <a:cubicBezTo>
                  <a:pt x="9078" y="8846"/>
                  <a:pt x="9119" y="8905"/>
                  <a:pt x="9153" y="8968"/>
                </a:cubicBezTo>
                <a:cubicBezTo>
                  <a:pt x="9148" y="9017"/>
                  <a:pt x="9140" y="9064"/>
                  <a:pt x="9129" y="9111"/>
                </a:cubicBezTo>
                <a:cubicBezTo>
                  <a:pt x="9116" y="9166"/>
                  <a:pt x="9099" y="9220"/>
                  <a:pt x="9078" y="9272"/>
                </a:cubicBezTo>
                <a:lnTo>
                  <a:pt x="9171" y="9423"/>
                </a:lnTo>
                <a:cubicBezTo>
                  <a:pt x="9212" y="9472"/>
                  <a:pt x="9248" y="9526"/>
                  <a:pt x="9277" y="9584"/>
                </a:cubicBezTo>
                <a:cubicBezTo>
                  <a:pt x="9314" y="9657"/>
                  <a:pt x="9340" y="9737"/>
                  <a:pt x="9360" y="9818"/>
                </a:cubicBezTo>
                <a:cubicBezTo>
                  <a:pt x="9376" y="9882"/>
                  <a:pt x="9389" y="9948"/>
                  <a:pt x="9398" y="10015"/>
                </a:cubicBezTo>
                <a:lnTo>
                  <a:pt x="9391" y="10180"/>
                </a:lnTo>
                <a:cubicBezTo>
                  <a:pt x="9424" y="10229"/>
                  <a:pt x="9461" y="10275"/>
                  <a:pt x="9499" y="10320"/>
                </a:cubicBezTo>
                <a:cubicBezTo>
                  <a:pt x="9547" y="10374"/>
                  <a:pt x="9598" y="10426"/>
                  <a:pt x="9652" y="10473"/>
                </a:cubicBezTo>
                <a:lnTo>
                  <a:pt x="9741" y="10661"/>
                </a:lnTo>
                <a:cubicBezTo>
                  <a:pt x="9706" y="10708"/>
                  <a:pt x="9674" y="10758"/>
                  <a:pt x="9645" y="10810"/>
                </a:cubicBezTo>
                <a:cubicBezTo>
                  <a:pt x="9603" y="10884"/>
                  <a:pt x="9568" y="10962"/>
                  <a:pt x="9550" y="11046"/>
                </a:cubicBezTo>
                <a:cubicBezTo>
                  <a:pt x="9533" y="11125"/>
                  <a:pt x="9532" y="11208"/>
                  <a:pt x="9546" y="11288"/>
                </a:cubicBezTo>
                <a:lnTo>
                  <a:pt x="9724" y="11580"/>
                </a:lnTo>
                <a:lnTo>
                  <a:pt x="9699" y="11812"/>
                </a:lnTo>
                <a:lnTo>
                  <a:pt x="9577" y="11657"/>
                </a:lnTo>
                <a:cubicBezTo>
                  <a:pt x="9555" y="11592"/>
                  <a:pt x="9522" y="11531"/>
                  <a:pt x="9480" y="11478"/>
                </a:cubicBezTo>
                <a:cubicBezTo>
                  <a:pt x="9434" y="11422"/>
                  <a:pt x="9378" y="11376"/>
                  <a:pt x="9315" y="11344"/>
                </a:cubicBezTo>
                <a:lnTo>
                  <a:pt x="9190" y="11498"/>
                </a:lnTo>
                <a:cubicBezTo>
                  <a:pt x="9154" y="11539"/>
                  <a:pt x="9129" y="11590"/>
                  <a:pt x="9118" y="11645"/>
                </a:cubicBezTo>
                <a:cubicBezTo>
                  <a:pt x="9100" y="11731"/>
                  <a:pt x="9116" y="11822"/>
                  <a:pt x="9163" y="11895"/>
                </a:cubicBezTo>
                <a:lnTo>
                  <a:pt x="9412" y="12184"/>
                </a:lnTo>
                <a:lnTo>
                  <a:pt x="9173" y="12033"/>
                </a:lnTo>
                <a:lnTo>
                  <a:pt x="9011" y="11805"/>
                </a:lnTo>
                <a:lnTo>
                  <a:pt x="8868" y="11805"/>
                </a:lnTo>
                <a:lnTo>
                  <a:pt x="8633" y="11891"/>
                </a:lnTo>
                <a:lnTo>
                  <a:pt x="8598" y="11715"/>
                </a:lnTo>
                <a:lnTo>
                  <a:pt x="8724" y="11567"/>
                </a:lnTo>
                <a:cubicBezTo>
                  <a:pt x="8695" y="11487"/>
                  <a:pt x="8653" y="11412"/>
                  <a:pt x="8599" y="11348"/>
                </a:cubicBezTo>
                <a:cubicBezTo>
                  <a:pt x="8538" y="11275"/>
                  <a:pt x="8464" y="11217"/>
                  <a:pt x="8382" y="11176"/>
                </a:cubicBezTo>
                <a:lnTo>
                  <a:pt x="8177" y="11113"/>
                </a:lnTo>
                <a:lnTo>
                  <a:pt x="8016" y="11028"/>
                </a:lnTo>
                <a:lnTo>
                  <a:pt x="7888" y="11020"/>
                </a:lnTo>
                <a:lnTo>
                  <a:pt x="7881" y="10837"/>
                </a:lnTo>
                <a:lnTo>
                  <a:pt x="7755" y="10619"/>
                </a:lnTo>
                <a:cubicBezTo>
                  <a:pt x="7717" y="10564"/>
                  <a:pt x="7678" y="10508"/>
                  <a:pt x="7639" y="10452"/>
                </a:cubicBezTo>
                <a:cubicBezTo>
                  <a:pt x="7599" y="10395"/>
                  <a:pt x="7559" y="10338"/>
                  <a:pt x="7519" y="10281"/>
                </a:cubicBezTo>
                <a:lnTo>
                  <a:pt x="7626" y="10207"/>
                </a:lnTo>
                <a:lnTo>
                  <a:pt x="7832" y="10333"/>
                </a:lnTo>
                <a:lnTo>
                  <a:pt x="8054" y="10341"/>
                </a:lnTo>
                <a:cubicBezTo>
                  <a:pt x="8104" y="10417"/>
                  <a:pt x="8202" y="10438"/>
                  <a:pt x="8275" y="10387"/>
                </a:cubicBezTo>
                <a:cubicBezTo>
                  <a:pt x="8334" y="10347"/>
                  <a:pt x="8361" y="10270"/>
                  <a:pt x="8343" y="10198"/>
                </a:cubicBezTo>
                <a:lnTo>
                  <a:pt x="8145" y="10033"/>
                </a:lnTo>
                <a:lnTo>
                  <a:pt x="7972" y="9983"/>
                </a:lnTo>
                <a:lnTo>
                  <a:pt x="7724" y="10049"/>
                </a:lnTo>
                <a:lnTo>
                  <a:pt x="7456" y="10157"/>
                </a:lnTo>
                <a:lnTo>
                  <a:pt x="7477" y="9933"/>
                </a:lnTo>
                <a:lnTo>
                  <a:pt x="7468" y="9730"/>
                </a:lnTo>
                <a:lnTo>
                  <a:pt x="7424" y="9508"/>
                </a:lnTo>
                <a:cubicBezTo>
                  <a:pt x="7406" y="9427"/>
                  <a:pt x="7384" y="9348"/>
                  <a:pt x="7357" y="9270"/>
                </a:cubicBezTo>
                <a:cubicBezTo>
                  <a:pt x="7327" y="9183"/>
                  <a:pt x="7292" y="9099"/>
                  <a:pt x="7251" y="9017"/>
                </a:cubicBezTo>
                <a:cubicBezTo>
                  <a:pt x="7255" y="8926"/>
                  <a:pt x="7261" y="8835"/>
                  <a:pt x="7270" y="8744"/>
                </a:cubicBezTo>
                <a:cubicBezTo>
                  <a:pt x="7282" y="8634"/>
                  <a:pt x="7297" y="8524"/>
                  <a:pt x="7317" y="8415"/>
                </a:cubicBezTo>
                <a:cubicBezTo>
                  <a:pt x="7336" y="8326"/>
                  <a:pt x="7303" y="8235"/>
                  <a:pt x="7233" y="8184"/>
                </a:cubicBezTo>
                <a:cubicBezTo>
                  <a:pt x="7178" y="8142"/>
                  <a:pt x="7109" y="8135"/>
                  <a:pt x="7042" y="8127"/>
                </a:cubicBezTo>
                <a:cubicBezTo>
                  <a:pt x="6970" y="8117"/>
                  <a:pt x="6898" y="8105"/>
                  <a:pt x="6826" y="8089"/>
                </a:cubicBezTo>
                <a:lnTo>
                  <a:pt x="6706" y="8043"/>
                </a:lnTo>
                <a:lnTo>
                  <a:pt x="6531" y="8076"/>
                </a:lnTo>
                <a:lnTo>
                  <a:pt x="6356" y="8058"/>
                </a:lnTo>
                <a:lnTo>
                  <a:pt x="6205" y="8112"/>
                </a:lnTo>
                <a:lnTo>
                  <a:pt x="5926" y="8066"/>
                </a:lnTo>
                <a:lnTo>
                  <a:pt x="5789" y="8119"/>
                </a:lnTo>
                <a:lnTo>
                  <a:pt x="5623" y="829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31" name="Shape 4631"/>
          <p:cNvSpPr/>
          <p:nvPr/>
        </p:nvSpPr>
        <p:spPr>
          <a:xfrm>
            <a:off x="4044798" y="5624044"/>
            <a:ext cx="91288" cy="94411"/>
          </a:xfrm>
          <a:custGeom>
            <a:avLst/>
            <a:gdLst/>
            <a:ahLst/>
            <a:cxnLst>
              <a:cxn ang="0">
                <a:pos x="wd2" y="hd2"/>
              </a:cxn>
              <a:cxn ang="5400000">
                <a:pos x="wd2" y="hd2"/>
              </a:cxn>
              <a:cxn ang="10800000">
                <a:pos x="wd2" y="hd2"/>
              </a:cxn>
              <a:cxn ang="16200000">
                <a:pos x="wd2" y="hd2"/>
              </a:cxn>
            </a:cxnLst>
            <a:rect l="0" t="0" r="r" b="b"/>
            <a:pathLst>
              <a:path w="21335" h="21600" extrusionOk="0">
                <a:moveTo>
                  <a:pt x="14846" y="0"/>
                </a:moveTo>
                <a:lnTo>
                  <a:pt x="13367" y="4427"/>
                </a:lnTo>
                <a:lnTo>
                  <a:pt x="14710" y="10039"/>
                </a:lnTo>
                <a:lnTo>
                  <a:pt x="10210" y="9107"/>
                </a:lnTo>
                <a:lnTo>
                  <a:pt x="8299" y="4701"/>
                </a:lnTo>
                <a:lnTo>
                  <a:pt x="2694" y="6707"/>
                </a:lnTo>
                <a:lnTo>
                  <a:pt x="0" y="9589"/>
                </a:lnTo>
                <a:lnTo>
                  <a:pt x="3551" y="11518"/>
                </a:lnTo>
                <a:lnTo>
                  <a:pt x="6710" y="13622"/>
                </a:lnTo>
                <a:lnTo>
                  <a:pt x="5068" y="21063"/>
                </a:lnTo>
                <a:lnTo>
                  <a:pt x="10651" y="21600"/>
                </a:lnTo>
                <a:lnTo>
                  <a:pt x="10626" y="16844"/>
                </a:lnTo>
                <a:lnTo>
                  <a:pt x="13784" y="13414"/>
                </a:lnTo>
                <a:cubicBezTo>
                  <a:pt x="14749" y="14608"/>
                  <a:pt x="16366" y="15096"/>
                  <a:pt x="17850" y="14642"/>
                </a:cubicBezTo>
                <a:cubicBezTo>
                  <a:pt x="21181" y="13621"/>
                  <a:pt x="21600" y="9541"/>
                  <a:pt x="21220" y="5852"/>
                </a:cubicBezTo>
                <a:cubicBezTo>
                  <a:pt x="21051" y="4214"/>
                  <a:pt x="20872" y="2578"/>
                  <a:pt x="20685" y="942"/>
                </a:cubicBezTo>
                <a:lnTo>
                  <a:pt x="14846"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32" name="Shape 4632"/>
          <p:cNvSpPr/>
          <p:nvPr/>
        </p:nvSpPr>
        <p:spPr>
          <a:xfrm>
            <a:off x="4879590" y="4883469"/>
            <a:ext cx="1020483" cy="1036166"/>
          </a:xfrm>
          <a:custGeom>
            <a:avLst/>
            <a:gdLst/>
            <a:ahLst/>
            <a:cxnLst>
              <a:cxn ang="0">
                <a:pos x="wd2" y="hd2"/>
              </a:cxn>
              <a:cxn ang="5400000">
                <a:pos x="wd2" y="hd2"/>
              </a:cxn>
              <a:cxn ang="10800000">
                <a:pos x="wd2" y="hd2"/>
              </a:cxn>
              <a:cxn ang="16200000">
                <a:pos x="wd2" y="hd2"/>
              </a:cxn>
            </a:cxnLst>
            <a:rect l="0" t="0" r="r" b="b"/>
            <a:pathLst>
              <a:path w="21600" h="21600" extrusionOk="0">
                <a:moveTo>
                  <a:pt x="7343" y="7812"/>
                </a:moveTo>
                <a:lnTo>
                  <a:pt x="7770" y="7920"/>
                </a:lnTo>
                <a:lnTo>
                  <a:pt x="7933" y="8141"/>
                </a:lnTo>
                <a:lnTo>
                  <a:pt x="7943" y="8564"/>
                </a:lnTo>
                <a:lnTo>
                  <a:pt x="8388" y="8481"/>
                </a:lnTo>
                <a:lnTo>
                  <a:pt x="8750" y="8467"/>
                </a:lnTo>
                <a:lnTo>
                  <a:pt x="8917" y="8881"/>
                </a:lnTo>
                <a:lnTo>
                  <a:pt x="9339" y="9007"/>
                </a:lnTo>
                <a:lnTo>
                  <a:pt x="9750" y="8951"/>
                </a:lnTo>
                <a:lnTo>
                  <a:pt x="10104" y="8977"/>
                </a:lnTo>
                <a:lnTo>
                  <a:pt x="10487" y="8889"/>
                </a:lnTo>
                <a:lnTo>
                  <a:pt x="10753" y="9044"/>
                </a:lnTo>
                <a:lnTo>
                  <a:pt x="10759" y="9499"/>
                </a:lnTo>
                <a:lnTo>
                  <a:pt x="11042" y="9486"/>
                </a:lnTo>
                <a:lnTo>
                  <a:pt x="11155" y="9794"/>
                </a:lnTo>
                <a:lnTo>
                  <a:pt x="10858" y="10137"/>
                </a:lnTo>
                <a:lnTo>
                  <a:pt x="10988" y="10617"/>
                </a:lnTo>
                <a:lnTo>
                  <a:pt x="11168" y="10200"/>
                </a:lnTo>
                <a:lnTo>
                  <a:pt x="11514" y="10167"/>
                </a:lnTo>
                <a:lnTo>
                  <a:pt x="11669" y="9882"/>
                </a:lnTo>
                <a:lnTo>
                  <a:pt x="11919" y="9582"/>
                </a:lnTo>
                <a:lnTo>
                  <a:pt x="12258" y="9803"/>
                </a:lnTo>
                <a:lnTo>
                  <a:pt x="12079" y="10637"/>
                </a:lnTo>
                <a:lnTo>
                  <a:pt x="12426" y="10669"/>
                </a:lnTo>
                <a:lnTo>
                  <a:pt x="12498" y="10187"/>
                </a:lnTo>
                <a:lnTo>
                  <a:pt x="12723" y="9693"/>
                </a:lnTo>
                <a:lnTo>
                  <a:pt x="13367" y="9505"/>
                </a:lnTo>
                <a:lnTo>
                  <a:pt x="13863" y="9873"/>
                </a:lnTo>
                <a:lnTo>
                  <a:pt x="14437" y="9663"/>
                </a:lnTo>
                <a:lnTo>
                  <a:pt x="14840" y="9164"/>
                </a:lnTo>
                <a:lnTo>
                  <a:pt x="15173" y="9384"/>
                </a:lnTo>
                <a:lnTo>
                  <a:pt x="15590" y="9486"/>
                </a:lnTo>
                <a:lnTo>
                  <a:pt x="16083" y="9327"/>
                </a:lnTo>
                <a:lnTo>
                  <a:pt x="15883" y="10005"/>
                </a:lnTo>
                <a:lnTo>
                  <a:pt x="15422" y="10507"/>
                </a:lnTo>
                <a:lnTo>
                  <a:pt x="14858" y="11060"/>
                </a:lnTo>
                <a:lnTo>
                  <a:pt x="14166" y="11811"/>
                </a:lnTo>
                <a:lnTo>
                  <a:pt x="14694" y="11419"/>
                </a:lnTo>
                <a:lnTo>
                  <a:pt x="15082" y="11341"/>
                </a:lnTo>
                <a:lnTo>
                  <a:pt x="14501" y="12109"/>
                </a:lnTo>
                <a:lnTo>
                  <a:pt x="14007" y="12568"/>
                </a:lnTo>
                <a:lnTo>
                  <a:pt x="13631" y="13193"/>
                </a:lnTo>
                <a:lnTo>
                  <a:pt x="13367" y="13606"/>
                </a:lnTo>
                <a:lnTo>
                  <a:pt x="12763" y="13529"/>
                </a:lnTo>
                <a:lnTo>
                  <a:pt x="12177" y="13913"/>
                </a:lnTo>
                <a:lnTo>
                  <a:pt x="12518" y="14107"/>
                </a:lnTo>
                <a:lnTo>
                  <a:pt x="13124" y="14021"/>
                </a:lnTo>
                <a:lnTo>
                  <a:pt x="13370" y="14308"/>
                </a:lnTo>
                <a:lnTo>
                  <a:pt x="13672" y="14700"/>
                </a:lnTo>
                <a:lnTo>
                  <a:pt x="13847" y="14083"/>
                </a:lnTo>
                <a:lnTo>
                  <a:pt x="14376" y="13498"/>
                </a:lnTo>
                <a:lnTo>
                  <a:pt x="14781" y="12734"/>
                </a:lnTo>
                <a:lnTo>
                  <a:pt x="14813" y="12228"/>
                </a:lnTo>
                <a:lnTo>
                  <a:pt x="15335" y="11607"/>
                </a:lnTo>
                <a:lnTo>
                  <a:pt x="15433" y="11210"/>
                </a:lnTo>
                <a:lnTo>
                  <a:pt x="15386" y="10894"/>
                </a:lnTo>
                <a:lnTo>
                  <a:pt x="16226" y="10504"/>
                </a:lnTo>
                <a:lnTo>
                  <a:pt x="16777" y="10506"/>
                </a:lnTo>
                <a:lnTo>
                  <a:pt x="17364" y="10884"/>
                </a:lnTo>
                <a:lnTo>
                  <a:pt x="17092" y="11558"/>
                </a:lnTo>
                <a:lnTo>
                  <a:pt x="17480" y="11879"/>
                </a:lnTo>
                <a:lnTo>
                  <a:pt x="17557" y="11314"/>
                </a:lnTo>
                <a:lnTo>
                  <a:pt x="17920" y="10911"/>
                </a:lnTo>
                <a:lnTo>
                  <a:pt x="18413" y="10747"/>
                </a:lnTo>
                <a:lnTo>
                  <a:pt x="19073" y="10901"/>
                </a:lnTo>
                <a:lnTo>
                  <a:pt x="19710" y="11072"/>
                </a:lnTo>
                <a:lnTo>
                  <a:pt x="20003" y="11443"/>
                </a:lnTo>
                <a:lnTo>
                  <a:pt x="19973" y="11941"/>
                </a:lnTo>
                <a:lnTo>
                  <a:pt x="20320" y="11954"/>
                </a:lnTo>
                <a:lnTo>
                  <a:pt x="20599" y="12293"/>
                </a:lnTo>
                <a:lnTo>
                  <a:pt x="20297" y="12577"/>
                </a:lnTo>
                <a:lnTo>
                  <a:pt x="20519" y="12734"/>
                </a:lnTo>
                <a:lnTo>
                  <a:pt x="20412" y="13169"/>
                </a:lnTo>
                <a:lnTo>
                  <a:pt x="20803" y="13039"/>
                </a:lnTo>
                <a:lnTo>
                  <a:pt x="21120" y="13164"/>
                </a:lnTo>
                <a:lnTo>
                  <a:pt x="20751" y="13335"/>
                </a:lnTo>
                <a:lnTo>
                  <a:pt x="21028" y="13576"/>
                </a:lnTo>
                <a:lnTo>
                  <a:pt x="21505" y="13597"/>
                </a:lnTo>
                <a:lnTo>
                  <a:pt x="21600" y="14069"/>
                </a:lnTo>
                <a:lnTo>
                  <a:pt x="21429" y="14594"/>
                </a:lnTo>
                <a:lnTo>
                  <a:pt x="21181" y="15178"/>
                </a:lnTo>
                <a:lnTo>
                  <a:pt x="20913" y="15635"/>
                </a:lnTo>
                <a:lnTo>
                  <a:pt x="20849" y="16245"/>
                </a:lnTo>
                <a:lnTo>
                  <a:pt x="20602" y="16406"/>
                </a:lnTo>
                <a:lnTo>
                  <a:pt x="19899" y="15114"/>
                </a:lnTo>
                <a:lnTo>
                  <a:pt x="10466" y="20013"/>
                </a:lnTo>
                <a:lnTo>
                  <a:pt x="9338" y="18874"/>
                </a:lnTo>
                <a:lnTo>
                  <a:pt x="9353" y="18428"/>
                </a:lnTo>
                <a:lnTo>
                  <a:pt x="9771" y="18254"/>
                </a:lnTo>
                <a:lnTo>
                  <a:pt x="9585" y="17937"/>
                </a:lnTo>
                <a:lnTo>
                  <a:pt x="9096" y="17509"/>
                </a:lnTo>
                <a:lnTo>
                  <a:pt x="8842" y="17870"/>
                </a:lnTo>
                <a:lnTo>
                  <a:pt x="8691" y="18351"/>
                </a:lnTo>
                <a:lnTo>
                  <a:pt x="9204" y="20006"/>
                </a:lnTo>
                <a:lnTo>
                  <a:pt x="9577" y="20897"/>
                </a:lnTo>
                <a:lnTo>
                  <a:pt x="9544" y="21600"/>
                </a:lnTo>
                <a:lnTo>
                  <a:pt x="8942" y="21479"/>
                </a:lnTo>
                <a:lnTo>
                  <a:pt x="8574" y="20810"/>
                </a:lnTo>
                <a:lnTo>
                  <a:pt x="7971" y="20420"/>
                </a:lnTo>
                <a:lnTo>
                  <a:pt x="7494" y="20565"/>
                </a:lnTo>
                <a:lnTo>
                  <a:pt x="6955" y="21460"/>
                </a:lnTo>
                <a:lnTo>
                  <a:pt x="6156" y="21114"/>
                </a:lnTo>
                <a:lnTo>
                  <a:pt x="5801" y="21223"/>
                </a:lnTo>
                <a:lnTo>
                  <a:pt x="5344" y="20239"/>
                </a:lnTo>
                <a:lnTo>
                  <a:pt x="5245" y="19425"/>
                </a:lnTo>
                <a:cubicBezTo>
                  <a:pt x="5224" y="19483"/>
                  <a:pt x="5203" y="19540"/>
                  <a:pt x="5182" y="19597"/>
                </a:cubicBezTo>
                <a:cubicBezTo>
                  <a:pt x="5162" y="19655"/>
                  <a:pt x="5141" y="19712"/>
                  <a:pt x="5120" y="19770"/>
                </a:cubicBezTo>
                <a:lnTo>
                  <a:pt x="5008" y="20355"/>
                </a:lnTo>
                <a:lnTo>
                  <a:pt x="4459" y="20276"/>
                </a:lnTo>
                <a:lnTo>
                  <a:pt x="4218" y="19457"/>
                </a:lnTo>
                <a:lnTo>
                  <a:pt x="4114" y="18716"/>
                </a:lnTo>
                <a:lnTo>
                  <a:pt x="3782" y="18433"/>
                </a:lnTo>
                <a:lnTo>
                  <a:pt x="2594" y="17991"/>
                </a:lnTo>
                <a:lnTo>
                  <a:pt x="2095" y="17104"/>
                </a:lnTo>
                <a:lnTo>
                  <a:pt x="2228" y="16543"/>
                </a:lnTo>
                <a:lnTo>
                  <a:pt x="1989" y="16141"/>
                </a:lnTo>
                <a:lnTo>
                  <a:pt x="1980" y="15739"/>
                </a:lnTo>
                <a:lnTo>
                  <a:pt x="2334" y="15691"/>
                </a:lnTo>
                <a:lnTo>
                  <a:pt x="2201" y="15297"/>
                </a:lnTo>
                <a:lnTo>
                  <a:pt x="1795" y="14746"/>
                </a:lnTo>
                <a:lnTo>
                  <a:pt x="2217" y="14471"/>
                </a:lnTo>
                <a:lnTo>
                  <a:pt x="2558" y="14814"/>
                </a:lnTo>
                <a:lnTo>
                  <a:pt x="2864" y="14748"/>
                </a:lnTo>
                <a:lnTo>
                  <a:pt x="2523" y="14191"/>
                </a:lnTo>
                <a:lnTo>
                  <a:pt x="2674" y="13771"/>
                </a:lnTo>
                <a:lnTo>
                  <a:pt x="3130" y="13811"/>
                </a:lnTo>
                <a:lnTo>
                  <a:pt x="3530" y="13981"/>
                </a:lnTo>
                <a:lnTo>
                  <a:pt x="3956" y="14180"/>
                </a:lnTo>
                <a:lnTo>
                  <a:pt x="4715" y="14209"/>
                </a:lnTo>
                <a:lnTo>
                  <a:pt x="5167" y="13955"/>
                </a:lnTo>
                <a:lnTo>
                  <a:pt x="5881" y="13655"/>
                </a:lnTo>
                <a:lnTo>
                  <a:pt x="6524" y="13623"/>
                </a:lnTo>
                <a:lnTo>
                  <a:pt x="7098" y="13503"/>
                </a:lnTo>
                <a:lnTo>
                  <a:pt x="7351" y="12950"/>
                </a:lnTo>
                <a:lnTo>
                  <a:pt x="7422" y="12577"/>
                </a:lnTo>
                <a:lnTo>
                  <a:pt x="6977" y="12310"/>
                </a:lnTo>
                <a:lnTo>
                  <a:pt x="7196" y="11729"/>
                </a:lnTo>
                <a:lnTo>
                  <a:pt x="7222" y="11338"/>
                </a:lnTo>
                <a:lnTo>
                  <a:pt x="6995" y="11105"/>
                </a:lnTo>
                <a:lnTo>
                  <a:pt x="6416" y="10788"/>
                </a:lnTo>
                <a:lnTo>
                  <a:pt x="5819" y="10257"/>
                </a:lnTo>
                <a:lnTo>
                  <a:pt x="5251" y="10075"/>
                </a:lnTo>
                <a:lnTo>
                  <a:pt x="5020" y="9602"/>
                </a:lnTo>
                <a:lnTo>
                  <a:pt x="4927" y="9097"/>
                </a:lnTo>
                <a:lnTo>
                  <a:pt x="4629" y="8694"/>
                </a:lnTo>
                <a:lnTo>
                  <a:pt x="4703" y="8050"/>
                </a:lnTo>
                <a:lnTo>
                  <a:pt x="4456" y="7121"/>
                </a:lnTo>
                <a:lnTo>
                  <a:pt x="4480" y="6561"/>
                </a:lnTo>
                <a:lnTo>
                  <a:pt x="4237" y="6266"/>
                </a:lnTo>
                <a:lnTo>
                  <a:pt x="3165" y="5874"/>
                </a:lnTo>
                <a:lnTo>
                  <a:pt x="2943" y="5457"/>
                </a:lnTo>
                <a:lnTo>
                  <a:pt x="2889" y="5000"/>
                </a:lnTo>
                <a:lnTo>
                  <a:pt x="3059" y="4322"/>
                </a:lnTo>
                <a:lnTo>
                  <a:pt x="2779" y="3877"/>
                </a:lnTo>
                <a:lnTo>
                  <a:pt x="2818" y="3537"/>
                </a:lnTo>
                <a:lnTo>
                  <a:pt x="2278" y="3587"/>
                </a:lnTo>
                <a:lnTo>
                  <a:pt x="1173" y="3316"/>
                </a:lnTo>
                <a:lnTo>
                  <a:pt x="1372" y="2976"/>
                </a:lnTo>
                <a:lnTo>
                  <a:pt x="1527" y="2730"/>
                </a:lnTo>
                <a:lnTo>
                  <a:pt x="1244" y="2143"/>
                </a:lnTo>
                <a:lnTo>
                  <a:pt x="774" y="1941"/>
                </a:lnTo>
                <a:lnTo>
                  <a:pt x="0" y="126"/>
                </a:lnTo>
                <a:lnTo>
                  <a:pt x="302" y="0"/>
                </a:lnTo>
                <a:lnTo>
                  <a:pt x="511" y="253"/>
                </a:lnTo>
                <a:lnTo>
                  <a:pt x="765" y="710"/>
                </a:lnTo>
                <a:lnTo>
                  <a:pt x="1020" y="1128"/>
                </a:lnTo>
                <a:lnTo>
                  <a:pt x="1530" y="1618"/>
                </a:lnTo>
                <a:lnTo>
                  <a:pt x="1831" y="1750"/>
                </a:lnTo>
                <a:lnTo>
                  <a:pt x="1993" y="2058"/>
                </a:lnTo>
                <a:lnTo>
                  <a:pt x="2464" y="2105"/>
                </a:lnTo>
                <a:lnTo>
                  <a:pt x="2635" y="2337"/>
                </a:lnTo>
                <a:lnTo>
                  <a:pt x="2276" y="2824"/>
                </a:lnTo>
                <a:lnTo>
                  <a:pt x="2830" y="2655"/>
                </a:lnTo>
                <a:lnTo>
                  <a:pt x="3146" y="2847"/>
                </a:lnTo>
                <a:lnTo>
                  <a:pt x="3727" y="3008"/>
                </a:lnTo>
                <a:lnTo>
                  <a:pt x="3994" y="3378"/>
                </a:lnTo>
                <a:lnTo>
                  <a:pt x="3930" y="3670"/>
                </a:lnTo>
                <a:lnTo>
                  <a:pt x="3585" y="4081"/>
                </a:lnTo>
                <a:lnTo>
                  <a:pt x="3942" y="4156"/>
                </a:lnTo>
                <a:lnTo>
                  <a:pt x="4339" y="3933"/>
                </a:lnTo>
                <a:lnTo>
                  <a:pt x="4609" y="4001"/>
                </a:lnTo>
                <a:lnTo>
                  <a:pt x="4465" y="4339"/>
                </a:lnTo>
                <a:lnTo>
                  <a:pt x="4321" y="4780"/>
                </a:lnTo>
                <a:lnTo>
                  <a:pt x="4714" y="4626"/>
                </a:lnTo>
                <a:cubicBezTo>
                  <a:pt x="4748" y="4391"/>
                  <a:pt x="5036" y="4289"/>
                  <a:pt x="5215" y="4450"/>
                </a:cubicBezTo>
                <a:cubicBezTo>
                  <a:pt x="5359" y="4579"/>
                  <a:pt x="5331" y="4810"/>
                  <a:pt x="5160" y="4903"/>
                </a:cubicBezTo>
                <a:lnTo>
                  <a:pt x="5501" y="4785"/>
                </a:lnTo>
                <a:lnTo>
                  <a:pt x="5903" y="4670"/>
                </a:lnTo>
                <a:lnTo>
                  <a:pt x="6269" y="5157"/>
                </a:lnTo>
                <a:lnTo>
                  <a:pt x="6134" y="5503"/>
                </a:lnTo>
                <a:lnTo>
                  <a:pt x="5886" y="5820"/>
                </a:lnTo>
                <a:lnTo>
                  <a:pt x="6237" y="5868"/>
                </a:lnTo>
                <a:lnTo>
                  <a:pt x="6735" y="5940"/>
                </a:lnTo>
                <a:lnTo>
                  <a:pt x="7015" y="6201"/>
                </a:lnTo>
                <a:lnTo>
                  <a:pt x="7609" y="6271"/>
                </a:lnTo>
                <a:lnTo>
                  <a:pt x="7668" y="6664"/>
                </a:lnTo>
                <a:lnTo>
                  <a:pt x="7505" y="7140"/>
                </a:lnTo>
                <a:lnTo>
                  <a:pt x="7453" y="7412"/>
                </a:lnTo>
                <a:lnTo>
                  <a:pt x="6815" y="7629"/>
                </a:lnTo>
                <a:lnTo>
                  <a:pt x="7343" y="7812"/>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33" name="Shape 4633"/>
          <p:cNvSpPr/>
          <p:nvPr/>
        </p:nvSpPr>
        <p:spPr>
          <a:xfrm>
            <a:off x="5881871" y="5595797"/>
            <a:ext cx="560821" cy="604878"/>
          </a:xfrm>
          <a:custGeom>
            <a:avLst/>
            <a:gdLst/>
            <a:ahLst/>
            <a:cxnLst>
              <a:cxn ang="0">
                <a:pos x="wd2" y="hd2"/>
              </a:cxn>
              <a:cxn ang="5400000">
                <a:pos x="wd2" y="hd2"/>
              </a:cxn>
              <a:cxn ang="10800000">
                <a:pos x="wd2" y="hd2"/>
              </a:cxn>
              <a:cxn ang="16200000">
                <a:pos x="wd2" y="hd2"/>
              </a:cxn>
            </a:cxnLst>
            <a:rect l="0" t="0" r="r" b="b"/>
            <a:pathLst>
              <a:path w="21600" h="21600" extrusionOk="0">
                <a:moveTo>
                  <a:pt x="13531" y="6238"/>
                </a:moveTo>
                <a:lnTo>
                  <a:pt x="14123" y="7061"/>
                </a:lnTo>
                <a:lnTo>
                  <a:pt x="14043" y="7606"/>
                </a:lnTo>
                <a:lnTo>
                  <a:pt x="13398" y="8255"/>
                </a:lnTo>
                <a:lnTo>
                  <a:pt x="13801" y="8528"/>
                </a:lnTo>
                <a:lnTo>
                  <a:pt x="14293" y="8631"/>
                </a:lnTo>
                <a:lnTo>
                  <a:pt x="14560" y="9052"/>
                </a:lnTo>
                <a:lnTo>
                  <a:pt x="14435" y="9774"/>
                </a:lnTo>
                <a:lnTo>
                  <a:pt x="14814" y="10157"/>
                </a:lnTo>
                <a:lnTo>
                  <a:pt x="15328" y="9031"/>
                </a:lnTo>
                <a:lnTo>
                  <a:pt x="15795" y="8563"/>
                </a:lnTo>
                <a:lnTo>
                  <a:pt x="16359" y="7990"/>
                </a:lnTo>
                <a:lnTo>
                  <a:pt x="16693" y="8378"/>
                </a:lnTo>
                <a:lnTo>
                  <a:pt x="16559" y="9336"/>
                </a:lnTo>
                <a:lnTo>
                  <a:pt x="16170" y="10153"/>
                </a:lnTo>
                <a:lnTo>
                  <a:pt x="15385" y="10873"/>
                </a:lnTo>
                <a:lnTo>
                  <a:pt x="16010" y="11204"/>
                </a:lnTo>
                <a:lnTo>
                  <a:pt x="16883" y="11558"/>
                </a:lnTo>
                <a:lnTo>
                  <a:pt x="16873" y="12162"/>
                </a:lnTo>
                <a:lnTo>
                  <a:pt x="18354" y="13049"/>
                </a:lnTo>
                <a:lnTo>
                  <a:pt x="18100" y="12322"/>
                </a:lnTo>
                <a:lnTo>
                  <a:pt x="17686" y="10945"/>
                </a:lnTo>
                <a:lnTo>
                  <a:pt x="17869" y="10430"/>
                </a:lnTo>
                <a:lnTo>
                  <a:pt x="18447" y="9777"/>
                </a:lnTo>
                <a:lnTo>
                  <a:pt x="18969" y="10083"/>
                </a:lnTo>
                <a:lnTo>
                  <a:pt x="18975" y="10844"/>
                </a:lnTo>
                <a:lnTo>
                  <a:pt x="19045" y="11814"/>
                </a:lnTo>
                <a:lnTo>
                  <a:pt x="19293" y="12375"/>
                </a:lnTo>
                <a:lnTo>
                  <a:pt x="20028" y="12073"/>
                </a:lnTo>
                <a:lnTo>
                  <a:pt x="20647" y="11503"/>
                </a:lnTo>
                <a:lnTo>
                  <a:pt x="21129" y="11972"/>
                </a:lnTo>
                <a:lnTo>
                  <a:pt x="21461" y="12786"/>
                </a:lnTo>
                <a:lnTo>
                  <a:pt x="21389" y="13771"/>
                </a:lnTo>
                <a:lnTo>
                  <a:pt x="21553" y="14578"/>
                </a:lnTo>
                <a:lnTo>
                  <a:pt x="21600" y="15237"/>
                </a:lnTo>
                <a:lnTo>
                  <a:pt x="21252" y="15827"/>
                </a:lnTo>
                <a:lnTo>
                  <a:pt x="20270" y="16349"/>
                </a:lnTo>
                <a:lnTo>
                  <a:pt x="20182" y="15485"/>
                </a:lnTo>
                <a:lnTo>
                  <a:pt x="19936" y="14972"/>
                </a:lnTo>
                <a:lnTo>
                  <a:pt x="19135" y="15117"/>
                </a:lnTo>
                <a:lnTo>
                  <a:pt x="18981" y="16226"/>
                </a:lnTo>
                <a:lnTo>
                  <a:pt x="18375" y="16503"/>
                </a:lnTo>
                <a:lnTo>
                  <a:pt x="17873" y="15463"/>
                </a:lnTo>
                <a:lnTo>
                  <a:pt x="17361" y="14560"/>
                </a:lnTo>
                <a:lnTo>
                  <a:pt x="17895" y="13904"/>
                </a:lnTo>
                <a:lnTo>
                  <a:pt x="17615" y="13126"/>
                </a:lnTo>
                <a:lnTo>
                  <a:pt x="16928" y="12669"/>
                </a:lnTo>
                <a:lnTo>
                  <a:pt x="15975" y="12257"/>
                </a:lnTo>
                <a:lnTo>
                  <a:pt x="15373" y="13024"/>
                </a:lnTo>
                <a:lnTo>
                  <a:pt x="15533" y="13928"/>
                </a:lnTo>
                <a:lnTo>
                  <a:pt x="15293" y="14767"/>
                </a:lnTo>
                <a:lnTo>
                  <a:pt x="15078" y="16684"/>
                </a:lnTo>
                <a:lnTo>
                  <a:pt x="15281" y="17387"/>
                </a:lnTo>
                <a:lnTo>
                  <a:pt x="15146" y="18511"/>
                </a:lnTo>
                <a:lnTo>
                  <a:pt x="14301" y="19029"/>
                </a:lnTo>
                <a:lnTo>
                  <a:pt x="13053" y="19344"/>
                </a:lnTo>
                <a:lnTo>
                  <a:pt x="12797" y="18747"/>
                </a:lnTo>
                <a:lnTo>
                  <a:pt x="13713" y="17820"/>
                </a:lnTo>
                <a:lnTo>
                  <a:pt x="13844" y="17161"/>
                </a:lnTo>
                <a:lnTo>
                  <a:pt x="13969" y="16258"/>
                </a:lnTo>
                <a:lnTo>
                  <a:pt x="14379" y="15408"/>
                </a:lnTo>
                <a:lnTo>
                  <a:pt x="14283" y="14625"/>
                </a:lnTo>
                <a:lnTo>
                  <a:pt x="13551" y="14594"/>
                </a:lnTo>
                <a:lnTo>
                  <a:pt x="12928" y="15189"/>
                </a:lnTo>
                <a:lnTo>
                  <a:pt x="12699" y="15721"/>
                </a:lnTo>
                <a:lnTo>
                  <a:pt x="12588" y="16342"/>
                </a:lnTo>
                <a:lnTo>
                  <a:pt x="12220" y="16901"/>
                </a:lnTo>
                <a:lnTo>
                  <a:pt x="11334" y="16628"/>
                </a:lnTo>
                <a:lnTo>
                  <a:pt x="11738" y="15988"/>
                </a:lnTo>
                <a:lnTo>
                  <a:pt x="11269" y="15521"/>
                </a:lnTo>
                <a:lnTo>
                  <a:pt x="10586" y="15757"/>
                </a:lnTo>
                <a:lnTo>
                  <a:pt x="10293" y="16504"/>
                </a:lnTo>
                <a:lnTo>
                  <a:pt x="9802" y="17021"/>
                </a:lnTo>
                <a:lnTo>
                  <a:pt x="9277" y="17740"/>
                </a:lnTo>
                <a:lnTo>
                  <a:pt x="8423" y="18324"/>
                </a:lnTo>
                <a:lnTo>
                  <a:pt x="7414" y="18222"/>
                </a:lnTo>
                <a:lnTo>
                  <a:pt x="6152" y="18906"/>
                </a:lnTo>
                <a:lnTo>
                  <a:pt x="5128" y="19496"/>
                </a:lnTo>
                <a:lnTo>
                  <a:pt x="3962" y="19751"/>
                </a:lnTo>
                <a:lnTo>
                  <a:pt x="2819" y="20353"/>
                </a:lnTo>
                <a:lnTo>
                  <a:pt x="2003" y="21412"/>
                </a:lnTo>
                <a:lnTo>
                  <a:pt x="1384" y="21600"/>
                </a:lnTo>
                <a:lnTo>
                  <a:pt x="481" y="20743"/>
                </a:lnTo>
                <a:lnTo>
                  <a:pt x="616" y="19731"/>
                </a:lnTo>
                <a:lnTo>
                  <a:pt x="1286" y="18564"/>
                </a:lnTo>
                <a:lnTo>
                  <a:pt x="1536" y="17608"/>
                </a:lnTo>
                <a:lnTo>
                  <a:pt x="1919" y="17038"/>
                </a:lnTo>
                <a:lnTo>
                  <a:pt x="856" y="16451"/>
                </a:lnTo>
                <a:lnTo>
                  <a:pt x="604" y="15651"/>
                </a:lnTo>
                <a:lnTo>
                  <a:pt x="479" y="14765"/>
                </a:lnTo>
                <a:lnTo>
                  <a:pt x="909" y="14305"/>
                </a:lnTo>
                <a:lnTo>
                  <a:pt x="1610" y="14195"/>
                </a:lnTo>
                <a:lnTo>
                  <a:pt x="1985" y="13650"/>
                </a:lnTo>
                <a:lnTo>
                  <a:pt x="1433" y="13147"/>
                </a:lnTo>
                <a:lnTo>
                  <a:pt x="708" y="12926"/>
                </a:lnTo>
                <a:lnTo>
                  <a:pt x="538" y="12204"/>
                </a:lnTo>
                <a:lnTo>
                  <a:pt x="1073" y="12112"/>
                </a:lnTo>
                <a:lnTo>
                  <a:pt x="1784" y="11907"/>
                </a:lnTo>
                <a:lnTo>
                  <a:pt x="1005" y="11537"/>
                </a:lnTo>
                <a:lnTo>
                  <a:pt x="429" y="10752"/>
                </a:lnTo>
                <a:lnTo>
                  <a:pt x="380" y="9904"/>
                </a:lnTo>
                <a:lnTo>
                  <a:pt x="378" y="8992"/>
                </a:lnTo>
                <a:lnTo>
                  <a:pt x="153" y="7884"/>
                </a:lnTo>
                <a:lnTo>
                  <a:pt x="124" y="7117"/>
                </a:lnTo>
                <a:lnTo>
                  <a:pt x="175" y="6178"/>
                </a:lnTo>
                <a:lnTo>
                  <a:pt x="337" y="5237"/>
                </a:lnTo>
                <a:lnTo>
                  <a:pt x="0" y="4276"/>
                </a:lnTo>
                <a:lnTo>
                  <a:pt x="57" y="3332"/>
                </a:lnTo>
                <a:lnTo>
                  <a:pt x="500" y="2100"/>
                </a:lnTo>
                <a:lnTo>
                  <a:pt x="1084" y="1218"/>
                </a:lnTo>
                <a:lnTo>
                  <a:pt x="1709" y="862"/>
                </a:lnTo>
                <a:lnTo>
                  <a:pt x="2179" y="65"/>
                </a:lnTo>
                <a:lnTo>
                  <a:pt x="2889" y="0"/>
                </a:lnTo>
                <a:lnTo>
                  <a:pt x="2776" y="701"/>
                </a:lnTo>
                <a:lnTo>
                  <a:pt x="2353" y="1435"/>
                </a:lnTo>
                <a:lnTo>
                  <a:pt x="1956" y="1774"/>
                </a:lnTo>
                <a:lnTo>
                  <a:pt x="2690" y="2123"/>
                </a:lnTo>
                <a:lnTo>
                  <a:pt x="3161" y="2661"/>
                </a:lnTo>
                <a:lnTo>
                  <a:pt x="3237" y="3330"/>
                </a:lnTo>
                <a:lnTo>
                  <a:pt x="2825" y="3838"/>
                </a:lnTo>
                <a:lnTo>
                  <a:pt x="2847" y="4350"/>
                </a:lnTo>
                <a:lnTo>
                  <a:pt x="3095" y="5053"/>
                </a:lnTo>
                <a:lnTo>
                  <a:pt x="3026" y="5785"/>
                </a:lnTo>
                <a:lnTo>
                  <a:pt x="3032" y="6575"/>
                </a:lnTo>
                <a:lnTo>
                  <a:pt x="2929" y="7427"/>
                </a:lnTo>
                <a:lnTo>
                  <a:pt x="2962" y="8077"/>
                </a:lnTo>
                <a:lnTo>
                  <a:pt x="3460" y="8941"/>
                </a:lnTo>
                <a:lnTo>
                  <a:pt x="3595" y="9729"/>
                </a:lnTo>
                <a:lnTo>
                  <a:pt x="4370" y="9950"/>
                </a:lnTo>
                <a:lnTo>
                  <a:pt x="4187" y="8990"/>
                </a:lnTo>
                <a:lnTo>
                  <a:pt x="3974" y="8248"/>
                </a:lnTo>
                <a:lnTo>
                  <a:pt x="4011" y="7452"/>
                </a:lnTo>
                <a:lnTo>
                  <a:pt x="4251" y="6729"/>
                </a:lnTo>
                <a:lnTo>
                  <a:pt x="4931" y="6888"/>
                </a:lnTo>
                <a:lnTo>
                  <a:pt x="5706" y="6784"/>
                </a:lnTo>
                <a:lnTo>
                  <a:pt x="6462" y="6139"/>
                </a:lnTo>
                <a:lnTo>
                  <a:pt x="7183" y="6457"/>
                </a:lnTo>
                <a:lnTo>
                  <a:pt x="6745" y="7129"/>
                </a:lnTo>
                <a:lnTo>
                  <a:pt x="6042" y="7495"/>
                </a:lnTo>
                <a:lnTo>
                  <a:pt x="5675" y="8241"/>
                </a:lnTo>
                <a:lnTo>
                  <a:pt x="6365" y="8710"/>
                </a:lnTo>
                <a:lnTo>
                  <a:pt x="7542" y="8966"/>
                </a:lnTo>
                <a:lnTo>
                  <a:pt x="8423" y="8696"/>
                </a:lnTo>
                <a:lnTo>
                  <a:pt x="9175" y="9175"/>
                </a:lnTo>
                <a:lnTo>
                  <a:pt x="9720" y="8424"/>
                </a:lnTo>
                <a:lnTo>
                  <a:pt x="10236" y="7976"/>
                </a:lnTo>
                <a:lnTo>
                  <a:pt x="10115" y="6948"/>
                </a:lnTo>
                <a:lnTo>
                  <a:pt x="10177" y="6359"/>
                </a:lnTo>
                <a:lnTo>
                  <a:pt x="10898" y="6758"/>
                </a:lnTo>
                <a:lnTo>
                  <a:pt x="11832" y="6252"/>
                </a:lnTo>
                <a:lnTo>
                  <a:pt x="12373" y="5957"/>
                </a:lnTo>
                <a:lnTo>
                  <a:pt x="13531" y="623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34" name="Shape 4634"/>
          <p:cNvSpPr/>
          <p:nvPr/>
        </p:nvSpPr>
        <p:spPr>
          <a:xfrm>
            <a:off x="5401104" y="6088565"/>
            <a:ext cx="254086" cy="58760"/>
          </a:xfrm>
          <a:custGeom>
            <a:avLst/>
            <a:gdLst/>
            <a:ahLst/>
            <a:cxnLst>
              <a:cxn ang="0">
                <a:pos x="wd2" y="hd2"/>
              </a:cxn>
              <a:cxn ang="5400000">
                <a:pos x="wd2" y="hd2"/>
              </a:cxn>
              <a:cxn ang="10800000">
                <a:pos x="wd2" y="hd2"/>
              </a:cxn>
              <a:cxn ang="16200000">
                <a:pos x="wd2" y="hd2"/>
              </a:cxn>
            </a:cxnLst>
            <a:rect l="0" t="0" r="r" b="b"/>
            <a:pathLst>
              <a:path w="21600" h="21600" extrusionOk="0">
                <a:moveTo>
                  <a:pt x="7574" y="3134"/>
                </a:moveTo>
                <a:lnTo>
                  <a:pt x="11726" y="3646"/>
                </a:lnTo>
                <a:lnTo>
                  <a:pt x="16109" y="3152"/>
                </a:lnTo>
                <a:lnTo>
                  <a:pt x="19398" y="0"/>
                </a:lnTo>
                <a:lnTo>
                  <a:pt x="21600" y="8375"/>
                </a:lnTo>
                <a:cubicBezTo>
                  <a:pt x="21432" y="10991"/>
                  <a:pt x="21100" y="13355"/>
                  <a:pt x="20641" y="15207"/>
                </a:cubicBezTo>
                <a:cubicBezTo>
                  <a:pt x="19532" y="19684"/>
                  <a:pt x="17891" y="20657"/>
                  <a:pt x="16544" y="17637"/>
                </a:cubicBezTo>
                <a:lnTo>
                  <a:pt x="13640" y="21600"/>
                </a:lnTo>
                <a:lnTo>
                  <a:pt x="10456" y="21141"/>
                </a:lnTo>
                <a:lnTo>
                  <a:pt x="7223" y="18517"/>
                </a:lnTo>
                <a:lnTo>
                  <a:pt x="4476" y="13692"/>
                </a:lnTo>
                <a:lnTo>
                  <a:pt x="1823" y="14044"/>
                </a:lnTo>
                <a:lnTo>
                  <a:pt x="0" y="11035"/>
                </a:lnTo>
                <a:lnTo>
                  <a:pt x="1853" y="6297"/>
                </a:lnTo>
                <a:lnTo>
                  <a:pt x="5058" y="3815"/>
                </a:lnTo>
                <a:lnTo>
                  <a:pt x="7574" y="313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35" name="Shape 4635"/>
          <p:cNvSpPr/>
          <p:nvPr/>
        </p:nvSpPr>
        <p:spPr>
          <a:xfrm>
            <a:off x="5159284" y="6375605"/>
            <a:ext cx="483919" cy="437467"/>
          </a:xfrm>
          <a:custGeom>
            <a:avLst/>
            <a:gdLst/>
            <a:ahLst/>
            <a:cxnLst>
              <a:cxn ang="0">
                <a:pos x="wd2" y="hd2"/>
              </a:cxn>
              <a:cxn ang="5400000">
                <a:pos x="wd2" y="hd2"/>
              </a:cxn>
              <a:cxn ang="10800000">
                <a:pos x="wd2" y="hd2"/>
              </a:cxn>
              <a:cxn ang="16200000">
                <a:pos x="wd2" y="hd2"/>
              </a:cxn>
            </a:cxnLst>
            <a:rect l="0" t="0" r="r" b="b"/>
            <a:pathLst>
              <a:path w="21600" h="21600" extrusionOk="0">
                <a:moveTo>
                  <a:pt x="21600" y="9506"/>
                </a:moveTo>
                <a:lnTo>
                  <a:pt x="21199" y="8544"/>
                </a:lnTo>
                <a:lnTo>
                  <a:pt x="19937" y="8717"/>
                </a:lnTo>
                <a:lnTo>
                  <a:pt x="18735" y="8822"/>
                </a:lnTo>
                <a:lnTo>
                  <a:pt x="17850" y="7950"/>
                </a:lnTo>
                <a:lnTo>
                  <a:pt x="17178" y="7209"/>
                </a:lnTo>
                <a:lnTo>
                  <a:pt x="16566" y="6581"/>
                </a:lnTo>
                <a:lnTo>
                  <a:pt x="15972" y="5477"/>
                </a:lnTo>
                <a:lnTo>
                  <a:pt x="15751" y="4517"/>
                </a:lnTo>
                <a:lnTo>
                  <a:pt x="14925" y="4779"/>
                </a:lnTo>
                <a:lnTo>
                  <a:pt x="14757" y="3618"/>
                </a:lnTo>
                <a:lnTo>
                  <a:pt x="14784" y="2780"/>
                </a:lnTo>
                <a:lnTo>
                  <a:pt x="14425" y="868"/>
                </a:lnTo>
                <a:lnTo>
                  <a:pt x="13651" y="0"/>
                </a:lnTo>
                <a:lnTo>
                  <a:pt x="12515" y="649"/>
                </a:lnTo>
                <a:lnTo>
                  <a:pt x="11886" y="2015"/>
                </a:lnTo>
                <a:lnTo>
                  <a:pt x="10784" y="1549"/>
                </a:lnTo>
                <a:lnTo>
                  <a:pt x="9974" y="1123"/>
                </a:lnTo>
                <a:lnTo>
                  <a:pt x="8836" y="508"/>
                </a:lnTo>
                <a:lnTo>
                  <a:pt x="7944" y="608"/>
                </a:lnTo>
                <a:lnTo>
                  <a:pt x="7512" y="1338"/>
                </a:lnTo>
                <a:lnTo>
                  <a:pt x="6041" y="2783"/>
                </a:lnTo>
                <a:lnTo>
                  <a:pt x="5086" y="3318"/>
                </a:lnTo>
                <a:lnTo>
                  <a:pt x="4323" y="2862"/>
                </a:lnTo>
                <a:lnTo>
                  <a:pt x="2772" y="3252"/>
                </a:lnTo>
                <a:lnTo>
                  <a:pt x="1680" y="4855"/>
                </a:lnTo>
                <a:lnTo>
                  <a:pt x="1661" y="6698"/>
                </a:lnTo>
                <a:lnTo>
                  <a:pt x="902" y="8119"/>
                </a:lnTo>
                <a:lnTo>
                  <a:pt x="0" y="9101"/>
                </a:lnTo>
                <a:lnTo>
                  <a:pt x="511" y="9940"/>
                </a:lnTo>
                <a:lnTo>
                  <a:pt x="1415" y="9884"/>
                </a:lnTo>
                <a:lnTo>
                  <a:pt x="2274" y="8859"/>
                </a:lnTo>
                <a:lnTo>
                  <a:pt x="3276" y="8162"/>
                </a:lnTo>
                <a:lnTo>
                  <a:pt x="4817" y="8996"/>
                </a:lnTo>
                <a:lnTo>
                  <a:pt x="5413" y="10664"/>
                </a:lnTo>
                <a:lnTo>
                  <a:pt x="6045" y="12327"/>
                </a:lnTo>
                <a:lnTo>
                  <a:pt x="7031" y="14434"/>
                </a:lnTo>
                <a:lnTo>
                  <a:pt x="7244" y="16028"/>
                </a:lnTo>
                <a:lnTo>
                  <a:pt x="7513" y="17296"/>
                </a:lnTo>
                <a:lnTo>
                  <a:pt x="8246" y="17702"/>
                </a:lnTo>
                <a:lnTo>
                  <a:pt x="9552" y="17721"/>
                </a:lnTo>
                <a:lnTo>
                  <a:pt x="10042" y="18805"/>
                </a:lnTo>
                <a:lnTo>
                  <a:pt x="10312" y="19587"/>
                </a:lnTo>
                <a:lnTo>
                  <a:pt x="11414" y="19559"/>
                </a:lnTo>
                <a:lnTo>
                  <a:pt x="11808" y="20410"/>
                </a:lnTo>
                <a:lnTo>
                  <a:pt x="12288" y="21099"/>
                </a:lnTo>
                <a:lnTo>
                  <a:pt x="12998" y="21600"/>
                </a:lnTo>
                <a:lnTo>
                  <a:pt x="13110" y="20737"/>
                </a:lnTo>
                <a:lnTo>
                  <a:pt x="12328" y="19949"/>
                </a:lnTo>
                <a:lnTo>
                  <a:pt x="12594" y="18854"/>
                </a:lnTo>
                <a:lnTo>
                  <a:pt x="13863" y="19084"/>
                </a:lnTo>
                <a:lnTo>
                  <a:pt x="14546" y="18523"/>
                </a:lnTo>
                <a:lnTo>
                  <a:pt x="14888" y="17303"/>
                </a:lnTo>
                <a:lnTo>
                  <a:pt x="15921" y="16972"/>
                </a:lnTo>
                <a:lnTo>
                  <a:pt x="16710" y="16163"/>
                </a:lnTo>
                <a:lnTo>
                  <a:pt x="17425" y="15434"/>
                </a:lnTo>
                <a:lnTo>
                  <a:pt x="17968" y="14545"/>
                </a:lnTo>
                <a:lnTo>
                  <a:pt x="18671" y="13497"/>
                </a:lnTo>
                <a:lnTo>
                  <a:pt x="19362" y="12778"/>
                </a:lnTo>
                <a:lnTo>
                  <a:pt x="19457" y="11747"/>
                </a:lnTo>
                <a:lnTo>
                  <a:pt x="18980" y="10766"/>
                </a:lnTo>
                <a:lnTo>
                  <a:pt x="20207" y="10990"/>
                </a:lnTo>
                <a:lnTo>
                  <a:pt x="20913" y="10931"/>
                </a:lnTo>
                <a:lnTo>
                  <a:pt x="21600" y="950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36" name="Shape 4636"/>
          <p:cNvSpPr/>
          <p:nvPr/>
        </p:nvSpPr>
        <p:spPr>
          <a:xfrm>
            <a:off x="5568381" y="6433242"/>
            <a:ext cx="203602" cy="90152"/>
          </a:xfrm>
          <a:custGeom>
            <a:avLst/>
            <a:gdLst/>
            <a:ahLst/>
            <a:cxnLst>
              <a:cxn ang="0">
                <a:pos x="wd2" y="hd2"/>
              </a:cxn>
              <a:cxn ang="5400000">
                <a:pos x="wd2" y="hd2"/>
              </a:cxn>
              <a:cxn ang="10800000">
                <a:pos x="wd2" y="hd2"/>
              </a:cxn>
              <a:cxn ang="16200000">
                <a:pos x="wd2" y="hd2"/>
              </a:cxn>
            </a:cxnLst>
            <a:rect l="0" t="0" r="r" b="b"/>
            <a:pathLst>
              <a:path w="21600" h="21600" extrusionOk="0">
                <a:moveTo>
                  <a:pt x="18238" y="3398"/>
                </a:moveTo>
                <a:lnTo>
                  <a:pt x="16020" y="5488"/>
                </a:lnTo>
                <a:lnTo>
                  <a:pt x="14933" y="10777"/>
                </a:lnTo>
                <a:lnTo>
                  <a:pt x="12100" y="12109"/>
                </a:lnTo>
                <a:lnTo>
                  <a:pt x="9870" y="11351"/>
                </a:lnTo>
                <a:lnTo>
                  <a:pt x="7699" y="14208"/>
                </a:lnTo>
                <a:lnTo>
                  <a:pt x="5171" y="16251"/>
                </a:lnTo>
                <a:lnTo>
                  <a:pt x="4347" y="12797"/>
                </a:lnTo>
                <a:lnTo>
                  <a:pt x="2927" y="9825"/>
                </a:lnTo>
                <a:lnTo>
                  <a:pt x="1689" y="4820"/>
                </a:lnTo>
                <a:lnTo>
                  <a:pt x="93" y="6933"/>
                </a:lnTo>
                <a:lnTo>
                  <a:pt x="143" y="10101"/>
                </a:lnTo>
                <a:lnTo>
                  <a:pt x="0" y="15368"/>
                </a:lnTo>
                <a:lnTo>
                  <a:pt x="2946" y="15942"/>
                </a:lnTo>
                <a:lnTo>
                  <a:pt x="4521" y="21474"/>
                </a:lnTo>
                <a:lnTo>
                  <a:pt x="6914" y="20051"/>
                </a:lnTo>
                <a:lnTo>
                  <a:pt x="9042" y="19466"/>
                </a:lnTo>
                <a:lnTo>
                  <a:pt x="10582" y="21427"/>
                </a:lnTo>
                <a:lnTo>
                  <a:pt x="12784" y="18811"/>
                </a:lnTo>
                <a:lnTo>
                  <a:pt x="16018" y="20716"/>
                </a:lnTo>
                <a:lnTo>
                  <a:pt x="18123" y="21600"/>
                </a:lnTo>
                <a:lnTo>
                  <a:pt x="19923" y="18995"/>
                </a:lnTo>
                <a:lnTo>
                  <a:pt x="19686" y="13967"/>
                </a:lnTo>
                <a:lnTo>
                  <a:pt x="19274" y="9802"/>
                </a:lnTo>
                <a:lnTo>
                  <a:pt x="20878" y="6978"/>
                </a:lnTo>
                <a:lnTo>
                  <a:pt x="21600" y="3467"/>
                </a:lnTo>
                <a:lnTo>
                  <a:pt x="21041" y="0"/>
                </a:lnTo>
                <a:lnTo>
                  <a:pt x="18238" y="339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37" name="Shape 4637"/>
          <p:cNvSpPr/>
          <p:nvPr/>
        </p:nvSpPr>
        <p:spPr>
          <a:xfrm>
            <a:off x="5522060" y="6309989"/>
            <a:ext cx="446756" cy="616698"/>
          </a:xfrm>
          <a:custGeom>
            <a:avLst/>
            <a:gdLst/>
            <a:ahLst/>
            <a:cxnLst>
              <a:cxn ang="0">
                <a:pos x="wd2" y="hd2"/>
              </a:cxn>
              <a:cxn ang="5400000">
                <a:pos x="wd2" y="hd2"/>
              </a:cxn>
              <a:cxn ang="10800000">
                <a:pos x="wd2" y="hd2"/>
              </a:cxn>
              <a:cxn ang="16200000">
                <a:pos x="wd2" y="hd2"/>
              </a:cxn>
            </a:cxnLst>
            <a:rect l="0" t="0" r="r" b="b"/>
            <a:pathLst>
              <a:path w="21600" h="21600" extrusionOk="0">
                <a:moveTo>
                  <a:pt x="3408" y="14043"/>
                </a:moveTo>
                <a:lnTo>
                  <a:pt x="2747" y="15105"/>
                </a:lnTo>
                <a:lnTo>
                  <a:pt x="1864" y="16201"/>
                </a:lnTo>
                <a:lnTo>
                  <a:pt x="1263" y="16926"/>
                </a:lnTo>
                <a:lnTo>
                  <a:pt x="0" y="17342"/>
                </a:lnTo>
                <a:lnTo>
                  <a:pt x="177" y="18095"/>
                </a:lnTo>
                <a:lnTo>
                  <a:pt x="1197" y="17810"/>
                </a:lnTo>
                <a:lnTo>
                  <a:pt x="1642" y="18543"/>
                </a:lnTo>
                <a:lnTo>
                  <a:pt x="1257" y="19008"/>
                </a:lnTo>
                <a:lnTo>
                  <a:pt x="1200" y="19650"/>
                </a:lnTo>
                <a:lnTo>
                  <a:pt x="1786" y="20135"/>
                </a:lnTo>
                <a:lnTo>
                  <a:pt x="1915" y="21085"/>
                </a:lnTo>
                <a:lnTo>
                  <a:pt x="2874" y="21149"/>
                </a:lnTo>
                <a:lnTo>
                  <a:pt x="3515" y="20858"/>
                </a:lnTo>
                <a:lnTo>
                  <a:pt x="4405" y="21600"/>
                </a:lnTo>
                <a:lnTo>
                  <a:pt x="5442" y="21597"/>
                </a:lnTo>
                <a:lnTo>
                  <a:pt x="5907" y="20994"/>
                </a:lnTo>
                <a:lnTo>
                  <a:pt x="6146" y="20327"/>
                </a:lnTo>
                <a:lnTo>
                  <a:pt x="6874" y="19640"/>
                </a:lnTo>
                <a:lnTo>
                  <a:pt x="7335" y="18753"/>
                </a:lnTo>
                <a:lnTo>
                  <a:pt x="7623" y="18099"/>
                </a:lnTo>
                <a:lnTo>
                  <a:pt x="8004" y="16971"/>
                </a:lnTo>
                <a:lnTo>
                  <a:pt x="8196" y="16152"/>
                </a:lnTo>
                <a:lnTo>
                  <a:pt x="8037" y="15414"/>
                </a:lnTo>
                <a:lnTo>
                  <a:pt x="9050" y="15330"/>
                </a:lnTo>
                <a:lnTo>
                  <a:pt x="9691" y="14777"/>
                </a:lnTo>
                <a:lnTo>
                  <a:pt x="10745" y="14533"/>
                </a:lnTo>
                <a:lnTo>
                  <a:pt x="11551" y="13830"/>
                </a:lnTo>
                <a:lnTo>
                  <a:pt x="12047" y="13287"/>
                </a:lnTo>
                <a:lnTo>
                  <a:pt x="13012" y="12984"/>
                </a:lnTo>
                <a:lnTo>
                  <a:pt x="13673" y="12227"/>
                </a:lnTo>
                <a:lnTo>
                  <a:pt x="14413" y="11254"/>
                </a:lnTo>
                <a:lnTo>
                  <a:pt x="15329" y="10327"/>
                </a:lnTo>
                <a:lnTo>
                  <a:pt x="16415" y="9761"/>
                </a:lnTo>
                <a:lnTo>
                  <a:pt x="17500" y="9301"/>
                </a:lnTo>
                <a:lnTo>
                  <a:pt x="18403" y="8433"/>
                </a:lnTo>
                <a:lnTo>
                  <a:pt x="18575" y="7800"/>
                </a:lnTo>
                <a:lnTo>
                  <a:pt x="17654" y="7739"/>
                </a:lnTo>
                <a:lnTo>
                  <a:pt x="17196" y="7463"/>
                </a:lnTo>
                <a:lnTo>
                  <a:pt x="17521" y="6904"/>
                </a:lnTo>
                <a:lnTo>
                  <a:pt x="18624" y="6591"/>
                </a:lnTo>
                <a:lnTo>
                  <a:pt x="18346" y="6080"/>
                </a:lnTo>
                <a:lnTo>
                  <a:pt x="17590" y="6050"/>
                </a:lnTo>
                <a:lnTo>
                  <a:pt x="17819" y="5164"/>
                </a:lnTo>
                <a:lnTo>
                  <a:pt x="18045" y="4345"/>
                </a:lnTo>
                <a:cubicBezTo>
                  <a:pt x="18214" y="4287"/>
                  <a:pt x="18382" y="4230"/>
                  <a:pt x="18551" y="4172"/>
                </a:cubicBezTo>
                <a:cubicBezTo>
                  <a:pt x="18719" y="4114"/>
                  <a:pt x="18888" y="4057"/>
                  <a:pt x="19056" y="3999"/>
                </a:cubicBezTo>
                <a:lnTo>
                  <a:pt x="19316" y="4890"/>
                </a:lnTo>
                <a:lnTo>
                  <a:pt x="19761" y="5852"/>
                </a:lnTo>
                <a:lnTo>
                  <a:pt x="20111" y="6427"/>
                </a:lnTo>
                <a:lnTo>
                  <a:pt x="20772" y="5805"/>
                </a:lnTo>
                <a:lnTo>
                  <a:pt x="21199" y="4880"/>
                </a:lnTo>
                <a:lnTo>
                  <a:pt x="21600" y="3743"/>
                </a:lnTo>
                <a:lnTo>
                  <a:pt x="21515" y="3091"/>
                </a:lnTo>
                <a:lnTo>
                  <a:pt x="20407" y="2576"/>
                </a:lnTo>
                <a:lnTo>
                  <a:pt x="19442" y="3267"/>
                </a:lnTo>
                <a:lnTo>
                  <a:pt x="18349" y="2911"/>
                </a:lnTo>
                <a:lnTo>
                  <a:pt x="18140" y="1909"/>
                </a:lnTo>
                <a:lnTo>
                  <a:pt x="17590" y="765"/>
                </a:lnTo>
                <a:lnTo>
                  <a:pt x="16932" y="253"/>
                </a:lnTo>
                <a:lnTo>
                  <a:pt x="16034" y="0"/>
                </a:lnTo>
                <a:lnTo>
                  <a:pt x="15453" y="1123"/>
                </a:lnTo>
                <a:lnTo>
                  <a:pt x="15532" y="2061"/>
                </a:lnTo>
                <a:lnTo>
                  <a:pt x="15720" y="2925"/>
                </a:lnTo>
                <a:lnTo>
                  <a:pt x="15386" y="4089"/>
                </a:lnTo>
                <a:lnTo>
                  <a:pt x="15221" y="5232"/>
                </a:lnTo>
                <a:lnTo>
                  <a:pt x="15674" y="6426"/>
                </a:lnTo>
                <a:lnTo>
                  <a:pt x="16314" y="6914"/>
                </a:lnTo>
                <a:lnTo>
                  <a:pt x="16582" y="7624"/>
                </a:lnTo>
                <a:lnTo>
                  <a:pt x="15949" y="8022"/>
                </a:lnTo>
                <a:lnTo>
                  <a:pt x="14730" y="7881"/>
                </a:lnTo>
                <a:lnTo>
                  <a:pt x="14027" y="7315"/>
                </a:lnTo>
                <a:lnTo>
                  <a:pt x="13346" y="7941"/>
                </a:lnTo>
                <a:lnTo>
                  <a:pt x="12572" y="8751"/>
                </a:lnTo>
                <a:lnTo>
                  <a:pt x="11545" y="9010"/>
                </a:lnTo>
                <a:lnTo>
                  <a:pt x="11177" y="8265"/>
                </a:lnTo>
                <a:lnTo>
                  <a:pt x="10488" y="8441"/>
                </a:lnTo>
                <a:lnTo>
                  <a:pt x="9645" y="8854"/>
                </a:lnTo>
                <a:lnTo>
                  <a:pt x="8749" y="8980"/>
                </a:lnTo>
                <a:lnTo>
                  <a:pt x="8158" y="8792"/>
                </a:lnTo>
                <a:lnTo>
                  <a:pt x="7543" y="9156"/>
                </a:lnTo>
                <a:lnTo>
                  <a:pt x="6900" y="9065"/>
                </a:lnTo>
                <a:lnTo>
                  <a:pt x="5550" y="8986"/>
                </a:lnTo>
                <a:lnTo>
                  <a:pt x="4770" y="10062"/>
                </a:lnTo>
                <a:lnTo>
                  <a:pt x="4348" y="10672"/>
                </a:lnTo>
                <a:lnTo>
                  <a:pt x="4539" y="11234"/>
                </a:lnTo>
                <a:lnTo>
                  <a:pt x="3980" y="12214"/>
                </a:lnTo>
                <a:lnTo>
                  <a:pt x="4495" y="12726"/>
                </a:lnTo>
                <a:lnTo>
                  <a:pt x="5501" y="12191"/>
                </a:lnTo>
                <a:lnTo>
                  <a:pt x="6182" y="11755"/>
                </a:lnTo>
                <a:lnTo>
                  <a:pt x="7293" y="11394"/>
                </a:lnTo>
                <a:lnTo>
                  <a:pt x="8199" y="11219"/>
                </a:lnTo>
                <a:lnTo>
                  <a:pt x="9099" y="10879"/>
                </a:lnTo>
                <a:lnTo>
                  <a:pt x="9822" y="11290"/>
                </a:lnTo>
                <a:lnTo>
                  <a:pt x="9369" y="11604"/>
                </a:lnTo>
                <a:lnTo>
                  <a:pt x="8261" y="11877"/>
                </a:lnTo>
                <a:lnTo>
                  <a:pt x="7196" y="12080"/>
                </a:lnTo>
                <a:lnTo>
                  <a:pt x="6743" y="12439"/>
                </a:lnTo>
                <a:lnTo>
                  <a:pt x="6980" y="13258"/>
                </a:lnTo>
                <a:lnTo>
                  <a:pt x="6383" y="13300"/>
                </a:lnTo>
                <a:lnTo>
                  <a:pt x="5835" y="12905"/>
                </a:lnTo>
                <a:lnTo>
                  <a:pt x="4081" y="13313"/>
                </a:lnTo>
                <a:lnTo>
                  <a:pt x="3408" y="1404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639" name="Shape 4639"/>
          <p:cNvSpPr>
            <a:spLocks noGrp="1"/>
          </p:cNvSpPr>
          <p:nvPr>
            <p:ph type="body" idx="1"/>
          </p:nvPr>
        </p:nvSpPr>
        <p:spPr>
          <a:xfrm>
            <a:off x="7311259" y="3211668"/>
            <a:ext cx="5045704" cy="901556"/>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amet, consectetur adipiscing elit aliqua.</a:t>
            </a:r>
          </a:p>
        </p:txBody>
      </p:sp>
      <p:sp>
        <p:nvSpPr>
          <p:cNvPr id="4640" name="Shape 4640"/>
          <p:cNvSpPr/>
          <p:nvPr/>
        </p:nvSpPr>
        <p:spPr>
          <a:xfrm>
            <a:off x="7297873" y="2802049"/>
            <a:ext cx="4121015"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641" name="Shape 4641"/>
          <p:cNvSpPr/>
          <p:nvPr/>
        </p:nvSpPr>
        <p:spPr>
          <a:xfrm>
            <a:off x="6845532" y="287550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642" name="Shape 4642"/>
          <p:cNvSpPr/>
          <p:nvPr/>
        </p:nvSpPr>
        <p:spPr>
          <a:xfrm>
            <a:off x="6936485" y="2969942"/>
            <a:ext cx="181228"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4643" name="Shape 4643"/>
          <p:cNvSpPr/>
          <p:nvPr/>
        </p:nvSpPr>
        <p:spPr>
          <a:xfrm>
            <a:off x="7311259" y="4722968"/>
            <a:ext cx="5045704"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amet, consectetur adipiscing elit aliqua.</a:t>
            </a:r>
          </a:p>
        </p:txBody>
      </p:sp>
      <p:sp>
        <p:nvSpPr>
          <p:cNvPr id="4644" name="Shape 4644"/>
          <p:cNvSpPr/>
          <p:nvPr/>
        </p:nvSpPr>
        <p:spPr>
          <a:xfrm>
            <a:off x="7297873" y="4313349"/>
            <a:ext cx="4121015"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645" name="Shape 4645"/>
          <p:cNvSpPr/>
          <p:nvPr/>
        </p:nvSpPr>
        <p:spPr>
          <a:xfrm>
            <a:off x="6845532" y="438680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646" name="Shape 4646"/>
          <p:cNvSpPr/>
          <p:nvPr/>
        </p:nvSpPr>
        <p:spPr>
          <a:xfrm>
            <a:off x="6936485" y="4481242"/>
            <a:ext cx="181228"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4647" name="Shape 4647"/>
          <p:cNvSpPr/>
          <p:nvPr/>
        </p:nvSpPr>
        <p:spPr>
          <a:xfrm>
            <a:off x="7311259" y="6234268"/>
            <a:ext cx="5045704" cy="901556"/>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p>
            <a:pPr lvl="0" algn="l">
              <a:defRPr sz="1800">
                <a:solidFill>
                  <a:srgbClr val="000000"/>
                </a:solidFill>
              </a:defRPr>
            </a:pPr>
            <a:r>
              <a:rPr sz="1600">
                <a:solidFill>
                  <a:srgbClr val="8E8E8E"/>
                </a:solidFill>
              </a:rPr>
              <a:t>Lorem ipsum dolor sit amet, consectetur adipiscing elit, sed do eiusmod tempor incididunt ut labore et dolore magna amet, consectetur adipiscing elit aliqua.</a:t>
            </a:r>
          </a:p>
        </p:txBody>
      </p:sp>
      <p:sp>
        <p:nvSpPr>
          <p:cNvPr id="4648" name="Shape 4648"/>
          <p:cNvSpPr/>
          <p:nvPr/>
        </p:nvSpPr>
        <p:spPr>
          <a:xfrm>
            <a:off x="7297873" y="5824649"/>
            <a:ext cx="4121015"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649" name="Shape 4649"/>
          <p:cNvSpPr/>
          <p:nvPr/>
        </p:nvSpPr>
        <p:spPr>
          <a:xfrm>
            <a:off x="6845532" y="5898103"/>
            <a:ext cx="363133" cy="367007"/>
          </a:xfrm>
          <a:prstGeom prst="rect">
            <a:avLst/>
          </a:prstGeom>
          <a:solidFill>
            <a:schemeClr val="accent3"/>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650" name="Shape 4650"/>
          <p:cNvSpPr/>
          <p:nvPr/>
        </p:nvSpPr>
        <p:spPr>
          <a:xfrm>
            <a:off x="6936485" y="5992542"/>
            <a:ext cx="181228" cy="178130"/>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2" name="Shape 4652"/>
          <p:cNvSpPr>
            <a:spLocks noGrp="1"/>
          </p:cNvSpPr>
          <p:nvPr>
            <p:ph type="title"/>
          </p:nvPr>
        </p:nvSpPr>
        <p:spPr>
          <a:xfrm>
            <a:off x="1896031" y="6655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653" name="Shape 4653"/>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97</a:t>
            </a:fld>
            <a:endParaRPr sz="2600">
              <a:solidFill>
                <a:srgbClr val="3F454D"/>
              </a:solidFill>
            </a:endParaRPr>
          </a:p>
        </p:txBody>
      </p:sp>
      <p:grpSp>
        <p:nvGrpSpPr>
          <p:cNvPr id="4717" name="Group 4717"/>
          <p:cNvGrpSpPr/>
          <p:nvPr/>
        </p:nvGrpSpPr>
        <p:grpSpPr>
          <a:xfrm>
            <a:off x="6635104" y="2363794"/>
            <a:ext cx="6444448" cy="5076140"/>
            <a:chOff x="0" y="0"/>
            <a:chExt cx="6444447" cy="5076138"/>
          </a:xfrm>
        </p:grpSpPr>
        <p:sp>
          <p:nvSpPr>
            <p:cNvPr id="4654" name="Shape 4654"/>
            <p:cNvSpPr/>
            <p:nvPr/>
          </p:nvSpPr>
          <p:spPr>
            <a:xfrm>
              <a:off x="3442289" y="3360386"/>
              <a:ext cx="839076" cy="552268"/>
            </a:xfrm>
            <a:custGeom>
              <a:avLst/>
              <a:gdLst/>
              <a:ahLst/>
              <a:cxnLst>
                <a:cxn ang="0">
                  <a:pos x="wd2" y="hd2"/>
                </a:cxn>
                <a:cxn ang="5400000">
                  <a:pos x="wd2" y="hd2"/>
                </a:cxn>
                <a:cxn ang="10800000">
                  <a:pos x="wd2" y="hd2"/>
                </a:cxn>
                <a:cxn ang="16200000">
                  <a:pos x="wd2" y="hd2"/>
                </a:cxn>
              </a:cxnLst>
              <a:rect l="0" t="0" r="r" b="b"/>
              <a:pathLst>
                <a:path w="21600" h="21600" extrusionOk="0">
                  <a:moveTo>
                    <a:pt x="0" y="6029"/>
                  </a:moveTo>
                  <a:lnTo>
                    <a:pt x="91" y="6541"/>
                  </a:lnTo>
                  <a:lnTo>
                    <a:pt x="516" y="6923"/>
                  </a:lnTo>
                  <a:lnTo>
                    <a:pt x="476" y="7264"/>
                  </a:lnTo>
                  <a:lnTo>
                    <a:pt x="457" y="7675"/>
                  </a:lnTo>
                  <a:lnTo>
                    <a:pt x="529" y="8087"/>
                  </a:lnTo>
                  <a:lnTo>
                    <a:pt x="758" y="8168"/>
                  </a:lnTo>
                  <a:lnTo>
                    <a:pt x="699" y="8429"/>
                  </a:lnTo>
                  <a:lnTo>
                    <a:pt x="843" y="8703"/>
                  </a:lnTo>
                  <a:lnTo>
                    <a:pt x="1006" y="8978"/>
                  </a:lnTo>
                  <a:lnTo>
                    <a:pt x="1095" y="9408"/>
                  </a:lnTo>
                  <a:lnTo>
                    <a:pt x="1131" y="9901"/>
                  </a:lnTo>
                  <a:lnTo>
                    <a:pt x="1353" y="10193"/>
                  </a:lnTo>
                  <a:lnTo>
                    <a:pt x="1534" y="9864"/>
                  </a:lnTo>
                  <a:lnTo>
                    <a:pt x="1660" y="9398"/>
                  </a:lnTo>
                  <a:lnTo>
                    <a:pt x="1751" y="8895"/>
                  </a:lnTo>
                  <a:lnTo>
                    <a:pt x="1997" y="8878"/>
                  </a:lnTo>
                  <a:lnTo>
                    <a:pt x="2070" y="8467"/>
                  </a:lnTo>
                  <a:lnTo>
                    <a:pt x="2070" y="8010"/>
                  </a:lnTo>
                  <a:lnTo>
                    <a:pt x="2304" y="7817"/>
                  </a:lnTo>
                  <a:cubicBezTo>
                    <a:pt x="2329" y="7912"/>
                    <a:pt x="2353" y="8007"/>
                    <a:pt x="2377" y="8102"/>
                  </a:cubicBezTo>
                  <a:cubicBezTo>
                    <a:pt x="2401" y="8196"/>
                    <a:pt x="2425" y="8291"/>
                    <a:pt x="2449" y="8386"/>
                  </a:cubicBezTo>
                  <a:lnTo>
                    <a:pt x="2401" y="8889"/>
                  </a:lnTo>
                  <a:lnTo>
                    <a:pt x="2293" y="9274"/>
                  </a:lnTo>
                  <a:lnTo>
                    <a:pt x="2498" y="9668"/>
                  </a:lnTo>
                  <a:lnTo>
                    <a:pt x="2673" y="9933"/>
                  </a:lnTo>
                  <a:lnTo>
                    <a:pt x="2565" y="10755"/>
                  </a:lnTo>
                  <a:lnTo>
                    <a:pt x="2620" y="11249"/>
                  </a:lnTo>
                  <a:lnTo>
                    <a:pt x="2849" y="11059"/>
                  </a:lnTo>
                  <a:cubicBezTo>
                    <a:pt x="2879" y="10931"/>
                    <a:pt x="2903" y="10799"/>
                    <a:pt x="2921" y="10666"/>
                  </a:cubicBezTo>
                  <a:cubicBezTo>
                    <a:pt x="2952" y="10437"/>
                    <a:pt x="2964" y="10204"/>
                    <a:pt x="2957" y="9970"/>
                  </a:cubicBezTo>
                  <a:lnTo>
                    <a:pt x="2886" y="9568"/>
                  </a:lnTo>
                  <a:lnTo>
                    <a:pt x="2777" y="9220"/>
                  </a:lnTo>
                  <a:lnTo>
                    <a:pt x="2777" y="8810"/>
                  </a:lnTo>
                  <a:lnTo>
                    <a:pt x="2657" y="8563"/>
                  </a:lnTo>
                  <a:lnTo>
                    <a:pt x="2287" y="7482"/>
                  </a:lnTo>
                  <a:lnTo>
                    <a:pt x="2216" y="7208"/>
                  </a:lnTo>
                  <a:lnTo>
                    <a:pt x="2288" y="6833"/>
                  </a:lnTo>
                  <a:lnTo>
                    <a:pt x="2541" y="6586"/>
                  </a:lnTo>
                  <a:lnTo>
                    <a:pt x="2861" y="7081"/>
                  </a:lnTo>
                  <a:lnTo>
                    <a:pt x="3161" y="7154"/>
                  </a:lnTo>
                  <a:cubicBezTo>
                    <a:pt x="3140" y="7216"/>
                    <a:pt x="3119" y="7278"/>
                    <a:pt x="3098" y="7341"/>
                  </a:cubicBezTo>
                  <a:cubicBezTo>
                    <a:pt x="3077" y="7403"/>
                    <a:pt x="3055" y="7465"/>
                    <a:pt x="3034" y="7528"/>
                  </a:cubicBezTo>
                  <a:lnTo>
                    <a:pt x="2896" y="7656"/>
                  </a:lnTo>
                  <a:lnTo>
                    <a:pt x="2806" y="8122"/>
                  </a:lnTo>
                  <a:lnTo>
                    <a:pt x="2967" y="8331"/>
                  </a:lnTo>
                  <a:lnTo>
                    <a:pt x="3226" y="8540"/>
                  </a:lnTo>
                  <a:lnTo>
                    <a:pt x="3509" y="8788"/>
                  </a:lnTo>
                  <a:lnTo>
                    <a:pt x="3750" y="8624"/>
                  </a:lnTo>
                  <a:lnTo>
                    <a:pt x="3389" y="8029"/>
                  </a:lnTo>
                  <a:lnTo>
                    <a:pt x="3316" y="7454"/>
                  </a:lnTo>
                  <a:lnTo>
                    <a:pt x="3768" y="7757"/>
                  </a:lnTo>
                  <a:lnTo>
                    <a:pt x="4105" y="8178"/>
                  </a:lnTo>
                  <a:lnTo>
                    <a:pt x="4052" y="8718"/>
                  </a:lnTo>
                  <a:lnTo>
                    <a:pt x="3997" y="9277"/>
                  </a:lnTo>
                  <a:lnTo>
                    <a:pt x="4070" y="9690"/>
                  </a:lnTo>
                  <a:lnTo>
                    <a:pt x="4034" y="10073"/>
                  </a:lnTo>
                  <a:lnTo>
                    <a:pt x="3752" y="9627"/>
                  </a:lnTo>
                  <a:lnTo>
                    <a:pt x="3426" y="9462"/>
                  </a:lnTo>
                  <a:lnTo>
                    <a:pt x="3373" y="9708"/>
                  </a:lnTo>
                  <a:lnTo>
                    <a:pt x="3699" y="10036"/>
                  </a:lnTo>
                  <a:lnTo>
                    <a:pt x="4271" y="10447"/>
                  </a:lnTo>
                  <a:lnTo>
                    <a:pt x="4379" y="10722"/>
                  </a:lnTo>
                  <a:lnTo>
                    <a:pt x="4415" y="11215"/>
                  </a:lnTo>
                  <a:lnTo>
                    <a:pt x="4041" y="10656"/>
                  </a:lnTo>
                  <a:lnTo>
                    <a:pt x="4137" y="11279"/>
                  </a:lnTo>
                  <a:lnTo>
                    <a:pt x="4451" y="11754"/>
                  </a:lnTo>
                  <a:lnTo>
                    <a:pt x="4623" y="11934"/>
                  </a:lnTo>
                  <a:lnTo>
                    <a:pt x="4858" y="12072"/>
                  </a:lnTo>
                  <a:lnTo>
                    <a:pt x="4972" y="12392"/>
                  </a:lnTo>
                  <a:cubicBezTo>
                    <a:pt x="5010" y="12355"/>
                    <a:pt x="5047" y="12318"/>
                    <a:pt x="5084" y="12282"/>
                  </a:cubicBezTo>
                  <a:cubicBezTo>
                    <a:pt x="5121" y="12245"/>
                    <a:pt x="5159" y="12208"/>
                    <a:pt x="5196" y="12172"/>
                  </a:cubicBezTo>
                  <a:lnTo>
                    <a:pt x="5148" y="12600"/>
                  </a:lnTo>
                  <a:lnTo>
                    <a:pt x="4957" y="12738"/>
                  </a:lnTo>
                  <a:lnTo>
                    <a:pt x="5028" y="13112"/>
                  </a:lnTo>
                  <a:lnTo>
                    <a:pt x="5342" y="13670"/>
                  </a:lnTo>
                  <a:lnTo>
                    <a:pt x="5571" y="14046"/>
                  </a:lnTo>
                  <a:lnTo>
                    <a:pt x="4751" y="13393"/>
                  </a:lnTo>
                  <a:lnTo>
                    <a:pt x="4848" y="13756"/>
                  </a:lnTo>
                  <a:lnTo>
                    <a:pt x="5414" y="14452"/>
                  </a:lnTo>
                  <a:lnTo>
                    <a:pt x="5739" y="14807"/>
                  </a:lnTo>
                  <a:lnTo>
                    <a:pt x="5813" y="14527"/>
                  </a:lnTo>
                  <a:lnTo>
                    <a:pt x="6251" y="14967"/>
                  </a:lnTo>
                  <a:lnTo>
                    <a:pt x="6595" y="15412"/>
                  </a:lnTo>
                  <a:lnTo>
                    <a:pt x="6905" y="15494"/>
                  </a:lnTo>
                  <a:lnTo>
                    <a:pt x="6978" y="15832"/>
                  </a:lnTo>
                  <a:lnTo>
                    <a:pt x="7368" y="16132"/>
                  </a:lnTo>
                  <a:lnTo>
                    <a:pt x="7313" y="16499"/>
                  </a:lnTo>
                  <a:lnTo>
                    <a:pt x="7422" y="16800"/>
                  </a:lnTo>
                  <a:lnTo>
                    <a:pt x="7753" y="16983"/>
                  </a:lnTo>
                  <a:lnTo>
                    <a:pt x="7874" y="16756"/>
                  </a:lnTo>
                  <a:lnTo>
                    <a:pt x="7964" y="16409"/>
                  </a:lnTo>
                  <a:lnTo>
                    <a:pt x="8259" y="16518"/>
                  </a:lnTo>
                  <a:lnTo>
                    <a:pt x="8687" y="16354"/>
                  </a:lnTo>
                  <a:lnTo>
                    <a:pt x="9047" y="16546"/>
                  </a:lnTo>
                  <a:lnTo>
                    <a:pt x="9353" y="16891"/>
                  </a:lnTo>
                  <a:lnTo>
                    <a:pt x="9353" y="17191"/>
                  </a:lnTo>
                  <a:lnTo>
                    <a:pt x="8951" y="17237"/>
                  </a:lnTo>
                  <a:lnTo>
                    <a:pt x="8740" y="17319"/>
                  </a:lnTo>
                  <a:lnTo>
                    <a:pt x="8686" y="17620"/>
                  </a:lnTo>
                  <a:lnTo>
                    <a:pt x="9119" y="17775"/>
                  </a:lnTo>
                  <a:lnTo>
                    <a:pt x="9448" y="17857"/>
                  </a:lnTo>
                  <a:lnTo>
                    <a:pt x="9364" y="18182"/>
                  </a:lnTo>
                  <a:lnTo>
                    <a:pt x="8907" y="18072"/>
                  </a:lnTo>
                  <a:lnTo>
                    <a:pt x="8788" y="18272"/>
                  </a:lnTo>
                  <a:lnTo>
                    <a:pt x="8945" y="18481"/>
                  </a:lnTo>
                  <a:lnTo>
                    <a:pt x="9360" y="18509"/>
                  </a:lnTo>
                  <a:lnTo>
                    <a:pt x="9776" y="18564"/>
                  </a:lnTo>
                  <a:lnTo>
                    <a:pt x="10180" y="18481"/>
                  </a:lnTo>
                  <a:lnTo>
                    <a:pt x="10668" y="18454"/>
                  </a:lnTo>
                  <a:lnTo>
                    <a:pt x="10222" y="18227"/>
                  </a:lnTo>
                  <a:lnTo>
                    <a:pt x="9825" y="18181"/>
                  </a:lnTo>
                  <a:lnTo>
                    <a:pt x="9632" y="18181"/>
                  </a:lnTo>
                  <a:lnTo>
                    <a:pt x="9687" y="17823"/>
                  </a:lnTo>
                  <a:lnTo>
                    <a:pt x="9940" y="17632"/>
                  </a:lnTo>
                  <a:lnTo>
                    <a:pt x="9887" y="17222"/>
                  </a:lnTo>
                  <a:lnTo>
                    <a:pt x="9580" y="17222"/>
                  </a:lnTo>
                  <a:lnTo>
                    <a:pt x="9580" y="16902"/>
                  </a:lnTo>
                  <a:lnTo>
                    <a:pt x="9857" y="16875"/>
                  </a:lnTo>
                  <a:lnTo>
                    <a:pt x="10110" y="17067"/>
                  </a:lnTo>
                  <a:lnTo>
                    <a:pt x="10291" y="17452"/>
                  </a:lnTo>
                  <a:lnTo>
                    <a:pt x="10525" y="17752"/>
                  </a:lnTo>
                  <a:lnTo>
                    <a:pt x="10796" y="18046"/>
                  </a:lnTo>
                  <a:lnTo>
                    <a:pt x="11152" y="18339"/>
                  </a:lnTo>
                  <a:lnTo>
                    <a:pt x="11707" y="18715"/>
                  </a:lnTo>
                  <a:lnTo>
                    <a:pt x="12015" y="19144"/>
                  </a:lnTo>
                  <a:cubicBezTo>
                    <a:pt x="12082" y="19180"/>
                    <a:pt x="12146" y="19231"/>
                    <a:pt x="12204" y="19295"/>
                  </a:cubicBezTo>
                  <a:cubicBezTo>
                    <a:pt x="12280" y="19380"/>
                    <a:pt x="12344" y="19486"/>
                    <a:pt x="12393" y="19609"/>
                  </a:cubicBezTo>
                  <a:lnTo>
                    <a:pt x="13188" y="20369"/>
                  </a:lnTo>
                  <a:lnTo>
                    <a:pt x="13820" y="21026"/>
                  </a:lnTo>
                  <a:lnTo>
                    <a:pt x="14089" y="21208"/>
                  </a:lnTo>
                  <a:lnTo>
                    <a:pt x="14596" y="21600"/>
                  </a:lnTo>
                  <a:lnTo>
                    <a:pt x="14801" y="21254"/>
                  </a:lnTo>
                  <a:lnTo>
                    <a:pt x="14622" y="21036"/>
                  </a:lnTo>
                  <a:lnTo>
                    <a:pt x="14436" y="20853"/>
                  </a:lnTo>
                  <a:lnTo>
                    <a:pt x="14250" y="20934"/>
                  </a:lnTo>
                  <a:lnTo>
                    <a:pt x="14003" y="20852"/>
                  </a:lnTo>
                  <a:lnTo>
                    <a:pt x="13787" y="20660"/>
                  </a:lnTo>
                  <a:lnTo>
                    <a:pt x="13468" y="20232"/>
                  </a:lnTo>
                  <a:lnTo>
                    <a:pt x="13022" y="19720"/>
                  </a:lnTo>
                  <a:lnTo>
                    <a:pt x="12811" y="19426"/>
                  </a:lnTo>
                  <a:lnTo>
                    <a:pt x="12510" y="19234"/>
                  </a:lnTo>
                  <a:lnTo>
                    <a:pt x="12252" y="18768"/>
                  </a:lnTo>
                  <a:lnTo>
                    <a:pt x="12143" y="18329"/>
                  </a:lnTo>
                  <a:lnTo>
                    <a:pt x="11746" y="18055"/>
                  </a:lnTo>
                  <a:lnTo>
                    <a:pt x="11295" y="17651"/>
                  </a:lnTo>
                  <a:lnTo>
                    <a:pt x="10969" y="17157"/>
                  </a:lnTo>
                  <a:cubicBezTo>
                    <a:pt x="10995" y="16935"/>
                    <a:pt x="10983" y="16708"/>
                    <a:pt x="10933" y="16497"/>
                  </a:cubicBezTo>
                  <a:cubicBezTo>
                    <a:pt x="10874" y="16242"/>
                    <a:pt x="10764" y="16021"/>
                    <a:pt x="10620" y="15865"/>
                  </a:cubicBezTo>
                  <a:lnTo>
                    <a:pt x="10043" y="15480"/>
                  </a:lnTo>
                  <a:lnTo>
                    <a:pt x="9573" y="14930"/>
                  </a:lnTo>
                  <a:lnTo>
                    <a:pt x="9231" y="14659"/>
                  </a:lnTo>
                  <a:lnTo>
                    <a:pt x="9090" y="14130"/>
                  </a:lnTo>
                  <a:lnTo>
                    <a:pt x="8801" y="13773"/>
                  </a:lnTo>
                  <a:lnTo>
                    <a:pt x="9143" y="13526"/>
                  </a:lnTo>
                  <a:lnTo>
                    <a:pt x="8950" y="13260"/>
                  </a:lnTo>
                  <a:lnTo>
                    <a:pt x="8685" y="12930"/>
                  </a:lnTo>
                  <a:lnTo>
                    <a:pt x="8474" y="12528"/>
                  </a:lnTo>
                  <a:lnTo>
                    <a:pt x="8474" y="12042"/>
                  </a:lnTo>
                  <a:lnTo>
                    <a:pt x="8409" y="11823"/>
                  </a:lnTo>
                  <a:lnTo>
                    <a:pt x="8325" y="11494"/>
                  </a:lnTo>
                  <a:lnTo>
                    <a:pt x="8132" y="11421"/>
                  </a:lnTo>
                  <a:lnTo>
                    <a:pt x="8097" y="11092"/>
                  </a:lnTo>
                  <a:lnTo>
                    <a:pt x="7934" y="10708"/>
                  </a:lnTo>
                  <a:lnTo>
                    <a:pt x="7797" y="10573"/>
                  </a:lnTo>
                  <a:lnTo>
                    <a:pt x="7888" y="10162"/>
                  </a:lnTo>
                  <a:lnTo>
                    <a:pt x="7659" y="10025"/>
                  </a:lnTo>
                  <a:lnTo>
                    <a:pt x="7478" y="9834"/>
                  </a:lnTo>
                  <a:lnTo>
                    <a:pt x="7261" y="9696"/>
                  </a:lnTo>
                  <a:lnTo>
                    <a:pt x="7021" y="9459"/>
                  </a:lnTo>
                  <a:lnTo>
                    <a:pt x="7051" y="8509"/>
                  </a:lnTo>
                  <a:lnTo>
                    <a:pt x="7087" y="7492"/>
                  </a:lnTo>
                  <a:lnTo>
                    <a:pt x="7371" y="7191"/>
                  </a:lnTo>
                  <a:lnTo>
                    <a:pt x="7840" y="7767"/>
                  </a:lnTo>
                  <a:lnTo>
                    <a:pt x="8293" y="8398"/>
                  </a:lnTo>
                  <a:lnTo>
                    <a:pt x="8648" y="8288"/>
                  </a:lnTo>
                  <a:lnTo>
                    <a:pt x="8684" y="7573"/>
                  </a:lnTo>
                  <a:lnTo>
                    <a:pt x="8810" y="7116"/>
                  </a:lnTo>
                  <a:lnTo>
                    <a:pt x="8949" y="6740"/>
                  </a:lnTo>
                  <a:lnTo>
                    <a:pt x="9382" y="6604"/>
                  </a:lnTo>
                  <a:lnTo>
                    <a:pt x="9737" y="6584"/>
                  </a:lnTo>
                  <a:lnTo>
                    <a:pt x="10342" y="7029"/>
                  </a:lnTo>
                  <a:lnTo>
                    <a:pt x="10662" y="7322"/>
                  </a:lnTo>
                  <a:lnTo>
                    <a:pt x="10903" y="7212"/>
                  </a:lnTo>
                  <a:lnTo>
                    <a:pt x="11175" y="7021"/>
                  </a:lnTo>
                  <a:lnTo>
                    <a:pt x="11462" y="7285"/>
                  </a:lnTo>
                  <a:lnTo>
                    <a:pt x="11751" y="7285"/>
                  </a:lnTo>
                  <a:lnTo>
                    <a:pt x="11913" y="6872"/>
                  </a:lnTo>
                  <a:lnTo>
                    <a:pt x="12189" y="7209"/>
                  </a:lnTo>
                  <a:lnTo>
                    <a:pt x="12470" y="7605"/>
                  </a:lnTo>
                  <a:lnTo>
                    <a:pt x="12626" y="7348"/>
                  </a:lnTo>
                  <a:lnTo>
                    <a:pt x="12873" y="6947"/>
                  </a:lnTo>
                  <a:lnTo>
                    <a:pt x="13235" y="6892"/>
                  </a:lnTo>
                  <a:lnTo>
                    <a:pt x="13555" y="7194"/>
                  </a:lnTo>
                  <a:lnTo>
                    <a:pt x="13214" y="6782"/>
                  </a:lnTo>
                  <a:lnTo>
                    <a:pt x="13623" y="6809"/>
                  </a:lnTo>
                  <a:lnTo>
                    <a:pt x="13912" y="6965"/>
                  </a:lnTo>
                  <a:lnTo>
                    <a:pt x="14306" y="7622"/>
                  </a:lnTo>
                  <a:cubicBezTo>
                    <a:pt x="14311" y="7735"/>
                    <a:pt x="14329" y="7847"/>
                    <a:pt x="14360" y="7951"/>
                  </a:cubicBezTo>
                  <a:cubicBezTo>
                    <a:pt x="14420" y="8152"/>
                    <a:pt x="14523" y="8317"/>
                    <a:pt x="14655" y="8408"/>
                  </a:cubicBezTo>
                  <a:cubicBezTo>
                    <a:pt x="15024" y="8662"/>
                    <a:pt x="15452" y="8320"/>
                    <a:pt x="15524" y="7713"/>
                  </a:cubicBezTo>
                  <a:lnTo>
                    <a:pt x="15741" y="7383"/>
                  </a:lnTo>
                  <a:lnTo>
                    <a:pt x="16385" y="7312"/>
                  </a:lnTo>
                  <a:lnTo>
                    <a:pt x="16637" y="7614"/>
                  </a:lnTo>
                  <a:lnTo>
                    <a:pt x="17087" y="7778"/>
                  </a:lnTo>
                  <a:lnTo>
                    <a:pt x="17539" y="7833"/>
                  </a:lnTo>
                  <a:lnTo>
                    <a:pt x="17776" y="8357"/>
                  </a:lnTo>
                  <a:lnTo>
                    <a:pt x="18034" y="8813"/>
                  </a:lnTo>
                  <a:lnTo>
                    <a:pt x="18250" y="8657"/>
                  </a:lnTo>
                  <a:lnTo>
                    <a:pt x="18908" y="8267"/>
                  </a:lnTo>
                  <a:lnTo>
                    <a:pt x="19232" y="8374"/>
                  </a:lnTo>
                  <a:lnTo>
                    <a:pt x="19594" y="8456"/>
                  </a:lnTo>
                  <a:lnTo>
                    <a:pt x="19739" y="8941"/>
                  </a:lnTo>
                  <a:lnTo>
                    <a:pt x="20052" y="9097"/>
                  </a:lnTo>
                  <a:lnTo>
                    <a:pt x="20160" y="9545"/>
                  </a:lnTo>
                  <a:lnTo>
                    <a:pt x="20696" y="9738"/>
                  </a:lnTo>
                  <a:lnTo>
                    <a:pt x="20792" y="9199"/>
                  </a:lnTo>
                  <a:lnTo>
                    <a:pt x="20919" y="8466"/>
                  </a:lnTo>
                  <a:lnTo>
                    <a:pt x="20883" y="7898"/>
                  </a:lnTo>
                  <a:cubicBezTo>
                    <a:pt x="20936" y="7755"/>
                    <a:pt x="21010" y="7633"/>
                    <a:pt x="21099" y="7541"/>
                  </a:cubicBezTo>
                  <a:cubicBezTo>
                    <a:pt x="21246" y="7392"/>
                    <a:pt x="21425" y="7333"/>
                    <a:pt x="21600" y="7376"/>
                  </a:cubicBezTo>
                  <a:lnTo>
                    <a:pt x="21534" y="7084"/>
                  </a:lnTo>
                  <a:lnTo>
                    <a:pt x="21268" y="7057"/>
                  </a:lnTo>
                  <a:lnTo>
                    <a:pt x="20798" y="6947"/>
                  </a:lnTo>
                  <a:lnTo>
                    <a:pt x="20511" y="6618"/>
                  </a:lnTo>
                  <a:lnTo>
                    <a:pt x="20390" y="6280"/>
                  </a:lnTo>
                  <a:lnTo>
                    <a:pt x="20487" y="5922"/>
                  </a:lnTo>
                  <a:lnTo>
                    <a:pt x="20535" y="5362"/>
                  </a:lnTo>
                  <a:lnTo>
                    <a:pt x="20427" y="5111"/>
                  </a:lnTo>
                  <a:lnTo>
                    <a:pt x="20170" y="5161"/>
                  </a:lnTo>
                  <a:lnTo>
                    <a:pt x="20156" y="4802"/>
                  </a:lnTo>
                  <a:lnTo>
                    <a:pt x="20168" y="4264"/>
                  </a:lnTo>
                  <a:lnTo>
                    <a:pt x="19800" y="3384"/>
                  </a:lnTo>
                  <a:lnTo>
                    <a:pt x="19473" y="3559"/>
                  </a:lnTo>
                  <a:lnTo>
                    <a:pt x="18642" y="3484"/>
                  </a:lnTo>
                  <a:lnTo>
                    <a:pt x="18570" y="3830"/>
                  </a:lnTo>
                  <a:lnTo>
                    <a:pt x="18341" y="4159"/>
                  </a:lnTo>
                  <a:lnTo>
                    <a:pt x="18180" y="4159"/>
                  </a:lnTo>
                  <a:lnTo>
                    <a:pt x="18071" y="4408"/>
                  </a:lnTo>
                  <a:lnTo>
                    <a:pt x="17654" y="4189"/>
                  </a:lnTo>
                  <a:lnTo>
                    <a:pt x="17482" y="4242"/>
                  </a:lnTo>
                  <a:lnTo>
                    <a:pt x="17265" y="4004"/>
                  </a:lnTo>
                  <a:lnTo>
                    <a:pt x="16873" y="3949"/>
                  </a:lnTo>
                  <a:lnTo>
                    <a:pt x="16559" y="4188"/>
                  </a:lnTo>
                  <a:lnTo>
                    <a:pt x="15934" y="4188"/>
                  </a:lnTo>
                  <a:lnTo>
                    <a:pt x="15429" y="3938"/>
                  </a:lnTo>
                  <a:lnTo>
                    <a:pt x="15267" y="3892"/>
                  </a:lnTo>
                  <a:lnTo>
                    <a:pt x="15267" y="3516"/>
                  </a:lnTo>
                  <a:lnTo>
                    <a:pt x="14918" y="3462"/>
                  </a:lnTo>
                  <a:lnTo>
                    <a:pt x="14593" y="3436"/>
                  </a:lnTo>
                  <a:lnTo>
                    <a:pt x="14189" y="3290"/>
                  </a:lnTo>
                  <a:lnTo>
                    <a:pt x="13681" y="2978"/>
                  </a:lnTo>
                  <a:lnTo>
                    <a:pt x="13278" y="2009"/>
                  </a:lnTo>
                  <a:lnTo>
                    <a:pt x="12996" y="1826"/>
                  </a:lnTo>
                  <a:lnTo>
                    <a:pt x="12630" y="1563"/>
                  </a:lnTo>
                  <a:lnTo>
                    <a:pt x="12504" y="1015"/>
                  </a:lnTo>
                  <a:lnTo>
                    <a:pt x="12019" y="955"/>
                  </a:lnTo>
                  <a:lnTo>
                    <a:pt x="11670" y="845"/>
                  </a:lnTo>
                  <a:lnTo>
                    <a:pt x="11411" y="348"/>
                  </a:lnTo>
                  <a:lnTo>
                    <a:pt x="10635" y="91"/>
                  </a:lnTo>
                  <a:lnTo>
                    <a:pt x="10245" y="0"/>
                  </a:lnTo>
                  <a:lnTo>
                    <a:pt x="9787" y="210"/>
                  </a:lnTo>
                  <a:lnTo>
                    <a:pt x="9859" y="838"/>
                  </a:lnTo>
                  <a:lnTo>
                    <a:pt x="9453" y="729"/>
                  </a:lnTo>
                  <a:lnTo>
                    <a:pt x="9117" y="990"/>
                  </a:lnTo>
                  <a:lnTo>
                    <a:pt x="8955" y="1251"/>
                  </a:lnTo>
                  <a:lnTo>
                    <a:pt x="8608" y="1332"/>
                  </a:lnTo>
                  <a:lnTo>
                    <a:pt x="8357" y="1414"/>
                  </a:lnTo>
                  <a:lnTo>
                    <a:pt x="8143" y="1713"/>
                  </a:lnTo>
                  <a:lnTo>
                    <a:pt x="7815" y="1767"/>
                  </a:lnTo>
                  <a:lnTo>
                    <a:pt x="7563" y="1949"/>
                  </a:lnTo>
                  <a:lnTo>
                    <a:pt x="7305" y="2425"/>
                  </a:lnTo>
                  <a:lnTo>
                    <a:pt x="7641" y="3056"/>
                  </a:lnTo>
                  <a:lnTo>
                    <a:pt x="8111" y="3278"/>
                  </a:lnTo>
                  <a:lnTo>
                    <a:pt x="7721" y="3496"/>
                  </a:lnTo>
                  <a:lnTo>
                    <a:pt x="7650" y="3921"/>
                  </a:lnTo>
                  <a:lnTo>
                    <a:pt x="7367" y="3866"/>
                  </a:lnTo>
                  <a:lnTo>
                    <a:pt x="6949" y="4075"/>
                  </a:lnTo>
                  <a:lnTo>
                    <a:pt x="6426" y="4330"/>
                  </a:lnTo>
                  <a:lnTo>
                    <a:pt x="6015" y="4751"/>
                  </a:lnTo>
                  <a:lnTo>
                    <a:pt x="6448" y="5106"/>
                  </a:lnTo>
                  <a:lnTo>
                    <a:pt x="6139" y="5187"/>
                  </a:lnTo>
                  <a:lnTo>
                    <a:pt x="6302" y="5891"/>
                  </a:lnTo>
                  <a:lnTo>
                    <a:pt x="6500" y="6165"/>
                  </a:lnTo>
                  <a:lnTo>
                    <a:pt x="6150" y="6022"/>
                  </a:lnTo>
                  <a:lnTo>
                    <a:pt x="6035" y="6303"/>
                  </a:lnTo>
                  <a:lnTo>
                    <a:pt x="5614" y="6039"/>
                  </a:lnTo>
                  <a:lnTo>
                    <a:pt x="5331" y="5739"/>
                  </a:lnTo>
                  <a:lnTo>
                    <a:pt x="4756" y="5412"/>
                  </a:lnTo>
                  <a:lnTo>
                    <a:pt x="4847" y="6022"/>
                  </a:lnTo>
                  <a:lnTo>
                    <a:pt x="4467" y="5669"/>
                  </a:lnTo>
                  <a:lnTo>
                    <a:pt x="4360" y="5258"/>
                  </a:lnTo>
                  <a:lnTo>
                    <a:pt x="4048" y="5313"/>
                  </a:lnTo>
                  <a:lnTo>
                    <a:pt x="4026" y="5106"/>
                  </a:lnTo>
                  <a:lnTo>
                    <a:pt x="4116" y="4815"/>
                  </a:lnTo>
                  <a:lnTo>
                    <a:pt x="3530" y="4375"/>
                  </a:lnTo>
                  <a:lnTo>
                    <a:pt x="3471" y="5045"/>
                  </a:lnTo>
                  <a:lnTo>
                    <a:pt x="3333" y="5347"/>
                  </a:lnTo>
                  <a:lnTo>
                    <a:pt x="3297" y="5685"/>
                  </a:lnTo>
                  <a:lnTo>
                    <a:pt x="3006" y="5657"/>
                  </a:lnTo>
                  <a:lnTo>
                    <a:pt x="2853" y="5913"/>
                  </a:lnTo>
                  <a:lnTo>
                    <a:pt x="2373" y="5556"/>
                  </a:lnTo>
                  <a:lnTo>
                    <a:pt x="2248" y="5977"/>
                  </a:lnTo>
                  <a:lnTo>
                    <a:pt x="1935" y="5896"/>
                  </a:lnTo>
                  <a:lnTo>
                    <a:pt x="1750" y="5605"/>
                  </a:lnTo>
                  <a:lnTo>
                    <a:pt x="1286" y="5570"/>
                  </a:lnTo>
                  <a:lnTo>
                    <a:pt x="1389" y="6063"/>
                  </a:lnTo>
                  <a:lnTo>
                    <a:pt x="1155" y="6273"/>
                  </a:lnTo>
                  <a:lnTo>
                    <a:pt x="909" y="6045"/>
                  </a:lnTo>
                  <a:lnTo>
                    <a:pt x="699" y="5963"/>
                  </a:lnTo>
                  <a:lnTo>
                    <a:pt x="489" y="6018"/>
                  </a:lnTo>
                  <a:lnTo>
                    <a:pt x="296" y="6083"/>
                  </a:lnTo>
                  <a:lnTo>
                    <a:pt x="0" y="6029"/>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55" name="Shape 4655"/>
            <p:cNvSpPr/>
            <p:nvPr/>
          </p:nvSpPr>
          <p:spPr>
            <a:xfrm>
              <a:off x="4438653" y="0"/>
              <a:ext cx="1577290" cy="1472430"/>
            </a:xfrm>
            <a:custGeom>
              <a:avLst/>
              <a:gdLst/>
              <a:ahLst/>
              <a:cxnLst>
                <a:cxn ang="0">
                  <a:pos x="wd2" y="hd2"/>
                </a:cxn>
                <a:cxn ang="5400000">
                  <a:pos x="wd2" y="hd2"/>
                </a:cxn>
                <a:cxn ang="10800000">
                  <a:pos x="wd2" y="hd2"/>
                </a:cxn>
                <a:cxn ang="16200000">
                  <a:pos x="wd2" y="hd2"/>
                </a:cxn>
              </a:cxnLst>
              <a:rect l="0" t="0" r="r" b="b"/>
              <a:pathLst>
                <a:path w="21600" h="21600" extrusionOk="0">
                  <a:moveTo>
                    <a:pt x="863" y="1869"/>
                  </a:moveTo>
                  <a:lnTo>
                    <a:pt x="877" y="2009"/>
                  </a:lnTo>
                  <a:lnTo>
                    <a:pt x="1114" y="2121"/>
                  </a:lnTo>
                  <a:lnTo>
                    <a:pt x="969" y="2247"/>
                  </a:lnTo>
                  <a:lnTo>
                    <a:pt x="739" y="2185"/>
                  </a:lnTo>
                  <a:lnTo>
                    <a:pt x="346" y="2062"/>
                  </a:lnTo>
                  <a:lnTo>
                    <a:pt x="116" y="2127"/>
                  </a:lnTo>
                  <a:lnTo>
                    <a:pt x="0" y="2178"/>
                  </a:lnTo>
                  <a:lnTo>
                    <a:pt x="181" y="2239"/>
                  </a:lnTo>
                  <a:lnTo>
                    <a:pt x="484" y="2228"/>
                  </a:lnTo>
                  <a:lnTo>
                    <a:pt x="715" y="2384"/>
                  </a:lnTo>
                  <a:lnTo>
                    <a:pt x="646" y="2494"/>
                  </a:lnTo>
                  <a:lnTo>
                    <a:pt x="802" y="2534"/>
                  </a:lnTo>
                  <a:lnTo>
                    <a:pt x="1058" y="2596"/>
                  </a:lnTo>
                  <a:lnTo>
                    <a:pt x="1348" y="2749"/>
                  </a:lnTo>
                  <a:lnTo>
                    <a:pt x="1467" y="2847"/>
                  </a:lnTo>
                  <a:lnTo>
                    <a:pt x="1674" y="2839"/>
                  </a:lnTo>
                  <a:lnTo>
                    <a:pt x="1704" y="2945"/>
                  </a:lnTo>
                  <a:lnTo>
                    <a:pt x="1832" y="2986"/>
                  </a:lnTo>
                  <a:lnTo>
                    <a:pt x="2099" y="3010"/>
                  </a:lnTo>
                  <a:lnTo>
                    <a:pt x="2244" y="3084"/>
                  </a:lnTo>
                  <a:lnTo>
                    <a:pt x="2264" y="3160"/>
                  </a:lnTo>
                  <a:lnTo>
                    <a:pt x="2378" y="3201"/>
                  </a:lnTo>
                  <a:lnTo>
                    <a:pt x="2584" y="3188"/>
                  </a:lnTo>
                  <a:lnTo>
                    <a:pt x="2782" y="3286"/>
                  </a:lnTo>
                  <a:lnTo>
                    <a:pt x="2858" y="3393"/>
                  </a:lnTo>
                  <a:lnTo>
                    <a:pt x="3065" y="3414"/>
                  </a:lnTo>
                  <a:lnTo>
                    <a:pt x="3450" y="3404"/>
                  </a:lnTo>
                  <a:lnTo>
                    <a:pt x="3550" y="3514"/>
                  </a:lnTo>
                  <a:lnTo>
                    <a:pt x="3656" y="3456"/>
                  </a:lnTo>
                  <a:lnTo>
                    <a:pt x="3921" y="3488"/>
                  </a:lnTo>
                  <a:lnTo>
                    <a:pt x="4122" y="3504"/>
                  </a:lnTo>
                  <a:lnTo>
                    <a:pt x="4160" y="3592"/>
                  </a:lnTo>
                  <a:lnTo>
                    <a:pt x="4366" y="3580"/>
                  </a:lnTo>
                  <a:lnTo>
                    <a:pt x="4492" y="3583"/>
                  </a:lnTo>
                  <a:lnTo>
                    <a:pt x="4561" y="3670"/>
                  </a:lnTo>
                  <a:lnTo>
                    <a:pt x="4782" y="3735"/>
                  </a:lnTo>
                  <a:lnTo>
                    <a:pt x="4929" y="3825"/>
                  </a:lnTo>
                  <a:lnTo>
                    <a:pt x="5017" y="3906"/>
                  </a:lnTo>
                  <a:lnTo>
                    <a:pt x="5129" y="3998"/>
                  </a:lnTo>
                  <a:lnTo>
                    <a:pt x="5122" y="4126"/>
                  </a:lnTo>
                  <a:lnTo>
                    <a:pt x="5275" y="4164"/>
                  </a:lnTo>
                  <a:lnTo>
                    <a:pt x="5418" y="4099"/>
                  </a:lnTo>
                  <a:lnTo>
                    <a:pt x="5517" y="4157"/>
                  </a:lnTo>
                  <a:lnTo>
                    <a:pt x="5509" y="4247"/>
                  </a:lnTo>
                  <a:lnTo>
                    <a:pt x="5630" y="4334"/>
                  </a:lnTo>
                  <a:lnTo>
                    <a:pt x="5820" y="4366"/>
                  </a:lnTo>
                  <a:lnTo>
                    <a:pt x="5955" y="4415"/>
                  </a:lnTo>
                  <a:lnTo>
                    <a:pt x="6058" y="4494"/>
                  </a:lnTo>
                  <a:lnTo>
                    <a:pt x="6058" y="4590"/>
                  </a:lnTo>
                  <a:lnTo>
                    <a:pt x="5971" y="4631"/>
                  </a:lnTo>
                  <a:lnTo>
                    <a:pt x="5837" y="4607"/>
                  </a:lnTo>
                  <a:lnTo>
                    <a:pt x="5771" y="4662"/>
                  </a:lnTo>
                  <a:lnTo>
                    <a:pt x="5740" y="4745"/>
                  </a:lnTo>
                  <a:lnTo>
                    <a:pt x="5730" y="4833"/>
                  </a:lnTo>
                  <a:lnTo>
                    <a:pt x="5715" y="4976"/>
                  </a:lnTo>
                  <a:lnTo>
                    <a:pt x="5733" y="5100"/>
                  </a:lnTo>
                  <a:lnTo>
                    <a:pt x="5865" y="5204"/>
                  </a:lnTo>
                  <a:lnTo>
                    <a:pt x="5836" y="5308"/>
                  </a:lnTo>
                  <a:lnTo>
                    <a:pt x="5745" y="5316"/>
                  </a:lnTo>
                  <a:lnTo>
                    <a:pt x="5641" y="5341"/>
                  </a:lnTo>
                  <a:lnTo>
                    <a:pt x="5634" y="5422"/>
                  </a:lnTo>
                  <a:lnTo>
                    <a:pt x="5577" y="5465"/>
                  </a:lnTo>
                  <a:lnTo>
                    <a:pt x="5626" y="5552"/>
                  </a:lnTo>
                  <a:lnTo>
                    <a:pt x="5792" y="5593"/>
                  </a:lnTo>
                  <a:lnTo>
                    <a:pt x="5932" y="5498"/>
                  </a:lnTo>
                  <a:lnTo>
                    <a:pt x="6051" y="5605"/>
                  </a:lnTo>
                  <a:lnTo>
                    <a:pt x="6232" y="5605"/>
                  </a:lnTo>
                  <a:lnTo>
                    <a:pt x="6283" y="5687"/>
                  </a:lnTo>
                  <a:lnTo>
                    <a:pt x="6199" y="5727"/>
                  </a:lnTo>
                  <a:lnTo>
                    <a:pt x="6327" y="5839"/>
                  </a:lnTo>
                  <a:lnTo>
                    <a:pt x="6207" y="5902"/>
                  </a:lnTo>
                  <a:lnTo>
                    <a:pt x="6083" y="5926"/>
                  </a:lnTo>
                  <a:lnTo>
                    <a:pt x="5953" y="5918"/>
                  </a:lnTo>
                  <a:lnTo>
                    <a:pt x="5885" y="5967"/>
                  </a:lnTo>
                  <a:lnTo>
                    <a:pt x="5847" y="6032"/>
                  </a:lnTo>
                  <a:lnTo>
                    <a:pt x="5977" y="6080"/>
                  </a:lnTo>
                  <a:lnTo>
                    <a:pt x="5870" y="6138"/>
                  </a:lnTo>
                  <a:lnTo>
                    <a:pt x="5989" y="6249"/>
                  </a:lnTo>
                  <a:lnTo>
                    <a:pt x="6152" y="6312"/>
                  </a:lnTo>
                  <a:lnTo>
                    <a:pt x="6145" y="6382"/>
                  </a:lnTo>
                  <a:lnTo>
                    <a:pt x="6229" y="6464"/>
                  </a:lnTo>
                  <a:lnTo>
                    <a:pt x="6435" y="6538"/>
                  </a:lnTo>
                  <a:lnTo>
                    <a:pt x="6552" y="6619"/>
                  </a:lnTo>
                  <a:lnTo>
                    <a:pt x="6519" y="6682"/>
                  </a:lnTo>
                  <a:lnTo>
                    <a:pt x="6611" y="6761"/>
                  </a:lnTo>
                  <a:lnTo>
                    <a:pt x="6731" y="6854"/>
                  </a:lnTo>
                  <a:lnTo>
                    <a:pt x="6723" y="6935"/>
                  </a:lnTo>
                  <a:lnTo>
                    <a:pt x="6652" y="6960"/>
                  </a:lnTo>
                  <a:lnTo>
                    <a:pt x="6533" y="6976"/>
                  </a:lnTo>
                  <a:lnTo>
                    <a:pt x="6524" y="7090"/>
                  </a:lnTo>
                  <a:lnTo>
                    <a:pt x="6443" y="7155"/>
                  </a:lnTo>
                  <a:lnTo>
                    <a:pt x="6466" y="7261"/>
                  </a:lnTo>
                  <a:lnTo>
                    <a:pt x="6504" y="7351"/>
                  </a:lnTo>
                  <a:lnTo>
                    <a:pt x="6458" y="7412"/>
                  </a:lnTo>
                  <a:lnTo>
                    <a:pt x="6369" y="7485"/>
                  </a:lnTo>
                  <a:lnTo>
                    <a:pt x="6255" y="7526"/>
                  </a:lnTo>
                  <a:lnTo>
                    <a:pt x="6179" y="7542"/>
                  </a:lnTo>
                  <a:lnTo>
                    <a:pt x="6159" y="7604"/>
                  </a:lnTo>
                  <a:lnTo>
                    <a:pt x="6102" y="7612"/>
                  </a:lnTo>
                  <a:lnTo>
                    <a:pt x="6022" y="7620"/>
                  </a:lnTo>
                  <a:lnTo>
                    <a:pt x="6014" y="7704"/>
                  </a:lnTo>
                  <a:lnTo>
                    <a:pt x="6121" y="7780"/>
                  </a:lnTo>
                  <a:lnTo>
                    <a:pt x="6099" y="7842"/>
                  </a:lnTo>
                  <a:lnTo>
                    <a:pt x="6106" y="7984"/>
                  </a:lnTo>
                  <a:lnTo>
                    <a:pt x="6173" y="8132"/>
                  </a:lnTo>
                  <a:lnTo>
                    <a:pt x="6364" y="8239"/>
                  </a:lnTo>
                  <a:lnTo>
                    <a:pt x="6499" y="8256"/>
                  </a:lnTo>
                  <a:lnTo>
                    <a:pt x="6616" y="8291"/>
                  </a:lnTo>
                  <a:lnTo>
                    <a:pt x="6655" y="8445"/>
                  </a:lnTo>
                  <a:lnTo>
                    <a:pt x="6790" y="8516"/>
                  </a:lnTo>
                  <a:lnTo>
                    <a:pt x="6843" y="8625"/>
                  </a:lnTo>
                  <a:lnTo>
                    <a:pt x="6876" y="8731"/>
                  </a:lnTo>
                  <a:lnTo>
                    <a:pt x="7013" y="8860"/>
                  </a:lnTo>
                  <a:lnTo>
                    <a:pt x="7020" y="8944"/>
                  </a:lnTo>
                  <a:lnTo>
                    <a:pt x="7086" y="9072"/>
                  </a:lnTo>
                  <a:lnTo>
                    <a:pt x="7213" y="9064"/>
                  </a:lnTo>
                  <a:lnTo>
                    <a:pt x="7297" y="8977"/>
                  </a:lnTo>
                  <a:lnTo>
                    <a:pt x="7410" y="9026"/>
                  </a:lnTo>
                  <a:lnTo>
                    <a:pt x="7625" y="9073"/>
                  </a:lnTo>
                  <a:lnTo>
                    <a:pt x="7786" y="9049"/>
                  </a:lnTo>
                  <a:lnTo>
                    <a:pt x="7738" y="9155"/>
                  </a:lnTo>
                  <a:lnTo>
                    <a:pt x="7910" y="9183"/>
                  </a:lnTo>
                  <a:lnTo>
                    <a:pt x="7972" y="9101"/>
                  </a:lnTo>
                  <a:lnTo>
                    <a:pt x="8053" y="9221"/>
                  </a:lnTo>
                  <a:lnTo>
                    <a:pt x="8107" y="9346"/>
                  </a:lnTo>
                  <a:lnTo>
                    <a:pt x="8242" y="9314"/>
                  </a:lnTo>
                  <a:lnTo>
                    <a:pt x="8313" y="9235"/>
                  </a:lnTo>
                  <a:lnTo>
                    <a:pt x="8517" y="9297"/>
                  </a:lnTo>
                  <a:lnTo>
                    <a:pt x="8454" y="9359"/>
                  </a:lnTo>
                  <a:lnTo>
                    <a:pt x="8634" y="9378"/>
                  </a:lnTo>
                  <a:lnTo>
                    <a:pt x="8808" y="9379"/>
                  </a:lnTo>
                  <a:lnTo>
                    <a:pt x="8910" y="9474"/>
                  </a:lnTo>
                  <a:lnTo>
                    <a:pt x="8915" y="9545"/>
                  </a:lnTo>
                  <a:lnTo>
                    <a:pt x="9091" y="9513"/>
                  </a:lnTo>
                  <a:lnTo>
                    <a:pt x="9200" y="9613"/>
                  </a:lnTo>
                  <a:lnTo>
                    <a:pt x="9388" y="9695"/>
                  </a:lnTo>
                  <a:lnTo>
                    <a:pt x="9389" y="9802"/>
                  </a:lnTo>
                  <a:lnTo>
                    <a:pt x="9295" y="9840"/>
                  </a:lnTo>
                  <a:lnTo>
                    <a:pt x="9171" y="9808"/>
                  </a:lnTo>
                  <a:lnTo>
                    <a:pt x="9284" y="9966"/>
                  </a:lnTo>
                  <a:lnTo>
                    <a:pt x="9215" y="9982"/>
                  </a:lnTo>
                  <a:lnTo>
                    <a:pt x="9155" y="10044"/>
                  </a:lnTo>
                  <a:lnTo>
                    <a:pt x="9216" y="10151"/>
                  </a:lnTo>
                  <a:lnTo>
                    <a:pt x="9206" y="10238"/>
                  </a:lnTo>
                  <a:lnTo>
                    <a:pt x="9170" y="10325"/>
                  </a:lnTo>
                  <a:lnTo>
                    <a:pt x="9128" y="10325"/>
                  </a:lnTo>
                  <a:lnTo>
                    <a:pt x="9128" y="10404"/>
                  </a:lnTo>
                  <a:lnTo>
                    <a:pt x="9084" y="10440"/>
                  </a:lnTo>
                  <a:lnTo>
                    <a:pt x="8987" y="10423"/>
                  </a:lnTo>
                  <a:lnTo>
                    <a:pt x="9153" y="10531"/>
                  </a:lnTo>
                  <a:lnTo>
                    <a:pt x="9276" y="10444"/>
                  </a:lnTo>
                  <a:lnTo>
                    <a:pt x="9405" y="10485"/>
                  </a:lnTo>
                  <a:lnTo>
                    <a:pt x="9528" y="10607"/>
                  </a:lnTo>
                  <a:lnTo>
                    <a:pt x="9612" y="10697"/>
                  </a:lnTo>
                  <a:lnTo>
                    <a:pt x="9681" y="10795"/>
                  </a:lnTo>
                  <a:lnTo>
                    <a:pt x="9530" y="10801"/>
                  </a:lnTo>
                  <a:lnTo>
                    <a:pt x="9423" y="10747"/>
                  </a:lnTo>
                  <a:lnTo>
                    <a:pt x="9363" y="10666"/>
                  </a:lnTo>
                  <a:lnTo>
                    <a:pt x="9279" y="10723"/>
                  </a:lnTo>
                  <a:lnTo>
                    <a:pt x="9198" y="10668"/>
                  </a:lnTo>
                  <a:lnTo>
                    <a:pt x="9073" y="10617"/>
                  </a:lnTo>
                  <a:lnTo>
                    <a:pt x="9017" y="10665"/>
                  </a:lnTo>
                  <a:lnTo>
                    <a:pt x="9132" y="10772"/>
                  </a:lnTo>
                  <a:lnTo>
                    <a:pt x="9315" y="10839"/>
                  </a:lnTo>
                  <a:lnTo>
                    <a:pt x="9472" y="10911"/>
                  </a:lnTo>
                  <a:lnTo>
                    <a:pt x="9464" y="11011"/>
                  </a:lnTo>
                  <a:lnTo>
                    <a:pt x="9375" y="11074"/>
                  </a:lnTo>
                  <a:lnTo>
                    <a:pt x="9304" y="11052"/>
                  </a:lnTo>
                  <a:lnTo>
                    <a:pt x="9251" y="10954"/>
                  </a:lnTo>
                  <a:lnTo>
                    <a:pt x="9158" y="10963"/>
                  </a:lnTo>
                  <a:lnTo>
                    <a:pt x="9086" y="10867"/>
                  </a:lnTo>
                  <a:lnTo>
                    <a:pt x="9022" y="10900"/>
                  </a:lnTo>
                  <a:lnTo>
                    <a:pt x="8946" y="10859"/>
                  </a:lnTo>
                  <a:lnTo>
                    <a:pt x="8895" y="10875"/>
                  </a:lnTo>
                  <a:lnTo>
                    <a:pt x="8740" y="10900"/>
                  </a:lnTo>
                  <a:lnTo>
                    <a:pt x="8637" y="10876"/>
                  </a:lnTo>
                  <a:lnTo>
                    <a:pt x="8579" y="10950"/>
                  </a:lnTo>
                  <a:lnTo>
                    <a:pt x="8441" y="10950"/>
                  </a:lnTo>
                  <a:lnTo>
                    <a:pt x="8358" y="10933"/>
                  </a:lnTo>
                  <a:lnTo>
                    <a:pt x="8284" y="10958"/>
                  </a:lnTo>
                  <a:lnTo>
                    <a:pt x="8210" y="10971"/>
                  </a:lnTo>
                  <a:lnTo>
                    <a:pt x="8164" y="10996"/>
                  </a:lnTo>
                  <a:lnTo>
                    <a:pt x="8098" y="11034"/>
                  </a:lnTo>
                  <a:lnTo>
                    <a:pt x="8090" y="11118"/>
                  </a:lnTo>
                  <a:lnTo>
                    <a:pt x="7999" y="11110"/>
                  </a:lnTo>
                  <a:lnTo>
                    <a:pt x="7899" y="11044"/>
                  </a:lnTo>
                  <a:lnTo>
                    <a:pt x="7813" y="11066"/>
                  </a:lnTo>
                  <a:lnTo>
                    <a:pt x="7840" y="11166"/>
                  </a:lnTo>
                  <a:lnTo>
                    <a:pt x="7792" y="11286"/>
                  </a:lnTo>
                  <a:lnTo>
                    <a:pt x="7683" y="11319"/>
                  </a:lnTo>
                  <a:lnTo>
                    <a:pt x="7558" y="11337"/>
                  </a:lnTo>
                  <a:lnTo>
                    <a:pt x="7573" y="11419"/>
                  </a:lnTo>
                  <a:lnTo>
                    <a:pt x="7507" y="11482"/>
                  </a:lnTo>
                  <a:lnTo>
                    <a:pt x="7416" y="11509"/>
                  </a:lnTo>
                  <a:lnTo>
                    <a:pt x="7454" y="11630"/>
                  </a:lnTo>
                  <a:lnTo>
                    <a:pt x="7378" y="11680"/>
                  </a:lnTo>
                  <a:lnTo>
                    <a:pt x="7273" y="11674"/>
                  </a:lnTo>
                  <a:lnTo>
                    <a:pt x="7212" y="11723"/>
                  </a:lnTo>
                  <a:lnTo>
                    <a:pt x="7087" y="11783"/>
                  </a:lnTo>
                  <a:lnTo>
                    <a:pt x="6987" y="11824"/>
                  </a:lnTo>
                  <a:lnTo>
                    <a:pt x="6926" y="11873"/>
                  </a:lnTo>
                  <a:lnTo>
                    <a:pt x="6888" y="11955"/>
                  </a:lnTo>
                  <a:lnTo>
                    <a:pt x="6822" y="11946"/>
                  </a:lnTo>
                  <a:lnTo>
                    <a:pt x="6751" y="11995"/>
                  </a:lnTo>
                  <a:lnTo>
                    <a:pt x="6705" y="12090"/>
                  </a:lnTo>
                  <a:lnTo>
                    <a:pt x="6660" y="12074"/>
                  </a:lnTo>
                  <a:lnTo>
                    <a:pt x="6597" y="12096"/>
                  </a:lnTo>
                  <a:lnTo>
                    <a:pt x="6582" y="12153"/>
                  </a:lnTo>
                  <a:lnTo>
                    <a:pt x="6536" y="12210"/>
                  </a:lnTo>
                  <a:lnTo>
                    <a:pt x="6468" y="12194"/>
                  </a:lnTo>
                  <a:lnTo>
                    <a:pt x="6425" y="12210"/>
                  </a:lnTo>
                  <a:lnTo>
                    <a:pt x="6387" y="12267"/>
                  </a:lnTo>
                  <a:lnTo>
                    <a:pt x="6325" y="12311"/>
                  </a:lnTo>
                  <a:lnTo>
                    <a:pt x="6135" y="12311"/>
                  </a:lnTo>
                  <a:lnTo>
                    <a:pt x="6188" y="12392"/>
                  </a:lnTo>
                  <a:lnTo>
                    <a:pt x="6119" y="12471"/>
                  </a:lnTo>
                  <a:lnTo>
                    <a:pt x="6051" y="12463"/>
                  </a:lnTo>
                  <a:lnTo>
                    <a:pt x="5931" y="12487"/>
                  </a:lnTo>
                  <a:lnTo>
                    <a:pt x="5999" y="12591"/>
                  </a:lnTo>
                  <a:lnTo>
                    <a:pt x="5993" y="12705"/>
                  </a:lnTo>
                  <a:lnTo>
                    <a:pt x="5863" y="12689"/>
                  </a:lnTo>
                  <a:lnTo>
                    <a:pt x="5712" y="12664"/>
                  </a:lnTo>
                  <a:lnTo>
                    <a:pt x="5590" y="12615"/>
                  </a:lnTo>
                  <a:lnTo>
                    <a:pt x="5552" y="12640"/>
                  </a:lnTo>
                  <a:lnTo>
                    <a:pt x="5580" y="12774"/>
                  </a:lnTo>
                  <a:lnTo>
                    <a:pt x="5517" y="12839"/>
                  </a:lnTo>
                  <a:lnTo>
                    <a:pt x="5570" y="12930"/>
                  </a:lnTo>
                  <a:lnTo>
                    <a:pt x="5464" y="12946"/>
                  </a:lnTo>
                  <a:lnTo>
                    <a:pt x="5403" y="12913"/>
                  </a:lnTo>
                  <a:lnTo>
                    <a:pt x="5296" y="12976"/>
                  </a:lnTo>
                  <a:lnTo>
                    <a:pt x="5215" y="12943"/>
                  </a:lnTo>
                  <a:lnTo>
                    <a:pt x="5164" y="12873"/>
                  </a:lnTo>
                  <a:lnTo>
                    <a:pt x="5122" y="12959"/>
                  </a:lnTo>
                  <a:lnTo>
                    <a:pt x="5038" y="12967"/>
                  </a:lnTo>
                  <a:lnTo>
                    <a:pt x="4918" y="12991"/>
                  </a:lnTo>
                  <a:lnTo>
                    <a:pt x="4918" y="13070"/>
                  </a:lnTo>
                  <a:lnTo>
                    <a:pt x="4813" y="13152"/>
                  </a:lnTo>
                  <a:lnTo>
                    <a:pt x="4703" y="13135"/>
                  </a:lnTo>
                  <a:lnTo>
                    <a:pt x="4703" y="13059"/>
                  </a:lnTo>
                  <a:lnTo>
                    <a:pt x="4637" y="12994"/>
                  </a:lnTo>
                  <a:lnTo>
                    <a:pt x="4522" y="12994"/>
                  </a:lnTo>
                  <a:lnTo>
                    <a:pt x="4415" y="12953"/>
                  </a:lnTo>
                  <a:lnTo>
                    <a:pt x="4323" y="12929"/>
                  </a:lnTo>
                  <a:lnTo>
                    <a:pt x="4263" y="12959"/>
                  </a:lnTo>
                  <a:lnTo>
                    <a:pt x="4301" y="13040"/>
                  </a:lnTo>
                  <a:lnTo>
                    <a:pt x="4309" y="13115"/>
                  </a:lnTo>
                  <a:lnTo>
                    <a:pt x="4210" y="13147"/>
                  </a:lnTo>
                  <a:lnTo>
                    <a:pt x="4095" y="13172"/>
                  </a:lnTo>
                  <a:lnTo>
                    <a:pt x="4019" y="13148"/>
                  </a:lnTo>
                  <a:lnTo>
                    <a:pt x="3938" y="13148"/>
                  </a:lnTo>
                  <a:lnTo>
                    <a:pt x="3971" y="13242"/>
                  </a:lnTo>
                  <a:lnTo>
                    <a:pt x="3920" y="13259"/>
                  </a:lnTo>
                  <a:lnTo>
                    <a:pt x="4124" y="13307"/>
                  </a:lnTo>
                  <a:lnTo>
                    <a:pt x="4215" y="13387"/>
                  </a:lnTo>
                  <a:lnTo>
                    <a:pt x="4142" y="13444"/>
                  </a:lnTo>
                  <a:lnTo>
                    <a:pt x="4028" y="13376"/>
                  </a:lnTo>
                  <a:lnTo>
                    <a:pt x="3967" y="13430"/>
                  </a:lnTo>
                  <a:lnTo>
                    <a:pt x="3914" y="13468"/>
                  </a:lnTo>
                  <a:lnTo>
                    <a:pt x="3807" y="13489"/>
                  </a:lnTo>
                  <a:lnTo>
                    <a:pt x="3739" y="13620"/>
                  </a:lnTo>
                  <a:lnTo>
                    <a:pt x="3581" y="13620"/>
                  </a:lnTo>
                  <a:lnTo>
                    <a:pt x="3529" y="13644"/>
                  </a:lnTo>
                  <a:lnTo>
                    <a:pt x="3699" y="13731"/>
                  </a:lnTo>
                  <a:lnTo>
                    <a:pt x="3704" y="13813"/>
                  </a:lnTo>
                  <a:lnTo>
                    <a:pt x="3671" y="13870"/>
                  </a:lnTo>
                  <a:lnTo>
                    <a:pt x="3587" y="13794"/>
                  </a:lnTo>
                  <a:lnTo>
                    <a:pt x="3513" y="13705"/>
                  </a:lnTo>
                  <a:lnTo>
                    <a:pt x="3440" y="13680"/>
                  </a:lnTo>
                  <a:lnTo>
                    <a:pt x="3391" y="13732"/>
                  </a:lnTo>
                  <a:lnTo>
                    <a:pt x="3442" y="13828"/>
                  </a:lnTo>
                  <a:lnTo>
                    <a:pt x="3396" y="13869"/>
                  </a:lnTo>
                  <a:lnTo>
                    <a:pt x="3333" y="13861"/>
                  </a:lnTo>
                  <a:lnTo>
                    <a:pt x="3275" y="13844"/>
                  </a:lnTo>
                  <a:lnTo>
                    <a:pt x="3173" y="13858"/>
                  </a:lnTo>
                  <a:lnTo>
                    <a:pt x="3272" y="13967"/>
                  </a:lnTo>
                  <a:lnTo>
                    <a:pt x="3402" y="14066"/>
                  </a:lnTo>
                  <a:lnTo>
                    <a:pt x="3545" y="14151"/>
                  </a:lnTo>
                  <a:lnTo>
                    <a:pt x="3530" y="14214"/>
                  </a:lnTo>
                  <a:lnTo>
                    <a:pt x="3507" y="14271"/>
                  </a:lnTo>
                  <a:lnTo>
                    <a:pt x="3421" y="14233"/>
                  </a:lnTo>
                  <a:lnTo>
                    <a:pt x="3307" y="14233"/>
                  </a:lnTo>
                  <a:lnTo>
                    <a:pt x="3261" y="14189"/>
                  </a:lnTo>
                  <a:lnTo>
                    <a:pt x="3162" y="14206"/>
                  </a:lnTo>
                  <a:lnTo>
                    <a:pt x="3042" y="14211"/>
                  </a:lnTo>
                  <a:lnTo>
                    <a:pt x="2959" y="14170"/>
                  </a:lnTo>
                  <a:lnTo>
                    <a:pt x="3039" y="14100"/>
                  </a:lnTo>
                  <a:lnTo>
                    <a:pt x="2999" y="14070"/>
                  </a:lnTo>
                  <a:lnTo>
                    <a:pt x="2897" y="14065"/>
                  </a:lnTo>
                  <a:lnTo>
                    <a:pt x="2808" y="14081"/>
                  </a:lnTo>
                  <a:lnTo>
                    <a:pt x="2726" y="14122"/>
                  </a:lnTo>
                  <a:lnTo>
                    <a:pt x="2798" y="14231"/>
                  </a:lnTo>
                  <a:lnTo>
                    <a:pt x="2770" y="14286"/>
                  </a:lnTo>
                  <a:lnTo>
                    <a:pt x="2684" y="14286"/>
                  </a:lnTo>
                  <a:lnTo>
                    <a:pt x="2592" y="14277"/>
                  </a:lnTo>
                  <a:lnTo>
                    <a:pt x="2417" y="14277"/>
                  </a:lnTo>
                  <a:lnTo>
                    <a:pt x="2364" y="14223"/>
                  </a:lnTo>
                  <a:lnTo>
                    <a:pt x="2198" y="14174"/>
                  </a:lnTo>
                  <a:lnTo>
                    <a:pt x="2112" y="14234"/>
                  </a:lnTo>
                  <a:lnTo>
                    <a:pt x="2150" y="14362"/>
                  </a:lnTo>
                  <a:lnTo>
                    <a:pt x="2269" y="14275"/>
                  </a:lnTo>
                  <a:cubicBezTo>
                    <a:pt x="2287" y="14287"/>
                    <a:pt x="2304" y="14298"/>
                    <a:pt x="2322" y="14310"/>
                  </a:cubicBezTo>
                  <a:cubicBezTo>
                    <a:pt x="2340" y="14321"/>
                    <a:pt x="2358" y="14333"/>
                    <a:pt x="2376" y="14344"/>
                  </a:cubicBezTo>
                  <a:lnTo>
                    <a:pt x="2236" y="14434"/>
                  </a:lnTo>
                  <a:lnTo>
                    <a:pt x="2071" y="14415"/>
                  </a:lnTo>
                  <a:lnTo>
                    <a:pt x="2028" y="14315"/>
                  </a:lnTo>
                  <a:lnTo>
                    <a:pt x="1959" y="14315"/>
                  </a:lnTo>
                  <a:lnTo>
                    <a:pt x="1916" y="14324"/>
                  </a:lnTo>
                  <a:lnTo>
                    <a:pt x="1886" y="14435"/>
                  </a:lnTo>
                  <a:lnTo>
                    <a:pt x="1805" y="14446"/>
                  </a:lnTo>
                  <a:lnTo>
                    <a:pt x="1807" y="14585"/>
                  </a:lnTo>
                  <a:lnTo>
                    <a:pt x="1959" y="14618"/>
                  </a:lnTo>
                  <a:lnTo>
                    <a:pt x="2066" y="14765"/>
                  </a:lnTo>
                  <a:lnTo>
                    <a:pt x="1962" y="14733"/>
                  </a:lnTo>
                  <a:lnTo>
                    <a:pt x="1863" y="14724"/>
                  </a:lnTo>
                  <a:lnTo>
                    <a:pt x="1797" y="14787"/>
                  </a:lnTo>
                  <a:lnTo>
                    <a:pt x="1686" y="14692"/>
                  </a:lnTo>
                  <a:lnTo>
                    <a:pt x="1495" y="14695"/>
                  </a:lnTo>
                  <a:lnTo>
                    <a:pt x="1561" y="14807"/>
                  </a:lnTo>
                  <a:lnTo>
                    <a:pt x="1691" y="14894"/>
                  </a:lnTo>
                  <a:lnTo>
                    <a:pt x="1846" y="14915"/>
                  </a:lnTo>
                  <a:lnTo>
                    <a:pt x="1786" y="15005"/>
                  </a:lnTo>
                  <a:lnTo>
                    <a:pt x="1709" y="15029"/>
                  </a:lnTo>
                  <a:lnTo>
                    <a:pt x="1630" y="14972"/>
                  </a:lnTo>
                  <a:lnTo>
                    <a:pt x="1608" y="15027"/>
                  </a:lnTo>
                  <a:lnTo>
                    <a:pt x="1615" y="15109"/>
                  </a:lnTo>
                  <a:lnTo>
                    <a:pt x="1487" y="15133"/>
                  </a:lnTo>
                  <a:lnTo>
                    <a:pt x="1403" y="15116"/>
                  </a:lnTo>
                  <a:lnTo>
                    <a:pt x="1337" y="15190"/>
                  </a:lnTo>
                  <a:lnTo>
                    <a:pt x="1301" y="15056"/>
                  </a:lnTo>
                  <a:lnTo>
                    <a:pt x="1195" y="15048"/>
                  </a:lnTo>
                  <a:lnTo>
                    <a:pt x="1321" y="14977"/>
                  </a:lnTo>
                  <a:lnTo>
                    <a:pt x="1316" y="14841"/>
                  </a:lnTo>
                  <a:lnTo>
                    <a:pt x="1173" y="14841"/>
                  </a:lnTo>
                  <a:lnTo>
                    <a:pt x="1060" y="14906"/>
                  </a:lnTo>
                  <a:lnTo>
                    <a:pt x="1215" y="15146"/>
                  </a:lnTo>
                  <a:lnTo>
                    <a:pt x="1144" y="15170"/>
                  </a:lnTo>
                  <a:lnTo>
                    <a:pt x="1056" y="15162"/>
                  </a:lnTo>
                  <a:lnTo>
                    <a:pt x="1033" y="15236"/>
                  </a:lnTo>
                  <a:lnTo>
                    <a:pt x="1161" y="15301"/>
                  </a:lnTo>
                  <a:lnTo>
                    <a:pt x="1148" y="15405"/>
                  </a:lnTo>
                  <a:lnTo>
                    <a:pt x="1126" y="15524"/>
                  </a:lnTo>
                  <a:lnTo>
                    <a:pt x="1034" y="15453"/>
                  </a:lnTo>
                  <a:lnTo>
                    <a:pt x="884" y="15448"/>
                  </a:lnTo>
                  <a:lnTo>
                    <a:pt x="998" y="15539"/>
                  </a:lnTo>
                  <a:lnTo>
                    <a:pt x="986" y="15641"/>
                  </a:lnTo>
                  <a:lnTo>
                    <a:pt x="1169" y="15668"/>
                  </a:lnTo>
                  <a:lnTo>
                    <a:pt x="1208" y="15804"/>
                  </a:lnTo>
                  <a:lnTo>
                    <a:pt x="1086" y="15804"/>
                  </a:lnTo>
                  <a:lnTo>
                    <a:pt x="987" y="15780"/>
                  </a:lnTo>
                  <a:lnTo>
                    <a:pt x="990" y="15892"/>
                  </a:lnTo>
                  <a:lnTo>
                    <a:pt x="1145" y="15892"/>
                  </a:lnTo>
                  <a:lnTo>
                    <a:pt x="1175" y="15973"/>
                  </a:lnTo>
                  <a:lnTo>
                    <a:pt x="1209" y="16057"/>
                  </a:lnTo>
                  <a:lnTo>
                    <a:pt x="1248" y="16158"/>
                  </a:lnTo>
                  <a:lnTo>
                    <a:pt x="1248" y="16245"/>
                  </a:lnTo>
                  <a:cubicBezTo>
                    <a:pt x="1264" y="16259"/>
                    <a:pt x="1281" y="16272"/>
                    <a:pt x="1297" y="16285"/>
                  </a:cubicBezTo>
                  <a:cubicBezTo>
                    <a:pt x="1314" y="16298"/>
                    <a:pt x="1330" y="16311"/>
                    <a:pt x="1347" y="16324"/>
                  </a:cubicBezTo>
                  <a:lnTo>
                    <a:pt x="1406" y="16189"/>
                  </a:lnTo>
                  <a:lnTo>
                    <a:pt x="1539" y="16219"/>
                  </a:lnTo>
                  <a:lnTo>
                    <a:pt x="1493" y="16323"/>
                  </a:lnTo>
                  <a:lnTo>
                    <a:pt x="1516" y="16407"/>
                  </a:lnTo>
                  <a:lnTo>
                    <a:pt x="1500" y="16486"/>
                  </a:lnTo>
                  <a:lnTo>
                    <a:pt x="1638" y="16486"/>
                  </a:lnTo>
                  <a:lnTo>
                    <a:pt x="1676" y="16575"/>
                  </a:lnTo>
                  <a:lnTo>
                    <a:pt x="1615" y="16640"/>
                  </a:lnTo>
                  <a:lnTo>
                    <a:pt x="1491" y="16698"/>
                  </a:lnTo>
                  <a:lnTo>
                    <a:pt x="1453" y="16793"/>
                  </a:lnTo>
                  <a:lnTo>
                    <a:pt x="1476" y="16939"/>
                  </a:lnTo>
                  <a:lnTo>
                    <a:pt x="1385" y="16963"/>
                  </a:lnTo>
                  <a:lnTo>
                    <a:pt x="1581" y="17069"/>
                  </a:lnTo>
                  <a:lnTo>
                    <a:pt x="1744" y="17107"/>
                  </a:lnTo>
                  <a:lnTo>
                    <a:pt x="1767" y="17252"/>
                  </a:lnTo>
                  <a:lnTo>
                    <a:pt x="1704" y="17331"/>
                  </a:lnTo>
                  <a:lnTo>
                    <a:pt x="1849" y="17420"/>
                  </a:lnTo>
                  <a:lnTo>
                    <a:pt x="1865" y="17519"/>
                  </a:lnTo>
                  <a:lnTo>
                    <a:pt x="1978" y="17649"/>
                  </a:lnTo>
                  <a:lnTo>
                    <a:pt x="2093" y="17715"/>
                  </a:lnTo>
                  <a:lnTo>
                    <a:pt x="2058" y="17774"/>
                  </a:lnTo>
                  <a:lnTo>
                    <a:pt x="2122" y="17910"/>
                  </a:lnTo>
                  <a:lnTo>
                    <a:pt x="1955" y="17821"/>
                  </a:lnTo>
                  <a:lnTo>
                    <a:pt x="1892" y="17747"/>
                  </a:lnTo>
                  <a:lnTo>
                    <a:pt x="1764" y="17692"/>
                  </a:lnTo>
                  <a:lnTo>
                    <a:pt x="1644" y="17646"/>
                  </a:lnTo>
                  <a:lnTo>
                    <a:pt x="1629" y="17745"/>
                  </a:lnTo>
                  <a:lnTo>
                    <a:pt x="1726" y="17835"/>
                  </a:lnTo>
                  <a:lnTo>
                    <a:pt x="1848" y="17900"/>
                  </a:lnTo>
                  <a:lnTo>
                    <a:pt x="2044" y="17963"/>
                  </a:lnTo>
                  <a:lnTo>
                    <a:pt x="1955" y="18036"/>
                  </a:lnTo>
                  <a:lnTo>
                    <a:pt x="1802" y="17998"/>
                  </a:lnTo>
                  <a:cubicBezTo>
                    <a:pt x="1783" y="17994"/>
                    <a:pt x="1764" y="17990"/>
                    <a:pt x="1745" y="17986"/>
                  </a:cubicBezTo>
                  <a:cubicBezTo>
                    <a:pt x="1726" y="17982"/>
                    <a:pt x="1707" y="17977"/>
                    <a:pt x="1688" y="17973"/>
                  </a:cubicBezTo>
                  <a:cubicBezTo>
                    <a:pt x="1650" y="17965"/>
                    <a:pt x="1612" y="17957"/>
                    <a:pt x="1575" y="17949"/>
                  </a:cubicBezTo>
                  <a:lnTo>
                    <a:pt x="1794" y="18114"/>
                  </a:lnTo>
                  <a:lnTo>
                    <a:pt x="1779" y="18193"/>
                  </a:lnTo>
                  <a:lnTo>
                    <a:pt x="1779" y="18332"/>
                  </a:lnTo>
                  <a:lnTo>
                    <a:pt x="1882" y="18402"/>
                  </a:lnTo>
                  <a:lnTo>
                    <a:pt x="1849" y="18484"/>
                  </a:lnTo>
                  <a:lnTo>
                    <a:pt x="1790" y="18509"/>
                  </a:lnTo>
                  <a:lnTo>
                    <a:pt x="1747" y="18580"/>
                  </a:lnTo>
                  <a:lnTo>
                    <a:pt x="1673" y="18602"/>
                  </a:lnTo>
                  <a:lnTo>
                    <a:pt x="1567" y="18643"/>
                  </a:lnTo>
                  <a:lnTo>
                    <a:pt x="1559" y="18714"/>
                  </a:lnTo>
                  <a:lnTo>
                    <a:pt x="1733" y="18746"/>
                  </a:lnTo>
                  <a:lnTo>
                    <a:pt x="1756" y="18865"/>
                  </a:lnTo>
                  <a:lnTo>
                    <a:pt x="1675" y="18887"/>
                  </a:lnTo>
                  <a:lnTo>
                    <a:pt x="1580" y="18855"/>
                  </a:lnTo>
                  <a:lnTo>
                    <a:pt x="1476" y="18863"/>
                  </a:lnTo>
                  <a:lnTo>
                    <a:pt x="1556" y="18958"/>
                  </a:lnTo>
                  <a:lnTo>
                    <a:pt x="1632" y="19054"/>
                  </a:lnTo>
                  <a:lnTo>
                    <a:pt x="1760" y="19185"/>
                  </a:lnTo>
                  <a:lnTo>
                    <a:pt x="1645" y="19160"/>
                  </a:lnTo>
                  <a:lnTo>
                    <a:pt x="1554" y="19062"/>
                  </a:lnTo>
                  <a:lnTo>
                    <a:pt x="1460" y="19054"/>
                  </a:lnTo>
                  <a:lnTo>
                    <a:pt x="1430" y="19111"/>
                  </a:lnTo>
                  <a:lnTo>
                    <a:pt x="1549" y="19258"/>
                  </a:lnTo>
                  <a:lnTo>
                    <a:pt x="1476" y="19258"/>
                  </a:lnTo>
                  <a:lnTo>
                    <a:pt x="1402" y="19184"/>
                  </a:lnTo>
                  <a:lnTo>
                    <a:pt x="1327" y="19209"/>
                  </a:lnTo>
                  <a:lnTo>
                    <a:pt x="1290" y="19265"/>
                  </a:lnTo>
                  <a:lnTo>
                    <a:pt x="1180" y="19306"/>
                  </a:lnTo>
                  <a:lnTo>
                    <a:pt x="1180" y="19412"/>
                  </a:lnTo>
                  <a:lnTo>
                    <a:pt x="1337" y="19458"/>
                  </a:lnTo>
                  <a:lnTo>
                    <a:pt x="1503" y="19479"/>
                  </a:lnTo>
                  <a:lnTo>
                    <a:pt x="1605" y="19531"/>
                  </a:lnTo>
                  <a:lnTo>
                    <a:pt x="1501" y="19575"/>
                  </a:lnTo>
                  <a:lnTo>
                    <a:pt x="1402" y="19575"/>
                  </a:lnTo>
                  <a:lnTo>
                    <a:pt x="1479" y="19670"/>
                  </a:lnTo>
                  <a:lnTo>
                    <a:pt x="1466" y="19782"/>
                  </a:lnTo>
                  <a:lnTo>
                    <a:pt x="1359" y="19774"/>
                  </a:lnTo>
                  <a:lnTo>
                    <a:pt x="1321" y="19823"/>
                  </a:lnTo>
                  <a:lnTo>
                    <a:pt x="1232" y="19861"/>
                  </a:lnTo>
                  <a:lnTo>
                    <a:pt x="1181" y="19941"/>
                  </a:lnTo>
                  <a:lnTo>
                    <a:pt x="1346" y="20017"/>
                  </a:lnTo>
                  <a:lnTo>
                    <a:pt x="1287" y="20088"/>
                  </a:lnTo>
                  <a:lnTo>
                    <a:pt x="1257" y="20101"/>
                  </a:lnTo>
                  <a:lnTo>
                    <a:pt x="1420" y="20191"/>
                  </a:lnTo>
                  <a:cubicBezTo>
                    <a:pt x="1478" y="20172"/>
                    <a:pt x="1537" y="20154"/>
                    <a:pt x="1596" y="20136"/>
                  </a:cubicBezTo>
                  <a:cubicBezTo>
                    <a:pt x="1649" y="20121"/>
                    <a:pt x="1702" y="20106"/>
                    <a:pt x="1756" y="20092"/>
                  </a:cubicBezTo>
                  <a:lnTo>
                    <a:pt x="1811" y="20190"/>
                  </a:lnTo>
                  <a:lnTo>
                    <a:pt x="1969" y="20191"/>
                  </a:lnTo>
                  <a:lnTo>
                    <a:pt x="2172" y="20200"/>
                  </a:lnTo>
                  <a:lnTo>
                    <a:pt x="2039" y="20273"/>
                  </a:lnTo>
                  <a:lnTo>
                    <a:pt x="1971" y="20306"/>
                  </a:lnTo>
                  <a:lnTo>
                    <a:pt x="2119" y="20437"/>
                  </a:lnTo>
                  <a:lnTo>
                    <a:pt x="2277" y="20514"/>
                  </a:lnTo>
                  <a:lnTo>
                    <a:pt x="2286" y="20333"/>
                  </a:lnTo>
                  <a:lnTo>
                    <a:pt x="2346" y="20238"/>
                  </a:lnTo>
                  <a:lnTo>
                    <a:pt x="2460" y="20270"/>
                  </a:lnTo>
                  <a:lnTo>
                    <a:pt x="2475" y="20432"/>
                  </a:lnTo>
                  <a:lnTo>
                    <a:pt x="2427" y="20530"/>
                  </a:lnTo>
                  <a:cubicBezTo>
                    <a:pt x="2406" y="20542"/>
                    <a:pt x="2385" y="20553"/>
                    <a:pt x="2364" y="20565"/>
                  </a:cubicBezTo>
                  <a:cubicBezTo>
                    <a:pt x="2343" y="20577"/>
                    <a:pt x="2321" y="20589"/>
                    <a:pt x="2300" y="20600"/>
                  </a:cubicBezTo>
                  <a:lnTo>
                    <a:pt x="2175" y="20562"/>
                  </a:lnTo>
                  <a:lnTo>
                    <a:pt x="2119" y="20516"/>
                  </a:lnTo>
                  <a:lnTo>
                    <a:pt x="2104" y="20639"/>
                  </a:lnTo>
                  <a:lnTo>
                    <a:pt x="2007" y="20623"/>
                  </a:lnTo>
                  <a:lnTo>
                    <a:pt x="1972" y="20511"/>
                  </a:lnTo>
                  <a:lnTo>
                    <a:pt x="1768" y="20489"/>
                  </a:lnTo>
                  <a:lnTo>
                    <a:pt x="1862" y="20584"/>
                  </a:lnTo>
                  <a:lnTo>
                    <a:pt x="1783" y="20655"/>
                  </a:lnTo>
                  <a:lnTo>
                    <a:pt x="1610" y="20447"/>
                  </a:lnTo>
                  <a:lnTo>
                    <a:pt x="1737" y="20261"/>
                  </a:lnTo>
                  <a:lnTo>
                    <a:pt x="1673" y="20245"/>
                  </a:lnTo>
                  <a:lnTo>
                    <a:pt x="1533" y="20253"/>
                  </a:lnTo>
                  <a:lnTo>
                    <a:pt x="1457" y="20302"/>
                  </a:lnTo>
                  <a:lnTo>
                    <a:pt x="1488" y="20425"/>
                  </a:lnTo>
                  <a:lnTo>
                    <a:pt x="1600" y="20586"/>
                  </a:lnTo>
                  <a:lnTo>
                    <a:pt x="1531" y="20622"/>
                  </a:lnTo>
                  <a:lnTo>
                    <a:pt x="1432" y="20638"/>
                  </a:lnTo>
                  <a:lnTo>
                    <a:pt x="1351" y="20688"/>
                  </a:lnTo>
                  <a:lnTo>
                    <a:pt x="1343" y="20794"/>
                  </a:lnTo>
                  <a:lnTo>
                    <a:pt x="1472" y="20851"/>
                  </a:lnTo>
                  <a:lnTo>
                    <a:pt x="1648" y="20785"/>
                  </a:lnTo>
                  <a:lnTo>
                    <a:pt x="1795" y="20793"/>
                  </a:lnTo>
                  <a:cubicBezTo>
                    <a:pt x="1826" y="20781"/>
                    <a:pt x="1856" y="20769"/>
                    <a:pt x="1886" y="20756"/>
                  </a:cubicBezTo>
                  <a:cubicBezTo>
                    <a:pt x="1901" y="20750"/>
                    <a:pt x="1916" y="20744"/>
                    <a:pt x="1931" y="20738"/>
                  </a:cubicBezTo>
                  <a:cubicBezTo>
                    <a:pt x="1946" y="20732"/>
                    <a:pt x="1961" y="20726"/>
                    <a:pt x="1976" y="20720"/>
                  </a:cubicBezTo>
                  <a:lnTo>
                    <a:pt x="2127" y="20726"/>
                  </a:lnTo>
                  <a:lnTo>
                    <a:pt x="1985" y="20827"/>
                  </a:lnTo>
                  <a:lnTo>
                    <a:pt x="1726" y="20867"/>
                  </a:lnTo>
                  <a:lnTo>
                    <a:pt x="1871" y="20957"/>
                  </a:lnTo>
                  <a:lnTo>
                    <a:pt x="1994" y="20916"/>
                  </a:lnTo>
                  <a:lnTo>
                    <a:pt x="2254" y="20884"/>
                  </a:lnTo>
                  <a:lnTo>
                    <a:pt x="2254" y="20720"/>
                  </a:lnTo>
                  <a:lnTo>
                    <a:pt x="2396" y="20749"/>
                  </a:lnTo>
                  <a:lnTo>
                    <a:pt x="2396" y="20869"/>
                  </a:lnTo>
                  <a:lnTo>
                    <a:pt x="2530" y="20790"/>
                  </a:lnTo>
                  <a:lnTo>
                    <a:pt x="2501" y="20639"/>
                  </a:lnTo>
                  <a:lnTo>
                    <a:pt x="2578" y="20528"/>
                  </a:lnTo>
                  <a:lnTo>
                    <a:pt x="2688" y="20593"/>
                  </a:lnTo>
                  <a:lnTo>
                    <a:pt x="2673" y="20674"/>
                  </a:lnTo>
                  <a:lnTo>
                    <a:pt x="2616" y="20874"/>
                  </a:lnTo>
                  <a:lnTo>
                    <a:pt x="2675" y="20956"/>
                  </a:lnTo>
                  <a:lnTo>
                    <a:pt x="2808" y="20956"/>
                  </a:lnTo>
                  <a:lnTo>
                    <a:pt x="2897" y="20884"/>
                  </a:lnTo>
                  <a:lnTo>
                    <a:pt x="2859" y="20748"/>
                  </a:lnTo>
                  <a:lnTo>
                    <a:pt x="2867" y="20576"/>
                  </a:lnTo>
                  <a:lnTo>
                    <a:pt x="2981" y="20442"/>
                  </a:lnTo>
                  <a:lnTo>
                    <a:pt x="2996" y="20279"/>
                  </a:lnTo>
                  <a:lnTo>
                    <a:pt x="3121" y="20328"/>
                  </a:lnTo>
                  <a:lnTo>
                    <a:pt x="3098" y="20441"/>
                  </a:lnTo>
                  <a:lnTo>
                    <a:pt x="3050" y="20570"/>
                  </a:lnTo>
                  <a:lnTo>
                    <a:pt x="2984" y="20603"/>
                  </a:lnTo>
                  <a:lnTo>
                    <a:pt x="2976" y="20750"/>
                  </a:lnTo>
                  <a:lnTo>
                    <a:pt x="3121" y="20917"/>
                  </a:lnTo>
                  <a:lnTo>
                    <a:pt x="3284" y="20870"/>
                  </a:lnTo>
                  <a:lnTo>
                    <a:pt x="3149" y="20723"/>
                  </a:lnTo>
                  <a:lnTo>
                    <a:pt x="3339" y="20749"/>
                  </a:lnTo>
                  <a:lnTo>
                    <a:pt x="3401" y="20908"/>
                  </a:lnTo>
                  <a:lnTo>
                    <a:pt x="3563" y="20777"/>
                  </a:lnTo>
                  <a:lnTo>
                    <a:pt x="3694" y="20695"/>
                  </a:lnTo>
                  <a:cubicBezTo>
                    <a:pt x="3691" y="20675"/>
                    <a:pt x="3689" y="20654"/>
                    <a:pt x="3686" y="20634"/>
                  </a:cubicBezTo>
                  <a:cubicBezTo>
                    <a:pt x="3683" y="20614"/>
                    <a:pt x="3681" y="20593"/>
                    <a:pt x="3678" y="20573"/>
                  </a:cubicBezTo>
                  <a:lnTo>
                    <a:pt x="3801" y="20507"/>
                  </a:lnTo>
                  <a:cubicBezTo>
                    <a:pt x="3822" y="20488"/>
                    <a:pt x="3844" y="20468"/>
                    <a:pt x="3865" y="20448"/>
                  </a:cubicBezTo>
                  <a:cubicBezTo>
                    <a:pt x="3886" y="20429"/>
                    <a:pt x="3907" y="20409"/>
                    <a:pt x="3929" y="20389"/>
                  </a:cubicBezTo>
                  <a:lnTo>
                    <a:pt x="4035" y="20332"/>
                  </a:lnTo>
                  <a:lnTo>
                    <a:pt x="3844" y="20622"/>
                  </a:lnTo>
                  <a:lnTo>
                    <a:pt x="3566" y="20934"/>
                  </a:lnTo>
                  <a:lnTo>
                    <a:pt x="3589" y="21098"/>
                  </a:lnTo>
                  <a:lnTo>
                    <a:pt x="3550" y="21187"/>
                  </a:lnTo>
                  <a:lnTo>
                    <a:pt x="3448" y="21201"/>
                  </a:lnTo>
                  <a:lnTo>
                    <a:pt x="3529" y="21359"/>
                  </a:lnTo>
                  <a:lnTo>
                    <a:pt x="3501" y="21440"/>
                  </a:lnTo>
                  <a:lnTo>
                    <a:pt x="3442" y="21432"/>
                  </a:lnTo>
                  <a:lnTo>
                    <a:pt x="3437" y="21528"/>
                  </a:lnTo>
                  <a:lnTo>
                    <a:pt x="3601" y="21528"/>
                  </a:lnTo>
                  <a:lnTo>
                    <a:pt x="3815" y="21577"/>
                  </a:lnTo>
                  <a:lnTo>
                    <a:pt x="3868" y="21423"/>
                  </a:lnTo>
                  <a:lnTo>
                    <a:pt x="3975" y="21338"/>
                  </a:lnTo>
                  <a:cubicBezTo>
                    <a:pt x="4010" y="21386"/>
                    <a:pt x="4081" y="21372"/>
                    <a:pt x="4097" y="21314"/>
                  </a:cubicBezTo>
                  <a:cubicBezTo>
                    <a:pt x="4122" y="21218"/>
                    <a:pt x="4002" y="21159"/>
                    <a:pt x="3952" y="21243"/>
                  </a:cubicBezTo>
                  <a:lnTo>
                    <a:pt x="3799" y="21300"/>
                  </a:lnTo>
                  <a:lnTo>
                    <a:pt x="3728" y="21235"/>
                  </a:lnTo>
                  <a:lnTo>
                    <a:pt x="3879" y="21153"/>
                  </a:lnTo>
                  <a:lnTo>
                    <a:pt x="4205" y="21203"/>
                  </a:lnTo>
                  <a:lnTo>
                    <a:pt x="4274" y="21217"/>
                  </a:lnTo>
                  <a:cubicBezTo>
                    <a:pt x="4308" y="21221"/>
                    <a:pt x="4340" y="21197"/>
                    <a:pt x="4347" y="21161"/>
                  </a:cubicBezTo>
                  <a:cubicBezTo>
                    <a:pt x="4351" y="21146"/>
                    <a:pt x="4349" y="21131"/>
                    <a:pt x="4351" y="21117"/>
                  </a:cubicBezTo>
                  <a:cubicBezTo>
                    <a:pt x="4356" y="21063"/>
                    <a:pt x="4395" y="21021"/>
                    <a:pt x="4445" y="21015"/>
                  </a:cubicBezTo>
                  <a:lnTo>
                    <a:pt x="4534" y="20860"/>
                  </a:lnTo>
                  <a:cubicBezTo>
                    <a:pt x="4602" y="20850"/>
                    <a:pt x="4662" y="20907"/>
                    <a:pt x="4661" y="20981"/>
                  </a:cubicBezTo>
                  <a:cubicBezTo>
                    <a:pt x="4659" y="21041"/>
                    <a:pt x="4614" y="21090"/>
                    <a:pt x="4557" y="21092"/>
                  </a:cubicBezTo>
                  <a:lnTo>
                    <a:pt x="4496" y="21187"/>
                  </a:lnTo>
                  <a:lnTo>
                    <a:pt x="4692" y="21304"/>
                  </a:lnTo>
                  <a:lnTo>
                    <a:pt x="4785" y="21366"/>
                  </a:lnTo>
                  <a:lnTo>
                    <a:pt x="4933" y="21421"/>
                  </a:lnTo>
                  <a:lnTo>
                    <a:pt x="4783" y="21462"/>
                  </a:lnTo>
                  <a:lnTo>
                    <a:pt x="4663" y="21470"/>
                  </a:lnTo>
                  <a:lnTo>
                    <a:pt x="4589" y="21500"/>
                  </a:lnTo>
                  <a:lnTo>
                    <a:pt x="4569" y="21551"/>
                  </a:lnTo>
                  <a:lnTo>
                    <a:pt x="4716" y="21600"/>
                  </a:lnTo>
                  <a:lnTo>
                    <a:pt x="4923" y="21559"/>
                  </a:lnTo>
                  <a:lnTo>
                    <a:pt x="5180" y="21543"/>
                  </a:lnTo>
                  <a:lnTo>
                    <a:pt x="5284" y="21417"/>
                  </a:lnTo>
                  <a:lnTo>
                    <a:pt x="5368" y="21351"/>
                  </a:lnTo>
                  <a:cubicBezTo>
                    <a:pt x="5392" y="21353"/>
                    <a:pt x="5415" y="21355"/>
                    <a:pt x="5438" y="21356"/>
                  </a:cubicBezTo>
                  <a:cubicBezTo>
                    <a:pt x="5461" y="21358"/>
                    <a:pt x="5484" y="21359"/>
                    <a:pt x="5507" y="21361"/>
                  </a:cubicBezTo>
                  <a:lnTo>
                    <a:pt x="5584" y="21475"/>
                  </a:lnTo>
                  <a:lnTo>
                    <a:pt x="5703" y="21450"/>
                  </a:lnTo>
                  <a:lnTo>
                    <a:pt x="5816" y="21330"/>
                  </a:lnTo>
                  <a:lnTo>
                    <a:pt x="5930" y="21371"/>
                  </a:lnTo>
                  <a:lnTo>
                    <a:pt x="6098" y="21291"/>
                  </a:lnTo>
                  <a:lnTo>
                    <a:pt x="6304" y="21300"/>
                  </a:lnTo>
                  <a:lnTo>
                    <a:pt x="6513" y="21390"/>
                  </a:lnTo>
                  <a:lnTo>
                    <a:pt x="6559" y="21289"/>
                  </a:lnTo>
                  <a:lnTo>
                    <a:pt x="6694" y="21229"/>
                  </a:lnTo>
                  <a:lnTo>
                    <a:pt x="6656" y="21152"/>
                  </a:lnTo>
                  <a:lnTo>
                    <a:pt x="6770" y="21104"/>
                  </a:lnTo>
                  <a:lnTo>
                    <a:pt x="6908" y="21112"/>
                  </a:lnTo>
                  <a:lnTo>
                    <a:pt x="7152" y="21166"/>
                  </a:lnTo>
                  <a:lnTo>
                    <a:pt x="7221" y="21085"/>
                  </a:lnTo>
                  <a:lnTo>
                    <a:pt x="7425" y="21060"/>
                  </a:lnTo>
                  <a:lnTo>
                    <a:pt x="7459" y="21169"/>
                  </a:lnTo>
                  <a:lnTo>
                    <a:pt x="7421" y="21177"/>
                  </a:lnTo>
                  <a:lnTo>
                    <a:pt x="7571" y="21218"/>
                  </a:lnTo>
                  <a:lnTo>
                    <a:pt x="7761" y="21148"/>
                  </a:lnTo>
                  <a:lnTo>
                    <a:pt x="7873" y="21074"/>
                  </a:lnTo>
                  <a:lnTo>
                    <a:pt x="7906" y="20998"/>
                  </a:lnTo>
                  <a:lnTo>
                    <a:pt x="7965" y="20870"/>
                  </a:lnTo>
                  <a:lnTo>
                    <a:pt x="8143" y="20878"/>
                  </a:lnTo>
                  <a:lnTo>
                    <a:pt x="8275" y="20903"/>
                  </a:lnTo>
                  <a:lnTo>
                    <a:pt x="8405" y="20772"/>
                  </a:lnTo>
                  <a:lnTo>
                    <a:pt x="8583" y="20830"/>
                  </a:lnTo>
                  <a:lnTo>
                    <a:pt x="8735" y="20767"/>
                  </a:lnTo>
                  <a:lnTo>
                    <a:pt x="8873" y="20890"/>
                  </a:lnTo>
                  <a:lnTo>
                    <a:pt x="9019" y="20794"/>
                  </a:lnTo>
                  <a:lnTo>
                    <a:pt x="9118" y="20723"/>
                  </a:lnTo>
                  <a:lnTo>
                    <a:pt x="9241" y="20609"/>
                  </a:lnTo>
                  <a:lnTo>
                    <a:pt x="9371" y="20757"/>
                  </a:lnTo>
                  <a:lnTo>
                    <a:pt x="9498" y="20700"/>
                  </a:lnTo>
                  <a:lnTo>
                    <a:pt x="9676" y="20700"/>
                  </a:lnTo>
                  <a:lnTo>
                    <a:pt x="9790" y="20566"/>
                  </a:lnTo>
                  <a:lnTo>
                    <a:pt x="9885" y="20466"/>
                  </a:lnTo>
                  <a:lnTo>
                    <a:pt x="9981" y="20596"/>
                  </a:lnTo>
                  <a:lnTo>
                    <a:pt x="9889" y="20658"/>
                  </a:lnTo>
                  <a:lnTo>
                    <a:pt x="10027" y="20773"/>
                  </a:lnTo>
                  <a:lnTo>
                    <a:pt x="10132" y="20658"/>
                  </a:lnTo>
                  <a:lnTo>
                    <a:pt x="10318" y="20683"/>
                  </a:lnTo>
                  <a:lnTo>
                    <a:pt x="10494" y="20653"/>
                  </a:lnTo>
                  <a:lnTo>
                    <a:pt x="10588" y="20588"/>
                  </a:lnTo>
                  <a:cubicBezTo>
                    <a:pt x="10572" y="20573"/>
                    <a:pt x="10564" y="20550"/>
                    <a:pt x="10568" y="20527"/>
                  </a:cubicBezTo>
                  <a:cubicBezTo>
                    <a:pt x="10577" y="20462"/>
                    <a:pt x="10653" y="20438"/>
                    <a:pt x="10695" y="20486"/>
                  </a:cubicBezTo>
                  <a:lnTo>
                    <a:pt x="10870" y="20617"/>
                  </a:lnTo>
                  <a:lnTo>
                    <a:pt x="10929" y="20511"/>
                  </a:lnTo>
                  <a:lnTo>
                    <a:pt x="11059" y="20391"/>
                  </a:lnTo>
                  <a:lnTo>
                    <a:pt x="11135" y="20317"/>
                  </a:lnTo>
                  <a:lnTo>
                    <a:pt x="10990" y="20200"/>
                  </a:lnTo>
                  <a:lnTo>
                    <a:pt x="11345" y="20296"/>
                  </a:lnTo>
                  <a:lnTo>
                    <a:pt x="11482" y="20406"/>
                  </a:lnTo>
                  <a:lnTo>
                    <a:pt x="11594" y="20243"/>
                  </a:lnTo>
                  <a:cubicBezTo>
                    <a:pt x="11653" y="20242"/>
                    <a:pt x="11710" y="20251"/>
                    <a:pt x="11766" y="20270"/>
                  </a:cubicBezTo>
                  <a:cubicBezTo>
                    <a:pt x="11788" y="20278"/>
                    <a:pt x="11810" y="20287"/>
                    <a:pt x="11831" y="20297"/>
                  </a:cubicBezTo>
                  <a:lnTo>
                    <a:pt x="12030" y="20338"/>
                  </a:lnTo>
                  <a:lnTo>
                    <a:pt x="12058" y="20256"/>
                  </a:lnTo>
                  <a:lnTo>
                    <a:pt x="12193" y="20210"/>
                  </a:lnTo>
                  <a:lnTo>
                    <a:pt x="12293" y="20273"/>
                  </a:lnTo>
                  <a:lnTo>
                    <a:pt x="12443" y="20213"/>
                  </a:lnTo>
                  <a:lnTo>
                    <a:pt x="12591" y="20194"/>
                  </a:lnTo>
                  <a:lnTo>
                    <a:pt x="12626" y="20287"/>
                  </a:lnTo>
                  <a:lnTo>
                    <a:pt x="12692" y="20393"/>
                  </a:lnTo>
                  <a:lnTo>
                    <a:pt x="12843" y="20407"/>
                  </a:lnTo>
                  <a:lnTo>
                    <a:pt x="12822" y="20287"/>
                  </a:lnTo>
                  <a:lnTo>
                    <a:pt x="12723" y="20192"/>
                  </a:lnTo>
                  <a:lnTo>
                    <a:pt x="12591" y="20110"/>
                  </a:lnTo>
                  <a:lnTo>
                    <a:pt x="12805" y="20047"/>
                  </a:lnTo>
                  <a:lnTo>
                    <a:pt x="13036" y="20007"/>
                  </a:lnTo>
                  <a:lnTo>
                    <a:pt x="13097" y="20121"/>
                  </a:lnTo>
                  <a:lnTo>
                    <a:pt x="13234" y="20121"/>
                  </a:lnTo>
                  <a:lnTo>
                    <a:pt x="13392" y="20261"/>
                  </a:lnTo>
                  <a:lnTo>
                    <a:pt x="13520" y="20188"/>
                  </a:lnTo>
                  <a:lnTo>
                    <a:pt x="13751" y="20122"/>
                  </a:lnTo>
                  <a:lnTo>
                    <a:pt x="13971" y="20153"/>
                  </a:lnTo>
                  <a:lnTo>
                    <a:pt x="14032" y="20073"/>
                  </a:lnTo>
                  <a:lnTo>
                    <a:pt x="14118" y="19937"/>
                  </a:lnTo>
                  <a:lnTo>
                    <a:pt x="14231" y="20013"/>
                  </a:lnTo>
                  <a:lnTo>
                    <a:pt x="14346" y="19947"/>
                  </a:lnTo>
                  <a:lnTo>
                    <a:pt x="14428" y="19835"/>
                  </a:lnTo>
                  <a:lnTo>
                    <a:pt x="14586" y="19736"/>
                  </a:lnTo>
                  <a:lnTo>
                    <a:pt x="14738" y="19687"/>
                  </a:lnTo>
                  <a:lnTo>
                    <a:pt x="14883" y="19556"/>
                  </a:lnTo>
                  <a:lnTo>
                    <a:pt x="14937" y="19477"/>
                  </a:lnTo>
                  <a:lnTo>
                    <a:pt x="15144" y="19491"/>
                  </a:lnTo>
                  <a:lnTo>
                    <a:pt x="15264" y="19369"/>
                  </a:lnTo>
                  <a:lnTo>
                    <a:pt x="15547" y="19248"/>
                  </a:lnTo>
                  <a:lnTo>
                    <a:pt x="15669" y="19134"/>
                  </a:lnTo>
                  <a:lnTo>
                    <a:pt x="15783" y="19158"/>
                  </a:lnTo>
                  <a:lnTo>
                    <a:pt x="15972" y="19076"/>
                  </a:lnTo>
                  <a:lnTo>
                    <a:pt x="16010" y="18997"/>
                  </a:lnTo>
                  <a:lnTo>
                    <a:pt x="16056" y="18916"/>
                  </a:lnTo>
                  <a:lnTo>
                    <a:pt x="16216" y="18861"/>
                  </a:lnTo>
                  <a:lnTo>
                    <a:pt x="16354" y="18763"/>
                  </a:lnTo>
                  <a:lnTo>
                    <a:pt x="16522" y="18722"/>
                  </a:lnTo>
                  <a:lnTo>
                    <a:pt x="16687" y="18665"/>
                  </a:lnTo>
                  <a:lnTo>
                    <a:pt x="16825" y="18567"/>
                  </a:lnTo>
                  <a:lnTo>
                    <a:pt x="17029" y="18559"/>
                  </a:lnTo>
                  <a:lnTo>
                    <a:pt x="17067" y="18460"/>
                  </a:lnTo>
                  <a:lnTo>
                    <a:pt x="17135" y="18374"/>
                  </a:lnTo>
                  <a:lnTo>
                    <a:pt x="17239" y="18295"/>
                  </a:lnTo>
                  <a:lnTo>
                    <a:pt x="17521" y="18135"/>
                  </a:lnTo>
                  <a:lnTo>
                    <a:pt x="17537" y="18004"/>
                  </a:lnTo>
                  <a:lnTo>
                    <a:pt x="17762" y="18048"/>
                  </a:lnTo>
                  <a:lnTo>
                    <a:pt x="17904" y="17946"/>
                  </a:lnTo>
                  <a:lnTo>
                    <a:pt x="18032" y="17834"/>
                  </a:lnTo>
                  <a:lnTo>
                    <a:pt x="18108" y="17722"/>
                  </a:lnTo>
                  <a:lnTo>
                    <a:pt x="18231" y="17643"/>
                  </a:lnTo>
                  <a:lnTo>
                    <a:pt x="18445" y="17520"/>
                  </a:lnTo>
                  <a:lnTo>
                    <a:pt x="18633" y="17427"/>
                  </a:lnTo>
                  <a:lnTo>
                    <a:pt x="18687" y="17339"/>
                  </a:lnTo>
                  <a:lnTo>
                    <a:pt x="18853" y="17254"/>
                  </a:lnTo>
                  <a:lnTo>
                    <a:pt x="18982" y="17181"/>
                  </a:lnTo>
                  <a:lnTo>
                    <a:pt x="19071" y="17118"/>
                  </a:lnTo>
                  <a:lnTo>
                    <a:pt x="19204" y="17017"/>
                  </a:lnTo>
                  <a:lnTo>
                    <a:pt x="19451" y="16872"/>
                  </a:lnTo>
                  <a:lnTo>
                    <a:pt x="19642" y="16725"/>
                  </a:lnTo>
                  <a:lnTo>
                    <a:pt x="19761" y="16594"/>
                  </a:lnTo>
                  <a:lnTo>
                    <a:pt x="19933" y="16514"/>
                  </a:lnTo>
                  <a:lnTo>
                    <a:pt x="20264" y="16323"/>
                  </a:lnTo>
                  <a:lnTo>
                    <a:pt x="20399" y="16249"/>
                  </a:lnTo>
                  <a:lnTo>
                    <a:pt x="20715" y="16072"/>
                  </a:lnTo>
                  <a:lnTo>
                    <a:pt x="20784" y="15914"/>
                  </a:lnTo>
                  <a:lnTo>
                    <a:pt x="20973" y="15829"/>
                  </a:lnTo>
                  <a:lnTo>
                    <a:pt x="21210" y="15485"/>
                  </a:lnTo>
                  <a:lnTo>
                    <a:pt x="21340" y="15322"/>
                  </a:lnTo>
                  <a:lnTo>
                    <a:pt x="21477" y="15166"/>
                  </a:lnTo>
                  <a:lnTo>
                    <a:pt x="21600" y="15063"/>
                  </a:lnTo>
                  <a:lnTo>
                    <a:pt x="21447" y="14861"/>
                  </a:lnTo>
                  <a:lnTo>
                    <a:pt x="21246" y="14763"/>
                  </a:lnTo>
                  <a:lnTo>
                    <a:pt x="20986" y="14673"/>
                  </a:lnTo>
                  <a:lnTo>
                    <a:pt x="20963" y="14586"/>
                  </a:lnTo>
                  <a:lnTo>
                    <a:pt x="20917" y="14466"/>
                  </a:lnTo>
                  <a:lnTo>
                    <a:pt x="20843" y="14385"/>
                  </a:lnTo>
                  <a:lnTo>
                    <a:pt x="20650" y="14311"/>
                  </a:lnTo>
                  <a:lnTo>
                    <a:pt x="20390" y="14262"/>
                  </a:lnTo>
                  <a:lnTo>
                    <a:pt x="20316" y="14169"/>
                  </a:lnTo>
                  <a:lnTo>
                    <a:pt x="20130" y="14162"/>
                  </a:lnTo>
                  <a:lnTo>
                    <a:pt x="20017" y="14058"/>
                  </a:lnTo>
                  <a:lnTo>
                    <a:pt x="19865" y="14008"/>
                  </a:lnTo>
                  <a:lnTo>
                    <a:pt x="19666" y="14003"/>
                  </a:lnTo>
                  <a:lnTo>
                    <a:pt x="19539" y="13979"/>
                  </a:lnTo>
                  <a:lnTo>
                    <a:pt x="19449" y="13916"/>
                  </a:lnTo>
                  <a:lnTo>
                    <a:pt x="19282" y="13794"/>
                  </a:lnTo>
                  <a:lnTo>
                    <a:pt x="19116" y="13690"/>
                  </a:lnTo>
                  <a:lnTo>
                    <a:pt x="18942" y="13625"/>
                  </a:lnTo>
                  <a:lnTo>
                    <a:pt x="18479" y="13344"/>
                  </a:lnTo>
                  <a:lnTo>
                    <a:pt x="18596" y="13273"/>
                  </a:lnTo>
                  <a:lnTo>
                    <a:pt x="18733" y="13233"/>
                  </a:lnTo>
                  <a:lnTo>
                    <a:pt x="18924" y="13225"/>
                  </a:lnTo>
                  <a:lnTo>
                    <a:pt x="19041" y="13129"/>
                  </a:lnTo>
                  <a:lnTo>
                    <a:pt x="19084" y="12992"/>
                  </a:lnTo>
                  <a:lnTo>
                    <a:pt x="19247" y="12840"/>
                  </a:lnTo>
                  <a:lnTo>
                    <a:pt x="19540" y="12687"/>
                  </a:lnTo>
                  <a:lnTo>
                    <a:pt x="19578" y="12589"/>
                  </a:lnTo>
                  <a:lnTo>
                    <a:pt x="19483" y="12447"/>
                  </a:lnTo>
                  <a:lnTo>
                    <a:pt x="19417" y="12349"/>
                  </a:lnTo>
                  <a:lnTo>
                    <a:pt x="19348" y="12213"/>
                  </a:lnTo>
                  <a:lnTo>
                    <a:pt x="19180" y="12213"/>
                  </a:lnTo>
                  <a:lnTo>
                    <a:pt x="18985" y="12104"/>
                  </a:lnTo>
                  <a:lnTo>
                    <a:pt x="18830" y="12022"/>
                  </a:lnTo>
                  <a:lnTo>
                    <a:pt x="18722" y="12030"/>
                  </a:lnTo>
                  <a:lnTo>
                    <a:pt x="18615" y="11998"/>
                  </a:lnTo>
                  <a:lnTo>
                    <a:pt x="18577" y="11927"/>
                  </a:lnTo>
                  <a:lnTo>
                    <a:pt x="18572" y="11861"/>
                  </a:lnTo>
                  <a:lnTo>
                    <a:pt x="18534" y="11809"/>
                  </a:lnTo>
                  <a:lnTo>
                    <a:pt x="18518" y="11733"/>
                  </a:lnTo>
                  <a:lnTo>
                    <a:pt x="18495" y="11618"/>
                  </a:lnTo>
                  <a:lnTo>
                    <a:pt x="18618" y="11498"/>
                  </a:lnTo>
                  <a:lnTo>
                    <a:pt x="18794" y="11440"/>
                  </a:lnTo>
                  <a:lnTo>
                    <a:pt x="18710" y="11350"/>
                  </a:lnTo>
                  <a:lnTo>
                    <a:pt x="18636" y="11312"/>
                  </a:lnTo>
                  <a:lnTo>
                    <a:pt x="18568" y="11214"/>
                  </a:lnTo>
                  <a:lnTo>
                    <a:pt x="18713" y="11165"/>
                  </a:lnTo>
                  <a:lnTo>
                    <a:pt x="18466" y="11134"/>
                  </a:lnTo>
                  <a:lnTo>
                    <a:pt x="18209" y="11143"/>
                  </a:lnTo>
                  <a:lnTo>
                    <a:pt x="17980" y="11118"/>
                  </a:lnTo>
                  <a:lnTo>
                    <a:pt x="17906" y="11022"/>
                  </a:lnTo>
                  <a:lnTo>
                    <a:pt x="17768" y="10905"/>
                  </a:lnTo>
                  <a:lnTo>
                    <a:pt x="17646" y="10734"/>
                  </a:lnTo>
                  <a:lnTo>
                    <a:pt x="17730" y="10668"/>
                  </a:lnTo>
                  <a:lnTo>
                    <a:pt x="17737" y="10589"/>
                  </a:lnTo>
                  <a:lnTo>
                    <a:pt x="17867" y="10539"/>
                  </a:lnTo>
                  <a:lnTo>
                    <a:pt x="18017" y="10539"/>
                  </a:lnTo>
                  <a:lnTo>
                    <a:pt x="18216" y="10556"/>
                  </a:lnTo>
                  <a:lnTo>
                    <a:pt x="18195" y="10419"/>
                  </a:lnTo>
                  <a:lnTo>
                    <a:pt x="18232" y="10305"/>
                  </a:lnTo>
                  <a:lnTo>
                    <a:pt x="18030" y="10224"/>
                  </a:lnTo>
                  <a:lnTo>
                    <a:pt x="17786" y="10224"/>
                  </a:lnTo>
                  <a:lnTo>
                    <a:pt x="17733" y="10167"/>
                  </a:lnTo>
                  <a:lnTo>
                    <a:pt x="17786" y="10077"/>
                  </a:lnTo>
                  <a:lnTo>
                    <a:pt x="17982" y="10028"/>
                  </a:lnTo>
                  <a:lnTo>
                    <a:pt x="18097" y="10003"/>
                  </a:lnTo>
                  <a:lnTo>
                    <a:pt x="18003" y="9839"/>
                  </a:lnTo>
                  <a:lnTo>
                    <a:pt x="17988" y="9791"/>
                  </a:lnTo>
                  <a:lnTo>
                    <a:pt x="18126" y="9621"/>
                  </a:lnTo>
                  <a:lnTo>
                    <a:pt x="18225" y="9515"/>
                  </a:lnTo>
                  <a:lnTo>
                    <a:pt x="18096" y="9454"/>
                  </a:lnTo>
                  <a:lnTo>
                    <a:pt x="17951" y="9429"/>
                  </a:lnTo>
                  <a:lnTo>
                    <a:pt x="18089" y="9282"/>
                  </a:lnTo>
                  <a:lnTo>
                    <a:pt x="18272" y="9348"/>
                  </a:lnTo>
                  <a:lnTo>
                    <a:pt x="18377" y="9290"/>
                  </a:lnTo>
                  <a:lnTo>
                    <a:pt x="18644" y="9282"/>
                  </a:lnTo>
                  <a:lnTo>
                    <a:pt x="18755" y="9326"/>
                  </a:lnTo>
                  <a:lnTo>
                    <a:pt x="18762" y="9076"/>
                  </a:lnTo>
                  <a:lnTo>
                    <a:pt x="18640" y="8830"/>
                  </a:lnTo>
                  <a:lnTo>
                    <a:pt x="18448" y="8502"/>
                  </a:lnTo>
                  <a:lnTo>
                    <a:pt x="18221" y="8275"/>
                  </a:lnTo>
                  <a:lnTo>
                    <a:pt x="17917" y="8067"/>
                  </a:lnTo>
                  <a:lnTo>
                    <a:pt x="17719" y="7863"/>
                  </a:lnTo>
                  <a:lnTo>
                    <a:pt x="17491" y="7543"/>
                  </a:lnTo>
                  <a:lnTo>
                    <a:pt x="17129" y="7246"/>
                  </a:lnTo>
                  <a:lnTo>
                    <a:pt x="16751" y="6956"/>
                  </a:lnTo>
                  <a:lnTo>
                    <a:pt x="16624" y="6792"/>
                  </a:lnTo>
                  <a:lnTo>
                    <a:pt x="16578" y="6689"/>
                  </a:lnTo>
                  <a:lnTo>
                    <a:pt x="16609" y="6575"/>
                  </a:lnTo>
                  <a:lnTo>
                    <a:pt x="16761" y="6474"/>
                  </a:lnTo>
                  <a:lnTo>
                    <a:pt x="17256" y="6074"/>
                  </a:lnTo>
                  <a:lnTo>
                    <a:pt x="17915" y="5684"/>
                  </a:lnTo>
                  <a:lnTo>
                    <a:pt x="18249" y="5501"/>
                  </a:lnTo>
                  <a:lnTo>
                    <a:pt x="18366" y="5438"/>
                  </a:lnTo>
                  <a:lnTo>
                    <a:pt x="18443" y="5294"/>
                  </a:lnTo>
                  <a:lnTo>
                    <a:pt x="18512" y="5155"/>
                  </a:lnTo>
                  <a:lnTo>
                    <a:pt x="18527" y="5063"/>
                  </a:lnTo>
                  <a:lnTo>
                    <a:pt x="18336" y="4989"/>
                  </a:lnTo>
                  <a:lnTo>
                    <a:pt x="18063" y="4923"/>
                  </a:lnTo>
                  <a:lnTo>
                    <a:pt x="17803" y="4751"/>
                  </a:lnTo>
                  <a:lnTo>
                    <a:pt x="17437" y="4483"/>
                  </a:lnTo>
                  <a:lnTo>
                    <a:pt x="17190" y="4270"/>
                  </a:lnTo>
                  <a:lnTo>
                    <a:pt x="16984" y="4216"/>
                  </a:lnTo>
                  <a:lnTo>
                    <a:pt x="16360" y="4101"/>
                  </a:lnTo>
                  <a:lnTo>
                    <a:pt x="15888" y="4006"/>
                  </a:lnTo>
                  <a:lnTo>
                    <a:pt x="15783" y="3928"/>
                  </a:lnTo>
                  <a:lnTo>
                    <a:pt x="15470" y="3344"/>
                  </a:lnTo>
                  <a:lnTo>
                    <a:pt x="15459" y="3233"/>
                  </a:lnTo>
                  <a:lnTo>
                    <a:pt x="15645" y="3105"/>
                  </a:lnTo>
                  <a:lnTo>
                    <a:pt x="15948" y="2907"/>
                  </a:lnTo>
                  <a:lnTo>
                    <a:pt x="16047" y="2704"/>
                  </a:lnTo>
                  <a:lnTo>
                    <a:pt x="16101" y="2552"/>
                  </a:lnTo>
                  <a:lnTo>
                    <a:pt x="15773" y="2552"/>
                  </a:lnTo>
                  <a:lnTo>
                    <a:pt x="15469" y="2566"/>
                  </a:lnTo>
                  <a:lnTo>
                    <a:pt x="15431" y="2476"/>
                  </a:lnTo>
                  <a:lnTo>
                    <a:pt x="15714" y="2394"/>
                  </a:lnTo>
                  <a:lnTo>
                    <a:pt x="16202" y="2298"/>
                  </a:lnTo>
                  <a:lnTo>
                    <a:pt x="16429" y="2211"/>
                  </a:lnTo>
                  <a:lnTo>
                    <a:pt x="16153" y="2078"/>
                  </a:lnTo>
                  <a:lnTo>
                    <a:pt x="16181" y="1964"/>
                  </a:lnTo>
                  <a:lnTo>
                    <a:pt x="16204" y="1858"/>
                  </a:lnTo>
                  <a:lnTo>
                    <a:pt x="16597" y="1682"/>
                  </a:lnTo>
                  <a:lnTo>
                    <a:pt x="16955" y="1472"/>
                  </a:lnTo>
                  <a:lnTo>
                    <a:pt x="17207" y="1308"/>
                  </a:lnTo>
                  <a:lnTo>
                    <a:pt x="16851" y="949"/>
                  </a:lnTo>
                  <a:lnTo>
                    <a:pt x="16772" y="851"/>
                  </a:lnTo>
                  <a:lnTo>
                    <a:pt x="16515" y="801"/>
                  </a:lnTo>
                  <a:lnTo>
                    <a:pt x="15990" y="716"/>
                  </a:lnTo>
                  <a:lnTo>
                    <a:pt x="15516" y="634"/>
                  </a:lnTo>
                  <a:lnTo>
                    <a:pt x="15288" y="577"/>
                  </a:lnTo>
                  <a:lnTo>
                    <a:pt x="15238" y="523"/>
                  </a:lnTo>
                  <a:lnTo>
                    <a:pt x="15067" y="454"/>
                  </a:lnTo>
                  <a:lnTo>
                    <a:pt x="14653" y="307"/>
                  </a:lnTo>
                  <a:lnTo>
                    <a:pt x="14481" y="195"/>
                  </a:lnTo>
                  <a:lnTo>
                    <a:pt x="14440" y="0"/>
                  </a:lnTo>
                  <a:lnTo>
                    <a:pt x="14203" y="31"/>
                  </a:lnTo>
                  <a:lnTo>
                    <a:pt x="14106" y="61"/>
                  </a:lnTo>
                  <a:lnTo>
                    <a:pt x="13997" y="69"/>
                  </a:lnTo>
                  <a:lnTo>
                    <a:pt x="13824" y="53"/>
                  </a:lnTo>
                  <a:lnTo>
                    <a:pt x="13717" y="86"/>
                  </a:lnTo>
                  <a:lnTo>
                    <a:pt x="13671" y="181"/>
                  </a:lnTo>
                  <a:lnTo>
                    <a:pt x="13504" y="181"/>
                  </a:lnTo>
                  <a:lnTo>
                    <a:pt x="13382" y="221"/>
                  </a:lnTo>
                  <a:lnTo>
                    <a:pt x="13193" y="262"/>
                  </a:lnTo>
                  <a:lnTo>
                    <a:pt x="13073" y="350"/>
                  </a:lnTo>
                  <a:lnTo>
                    <a:pt x="12882" y="397"/>
                  </a:lnTo>
                  <a:lnTo>
                    <a:pt x="12724" y="435"/>
                  </a:lnTo>
                  <a:lnTo>
                    <a:pt x="12622" y="391"/>
                  </a:lnTo>
                  <a:lnTo>
                    <a:pt x="12533" y="335"/>
                  </a:lnTo>
                  <a:lnTo>
                    <a:pt x="12411" y="335"/>
                  </a:lnTo>
                  <a:lnTo>
                    <a:pt x="12294" y="400"/>
                  </a:lnTo>
                  <a:lnTo>
                    <a:pt x="12241" y="335"/>
                  </a:lnTo>
                  <a:lnTo>
                    <a:pt x="12103" y="311"/>
                  </a:lnTo>
                  <a:lnTo>
                    <a:pt x="12014" y="319"/>
                  </a:lnTo>
                  <a:lnTo>
                    <a:pt x="11870" y="311"/>
                  </a:lnTo>
                  <a:lnTo>
                    <a:pt x="11758" y="311"/>
                  </a:lnTo>
                  <a:lnTo>
                    <a:pt x="11599" y="335"/>
                  </a:lnTo>
                  <a:lnTo>
                    <a:pt x="11490" y="428"/>
                  </a:lnTo>
                  <a:lnTo>
                    <a:pt x="11444" y="509"/>
                  </a:lnTo>
                  <a:lnTo>
                    <a:pt x="11347" y="572"/>
                  </a:lnTo>
                  <a:lnTo>
                    <a:pt x="11219" y="586"/>
                  </a:lnTo>
                  <a:lnTo>
                    <a:pt x="11133" y="610"/>
                  </a:lnTo>
                  <a:lnTo>
                    <a:pt x="11003" y="709"/>
                  </a:lnTo>
                  <a:lnTo>
                    <a:pt x="10784" y="804"/>
                  </a:lnTo>
                  <a:lnTo>
                    <a:pt x="10657" y="821"/>
                  </a:lnTo>
                  <a:lnTo>
                    <a:pt x="10422" y="919"/>
                  </a:lnTo>
                  <a:lnTo>
                    <a:pt x="10581" y="1001"/>
                  </a:lnTo>
                  <a:lnTo>
                    <a:pt x="10565" y="1082"/>
                  </a:lnTo>
                  <a:lnTo>
                    <a:pt x="10474" y="1140"/>
                  </a:lnTo>
                  <a:lnTo>
                    <a:pt x="10323" y="1162"/>
                  </a:lnTo>
                  <a:lnTo>
                    <a:pt x="10384" y="1260"/>
                  </a:lnTo>
                  <a:lnTo>
                    <a:pt x="10316" y="1333"/>
                  </a:lnTo>
                  <a:lnTo>
                    <a:pt x="10193" y="1448"/>
                  </a:lnTo>
                  <a:lnTo>
                    <a:pt x="10319" y="1511"/>
                  </a:lnTo>
                  <a:lnTo>
                    <a:pt x="10205" y="1642"/>
                  </a:lnTo>
                  <a:lnTo>
                    <a:pt x="10108" y="1732"/>
                  </a:lnTo>
                  <a:lnTo>
                    <a:pt x="10042" y="1896"/>
                  </a:lnTo>
                  <a:lnTo>
                    <a:pt x="10146" y="2041"/>
                  </a:lnTo>
                  <a:lnTo>
                    <a:pt x="10070" y="2229"/>
                  </a:lnTo>
                  <a:lnTo>
                    <a:pt x="10095" y="2401"/>
                  </a:lnTo>
                  <a:lnTo>
                    <a:pt x="10013" y="2503"/>
                  </a:lnTo>
                  <a:lnTo>
                    <a:pt x="9945" y="2560"/>
                  </a:lnTo>
                  <a:lnTo>
                    <a:pt x="9685" y="2568"/>
                  </a:lnTo>
                  <a:lnTo>
                    <a:pt x="9548" y="2535"/>
                  </a:lnTo>
                  <a:lnTo>
                    <a:pt x="9233" y="2626"/>
                  </a:lnTo>
                  <a:lnTo>
                    <a:pt x="9009" y="2730"/>
                  </a:lnTo>
                  <a:lnTo>
                    <a:pt x="8948" y="2844"/>
                  </a:lnTo>
                  <a:lnTo>
                    <a:pt x="8963" y="3005"/>
                  </a:lnTo>
                  <a:lnTo>
                    <a:pt x="8915" y="3111"/>
                  </a:lnTo>
                  <a:lnTo>
                    <a:pt x="8767" y="3070"/>
                  </a:lnTo>
                  <a:lnTo>
                    <a:pt x="8616" y="3095"/>
                  </a:lnTo>
                  <a:lnTo>
                    <a:pt x="8512" y="3125"/>
                  </a:lnTo>
                  <a:lnTo>
                    <a:pt x="8527" y="3272"/>
                  </a:lnTo>
                  <a:lnTo>
                    <a:pt x="8367" y="3256"/>
                  </a:lnTo>
                  <a:lnTo>
                    <a:pt x="8290" y="3095"/>
                  </a:lnTo>
                  <a:lnTo>
                    <a:pt x="8175" y="3054"/>
                  </a:lnTo>
                  <a:lnTo>
                    <a:pt x="7930" y="3038"/>
                  </a:lnTo>
                  <a:lnTo>
                    <a:pt x="7723" y="2997"/>
                  </a:lnTo>
                  <a:lnTo>
                    <a:pt x="7420" y="2981"/>
                  </a:lnTo>
                  <a:lnTo>
                    <a:pt x="7238" y="2956"/>
                  </a:lnTo>
                  <a:lnTo>
                    <a:pt x="7085" y="2836"/>
                  </a:lnTo>
                  <a:lnTo>
                    <a:pt x="7001" y="2746"/>
                  </a:lnTo>
                  <a:lnTo>
                    <a:pt x="6825" y="2763"/>
                  </a:lnTo>
                  <a:lnTo>
                    <a:pt x="6780" y="2730"/>
                  </a:lnTo>
                  <a:lnTo>
                    <a:pt x="6678" y="2714"/>
                  </a:lnTo>
                  <a:lnTo>
                    <a:pt x="6505" y="2706"/>
                  </a:lnTo>
                  <a:lnTo>
                    <a:pt x="6392" y="2706"/>
                  </a:lnTo>
                  <a:lnTo>
                    <a:pt x="6288" y="2739"/>
                  </a:lnTo>
                  <a:lnTo>
                    <a:pt x="6212" y="2821"/>
                  </a:lnTo>
                  <a:lnTo>
                    <a:pt x="6138" y="2889"/>
                  </a:lnTo>
                  <a:lnTo>
                    <a:pt x="5988" y="2946"/>
                  </a:lnTo>
                  <a:lnTo>
                    <a:pt x="5837" y="2963"/>
                  </a:lnTo>
                  <a:lnTo>
                    <a:pt x="5631" y="2987"/>
                  </a:lnTo>
                  <a:lnTo>
                    <a:pt x="5402" y="3036"/>
                  </a:lnTo>
                  <a:lnTo>
                    <a:pt x="5145" y="3107"/>
                  </a:lnTo>
                  <a:lnTo>
                    <a:pt x="5026" y="3073"/>
                  </a:lnTo>
                  <a:lnTo>
                    <a:pt x="4804" y="2967"/>
                  </a:lnTo>
                  <a:lnTo>
                    <a:pt x="4632" y="2967"/>
                  </a:lnTo>
                  <a:lnTo>
                    <a:pt x="4282" y="2942"/>
                  </a:lnTo>
                  <a:lnTo>
                    <a:pt x="3958" y="2942"/>
                  </a:lnTo>
                  <a:lnTo>
                    <a:pt x="3813" y="2912"/>
                  </a:lnTo>
                  <a:lnTo>
                    <a:pt x="3558" y="2912"/>
                  </a:lnTo>
                  <a:lnTo>
                    <a:pt x="3482" y="2797"/>
                  </a:lnTo>
                  <a:lnTo>
                    <a:pt x="3390" y="2657"/>
                  </a:lnTo>
                  <a:lnTo>
                    <a:pt x="3280" y="2625"/>
                  </a:lnTo>
                  <a:lnTo>
                    <a:pt x="3160" y="2551"/>
                  </a:lnTo>
                  <a:lnTo>
                    <a:pt x="3130" y="2417"/>
                  </a:lnTo>
                  <a:lnTo>
                    <a:pt x="3071" y="2354"/>
                  </a:lnTo>
                  <a:lnTo>
                    <a:pt x="2816" y="2234"/>
                  </a:lnTo>
                  <a:lnTo>
                    <a:pt x="2364" y="1909"/>
                  </a:lnTo>
                  <a:lnTo>
                    <a:pt x="2066" y="1728"/>
                  </a:lnTo>
                  <a:lnTo>
                    <a:pt x="1806" y="1711"/>
                  </a:lnTo>
                  <a:lnTo>
                    <a:pt x="1324" y="1655"/>
                  </a:lnTo>
                  <a:lnTo>
                    <a:pt x="1159" y="1679"/>
                  </a:lnTo>
                  <a:lnTo>
                    <a:pt x="1014" y="1742"/>
                  </a:lnTo>
                  <a:lnTo>
                    <a:pt x="863" y="1869"/>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56" name="Shape 4656"/>
            <p:cNvSpPr/>
            <p:nvPr/>
          </p:nvSpPr>
          <p:spPr>
            <a:xfrm>
              <a:off x="3090696" y="149064"/>
              <a:ext cx="1868424" cy="1961283"/>
            </a:xfrm>
            <a:custGeom>
              <a:avLst/>
              <a:gdLst/>
              <a:ahLst/>
              <a:cxnLst>
                <a:cxn ang="0">
                  <a:pos x="wd2" y="hd2"/>
                </a:cxn>
                <a:cxn ang="5400000">
                  <a:pos x="wd2" y="hd2"/>
                </a:cxn>
                <a:cxn ang="10800000">
                  <a:pos x="wd2" y="hd2"/>
                </a:cxn>
                <a:cxn ang="16200000">
                  <a:pos x="wd2" y="hd2"/>
                </a:cxn>
              </a:cxnLst>
              <a:rect l="0" t="0" r="r" b="b"/>
              <a:pathLst>
                <a:path w="21600" h="21600" extrusionOk="0">
                  <a:moveTo>
                    <a:pt x="15588" y="0"/>
                  </a:moveTo>
                  <a:lnTo>
                    <a:pt x="15734" y="24"/>
                  </a:lnTo>
                  <a:lnTo>
                    <a:pt x="15951" y="13"/>
                  </a:lnTo>
                  <a:lnTo>
                    <a:pt x="16056" y="42"/>
                  </a:lnTo>
                  <a:lnTo>
                    <a:pt x="16217" y="167"/>
                  </a:lnTo>
                  <a:lnTo>
                    <a:pt x="16162" y="232"/>
                  </a:lnTo>
                  <a:lnTo>
                    <a:pt x="16404" y="275"/>
                  </a:lnTo>
                  <a:lnTo>
                    <a:pt x="16533" y="324"/>
                  </a:lnTo>
                  <a:lnTo>
                    <a:pt x="16757" y="410"/>
                  </a:lnTo>
                  <a:lnTo>
                    <a:pt x="16843" y="470"/>
                  </a:lnTo>
                  <a:lnTo>
                    <a:pt x="17017" y="480"/>
                  </a:lnTo>
                  <a:lnTo>
                    <a:pt x="17045" y="568"/>
                  </a:lnTo>
                  <a:lnTo>
                    <a:pt x="17212" y="584"/>
                  </a:lnTo>
                  <a:lnTo>
                    <a:pt x="17322" y="599"/>
                  </a:lnTo>
                  <a:lnTo>
                    <a:pt x="17463" y="647"/>
                  </a:lnTo>
                  <a:lnTo>
                    <a:pt x="17525" y="725"/>
                  </a:lnTo>
                  <a:lnTo>
                    <a:pt x="17617" y="731"/>
                  </a:lnTo>
                  <a:lnTo>
                    <a:pt x="17754" y="737"/>
                  </a:lnTo>
                  <a:lnTo>
                    <a:pt x="17874" y="784"/>
                  </a:lnTo>
                  <a:lnTo>
                    <a:pt x="17950" y="820"/>
                  </a:lnTo>
                  <a:lnTo>
                    <a:pt x="18021" y="899"/>
                  </a:lnTo>
                  <a:lnTo>
                    <a:pt x="18172" y="911"/>
                  </a:lnTo>
                  <a:lnTo>
                    <a:pt x="18516" y="899"/>
                  </a:lnTo>
                  <a:lnTo>
                    <a:pt x="18595" y="986"/>
                  </a:lnTo>
                  <a:lnTo>
                    <a:pt x="18661" y="945"/>
                  </a:lnTo>
                  <a:lnTo>
                    <a:pt x="19099" y="982"/>
                  </a:lnTo>
                  <a:lnTo>
                    <a:pt x="19136" y="1034"/>
                  </a:lnTo>
                  <a:lnTo>
                    <a:pt x="19382" y="1028"/>
                  </a:lnTo>
                  <a:lnTo>
                    <a:pt x="19466" y="1093"/>
                  </a:lnTo>
                  <a:lnTo>
                    <a:pt x="19672" y="1171"/>
                  </a:lnTo>
                  <a:lnTo>
                    <a:pt x="19839" y="1269"/>
                  </a:lnTo>
                  <a:lnTo>
                    <a:pt x="19941" y="1378"/>
                  </a:lnTo>
                  <a:lnTo>
                    <a:pt x="19934" y="1451"/>
                  </a:lnTo>
                  <a:lnTo>
                    <a:pt x="20033" y="1479"/>
                  </a:lnTo>
                  <a:lnTo>
                    <a:pt x="20173" y="1420"/>
                  </a:lnTo>
                  <a:lnTo>
                    <a:pt x="20246" y="1477"/>
                  </a:lnTo>
                  <a:lnTo>
                    <a:pt x="20283" y="1577"/>
                  </a:lnTo>
                  <a:lnTo>
                    <a:pt x="20395" y="1621"/>
                  </a:lnTo>
                  <a:lnTo>
                    <a:pt x="20516" y="1611"/>
                  </a:lnTo>
                  <a:lnTo>
                    <a:pt x="20697" y="1689"/>
                  </a:lnTo>
                  <a:lnTo>
                    <a:pt x="20747" y="1779"/>
                  </a:lnTo>
                  <a:lnTo>
                    <a:pt x="20702" y="1834"/>
                  </a:lnTo>
                  <a:lnTo>
                    <a:pt x="20563" y="1859"/>
                  </a:lnTo>
                  <a:lnTo>
                    <a:pt x="20499" y="1859"/>
                  </a:lnTo>
                  <a:lnTo>
                    <a:pt x="20441" y="1982"/>
                  </a:lnTo>
                  <a:lnTo>
                    <a:pt x="20438" y="2128"/>
                  </a:lnTo>
                  <a:lnTo>
                    <a:pt x="20457" y="2197"/>
                  </a:lnTo>
                  <a:lnTo>
                    <a:pt x="20571" y="2267"/>
                  </a:lnTo>
                  <a:lnTo>
                    <a:pt x="20537" y="2369"/>
                  </a:lnTo>
                  <a:lnTo>
                    <a:pt x="20404" y="2387"/>
                  </a:lnTo>
                  <a:lnTo>
                    <a:pt x="20357" y="2461"/>
                  </a:lnTo>
                  <a:lnTo>
                    <a:pt x="20364" y="2522"/>
                  </a:lnTo>
                  <a:lnTo>
                    <a:pt x="20463" y="2518"/>
                  </a:lnTo>
                  <a:lnTo>
                    <a:pt x="20580" y="2463"/>
                  </a:lnTo>
                  <a:lnTo>
                    <a:pt x="20696" y="2537"/>
                  </a:lnTo>
                  <a:lnTo>
                    <a:pt x="20861" y="2557"/>
                  </a:lnTo>
                  <a:lnTo>
                    <a:pt x="20926" y="2647"/>
                  </a:lnTo>
                  <a:lnTo>
                    <a:pt x="20849" y="2674"/>
                  </a:lnTo>
                  <a:lnTo>
                    <a:pt x="20969" y="2755"/>
                  </a:lnTo>
                  <a:lnTo>
                    <a:pt x="20762" y="2823"/>
                  </a:lnTo>
                  <a:lnTo>
                    <a:pt x="20598" y="2823"/>
                  </a:lnTo>
                  <a:lnTo>
                    <a:pt x="20543" y="2880"/>
                  </a:lnTo>
                  <a:lnTo>
                    <a:pt x="20678" y="2917"/>
                  </a:lnTo>
                  <a:lnTo>
                    <a:pt x="20561" y="2972"/>
                  </a:lnTo>
                  <a:lnTo>
                    <a:pt x="20683" y="3052"/>
                  </a:lnTo>
                  <a:lnTo>
                    <a:pt x="20814" y="3071"/>
                  </a:lnTo>
                  <a:lnTo>
                    <a:pt x="20782" y="3157"/>
                  </a:lnTo>
                  <a:lnTo>
                    <a:pt x="20898" y="3225"/>
                  </a:lnTo>
                  <a:lnTo>
                    <a:pt x="21089" y="3284"/>
                  </a:lnTo>
                  <a:lnTo>
                    <a:pt x="21151" y="3338"/>
                  </a:lnTo>
                  <a:lnTo>
                    <a:pt x="21128" y="3367"/>
                  </a:lnTo>
                  <a:lnTo>
                    <a:pt x="21296" y="3514"/>
                  </a:lnTo>
                  <a:lnTo>
                    <a:pt x="21288" y="3595"/>
                  </a:lnTo>
                  <a:lnTo>
                    <a:pt x="21111" y="3625"/>
                  </a:lnTo>
                  <a:lnTo>
                    <a:pt x="21118" y="3702"/>
                  </a:lnTo>
                  <a:lnTo>
                    <a:pt x="21043" y="3747"/>
                  </a:lnTo>
                  <a:lnTo>
                    <a:pt x="21105" y="3886"/>
                  </a:lnTo>
                  <a:lnTo>
                    <a:pt x="21032" y="3972"/>
                  </a:lnTo>
                  <a:lnTo>
                    <a:pt x="20920" y="4024"/>
                  </a:lnTo>
                  <a:lnTo>
                    <a:pt x="20830" y="4036"/>
                  </a:lnTo>
                  <a:lnTo>
                    <a:pt x="20807" y="4107"/>
                  </a:lnTo>
                  <a:lnTo>
                    <a:pt x="20700" y="4113"/>
                  </a:lnTo>
                  <a:lnTo>
                    <a:pt x="20797" y="4201"/>
                  </a:lnTo>
                  <a:lnTo>
                    <a:pt x="20767" y="4271"/>
                  </a:lnTo>
                  <a:lnTo>
                    <a:pt x="20773" y="4379"/>
                  </a:lnTo>
                  <a:lnTo>
                    <a:pt x="20825" y="4459"/>
                  </a:lnTo>
                  <a:lnTo>
                    <a:pt x="20988" y="4532"/>
                  </a:lnTo>
                  <a:lnTo>
                    <a:pt x="21167" y="4548"/>
                  </a:lnTo>
                  <a:lnTo>
                    <a:pt x="21224" y="4626"/>
                  </a:lnTo>
                  <a:lnTo>
                    <a:pt x="21248" y="4698"/>
                  </a:lnTo>
                  <a:cubicBezTo>
                    <a:pt x="21279" y="4722"/>
                    <a:pt x="21312" y="4743"/>
                    <a:pt x="21348" y="4760"/>
                  </a:cubicBezTo>
                  <a:cubicBezTo>
                    <a:pt x="21356" y="4764"/>
                    <a:pt x="21364" y="4767"/>
                    <a:pt x="21372" y="4771"/>
                  </a:cubicBezTo>
                  <a:lnTo>
                    <a:pt x="21420" y="4903"/>
                  </a:lnTo>
                  <a:lnTo>
                    <a:pt x="21540" y="4998"/>
                  </a:lnTo>
                  <a:lnTo>
                    <a:pt x="21534" y="5101"/>
                  </a:lnTo>
                  <a:lnTo>
                    <a:pt x="21600" y="5179"/>
                  </a:lnTo>
                  <a:lnTo>
                    <a:pt x="21500" y="5203"/>
                  </a:lnTo>
                  <a:lnTo>
                    <a:pt x="21410" y="5154"/>
                  </a:lnTo>
                  <a:lnTo>
                    <a:pt x="21377" y="5105"/>
                  </a:lnTo>
                  <a:lnTo>
                    <a:pt x="21248" y="5129"/>
                  </a:lnTo>
                  <a:lnTo>
                    <a:pt x="21109" y="5178"/>
                  </a:lnTo>
                  <a:lnTo>
                    <a:pt x="21046" y="5230"/>
                  </a:lnTo>
                  <a:lnTo>
                    <a:pt x="20982" y="5230"/>
                  </a:lnTo>
                  <a:lnTo>
                    <a:pt x="20898" y="5248"/>
                  </a:lnTo>
                  <a:lnTo>
                    <a:pt x="20835" y="5312"/>
                  </a:lnTo>
                  <a:lnTo>
                    <a:pt x="20771" y="5305"/>
                  </a:lnTo>
                  <a:lnTo>
                    <a:pt x="20705" y="5238"/>
                  </a:lnTo>
                  <a:lnTo>
                    <a:pt x="20746" y="5181"/>
                  </a:lnTo>
                  <a:lnTo>
                    <a:pt x="20849" y="5181"/>
                  </a:lnTo>
                  <a:lnTo>
                    <a:pt x="20888" y="5095"/>
                  </a:lnTo>
                  <a:lnTo>
                    <a:pt x="20785" y="5079"/>
                  </a:lnTo>
                  <a:lnTo>
                    <a:pt x="20671" y="5113"/>
                  </a:lnTo>
                  <a:lnTo>
                    <a:pt x="20518" y="5162"/>
                  </a:lnTo>
                  <a:lnTo>
                    <a:pt x="20460" y="5114"/>
                  </a:lnTo>
                  <a:lnTo>
                    <a:pt x="20337" y="5132"/>
                  </a:lnTo>
                  <a:lnTo>
                    <a:pt x="20337" y="5230"/>
                  </a:lnTo>
                  <a:lnTo>
                    <a:pt x="20259" y="5204"/>
                  </a:lnTo>
                  <a:lnTo>
                    <a:pt x="20214" y="5170"/>
                  </a:lnTo>
                  <a:lnTo>
                    <a:pt x="20163" y="5141"/>
                  </a:lnTo>
                  <a:lnTo>
                    <a:pt x="20062" y="5196"/>
                  </a:lnTo>
                  <a:cubicBezTo>
                    <a:pt x="20075" y="5209"/>
                    <a:pt x="20088" y="5221"/>
                    <a:pt x="20101" y="5233"/>
                  </a:cubicBezTo>
                  <a:cubicBezTo>
                    <a:pt x="20114" y="5245"/>
                    <a:pt x="20127" y="5258"/>
                    <a:pt x="20140" y="5270"/>
                  </a:cubicBezTo>
                  <a:lnTo>
                    <a:pt x="20036" y="5281"/>
                  </a:lnTo>
                  <a:lnTo>
                    <a:pt x="19965" y="5252"/>
                  </a:lnTo>
                  <a:lnTo>
                    <a:pt x="19773" y="5270"/>
                  </a:lnTo>
                  <a:lnTo>
                    <a:pt x="19754" y="5339"/>
                  </a:lnTo>
                  <a:lnTo>
                    <a:pt x="19664" y="5221"/>
                  </a:lnTo>
                  <a:lnTo>
                    <a:pt x="19554" y="5205"/>
                  </a:lnTo>
                  <a:lnTo>
                    <a:pt x="19589" y="5330"/>
                  </a:lnTo>
                  <a:lnTo>
                    <a:pt x="19578" y="5403"/>
                  </a:lnTo>
                  <a:lnTo>
                    <a:pt x="19488" y="5317"/>
                  </a:lnTo>
                  <a:lnTo>
                    <a:pt x="19386" y="5335"/>
                  </a:lnTo>
                  <a:lnTo>
                    <a:pt x="19358" y="5266"/>
                  </a:lnTo>
                  <a:lnTo>
                    <a:pt x="19229" y="5278"/>
                  </a:lnTo>
                  <a:lnTo>
                    <a:pt x="19154" y="5235"/>
                  </a:lnTo>
                  <a:lnTo>
                    <a:pt x="19240" y="5199"/>
                  </a:lnTo>
                  <a:lnTo>
                    <a:pt x="19431" y="5253"/>
                  </a:lnTo>
                  <a:lnTo>
                    <a:pt x="19488" y="5227"/>
                  </a:lnTo>
                  <a:lnTo>
                    <a:pt x="19352" y="5122"/>
                  </a:lnTo>
                  <a:lnTo>
                    <a:pt x="19260" y="5057"/>
                  </a:lnTo>
                  <a:lnTo>
                    <a:pt x="19170" y="5039"/>
                  </a:lnTo>
                  <a:lnTo>
                    <a:pt x="19041" y="4989"/>
                  </a:lnTo>
                  <a:lnTo>
                    <a:pt x="19196" y="5153"/>
                  </a:lnTo>
                  <a:lnTo>
                    <a:pt x="19088" y="5218"/>
                  </a:lnTo>
                  <a:lnTo>
                    <a:pt x="18940" y="5173"/>
                  </a:lnTo>
                  <a:lnTo>
                    <a:pt x="18815" y="5131"/>
                  </a:lnTo>
                  <a:lnTo>
                    <a:pt x="18714" y="5059"/>
                  </a:lnTo>
                  <a:lnTo>
                    <a:pt x="18578" y="5040"/>
                  </a:lnTo>
                  <a:lnTo>
                    <a:pt x="18476" y="5083"/>
                  </a:lnTo>
                  <a:lnTo>
                    <a:pt x="18644" y="5137"/>
                  </a:lnTo>
                  <a:lnTo>
                    <a:pt x="18586" y="5185"/>
                  </a:lnTo>
                  <a:lnTo>
                    <a:pt x="18514" y="5216"/>
                  </a:lnTo>
                  <a:lnTo>
                    <a:pt x="18552" y="5330"/>
                  </a:lnTo>
                  <a:lnTo>
                    <a:pt x="18514" y="5421"/>
                  </a:lnTo>
                  <a:lnTo>
                    <a:pt x="18584" y="5477"/>
                  </a:lnTo>
                  <a:lnTo>
                    <a:pt x="18604" y="5577"/>
                  </a:lnTo>
                  <a:lnTo>
                    <a:pt x="18509" y="5625"/>
                  </a:lnTo>
                  <a:lnTo>
                    <a:pt x="18437" y="5680"/>
                  </a:lnTo>
                  <a:lnTo>
                    <a:pt x="18610" y="5661"/>
                  </a:lnTo>
                  <a:lnTo>
                    <a:pt x="18707" y="5685"/>
                  </a:lnTo>
                  <a:lnTo>
                    <a:pt x="18508" y="5746"/>
                  </a:lnTo>
                  <a:lnTo>
                    <a:pt x="18311" y="5636"/>
                  </a:lnTo>
                  <a:lnTo>
                    <a:pt x="18240" y="5569"/>
                  </a:lnTo>
                  <a:lnTo>
                    <a:pt x="18144" y="5581"/>
                  </a:lnTo>
                  <a:lnTo>
                    <a:pt x="18067" y="5642"/>
                  </a:lnTo>
                  <a:lnTo>
                    <a:pt x="17932" y="5617"/>
                  </a:lnTo>
                  <a:lnTo>
                    <a:pt x="17803" y="5593"/>
                  </a:lnTo>
                  <a:lnTo>
                    <a:pt x="17962" y="5708"/>
                  </a:lnTo>
                  <a:lnTo>
                    <a:pt x="17958" y="5792"/>
                  </a:lnTo>
                  <a:cubicBezTo>
                    <a:pt x="17983" y="5781"/>
                    <a:pt x="18009" y="5770"/>
                    <a:pt x="18034" y="5759"/>
                  </a:cubicBezTo>
                  <a:cubicBezTo>
                    <a:pt x="18060" y="5748"/>
                    <a:pt x="18085" y="5737"/>
                    <a:pt x="18111" y="5726"/>
                  </a:cubicBezTo>
                  <a:lnTo>
                    <a:pt x="18218" y="5649"/>
                  </a:lnTo>
                  <a:lnTo>
                    <a:pt x="18363" y="5746"/>
                  </a:lnTo>
                  <a:lnTo>
                    <a:pt x="18217" y="5750"/>
                  </a:lnTo>
                  <a:lnTo>
                    <a:pt x="17904" y="5840"/>
                  </a:lnTo>
                  <a:lnTo>
                    <a:pt x="17865" y="5742"/>
                  </a:lnTo>
                  <a:lnTo>
                    <a:pt x="17744" y="5730"/>
                  </a:lnTo>
                  <a:lnTo>
                    <a:pt x="17648" y="5803"/>
                  </a:lnTo>
                  <a:lnTo>
                    <a:pt x="17666" y="5907"/>
                  </a:lnTo>
                  <a:lnTo>
                    <a:pt x="17754" y="6006"/>
                  </a:lnTo>
                  <a:lnTo>
                    <a:pt x="17689" y="6067"/>
                  </a:lnTo>
                  <a:lnTo>
                    <a:pt x="17842" y="6092"/>
                  </a:lnTo>
                  <a:lnTo>
                    <a:pt x="17780" y="6159"/>
                  </a:lnTo>
                  <a:lnTo>
                    <a:pt x="17572" y="6051"/>
                  </a:lnTo>
                  <a:lnTo>
                    <a:pt x="17585" y="5959"/>
                  </a:lnTo>
                  <a:lnTo>
                    <a:pt x="17514" y="5836"/>
                  </a:lnTo>
                  <a:lnTo>
                    <a:pt x="17300" y="5741"/>
                  </a:lnTo>
                  <a:lnTo>
                    <a:pt x="17379" y="5859"/>
                  </a:lnTo>
                  <a:lnTo>
                    <a:pt x="17455" y="5914"/>
                  </a:lnTo>
                  <a:lnTo>
                    <a:pt x="17390" y="5988"/>
                  </a:lnTo>
                  <a:lnTo>
                    <a:pt x="17472" y="6050"/>
                  </a:lnTo>
                  <a:lnTo>
                    <a:pt x="17550" y="6133"/>
                  </a:lnTo>
                  <a:lnTo>
                    <a:pt x="17292" y="6006"/>
                  </a:lnTo>
                  <a:lnTo>
                    <a:pt x="17210" y="6010"/>
                  </a:lnTo>
                  <a:lnTo>
                    <a:pt x="17165" y="6077"/>
                  </a:lnTo>
                  <a:lnTo>
                    <a:pt x="17298" y="6133"/>
                  </a:lnTo>
                  <a:lnTo>
                    <a:pt x="17285" y="6214"/>
                  </a:lnTo>
                  <a:lnTo>
                    <a:pt x="17193" y="6237"/>
                  </a:lnTo>
                  <a:lnTo>
                    <a:pt x="17180" y="6327"/>
                  </a:lnTo>
                  <a:lnTo>
                    <a:pt x="17054" y="6370"/>
                  </a:lnTo>
                  <a:lnTo>
                    <a:pt x="16947" y="6376"/>
                  </a:lnTo>
                  <a:lnTo>
                    <a:pt x="16904" y="6435"/>
                  </a:lnTo>
                  <a:lnTo>
                    <a:pt x="16675" y="6468"/>
                  </a:lnTo>
                  <a:lnTo>
                    <a:pt x="16687" y="6540"/>
                  </a:lnTo>
                  <a:lnTo>
                    <a:pt x="16796" y="6577"/>
                  </a:lnTo>
                  <a:lnTo>
                    <a:pt x="16650" y="6624"/>
                  </a:lnTo>
                  <a:lnTo>
                    <a:pt x="16451" y="6650"/>
                  </a:lnTo>
                  <a:lnTo>
                    <a:pt x="16464" y="6730"/>
                  </a:lnTo>
                  <a:lnTo>
                    <a:pt x="16638" y="6736"/>
                  </a:lnTo>
                  <a:lnTo>
                    <a:pt x="16796" y="6742"/>
                  </a:lnTo>
                  <a:lnTo>
                    <a:pt x="16766" y="6814"/>
                  </a:lnTo>
                  <a:lnTo>
                    <a:pt x="16639" y="6810"/>
                  </a:lnTo>
                  <a:lnTo>
                    <a:pt x="16792" y="6890"/>
                  </a:lnTo>
                  <a:lnTo>
                    <a:pt x="16713" y="6951"/>
                  </a:lnTo>
                  <a:lnTo>
                    <a:pt x="16767" y="7019"/>
                  </a:lnTo>
                  <a:lnTo>
                    <a:pt x="16844" y="7043"/>
                  </a:lnTo>
                  <a:lnTo>
                    <a:pt x="17022" y="7068"/>
                  </a:lnTo>
                  <a:lnTo>
                    <a:pt x="17119" y="7038"/>
                  </a:lnTo>
                  <a:lnTo>
                    <a:pt x="17144" y="7105"/>
                  </a:lnTo>
                  <a:lnTo>
                    <a:pt x="17224" y="7146"/>
                  </a:lnTo>
                  <a:lnTo>
                    <a:pt x="17097" y="7180"/>
                  </a:lnTo>
                  <a:lnTo>
                    <a:pt x="17123" y="7264"/>
                  </a:lnTo>
                  <a:lnTo>
                    <a:pt x="17254" y="7213"/>
                  </a:lnTo>
                  <a:lnTo>
                    <a:pt x="17305" y="7264"/>
                  </a:lnTo>
                  <a:lnTo>
                    <a:pt x="17228" y="7307"/>
                  </a:lnTo>
                  <a:lnTo>
                    <a:pt x="17075" y="7350"/>
                  </a:lnTo>
                  <a:lnTo>
                    <a:pt x="17019" y="7442"/>
                  </a:lnTo>
                  <a:lnTo>
                    <a:pt x="16929" y="7442"/>
                  </a:lnTo>
                  <a:lnTo>
                    <a:pt x="16843" y="7467"/>
                  </a:lnTo>
                  <a:lnTo>
                    <a:pt x="16755" y="7503"/>
                  </a:lnTo>
                  <a:lnTo>
                    <a:pt x="16604" y="7541"/>
                  </a:lnTo>
                  <a:lnTo>
                    <a:pt x="16572" y="7606"/>
                  </a:lnTo>
                  <a:lnTo>
                    <a:pt x="16521" y="7686"/>
                  </a:lnTo>
                  <a:lnTo>
                    <a:pt x="16432" y="7649"/>
                  </a:lnTo>
                  <a:lnTo>
                    <a:pt x="16349" y="7733"/>
                  </a:lnTo>
                  <a:lnTo>
                    <a:pt x="16220" y="7819"/>
                  </a:lnTo>
                  <a:lnTo>
                    <a:pt x="16195" y="7996"/>
                  </a:lnTo>
                  <a:lnTo>
                    <a:pt x="16131" y="8026"/>
                  </a:lnTo>
                  <a:lnTo>
                    <a:pt x="15967" y="8086"/>
                  </a:lnTo>
                  <a:lnTo>
                    <a:pt x="15935" y="8186"/>
                  </a:lnTo>
                  <a:lnTo>
                    <a:pt x="15859" y="8223"/>
                  </a:lnTo>
                  <a:lnTo>
                    <a:pt x="15815" y="8290"/>
                  </a:lnTo>
                  <a:lnTo>
                    <a:pt x="15728" y="8272"/>
                  </a:lnTo>
                  <a:lnTo>
                    <a:pt x="15657" y="8253"/>
                  </a:lnTo>
                  <a:lnTo>
                    <a:pt x="15612" y="8395"/>
                  </a:lnTo>
                  <a:lnTo>
                    <a:pt x="15509" y="8305"/>
                  </a:lnTo>
                  <a:lnTo>
                    <a:pt x="15389" y="8356"/>
                  </a:lnTo>
                  <a:lnTo>
                    <a:pt x="15321" y="8509"/>
                  </a:lnTo>
                  <a:lnTo>
                    <a:pt x="15264" y="8460"/>
                  </a:lnTo>
                  <a:lnTo>
                    <a:pt x="15202" y="8452"/>
                  </a:lnTo>
                  <a:lnTo>
                    <a:pt x="15059" y="8515"/>
                  </a:lnTo>
                  <a:lnTo>
                    <a:pt x="14991" y="8526"/>
                  </a:lnTo>
                  <a:lnTo>
                    <a:pt x="14906" y="8513"/>
                  </a:lnTo>
                  <a:lnTo>
                    <a:pt x="14794" y="8507"/>
                  </a:lnTo>
                  <a:lnTo>
                    <a:pt x="14698" y="8482"/>
                  </a:lnTo>
                  <a:lnTo>
                    <a:pt x="14589" y="8599"/>
                  </a:lnTo>
                  <a:lnTo>
                    <a:pt x="14466" y="8562"/>
                  </a:lnTo>
                  <a:lnTo>
                    <a:pt x="14340" y="8661"/>
                  </a:lnTo>
                  <a:lnTo>
                    <a:pt x="14257" y="8690"/>
                  </a:lnTo>
                  <a:lnTo>
                    <a:pt x="14296" y="8794"/>
                  </a:lnTo>
                  <a:lnTo>
                    <a:pt x="14120" y="8825"/>
                  </a:lnTo>
                  <a:lnTo>
                    <a:pt x="13997" y="8724"/>
                  </a:lnTo>
                  <a:lnTo>
                    <a:pt x="13896" y="8663"/>
                  </a:lnTo>
                  <a:lnTo>
                    <a:pt x="13735" y="8638"/>
                  </a:lnTo>
                  <a:lnTo>
                    <a:pt x="13694" y="8718"/>
                  </a:lnTo>
                  <a:lnTo>
                    <a:pt x="13836" y="8761"/>
                  </a:lnTo>
                  <a:lnTo>
                    <a:pt x="13953" y="8889"/>
                  </a:lnTo>
                  <a:lnTo>
                    <a:pt x="13785" y="8920"/>
                  </a:lnTo>
                  <a:lnTo>
                    <a:pt x="13692" y="8807"/>
                  </a:lnTo>
                  <a:lnTo>
                    <a:pt x="13550" y="8757"/>
                  </a:lnTo>
                  <a:lnTo>
                    <a:pt x="13406" y="8794"/>
                  </a:lnTo>
                  <a:lnTo>
                    <a:pt x="13392" y="8878"/>
                  </a:lnTo>
                  <a:lnTo>
                    <a:pt x="13432" y="8989"/>
                  </a:lnTo>
                  <a:lnTo>
                    <a:pt x="13322" y="9032"/>
                  </a:lnTo>
                  <a:lnTo>
                    <a:pt x="13252" y="9038"/>
                  </a:lnTo>
                  <a:lnTo>
                    <a:pt x="13203" y="9116"/>
                  </a:lnTo>
                  <a:lnTo>
                    <a:pt x="13103" y="9232"/>
                  </a:lnTo>
                  <a:lnTo>
                    <a:pt x="12960" y="9222"/>
                  </a:lnTo>
                  <a:lnTo>
                    <a:pt x="12820" y="9201"/>
                  </a:lnTo>
                  <a:lnTo>
                    <a:pt x="12705" y="9195"/>
                  </a:lnTo>
                  <a:lnTo>
                    <a:pt x="12646" y="9250"/>
                  </a:lnTo>
                  <a:lnTo>
                    <a:pt x="12704" y="9299"/>
                  </a:lnTo>
                  <a:lnTo>
                    <a:pt x="12640" y="9356"/>
                  </a:lnTo>
                  <a:lnTo>
                    <a:pt x="12499" y="9276"/>
                  </a:lnTo>
                  <a:lnTo>
                    <a:pt x="12332" y="9356"/>
                  </a:lnTo>
                  <a:lnTo>
                    <a:pt x="12242" y="9368"/>
                  </a:lnTo>
                  <a:lnTo>
                    <a:pt x="12215" y="9446"/>
                  </a:lnTo>
                  <a:lnTo>
                    <a:pt x="12352" y="9477"/>
                  </a:lnTo>
                  <a:lnTo>
                    <a:pt x="12197" y="9565"/>
                  </a:lnTo>
                  <a:lnTo>
                    <a:pt x="12077" y="9553"/>
                  </a:lnTo>
                  <a:lnTo>
                    <a:pt x="12106" y="9651"/>
                  </a:lnTo>
                  <a:lnTo>
                    <a:pt x="12174" y="9743"/>
                  </a:lnTo>
                  <a:lnTo>
                    <a:pt x="12056" y="9778"/>
                  </a:lnTo>
                  <a:lnTo>
                    <a:pt x="11943" y="9784"/>
                  </a:lnTo>
                  <a:lnTo>
                    <a:pt x="11872" y="9827"/>
                  </a:lnTo>
                  <a:lnTo>
                    <a:pt x="11848" y="9743"/>
                  </a:lnTo>
                  <a:lnTo>
                    <a:pt x="11769" y="9762"/>
                  </a:lnTo>
                  <a:lnTo>
                    <a:pt x="11760" y="9864"/>
                  </a:lnTo>
                  <a:lnTo>
                    <a:pt x="11681" y="9913"/>
                  </a:lnTo>
                  <a:lnTo>
                    <a:pt x="11622" y="9950"/>
                  </a:lnTo>
                  <a:lnTo>
                    <a:pt x="11506" y="10091"/>
                  </a:lnTo>
                  <a:lnTo>
                    <a:pt x="11458" y="10134"/>
                  </a:lnTo>
                  <a:lnTo>
                    <a:pt x="11314" y="10233"/>
                  </a:lnTo>
                  <a:lnTo>
                    <a:pt x="11155" y="10282"/>
                  </a:lnTo>
                  <a:lnTo>
                    <a:pt x="11119" y="10343"/>
                  </a:lnTo>
                  <a:lnTo>
                    <a:pt x="10997" y="10294"/>
                  </a:lnTo>
                  <a:lnTo>
                    <a:pt x="10886" y="10304"/>
                  </a:lnTo>
                  <a:lnTo>
                    <a:pt x="10826" y="10354"/>
                  </a:lnTo>
                  <a:lnTo>
                    <a:pt x="10949" y="10427"/>
                  </a:lnTo>
                  <a:lnTo>
                    <a:pt x="10962" y="10511"/>
                  </a:lnTo>
                  <a:lnTo>
                    <a:pt x="10729" y="10454"/>
                  </a:lnTo>
                  <a:lnTo>
                    <a:pt x="10505" y="10442"/>
                  </a:lnTo>
                  <a:lnTo>
                    <a:pt x="10423" y="10566"/>
                  </a:lnTo>
                  <a:lnTo>
                    <a:pt x="10498" y="10638"/>
                  </a:lnTo>
                  <a:lnTo>
                    <a:pt x="10593" y="10693"/>
                  </a:lnTo>
                  <a:lnTo>
                    <a:pt x="10691" y="10693"/>
                  </a:lnTo>
                  <a:lnTo>
                    <a:pt x="10826" y="10742"/>
                  </a:lnTo>
                  <a:lnTo>
                    <a:pt x="10917" y="10771"/>
                  </a:lnTo>
                  <a:lnTo>
                    <a:pt x="10778" y="10832"/>
                  </a:lnTo>
                  <a:lnTo>
                    <a:pt x="10623" y="10826"/>
                  </a:lnTo>
                  <a:lnTo>
                    <a:pt x="10513" y="10894"/>
                  </a:lnTo>
                  <a:lnTo>
                    <a:pt x="10506" y="10971"/>
                  </a:lnTo>
                  <a:lnTo>
                    <a:pt x="10506" y="11042"/>
                  </a:lnTo>
                  <a:lnTo>
                    <a:pt x="10442" y="11127"/>
                  </a:lnTo>
                  <a:lnTo>
                    <a:pt x="10358" y="11151"/>
                  </a:lnTo>
                  <a:lnTo>
                    <a:pt x="10275" y="11219"/>
                  </a:lnTo>
                  <a:cubicBezTo>
                    <a:pt x="10266" y="11252"/>
                    <a:pt x="10268" y="11287"/>
                    <a:pt x="10280" y="11319"/>
                  </a:cubicBezTo>
                  <a:cubicBezTo>
                    <a:pt x="10292" y="11353"/>
                    <a:pt x="10315" y="11383"/>
                    <a:pt x="10346" y="11404"/>
                  </a:cubicBezTo>
                  <a:lnTo>
                    <a:pt x="10458" y="11549"/>
                  </a:lnTo>
                  <a:lnTo>
                    <a:pt x="10552" y="11616"/>
                  </a:lnTo>
                  <a:lnTo>
                    <a:pt x="10477" y="11709"/>
                  </a:lnTo>
                  <a:lnTo>
                    <a:pt x="10412" y="11709"/>
                  </a:lnTo>
                  <a:lnTo>
                    <a:pt x="10337" y="11649"/>
                  </a:lnTo>
                  <a:lnTo>
                    <a:pt x="10251" y="11600"/>
                  </a:lnTo>
                  <a:lnTo>
                    <a:pt x="10167" y="11594"/>
                  </a:lnTo>
                  <a:lnTo>
                    <a:pt x="10074" y="11594"/>
                  </a:lnTo>
                  <a:lnTo>
                    <a:pt x="10021" y="11680"/>
                  </a:lnTo>
                  <a:lnTo>
                    <a:pt x="10116" y="11706"/>
                  </a:lnTo>
                  <a:lnTo>
                    <a:pt x="10179" y="11772"/>
                  </a:lnTo>
                  <a:lnTo>
                    <a:pt x="10289" y="11827"/>
                  </a:lnTo>
                  <a:lnTo>
                    <a:pt x="10465" y="11833"/>
                  </a:lnTo>
                  <a:lnTo>
                    <a:pt x="10415" y="11901"/>
                  </a:lnTo>
                  <a:lnTo>
                    <a:pt x="10107" y="11799"/>
                  </a:lnTo>
                  <a:cubicBezTo>
                    <a:pt x="10097" y="11790"/>
                    <a:pt x="10085" y="11784"/>
                    <a:pt x="10071" y="11781"/>
                  </a:cubicBezTo>
                  <a:cubicBezTo>
                    <a:pt x="10042" y="11773"/>
                    <a:pt x="10011" y="11779"/>
                    <a:pt x="9987" y="11797"/>
                  </a:cubicBezTo>
                  <a:lnTo>
                    <a:pt x="9875" y="11838"/>
                  </a:lnTo>
                  <a:lnTo>
                    <a:pt x="9913" y="11912"/>
                  </a:lnTo>
                  <a:lnTo>
                    <a:pt x="9999" y="11947"/>
                  </a:lnTo>
                  <a:lnTo>
                    <a:pt x="9973" y="12012"/>
                  </a:lnTo>
                  <a:lnTo>
                    <a:pt x="9889" y="12043"/>
                  </a:lnTo>
                  <a:lnTo>
                    <a:pt x="9979" y="12125"/>
                  </a:lnTo>
                  <a:lnTo>
                    <a:pt x="10154" y="12174"/>
                  </a:lnTo>
                  <a:lnTo>
                    <a:pt x="10238" y="12304"/>
                  </a:lnTo>
                  <a:lnTo>
                    <a:pt x="10130" y="12328"/>
                  </a:lnTo>
                  <a:lnTo>
                    <a:pt x="10035" y="12285"/>
                  </a:lnTo>
                  <a:cubicBezTo>
                    <a:pt x="9987" y="12260"/>
                    <a:pt x="9928" y="12287"/>
                    <a:pt x="9919" y="12338"/>
                  </a:cubicBezTo>
                  <a:cubicBezTo>
                    <a:pt x="9907" y="12405"/>
                    <a:pt x="9982" y="12455"/>
                    <a:pt x="10044" y="12422"/>
                  </a:cubicBezTo>
                  <a:lnTo>
                    <a:pt x="9926" y="12498"/>
                  </a:lnTo>
                  <a:lnTo>
                    <a:pt x="9997" y="12564"/>
                  </a:lnTo>
                  <a:lnTo>
                    <a:pt x="9977" y="12672"/>
                  </a:lnTo>
                  <a:lnTo>
                    <a:pt x="10190" y="12553"/>
                  </a:lnTo>
                  <a:lnTo>
                    <a:pt x="10166" y="12620"/>
                  </a:lnTo>
                  <a:lnTo>
                    <a:pt x="10024" y="12747"/>
                  </a:lnTo>
                  <a:lnTo>
                    <a:pt x="9908" y="12796"/>
                  </a:lnTo>
                  <a:lnTo>
                    <a:pt x="10035" y="12898"/>
                  </a:lnTo>
                  <a:lnTo>
                    <a:pt x="10183" y="12849"/>
                  </a:lnTo>
                  <a:lnTo>
                    <a:pt x="10188" y="12964"/>
                  </a:lnTo>
                  <a:lnTo>
                    <a:pt x="10287" y="13043"/>
                  </a:lnTo>
                  <a:lnTo>
                    <a:pt x="10246" y="13092"/>
                  </a:lnTo>
                  <a:lnTo>
                    <a:pt x="10059" y="13182"/>
                  </a:lnTo>
                  <a:lnTo>
                    <a:pt x="10238" y="13199"/>
                  </a:lnTo>
                  <a:lnTo>
                    <a:pt x="10493" y="13217"/>
                  </a:lnTo>
                  <a:lnTo>
                    <a:pt x="10655" y="13230"/>
                  </a:lnTo>
                  <a:lnTo>
                    <a:pt x="10757" y="13211"/>
                  </a:lnTo>
                  <a:lnTo>
                    <a:pt x="10885" y="13273"/>
                  </a:lnTo>
                  <a:lnTo>
                    <a:pt x="10771" y="13309"/>
                  </a:lnTo>
                  <a:lnTo>
                    <a:pt x="10702" y="13328"/>
                  </a:lnTo>
                  <a:lnTo>
                    <a:pt x="10760" y="13424"/>
                  </a:lnTo>
                  <a:lnTo>
                    <a:pt x="10857" y="13504"/>
                  </a:lnTo>
                  <a:lnTo>
                    <a:pt x="11057" y="13393"/>
                  </a:lnTo>
                  <a:lnTo>
                    <a:pt x="11038" y="13340"/>
                  </a:lnTo>
                  <a:lnTo>
                    <a:pt x="11242" y="13336"/>
                  </a:lnTo>
                  <a:lnTo>
                    <a:pt x="11351" y="13282"/>
                  </a:lnTo>
                  <a:cubicBezTo>
                    <a:pt x="11399" y="13262"/>
                    <a:pt x="11451" y="13302"/>
                    <a:pt x="11440" y="13351"/>
                  </a:cubicBezTo>
                  <a:cubicBezTo>
                    <a:pt x="11434" y="13379"/>
                    <a:pt x="11405" y="13398"/>
                    <a:pt x="11375" y="13394"/>
                  </a:cubicBezTo>
                  <a:lnTo>
                    <a:pt x="11283" y="13468"/>
                  </a:lnTo>
                  <a:lnTo>
                    <a:pt x="11509" y="13530"/>
                  </a:lnTo>
                  <a:lnTo>
                    <a:pt x="11592" y="13585"/>
                  </a:lnTo>
                  <a:lnTo>
                    <a:pt x="11797" y="13659"/>
                  </a:lnTo>
                  <a:lnTo>
                    <a:pt x="11881" y="13811"/>
                  </a:lnTo>
                  <a:lnTo>
                    <a:pt x="12088" y="13762"/>
                  </a:lnTo>
                  <a:lnTo>
                    <a:pt x="12028" y="13542"/>
                  </a:lnTo>
                  <a:lnTo>
                    <a:pt x="11899" y="13390"/>
                  </a:lnTo>
                  <a:lnTo>
                    <a:pt x="12030" y="13361"/>
                  </a:lnTo>
                  <a:lnTo>
                    <a:pt x="12081" y="13489"/>
                  </a:lnTo>
                  <a:lnTo>
                    <a:pt x="12178" y="13667"/>
                  </a:lnTo>
                  <a:lnTo>
                    <a:pt x="12320" y="13667"/>
                  </a:lnTo>
                  <a:lnTo>
                    <a:pt x="12404" y="13778"/>
                  </a:lnTo>
                  <a:lnTo>
                    <a:pt x="12475" y="13851"/>
                  </a:lnTo>
                  <a:lnTo>
                    <a:pt x="12423" y="13913"/>
                  </a:lnTo>
                  <a:lnTo>
                    <a:pt x="12208" y="13999"/>
                  </a:lnTo>
                  <a:lnTo>
                    <a:pt x="12371" y="14084"/>
                  </a:lnTo>
                  <a:lnTo>
                    <a:pt x="12596" y="14096"/>
                  </a:lnTo>
                  <a:lnTo>
                    <a:pt x="12536" y="13957"/>
                  </a:lnTo>
                  <a:lnTo>
                    <a:pt x="12594" y="13914"/>
                  </a:lnTo>
                  <a:lnTo>
                    <a:pt x="12756" y="13967"/>
                  </a:lnTo>
                  <a:lnTo>
                    <a:pt x="12717" y="14168"/>
                  </a:lnTo>
                  <a:lnTo>
                    <a:pt x="12786" y="14266"/>
                  </a:lnTo>
                  <a:lnTo>
                    <a:pt x="12902" y="14442"/>
                  </a:lnTo>
                  <a:lnTo>
                    <a:pt x="13042" y="14356"/>
                  </a:lnTo>
                  <a:lnTo>
                    <a:pt x="13216" y="14369"/>
                  </a:lnTo>
                  <a:lnTo>
                    <a:pt x="13255" y="14483"/>
                  </a:lnTo>
                  <a:cubicBezTo>
                    <a:pt x="13259" y="14502"/>
                    <a:pt x="13249" y="14522"/>
                    <a:pt x="13230" y="14529"/>
                  </a:cubicBezTo>
                  <a:cubicBezTo>
                    <a:pt x="13211" y="14536"/>
                    <a:pt x="13190" y="14530"/>
                    <a:pt x="13179" y="14514"/>
                  </a:cubicBezTo>
                  <a:lnTo>
                    <a:pt x="13100" y="14518"/>
                  </a:lnTo>
                  <a:lnTo>
                    <a:pt x="13302" y="14628"/>
                  </a:lnTo>
                  <a:lnTo>
                    <a:pt x="13242" y="14713"/>
                  </a:lnTo>
                  <a:lnTo>
                    <a:pt x="13184" y="14717"/>
                  </a:lnTo>
                  <a:lnTo>
                    <a:pt x="13126" y="14754"/>
                  </a:lnTo>
                  <a:cubicBezTo>
                    <a:pt x="13112" y="14748"/>
                    <a:pt x="13097" y="14752"/>
                    <a:pt x="13087" y="14762"/>
                  </a:cubicBezTo>
                  <a:cubicBezTo>
                    <a:pt x="13053" y="14796"/>
                    <a:pt x="13093" y="14850"/>
                    <a:pt x="13139" y="14832"/>
                  </a:cubicBezTo>
                  <a:lnTo>
                    <a:pt x="12861" y="14782"/>
                  </a:lnTo>
                  <a:lnTo>
                    <a:pt x="12879" y="14886"/>
                  </a:lnTo>
                  <a:lnTo>
                    <a:pt x="12836" y="14937"/>
                  </a:lnTo>
                  <a:lnTo>
                    <a:pt x="12726" y="14925"/>
                  </a:lnTo>
                  <a:lnTo>
                    <a:pt x="12683" y="14998"/>
                  </a:lnTo>
                  <a:cubicBezTo>
                    <a:pt x="12660" y="14999"/>
                    <a:pt x="12636" y="15000"/>
                    <a:pt x="12613" y="15000"/>
                  </a:cubicBezTo>
                  <a:cubicBezTo>
                    <a:pt x="12590" y="15001"/>
                    <a:pt x="12566" y="15002"/>
                    <a:pt x="12543" y="15003"/>
                  </a:cubicBezTo>
                  <a:cubicBezTo>
                    <a:pt x="12522" y="15017"/>
                    <a:pt x="12501" y="15031"/>
                    <a:pt x="12479" y="15046"/>
                  </a:cubicBezTo>
                  <a:cubicBezTo>
                    <a:pt x="12458" y="15060"/>
                    <a:pt x="12437" y="15075"/>
                    <a:pt x="12416" y="15089"/>
                  </a:cubicBezTo>
                  <a:lnTo>
                    <a:pt x="12648" y="15073"/>
                  </a:lnTo>
                  <a:lnTo>
                    <a:pt x="12751" y="15104"/>
                  </a:lnTo>
                  <a:lnTo>
                    <a:pt x="12718" y="15186"/>
                  </a:lnTo>
                  <a:lnTo>
                    <a:pt x="12624" y="15202"/>
                  </a:lnTo>
                  <a:lnTo>
                    <a:pt x="12585" y="15301"/>
                  </a:lnTo>
                  <a:lnTo>
                    <a:pt x="12796" y="15295"/>
                  </a:lnTo>
                  <a:lnTo>
                    <a:pt x="12831" y="15202"/>
                  </a:lnTo>
                  <a:lnTo>
                    <a:pt x="12889" y="15116"/>
                  </a:lnTo>
                  <a:lnTo>
                    <a:pt x="13033" y="15196"/>
                  </a:lnTo>
                  <a:lnTo>
                    <a:pt x="12956" y="15300"/>
                  </a:lnTo>
                  <a:lnTo>
                    <a:pt x="12891" y="15374"/>
                  </a:lnTo>
                  <a:lnTo>
                    <a:pt x="12739" y="15417"/>
                  </a:lnTo>
                  <a:lnTo>
                    <a:pt x="12526" y="15423"/>
                  </a:lnTo>
                  <a:lnTo>
                    <a:pt x="12551" y="15564"/>
                  </a:lnTo>
                  <a:lnTo>
                    <a:pt x="12470" y="15632"/>
                  </a:lnTo>
                  <a:lnTo>
                    <a:pt x="12373" y="15582"/>
                  </a:lnTo>
                  <a:lnTo>
                    <a:pt x="12464" y="15423"/>
                  </a:lnTo>
                  <a:lnTo>
                    <a:pt x="12257" y="15447"/>
                  </a:lnTo>
                  <a:lnTo>
                    <a:pt x="12214" y="15509"/>
                  </a:lnTo>
                  <a:lnTo>
                    <a:pt x="12022" y="15441"/>
                  </a:lnTo>
                  <a:lnTo>
                    <a:pt x="12076" y="15402"/>
                  </a:lnTo>
                  <a:lnTo>
                    <a:pt x="11901" y="15283"/>
                  </a:lnTo>
                  <a:lnTo>
                    <a:pt x="11905" y="15222"/>
                  </a:lnTo>
                  <a:lnTo>
                    <a:pt x="11750" y="15160"/>
                  </a:lnTo>
                  <a:lnTo>
                    <a:pt x="11692" y="15185"/>
                  </a:lnTo>
                  <a:lnTo>
                    <a:pt x="11565" y="15271"/>
                  </a:lnTo>
                  <a:lnTo>
                    <a:pt x="11750" y="15310"/>
                  </a:lnTo>
                  <a:lnTo>
                    <a:pt x="11804" y="15255"/>
                  </a:lnTo>
                  <a:lnTo>
                    <a:pt x="11853" y="15367"/>
                  </a:lnTo>
                  <a:lnTo>
                    <a:pt x="11815" y="15490"/>
                  </a:lnTo>
                  <a:lnTo>
                    <a:pt x="11976" y="15539"/>
                  </a:lnTo>
                  <a:lnTo>
                    <a:pt x="12060" y="15545"/>
                  </a:lnTo>
                  <a:lnTo>
                    <a:pt x="12051" y="15677"/>
                  </a:lnTo>
                  <a:lnTo>
                    <a:pt x="12144" y="15665"/>
                  </a:lnTo>
                  <a:lnTo>
                    <a:pt x="12255" y="15740"/>
                  </a:lnTo>
                  <a:lnTo>
                    <a:pt x="12232" y="15812"/>
                  </a:lnTo>
                  <a:cubicBezTo>
                    <a:pt x="12218" y="15799"/>
                    <a:pt x="12202" y="15789"/>
                    <a:pt x="12185" y="15781"/>
                  </a:cubicBezTo>
                  <a:cubicBezTo>
                    <a:pt x="12158" y="15769"/>
                    <a:pt x="12129" y="15763"/>
                    <a:pt x="12099" y="15763"/>
                  </a:cubicBezTo>
                  <a:lnTo>
                    <a:pt x="12023" y="15831"/>
                  </a:lnTo>
                  <a:lnTo>
                    <a:pt x="11942" y="15818"/>
                  </a:lnTo>
                  <a:lnTo>
                    <a:pt x="11917" y="15746"/>
                  </a:lnTo>
                  <a:lnTo>
                    <a:pt x="11970" y="15668"/>
                  </a:lnTo>
                  <a:lnTo>
                    <a:pt x="11861" y="15650"/>
                  </a:lnTo>
                  <a:lnTo>
                    <a:pt x="11818" y="15703"/>
                  </a:lnTo>
                  <a:lnTo>
                    <a:pt x="11696" y="15719"/>
                  </a:lnTo>
                  <a:lnTo>
                    <a:pt x="11606" y="15764"/>
                  </a:lnTo>
                  <a:lnTo>
                    <a:pt x="11712" y="15813"/>
                  </a:lnTo>
                  <a:lnTo>
                    <a:pt x="11627" y="15887"/>
                  </a:lnTo>
                  <a:lnTo>
                    <a:pt x="11823" y="15850"/>
                  </a:lnTo>
                  <a:lnTo>
                    <a:pt x="11886" y="15903"/>
                  </a:lnTo>
                  <a:lnTo>
                    <a:pt x="11830" y="15948"/>
                  </a:lnTo>
                  <a:lnTo>
                    <a:pt x="11546" y="15961"/>
                  </a:lnTo>
                  <a:lnTo>
                    <a:pt x="11578" y="15876"/>
                  </a:lnTo>
                  <a:lnTo>
                    <a:pt x="11510" y="15844"/>
                  </a:lnTo>
                  <a:lnTo>
                    <a:pt x="11400" y="15825"/>
                  </a:lnTo>
                  <a:lnTo>
                    <a:pt x="11344" y="15936"/>
                  </a:lnTo>
                  <a:lnTo>
                    <a:pt x="11293" y="16009"/>
                  </a:lnTo>
                  <a:lnTo>
                    <a:pt x="11280" y="16118"/>
                  </a:lnTo>
                  <a:lnTo>
                    <a:pt x="11164" y="16093"/>
                  </a:lnTo>
                  <a:lnTo>
                    <a:pt x="11121" y="16185"/>
                  </a:lnTo>
                  <a:lnTo>
                    <a:pt x="11067" y="16143"/>
                  </a:lnTo>
                  <a:lnTo>
                    <a:pt x="10998" y="16131"/>
                  </a:lnTo>
                  <a:lnTo>
                    <a:pt x="11025" y="16027"/>
                  </a:lnTo>
                  <a:lnTo>
                    <a:pt x="10955" y="15935"/>
                  </a:lnTo>
                  <a:lnTo>
                    <a:pt x="10987" y="15794"/>
                  </a:lnTo>
                  <a:lnTo>
                    <a:pt x="10896" y="15653"/>
                  </a:lnTo>
                  <a:lnTo>
                    <a:pt x="10855" y="15804"/>
                  </a:lnTo>
                  <a:lnTo>
                    <a:pt x="10906" y="15939"/>
                  </a:lnTo>
                  <a:lnTo>
                    <a:pt x="10874" y="16019"/>
                  </a:lnTo>
                  <a:lnTo>
                    <a:pt x="10779" y="16012"/>
                  </a:lnTo>
                  <a:lnTo>
                    <a:pt x="10781" y="16099"/>
                  </a:lnTo>
                  <a:lnTo>
                    <a:pt x="10667" y="16078"/>
                  </a:lnTo>
                  <a:lnTo>
                    <a:pt x="10603" y="16072"/>
                  </a:lnTo>
                  <a:lnTo>
                    <a:pt x="10564" y="16168"/>
                  </a:lnTo>
                  <a:lnTo>
                    <a:pt x="10534" y="16258"/>
                  </a:lnTo>
                  <a:lnTo>
                    <a:pt x="10499" y="16378"/>
                  </a:lnTo>
                  <a:lnTo>
                    <a:pt x="10331" y="16262"/>
                  </a:lnTo>
                  <a:lnTo>
                    <a:pt x="10184" y="16182"/>
                  </a:lnTo>
                  <a:lnTo>
                    <a:pt x="10148" y="16268"/>
                  </a:lnTo>
                  <a:lnTo>
                    <a:pt x="10040" y="16272"/>
                  </a:lnTo>
                  <a:lnTo>
                    <a:pt x="9943" y="16278"/>
                  </a:lnTo>
                  <a:lnTo>
                    <a:pt x="9917" y="16370"/>
                  </a:lnTo>
                  <a:lnTo>
                    <a:pt x="9763" y="16413"/>
                  </a:lnTo>
                  <a:lnTo>
                    <a:pt x="9679" y="16419"/>
                  </a:lnTo>
                  <a:lnTo>
                    <a:pt x="9504" y="16454"/>
                  </a:lnTo>
                  <a:lnTo>
                    <a:pt x="9318" y="16405"/>
                  </a:lnTo>
                  <a:lnTo>
                    <a:pt x="9262" y="16448"/>
                  </a:lnTo>
                  <a:lnTo>
                    <a:pt x="9124" y="16419"/>
                  </a:lnTo>
                  <a:lnTo>
                    <a:pt x="8851" y="16419"/>
                  </a:lnTo>
                  <a:lnTo>
                    <a:pt x="8657" y="16382"/>
                  </a:lnTo>
                  <a:lnTo>
                    <a:pt x="8470" y="16364"/>
                  </a:lnTo>
                  <a:lnTo>
                    <a:pt x="8378" y="16414"/>
                  </a:lnTo>
                  <a:lnTo>
                    <a:pt x="8508" y="16479"/>
                  </a:lnTo>
                  <a:lnTo>
                    <a:pt x="8931" y="16486"/>
                  </a:lnTo>
                  <a:lnTo>
                    <a:pt x="9410" y="16496"/>
                  </a:lnTo>
                  <a:lnTo>
                    <a:pt x="9552" y="16545"/>
                  </a:lnTo>
                  <a:lnTo>
                    <a:pt x="9709" y="16647"/>
                  </a:lnTo>
                  <a:lnTo>
                    <a:pt x="9593" y="16664"/>
                  </a:lnTo>
                  <a:lnTo>
                    <a:pt x="9531" y="16664"/>
                  </a:lnTo>
                  <a:lnTo>
                    <a:pt x="9439" y="16737"/>
                  </a:lnTo>
                  <a:lnTo>
                    <a:pt x="9331" y="16766"/>
                  </a:lnTo>
                  <a:lnTo>
                    <a:pt x="9424" y="16838"/>
                  </a:lnTo>
                  <a:lnTo>
                    <a:pt x="9546" y="16770"/>
                  </a:lnTo>
                  <a:lnTo>
                    <a:pt x="9645" y="16776"/>
                  </a:lnTo>
                  <a:lnTo>
                    <a:pt x="9591" y="16858"/>
                  </a:lnTo>
                  <a:lnTo>
                    <a:pt x="9529" y="16901"/>
                  </a:lnTo>
                  <a:lnTo>
                    <a:pt x="9583" y="17018"/>
                  </a:lnTo>
                  <a:lnTo>
                    <a:pt x="9564" y="17112"/>
                  </a:lnTo>
                  <a:lnTo>
                    <a:pt x="9476" y="17128"/>
                  </a:lnTo>
                  <a:lnTo>
                    <a:pt x="9392" y="17190"/>
                  </a:lnTo>
                  <a:lnTo>
                    <a:pt x="9457" y="17412"/>
                  </a:lnTo>
                  <a:lnTo>
                    <a:pt x="9367" y="17454"/>
                  </a:lnTo>
                  <a:lnTo>
                    <a:pt x="9367" y="17552"/>
                  </a:lnTo>
                  <a:lnTo>
                    <a:pt x="9338" y="17669"/>
                  </a:lnTo>
                  <a:lnTo>
                    <a:pt x="9283" y="17705"/>
                  </a:lnTo>
                  <a:lnTo>
                    <a:pt x="9247" y="17767"/>
                  </a:lnTo>
                  <a:lnTo>
                    <a:pt x="9253" y="17839"/>
                  </a:lnTo>
                  <a:lnTo>
                    <a:pt x="9314" y="17923"/>
                  </a:lnTo>
                  <a:lnTo>
                    <a:pt x="9183" y="17962"/>
                  </a:lnTo>
                  <a:lnTo>
                    <a:pt x="9209" y="18066"/>
                  </a:lnTo>
                  <a:lnTo>
                    <a:pt x="9269" y="18173"/>
                  </a:lnTo>
                  <a:lnTo>
                    <a:pt x="9230" y="18189"/>
                  </a:lnTo>
                  <a:lnTo>
                    <a:pt x="9191" y="18297"/>
                  </a:lnTo>
                  <a:lnTo>
                    <a:pt x="9093" y="18356"/>
                  </a:lnTo>
                  <a:lnTo>
                    <a:pt x="8918" y="18449"/>
                  </a:lnTo>
                  <a:lnTo>
                    <a:pt x="8966" y="18539"/>
                  </a:lnTo>
                  <a:lnTo>
                    <a:pt x="8890" y="18674"/>
                  </a:lnTo>
                  <a:lnTo>
                    <a:pt x="9004" y="18771"/>
                  </a:lnTo>
                  <a:lnTo>
                    <a:pt x="9124" y="18793"/>
                  </a:lnTo>
                  <a:lnTo>
                    <a:pt x="9090" y="18875"/>
                  </a:lnTo>
                  <a:lnTo>
                    <a:pt x="9013" y="18885"/>
                  </a:lnTo>
                  <a:lnTo>
                    <a:pt x="8944" y="18934"/>
                  </a:lnTo>
                  <a:lnTo>
                    <a:pt x="8879" y="19038"/>
                  </a:lnTo>
                  <a:lnTo>
                    <a:pt x="8879" y="19201"/>
                  </a:lnTo>
                  <a:lnTo>
                    <a:pt x="8759" y="19213"/>
                  </a:lnTo>
                  <a:lnTo>
                    <a:pt x="8755" y="19306"/>
                  </a:lnTo>
                  <a:lnTo>
                    <a:pt x="8683" y="19388"/>
                  </a:lnTo>
                  <a:lnTo>
                    <a:pt x="8658" y="19505"/>
                  </a:lnTo>
                  <a:lnTo>
                    <a:pt x="8593" y="19560"/>
                  </a:lnTo>
                  <a:lnTo>
                    <a:pt x="8550" y="19536"/>
                  </a:lnTo>
                  <a:lnTo>
                    <a:pt x="8393" y="19641"/>
                  </a:lnTo>
                  <a:lnTo>
                    <a:pt x="8352" y="19755"/>
                  </a:lnTo>
                  <a:lnTo>
                    <a:pt x="8242" y="19878"/>
                  </a:lnTo>
                  <a:lnTo>
                    <a:pt x="8194" y="20037"/>
                  </a:lnTo>
                  <a:lnTo>
                    <a:pt x="8133" y="20096"/>
                  </a:lnTo>
                  <a:lnTo>
                    <a:pt x="8137" y="20207"/>
                  </a:lnTo>
                  <a:lnTo>
                    <a:pt x="7936" y="20248"/>
                  </a:lnTo>
                  <a:lnTo>
                    <a:pt x="7900" y="20380"/>
                  </a:lnTo>
                  <a:lnTo>
                    <a:pt x="7784" y="20447"/>
                  </a:lnTo>
                  <a:lnTo>
                    <a:pt x="7686" y="20531"/>
                  </a:lnTo>
                  <a:lnTo>
                    <a:pt x="7662" y="20480"/>
                  </a:lnTo>
                  <a:lnTo>
                    <a:pt x="7523" y="20340"/>
                  </a:lnTo>
                  <a:lnTo>
                    <a:pt x="7376" y="20420"/>
                  </a:lnTo>
                  <a:lnTo>
                    <a:pt x="7302" y="20346"/>
                  </a:lnTo>
                  <a:lnTo>
                    <a:pt x="7087" y="20371"/>
                  </a:lnTo>
                  <a:lnTo>
                    <a:pt x="6976" y="20313"/>
                  </a:lnTo>
                  <a:lnTo>
                    <a:pt x="6826" y="20356"/>
                  </a:lnTo>
                  <a:lnTo>
                    <a:pt x="6772" y="20295"/>
                  </a:lnTo>
                  <a:lnTo>
                    <a:pt x="6696" y="20319"/>
                  </a:lnTo>
                  <a:lnTo>
                    <a:pt x="6596" y="20326"/>
                  </a:lnTo>
                  <a:lnTo>
                    <a:pt x="6446" y="20326"/>
                  </a:lnTo>
                  <a:lnTo>
                    <a:pt x="6328" y="20342"/>
                  </a:lnTo>
                  <a:lnTo>
                    <a:pt x="6220" y="20311"/>
                  </a:lnTo>
                  <a:lnTo>
                    <a:pt x="6042" y="20342"/>
                  </a:lnTo>
                  <a:lnTo>
                    <a:pt x="5886" y="20342"/>
                  </a:lnTo>
                  <a:lnTo>
                    <a:pt x="5927" y="20426"/>
                  </a:lnTo>
                  <a:lnTo>
                    <a:pt x="6006" y="20481"/>
                  </a:lnTo>
                  <a:lnTo>
                    <a:pt x="6064" y="20542"/>
                  </a:lnTo>
                  <a:lnTo>
                    <a:pt x="5950" y="20583"/>
                  </a:lnTo>
                  <a:lnTo>
                    <a:pt x="5890" y="20589"/>
                  </a:lnTo>
                  <a:lnTo>
                    <a:pt x="5771" y="20528"/>
                  </a:lnTo>
                  <a:lnTo>
                    <a:pt x="5672" y="20503"/>
                  </a:lnTo>
                  <a:lnTo>
                    <a:pt x="5540" y="20509"/>
                  </a:lnTo>
                  <a:lnTo>
                    <a:pt x="5389" y="20620"/>
                  </a:lnTo>
                  <a:lnTo>
                    <a:pt x="5274" y="20662"/>
                  </a:lnTo>
                  <a:lnTo>
                    <a:pt x="5159" y="20783"/>
                  </a:lnTo>
                  <a:lnTo>
                    <a:pt x="5101" y="20849"/>
                  </a:lnTo>
                  <a:lnTo>
                    <a:pt x="5082" y="20918"/>
                  </a:lnTo>
                  <a:lnTo>
                    <a:pt x="5078" y="21021"/>
                  </a:lnTo>
                  <a:lnTo>
                    <a:pt x="5175" y="21103"/>
                  </a:lnTo>
                  <a:lnTo>
                    <a:pt x="5200" y="21176"/>
                  </a:lnTo>
                  <a:lnTo>
                    <a:pt x="5272" y="21237"/>
                  </a:lnTo>
                  <a:lnTo>
                    <a:pt x="5327" y="21354"/>
                  </a:lnTo>
                  <a:lnTo>
                    <a:pt x="5242" y="21411"/>
                  </a:lnTo>
                  <a:cubicBezTo>
                    <a:pt x="5215" y="21427"/>
                    <a:pt x="5192" y="21448"/>
                    <a:pt x="5173" y="21472"/>
                  </a:cubicBezTo>
                  <a:cubicBezTo>
                    <a:pt x="5154" y="21496"/>
                    <a:pt x="5139" y="21523"/>
                    <a:pt x="5130" y="21552"/>
                  </a:cubicBezTo>
                  <a:lnTo>
                    <a:pt x="4865" y="21552"/>
                  </a:lnTo>
                  <a:lnTo>
                    <a:pt x="4778" y="21534"/>
                  </a:lnTo>
                  <a:lnTo>
                    <a:pt x="4716" y="21442"/>
                  </a:lnTo>
                  <a:lnTo>
                    <a:pt x="4571" y="21436"/>
                  </a:lnTo>
                  <a:lnTo>
                    <a:pt x="4463" y="21454"/>
                  </a:lnTo>
                  <a:lnTo>
                    <a:pt x="4273" y="21434"/>
                  </a:lnTo>
                  <a:lnTo>
                    <a:pt x="4144" y="21471"/>
                  </a:lnTo>
                  <a:lnTo>
                    <a:pt x="3926" y="21600"/>
                  </a:lnTo>
                  <a:lnTo>
                    <a:pt x="3763" y="21582"/>
                  </a:lnTo>
                  <a:lnTo>
                    <a:pt x="3653" y="21598"/>
                  </a:lnTo>
                  <a:lnTo>
                    <a:pt x="3485" y="21539"/>
                  </a:lnTo>
                  <a:cubicBezTo>
                    <a:pt x="3413" y="21548"/>
                    <a:pt x="3341" y="21554"/>
                    <a:pt x="3268" y="21557"/>
                  </a:cubicBezTo>
                  <a:cubicBezTo>
                    <a:pt x="3174" y="21562"/>
                    <a:pt x="3080" y="21562"/>
                    <a:pt x="2986" y="21557"/>
                  </a:cubicBezTo>
                  <a:lnTo>
                    <a:pt x="2967" y="21490"/>
                  </a:lnTo>
                  <a:lnTo>
                    <a:pt x="2797" y="21533"/>
                  </a:lnTo>
                  <a:lnTo>
                    <a:pt x="2851" y="21416"/>
                  </a:lnTo>
                  <a:lnTo>
                    <a:pt x="2932" y="21354"/>
                  </a:lnTo>
                  <a:lnTo>
                    <a:pt x="3041" y="21444"/>
                  </a:lnTo>
                  <a:lnTo>
                    <a:pt x="3066" y="21379"/>
                  </a:lnTo>
                  <a:lnTo>
                    <a:pt x="3000" y="21256"/>
                  </a:lnTo>
                  <a:lnTo>
                    <a:pt x="3011" y="21185"/>
                  </a:lnTo>
                  <a:lnTo>
                    <a:pt x="3159" y="21135"/>
                  </a:lnTo>
                  <a:lnTo>
                    <a:pt x="3223" y="21074"/>
                  </a:lnTo>
                  <a:lnTo>
                    <a:pt x="3184" y="20982"/>
                  </a:lnTo>
                  <a:lnTo>
                    <a:pt x="3083" y="20939"/>
                  </a:lnTo>
                  <a:lnTo>
                    <a:pt x="3006" y="20939"/>
                  </a:lnTo>
                  <a:lnTo>
                    <a:pt x="2995" y="20874"/>
                  </a:lnTo>
                  <a:lnTo>
                    <a:pt x="2969" y="20770"/>
                  </a:lnTo>
                  <a:lnTo>
                    <a:pt x="2875" y="20759"/>
                  </a:lnTo>
                  <a:lnTo>
                    <a:pt x="2704" y="20584"/>
                  </a:lnTo>
                  <a:lnTo>
                    <a:pt x="2523" y="20451"/>
                  </a:lnTo>
                  <a:lnTo>
                    <a:pt x="2444" y="20284"/>
                  </a:lnTo>
                  <a:lnTo>
                    <a:pt x="2340" y="20211"/>
                  </a:lnTo>
                  <a:lnTo>
                    <a:pt x="2274" y="20137"/>
                  </a:lnTo>
                  <a:lnTo>
                    <a:pt x="2207" y="20065"/>
                  </a:lnTo>
                  <a:lnTo>
                    <a:pt x="2416" y="20141"/>
                  </a:lnTo>
                  <a:lnTo>
                    <a:pt x="2585" y="20171"/>
                  </a:lnTo>
                  <a:lnTo>
                    <a:pt x="2648" y="20233"/>
                  </a:lnTo>
                  <a:lnTo>
                    <a:pt x="2807" y="20226"/>
                  </a:lnTo>
                  <a:cubicBezTo>
                    <a:pt x="2817" y="20196"/>
                    <a:pt x="2819" y="20165"/>
                    <a:pt x="2814" y="20134"/>
                  </a:cubicBezTo>
                  <a:cubicBezTo>
                    <a:pt x="2801" y="20063"/>
                    <a:pt x="2749" y="20003"/>
                    <a:pt x="2678" y="19978"/>
                  </a:cubicBezTo>
                  <a:lnTo>
                    <a:pt x="2559" y="19966"/>
                  </a:lnTo>
                  <a:lnTo>
                    <a:pt x="2476" y="19904"/>
                  </a:lnTo>
                  <a:lnTo>
                    <a:pt x="2571" y="19818"/>
                  </a:lnTo>
                  <a:cubicBezTo>
                    <a:pt x="2609" y="19813"/>
                    <a:pt x="2647" y="19813"/>
                    <a:pt x="2685" y="19818"/>
                  </a:cubicBezTo>
                  <a:cubicBezTo>
                    <a:pt x="2723" y="19823"/>
                    <a:pt x="2760" y="19833"/>
                    <a:pt x="2795" y="19847"/>
                  </a:cubicBezTo>
                  <a:lnTo>
                    <a:pt x="2928" y="19859"/>
                  </a:lnTo>
                  <a:lnTo>
                    <a:pt x="2993" y="19767"/>
                  </a:lnTo>
                  <a:lnTo>
                    <a:pt x="3006" y="19646"/>
                  </a:lnTo>
                  <a:lnTo>
                    <a:pt x="2974" y="19576"/>
                  </a:lnTo>
                  <a:lnTo>
                    <a:pt x="2896" y="19496"/>
                  </a:lnTo>
                  <a:lnTo>
                    <a:pt x="2804" y="19496"/>
                  </a:lnTo>
                  <a:lnTo>
                    <a:pt x="2698" y="19510"/>
                  </a:lnTo>
                  <a:lnTo>
                    <a:pt x="2579" y="19466"/>
                  </a:lnTo>
                  <a:lnTo>
                    <a:pt x="2481" y="19392"/>
                  </a:lnTo>
                  <a:lnTo>
                    <a:pt x="2462" y="19301"/>
                  </a:lnTo>
                  <a:lnTo>
                    <a:pt x="2352" y="19237"/>
                  </a:lnTo>
                  <a:lnTo>
                    <a:pt x="2288" y="19201"/>
                  </a:lnTo>
                  <a:lnTo>
                    <a:pt x="2198" y="19140"/>
                  </a:lnTo>
                  <a:lnTo>
                    <a:pt x="2052" y="19140"/>
                  </a:lnTo>
                  <a:lnTo>
                    <a:pt x="2006" y="19062"/>
                  </a:lnTo>
                  <a:lnTo>
                    <a:pt x="2017" y="18933"/>
                  </a:lnTo>
                  <a:lnTo>
                    <a:pt x="1935" y="18848"/>
                  </a:lnTo>
                  <a:lnTo>
                    <a:pt x="1829" y="18805"/>
                  </a:lnTo>
                  <a:lnTo>
                    <a:pt x="1741" y="18743"/>
                  </a:lnTo>
                  <a:lnTo>
                    <a:pt x="1705" y="18535"/>
                  </a:lnTo>
                  <a:lnTo>
                    <a:pt x="1714" y="18373"/>
                  </a:lnTo>
                  <a:lnTo>
                    <a:pt x="1663" y="18294"/>
                  </a:lnTo>
                  <a:lnTo>
                    <a:pt x="1564" y="18294"/>
                  </a:lnTo>
                  <a:lnTo>
                    <a:pt x="1543" y="18367"/>
                  </a:lnTo>
                  <a:lnTo>
                    <a:pt x="1581" y="18500"/>
                  </a:lnTo>
                  <a:lnTo>
                    <a:pt x="1463" y="18387"/>
                  </a:lnTo>
                  <a:lnTo>
                    <a:pt x="1302" y="18308"/>
                  </a:lnTo>
                  <a:lnTo>
                    <a:pt x="1340" y="18193"/>
                  </a:lnTo>
                  <a:lnTo>
                    <a:pt x="1317" y="18093"/>
                  </a:lnTo>
                  <a:lnTo>
                    <a:pt x="1297" y="17953"/>
                  </a:lnTo>
                  <a:lnTo>
                    <a:pt x="1198" y="18033"/>
                  </a:lnTo>
                  <a:lnTo>
                    <a:pt x="1106" y="18076"/>
                  </a:lnTo>
                  <a:lnTo>
                    <a:pt x="1101" y="17997"/>
                  </a:lnTo>
                  <a:lnTo>
                    <a:pt x="1217" y="17960"/>
                  </a:lnTo>
                  <a:cubicBezTo>
                    <a:pt x="1237" y="17944"/>
                    <a:pt x="1247" y="17920"/>
                    <a:pt x="1243" y="17895"/>
                  </a:cubicBezTo>
                  <a:cubicBezTo>
                    <a:pt x="1234" y="17835"/>
                    <a:pt x="1162" y="17805"/>
                    <a:pt x="1110" y="17839"/>
                  </a:cubicBezTo>
                  <a:lnTo>
                    <a:pt x="858" y="17907"/>
                  </a:lnTo>
                  <a:lnTo>
                    <a:pt x="893" y="17812"/>
                  </a:lnTo>
                  <a:lnTo>
                    <a:pt x="1043" y="17800"/>
                  </a:lnTo>
                  <a:lnTo>
                    <a:pt x="1164" y="17764"/>
                  </a:lnTo>
                  <a:lnTo>
                    <a:pt x="1020" y="17667"/>
                  </a:lnTo>
                  <a:lnTo>
                    <a:pt x="961" y="17604"/>
                  </a:lnTo>
                  <a:cubicBezTo>
                    <a:pt x="912" y="17622"/>
                    <a:pt x="859" y="17591"/>
                    <a:pt x="852" y="17542"/>
                  </a:cubicBezTo>
                  <a:cubicBezTo>
                    <a:pt x="831" y="17396"/>
                    <a:pt x="1083" y="17381"/>
                    <a:pt x="1082" y="17528"/>
                  </a:cubicBezTo>
                  <a:lnTo>
                    <a:pt x="1176" y="17497"/>
                  </a:lnTo>
                  <a:lnTo>
                    <a:pt x="1198" y="17423"/>
                  </a:lnTo>
                  <a:lnTo>
                    <a:pt x="1159" y="17362"/>
                  </a:lnTo>
                  <a:lnTo>
                    <a:pt x="1011" y="17356"/>
                  </a:lnTo>
                  <a:cubicBezTo>
                    <a:pt x="976" y="17361"/>
                    <a:pt x="942" y="17369"/>
                    <a:pt x="909" y="17380"/>
                  </a:cubicBezTo>
                  <a:cubicBezTo>
                    <a:pt x="842" y="17404"/>
                    <a:pt x="781" y="17442"/>
                    <a:pt x="731" y="17491"/>
                  </a:cubicBezTo>
                  <a:lnTo>
                    <a:pt x="711" y="17410"/>
                  </a:lnTo>
                  <a:lnTo>
                    <a:pt x="684" y="17311"/>
                  </a:lnTo>
                  <a:lnTo>
                    <a:pt x="860" y="17287"/>
                  </a:lnTo>
                  <a:lnTo>
                    <a:pt x="1054" y="17237"/>
                  </a:lnTo>
                  <a:lnTo>
                    <a:pt x="877" y="17206"/>
                  </a:lnTo>
                  <a:lnTo>
                    <a:pt x="739" y="17194"/>
                  </a:lnTo>
                  <a:lnTo>
                    <a:pt x="533" y="17186"/>
                  </a:lnTo>
                  <a:lnTo>
                    <a:pt x="550" y="17137"/>
                  </a:lnTo>
                  <a:lnTo>
                    <a:pt x="557" y="17032"/>
                  </a:lnTo>
                  <a:lnTo>
                    <a:pt x="525" y="16922"/>
                  </a:lnTo>
                  <a:cubicBezTo>
                    <a:pt x="501" y="16925"/>
                    <a:pt x="477" y="16928"/>
                    <a:pt x="453" y="16928"/>
                  </a:cubicBezTo>
                  <a:cubicBezTo>
                    <a:pt x="427" y="16928"/>
                    <a:pt x="400" y="16926"/>
                    <a:pt x="374" y="16922"/>
                  </a:cubicBezTo>
                  <a:lnTo>
                    <a:pt x="285" y="16713"/>
                  </a:lnTo>
                  <a:lnTo>
                    <a:pt x="193" y="16807"/>
                  </a:lnTo>
                  <a:lnTo>
                    <a:pt x="236" y="16649"/>
                  </a:lnTo>
                  <a:lnTo>
                    <a:pt x="264" y="16585"/>
                  </a:lnTo>
                  <a:lnTo>
                    <a:pt x="140" y="16512"/>
                  </a:lnTo>
                  <a:lnTo>
                    <a:pt x="192" y="16426"/>
                  </a:lnTo>
                  <a:lnTo>
                    <a:pt x="146" y="16360"/>
                  </a:lnTo>
                  <a:lnTo>
                    <a:pt x="36" y="16243"/>
                  </a:lnTo>
                  <a:lnTo>
                    <a:pt x="49" y="16187"/>
                  </a:lnTo>
                  <a:lnTo>
                    <a:pt x="99" y="16107"/>
                  </a:lnTo>
                  <a:lnTo>
                    <a:pt x="60" y="15968"/>
                  </a:lnTo>
                  <a:lnTo>
                    <a:pt x="0" y="15904"/>
                  </a:lnTo>
                  <a:lnTo>
                    <a:pt x="21" y="15775"/>
                  </a:lnTo>
                  <a:lnTo>
                    <a:pt x="200" y="15724"/>
                  </a:lnTo>
                  <a:lnTo>
                    <a:pt x="314" y="15669"/>
                  </a:lnTo>
                  <a:lnTo>
                    <a:pt x="415" y="15667"/>
                  </a:lnTo>
                  <a:lnTo>
                    <a:pt x="479" y="15752"/>
                  </a:lnTo>
                  <a:lnTo>
                    <a:pt x="559" y="15836"/>
                  </a:lnTo>
                  <a:lnTo>
                    <a:pt x="546" y="15935"/>
                  </a:lnTo>
                  <a:lnTo>
                    <a:pt x="571" y="16019"/>
                  </a:lnTo>
                  <a:lnTo>
                    <a:pt x="696" y="16025"/>
                  </a:lnTo>
                  <a:lnTo>
                    <a:pt x="845" y="16002"/>
                  </a:lnTo>
                  <a:lnTo>
                    <a:pt x="903" y="15910"/>
                  </a:lnTo>
                  <a:lnTo>
                    <a:pt x="961" y="15777"/>
                  </a:lnTo>
                  <a:lnTo>
                    <a:pt x="1071" y="15722"/>
                  </a:lnTo>
                  <a:lnTo>
                    <a:pt x="1090" y="15631"/>
                  </a:lnTo>
                  <a:lnTo>
                    <a:pt x="1116" y="15533"/>
                  </a:lnTo>
                  <a:lnTo>
                    <a:pt x="1165" y="15493"/>
                  </a:lnTo>
                  <a:lnTo>
                    <a:pt x="1204" y="15443"/>
                  </a:lnTo>
                  <a:lnTo>
                    <a:pt x="1197" y="15308"/>
                  </a:lnTo>
                  <a:lnTo>
                    <a:pt x="1064" y="15161"/>
                  </a:lnTo>
                  <a:lnTo>
                    <a:pt x="1023" y="14988"/>
                  </a:lnTo>
                  <a:lnTo>
                    <a:pt x="946" y="14878"/>
                  </a:lnTo>
                  <a:lnTo>
                    <a:pt x="1015" y="14837"/>
                  </a:lnTo>
                  <a:lnTo>
                    <a:pt x="1131" y="14818"/>
                  </a:lnTo>
                  <a:lnTo>
                    <a:pt x="1240" y="14818"/>
                  </a:lnTo>
                  <a:lnTo>
                    <a:pt x="1291" y="14745"/>
                  </a:lnTo>
                  <a:lnTo>
                    <a:pt x="1386" y="14729"/>
                  </a:lnTo>
                  <a:lnTo>
                    <a:pt x="1373" y="14575"/>
                  </a:lnTo>
                  <a:lnTo>
                    <a:pt x="1264" y="14521"/>
                  </a:lnTo>
                  <a:lnTo>
                    <a:pt x="1292" y="14426"/>
                  </a:lnTo>
                  <a:lnTo>
                    <a:pt x="1488" y="14408"/>
                  </a:lnTo>
                  <a:lnTo>
                    <a:pt x="1623" y="14445"/>
                  </a:lnTo>
                  <a:lnTo>
                    <a:pt x="1752" y="14414"/>
                  </a:lnTo>
                  <a:lnTo>
                    <a:pt x="1961" y="14366"/>
                  </a:lnTo>
                  <a:lnTo>
                    <a:pt x="2062" y="14282"/>
                  </a:lnTo>
                  <a:lnTo>
                    <a:pt x="2107" y="14223"/>
                  </a:lnTo>
                  <a:lnTo>
                    <a:pt x="2183" y="14174"/>
                  </a:lnTo>
                  <a:lnTo>
                    <a:pt x="2308" y="14042"/>
                  </a:lnTo>
                  <a:lnTo>
                    <a:pt x="2321" y="13953"/>
                  </a:lnTo>
                  <a:lnTo>
                    <a:pt x="2263" y="13768"/>
                  </a:lnTo>
                  <a:lnTo>
                    <a:pt x="2378" y="13660"/>
                  </a:lnTo>
                  <a:lnTo>
                    <a:pt x="2475" y="13516"/>
                  </a:lnTo>
                  <a:lnTo>
                    <a:pt x="2455" y="13391"/>
                  </a:lnTo>
                  <a:lnTo>
                    <a:pt x="2312" y="13274"/>
                  </a:lnTo>
                  <a:lnTo>
                    <a:pt x="2234" y="13154"/>
                  </a:lnTo>
                  <a:lnTo>
                    <a:pt x="2101" y="13074"/>
                  </a:lnTo>
                  <a:lnTo>
                    <a:pt x="2088" y="12964"/>
                  </a:lnTo>
                  <a:lnTo>
                    <a:pt x="1959" y="12719"/>
                  </a:lnTo>
                  <a:lnTo>
                    <a:pt x="1824" y="12641"/>
                  </a:lnTo>
                  <a:lnTo>
                    <a:pt x="1992" y="12553"/>
                  </a:lnTo>
                  <a:lnTo>
                    <a:pt x="2424" y="12588"/>
                  </a:lnTo>
                  <a:lnTo>
                    <a:pt x="2578" y="12563"/>
                  </a:lnTo>
                  <a:lnTo>
                    <a:pt x="2636" y="12477"/>
                  </a:lnTo>
                  <a:lnTo>
                    <a:pt x="2720" y="12422"/>
                  </a:lnTo>
                  <a:lnTo>
                    <a:pt x="2817" y="12312"/>
                  </a:lnTo>
                  <a:lnTo>
                    <a:pt x="2842" y="12228"/>
                  </a:lnTo>
                  <a:lnTo>
                    <a:pt x="2868" y="12136"/>
                  </a:lnTo>
                  <a:lnTo>
                    <a:pt x="2722" y="11997"/>
                  </a:lnTo>
                  <a:lnTo>
                    <a:pt x="2537" y="11851"/>
                  </a:lnTo>
                  <a:lnTo>
                    <a:pt x="2425" y="11775"/>
                  </a:lnTo>
                  <a:lnTo>
                    <a:pt x="2242" y="11763"/>
                  </a:lnTo>
                  <a:lnTo>
                    <a:pt x="2107" y="11753"/>
                  </a:lnTo>
                  <a:lnTo>
                    <a:pt x="1956" y="11652"/>
                  </a:lnTo>
                  <a:lnTo>
                    <a:pt x="1805" y="11568"/>
                  </a:lnTo>
                  <a:lnTo>
                    <a:pt x="1685" y="11533"/>
                  </a:lnTo>
                  <a:lnTo>
                    <a:pt x="1950" y="10674"/>
                  </a:lnTo>
                  <a:lnTo>
                    <a:pt x="1552" y="10151"/>
                  </a:lnTo>
                  <a:lnTo>
                    <a:pt x="1696" y="9898"/>
                  </a:lnTo>
                  <a:lnTo>
                    <a:pt x="1587" y="9692"/>
                  </a:lnTo>
                  <a:lnTo>
                    <a:pt x="1821" y="9537"/>
                  </a:lnTo>
                  <a:lnTo>
                    <a:pt x="1407" y="9090"/>
                  </a:lnTo>
                  <a:lnTo>
                    <a:pt x="1825" y="8762"/>
                  </a:lnTo>
                  <a:lnTo>
                    <a:pt x="1711" y="8594"/>
                  </a:lnTo>
                  <a:lnTo>
                    <a:pt x="1834" y="8545"/>
                  </a:lnTo>
                  <a:lnTo>
                    <a:pt x="2019" y="8448"/>
                  </a:lnTo>
                  <a:lnTo>
                    <a:pt x="2097" y="8369"/>
                  </a:lnTo>
                  <a:lnTo>
                    <a:pt x="2250" y="8260"/>
                  </a:lnTo>
                  <a:lnTo>
                    <a:pt x="2381" y="8182"/>
                  </a:lnTo>
                  <a:lnTo>
                    <a:pt x="2511" y="8044"/>
                  </a:lnTo>
                  <a:lnTo>
                    <a:pt x="2614" y="7977"/>
                  </a:lnTo>
                  <a:lnTo>
                    <a:pt x="3016" y="7835"/>
                  </a:lnTo>
                  <a:lnTo>
                    <a:pt x="3503" y="7794"/>
                  </a:lnTo>
                  <a:lnTo>
                    <a:pt x="4122" y="7856"/>
                  </a:lnTo>
                  <a:lnTo>
                    <a:pt x="4705" y="7944"/>
                  </a:lnTo>
                  <a:lnTo>
                    <a:pt x="5046" y="7634"/>
                  </a:lnTo>
                  <a:lnTo>
                    <a:pt x="4945" y="7179"/>
                  </a:lnTo>
                  <a:lnTo>
                    <a:pt x="4635" y="7162"/>
                  </a:lnTo>
                  <a:lnTo>
                    <a:pt x="4218" y="7027"/>
                  </a:lnTo>
                  <a:lnTo>
                    <a:pt x="4910" y="6445"/>
                  </a:lnTo>
                  <a:lnTo>
                    <a:pt x="5289" y="6215"/>
                  </a:lnTo>
                  <a:lnTo>
                    <a:pt x="5446" y="5992"/>
                  </a:lnTo>
                  <a:lnTo>
                    <a:pt x="5601" y="5924"/>
                  </a:lnTo>
                  <a:lnTo>
                    <a:pt x="5584" y="5674"/>
                  </a:lnTo>
                  <a:lnTo>
                    <a:pt x="5584" y="5458"/>
                  </a:lnTo>
                  <a:lnTo>
                    <a:pt x="5647" y="5282"/>
                  </a:lnTo>
                  <a:lnTo>
                    <a:pt x="5724" y="5161"/>
                  </a:lnTo>
                  <a:lnTo>
                    <a:pt x="5774" y="5079"/>
                  </a:lnTo>
                  <a:lnTo>
                    <a:pt x="5664" y="4750"/>
                  </a:lnTo>
                  <a:lnTo>
                    <a:pt x="5600" y="4599"/>
                  </a:lnTo>
                  <a:lnTo>
                    <a:pt x="6339" y="4596"/>
                  </a:lnTo>
                  <a:lnTo>
                    <a:pt x="6626" y="4518"/>
                  </a:lnTo>
                  <a:lnTo>
                    <a:pt x="7239" y="4373"/>
                  </a:lnTo>
                  <a:lnTo>
                    <a:pt x="7044" y="4054"/>
                  </a:lnTo>
                  <a:lnTo>
                    <a:pt x="7465" y="3866"/>
                  </a:lnTo>
                  <a:lnTo>
                    <a:pt x="7801" y="3609"/>
                  </a:lnTo>
                  <a:lnTo>
                    <a:pt x="8159" y="3363"/>
                  </a:lnTo>
                  <a:lnTo>
                    <a:pt x="8546" y="3212"/>
                  </a:lnTo>
                  <a:lnTo>
                    <a:pt x="8726" y="3166"/>
                  </a:lnTo>
                  <a:lnTo>
                    <a:pt x="8728" y="2871"/>
                  </a:lnTo>
                  <a:lnTo>
                    <a:pt x="8185" y="2551"/>
                  </a:lnTo>
                  <a:lnTo>
                    <a:pt x="8330" y="2444"/>
                  </a:lnTo>
                  <a:lnTo>
                    <a:pt x="8719" y="2421"/>
                  </a:lnTo>
                  <a:lnTo>
                    <a:pt x="8876" y="2349"/>
                  </a:lnTo>
                  <a:lnTo>
                    <a:pt x="9127" y="2087"/>
                  </a:lnTo>
                  <a:lnTo>
                    <a:pt x="9293" y="1806"/>
                  </a:lnTo>
                  <a:lnTo>
                    <a:pt x="9661" y="1703"/>
                  </a:lnTo>
                  <a:lnTo>
                    <a:pt x="10029" y="1607"/>
                  </a:lnTo>
                  <a:lnTo>
                    <a:pt x="10223" y="1498"/>
                  </a:lnTo>
                  <a:lnTo>
                    <a:pt x="10565" y="1517"/>
                  </a:lnTo>
                  <a:lnTo>
                    <a:pt x="11174" y="1703"/>
                  </a:lnTo>
                  <a:lnTo>
                    <a:pt x="11648" y="1356"/>
                  </a:lnTo>
                  <a:lnTo>
                    <a:pt x="11566" y="1034"/>
                  </a:lnTo>
                  <a:lnTo>
                    <a:pt x="11579" y="847"/>
                  </a:lnTo>
                  <a:lnTo>
                    <a:pt x="11712" y="806"/>
                  </a:lnTo>
                  <a:lnTo>
                    <a:pt x="12014" y="776"/>
                  </a:lnTo>
                  <a:lnTo>
                    <a:pt x="12288" y="841"/>
                  </a:lnTo>
                  <a:lnTo>
                    <a:pt x="12529" y="884"/>
                  </a:lnTo>
                  <a:lnTo>
                    <a:pt x="13066" y="882"/>
                  </a:lnTo>
                  <a:lnTo>
                    <a:pt x="14506" y="1122"/>
                  </a:lnTo>
                  <a:lnTo>
                    <a:pt x="14745" y="1030"/>
                  </a:lnTo>
                  <a:lnTo>
                    <a:pt x="15051" y="909"/>
                  </a:lnTo>
                  <a:lnTo>
                    <a:pt x="14549" y="767"/>
                  </a:lnTo>
                  <a:lnTo>
                    <a:pt x="14800" y="701"/>
                  </a:lnTo>
                  <a:lnTo>
                    <a:pt x="15080" y="544"/>
                  </a:lnTo>
                  <a:lnTo>
                    <a:pt x="15207" y="395"/>
                  </a:lnTo>
                  <a:lnTo>
                    <a:pt x="15164" y="217"/>
                  </a:lnTo>
                  <a:lnTo>
                    <a:pt x="14725" y="4"/>
                  </a:lnTo>
                  <a:lnTo>
                    <a:pt x="15588"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57" name="Shape 4657"/>
            <p:cNvSpPr/>
            <p:nvPr/>
          </p:nvSpPr>
          <p:spPr>
            <a:xfrm>
              <a:off x="145734" y="3992482"/>
              <a:ext cx="473242" cy="743675"/>
            </a:xfrm>
            <a:custGeom>
              <a:avLst/>
              <a:gdLst/>
              <a:ahLst/>
              <a:cxnLst>
                <a:cxn ang="0">
                  <a:pos x="wd2" y="hd2"/>
                </a:cxn>
                <a:cxn ang="5400000">
                  <a:pos x="wd2" y="hd2"/>
                </a:cxn>
                <a:cxn ang="10800000">
                  <a:pos x="wd2" y="hd2"/>
                </a:cxn>
                <a:cxn ang="16200000">
                  <a:pos x="wd2" y="hd2"/>
                </a:cxn>
              </a:cxnLst>
              <a:rect l="0" t="0" r="r" b="b"/>
              <a:pathLst>
                <a:path w="21600" h="21600" extrusionOk="0">
                  <a:moveTo>
                    <a:pt x="13554" y="20536"/>
                  </a:moveTo>
                  <a:lnTo>
                    <a:pt x="12909" y="20677"/>
                  </a:lnTo>
                  <a:lnTo>
                    <a:pt x="12418" y="20946"/>
                  </a:lnTo>
                  <a:lnTo>
                    <a:pt x="11888" y="21055"/>
                  </a:lnTo>
                  <a:lnTo>
                    <a:pt x="11438" y="21266"/>
                  </a:lnTo>
                  <a:lnTo>
                    <a:pt x="10996" y="21486"/>
                  </a:lnTo>
                  <a:lnTo>
                    <a:pt x="10487" y="21600"/>
                  </a:lnTo>
                  <a:lnTo>
                    <a:pt x="9996" y="21422"/>
                  </a:lnTo>
                  <a:lnTo>
                    <a:pt x="9435" y="21228"/>
                  </a:lnTo>
                  <a:lnTo>
                    <a:pt x="8491" y="20951"/>
                  </a:lnTo>
                  <a:lnTo>
                    <a:pt x="7867" y="20951"/>
                  </a:lnTo>
                  <a:lnTo>
                    <a:pt x="7829" y="21211"/>
                  </a:lnTo>
                  <a:lnTo>
                    <a:pt x="7557" y="20984"/>
                  </a:lnTo>
                  <a:lnTo>
                    <a:pt x="7243" y="20953"/>
                  </a:lnTo>
                  <a:lnTo>
                    <a:pt x="6883" y="21066"/>
                  </a:lnTo>
                  <a:lnTo>
                    <a:pt x="6463" y="20985"/>
                  </a:lnTo>
                  <a:lnTo>
                    <a:pt x="6303" y="20856"/>
                  </a:lnTo>
                  <a:lnTo>
                    <a:pt x="6051" y="20888"/>
                  </a:lnTo>
                  <a:lnTo>
                    <a:pt x="5758" y="20904"/>
                  </a:lnTo>
                  <a:lnTo>
                    <a:pt x="5525" y="21076"/>
                  </a:lnTo>
                  <a:lnTo>
                    <a:pt x="5141" y="21076"/>
                  </a:lnTo>
                  <a:lnTo>
                    <a:pt x="4468" y="21109"/>
                  </a:lnTo>
                  <a:lnTo>
                    <a:pt x="4038" y="21315"/>
                  </a:lnTo>
                  <a:lnTo>
                    <a:pt x="3733" y="21412"/>
                  </a:lnTo>
                  <a:lnTo>
                    <a:pt x="3412" y="21303"/>
                  </a:lnTo>
                  <a:lnTo>
                    <a:pt x="3583" y="21115"/>
                  </a:lnTo>
                  <a:lnTo>
                    <a:pt x="3805" y="20840"/>
                  </a:lnTo>
                  <a:lnTo>
                    <a:pt x="3890" y="20615"/>
                  </a:lnTo>
                  <a:lnTo>
                    <a:pt x="4374" y="20405"/>
                  </a:lnTo>
                  <a:lnTo>
                    <a:pt x="4374" y="19867"/>
                  </a:lnTo>
                  <a:lnTo>
                    <a:pt x="4653" y="19625"/>
                  </a:lnTo>
                  <a:lnTo>
                    <a:pt x="4804" y="19369"/>
                  </a:lnTo>
                  <a:lnTo>
                    <a:pt x="4729" y="19151"/>
                  </a:lnTo>
                  <a:lnTo>
                    <a:pt x="4586" y="18975"/>
                  </a:lnTo>
                  <a:lnTo>
                    <a:pt x="4764" y="18580"/>
                  </a:lnTo>
                  <a:lnTo>
                    <a:pt x="4688" y="18383"/>
                  </a:lnTo>
                  <a:lnTo>
                    <a:pt x="4563" y="18123"/>
                  </a:lnTo>
                  <a:lnTo>
                    <a:pt x="4733" y="17802"/>
                  </a:lnTo>
                  <a:lnTo>
                    <a:pt x="4605" y="17533"/>
                  </a:lnTo>
                  <a:lnTo>
                    <a:pt x="4316" y="17387"/>
                  </a:lnTo>
                  <a:lnTo>
                    <a:pt x="4470" y="17164"/>
                  </a:lnTo>
                  <a:lnTo>
                    <a:pt x="4622" y="16844"/>
                  </a:lnTo>
                  <a:lnTo>
                    <a:pt x="4774" y="16505"/>
                  </a:lnTo>
                  <a:lnTo>
                    <a:pt x="4850" y="15965"/>
                  </a:lnTo>
                  <a:lnTo>
                    <a:pt x="4519" y="15537"/>
                  </a:lnTo>
                  <a:lnTo>
                    <a:pt x="4293" y="15260"/>
                  </a:lnTo>
                  <a:lnTo>
                    <a:pt x="4998" y="15390"/>
                  </a:lnTo>
                  <a:lnTo>
                    <a:pt x="5430" y="15330"/>
                  </a:lnTo>
                  <a:lnTo>
                    <a:pt x="5356" y="15059"/>
                  </a:lnTo>
                  <a:lnTo>
                    <a:pt x="5135" y="14642"/>
                  </a:lnTo>
                  <a:lnTo>
                    <a:pt x="5059" y="14998"/>
                  </a:lnTo>
                  <a:lnTo>
                    <a:pt x="4813" y="15127"/>
                  </a:lnTo>
                  <a:lnTo>
                    <a:pt x="4518" y="15063"/>
                  </a:lnTo>
                  <a:lnTo>
                    <a:pt x="4078" y="15160"/>
                  </a:lnTo>
                  <a:lnTo>
                    <a:pt x="3176" y="15339"/>
                  </a:lnTo>
                  <a:lnTo>
                    <a:pt x="2639" y="15414"/>
                  </a:lnTo>
                  <a:lnTo>
                    <a:pt x="2236" y="15430"/>
                  </a:lnTo>
                  <a:lnTo>
                    <a:pt x="1898" y="15495"/>
                  </a:lnTo>
                  <a:lnTo>
                    <a:pt x="1985" y="15227"/>
                  </a:lnTo>
                  <a:lnTo>
                    <a:pt x="2145" y="14980"/>
                  </a:lnTo>
                  <a:lnTo>
                    <a:pt x="1943" y="14738"/>
                  </a:lnTo>
                  <a:lnTo>
                    <a:pt x="1665" y="14519"/>
                  </a:lnTo>
                  <a:lnTo>
                    <a:pt x="1866" y="14371"/>
                  </a:lnTo>
                  <a:lnTo>
                    <a:pt x="2708" y="14540"/>
                  </a:lnTo>
                  <a:lnTo>
                    <a:pt x="3150" y="14474"/>
                  </a:lnTo>
                  <a:lnTo>
                    <a:pt x="3201" y="14199"/>
                  </a:lnTo>
                  <a:lnTo>
                    <a:pt x="3345" y="13906"/>
                  </a:lnTo>
                  <a:lnTo>
                    <a:pt x="3448" y="13603"/>
                  </a:lnTo>
                  <a:lnTo>
                    <a:pt x="2996" y="13606"/>
                  </a:lnTo>
                  <a:lnTo>
                    <a:pt x="2886" y="13874"/>
                  </a:lnTo>
                  <a:lnTo>
                    <a:pt x="2792" y="14156"/>
                  </a:lnTo>
                  <a:lnTo>
                    <a:pt x="2597" y="14247"/>
                  </a:lnTo>
                  <a:lnTo>
                    <a:pt x="2112" y="14263"/>
                  </a:lnTo>
                  <a:lnTo>
                    <a:pt x="1551" y="14338"/>
                  </a:lnTo>
                  <a:lnTo>
                    <a:pt x="750" y="14419"/>
                  </a:lnTo>
                  <a:lnTo>
                    <a:pt x="315" y="14289"/>
                  </a:lnTo>
                  <a:lnTo>
                    <a:pt x="0" y="14348"/>
                  </a:lnTo>
                  <a:lnTo>
                    <a:pt x="288" y="14127"/>
                  </a:lnTo>
                  <a:lnTo>
                    <a:pt x="347" y="13847"/>
                  </a:lnTo>
                  <a:lnTo>
                    <a:pt x="543" y="13674"/>
                  </a:lnTo>
                  <a:cubicBezTo>
                    <a:pt x="603" y="13609"/>
                    <a:pt x="646" y="13538"/>
                    <a:pt x="669" y="13464"/>
                  </a:cubicBezTo>
                  <a:cubicBezTo>
                    <a:pt x="703" y="13357"/>
                    <a:pt x="694" y="13246"/>
                    <a:pt x="644" y="13142"/>
                  </a:cubicBezTo>
                  <a:lnTo>
                    <a:pt x="593" y="12826"/>
                  </a:lnTo>
                  <a:lnTo>
                    <a:pt x="770" y="12612"/>
                  </a:lnTo>
                  <a:lnTo>
                    <a:pt x="1068" y="12445"/>
                  </a:lnTo>
                  <a:lnTo>
                    <a:pt x="1111" y="12221"/>
                  </a:lnTo>
                  <a:lnTo>
                    <a:pt x="1111" y="11927"/>
                  </a:lnTo>
                  <a:lnTo>
                    <a:pt x="1077" y="11750"/>
                  </a:lnTo>
                  <a:lnTo>
                    <a:pt x="702" y="11494"/>
                  </a:lnTo>
                  <a:lnTo>
                    <a:pt x="1443" y="11382"/>
                  </a:lnTo>
                  <a:lnTo>
                    <a:pt x="2013" y="11261"/>
                  </a:lnTo>
                  <a:lnTo>
                    <a:pt x="2226" y="10994"/>
                  </a:lnTo>
                  <a:lnTo>
                    <a:pt x="2719" y="10833"/>
                  </a:lnTo>
                  <a:lnTo>
                    <a:pt x="3235" y="9909"/>
                  </a:lnTo>
                  <a:lnTo>
                    <a:pt x="3525" y="9512"/>
                  </a:lnTo>
                  <a:lnTo>
                    <a:pt x="3804" y="9273"/>
                  </a:lnTo>
                  <a:lnTo>
                    <a:pt x="3931" y="9019"/>
                  </a:lnTo>
                  <a:lnTo>
                    <a:pt x="4263" y="8522"/>
                  </a:lnTo>
                  <a:lnTo>
                    <a:pt x="4313" y="8352"/>
                  </a:lnTo>
                  <a:lnTo>
                    <a:pt x="4085" y="8206"/>
                  </a:lnTo>
                  <a:lnTo>
                    <a:pt x="4020" y="8118"/>
                  </a:lnTo>
                  <a:lnTo>
                    <a:pt x="4352" y="7704"/>
                  </a:lnTo>
                  <a:lnTo>
                    <a:pt x="4599" y="7169"/>
                  </a:lnTo>
                  <a:lnTo>
                    <a:pt x="4897" y="6692"/>
                  </a:lnTo>
                  <a:lnTo>
                    <a:pt x="5221" y="6169"/>
                  </a:lnTo>
                  <a:lnTo>
                    <a:pt x="5417" y="5627"/>
                  </a:lnTo>
                  <a:lnTo>
                    <a:pt x="5536" y="5200"/>
                  </a:lnTo>
                  <a:lnTo>
                    <a:pt x="5561" y="4788"/>
                  </a:lnTo>
                  <a:lnTo>
                    <a:pt x="5587" y="4331"/>
                  </a:lnTo>
                  <a:lnTo>
                    <a:pt x="5229" y="3724"/>
                  </a:lnTo>
                  <a:lnTo>
                    <a:pt x="4848" y="3298"/>
                  </a:lnTo>
                  <a:lnTo>
                    <a:pt x="4670" y="3078"/>
                  </a:lnTo>
                  <a:lnTo>
                    <a:pt x="4771" y="2823"/>
                  </a:lnTo>
                  <a:lnTo>
                    <a:pt x="4796" y="2514"/>
                  </a:lnTo>
                  <a:lnTo>
                    <a:pt x="4593" y="2070"/>
                  </a:lnTo>
                  <a:lnTo>
                    <a:pt x="4262" y="1866"/>
                  </a:lnTo>
                  <a:lnTo>
                    <a:pt x="4186" y="1668"/>
                  </a:lnTo>
                  <a:lnTo>
                    <a:pt x="4289" y="1285"/>
                  </a:lnTo>
                  <a:lnTo>
                    <a:pt x="4212" y="1018"/>
                  </a:lnTo>
                  <a:lnTo>
                    <a:pt x="4815" y="877"/>
                  </a:lnTo>
                  <a:lnTo>
                    <a:pt x="5120" y="675"/>
                  </a:lnTo>
                  <a:lnTo>
                    <a:pt x="5460" y="553"/>
                  </a:lnTo>
                  <a:lnTo>
                    <a:pt x="5886" y="510"/>
                  </a:lnTo>
                  <a:lnTo>
                    <a:pt x="6031" y="373"/>
                  </a:lnTo>
                  <a:lnTo>
                    <a:pt x="6514" y="344"/>
                  </a:lnTo>
                  <a:lnTo>
                    <a:pt x="7413" y="227"/>
                  </a:lnTo>
                  <a:lnTo>
                    <a:pt x="7846" y="211"/>
                  </a:lnTo>
                  <a:lnTo>
                    <a:pt x="8219" y="23"/>
                  </a:lnTo>
                  <a:lnTo>
                    <a:pt x="8668" y="0"/>
                  </a:lnTo>
                  <a:lnTo>
                    <a:pt x="8761" y="315"/>
                  </a:lnTo>
                  <a:lnTo>
                    <a:pt x="9270" y="381"/>
                  </a:lnTo>
                  <a:lnTo>
                    <a:pt x="9014" y="580"/>
                  </a:lnTo>
                  <a:cubicBezTo>
                    <a:pt x="8938" y="598"/>
                    <a:pt x="8869" y="625"/>
                    <a:pt x="8811" y="661"/>
                  </a:cubicBezTo>
                  <a:cubicBezTo>
                    <a:pt x="8689" y="736"/>
                    <a:pt x="8624" y="841"/>
                    <a:pt x="8633" y="948"/>
                  </a:cubicBezTo>
                  <a:lnTo>
                    <a:pt x="8649" y="1148"/>
                  </a:lnTo>
                  <a:lnTo>
                    <a:pt x="9139" y="1455"/>
                  </a:lnTo>
                  <a:lnTo>
                    <a:pt x="9641" y="1407"/>
                  </a:lnTo>
                  <a:lnTo>
                    <a:pt x="10125" y="1246"/>
                  </a:lnTo>
                  <a:lnTo>
                    <a:pt x="10551" y="1101"/>
                  </a:lnTo>
                  <a:lnTo>
                    <a:pt x="10652" y="895"/>
                  </a:lnTo>
                  <a:lnTo>
                    <a:pt x="11048" y="1067"/>
                  </a:lnTo>
                  <a:cubicBezTo>
                    <a:pt x="11232" y="1051"/>
                    <a:pt x="11418" y="1046"/>
                    <a:pt x="11604" y="1051"/>
                  </a:cubicBezTo>
                  <a:cubicBezTo>
                    <a:pt x="11750" y="1055"/>
                    <a:pt x="11895" y="1066"/>
                    <a:pt x="12038" y="1084"/>
                  </a:cubicBezTo>
                  <a:lnTo>
                    <a:pt x="12529" y="1212"/>
                  </a:lnTo>
                  <a:lnTo>
                    <a:pt x="12946" y="1360"/>
                  </a:lnTo>
                  <a:lnTo>
                    <a:pt x="13320" y="1246"/>
                  </a:lnTo>
                  <a:lnTo>
                    <a:pt x="13749" y="1343"/>
                  </a:lnTo>
                  <a:lnTo>
                    <a:pt x="14555" y="1214"/>
                  </a:lnTo>
                  <a:lnTo>
                    <a:pt x="14955" y="1138"/>
                  </a:lnTo>
                  <a:lnTo>
                    <a:pt x="15125" y="910"/>
                  </a:lnTo>
                  <a:lnTo>
                    <a:pt x="15176" y="635"/>
                  </a:lnTo>
                  <a:lnTo>
                    <a:pt x="15557" y="603"/>
                  </a:lnTo>
                  <a:lnTo>
                    <a:pt x="15905" y="868"/>
                  </a:lnTo>
                  <a:lnTo>
                    <a:pt x="16431" y="770"/>
                  </a:lnTo>
                  <a:lnTo>
                    <a:pt x="16829" y="754"/>
                  </a:lnTo>
                  <a:lnTo>
                    <a:pt x="17481" y="850"/>
                  </a:lnTo>
                  <a:lnTo>
                    <a:pt x="17907" y="726"/>
                  </a:lnTo>
                  <a:cubicBezTo>
                    <a:pt x="18046" y="849"/>
                    <a:pt x="18270" y="922"/>
                    <a:pt x="18508" y="920"/>
                  </a:cubicBezTo>
                  <a:cubicBezTo>
                    <a:pt x="18705" y="919"/>
                    <a:pt x="18893" y="867"/>
                    <a:pt x="19028" y="776"/>
                  </a:cubicBezTo>
                  <a:lnTo>
                    <a:pt x="19461" y="952"/>
                  </a:lnTo>
                  <a:lnTo>
                    <a:pt x="19511" y="1290"/>
                  </a:lnTo>
                  <a:lnTo>
                    <a:pt x="19417" y="1479"/>
                  </a:lnTo>
                  <a:lnTo>
                    <a:pt x="19324" y="1755"/>
                  </a:lnTo>
                  <a:lnTo>
                    <a:pt x="19595" y="1986"/>
                  </a:lnTo>
                  <a:lnTo>
                    <a:pt x="20248" y="1987"/>
                  </a:lnTo>
                  <a:lnTo>
                    <a:pt x="20630" y="1987"/>
                  </a:lnTo>
                  <a:lnTo>
                    <a:pt x="21217" y="2068"/>
                  </a:lnTo>
                  <a:lnTo>
                    <a:pt x="21600" y="2305"/>
                  </a:lnTo>
                  <a:lnTo>
                    <a:pt x="21600" y="2498"/>
                  </a:lnTo>
                  <a:lnTo>
                    <a:pt x="21219" y="2670"/>
                  </a:lnTo>
                  <a:lnTo>
                    <a:pt x="21040" y="2881"/>
                  </a:lnTo>
                  <a:lnTo>
                    <a:pt x="20914" y="3032"/>
                  </a:lnTo>
                  <a:lnTo>
                    <a:pt x="20660" y="3096"/>
                  </a:lnTo>
                  <a:lnTo>
                    <a:pt x="20379" y="3193"/>
                  </a:lnTo>
                  <a:lnTo>
                    <a:pt x="20175" y="3377"/>
                  </a:lnTo>
                  <a:lnTo>
                    <a:pt x="19801" y="3506"/>
                  </a:lnTo>
                  <a:lnTo>
                    <a:pt x="19580" y="3615"/>
                  </a:lnTo>
                  <a:lnTo>
                    <a:pt x="19309" y="3663"/>
                  </a:lnTo>
                  <a:lnTo>
                    <a:pt x="18955" y="3695"/>
                  </a:lnTo>
                  <a:lnTo>
                    <a:pt x="18701" y="3738"/>
                  </a:lnTo>
                  <a:lnTo>
                    <a:pt x="18421" y="3900"/>
                  </a:lnTo>
                  <a:lnTo>
                    <a:pt x="18151" y="4046"/>
                  </a:lnTo>
                  <a:lnTo>
                    <a:pt x="17947" y="4127"/>
                  </a:lnTo>
                  <a:lnTo>
                    <a:pt x="17871" y="4509"/>
                  </a:lnTo>
                  <a:lnTo>
                    <a:pt x="17694" y="4542"/>
                  </a:lnTo>
                  <a:lnTo>
                    <a:pt x="17372" y="4574"/>
                  </a:lnTo>
                  <a:lnTo>
                    <a:pt x="16837" y="4589"/>
                  </a:lnTo>
                  <a:lnTo>
                    <a:pt x="17068" y="4856"/>
                  </a:lnTo>
                  <a:lnTo>
                    <a:pt x="17442" y="5132"/>
                  </a:lnTo>
                  <a:lnTo>
                    <a:pt x="17561" y="5390"/>
                  </a:lnTo>
                  <a:lnTo>
                    <a:pt x="17552" y="5601"/>
                  </a:lnTo>
                  <a:lnTo>
                    <a:pt x="17528" y="5854"/>
                  </a:lnTo>
                  <a:lnTo>
                    <a:pt x="17707" y="6196"/>
                  </a:lnTo>
                  <a:lnTo>
                    <a:pt x="17434" y="6331"/>
                  </a:lnTo>
                  <a:lnTo>
                    <a:pt x="17401" y="6532"/>
                  </a:lnTo>
                  <a:lnTo>
                    <a:pt x="17688" y="6794"/>
                  </a:lnTo>
                  <a:lnTo>
                    <a:pt x="17357" y="6989"/>
                  </a:lnTo>
                  <a:lnTo>
                    <a:pt x="17535" y="7345"/>
                  </a:lnTo>
                  <a:lnTo>
                    <a:pt x="17701" y="7577"/>
                  </a:lnTo>
                  <a:lnTo>
                    <a:pt x="17378" y="7706"/>
                  </a:lnTo>
                  <a:lnTo>
                    <a:pt x="17047" y="7819"/>
                  </a:lnTo>
                  <a:lnTo>
                    <a:pt x="16614" y="7932"/>
                  </a:lnTo>
                  <a:lnTo>
                    <a:pt x="16156" y="7932"/>
                  </a:lnTo>
                  <a:lnTo>
                    <a:pt x="16182" y="8268"/>
                  </a:lnTo>
                  <a:lnTo>
                    <a:pt x="16512" y="8462"/>
                  </a:lnTo>
                  <a:lnTo>
                    <a:pt x="16986" y="8687"/>
                  </a:lnTo>
                  <a:lnTo>
                    <a:pt x="17128" y="9007"/>
                  </a:lnTo>
                  <a:lnTo>
                    <a:pt x="17078" y="9250"/>
                  </a:lnTo>
                  <a:lnTo>
                    <a:pt x="16901" y="9373"/>
                  </a:lnTo>
                  <a:lnTo>
                    <a:pt x="16782" y="9583"/>
                  </a:lnTo>
                  <a:lnTo>
                    <a:pt x="16544" y="9686"/>
                  </a:lnTo>
                  <a:lnTo>
                    <a:pt x="16443" y="9928"/>
                  </a:lnTo>
                  <a:lnTo>
                    <a:pt x="16425" y="10112"/>
                  </a:lnTo>
                  <a:lnTo>
                    <a:pt x="16165" y="10213"/>
                  </a:lnTo>
                  <a:lnTo>
                    <a:pt x="15484" y="10229"/>
                  </a:lnTo>
                  <a:lnTo>
                    <a:pt x="15135" y="10229"/>
                  </a:lnTo>
                  <a:lnTo>
                    <a:pt x="14906" y="10261"/>
                  </a:lnTo>
                  <a:lnTo>
                    <a:pt x="14498" y="10358"/>
                  </a:lnTo>
                  <a:lnTo>
                    <a:pt x="14320" y="10391"/>
                  </a:lnTo>
                  <a:lnTo>
                    <a:pt x="13922" y="10278"/>
                  </a:lnTo>
                  <a:lnTo>
                    <a:pt x="13574" y="10218"/>
                  </a:lnTo>
                  <a:lnTo>
                    <a:pt x="13141" y="10153"/>
                  </a:lnTo>
                  <a:lnTo>
                    <a:pt x="12631" y="10153"/>
                  </a:lnTo>
                  <a:lnTo>
                    <a:pt x="12455" y="10385"/>
                  </a:lnTo>
                  <a:lnTo>
                    <a:pt x="13040" y="10580"/>
                  </a:lnTo>
                  <a:lnTo>
                    <a:pt x="13524" y="10823"/>
                  </a:lnTo>
                  <a:lnTo>
                    <a:pt x="13905" y="10801"/>
                  </a:lnTo>
                  <a:lnTo>
                    <a:pt x="14032" y="10995"/>
                  </a:lnTo>
                  <a:lnTo>
                    <a:pt x="14287" y="11172"/>
                  </a:lnTo>
                  <a:lnTo>
                    <a:pt x="14475" y="11400"/>
                  </a:lnTo>
                  <a:lnTo>
                    <a:pt x="14425" y="11659"/>
                  </a:lnTo>
                  <a:lnTo>
                    <a:pt x="14738" y="11975"/>
                  </a:lnTo>
                  <a:lnTo>
                    <a:pt x="14787" y="12153"/>
                  </a:lnTo>
                  <a:lnTo>
                    <a:pt x="15465" y="12324"/>
                  </a:lnTo>
                  <a:lnTo>
                    <a:pt x="15490" y="12599"/>
                  </a:lnTo>
                  <a:lnTo>
                    <a:pt x="16051" y="12584"/>
                  </a:lnTo>
                  <a:lnTo>
                    <a:pt x="16585" y="12778"/>
                  </a:lnTo>
                  <a:lnTo>
                    <a:pt x="16916" y="13042"/>
                  </a:lnTo>
                  <a:lnTo>
                    <a:pt x="16722" y="13215"/>
                  </a:lnTo>
                  <a:lnTo>
                    <a:pt x="16344" y="13311"/>
                  </a:lnTo>
                  <a:lnTo>
                    <a:pt x="16063" y="13495"/>
                  </a:lnTo>
                  <a:lnTo>
                    <a:pt x="15708" y="13854"/>
                  </a:lnTo>
                  <a:lnTo>
                    <a:pt x="14984" y="13902"/>
                  </a:lnTo>
                  <a:lnTo>
                    <a:pt x="14680" y="14064"/>
                  </a:lnTo>
                  <a:lnTo>
                    <a:pt x="14603" y="14308"/>
                  </a:lnTo>
                  <a:lnTo>
                    <a:pt x="14671" y="14529"/>
                  </a:lnTo>
                  <a:lnTo>
                    <a:pt x="14544" y="14880"/>
                  </a:lnTo>
                  <a:lnTo>
                    <a:pt x="14322" y="14977"/>
                  </a:lnTo>
                  <a:lnTo>
                    <a:pt x="14220" y="15253"/>
                  </a:lnTo>
                  <a:lnTo>
                    <a:pt x="14348" y="15486"/>
                  </a:lnTo>
                  <a:lnTo>
                    <a:pt x="14925" y="15805"/>
                  </a:lnTo>
                  <a:lnTo>
                    <a:pt x="15289" y="16085"/>
                  </a:lnTo>
                  <a:lnTo>
                    <a:pt x="15723" y="16394"/>
                  </a:lnTo>
                  <a:lnTo>
                    <a:pt x="16385" y="16395"/>
                  </a:lnTo>
                  <a:lnTo>
                    <a:pt x="17064" y="16493"/>
                  </a:lnTo>
                  <a:lnTo>
                    <a:pt x="16767" y="16781"/>
                  </a:lnTo>
                  <a:lnTo>
                    <a:pt x="16540" y="16893"/>
                  </a:lnTo>
                  <a:cubicBezTo>
                    <a:pt x="16477" y="16968"/>
                    <a:pt x="16408" y="17042"/>
                    <a:pt x="16336" y="17115"/>
                  </a:cubicBezTo>
                  <a:cubicBezTo>
                    <a:pt x="16287" y="17164"/>
                    <a:pt x="16236" y="17212"/>
                    <a:pt x="16183" y="17260"/>
                  </a:cubicBezTo>
                  <a:lnTo>
                    <a:pt x="15818" y="17119"/>
                  </a:lnTo>
                  <a:cubicBezTo>
                    <a:pt x="15705" y="17064"/>
                    <a:pt x="15548" y="17064"/>
                    <a:pt x="15436" y="17119"/>
                  </a:cubicBezTo>
                  <a:cubicBezTo>
                    <a:pt x="15355" y="17159"/>
                    <a:pt x="15310" y="17222"/>
                    <a:pt x="15317" y="17287"/>
                  </a:cubicBezTo>
                  <a:lnTo>
                    <a:pt x="15020" y="17319"/>
                  </a:lnTo>
                  <a:lnTo>
                    <a:pt x="14715" y="17400"/>
                  </a:lnTo>
                  <a:lnTo>
                    <a:pt x="14494" y="17611"/>
                  </a:lnTo>
                  <a:lnTo>
                    <a:pt x="14341" y="17838"/>
                  </a:lnTo>
                  <a:lnTo>
                    <a:pt x="14112" y="18000"/>
                  </a:lnTo>
                  <a:lnTo>
                    <a:pt x="13712" y="18130"/>
                  </a:lnTo>
                  <a:lnTo>
                    <a:pt x="13558" y="18369"/>
                  </a:lnTo>
                  <a:lnTo>
                    <a:pt x="13584" y="18575"/>
                  </a:lnTo>
                  <a:lnTo>
                    <a:pt x="13143" y="18798"/>
                  </a:lnTo>
                  <a:lnTo>
                    <a:pt x="12990" y="19017"/>
                  </a:lnTo>
                  <a:lnTo>
                    <a:pt x="13193" y="19270"/>
                  </a:lnTo>
                  <a:lnTo>
                    <a:pt x="13439" y="19480"/>
                  </a:lnTo>
                  <a:lnTo>
                    <a:pt x="13608" y="19886"/>
                  </a:lnTo>
                  <a:lnTo>
                    <a:pt x="13608" y="20172"/>
                  </a:lnTo>
                  <a:lnTo>
                    <a:pt x="13554" y="2053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58" name="Shape 4658"/>
            <p:cNvSpPr/>
            <p:nvPr/>
          </p:nvSpPr>
          <p:spPr>
            <a:xfrm>
              <a:off x="174391" y="3756933"/>
              <a:ext cx="1805917" cy="1112126"/>
            </a:xfrm>
            <a:custGeom>
              <a:avLst/>
              <a:gdLst/>
              <a:ahLst/>
              <a:cxnLst>
                <a:cxn ang="0">
                  <a:pos x="wd2" y="hd2"/>
                </a:cxn>
                <a:cxn ang="5400000">
                  <a:pos x="wd2" y="hd2"/>
                </a:cxn>
                <a:cxn ang="10800000">
                  <a:pos x="wd2" y="hd2"/>
                </a:cxn>
                <a:cxn ang="16200000">
                  <a:pos x="wd2" y="hd2"/>
                </a:cxn>
              </a:cxnLst>
              <a:rect l="0" t="0" r="r" b="b"/>
              <a:pathLst>
                <a:path w="21600" h="21600" extrusionOk="0">
                  <a:moveTo>
                    <a:pt x="1874" y="1337"/>
                  </a:moveTo>
                  <a:lnTo>
                    <a:pt x="1770" y="1222"/>
                  </a:lnTo>
                  <a:lnTo>
                    <a:pt x="1702" y="1100"/>
                  </a:lnTo>
                  <a:lnTo>
                    <a:pt x="1631" y="1097"/>
                  </a:lnTo>
                  <a:lnTo>
                    <a:pt x="1615" y="1288"/>
                  </a:lnTo>
                  <a:lnTo>
                    <a:pt x="1474" y="1289"/>
                  </a:lnTo>
                  <a:lnTo>
                    <a:pt x="1387" y="1253"/>
                  </a:lnTo>
                  <a:lnTo>
                    <a:pt x="1324" y="1351"/>
                  </a:lnTo>
                  <a:lnTo>
                    <a:pt x="1238" y="1384"/>
                  </a:lnTo>
                  <a:lnTo>
                    <a:pt x="1137" y="1376"/>
                  </a:lnTo>
                  <a:lnTo>
                    <a:pt x="1052" y="1427"/>
                  </a:lnTo>
                  <a:lnTo>
                    <a:pt x="922" y="1395"/>
                  </a:lnTo>
                  <a:lnTo>
                    <a:pt x="793" y="1308"/>
                  </a:lnTo>
                  <a:lnTo>
                    <a:pt x="729" y="1352"/>
                  </a:lnTo>
                  <a:lnTo>
                    <a:pt x="658" y="1395"/>
                  </a:lnTo>
                  <a:lnTo>
                    <a:pt x="525" y="1417"/>
                  </a:lnTo>
                  <a:lnTo>
                    <a:pt x="640" y="1558"/>
                  </a:lnTo>
                  <a:lnTo>
                    <a:pt x="576" y="1667"/>
                  </a:lnTo>
                  <a:lnTo>
                    <a:pt x="490" y="1656"/>
                  </a:lnTo>
                  <a:lnTo>
                    <a:pt x="424" y="1732"/>
                  </a:lnTo>
                  <a:lnTo>
                    <a:pt x="261" y="1699"/>
                  </a:lnTo>
                  <a:lnTo>
                    <a:pt x="149" y="1775"/>
                  </a:lnTo>
                  <a:lnTo>
                    <a:pt x="241" y="1880"/>
                  </a:lnTo>
                  <a:lnTo>
                    <a:pt x="156" y="1959"/>
                  </a:lnTo>
                  <a:lnTo>
                    <a:pt x="96" y="1991"/>
                  </a:lnTo>
                  <a:lnTo>
                    <a:pt x="0" y="2117"/>
                  </a:lnTo>
                  <a:lnTo>
                    <a:pt x="53" y="2268"/>
                  </a:lnTo>
                  <a:lnTo>
                    <a:pt x="8" y="2387"/>
                  </a:lnTo>
                  <a:lnTo>
                    <a:pt x="137" y="2551"/>
                  </a:lnTo>
                  <a:lnTo>
                    <a:pt x="184" y="2406"/>
                  </a:lnTo>
                  <a:lnTo>
                    <a:pt x="290" y="2450"/>
                  </a:lnTo>
                  <a:lnTo>
                    <a:pt x="270" y="2662"/>
                  </a:lnTo>
                  <a:lnTo>
                    <a:pt x="277" y="2821"/>
                  </a:lnTo>
                  <a:lnTo>
                    <a:pt x="362" y="2929"/>
                  </a:lnTo>
                  <a:lnTo>
                    <a:pt x="435" y="2839"/>
                  </a:lnTo>
                  <a:lnTo>
                    <a:pt x="488" y="2738"/>
                  </a:lnTo>
                  <a:lnTo>
                    <a:pt x="668" y="2811"/>
                  </a:lnTo>
                  <a:lnTo>
                    <a:pt x="561" y="2929"/>
                  </a:lnTo>
                  <a:lnTo>
                    <a:pt x="450" y="3026"/>
                  </a:lnTo>
                  <a:lnTo>
                    <a:pt x="477" y="3214"/>
                  </a:lnTo>
                  <a:lnTo>
                    <a:pt x="383" y="3279"/>
                  </a:lnTo>
                  <a:lnTo>
                    <a:pt x="446" y="3475"/>
                  </a:lnTo>
                  <a:lnTo>
                    <a:pt x="477" y="3696"/>
                  </a:lnTo>
                  <a:lnTo>
                    <a:pt x="570" y="3760"/>
                  </a:lnTo>
                  <a:lnTo>
                    <a:pt x="539" y="3483"/>
                  </a:lnTo>
                  <a:lnTo>
                    <a:pt x="564" y="3313"/>
                  </a:lnTo>
                  <a:lnTo>
                    <a:pt x="657" y="3182"/>
                  </a:lnTo>
                  <a:lnTo>
                    <a:pt x="784" y="3254"/>
                  </a:lnTo>
                  <a:lnTo>
                    <a:pt x="924" y="3211"/>
                  </a:lnTo>
                  <a:lnTo>
                    <a:pt x="798" y="3406"/>
                  </a:lnTo>
                  <a:lnTo>
                    <a:pt x="678" y="3428"/>
                  </a:lnTo>
                  <a:lnTo>
                    <a:pt x="745" y="3562"/>
                  </a:lnTo>
                  <a:lnTo>
                    <a:pt x="711" y="3757"/>
                  </a:lnTo>
                  <a:lnTo>
                    <a:pt x="651" y="3979"/>
                  </a:lnTo>
                  <a:cubicBezTo>
                    <a:pt x="678" y="3970"/>
                    <a:pt x="705" y="3960"/>
                    <a:pt x="731" y="3951"/>
                  </a:cubicBezTo>
                  <a:cubicBezTo>
                    <a:pt x="758" y="3942"/>
                    <a:pt x="784" y="3933"/>
                    <a:pt x="811" y="3924"/>
                  </a:cubicBezTo>
                  <a:lnTo>
                    <a:pt x="924" y="3869"/>
                  </a:lnTo>
                  <a:lnTo>
                    <a:pt x="1025" y="3750"/>
                  </a:lnTo>
                  <a:lnTo>
                    <a:pt x="1091" y="3902"/>
                  </a:lnTo>
                  <a:lnTo>
                    <a:pt x="973" y="3996"/>
                  </a:lnTo>
                  <a:lnTo>
                    <a:pt x="893" y="4050"/>
                  </a:lnTo>
                  <a:lnTo>
                    <a:pt x="746" y="4176"/>
                  </a:lnTo>
                  <a:lnTo>
                    <a:pt x="693" y="4403"/>
                  </a:lnTo>
                  <a:lnTo>
                    <a:pt x="807" y="4306"/>
                  </a:lnTo>
                  <a:lnTo>
                    <a:pt x="911" y="4263"/>
                  </a:lnTo>
                  <a:lnTo>
                    <a:pt x="1023" y="4216"/>
                  </a:lnTo>
                  <a:lnTo>
                    <a:pt x="1183" y="4122"/>
                  </a:lnTo>
                  <a:lnTo>
                    <a:pt x="1152" y="4282"/>
                  </a:lnTo>
                  <a:lnTo>
                    <a:pt x="940" y="4389"/>
                  </a:lnTo>
                  <a:lnTo>
                    <a:pt x="760" y="4533"/>
                  </a:lnTo>
                  <a:lnTo>
                    <a:pt x="720" y="4710"/>
                  </a:lnTo>
                  <a:lnTo>
                    <a:pt x="680" y="5049"/>
                  </a:lnTo>
                  <a:lnTo>
                    <a:pt x="778" y="5330"/>
                  </a:lnTo>
                  <a:lnTo>
                    <a:pt x="951" y="5241"/>
                  </a:lnTo>
                  <a:lnTo>
                    <a:pt x="1099" y="5046"/>
                  </a:lnTo>
                  <a:lnTo>
                    <a:pt x="1232" y="4982"/>
                  </a:lnTo>
                  <a:lnTo>
                    <a:pt x="1276" y="4874"/>
                  </a:lnTo>
                  <a:lnTo>
                    <a:pt x="1722" y="4765"/>
                  </a:lnTo>
                  <a:lnTo>
                    <a:pt x="1845" y="4637"/>
                  </a:lnTo>
                  <a:lnTo>
                    <a:pt x="1927" y="4653"/>
                  </a:lnTo>
                  <a:lnTo>
                    <a:pt x="1924" y="4814"/>
                  </a:lnTo>
                  <a:lnTo>
                    <a:pt x="2044" y="4859"/>
                  </a:lnTo>
                  <a:lnTo>
                    <a:pt x="1908" y="5063"/>
                  </a:lnTo>
                  <a:lnTo>
                    <a:pt x="1870" y="5302"/>
                  </a:lnTo>
                  <a:lnTo>
                    <a:pt x="1934" y="5467"/>
                  </a:lnTo>
                  <a:lnTo>
                    <a:pt x="2061" y="5619"/>
                  </a:lnTo>
                  <a:lnTo>
                    <a:pt x="2260" y="5569"/>
                  </a:lnTo>
                  <a:lnTo>
                    <a:pt x="2416" y="5389"/>
                  </a:lnTo>
                  <a:lnTo>
                    <a:pt x="2472" y="5254"/>
                  </a:lnTo>
                  <a:lnTo>
                    <a:pt x="2556" y="5358"/>
                  </a:lnTo>
                  <a:lnTo>
                    <a:pt x="2716" y="5348"/>
                  </a:lnTo>
                  <a:lnTo>
                    <a:pt x="2905" y="5431"/>
                  </a:lnTo>
                  <a:lnTo>
                    <a:pt x="3078" y="5568"/>
                  </a:lnTo>
                  <a:lnTo>
                    <a:pt x="3169" y="5482"/>
                  </a:lnTo>
                  <a:lnTo>
                    <a:pt x="3283" y="5526"/>
                  </a:lnTo>
                  <a:lnTo>
                    <a:pt x="3592" y="5395"/>
                  </a:lnTo>
                  <a:lnTo>
                    <a:pt x="3654" y="5230"/>
                  </a:lnTo>
                  <a:lnTo>
                    <a:pt x="3687" y="5032"/>
                  </a:lnTo>
                  <a:lnTo>
                    <a:pt x="3852" y="5244"/>
                  </a:lnTo>
                  <a:lnTo>
                    <a:pt x="3976" y="5157"/>
                  </a:lnTo>
                  <a:lnTo>
                    <a:pt x="4141" y="5157"/>
                  </a:lnTo>
                  <a:lnTo>
                    <a:pt x="4247" y="5200"/>
                  </a:lnTo>
                  <a:lnTo>
                    <a:pt x="4357" y="5136"/>
                  </a:lnTo>
                  <a:lnTo>
                    <a:pt x="4501" y="5259"/>
                  </a:lnTo>
                  <a:lnTo>
                    <a:pt x="4614" y="5201"/>
                  </a:lnTo>
                  <a:lnTo>
                    <a:pt x="4749" y="5263"/>
                  </a:lnTo>
                  <a:lnTo>
                    <a:pt x="4725" y="5473"/>
                  </a:lnTo>
                  <a:lnTo>
                    <a:pt x="4674" y="5758"/>
                  </a:lnTo>
                  <a:lnTo>
                    <a:pt x="4781" y="5964"/>
                  </a:lnTo>
                  <a:lnTo>
                    <a:pt x="5026" y="5968"/>
                  </a:lnTo>
                  <a:lnTo>
                    <a:pt x="5210" y="6015"/>
                  </a:lnTo>
                  <a:lnTo>
                    <a:pt x="5307" y="6157"/>
                  </a:lnTo>
                  <a:lnTo>
                    <a:pt x="5241" y="6271"/>
                  </a:lnTo>
                  <a:lnTo>
                    <a:pt x="5163" y="6397"/>
                  </a:lnTo>
                  <a:lnTo>
                    <a:pt x="5097" y="6554"/>
                  </a:lnTo>
                  <a:lnTo>
                    <a:pt x="4999" y="6644"/>
                  </a:lnTo>
                  <a:lnTo>
                    <a:pt x="4906" y="6767"/>
                  </a:lnTo>
                  <a:lnTo>
                    <a:pt x="4806" y="6882"/>
                  </a:lnTo>
                  <a:lnTo>
                    <a:pt x="4706" y="6947"/>
                  </a:lnTo>
                  <a:lnTo>
                    <a:pt x="4556" y="6986"/>
                  </a:lnTo>
                  <a:lnTo>
                    <a:pt x="4482" y="7094"/>
                  </a:lnTo>
                  <a:lnTo>
                    <a:pt x="4371" y="7207"/>
                  </a:lnTo>
                  <a:lnTo>
                    <a:pt x="4307" y="7336"/>
                  </a:lnTo>
                  <a:lnTo>
                    <a:pt x="4301" y="7541"/>
                  </a:lnTo>
                  <a:lnTo>
                    <a:pt x="4168" y="7563"/>
                  </a:lnTo>
                  <a:lnTo>
                    <a:pt x="4061" y="7603"/>
                  </a:lnTo>
                  <a:lnTo>
                    <a:pt x="4015" y="7685"/>
                  </a:lnTo>
                  <a:lnTo>
                    <a:pt x="4162" y="7996"/>
                  </a:lnTo>
                  <a:lnTo>
                    <a:pt x="4213" y="8154"/>
                  </a:lnTo>
                  <a:lnTo>
                    <a:pt x="4219" y="8339"/>
                  </a:lnTo>
                  <a:lnTo>
                    <a:pt x="4231" y="8530"/>
                  </a:lnTo>
                  <a:lnTo>
                    <a:pt x="4271" y="8688"/>
                  </a:lnTo>
                  <a:lnTo>
                    <a:pt x="4192" y="8768"/>
                  </a:lnTo>
                  <a:lnTo>
                    <a:pt x="4179" y="8981"/>
                  </a:lnTo>
                  <a:lnTo>
                    <a:pt x="4257" y="9107"/>
                  </a:lnTo>
                  <a:lnTo>
                    <a:pt x="4168" y="9200"/>
                  </a:lnTo>
                  <a:lnTo>
                    <a:pt x="4266" y="9654"/>
                  </a:lnTo>
                  <a:lnTo>
                    <a:pt x="4046" y="9809"/>
                  </a:lnTo>
                  <a:lnTo>
                    <a:pt x="3864" y="9828"/>
                  </a:lnTo>
                  <a:lnTo>
                    <a:pt x="3871" y="10163"/>
                  </a:lnTo>
                  <a:lnTo>
                    <a:pt x="4091" y="10433"/>
                  </a:lnTo>
                  <a:lnTo>
                    <a:pt x="4114" y="10610"/>
                  </a:lnTo>
                  <a:lnTo>
                    <a:pt x="4100" y="10757"/>
                  </a:lnTo>
                  <a:lnTo>
                    <a:pt x="4033" y="10947"/>
                  </a:lnTo>
                  <a:lnTo>
                    <a:pt x="3946" y="11011"/>
                  </a:lnTo>
                  <a:lnTo>
                    <a:pt x="3926" y="11283"/>
                  </a:lnTo>
                  <a:lnTo>
                    <a:pt x="3820" y="11357"/>
                  </a:lnTo>
                  <a:lnTo>
                    <a:pt x="3604" y="11375"/>
                  </a:lnTo>
                  <a:lnTo>
                    <a:pt x="3447" y="11458"/>
                  </a:lnTo>
                  <a:lnTo>
                    <a:pt x="3171" y="11328"/>
                  </a:lnTo>
                  <a:lnTo>
                    <a:pt x="2949" y="11339"/>
                  </a:lnTo>
                  <a:lnTo>
                    <a:pt x="2880" y="11536"/>
                  </a:lnTo>
                  <a:lnTo>
                    <a:pt x="3107" y="11761"/>
                  </a:lnTo>
                  <a:lnTo>
                    <a:pt x="3203" y="11902"/>
                  </a:lnTo>
                  <a:lnTo>
                    <a:pt x="3299" y="11895"/>
                  </a:lnTo>
                  <a:lnTo>
                    <a:pt x="3393" y="12113"/>
                  </a:lnTo>
                  <a:lnTo>
                    <a:pt x="3395" y="12354"/>
                  </a:lnTo>
                  <a:lnTo>
                    <a:pt x="3490" y="12625"/>
                  </a:lnTo>
                  <a:lnTo>
                    <a:pt x="3497" y="12765"/>
                  </a:lnTo>
                  <a:lnTo>
                    <a:pt x="3693" y="12874"/>
                  </a:lnTo>
                  <a:lnTo>
                    <a:pt x="3692" y="13097"/>
                  </a:lnTo>
                  <a:lnTo>
                    <a:pt x="3859" y="13048"/>
                  </a:lnTo>
                  <a:lnTo>
                    <a:pt x="4007" y="13156"/>
                  </a:lnTo>
                  <a:lnTo>
                    <a:pt x="4071" y="13308"/>
                  </a:lnTo>
                  <a:lnTo>
                    <a:pt x="3998" y="13384"/>
                  </a:lnTo>
                  <a:lnTo>
                    <a:pt x="3887" y="13449"/>
                  </a:lnTo>
                  <a:lnTo>
                    <a:pt x="3768" y="13784"/>
                  </a:lnTo>
                  <a:lnTo>
                    <a:pt x="3568" y="13824"/>
                  </a:lnTo>
                  <a:lnTo>
                    <a:pt x="3497" y="13932"/>
                  </a:lnTo>
                  <a:lnTo>
                    <a:pt x="3448" y="14143"/>
                  </a:lnTo>
                  <a:lnTo>
                    <a:pt x="3470" y="14299"/>
                  </a:lnTo>
                  <a:lnTo>
                    <a:pt x="3442" y="14515"/>
                  </a:lnTo>
                  <a:lnTo>
                    <a:pt x="3362" y="14591"/>
                  </a:lnTo>
                  <a:lnTo>
                    <a:pt x="3335" y="14764"/>
                  </a:lnTo>
                  <a:lnTo>
                    <a:pt x="3373" y="14941"/>
                  </a:lnTo>
                  <a:lnTo>
                    <a:pt x="3764" y="15589"/>
                  </a:lnTo>
                  <a:lnTo>
                    <a:pt x="3965" y="15594"/>
                  </a:lnTo>
                  <a:lnTo>
                    <a:pt x="4076" y="15655"/>
                  </a:lnTo>
                  <a:lnTo>
                    <a:pt x="4036" y="15758"/>
                  </a:lnTo>
                  <a:lnTo>
                    <a:pt x="3959" y="15819"/>
                  </a:lnTo>
                  <a:lnTo>
                    <a:pt x="3902" y="16010"/>
                  </a:lnTo>
                  <a:lnTo>
                    <a:pt x="3778" y="15957"/>
                  </a:lnTo>
                  <a:lnTo>
                    <a:pt x="3675" y="15968"/>
                  </a:lnTo>
                  <a:lnTo>
                    <a:pt x="3629" y="16100"/>
                  </a:lnTo>
                  <a:lnTo>
                    <a:pt x="3525" y="16151"/>
                  </a:lnTo>
                  <a:lnTo>
                    <a:pt x="3454" y="16247"/>
                  </a:lnTo>
                  <a:lnTo>
                    <a:pt x="3381" y="16489"/>
                  </a:lnTo>
                  <a:lnTo>
                    <a:pt x="3225" y="16663"/>
                  </a:lnTo>
                  <a:lnTo>
                    <a:pt x="3175" y="16793"/>
                  </a:lnTo>
                  <a:lnTo>
                    <a:pt x="3190" y="16955"/>
                  </a:lnTo>
                  <a:lnTo>
                    <a:pt x="3083" y="17084"/>
                  </a:lnTo>
                  <a:lnTo>
                    <a:pt x="3013" y="17284"/>
                  </a:lnTo>
                  <a:lnTo>
                    <a:pt x="3128" y="17598"/>
                  </a:lnTo>
                  <a:lnTo>
                    <a:pt x="3175" y="17761"/>
                  </a:lnTo>
                  <a:lnTo>
                    <a:pt x="3197" y="17999"/>
                  </a:lnTo>
                  <a:lnTo>
                    <a:pt x="3193" y="18346"/>
                  </a:lnTo>
                  <a:lnTo>
                    <a:pt x="3380" y="18361"/>
                  </a:lnTo>
                  <a:lnTo>
                    <a:pt x="3560" y="18275"/>
                  </a:lnTo>
                  <a:lnTo>
                    <a:pt x="3774" y="18275"/>
                  </a:lnTo>
                  <a:lnTo>
                    <a:pt x="3995" y="18329"/>
                  </a:lnTo>
                  <a:lnTo>
                    <a:pt x="4233" y="18470"/>
                  </a:lnTo>
                  <a:lnTo>
                    <a:pt x="4536" y="18683"/>
                  </a:lnTo>
                  <a:lnTo>
                    <a:pt x="4723" y="18889"/>
                  </a:lnTo>
                  <a:lnTo>
                    <a:pt x="4883" y="19106"/>
                  </a:lnTo>
                  <a:lnTo>
                    <a:pt x="4981" y="19422"/>
                  </a:lnTo>
                  <a:lnTo>
                    <a:pt x="5081" y="19483"/>
                  </a:lnTo>
                  <a:lnTo>
                    <a:pt x="4881" y="19497"/>
                  </a:lnTo>
                  <a:lnTo>
                    <a:pt x="4859" y="19612"/>
                  </a:lnTo>
                  <a:lnTo>
                    <a:pt x="4925" y="19706"/>
                  </a:lnTo>
                  <a:lnTo>
                    <a:pt x="4929" y="19861"/>
                  </a:lnTo>
                  <a:lnTo>
                    <a:pt x="5083" y="19915"/>
                  </a:lnTo>
                  <a:lnTo>
                    <a:pt x="5257" y="20013"/>
                  </a:lnTo>
                  <a:lnTo>
                    <a:pt x="5317" y="20219"/>
                  </a:lnTo>
                  <a:lnTo>
                    <a:pt x="5153" y="20147"/>
                  </a:lnTo>
                  <a:lnTo>
                    <a:pt x="5044" y="20104"/>
                  </a:lnTo>
                  <a:lnTo>
                    <a:pt x="5106" y="20273"/>
                  </a:lnTo>
                  <a:lnTo>
                    <a:pt x="5253" y="20349"/>
                  </a:lnTo>
                  <a:lnTo>
                    <a:pt x="5274" y="20554"/>
                  </a:lnTo>
                  <a:lnTo>
                    <a:pt x="5361" y="20673"/>
                  </a:lnTo>
                  <a:lnTo>
                    <a:pt x="5381" y="20846"/>
                  </a:lnTo>
                  <a:lnTo>
                    <a:pt x="5514" y="20900"/>
                  </a:lnTo>
                  <a:lnTo>
                    <a:pt x="5535" y="21027"/>
                  </a:lnTo>
                  <a:lnTo>
                    <a:pt x="5594" y="21113"/>
                  </a:lnTo>
                  <a:lnTo>
                    <a:pt x="5713" y="21134"/>
                  </a:lnTo>
                  <a:lnTo>
                    <a:pt x="5831" y="21156"/>
                  </a:lnTo>
                  <a:lnTo>
                    <a:pt x="5976" y="21394"/>
                  </a:lnTo>
                  <a:lnTo>
                    <a:pt x="6103" y="21459"/>
                  </a:lnTo>
                  <a:lnTo>
                    <a:pt x="6256" y="21459"/>
                  </a:lnTo>
                  <a:lnTo>
                    <a:pt x="6323" y="21600"/>
                  </a:lnTo>
                  <a:lnTo>
                    <a:pt x="6450" y="21600"/>
                  </a:lnTo>
                  <a:lnTo>
                    <a:pt x="6543" y="21524"/>
                  </a:lnTo>
                  <a:lnTo>
                    <a:pt x="6690" y="21448"/>
                  </a:lnTo>
                  <a:lnTo>
                    <a:pt x="6591" y="21264"/>
                  </a:lnTo>
                  <a:lnTo>
                    <a:pt x="6617" y="21072"/>
                  </a:lnTo>
                  <a:lnTo>
                    <a:pt x="6757" y="21216"/>
                  </a:lnTo>
                  <a:lnTo>
                    <a:pt x="6788" y="21108"/>
                  </a:lnTo>
                  <a:lnTo>
                    <a:pt x="6826" y="20913"/>
                  </a:lnTo>
                  <a:lnTo>
                    <a:pt x="6899" y="20808"/>
                  </a:lnTo>
                  <a:lnTo>
                    <a:pt x="6953" y="20638"/>
                  </a:lnTo>
                  <a:lnTo>
                    <a:pt x="6986" y="20523"/>
                  </a:lnTo>
                  <a:lnTo>
                    <a:pt x="7129" y="20428"/>
                  </a:lnTo>
                  <a:lnTo>
                    <a:pt x="7330" y="20331"/>
                  </a:lnTo>
                  <a:lnTo>
                    <a:pt x="7477" y="20230"/>
                  </a:lnTo>
                  <a:lnTo>
                    <a:pt x="7669" y="20317"/>
                  </a:lnTo>
                  <a:lnTo>
                    <a:pt x="7883" y="20317"/>
                  </a:lnTo>
                  <a:lnTo>
                    <a:pt x="8010" y="20230"/>
                  </a:lnTo>
                  <a:lnTo>
                    <a:pt x="8079" y="20053"/>
                  </a:lnTo>
                  <a:lnTo>
                    <a:pt x="8199" y="19960"/>
                  </a:lnTo>
                  <a:cubicBezTo>
                    <a:pt x="8216" y="19933"/>
                    <a:pt x="8233" y="19905"/>
                    <a:pt x="8250" y="19877"/>
                  </a:cubicBezTo>
                  <a:cubicBezTo>
                    <a:pt x="8287" y="19814"/>
                    <a:pt x="8323" y="19749"/>
                    <a:pt x="8357" y="19681"/>
                  </a:cubicBezTo>
                  <a:lnTo>
                    <a:pt x="8667" y="19584"/>
                  </a:lnTo>
                  <a:lnTo>
                    <a:pt x="8740" y="19584"/>
                  </a:lnTo>
                  <a:cubicBezTo>
                    <a:pt x="8776" y="19580"/>
                    <a:pt x="8812" y="19573"/>
                    <a:pt x="8847" y="19562"/>
                  </a:cubicBezTo>
                  <a:cubicBezTo>
                    <a:pt x="8885" y="19551"/>
                    <a:pt x="8922" y="19536"/>
                    <a:pt x="8960" y="19529"/>
                  </a:cubicBezTo>
                  <a:cubicBezTo>
                    <a:pt x="9023" y="19519"/>
                    <a:pt x="9085" y="19530"/>
                    <a:pt x="9148" y="19529"/>
                  </a:cubicBezTo>
                  <a:cubicBezTo>
                    <a:pt x="9210" y="19529"/>
                    <a:pt x="9272" y="19518"/>
                    <a:pt x="9332" y="19497"/>
                  </a:cubicBezTo>
                  <a:lnTo>
                    <a:pt x="9432" y="19551"/>
                  </a:lnTo>
                  <a:lnTo>
                    <a:pt x="9525" y="19638"/>
                  </a:lnTo>
                  <a:lnTo>
                    <a:pt x="9709" y="19599"/>
                  </a:lnTo>
                  <a:lnTo>
                    <a:pt x="9872" y="19668"/>
                  </a:lnTo>
                  <a:lnTo>
                    <a:pt x="9954" y="19697"/>
                  </a:lnTo>
                  <a:lnTo>
                    <a:pt x="10052" y="19697"/>
                  </a:lnTo>
                  <a:lnTo>
                    <a:pt x="10201" y="19617"/>
                  </a:lnTo>
                  <a:lnTo>
                    <a:pt x="10356" y="19585"/>
                  </a:lnTo>
                  <a:lnTo>
                    <a:pt x="10488" y="19563"/>
                  </a:lnTo>
                  <a:lnTo>
                    <a:pt x="10880" y="19563"/>
                  </a:lnTo>
                  <a:lnTo>
                    <a:pt x="10967" y="19639"/>
                  </a:lnTo>
                  <a:lnTo>
                    <a:pt x="11007" y="19773"/>
                  </a:lnTo>
                  <a:lnTo>
                    <a:pt x="11138" y="19729"/>
                  </a:lnTo>
                  <a:lnTo>
                    <a:pt x="11266" y="19751"/>
                  </a:lnTo>
                  <a:lnTo>
                    <a:pt x="11343" y="19730"/>
                  </a:lnTo>
                  <a:lnTo>
                    <a:pt x="11434" y="19629"/>
                  </a:lnTo>
                  <a:lnTo>
                    <a:pt x="11478" y="19430"/>
                  </a:lnTo>
                  <a:lnTo>
                    <a:pt x="11599" y="19361"/>
                  </a:lnTo>
                  <a:lnTo>
                    <a:pt x="11745" y="19401"/>
                  </a:lnTo>
                  <a:lnTo>
                    <a:pt x="11903" y="19299"/>
                  </a:lnTo>
                  <a:lnTo>
                    <a:pt x="12010" y="19342"/>
                  </a:lnTo>
                  <a:lnTo>
                    <a:pt x="12084" y="19516"/>
                  </a:lnTo>
                  <a:cubicBezTo>
                    <a:pt x="12091" y="19568"/>
                    <a:pt x="12110" y="19614"/>
                    <a:pt x="12137" y="19645"/>
                  </a:cubicBezTo>
                  <a:cubicBezTo>
                    <a:pt x="12212" y="19733"/>
                    <a:pt x="12317" y="19692"/>
                    <a:pt x="12360" y="19558"/>
                  </a:cubicBezTo>
                  <a:lnTo>
                    <a:pt x="12460" y="19287"/>
                  </a:lnTo>
                  <a:lnTo>
                    <a:pt x="12601" y="19099"/>
                  </a:lnTo>
                  <a:lnTo>
                    <a:pt x="12679" y="18979"/>
                  </a:lnTo>
                  <a:lnTo>
                    <a:pt x="12685" y="18687"/>
                  </a:lnTo>
                  <a:lnTo>
                    <a:pt x="12734" y="18473"/>
                  </a:lnTo>
                  <a:lnTo>
                    <a:pt x="12842" y="18215"/>
                  </a:lnTo>
                  <a:lnTo>
                    <a:pt x="13020" y="17951"/>
                  </a:lnTo>
                  <a:lnTo>
                    <a:pt x="13053" y="17810"/>
                  </a:lnTo>
                  <a:lnTo>
                    <a:pt x="13220" y="17738"/>
                  </a:lnTo>
                  <a:lnTo>
                    <a:pt x="13318" y="17698"/>
                  </a:lnTo>
                  <a:lnTo>
                    <a:pt x="13398" y="17680"/>
                  </a:lnTo>
                  <a:lnTo>
                    <a:pt x="13419" y="17546"/>
                  </a:lnTo>
                  <a:lnTo>
                    <a:pt x="13494" y="17412"/>
                  </a:lnTo>
                  <a:lnTo>
                    <a:pt x="13608" y="17315"/>
                  </a:lnTo>
                  <a:lnTo>
                    <a:pt x="13708" y="17260"/>
                  </a:lnTo>
                  <a:lnTo>
                    <a:pt x="13882" y="17322"/>
                  </a:lnTo>
                  <a:lnTo>
                    <a:pt x="14033" y="17333"/>
                  </a:lnTo>
                  <a:cubicBezTo>
                    <a:pt x="14057" y="17280"/>
                    <a:pt x="14089" y="17239"/>
                    <a:pt x="14126" y="17214"/>
                  </a:cubicBezTo>
                  <a:cubicBezTo>
                    <a:pt x="14175" y="17180"/>
                    <a:pt x="14230" y="17176"/>
                    <a:pt x="14280" y="17202"/>
                  </a:cubicBezTo>
                  <a:lnTo>
                    <a:pt x="14357" y="17299"/>
                  </a:lnTo>
                  <a:lnTo>
                    <a:pt x="14534" y="17232"/>
                  </a:lnTo>
                  <a:lnTo>
                    <a:pt x="14655" y="17134"/>
                  </a:lnTo>
                  <a:lnTo>
                    <a:pt x="14715" y="16982"/>
                  </a:lnTo>
                  <a:lnTo>
                    <a:pt x="14592" y="16993"/>
                  </a:lnTo>
                  <a:lnTo>
                    <a:pt x="14565" y="16870"/>
                  </a:lnTo>
                  <a:lnTo>
                    <a:pt x="14594" y="16726"/>
                  </a:lnTo>
                  <a:lnTo>
                    <a:pt x="14583" y="16502"/>
                  </a:lnTo>
                  <a:lnTo>
                    <a:pt x="14643" y="16290"/>
                  </a:lnTo>
                  <a:lnTo>
                    <a:pt x="14708" y="16152"/>
                  </a:lnTo>
                  <a:lnTo>
                    <a:pt x="14826" y="16055"/>
                  </a:lnTo>
                  <a:lnTo>
                    <a:pt x="14806" y="15809"/>
                  </a:lnTo>
                  <a:lnTo>
                    <a:pt x="14837" y="15574"/>
                  </a:lnTo>
                  <a:lnTo>
                    <a:pt x="14988" y="15502"/>
                  </a:lnTo>
                  <a:lnTo>
                    <a:pt x="15053" y="15459"/>
                  </a:lnTo>
                  <a:lnTo>
                    <a:pt x="15039" y="15267"/>
                  </a:lnTo>
                  <a:lnTo>
                    <a:pt x="15059" y="15097"/>
                  </a:lnTo>
                  <a:lnTo>
                    <a:pt x="15190" y="15028"/>
                  </a:lnTo>
                  <a:lnTo>
                    <a:pt x="15277" y="14898"/>
                  </a:lnTo>
                  <a:cubicBezTo>
                    <a:pt x="15299" y="14840"/>
                    <a:pt x="15328" y="14790"/>
                    <a:pt x="15361" y="14750"/>
                  </a:cubicBezTo>
                  <a:cubicBezTo>
                    <a:pt x="15408" y="14694"/>
                    <a:pt x="15462" y="14659"/>
                    <a:pt x="15520" y="14648"/>
                  </a:cubicBezTo>
                  <a:lnTo>
                    <a:pt x="15658" y="14594"/>
                  </a:lnTo>
                  <a:lnTo>
                    <a:pt x="15765" y="14583"/>
                  </a:lnTo>
                  <a:lnTo>
                    <a:pt x="15818" y="14460"/>
                  </a:lnTo>
                  <a:cubicBezTo>
                    <a:pt x="15838" y="14438"/>
                    <a:pt x="15860" y="14420"/>
                    <a:pt x="15883" y="14406"/>
                  </a:cubicBezTo>
                  <a:cubicBezTo>
                    <a:pt x="15925" y="14380"/>
                    <a:pt x="15970" y="14369"/>
                    <a:pt x="16014" y="14374"/>
                  </a:cubicBezTo>
                  <a:cubicBezTo>
                    <a:pt x="16049" y="14335"/>
                    <a:pt x="16083" y="14299"/>
                    <a:pt x="16119" y="14265"/>
                  </a:cubicBezTo>
                  <a:cubicBezTo>
                    <a:pt x="16158" y="14228"/>
                    <a:pt x="16197" y="14194"/>
                    <a:pt x="16238" y="14163"/>
                  </a:cubicBezTo>
                  <a:lnTo>
                    <a:pt x="16264" y="14044"/>
                  </a:lnTo>
                  <a:lnTo>
                    <a:pt x="16237" y="13925"/>
                  </a:lnTo>
                  <a:lnTo>
                    <a:pt x="16142" y="13792"/>
                  </a:lnTo>
                  <a:cubicBezTo>
                    <a:pt x="16121" y="13758"/>
                    <a:pt x="16096" y="13733"/>
                    <a:pt x="16069" y="13716"/>
                  </a:cubicBezTo>
                  <a:cubicBezTo>
                    <a:pt x="16009" y="13680"/>
                    <a:pt x="15943" y="13688"/>
                    <a:pt x="15888" y="13738"/>
                  </a:cubicBezTo>
                  <a:cubicBezTo>
                    <a:pt x="15852" y="13696"/>
                    <a:pt x="15818" y="13652"/>
                    <a:pt x="15786" y="13605"/>
                  </a:cubicBezTo>
                  <a:cubicBezTo>
                    <a:pt x="15722" y="13513"/>
                    <a:pt x="15665" y="13411"/>
                    <a:pt x="15614" y="13300"/>
                  </a:cubicBezTo>
                  <a:lnTo>
                    <a:pt x="15467" y="13127"/>
                  </a:lnTo>
                  <a:lnTo>
                    <a:pt x="15500" y="12870"/>
                  </a:lnTo>
                  <a:lnTo>
                    <a:pt x="15526" y="12688"/>
                  </a:lnTo>
                  <a:lnTo>
                    <a:pt x="15353" y="12384"/>
                  </a:lnTo>
                  <a:lnTo>
                    <a:pt x="15339" y="12059"/>
                  </a:lnTo>
                  <a:lnTo>
                    <a:pt x="15404" y="11827"/>
                  </a:lnTo>
                  <a:cubicBezTo>
                    <a:pt x="15438" y="11753"/>
                    <a:pt x="15469" y="11677"/>
                    <a:pt x="15497" y="11599"/>
                  </a:cubicBezTo>
                  <a:cubicBezTo>
                    <a:pt x="15521" y="11533"/>
                    <a:pt x="15544" y="11466"/>
                    <a:pt x="15564" y="11396"/>
                  </a:cubicBezTo>
                  <a:lnTo>
                    <a:pt x="15617" y="11125"/>
                  </a:lnTo>
                  <a:lnTo>
                    <a:pt x="15740" y="10945"/>
                  </a:lnTo>
                  <a:lnTo>
                    <a:pt x="15873" y="10739"/>
                  </a:lnTo>
                  <a:lnTo>
                    <a:pt x="15958" y="10529"/>
                  </a:lnTo>
                  <a:lnTo>
                    <a:pt x="16011" y="10415"/>
                  </a:lnTo>
                  <a:lnTo>
                    <a:pt x="16129" y="10393"/>
                  </a:lnTo>
                  <a:lnTo>
                    <a:pt x="16232" y="10025"/>
                  </a:lnTo>
                  <a:lnTo>
                    <a:pt x="16303" y="9942"/>
                  </a:lnTo>
                  <a:lnTo>
                    <a:pt x="16401" y="9913"/>
                  </a:lnTo>
                  <a:lnTo>
                    <a:pt x="16501" y="9641"/>
                  </a:lnTo>
                  <a:lnTo>
                    <a:pt x="16631" y="9377"/>
                  </a:lnTo>
                  <a:lnTo>
                    <a:pt x="16740" y="9178"/>
                  </a:lnTo>
                  <a:lnTo>
                    <a:pt x="16865" y="8994"/>
                  </a:lnTo>
                  <a:lnTo>
                    <a:pt x="16902" y="8847"/>
                  </a:lnTo>
                  <a:cubicBezTo>
                    <a:pt x="16934" y="8818"/>
                    <a:pt x="16968" y="8796"/>
                    <a:pt x="17003" y="8782"/>
                  </a:cubicBezTo>
                  <a:cubicBezTo>
                    <a:pt x="17045" y="8765"/>
                    <a:pt x="17089" y="8759"/>
                    <a:pt x="17132" y="8764"/>
                  </a:cubicBezTo>
                  <a:lnTo>
                    <a:pt x="17223" y="8681"/>
                  </a:lnTo>
                  <a:lnTo>
                    <a:pt x="17261" y="8540"/>
                  </a:lnTo>
                  <a:lnTo>
                    <a:pt x="17126" y="8460"/>
                  </a:lnTo>
                  <a:cubicBezTo>
                    <a:pt x="17118" y="8405"/>
                    <a:pt x="17123" y="8347"/>
                    <a:pt x="17139" y="8298"/>
                  </a:cubicBezTo>
                  <a:cubicBezTo>
                    <a:pt x="17167" y="8211"/>
                    <a:pt x="17224" y="8160"/>
                    <a:pt x="17284" y="8167"/>
                  </a:cubicBezTo>
                  <a:lnTo>
                    <a:pt x="17304" y="8019"/>
                  </a:lnTo>
                  <a:lnTo>
                    <a:pt x="17565" y="7751"/>
                  </a:lnTo>
                  <a:cubicBezTo>
                    <a:pt x="17595" y="7693"/>
                    <a:pt x="17632" y="7646"/>
                    <a:pt x="17674" y="7613"/>
                  </a:cubicBezTo>
                  <a:cubicBezTo>
                    <a:pt x="17707" y="7587"/>
                    <a:pt x="17743" y="7570"/>
                    <a:pt x="17781" y="7563"/>
                  </a:cubicBezTo>
                  <a:lnTo>
                    <a:pt x="17921" y="7584"/>
                  </a:lnTo>
                  <a:lnTo>
                    <a:pt x="18094" y="7408"/>
                  </a:lnTo>
                  <a:lnTo>
                    <a:pt x="18473" y="7336"/>
                  </a:lnTo>
                  <a:lnTo>
                    <a:pt x="18671" y="7238"/>
                  </a:lnTo>
                  <a:lnTo>
                    <a:pt x="18879" y="7162"/>
                  </a:lnTo>
                  <a:lnTo>
                    <a:pt x="19082" y="7140"/>
                  </a:lnTo>
                  <a:lnTo>
                    <a:pt x="19303" y="6956"/>
                  </a:lnTo>
                  <a:lnTo>
                    <a:pt x="19488" y="6956"/>
                  </a:lnTo>
                  <a:lnTo>
                    <a:pt x="19581" y="6750"/>
                  </a:lnTo>
                  <a:lnTo>
                    <a:pt x="19719" y="6565"/>
                  </a:lnTo>
                  <a:lnTo>
                    <a:pt x="19829" y="6442"/>
                  </a:lnTo>
                  <a:cubicBezTo>
                    <a:pt x="19880" y="6419"/>
                    <a:pt x="19931" y="6392"/>
                    <a:pt x="19980" y="6359"/>
                  </a:cubicBezTo>
                  <a:cubicBezTo>
                    <a:pt x="20051" y="6312"/>
                    <a:pt x="20119" y="6255"/>
                    <a:pt x="20188" y="6203"/>
                  </a:cubicBezTo>
                  <a:cubicBezTo>
                    <a:pt x="20269" y="6142"/>
                    <a:pt x="20351" y="6087"/>
                    <a:pt x="20435" y="6036"/>
                  </a:cubicBezTo>
                  <a:cubicBezTo>
                    <a:pt x="20491" y="6003"/>
                    <a:pt x="20547" y="5971"/>
                    <a:pt x="20602" y="5935"/>
                  </a:cubicBezTo>
                  <a:cubicBezTo>
                    <a:pt x="20655" y="5901"/>
                    <a:pt x="20707" y="5863"/>
                    <a:pt x="20758" y="5823"/>
                  </a:cubicBezTo>
                  <a:lnTo>
                    <a:pt x="20812" y="5714"/>
                  </a:lnTo>
                  <a:lnTo>
                    <a:pt x="20923" y="5670"/>
                  </a:lnTo>
                  <a:lnTo>
                    <a:pt x="21003" y="5616"/>
                  </a:lnTo>
                  <a:lnTo>
                    <a:pt x="21136" y="5501"/>
                  </a:lnTo>
                  <a:lnTo>
                    <a:pt x="21167" y="5396"/>
                  </a:lnTo>
                  <a:lnTo>
                    <a:pt x="21297" y="5360"/>
                  </a:lnTo>
                  <a:lnTo>
                    <a:pt x="21339" y="5269"/>
                  </a:lnTo>
                  <a:lnTo>
                    <a:pt x="21377" y="5041"/>
                  </a:lnTo>
                  <a:lnTo>
                    <a:pt x="21350" y="4937"/>
                  </a:lnTo>
                  <a:lnTo>
                    <a:pt x="21370" y="4817"/>
                  </a:lnTo>
                  <a:lnTo>
                    <a:pt x="21344" y="4699"/>
                  </a:lnTo>
                  <a:lnTo>
                    <a:pt x="21273" y="4583"/>
                  </a:lnTo>
                  <a:lnTo>
                    <a:pt x="21242" y="4478"/>
                  </a:lnTo>
                  <a:lnTo>
                    <a:pt x="21242" y="4351"/>
                  </a:lnTo>
                  <a:lnTo>
                    <a:pt x="21328" y="4233"/>
                  </a:lnTo>
                  <a:lnTo>
                    <a:pt x="21462" y="4284"/>
                  </a:lnTo>
                  <a:lnTo>
                    <a:pt x="21507" y="4144"/>
                  </a:lnTo>
                  <a:lnTo>
                    <a:pt x="21600" y="4068"/>
                  </a:lnTo>
                  <a:lnTo>
                    <a:pt x="21399" y="3985"/>
                  </a:lnTo>
                  <a:lnTo>
                    <a:pt x="21341" y="3985"/>
                  </a:lnTo>
                  <a:lnTo>
                    <a:pt x="21280" y="3803"/>
                  </a:lnTo>
                  <a:lnTo>
                    <a:pt x="21155" y="3803"/>
                  </a:lnTo>
                  <a:lnTo>
                    <a:pt x="21015" y="3687"/>
                  </a:lnTo>
                  <a:lnTo>
                    <a:pt x="20929" y="3655"/>
                  </a:lnTo>
                  <a:lnTo>
                    <a:pt x="20820" y="3731"/>
                  </a:lnTo>
                  <a:lnTo>
                    <a:pt x="20657" y="3792"/>
                  </a:lnTo>
                  <a:lnTo>
                    <a:pt x="20580" y="3864"/>
                  </a:lnTo>
                  <a:lnTo>
                    <a:pt x="20508" y="3875"/>
                  </a:lnTo>
                  <a:lnTo>
                    <a:pt x="20440" y="3965"/>
                  </a:lnTo>
                  <a:lnTo>
                    <a:pt x="20326" y="4015"/>
                  </a:lnTo>
                  <a:lnTo>
                    <a:pt x="20090" y="4091"/>
                  </a:lnTo>
                  <a:lnTo>
                    <a:pt x="20008" y="3972"/>
                  </a:lnTo>
                  <a:cubicBezTo>
                    <a:pt x="19975" y="3944"/>
                    <a:pt x="19942" y="3919"/>
                    <a:pt x="19907" y="3899"/>
                  </a:cubicBezTo>
                  <a:cubicBezTo>
                    <a:pt x="19837" y="3859"/>
                    <a:pt x="19764" y="3837"/>
                    <a:pt x="19689" y="3835"/>
                  </a:cubicBezTo>
                  <a:lnTo>
                    <a:pt x="19449" y="3835"/>
                  </a:lnTo>
                  <a:lnTo>
                    <a:pt x="19308" y="3983"/>
                  </a:lnTo>
                  <a:lnTo>
                    <a:pt x="19208" y="3800"/>
                  </a:lnTo>
                  <a:lnTo>
                    <a:pt x="19074" y="3714"/>
                  </a:lnTo>
                  <a:lnTo>
                    <a:pt x="18981" y="3663"/>
                  </a:lnTo>
                  <a:lnTo>
                    <a:pt x="18848" y="3620"/>
                  </a:lnTo>
                  <a:lnTo>
                    <a:pt x="18720" y="3657"/>
                  </a:lnTo>
                  <a:lnTo>
                    <a:pt x="18662" y="3668"/>
                  </a:lnTo>
                  <a:lnTo>
                    <a:pt x="18568" y="3707"/>
                  </a:lnTo>
                  <a:lnTo>
                    <a:pt x="18435" y="3782"/>
                  </a:lnTo>
                  <a:cubicBezTo>
                    <a:pt x="18415" y="3774"/>
                    <a:pt x="18397" y="3759"/>
                    <a:pt x="18382" y="3739"/>
                  </a:cubicBezTo>
                  <a:cubicBezTo>
                    <a:pt x="18354" y="3704"/>
                    <a:pt x="18335" y="3654"/>
                    <a:pt x="18328" y="3598"/>
                  </a:cubicBezTo>
                  <a:lnTo>
                    <a:pt x="18334" y="3393"/>
                  </a:lnTo>
                  <a:lnTo>
                    <a:pt x="18361" y="3277"/>
                  </a:lnTo>
                  <a:lnTo>
                    <a:pt x="18208" y="3006"/>
                  </a:lnTo>
                  <a:lnTo>
                    <a:pt x="18074" y="2941"/>
                  </a:lnTo>
                  <a:lnTo>
                    <a:pt x="17936" y="2985"/>
                  </a:lnTo>
                  <a:lnTo>
                    <a:pt x="17756" y="2985"/>
                  </a:lnTo>
                  <a:lnTo>
                    <a:pt x="17671" y="2818"/>
                  </a:lnTo>
                  <a:lnTo>
                    <a:pt x="17432" y="2818"/>
                  </a:lnTo>
                  <a:cubicBezTo>
                    <a:pt x="17407" y="2802"/>
                    <a:pt x="17381" y="2785"/>
                    <a:pt x="17356" y="2767"/>
                  </a:cubicBezTo>
                  <a:cubicBezTo>
                    <a:pt x="17297" y="2725"/>
                    <a:pt x="17239" y="2678"/>
                    <a:pt x="17182" y="2626"/>
                  </a:cubicBezTo>
                  <a:lnTo>
                    <a:pt x="16998" y="2644"/>
                  </a:lnTo>
                  <a:lnTo>
                    <a:pt x="17000" y="2807"/>
                  </a:lnTo>
                  <a:lnTo>
                    <a:pt x="16915" y="2871"/>
                  </a:lnTo>
                  <a:lnTo>
                    <a:pt x="17011" y="3008"/>
                  </a:lnTo>
                  <a:lnTo>
                    <a:pt x="16759" y="3094"/>
                  </a:lnTo>
                  <a:lnTo>
                    <a:pt x="16627" y="3062"/>
                  </a:lnTo>
                  <a:lnTo>
                    <a:pt x="16528" y="2986"/>
                  </a:lnTo>
                  <a:lnTo>
                    <a:pt x="16434" y="3068"/>
                  </a:lnTo>
                  <a:lnTo>
                    <a:pt x="16341" y="3116"/>
                  </a:lnTo>
                  <a:lnTo>
                    <a:pt x="16301" y="3015"/>
                  </a:lnTo>
                  <a:cubicBezTo>
                    <a:pt x="16271" y="2970"/>
                    <a:pt x="16233" y="2941"/>
                    <a:pt x="16192" y="2932"/>
                  </a:cubicBezTo>
                  <a:cubicBezTo>
                    <a:pt x="16130" y="2917"/>
                    <a:pt x="16067" y="2949"/>
                    <a:pt x="16021" y="3018"/>
                  </a:cubicBezTo>
                  <a:lnTo>
                    <a:pt x="15889" y="3040"/>
                  </a:lnTo>
                  <a:lnTo>
                    <a:pt x="15796" y="3015"/>
                  </a:lnTo>
                  <a:lnTo>
                    <a:pt x="15667" y="2924"/>
                  </a:lnTo>
                  <a:lnTo>
                    <a:pt x="15544" y="2816"/>
                  </a:lnTo>
                  <a:lnTo>
                    <a:pt x="15406" y="2722"/>
                  </a:lnTo>
                  <a:lnTo>
                    <a:pt x="15181" y="2714"/>
                  </a:lnTo>
                  <a:lnTo>
                    <a:pt x="15123" y="2754"/>
                  </a:lnTo>
                  <a:lnTo>
                    <a:pt x="15057" y="2722"/>
                  </a:lnTo>
                  <a:lnTo>
                    <a:pt x="14890" y="2689"/>
                  </a:lnTo>
                  <a:lnTo>
                    <a:pt x="14813" y="2653"/>
                  </a:lnTo>
                  <a:lnTo>
                    <a:pt x="14753" y="2599"/>
                  </a:lnTo>
                  <a:lnTo>
                    <a:pt x="14655" y="2567"/>
                  </a:lnTo>
                  <a:lnTo>
                    <a:pt x="14586" y="2393"/>
                  </a:lnTo>
                  <a:cubicBezTo>
                    <a:pt x="14579" y="2355"/>
                    <a:pt x="14562" y="2325"/>
                    <a:pt x="14539" y="2310"/>
                  </a:cubicBezTo>
                  <a:cubicBezTo>
                    <a:pt x="14493" y="2280"/>
                    <a:pt x="14441" y="2320"/>
                    <a:pt x="14426" y="2397"/>
                  </a:cubicBezTo>
                  <a:cubicBezTo>
                    <a:pt x="14402" y="2399"/>
                    <a:pt x="14378" y="2395"/>
                    <a:pt x="14355" y="2387"/>
                  </a:cubicBezTo>
                  <a:cubicBezTo>
                    <a:pt x="14311" y="2370"/>
                    <a:pt x="14272" y="2335"/>
                    <a:pt x="14239" y="2286"/>
                  </a:cubicBezTo>
                  <a:cubicBezTo>
                    <a:pt x="14206" y="2269"/>
                    <a:pt x="14173" y="2251"/>
                    <a:pt x="14141" y="2232"/>
                  </a:cubicBezTo>
                  <a:cubicBezTo>
                    <a:pt x="14092" y="2205"/>
                    <a:pt x="14044" y="2176"/>
                    <a:pt x="13996" y="2146"/>
                  </a:cubicBezTo>
                  <a:lnTo>
                    <a:pt x="13856" y="2146"/>
                  </a:lnTo>
                  <a:lnTo>
                    <a:pt x="13799" y="2074"/>
                  </a:lnTo>
                  <a:lnTo>
                    <a:pt x="13728" y="2085"/>
                  </a:lnTo>
                  <a:lnTo>
                    <a:pt x="13682" y="2009"/>
                  </a:lnTo>
                  <a:lnTo>
                    <a:pt x="13735" y="1828"/>
                  </a:lnTo>
                  <a:lnTo>
                    <a:pt x="13635" y="1937"/>
                  </a:lnTo>
                  <a:lnTo>
                    <a:pt x="13588" y="2053"/>
                  </a:lnTo>
                  <a:lnTo>
                    <a:pt x="13528" y="2103"/>
                  </a:lnTo>
                  <a:lnTo>
                    <a:pt x="13443" y="2006"/>
                  </a:lnTo>
                  <a:lnTo>
                    <a:pt x="13403" y="1923"/>
                  </a:lnTo>
                  <a:lnTo>
                    <a:pt x="13483" y="1833"/>
                  </a:lnTo>
                  <a:lnTo>
                    <a:pt x="13548" y="1608"/>
                  </a:lnTo>
                  <a:lnTo>
                    <a:pt x="13403" y="1490"/>
                  </a:lnTo>
                  <a:lnTo>
                    <a:pt x="13323" y="1425"/>
                  </a:lnTo>
                  <a:lnTo>
                    <a:pt x="13252" y="1414"/>
                  </a:lnTo>
                  <a:lnTo>
                    <a:pt x="13212" y="1555"/>
                  </a:lnTo>
                  <a:lnTo>
                    <a:pt x="13143" y="1544"/>
                  </a:lnTo>
                  <a:lnTo>
                    <a:pt x="13081" y="1384"/>
                  </a:lnTo>
                  <a:lnTo>
                    <a:pt x="13004" y="1341"/>
                  </a:lnTo>
                  <a:lnTo>
                    <a:pt x="12935" y="1309"/>
                  </a:lnTo>
                  <a:lnTo>
                    <a:pt x="12842" y="1151"/>
                  </a:lnTo>
                  <a:lnTo>
                    <a:pt x="12755" y="1108"/>
                  </a:lnTo>
                  <a:lnTo>
                    <a:pt x="12684" y="1168"/>
                  </a:lnTo>
                  <a:lnTo>
                    <a:pt x="12537" y="1243"/>
                  </a:lnTo>
                  <a:lnTo>
                    <a:pt x="12350" y="1276"/>
                  </a:lnTo>
                  <a:lnTo>
                    <a:pt x="12250" y="1352"/>
                  </a:lnTo>
                  <a:lnTo>
                    <a:pt x="12099" y="1371"/>
                  </a:lnTo>
                  <a:lnTo>
                    <a:pt x="11939" y="1392"/>
                  </a:lnTo>
                  <a:lnTo>
                    <a:pt x="11779" y="1328"/>
                  </a:lnTo>
                  <a:lnTo>
                    <a:pt x="11578" y="1274"/>
                  </a:lnTo>
                  <a:lnTo>
                    <a:pt x="11356" y="1082"/>
                  </a:lnTo>
                  <a:lnTo>
                    <a:pt x="11220" y="1026"/>
                  </a:lnTo>
                  <a:lnTo>
                    <a:pt x="11103" y="973"/>
                  </a:lnTo>
                  <a:lnTo>
                    <a:pt x="10929" y="1049"/>
                  </a:lnTo>
                  <a:lnTo>
                    <a:pt x="10842" y="1059"/>
                  </a:lnTo>
                  <a:lnTo>
                    <a:pt x="10755" y="1139"/>
                  </a:lnTo>
                  <a:lnTo>
                    <a:pt x="10741" y="1255"/>
                  </a:lnTo>
                  <a:lnTo>
                    <a:pt x="10670" y="1266"/>
                  </a:lnTo>
                  <a:lnTo>
                    <a:pt x="10477" y="1223"/>
                  </a:lnTo>
                  <a:lnTo>
                    <a:pt x="10350" y="1097"/>
                  </a:lnTo>
                  <a:lnTo>
                    <a:pt x="10170" y="1057"/>
                  </a:lnTo>
                  <a:lnTo>
                    <a:pt x="10090" y="1068"/>
                  </a:lnTo>
                  <a:lnTo>
                    <a:pt x="9970" y="1013"/>
                  </a:lnTo>
                  <a:lnTo>
                    <a:pt x="9916" y="872"/>
                  </a:lnTo>
                  <a:lnTo>
                    <a:pt x="9794" y="802"/>
                  </a:lnTo>
                  <a:lnTo>
                    <a:pt x="9694" y="850"/>
                  </a:lnTo>
                  <a:lnTo>
                    <a:pt x="9496" y="893"/>
                  </a:lnTo>
                  <a:lnTo>
                    <a:pt x="9429" y="871"/>
                  </a:lnTo>
                  <a:lnTo>
                    <a:pt x="9338" y="882"/>
                  </a:lnTo>
                  <a:lnTo>
                    <a:pt x="9113" y="947"/>
                  </a:lnTo>
                  <a:lnTo>
                    <a:pt x="8580" y="1127"/>
                  </a:lnTo>
                  <a:lnTo>
                    <a:pt x="7941" y="1127"/>
                  </a:lnTo>
                  <a:lnTo>
                    <a:pt x="7788" y="1084"/>
                  </a:lnTo>
                  <a:lnTo>
                    <a:pt x="7687" y="1015"/>
                  </a:lnTo>
                  <a:lnTo>
                    <a:pt x="7523" y="1015"/>
                  </a:lnTo>
                  <a:lnTo>
                    <a:pt x="7375" y="906"/>
                  </a:lnTo>
                  <a:lnTo>
                    <a:pt x="6993" y="812"/>
                  </a:lnTo>
                  <a:lnTo>
                    <a:pt x="6910" y="736"/>
                  </a:lnTo>
                  <a:lnTo>
                    <a:pt x="6796" y="735"/>
                  </a:lnTo>
                  <a:lnTo>
                    <a:pt x="6616" y="748"/>
                  </a:lnTo>
                  <a:lnTo>
                    <a:pt x="6411" y="715"/>
                  </a:lnTo>
                  <a:lnTo>
                    <a:pt x="6253" y="661"/>
                  </a:lnTo>
                  <a:lnTo>
                    <a:pt x="6113" y="596"/>
                  </a:lnTo>
                  <a:lnTo>
                    <a:pt x="5990" y="447"/>
                  </a:lnTo>
                  <a:lnTo>
                    <a:pt x="5877" y="403"/>
                  </a:lnTo>
                  <a:lnTo>
                    <a:pt x="5776" y="534"/>
                  </a:lnTo>
                  <a:lnTo>
                    <a:pt x="5723" y="599"/>
                  </a:lnTo>
                  <a:lnTo>
                    <a:pt x="5623" y="599"/>
                  </a:lnTo>
                  <a:lnTo>
                    <a:pt x="5518" y="610"/>
                  </a:lnTo>
                  <a:lnTo>
                    <a:pt x="5429" y="671"/>
                  </a:lnTo>
                  <a:lnTo>
                    <a:pt x="5249" y="639"/>
                  </a:lnTo>
                  <a:lnTo>
                    <a:pt x="5109" y="635"/>
                  </a:lnTo>
                  <a:lnTo>
                    <a:pt x="4893" y="697"/>
                  </a:lnTo>
                  <a:lnTo>
                    <a:pt x="4594" y="708"/>
                  </a:lnTo>
                  <a:lnTo>
                    <a:pt x="4409" y="654"/>
                  </a:lnTo>
                  <a:cubicBezTo>
                    <a:pt x="4375" y="632"/>
                    <a:pt x="4339" y="618"/>
                    <a:pt x="4302" y="610"/>
                  </a:cubicBezTo>
                  <a:cubicBezTo>
                    <a:pt x="4243" y="598"/>
                    <a:pt x="4184" y="604"/>
                    <a:pt x="4126" y="628"/>
                  </a:cubicBezTo>
                  <a:lnTo>
                    <a:pt x="4024" y="628"/>
                  </a:lnTo>
                  <a:lnTo>
                    <a:pt x="3919" y="693"/>
                  </a:lnTo>
                  <a:lnTo>
                    <a:pt x="3839" y="859"/>
                  </a:lnTo>
                  <a:lnTo>
                    <a:pt x="3767" y="762"/>
                  </a:lnTo>
                  <a:lnTo>
                    <a:pt x="3649" y="690"/>
                  </a:lnTo>
                  <a:lnTo>
                    <a:pt x="3502" y="690"/>
                  </a:lnTo>
                  <a:lnTo>
                    <a:pt x="3449" y="549"/>
                  </a:lnTo>
                  <a:lnTo>
                    <a:pt x="3289" y="398"/>
                  </a:lnTo>
                  <a:lnTo>
                    <a:pt x="3226" y="346"/>
                  </a:lnTo>
                  <a:lnTo>
                    <a:pt x="3194" y="235"/>
                  </a:lnTo>
                  <a:lnTo>
                    <a:pt x="3127" y="180"/>
                  </a:lnTo>
                  <a:lnTo>
                    <a:pt x="2924" y="325"/>
                  </a:lnTo>
                  <a:lnTo>
                    <a:pt x="2755" y="0"/>
                  </a:lnTo>
                  <a:lnTo>
                    <a:pt x="2670" y="30"/>
                  </a:lnTo>
                  <a:lnTo>
                    <a:pt x="2597" y="110"/>
                  </a:lnTo>
                  <a:lnTo>
                    <a:pt x="2516" y="208"/>
                  </a:lnTo>
                  <a:lnTo>
                    <a:pt x="2450" y="370"/>
                  </a:lnTo>
                  <a:lnTo>
                    <a:pt x="2352" y="214"/>
                  </a:lnTo>
                  <a:lnTo>
                    <a:pt x="2286" y="182"/>
                  </a:lnTo>
                  <a:cubicBezTo>
                    <a:pt x="2266" y="212"/>
                    <a:pt x="2244" y="236"/>
                    <a:pt x="2219" y="254"/>
                  </a:cubicBezTo>
                  <a:cubicBezTo>
                    <a:pt x="2155" y="300"/>
                    <a:pt x="2083" y="300"/>
                    <a:pt x="2019" y="254"/>
                  </a:cubicBezTo>
                  <a:lnTo>
                    <a:pt x="1979" y="410"/>
                  </a:lnTo>
                  <a:lnTo>
                    <a:pt x="1859" y="561"/>
                  </a:lnTo>
                  <a:lnTo>
                    <a:pt x="1719" y="647"/>
                  </a:lnTo>
                  <a:lnTo>
                    <a:pt x="1663" y="886"/>
                  </a:lnTo>
                  <a:lnTo>
                    <a:pt x="1763" y="929"/>
                  </a:lnTo>
                  <a:lnTo>
                    <a:pt x="1923" y="907"/>
                  </a:lnTo>
                  <a:cubicBezTo>
                    <a:pt x="1942" y="936"/>
                    <a:pt x="1961" y="965"/>
                    <a:pt x="1980" y="994"/>
                  </a:cubicBezTo>
                  <a:cubicBezTo>
                    <a:pt x="1999" y="1023"/>
                    <a:pt x="2018" y="1052"/>
                    <a:pt x="2037" y="1081"/>
                  </a:cubicBezTo>
                  <a:lnTo>
                    <a:pt x="1895" y="1131"/>
                  </a:lnTo>
                  <a:lnTo>
                    <a:pt x="1874" y="1337"/>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59" name="Shape 4659"/>
            <p:cNvSpPr/>
            <p:nvPr/>
          </p:nvSpPr>
          <p:spPr>
            <a:xfrm>
              <a:off x="792803" y="2716317"/>
              <a:ext cx="1883901" cy="1254565"/>
            </a:xfrm>
            <a:custGeom>
              <a:avLst/>
              <a:gdLst/>
              <a:ahLst/>
              <a:cxnLst>
                <a:cxn ang="0">
                  <a:pos x="wd2" y="hd2"/>
                </a:cxn>
                <a:cxn ang="5400000">
                  <a:pos x="wd2" y="hd2"/>
                </a:cxn>
                <a:cxn ang="10800000">
                  <a:pos x="wd2" y="hd2"/>
                </a:cxn>
                <a:cxn ang="16200000">
                  <a:pos x="wd2" y="hd2"/>
                </a:cxn>
              </a:cxnLst>
              <a:rect l="0" t="0" r="r" b="b"/>
              <a:pathLst>
                <a:path w="21600" h="21600" extrusionOk="0">
                  <a:moveTo>
                    <a:pt x="5751" y="18382"/>
                  </a:moveTo>
                  <a:lnTo>
                    <a:pt x="5618" y="18638"/>
                  </a:lnTo>
                  <a:lnTo>
                    <a:pt x="5452" y="18877"/>
                  </a:lnTo>
                  <a:lnTo>
                    <a:pt x="5274" y="18864"/>
                  </a:lnTo>
                  <a:lnTo>
                    <a:pt x="5100" y="18928"/>
                  </a:lnTo>
                  <a:lnTo>
                    <a:pt x="5204" y="19013"/>
                  </a:lnTo>
                  <a:lnTo>
                    <a:pt x="5307" y="19164"/>
                  </a:lnTo>
                  <a:lnTo>
                    <a:pt x="5436" y="19193"/>
                  </a:lnTo>
                  <a:lnTo>
                    <a:pt x="5520" y="19336"/>
                  </a:lnTo>
                  <a:lnTo>
                    <a:pt x="5633" y="19353"/>
                  </a:lnTo>
                  <a:lnTo>
                    <a:pt x="5652" y="19258"/>
                  </a:lnTo>
                  <a:lnTo>
                    <a:pt x="5864" y="19353"/>
                  </a:lnTo>
                  <a:lnTo>
                    <a:pt x="5836" y="19494"/>
                  </a:lnTo>
                  <a:lnTo>
                    <a:pt x="5683" y="19624"/>
                  </a:lnTo>
                  <a:lnTo>
                    <a:pt x="5820" y="19801"/>
                  </a:lnTo>
                  <a:lnTo>
                    <a:pt x="5920" y="19858"/>
                  </a:lnTo>
                  <a:cubicBezTo>
                    <a:pt x="5933" y="19829"/>
                    <a:pt x="5947" y="19800"/>
                    <a:pt x="5960" y="19771"/>
                  </a:cubicBezTo>
                  <a:cubicBezTo>
                    <a:pt x="5974" y="19742"/>
                    <a:pt x="5987" y="19713"/>
                    <a:pt x="6001" y="19684"/>
                  </a:cubicBezTo>
                  <a:lnTo>
                    <a:pt x="6039" y="19828"/>
                  </a:lnTo>
                  <a:lnTo>
                    <a:pt x="6161" y="19824"/>
                  </a:lnTo>
                  <a:lnTo>
                    <a:pt x="6233" y="19898"/>
                  </a:lnTo>
                  <a:lnTo>
                    <a:pt x="6383" y="19914"/>
                  </a:lnTo>
                  <a:lnTo>
                    <a:pt x="6549" y="19991"/>
                  </a:lnTo>
                  <a:lnTo>
                    <a:pt x="6649" y="20077"/>
                  </a:lnTo>
                  <a:lnTo>
                    <a:pt x="6752" y="20105"/>
                  </a:lnTo>
                  <a:lnTo>
                    <a:pt x="6816" y="20020"/>
                  </a:lnTo>
                  <a:lnTo>
                    <a:pt x="6893" y="20064"/>
                  </a:lnTo>
                  <a:lnTo>
                    <a:pt x="6948" y="20231"/>
                  </a:lnTo>
                  <a:lnTo>
                    <a:pt x="7046" y="20259"/>
                  </a:lnTo>
                  <a:lnTo>
                    <a:pt x="7261" y="20375"/>
                  </a:lnTo>
                  <a:lnTo>
                    <a:pt x="7481" y="20394"/>
                  </a:lnTo>
                  <a:lnTo>
                    <a:pt x="7681" y="20365"/>
                  </a:lnTo>
                  <a:lnTo>
                    <a:pt x="7963" y="20555"/>
                  </a:lnTo>
                  <a:lnTo>
                    <a:pt x="8130" y="20652"/>
                  </a:lnTo>
                  <a:lnTo>
                    <a:pt x="8266" y="20671"/>
                  </a:lnTo>
                  <a:lnTo>
                    <a:pt x="8393" y="20579"/>
                  </a:lnTo>
                  <a:lnTo>
                    <a:pt x="8501" y="20588"/>
                  </a:lnTo>
                  <a:lnTo>
                    <a:pt x="8604" y="20764"/>
                  </a:lnTo>
                  <a:lnTo>
                    <a:pt x="8772" y="20620"/>
                  </a:lnTo>
                  <a:lnTo>
                    <a:pt x="8893" y="20688"/>
                  </a:lnTo>
                  <a:lnTo>
                    <a:pt x="9008" y="20706"/>
                  </a:lnTo>
                  <a:lnTo>
                    <a:pt x="9289" y="20617"/>
                  </a:lnTo>
                  <a:lnTo>
                    <a:pt x="9194" y="20499"/>
                  </a:lnTo>
                  <a:lnTo>
                    <a:pt x="9268" y="20454"/>
                  </a:lnTo>
                  <a:lnTo>
                    <a:pt x="9264" y="20305"/>
                  </a:lnTo>
                  <a:lnTo>
                    <a:pt x="9413" y="20305"/>
                  </a:lnTo>
                  <a:lnTo>
                    <a:pt x="9635" y="20452"/>
                  </a:lnTo>
                  <a:lnTo>
                    <a:pt x="9854" y="20462"/>
                  </a:lnTo>
                  <a:lnTo>
                    <a:pt x="9927" y="20622"/>
                  </a:lnTo>
                  <a:lnTo>
                    <a:pt x="10177" y="20593"/>
                  </a:lnTo>
                  <a:lnTo>
                    <a:pt x="10291" y="20584"/>
                  </a:lnTo>
                  <a:lnTo>
                    <a:pt x="10436" y="20734"/>
                  </a:lnTo>
                  <a:lnTo>
                    <a:pt x="10548" y="20842"/>
                  </a:lnTo>
                  <a:lnTo>
                    <a:pt x="10654" y="20715"/>
                  </a:lnTo>
                  <a:lnTo>
                    <a:pt x="10786" y="20783"/>
                  </a:lnTo>
                  <a:lnTo>
                    <a:pt x="10935" y="20846"/>
                  </a:lnTo>
                  <a:lnTo>
                    <a:pt x="11021" y="20957"/>
                  </a:lnTo>
                  <a:lnTo>
                    <a:pt x="10987" y="21166"/>
                  </a:lnTo>
                  <a:lnTo>
                    <a:pt x="11192" y="21244"/>
                  </a:lnTo>
                  <a:lnTo>
                    <a:pt x="11325" y="21321"/>
                  </a:lnTo>
                  <a:lnTo>
                    <a:pt x="11440" y="21506"/>
                  </a:lnTo>
                  <a:lnTo>
                    <a:pt x="11582" y="21343"/>
                  </a:lnTo>
                  <a:lnTo>
                    <a:pt x="11845" y="21353"/>
                  </a:lnTo>
                  <a:lnTo>
                    <a:pt x="12019" y="21402"/>
                  </a:lnTo>
                  <a:lnTo>
                    <a:pt x="12195" y="21600"/>
                  </a:lnTo>
                  <a:lnTo>
                    <a:pt x="12533" y="21460"/>
                  </a:lnTo>
                  <a:lnTo>
                    <a:pt x="12608" y="21378"/>
                  </a:lnTo>
                  <a:lnTo>
                    <a:pt x="12710" y="21354"/>
                  </a:lnTo>
                  <a:lnTo>
                    <a:pt x="13002" y="21174"/>
                  </a:lnTo>
                  <a:lnTo>
                    <a:pt x="13216" y="21343"/>
                  </a:lnTo>
                  <a:lnTo>
                    <a:pt x="13340" y="21343"/>
                  </a:lnTo>
                  <a:lnTo>
                    <a:pt x="13372" y="21237"/>
                  </a:lnTo>
                  <a:lnTo>
                    <a:pt x="13295" y="21058"/>
                  </a:lnTo>
                  <a:lnTo>
                    <a:pt x="13171" y="20995"/>
                  </a:lnTo>
                  <a:lnTo>
                    <a:pt x="13159" y="20764"/>
                  </a:lnTo>
                  <a:lnTo>
                    <a:pt x="13107" y="20463"/>
                  </a:lnTo>
                  <a:lnTo>
                    <a:pt x="13107" y="20246"/>
                  </a:lnTo>
                  <a:lnTo>
                    <a:pt x="13165" y="20128"/>
                  </a:lnTo>
                  <a:lnTo>
                    <a:pt x="13162" y="19994"/>
                  </a:lnTo>
                  <a:lnTo>
                    <a:pt x="13139" y="19854"/>
                  </a:lnTo>
                  <a:lnTo>
                    <a:pt x="13254" y="19591"/>
                  </a:lnTo>
                  <a:lnTo>
                    <a:pt x="13460" y="19353"/>
                  </a:lnTo>
                  <a:lnTo>
                    <a:pt x="13607" y="19237"/>
                  </a:lnTo>
                  <a:lnTo>
                    <a:pt x="13720" y="19170"/>
                  </a:lnTo>
                  <a:lnTo>
                    <a:pt x="13835" y="19246"/>
                  </a:lnTo>
                  <a:lnTo>
                    <a:pt x="13994" y="19237"/>
                  </a:lnTo>
                  <a:lnTo>
                    <a:pt x="14094" y="19045"/>
                  </a:lnTo>
                  <a:lnTo>
                    <a:pt x="14271" y="18865"/>
                  </a:lnTo>
                  <a:lnTo>
                    <a:pt x="14429" y="18705"/>
                  </a:lnTo>
                  <a:lnTo>
                    <a:pt x="14585" y="18609"/>
                  </a:lnTo>
                  <a:lnTo>
                    <a:pt x="14676" y="18541"/>
                  </a:lnTo>
                  <a:lnTo>
                    <a:pt x="14806" y="18513"/>
                  </a:lnTo>
                  <a:lnTo>
                    <a:pt x="14972" y="18580"/>
                  </a:lnTo>
                  <a:lnTo>
                    <a:pt x="14889" y="18723"/>
                  </a:lnTo>
                  <a:lnTo>
                    <a:pt x="15026" y="18771"/>
                  </a:lnTo>
                  <a:lnTo>
                    <a:pt x="15248" y="18762"/>
                  </a:lnTo>
                  <a:lnTo>
                    <a:pt x="15534" y="18829"/>
                  </a:lnTo>
                  <a:lnTo>
                    <a:pt x="15655" y="18880"/>
                  </a:lnTo>
                  <a:lnTo>
                    <a:pt x="15630" y="18985"/>
                  </a:lnTo>
                  <a:lnTo>
                    <a:pt x="15737" y="19082"/>
                  </a:lnTo>
                  <a:lnTo>
                    <a:pt x="15929" y="19056"/>
                  </a:lnTo>
                  <a:lnTo>
                    <a:pt x="16133" y="19085"/>
                  </a:lnTo>
                  <a:lnTo>
                    <a:pt x="16091" y="18918"/>
                  </a:lnTo>
                  <a:lnTo>
                    <a:pt x="16136" y="18783"/>
                  </a:lnTo>
                  <a:lnTo>
                    <a:pt x="16260" y="18783"/>
                  </a:lnTo>
                  <a:lnTo>
                    <a:pt x="16311" y="18914"/>
                  </a:lnTo>
                  <a:lnTo>
                    <a:pt x="16337" y="19049"/>
                  </a:lnTo>
                  <a:lnTo>
                    <a:pt x="16545" y="19078"/>
                  </a:lnTo>
                  <a:lnTo>
                    <a:pt x="16705" y="19097"/>
                  </a:lnTo>
                  <a:lnTo>
                    <a:pt x="16906" y="18934"/>
                  </a:lnTo>
                  <a:lnTo>
                    <a:pt x="16944" y="19088"/>
                  </a:lnTo>
                  <a:lnTo>
                    <a:pt x="16948" y="19261"/>
                  </a:lnTo>
                  <a:lnTo>
                    <a:pt x="16965" y="19444"/>
                  </a:lnTo>
                  <a:lnTo>
                    <a:pt x="17121" y="19418"/>
                  </a:lnTo>
                  <a:lnTo>
                    <a:pt x="17211" y="19351"/>
                  </a:lnTo>
                  <a:lnTo>
                    <a:pt x="17250" y="19504"/>
                  </a:lnTo>
                  <a:lnTo>
                    <a:pt x="17333" y="19553"/>
                  </a:lnTo>
                  <a:lnTo>
                    <a:pt x="17362" y="19466"/>
                  </a:lnTo>
                  <a:lnTo>
                    <a:pt x="17407" y="19390"/>
                  </a:lnTo>
                  <a:lnTo>
                    <a:pt x="17460" y="19537"/>
                  </a:lnTo>
                  <a:lnTo>
                    <a:pt x="17601" y="19585"/>
                  </a:lnTo>
                  <a:lnTo>
                    <a:pt x="17694" y="19652"/>
                  </a:lnTo>
                  <a:lnTo>
                    <a:pt x="17852" y="19724"/>
                  </a:lnTo>
                  <a:lnTo>
                    <a:pt x="18063" y="19680"/>
                  </a:lnTo>
                  <a:lnTo>
                    <a:pt x="18241" y="19824"/>
                  </a:lnTo>
                  <a:lnTo>
                    <a:pt x="18302" y="19679"/>
                  </a:lnTo>
                  <a:cubicBezTo>
                    <a:pt x="18314" y="19640"/>
                    <a:pt x="18335" y="19609"/>
                    <a:pt x="18360" y="19590"/>
                  </a:cubicBezTo>
                  <a:cubicBezTo>
                    <a:pt x="18411" y="19552"/>
                    <a:pt x="18472" y="19568"/>
                    <a:pt x="18512" y="19628"/>
                  </a:cubicBezTo>
                  <a:lnTo>
                    <a:pt x="18620" y="19657"/>
                  </a:lnTo>
                  <a:lnTo>
                    <a:pt x="18626" y="19546"/>
                  </a:lnTo>
                  <a:lnTo>
                    <a:pt x="18697" y="19488"/>
                  </a:lnTo>
                  <a:lnTo>
                    <a:pt x="18833" y="19516"/>
                  </a:lnTo>
                  <a:lnTo>
                    <a:pt x="18872" y="19434"/>
                  </a:lnTo>
                  <a:lnTo>
                    <a:pt x="18998" y="19469"/>
                  </a:lnTo>
                  <a:lnTo>
                    <a:pt x="19068" y="19373"/>
                  </a:lnTo>
                  <a:lnTo>
                    <a:pt x="19055" y="19201"/>
                  </a:lnTo>
                  <a:lnTo>
                    <a:pt x="18936" y="19211"/>
                  </a:lnTo>
                  <a:lnTo>
                    <a:pt x="19002" y="19066"/>
                  </a:lnTo>
                  <a:lnTo>
                    <a:pt x="19197" y="18894"/>
                  </a:lnTo>
                  <a:lnTo>
                    <a:pt x="19217" y="18788"/>
                  </a:lnTo>
                  <a:lnTo>
                    <a:pt x="19361" y="18845"/>
                  </a:lnTo>
                  <a:lnTo>
                    <a:pt x="19457" y="18781"/>
                  </a:lnTo>
                  <a:lnTo>
                    <a:pt x="19529" y="18673"/>
                  </a:lnTo>
                  <a:lnTo>
                    <a:pt x="19561" y="18538"/>
                  </a:lnTo>
                  <a:lnTo>
                    <a:pt x="19652" y="18540"/>
                  </a:lnTo>
                  <a:lnTo>
                    <a:pt x="19664" y="18645"/>
                  </a:lnTo>
                  <a:lnTo>
                    <a:pt x="19752" y="18655"/>
                  </a:lnTo>
                  <a:lnTo>
                    <a:pt x="19743" y="18520"/>
                  </a:lnTo>
                  <a:lnTo>
                    <a:pt x="19837" y="18444"/>
                  </a:lnTo>
                  <a:lnTo>
                    <a:pt x="19862" y="18331"/>
                  </a:lnTo>
                  <a:lnTo>
                    <a:pt x="20050" y="18233"/>
                  </a:lnTo>
                  <a:cubicBezTo>
                    <a:pt x="20074" y="18197"/>
                    <a:pt x="20105" y="18170"/>
                    <a:pt x="20137" y="18155"/>
                  </a:cubicBezTo>
                  <a:cubicBezTo>
                    <a:pt x="20179" y="18137"/>
                    <a:pt x="20222" y="18136"/>
                    <a:pt x="20264" y="18155"/>
                  </a:cubicBezTo>
                  <a:lnTo>
                    <a:pt x="20353" y="18069"/>
                  </a:lnTo>
                  <a:lnTo>
                    <a:pt x="20490" y="18020"/>
                  </a:lnTo>
                  <a:lnTo>
                    <a:pt x="20460" y="17838"/>
                  </a:lnTo>
                  <a:lnTo>
                    <a:pt x="20487" y="17678"/>
                  </a:lnTo>
                  <a:lnTo>
                    <a:pt x="20551" y="17572"/>
                  </a:lnTo>
                  <a:lnTo>
                    <a:pt x="20679" y="17442"/>
                  </a:lnTo>
                  <a:lnTo>
                    <a:pt x="20741" y="17309"/>
                  </a:lnTo>
                  <a:lnTo>
                    <a:pt x="20766" y="17175"/>
                  </a:lnTo>
                  <a:lnTo>
                    <a:pt x="20709" y="16993"/>
                  </a:lnTo>
                  <a:lnTo>
                    <a:pt x="20628" y="16957"/>
                  </a:lnTo>
                  <a:lnTo>
                    <a:pt x="20526" y="17051"/>
                  </a:lnTo>
                  <a:lnTo>
                    <a:pt x="20405" y="17070"/>
                  </a:lnTo>
                  <a:lnTo>
                    <a:pt x="20268" y="17096"/>
                  </a:lnTo>
                  <a:lnTo>
                    <a:pt x="20167" y="17096"/>
                  </a:lnTo>
                  <a:lnTo>
                    <a:pt x="20105" y="17051"/>
                  </a:lnTo>
                  <a:lnTo>
                    <a:pt x="20018" y="17051"/>
                  </a:lnTo>
                  <a:lnTo>
                    <a:pt x="19886" y="16942"/>
                  </a:lnTo>
                  <a:lnTo>
                    <a:pt x="19676" y="16845"/>
                  </a:lnTo>
                  <a:lnTo>
                    <a:pt x="19612" y="16693"/>
                  </a:lnTo>
                  <a:lnTo>
                    <a:pt x="19537" y="16669"/>
                  </a:lnTo>
                  <a:lnTo>
                    <a:pt x="19482" y="16587"/>
                  </a:lnTo>
                  <a:lnTo>
                    <a:pt x="19427" y="16456"/>
                  </a:lnTo>
                  <a:lnTo>
                    <a:pt x="19456" y="16317"/>
                  </a:lnTo>
                  <a:lnTo>
                    <a:pt x="19392" y="16241"/>
                  </a:lnTo>
                  <a:lnTo>
                    <a:pt x="19392" y="16086"/>
                  </a:lnTo>
                  <a:lnTo>
                    <a:pt x="19467" y="16011"/>
                  </a:lnTo>
                  <a:lnTo>
                    <a:pt x="19574" y="15891"/>
                  </a:lnTo>
                  <a:lnTo>
                    <a:pt x="19535" y="15775"/>
                  </a:lnTo>
                  <a:lnTo>
                    <a:pt x="19664" y="15714"/>
                  </a:lnTo>
                  <a:lnTo>
                    <a:pt x="19710" y="15635"/>
                  </a:lnTo>
                  <a:lnTo>
                    <a:pt x="19666" y="15475"/>
                  </a:lnTo>
                  <a:lnTo>
                    <a:pt x="19642" y="15361"/>
                  </a:lnTo>
                  <a:lnTo>
                    <a:pt x="19527" y="15264"/>
                  </a:lnTo>
                  <a:lnTo>
                    <a:pt x="19388" y="15295"/>
                  </a:lnTo>
                  <a:lnTo>
                    <a:pt x="19269" y="15183"/>
                  </a:lnTo>
                  <a:lnTo>
                    <a:pt x="19239" y="15100"/>
                  </a:lnTo>
                  <a:lnTo>
                    <a:pt x="19258" y="14975"/>
                  </a:lnTo>
                  <a:lnTo>
                    <a:pt x="19143" y="14857"/>
                  </a:lnTo>
                  <a:lnTo>
                    <a:pt x="19047" y="14766"/>
                  </a:lnTo>
                  <a:cubicBezTo>
                    <a:pt x="19068" y="14729"/>
                    <a:pt x="19094" y="14699"/>
                    <a:pt x="19124" y="14680"/>
                  </a:cubicBezTo>
                  <a:cubicBezTo>
                    <a:pt x="19176" y="14647"/>
                    <a:pt x="19234" y="14647"/>
                    <a:pt x="19286" y="14680"/>
                  </a:cubicBezTo>
                  <a:lnTo>
                    <a:pt x="19408" y="14691"/>
                  </a:lnTo>
                  <a:lnTo>
                    <a:pt x="19464" y="14605"/>
                  </a:lnTo>
                  <a:lnTo>
                    <a:pt x="19536" y="14493"/>
                  </a:lnTo>
                  <a:lnTo>
                    <a:pt x="19637" y="14426"/>
                  </a:lnTo>
                  <a:lnTo>
                    <a:pt x="19730" y="14437"/>
                  </a:lnTo>
                  <a:lnTo>
                    <a:pt x="19852" y="14390"/>
                  </a:lnTo>
                  <a:lnTo>
                    <a:pt x="19864" y="14275"/>
                  </a:lnTo>
                  <a:lnTo>
                    <a:pt x="19799" y="14198"/>
                  </a:lnTo>
                  <a:lnTo>
                    <a:pt x="19840" y="14076"/>
                  </a:lnTo>
                  <a:lnTo>
                    <a:pt x="19923" y="13900"/>
                  </a:lnTo>
                  <a:lnTo>
                    <a:pt x="19780" y="13725"/>
                  </a:lnTo>
                  <a:lnTo>
                    <a:pt x="19635" y="13679"/>
                  </a:lnTo>
                  <a:lnTo>
                    <a:pt x="19610" y="13488"/>
                  </a:lnTo>
                  <a:cubicBezTo>
                    <a:pt x="19629" y="13439"/>
                    <a:pt x="19631" y="13380"/>
                    <a:pt x="19616" y="13327"/>
                  </a:cubicBezTo>
                  <a:cubicBezTo>
                    <a:pt x="19582" y="13208"/>
                    <a:pt x="19482" y="13169"/>
                    <a:pt x="19413" y="13249"/>
                  </a:cubicBezTo>
                  <a:lnTo>
                    <a:pt x="19326" y="13040"/>
                  </a:lnTo>
                  <a:lnTo>
                    <a:pt x="19326" y="12949"/>
                  </a:lnTo>
                  <a:lnTo>
                    <a:pt x="19481" y="12813"/>
                  </a:lnTo>
                  <a:lnTo>
                    <a:pt x="19609" y="12821"/>
                  </a:lnTo>
                  <a:lnTo>
                    <a:pt x="19690" y="12656"/>
                  </a:lnTo>
                  <a:lnTo>
                    <a:pt x="19632" y="12479"/>
                  </a:lnTo>
                  <a:lnTo>
                    <a:pt x="19523" y="12334"/>
                  </a:lnTo>
                  <a:lnTo>
                    <a:pt x="19438" y="12404"/>
                  </a:lnTo>
                  <a:lnTo>
                    <a:pt x="19436" y="12313"/>
                  </a:lnTo>
                  <a:cubicBezTo>
                    <a:pt x="19464" y="12281"/>
                    <a:pt x="19474" y="12223"/>
                    <a:pt x="19460" y="12174"/>
                  </a:cubicBezTo>
                  <a:cubicBezTo>
                    <a:pt x="19427" y="12065"/>
                    <a:pt x="19322" y="12068"/>
                    <a:pt x="19293" y="12180"/>
                  </a:cubicBezTo>
                  <a:lnTo>
                    <a:pt x="19250" y="12081"/>
                  </a:lnTo>
                  <a:lnTo>
                    <a:pt x="19318" y="11974"/>
                  </a:lnTo>
                  <a:lnTo>
                    <a:pt x="19420" y="11860"/>
                  </a:lnTo>
                  <a:lnTo>
                    <a:pt x="19356" y="11765"/>
                  </a:lnTo>
                  <a:lnTo>
                    <a:pt x="19275" y="11739"/>
                  </a:lnTo>
                  <a:lnTo>
                    <a:pt x="19258" y="11587"/>
                  </a:lnTo>
                  <a:lnTo>
                    <a:pt x="19322" y="11516"/>
                  </a:lnTo>
                  <a:cubicBezTo>
                    <a:pt x="19294" y="11471"/>
                    <a:pt x="19260" y="11436"/>
                    <a:pt x="19222" y="11412"/>
                  </a:cubicBezTo>
                  <a:cubicBezTo>
                    <a:pt x="19171" y="11381"/>
                    <a:pt x="19115" y="11373"/>
                    <a:pt x="19060" y="11368"/>
                  </a:cubicBezTo>
                  <a:cubicBezTo>
                    <a:pt x="18994" y="11362"/>
                    <a:pt x="18929" y="11359"/>
                    <a:pt x="18863" y="11360"/>
                  </a:cubicBezTo>
                  <a:cubicBezTo>
                    <a:pt x="18836" y="11350"/>
                    <a:pt x="18807" y="11350"/>
                    <a:pt x="18780" y="11360"/>
                  </a:cubicBezTo>
                  <a:cubicBezTo>
                    <a:pt x="18739" y="11375"/>
                    <a:pt x="18704" y="11411"/>
                    <a:pt x="18680" y="11462"/>
                  </a:cubicBezTo>
                  <a:cubicBezTo>
                    <a:pt x="18639" y="11496"/>
                    <a:pt x="18596" y="11522"/>
                    <a:pt x="18552" y="11539"/>
                  </a:cubicBezTo>
                  <a:cubicBezTo>
                    <a:pt x="18511" y="11555"/>
                    <a:pt x="18469" y="11563"/>
                    <a:pt x="18426" y="11564"/>
                  </a:cubicBezTo>
                  <a:lnTo>
                    <a:pt x="18285" y="11661"/>
                  </a:lnTo>
                  <a:lnTo>
                    <a:pt x="18377" y="11830"/>
                  </a:lnTo>
                  <a:lnTo>
                    <a:pt x="18442" y="11952"/>
                  </a:lnTo>
                  <a:lnTo>
                    <a:pt x="18379" y="12037"/>
                  </a:lnTo>
                  <a:cubicBezTo>
                    <a:pt x="18356" y="12023"/>
                    <a:pt x="18329" y="12023"/>
                    <a:pt x="18306" y="12037"/>
                  </a:cubicBezTo>
                  <a:cubicBezTo>
                    <a:pt x="18274" y="12057"/>
                    <a:pt x="18252" y="12102"/>
                    <a:pt x="18249" y="12153"/>
                  </a:cubicBezTo>
                  <a:lnTo>
                    <a:pt x="18050" y="12179"/>
                  </a:lnTo>
                  <a:lnTo>
                    <a:pt x="17941" y="12150"/>
                  </a:lnTo>
                  <a:cubicBezTo>
                    <a:pt x="17924" y="12094"/>
                    <a:pt x="17926" y="12029"/>
                    <a:pt x="17947" y="11977"/>
                  </a:cubicBezTo>
                  <a:cubicBezTo>
                    <a:pt x="17983" y="11885"/>
                    <a:pt x="18060" y="11852"/>
                    <a:pt x="18122" y="11900"/>
                  </a:cubicBezTo>
                  <a:lnTo>
                    <a:pt x="18244" y="11813"/>
                  </a:lnTo>
                  <a:cubicBezTo>
                    <a:pt x="18210" y="11766"/>
                    <a:pt x="18197" y="11693"/>
                    <a:pt x="18212" y="11627"/>
                  </a:cubicBezTo>
                  <a:cubicBezTo>
                    <a:pt x="18228" y="11555"/>
                    <a:pt x="18273" y="11507"/>
                    <a:pt x="18323" y="11506"/>
                  </a:cubicBezTo>
                  <a:lnTo>
                    <a:pt x="18116" y="11423"/>
                  </a:lnTo>
                  <a:lnTo>
                    <a:pt x="18129" y="11314"/>
                  </a:lnTo>
                  <a:lnTo>
                    <a:pt x="18246" y="11206"/>
                  </a:lnTo>
                  <a:lnTo>
                    <a:pt x="18210" y="11069"/>
                  </a:lnTo>
                  <a:cubicBezTo>
                    <a:pt x="18216" y="11029"/>
                    <a:pt x="18228" y="10992"/>
                    <a:pt x="18246" y="10962"/>
                  </a:cubicBezTo>
                  <a:cubicBezTo>
                    <a:pt x="18279" y="10907"/>
                    <a:pt x="18326" y="10878"/>
                    <a:pt x="18375" y="10882"/>
                  </a:cubicBezTo>
                  <a:lnTo>
                    <a:pt x="18482" y="10849"/>
                  </a:lnTo>
                  <a:lnTo>
                    <a:pt x="18537" y="10781"/>
                  </a:lnTo>
                  <a:lnTo>
                    <a:pt x="18634" y="10693"/>
                  </a:lnTo>
                  <a:lnTo>
                    <a:pt x="18723" y="10645"/>
                  </a:lnTo>
                  <a:lnTo>
                    <a:pt x="18753" y="10563"/>
                  </a:lnTo>
                  <a:lnTo>
                    <a:pt x="18717" y="10443"/>
                  </a:lnTo>
                  <a:lnTo>
                    <a:pt x="18746" y="10349"/>
                  </a:lnTo>
                  <a:lnTo>
                    <a:pt x="18676" y="10235"/>
                  </a:lnTo>
                  <a:lnTo>
                    <a:pt x="18702" y="10125"/>
                  </a:lnTo>
                  <a:lnTo>
                    <a:pt x="18806" y="10131"/>
                  </a:lnTo>
                  <a:cubicBezTo>
                    <a:pt x="18856" y="10127"/>
                    <a:pt x="18905" y="10119"/>
                    <a:pt x="18953" y="10105"/>
                  </a:cubicBezTo>
                  <a:cubicBezTo>
                    <a:pt x="19024" y="10086"/>
                    <a:pt x="19092" y="10055"/>
                    <a:pt x="19159" y="10015"/>
                  </a:cubicBezTo>
                  <a:lnTo>
                    <a:pt x="19159" y="9867"/>
                  </a:lnTo>
                  <a:cubicBezTo>
                    <a:pt x="19172" y="9803"/>
                    <a:pt x="19202" y="9750"/>
                    <a:pt x="19242" y="9721"/>
                  </a:cubicBezTo>
                  <a:cubicBezTo>
                    <a:pt x="19283" y="9691"/>
                    <a:pt x="19330" y="9687"/>
                    <a:pt x="19372" y="9711"/>
                  </a:cubicBezTo>
                  <a:lnTo>
                    <a:pt x="19631" y="9326"/>
                  </a:lnTo>
                  <a:lnTo>
                    <a:pt x="19708" y="9160"/>
                  </a:lnTo>
                  <a:lnTo>
                    <a:pt x="19618" y="9124"/>
                  </a:lnTo>
                  <a:lnTo>
                    <a:pt x="19526" y="9156"/>
                  </a:lnTo>
                  <a:lnTo>
                    <a:pt x="19413" y="9128"/>
                  </a:lnTo>
                  <a:cubicBezTo>
                    <a:pt x="19416" y="9066"/>
                    <a:pt x="19436" y="9010"/>
                    <a:pt x="19468" y="8971"/>
                  </a:cubicBezTo>
                  <a:cubicBezTo>
                    <a:pt x="19501" y="8931"/>
                    <a:pt x="19542" y="8913"/>
                    <a:pt x="19584" y="8921"/>
                  </a:cubicBezTo>
                  <a:lnTo>
                    <a:pt x="19648" y="8773"/>
                  </a:lnTo>
                  <a:lnTo>
                    <a:pt x="19820" y="8880"/>
                  </a:lnTo>
                  <a:lnTo>
                    <a:pt x="19901" y="8893"/>
                  </a:lnTo>
                  <a:lnTo>
                    <a:pt x="19988" y="9009"/>
                  </a:lnTo>
                  <a:lnTo>
                    <a:pt x="20134" y="9009"/>
                  </a:lnTo>
                  <a:lnTo>
                    <a:pt x="20271" y="8999"/>
                  </a:lnTo>
                  <a:lnTo>
                    <a:pt x="20335" y="8884"/>
                  </a:lnTo>
                  <a:lnTo>
                    <a:pt x="20410" y="8739"/>
                  </a:lnTo>
                  <a:lnTo>
                    <a:pt x="20504" y="8659"/>
                  </a:lnTo>
                  <a:lnTo>
                    <a:pt x="20587" y="8575"/>
                  </a:lnTo>
                  <a:lnTo>
                    <a:pt x="20535" y="8488"/>
                  </a:lnTo>
                  <a:lnTo>
                    <a:pt x="20433" y="8403"/>
                  </a:lnTo>
                  <a:lnTo>
                    <a:pt x="20488" y="8293"/>
                  </a:lnTo>
                  <a:lnTo>
                    <a:pt x="20533" y="8208"/>
                  </a:lnTo>
                  <a:lnTo>
                    <a:pt x="20520" y="8040"/>
                  </a:lnTo>
                  <a:lnTo>
                    <a:pt x="20585" y="7904"/>
                  </a:lnTo>
                  <a:lnTo>
                    <a:pt x="20617" y="7786"/>
                  </a:lnTo>
                  <a:lnTo>
                    <a:pt x="20634" y="7675"/>
                  </a:lnTo>
                  <a:lnTo>
                    <a:pt x="20572" y="7552"/>
                  </a:lnTo>
                  <a:lnTo>
                    <a:pt x="20565" y="7395"/>
                  </a:lnTo>
                  <a:lnTo>
                    <a:pt x="20595" y="7279"/>
                  </a:lnTo>
                  <a:lnTo>
                    <a:pt x="20657" y="7153"/>
                  </a:lnTo>
                  <a:lnTo>
                    <a:pt x="20696" y="7024"/>
                  </a:lnTo>
                  <a:lnTo>
                    <a:pt x="20745" y="6906"/>
                  </a:lnTo>
                  <a:lnTo>
                    <a:pt x="20828" y="6794"/>
                  </a:lnTo>
                  <a:lnTo>
                    <a:pt x="20792" y="6623"/>
                  </a:lnTo>
                  <a:lnTo>
                    <a:pt x="20824" y="6485"/>
                  </a:lnTo>
                  <a:lnTo>
                    <a:pt x="20907" y="6421"/>
                  </a:lnTo>
                  <a:lnTo>
                    <a:pt x="20963" y="6333"/>
                  </a:lnTo>
                  <a:lnTo>
                    <a:pt x="20950" y="6232"/>
                  </a:lnTo>
                  <a:lnTo>
                    <a:pt x="20963" y="6135"/>
                  </a:lnTo>
                  <a:cubicBezTo>
                    <a:pt x="20993" y="6093"/>
                    <a:pt x="21025" y="6054"/>
                    <a:pt x="21059" y="6020"/>
                  </a:cubicBezTo>
                  <a:cubicBezTo>
                    <a:pt x="21097" y="5981"/>
                    <a:pt x="21138" y="5947"/>
                    <a:pt x="21181" y="5919"/>
                  </a:cubicBezTo>
                  <a:lnTo>
                    <a:pt x="21251" y="5738"/>
                  </a:lnTo>
                  <a:lnTo>
                    <a:pt x="21304" y="5650"/>
                  </a:lnTo>
                  <a:cubicBezTo>
                    <a:pt x="21335" y="5655"/>
                    <a:pt x="21365" y="5655"/>
                    <a:pt x="21396" y="5652"/>
                  </a:cubicBezTo>
                  <a:cubicBezTo>
                    <a:pt x="21422" y="5649"/>
                    <a:pt x="21447" y="5644"/>
                    <a:pt x="21473" y="5636"/>
                  </a:cubicBezTo>
                  <a:lnTo>
                    <a:pt x="21494" y="5450"/>
                  </a:lnTo>
                  <a:lnTo>
                    <a:pt x="21551" y="5347"/>
                  </a:lnTo>
                  <a:lnTo>
                    <a:pt x="21600" y="5230"/>
                  </a:lnTo>
                  <a:lnTo>
                    <a:pt x="21568" y="5145"/>
                  </a:lnTo>
                  <a:lnTo>
                    <a:pt x="21493" y="5145"/>
                  </a:lnTo>
                  <a:lnTo>
                    <a:pt x="21374" y="5105"/>
                  </a:lnTo>
                  <a:lnTo>
                    <a:pt x="21096" y="5008"/>
                  </a:lnTo>
                  <a:lnTo>
                    <a:pt x="20891" y="5017"/>
                  </a:lnTo>
                  <a:lnTo>
                    <a:pt x="20772" y="4982"/>
                  </a:lnTo>
                  <a:lnTo>
                    <a:pt x="20536" y="4972"/>
                  </a:lnTo>
                  <a:lnTo>
                    <a:pt x="20441" y="4848"/>
                  </a:lnTo>
                  <a:lnTo>
                    <a:pt x="20383" y="4686"/>
                  </a:lnTo>
                  <a:lnTo>
                    <a:pt x="20180" y="4692"/>
                  </a:lnTo>
                  <a:lnTo>
                    <a:pt x="20090" y="4809"/>
                  </a:lnTo>
                  <a:lnTo>
                    <a:pt x="19941" y="4809"/>
                  </a:lnTo>
                  <a:lnTo>
                    <a:pt x="19820" y="4742"/>
                  </a:lnTo>
                  <a:lnTo>
                    <a:pt x="19771" y="4770"/>
                  </a:lnTo>
                  <a:lnTo>
                    <a:pt x="19701" y="4790"/>
                  </a:lnTo>
                  <a:lnTo>
                    <a:pt x="19633" y="4654"/>
                  </a:lnTo>
                  <a:lnTo>
                    <a:pt x="19552" y="4584"/>
                  </a:lnTo>
                  <a:lnTo>
                    <a:pt x="19283" y="4595"/>
                  </a:lnTo>
                  <a:lnTo>
                    <a:pt x="19283" y="4741"/>
                  </a:lnTo>
                  <a:cubicBezTo>
                    <a:pt x="19252" y="4763"/>
                    <a:pt x="19217" y="4761"/>
                    <a:pt x="19187" y="4738"/>
                  </a:cubicBezTo>
                  <a:cubicBezTo>
                    <a:pt x="19145" y="4705"/>
                    <a:pt x="19122" y="4635"/>
                    <a:pt x="19129" y="4565"/>
                  </a:cubicBezTo>
                  <a:lnTo>
                    <a:pt x="19040" y="4394"/>
                  </a:lnTo>
                  <a:lnTo>
                    <a:pt x="18946" y="4277"/>
                  </a:lnTo>
                  <a:lnTo>
                    <a:pt x="18908" y="4182"/>
                  </a:lnTo>
                  <a:lnTo>
                    <a:pt x="18814" y="4077"/>
                  </a:lnTo>
                  <a:lnTo>
                    <a:pt x="18707" y="3996"/>
                  </a:lnTo>
                  <a:lnTo>
                    <a:pt x="18585" y="3968"/>
                  </a:lnTo>
                  <a:lnTo>
                    <a:pt x="18410" y="3854"/>
                  </a:lnTo>
                  <a:lnTo>
                    <a:pt x="18327" y="3873"/>
                  </a:lnTo>
                  <a:lnTo>
                    <a:pt x="18216" y="3934"/>
                  </a:lnTo>
                  <a:lnTo>
                    <a:pt x="18139" y="3963"/>
                  </a:lnTo>
                  <a:lnTo>
                    <a:pt x="17963" y="3992"/>
                  </a:lnTo>
                  <a:cubicBezTo>
                    <a:pt x="17945" y="3951"/>
                    <a:pt x="17923" y="3916"/>
                    <a:pt x="17897" y="3886"/>
                  </a:cubicBezTo>
                  <a:cubicBezTo>
                    <a:pt x="17846" y="3826"/>
                    <a:pt x="17783" y="3793"/>
                    <a:pt x="17718" y="3790"/>
                  </a:cubicBezTo>
                  <a:lnTo>
                    <a:pt x="17590" y="3723"/>
                  </a:lnTo>
                  <a:lnTo>
                    <a:pt x="17340" y="3790"/>
                  </a:lnTo>
                  <a:lnTo>
                    <a:pt x="17233" y="3819"/>
                  </a:lnTo>
                  <a:lnTo>
                    <a:pt x="17144" y="3867"/>
                  </a:lnTo>
                  <a:lnTo>
                    <a:pt x="17027" y="3751"/>
                  </a:lnTo>
                  <a:lnTo>
                    <a:pt x="16937" y="3587"/>
                  </a:lnTo>
                  <a:lnTo>
                    <a:pt x="16873" y="3510"/>
                  </a:lnTo>
                  <a:lnTo>
                    <a:pt x="16772" y="3492"/>
                  </a:lnTo>
                  <a:lnTo>
                    <a:pt x="16594" y="3360"/>
                  </a:lnTo>
                  <a:lnTo>
                    <a:pt x="16530" y="3277"/>
                  </a:lnTo>
                  <a:lnTo>
                    <a:pt x="16364" y="3176"/>
                  </a:lnTo>
                  <a:cubicBezTo>
                    <a:pt x="16309" y="3205"/>
                    <a:pt x="16250" y="3205"/>
                    <a:pt x="16196" y="3178"/>
                  </a:cubicBezTo>
                  <a:cubicBezTo>
                    <a:pt x="16170" y="3165"/>
                    <a:pt x="16147" y="3147"/>
                    <a:pt x="16125" y="3123"/>
                  </a:cubicBezTo>
                  <a:lnTo>
                    <a:pt x="16113" y="2959"/>
                  </a:lnTo>
                  <a:lnTo>
                    <a:pt x="16061" y="2693"/>
                  </a:lnTo>
                  <a:lnTo>
                    <a:pt x="16057" y="2566"/>
                  </a:lnTo>
                  <a:cubicBezTo>
                    <a:pt x="16058" y="2530"/>
                    <a:pt x="16061" y="2495"/>
                    <a:pt x="16064" y="2459"/>
                  </a:cubicBezTo>
                  <a:cubicBezTo>
                    <a:pt x="16069" y="2395"/>
                    <a:pt x="16079" y="2332"/>
                    <a:pt x="16091" y="2270"/>
                  </a:cubicBezTo>
                  <a:lnTo>
                    <a:pt x="15970" y="2234"/>
                  </a:lnTo>
                  <a:lnTo>
                    <a:pt x="15902" y="2346"/>
                  </a:lnTo>
                  <a:lnTo>
                    <a:pt x="15812" y="2520"/>
                  </a:lnTo>
                  <a:lnTo>
                    <a:pt x="15812" y="2673"/>
                  </a:lnTo>
                  <a:lnTo>
                    <a:pt x="15735" y="2682"/>
                  </a:lnTo>
                  <a:lnTo>
                    <a:pt x="15627" y="2721"/>
                  </a:lnTo>
                  <a:lnTo>
                    <a:pt x="15539" y="2775"/>
                  </a:lnTo>
                  <a:lnTo>
                    <a:pt x="15469" y="2830"/>
                  </a:lnTo>
                  <a:lnTo>
                    <a:pt x="15373" y="2811"/>
                  </a:lnTo>
                  <a:lnTo>
                    <a:pt x="15286" y="2792"/>
                  </a:lnTo>
                  <a:lnTo>
                    <a:pt x="15196" y="2772"/>
                  </a:lnTo>
                  <a:lnTo>
                    <a:pt x="15072" y="2756"/>
                  </a:lnTo>
                  <a:lnTo>
                    <a:pt x="15015" y="2775"/>
                  </a:lnTo>
                  <a:lnTo>
                    <a:pt x="14964" y="2679"/>
                  </a:lnTo>
                  <a:lnTo>
                    <a:pt x="14970" y="2564"/>
                  </a:lnTo>
                  <a:lnTo>
                    <a:pt x="15072" y="2506"/>
                  </a:lnTo>
                  <a:lnTo>
                    <a:pt x="15019" y="2376"/>
                  </a:lnTo>
                  <a:lnTo>
                    <a:pt x="14981" y="2321"/>
                  </a:lnTo>
                  <a:lnTo>
                    <a:pt x="14981" y="2094"/>
                  </a:lnTo>
                  <a:lnTo>
                    <a:pt x="15060" y="1987"/>
                  </a:lnTo>
                  <a:lnTo>
                    <a:pt x="14944" y="1940"/>
                  </a:lnTo>
                  <a:lnTo>
                    <a:pt x="14823" y="1922"/>
                  </a:lnTo>
                  <a:lnTo>
                    <a:pt x="14701" y="1830"/>
                  </a:lnTo>
                  <a:lnTo>
                    <a:pt x="14620" y="1793"/>
                  </a:lnTo>
                  <a:lnTo>
                    <a:pt x="14571" y="1865"/>
                  </a:lnTo>
                  <a:lnTo>
                    <a:pt x="14507" y="1840"/>
                  </a:lnTo>
                  <a:lnTo>
                    <a:pt x="14420" y="1802"/>
                  </a:lnTo>
                  <a:lnTo>
                    <a:pt x="14344" y="1802"/>
                  </a:lnTo>
                  <a:lnTo>
                    <a:pt x="14268" y="1926"/>
                  </a:lnTo>
                  <a:lnTo>
                    <a:pt x="14189" y="1894"/>
                  </a:lnTo>
                  <a:lnTo>
                    <a:pt x="14126" y="1598"/>
                  </a:lnTo>
                  <a:lnTo>
                    <a:pt x="14076" y="1485"/>
                  </a:lnTo>
                  <a:cubicBezTo>
                    <a:pt x="14046" y="1460"/>
                    <a:pt x="14015" y="1438"/>
                    <a:pt x="13983" y="1420"/>
                  </a:cubicBezTo>
                  <a:cubicBezTo>
                    <a:pt x="13893" y="1369"/>
                    <a:pt x="13798" y="1344"/>
                    <a:pt x="13703" y="1346"/>
                  </a:cubicBezTo>
                  <a:lnTo>
                    <a:pt x="13656" y="1366"/>
                  </a:lnTo>
                  <a:lnTo>
                    <a:pt x="13485" y="1318"/>
                  </a:lnTo>
                  <a:lnTo>
                    <a:pt x="13401" y="1083"/>
                  </a:lnTo>
                  <a:lnTo>
                    <a:pt x="13312" y="838"/>
                  </a:lnTo>
                  <a:lnTo>
                    <a:pt x="13151" y="741"/>
                  </a:lnTo>
                  <a:lnTo>
                    <a:pt x="12985" y="858"/>
                  </a:lnTo>
                  <a:lnTo>
                    <a:pt x="12937" y="921"/>
                  </a:lnTo>
                  <a:lnTo>
                    <a:pt x="12726" y="902"/>
                  </a:lnTo>
                  <a:lnTo>
                    <a:pt x="12688" y="816"/>
                  </a:lnTo>
                  <a:lnTo>
                    <a:pt x="12656" y="684"/>
                  </a:lnTo>
                  <a:lnTo>
                    <a:pt x="12547" y="679"/>
                  </a:lnTo>
                  <a:lnTo>
                    <a:pt x="12438" y="646"/>
                  </a:lnTo>
                  <a:lnTo>
                    <a:pt x="12438" y="532"/>
                  </a:lnTo>
                  <a:lnTo>
                    <a:pt x="12475" y="401"/>
                  </a:lnTo>
                  <a:lnTo>
                    <a:pt x="12443" y="292"/>
                  </a:lnTo>
                  <a:lnTo>
                    <a:pt x="12334" y="148"/>
                  </a:lnTo>
                  <a:lnTo>
                    <a:pt x="12334" y="0"/>
                  </a:lnTo>
                  <a:lnTo>
                    <a:pt x="12200" y="41"/>
                  </a:lnTo>
                  <a:lnTo>
                    <a:pt x="11841" y="71"/>
                  </a:lnTo>
                  <a:lnTo>
                    <a:pt x="11713" y="126"/>
                  </a:lnTo>
                  <a:lnTo>
                    <a:pt x="11540" y="155"/>
                  </a:lnTo>
                  <a:lnTo>
                    <a:pt x="11317" y="174"/>
                  </a:lnTo>
                  <a:lnTo>
                    <a:pt x="11193" y="251"/>
                  </a:lnTo>
                  <a:lnTo>
                    <a:pt x="10954" y="385"/>
                  </a:lnTo>
                  <a:lnTo>
                    <a:pt x="10880" y="449"/>
                  </a:lnTo>
                  <a:lnTo>
                    <a:pt x="10759" y="506"/>
                  </a:lnTo>
                  <a:lnTo>
                    <a:pt x="10778" y="730"/>
                  </a:lnTo>
                  <a:lnTo>
                    <a:pt x="10749" y="865"/>
                  </a:lnTo>
                  <a:lnTo>
                    <a:pt x="10706" y="923"/>
                  </a:lnTo>
                  <a:lnTo>
                    <a:pt x="10727" y="1082"/>
                  </a:lnTo>
                  <a:lnTo>
                    <a:pt x="10744" y="1255"/>
                  </a:lnTo>
                  <a:lnTo>
                    <a:pt x="10751" y="1358"/>
                  </a:lnTo>
                  <a:lnTo>
                    <a:pt x="10738" y="1509"/>
                  </a:lnTo>
                  <a:lnTo>
                    <a:pt x="10727" y="1634"/>
                  </a:lnTo>
                  <a:lnTo>
                    <a:pt x="10695" y="1778"/>
                  </a:lnTo>
                  <a:lnTo>
                    <a:pt x="10631" y="1913"/>
                  </a:lnTo>
                  <a:lnTo>
                    <a:pt x="10673" y="2037"/>
                  </a:lnTo>
                  <a:lnTo>
                    <a:pt x="10842" y="2075"/>
                  </a:lnTo>
                  <a:lnTo>
                    <a:pt x="10919" y="2232"/>
                  </a:lnTo>
                  <a:lnTo>
                    <a:pt x="10838" y="2207"/>
                  </a:lnTo>
                  <a:lnTo>
                    <a:pt x="10753" y="2181"/>
                  </a:lnTo>
                  <a:lnTo>
                    <a:pt x="10633" y="2181"/>
                  </a:lnTo>
                  <a:lnTo>
                    <a:pt x="10561" y="2276"/>
                  </a:lnTo>
                  <a:lnTo>
                    <a:pt x="10497" y="2405"/>
                  </a:lnTo>
                  <a:lnTo>
                    <a:pt x="10390" y="2501"/>
                  </a:lnTo>
                  <a:lnTo>
                    <a:pt x="10224" y="2626"/>
                  </a:lnTo>
                  <a:lnTo>
                    <a:pt x="10060" y="2764"/>
                  </a:lnTo>
                  <a:lnTo>
                    <a:pt x="9863" y="2876"/>
                  </a:lnTo>
                  <a:lnTo>
                    <a:pt x="9757" y="2876"/>
                  </a:lnTo>
                  <a:lnTo>
                    <a:pt x="9425" y="2944"/>
                  </a:lnTo>
                  <a:lnTo>
                    <a:pt x="9124" y="2995"/>
                  </a:lnTo>
                  <a:lnTo>
                    <a:pt x="8881" y="3216"/>
                  </a:lnTo>
                  <a:lnTo>
                    <a:pt x="8651" y="3264"/>
                  </a:lnTo>
                  <a:lnTo>
                    <a:pt x="8491" y="3351"/>
                  </a:lnTo>
                  <a:lnTo>
                    <a:pt x="8393" y="3453"/>
                  </a:lnTo>
                  <a:cubicBezTo>
                    <a:pt x="8404" y="3512"/>
                    <a:pt x="8402" y="3575"/>
                    <a:pt x="8387" y="3633"/>
                  </a:cubicBezTo>
                  <a:cubicBezTo>
                    <a:pt x="8364" y="3722"/>
                    <a:pt x="8314" y="3790"/>
                    <a:pt x="8252" y="3815"/>
                  </a:cubicBezTo>
                  <a:lnTo>
                    <a:pt x="8276" y="3950"/>
                  </a:lnTo>
                  <a:lnTo>
                    <a:pt x="8453" y="4068"/>
                  </a:lnTo>
                  <a:lnTo>
                    <a:pt x="8599" y="4078"/>
                  </a:lnTo>
                  <a:lnTo>
                    <a:pt x="8377" y="4209"/>
                  </a:lnTo>
                  <a:lnTo>
                    <a:pt x="8242" y="4235"/>
                  </a:lnTo>
                  <a:lnTo>
                    <a:pt x="8095" y="4369"/>
                  </a:lnTo>
                  <a:lnTo>
                    <a:pt x="7973" y="4446"/>
                  </a:lnTo>
                  <a:lnTo>
                    <a:pt x="7903" y="4446"/>
                  </a:lnTo>
                  <a:lnTo>
                    <a:pt x="7681" y="4455"/>
                  </a:lnTo>
                  <a:cubicBezTo>
                    <a:pt x="7644" y="4451"/>
                    <a:pt x="7608" y="4441"/>
                    <a:pt x="7572" y="4427"/>
                  </a:cubicBezTo>
                  <a:cubicBezTo>
                    <a:pt x="7519" y="4405"/>
                    <a:pt x="7468" y="4372"/>
                    <a:pt x="7420" y="4330"/>
                  </a:cubicBezTo>
                  <a:lnTo>
                    <a:pt x="7352" y="4321"/>
                  </a:lnTo>
                  <a:lnTo>
                    <a:pt x="7194" y="4292"/>
                  </a:lnTo>
                  <a:lnTo>
                    <a:pt x="6784" y="4292"/>
                  </a:lnTo>
                  <a:lnTo>
                    <a:pt x="6690" y="4234"/>
                  </a:lnTo>
                  <a:lnTo>
                    <a:pt x="6633" y="4147"/>
                  </a:lnTo>
                  <a:lnTo>
                    <a:pt x="6444" y="4176"/>
                  </a:lnTo>
                  <a:lnTo>
                    <a:pt x="6329" y="4244"/>
                  </a:lnTo>
                  <a:lnTo>
                    <a:pt x="6182" y="4260"/>
                  </a:lnTo>
                  <a:lnTo>
                    <a:pt x="6220" y="4110"/>
                  </a:lnTo>
                  <a:lnTo>
                    <a:pt x="6162" y="3998"/>
                  </a:lnTo>
                  <a:lnTo>
                    <a:pt x="6100" y="3902"/>
                  </a:lnTo>
                  <a:lnTo>
                    <a:pt x="5985" y="3749"/>
                  </a:lnTo>
                  <a:lnTo>
                    <a:pt x="6108" y="3685"/>
                  </a:lnTo>
                  <a:lnTo>
                    <a:pt x="6159" y="3502"/>
                  </a:lnTo>
                  <a:lnTo>
                    <a:pt x="6097" y="3429"/>
                  </a:lnTo>
                  <a:lnTo>
                    <a:pt x="6010" y="3368"/>
                  </a:lnTo>
                  <a:lnTo>
                    <a:pt x="5857" y="3416"/>
                  </a:lnTo>
                  <a:lnTo>
                    <a:pt x="5733" y="3416"/>
                  </a:lnTo>
                  <a:lnTo>
                    <a:pt x="5623" y="3522"/>
                  </a:lnTo>
                  <a:lnTo>
                    <a:pt x="5534" y="3493"/>
                  </a:lnTo>
                  <a:lnTo>
                    <a:pt x="5380" y="3464"/>
                  </a:lnTo>
                  <a:lnTo>
                    <a:pt x="5304" y="3420"/>
                  </a:lnTo>
                  <a:lnTo>
                    <a:pt x="5178" y="3391"/>
                  </a:lnTo>
                  <a:lnTo>
                    <a:pt x="5028" y="3353"/>
                  </a:lnTo>
                  <a:lnTo>
                    <a:pt x="4961" y="3353"/>
                  </a:lnTo>
                  <a:lnTo>
                    <a:pt x="5139" y="3541"/>
                  </a:lnTo>
                  <a:lnTo>
                    <a:pt x="5145" y="3752"/>
                  </a:lnTo>
                  <a:lnTo>
                    <a:pt x="5030" y="3838"/>
                  </a:lnTo>
                  <a:lnTo>
                    <a:pt x="5145" y="4040"/>
                  </a:lnTo>
                  <a:lnTo>
                    <a:pt x="5177" y="4162"/>
                  </a:lnTo>
                  <a:lnTo>
                    <a:pt x="5273" y="4271"/>
                  </a:lnTo>
                  <a:lnTo>
                    <a:pt x="5357" y="4351"/>
                  </a:lnTo>
                  <a:lnTo>
                    <a:pt x="5476" y="4566"/>
                  </a:lnTo>
                  <a:lnTo>
                    <a:pt x="5500" y="4807"/>
                  </a:lnTo>
                  <a:cubicBezTo>
                    <a:pt x="5510" y="4858"/>
                    <a:pt x="5520" y="4909"/>
                    <a:pt x="5532" y="4960"/>
                  </a:cubicBezTo>
                  <a:cubicBezTo>
                    <a:pt x="5553" y="5055"/>
                    <a:pt x="5576" y="5148"/>
                    <a:pt x="5602" y="5240"/>
                  </a:cubicBezTo>
                  <a:lnTo>
                    <a:pt x="5590" y="5496"/>
                  </a:lnTo>
                  <a:lnTo>
                    <a:pt x="5585" y="5616"/>
                  </a:lnTo>
                  <a:lnTo>
                    <a:pt x="5833" y="5837"/>
                  </a:lnTo>
                  <a:lnTo>
                    <a:pt x="5897" y="6009"/>
                  </a:lnTo>
                  <a:lnTo>
                    <a:pt x="5737" y="6003"/>
                  </a:lnTo>
                  <a:lnTo>
                    <a:pt x="5507" y="6051"/>
                  </a:lnTo>
                  <a:lnTo>
                    <a:pt x="5385" y="6099"/>
                  </a:lnTo>
                  <a:lnTo>
                    <a:pt x="5126" y="6089"/>
                  </a:lnTo>
                  <a:lnTo>
                    <a:pt x="5088" y="6002"/>
                  </a:lnTo>
                  <a:lnTo>
                    <a:pt x="5125" y="5891"/>
                  </a:lnTo>
                  <a:lnTo>
                    <a:pt x="4964" y="5881"/>
                  </a:lnTo>
                  <a:lnTo>
                    <a:pt x="4875" y="5939"/>
                  </a:lnTo>
                  <a:lnTo>
                    <a:pt x="4732" y="5997"/>
                  </a:lnTo>
                  <a:lnTo>
                    <a:pt x="4588" y="6026"/>
                  </a:lnTo>
                  <a:lnTo>
                    <a:pt x="4572" y="6160"/>
                  </a:lnTo>
                  <a:lnTo>
                    <a:pt x="4443" y="6112"/>
                  </a:lnTo>
                  <a:lnTo>
                    <a:pt x="4417" y="5971"/>
                  </a:lnTo>
                  <a:lnTo>
                    <a:pt x="4328" y="5946"/>
                  </a:lnTo>
                  <a:lnTo>
                    <a:pt x="4299" y="6082"/>
                  </a:lnTo>
                  <a:lnTo>
                    <a:pt x="4191" y="6044"/>
                  </a:lnTo>
                  <a:lnTo>
                    <a:pt x="4029" y="6076"/>
                  </a:lnTo>
                  <a:lnTo>
                    <a:pt x="3958" y="6188"/>
                  </a:lnTo>
                  <a:cubicBezTo>
                    <a:pt x="3944" y="6235"/>
                    <a:pt x="3921" y="6274"/>
                    <a:pt x="3891" y="6300"/>
                  </a:cubicBezTo>
                  <a:cubicBezTo>
                    <a:pt x="3856" y="6331"/>
                    <a:pt x="3814" y="6341"/>
                    <a:pt x="3774" y="6328"/>
                  </a:cubicBezTo>
                  <a:cubicBezTo>
                    <a:pt x="3736" y="6344"/>
                    <a:pt x="3695" y="6333"/>
                    <a:pt x="3662" y="6300"/>
                  </a:cubicBezTo>
                  <a:cubicBezTo>
                    <a:pt x="3640" y="6277"/>
                    <a:pt x="3622" y="6244"/>
                    <a:pt x="3613" y="6207"/>
                  </a:cubicBezTo>
                  <a:lnTo>
                    <a:pt x="3547" y="6188"/>
                  </a:lnTo>
                  <a:lnTo>
                    <a:pt x="3536" y="6018"/>
                  </a:lnTo>
                  <a:lnTo>
                    <a:pt x="3392" y="5855"/>
                  </a:lnTo>
                  <a:lnTo>
                    <a:pt x="3351" y="5798"/>
                  </a:lnTo>
                  <a:lnTo>
                    <a:pt x="3313" y="5667"/>
                  </a:lnTo>
                  <a:cubicBezTo>
                    <a:pt x="3285" y="5675"/>
                    <a:pt x="3255" y="5665"/>
                    <a:pt x="3232" y="5638"/>
                  </a:cubicBezTo>
                  <a:cubicBezTo>
                    <a:pt x="3161" y="5555"/>
                    <a:pt x="3176" y="5387"/>
                    <a:pt x="3260" y="5336"/>
                  </a:cubicBezTo>
                  <a:lnTo>
                    <a:pt x="3111" y="5524"/>
                  </a:lnTo>
                  <a:lnTo>
                    <a:pt x="3064" y="5441"/>
                  </a:lnTo>
                  <a:lnTo>
                    <a:pt x="2930" y="5421"/>
                  </a:lnTo>
                  <a:lnTo>
                    <a:pt x="2877" y="5514"/>
                  </a:lnTo>
                  <a:lnTo>
                    <a:pt x="2800" y="5456"/>
                  </a:lnTo>
                  <a:lnTo>
                    <a:pt x="2741" y="5495"/>
                  </a:lnTo>
                  <a:lnTo>
                    <a:pt x="2631" y="5578"/>
                  </a:lnTo>
                  <a:cubicBezTo>
                    <a:pt x="2590" y="5537"/>
                    <a:pt x="2544" y="5511"/>
                    <a:pt x="2495" y="5502"/>
                  </a:cubicBezTo>
                  <a:cubicBezTo>
                    <a:pt x="2426" y="5488"/>
                    <a:pt x="2356" y="5508"/>
                    <a:pt x="2295" y="5559"/>
                  </a:cubicBezTo>
                  <a:lnTo>
                    <a:pt x="2194" y="5655"/>
                  </a:lnTo>
                  <a:lnTo>
                    <a:pt x="2352" y="5728"/>
                  </a:lnTo>
                  <a:lnTo>
                    <a:pt x="2267" y="5840"/>
                  </a:lnTo>
                  <a:lnTo>
                    <a:pt x="2211" y="5950"/>
                  </a:lnTo>
                  <a:lnTo>
                    <a:pt x="2058" y="5777"/>
                  </a:lnTo>
                  <a:lnTo>
                    <a:pt x="1940" y="5873"/>
                  </a:lnTo>
                  <a:lnTo>
                    <a:pt x="1792" y="5854"/>
                  </a:lnTo>
                  <a:lnTo>
                    <a:pt x="1546" y="5764"/>
                  </a:lnTo>
                  <a:lnTo>
                    <a:pt x="1511" y="5853"/>
                  </a:lnTo>
                  <a:lnTo>
                    <a:pt x="1365" y="5829"/>
                  </a:lnTo>
                  <a:lnTo>
                    <a:pt x="1247" y="5893"/>
                  </a:lnTo>
                  <a:lnTo>
                    <a:pt x="1216" y="5983"/>
                  </a:lnTo>
                  <a:lnTo>
                    <a:pt x="1107" y="5934"/>
                  </a:lnTo>
                  <a:cubicBezTo>
                    <a:pt x="1086" y="5922"/>
                    <a:pt x="1065" y="5916"/>
                    <a:pt x="1043" y="5915"/>
                  </a:cubicBezTo>
                  <a:cubicBezTo>
                    <a:pt x="990" y="5913"/>
                    <a:pt x="938" y="5944"/>
                    <a:pt x="900" y="6002"/>
                  </a:cubicBezTo>
                  <a:lnTo>
                    <a:pt x="809" y="6037"/>
                  </a:lnTo>
                  <a:lnTo>
                    <a:pt x="719" y="6018"/>
                  </a:lnTo>
                  <a:lnTo>
                    <a:pt x="596" y="6018"/>
                  </a:lnTo>
                  <a:lnTo>
                    <a:pt x="585" y="6132"/>
                  </a:lnTo>
                  <a:lnTo>
                    <a:pt x="469" y="6181"/>
                  </a:lnTo>
                  <a:lnTo>
                    <a:pt x="373" y="6218"/>
                  </a:lnTo>
                  <a:lnTo>
                    <a:pt x="289" y="6333"/>
                  </a:lnTo>
                  <a:lnTo>
                    <a:pt x="228" y="6512"/>
                  </a:lnTo>
                  <a:lnTo>
                    <a:pt x="271" y="6683"/>
                  </a:lnTo>
                  <a:cubicBezTo>
                    <a:pt x="261" y="6680"/>
                    <a:pt x="250" y="6677"/>
                    <a:pt x="240" y="6674"/>
                  </a:cubicBezTo>
                  <a:cubicBezTo>
                    <a:pt x="229" y="6670"/>
                    <a:pt x="219" y="6667"/>
                    <a:pt x="208" y="6664"/>
                  </a:cubicBezTo>
                  <a:cubicBezTo>
                    <a:pt x="187" y="6658"/>
                    <a:pt x="166" y="6651"/>
                    <a:pt x="145" y="6645"/>
                  </a:cubicBezTo>
                  <a:lnTo>
                    <a:pt x="0" y="6607"/>
                  </a:lnTo>
                  <a:lnTo>
                    <a:pt x="98" y="6764"/>
                  </a:lnTo>
                  <a:lnTo>
                    <a:pt x="364" y="6755"/>
                  </a:lnTo>
                  <a:lnTo>
                    <a:pt x="527" y="6757"/>
                  </a:lnTo>
                  <a:lnTo>
                    <a:pt x="661" y="6783"/>
                  </a:lnTo>
                  <a:lnTo>
                    <a:pt x="783" y="6735"/>
                  </a:lnTo>
                  <a:lnTo>
                    <a:pt x="885" y="6639"/>
                  </a:lnTo>
                  <a:cubicBezTo>
                    <a:pt x="921" y="6643"/>
                    <a:pt x="956" y="6652"/>
                    <a:pt x="990" y="6667"/>
                  </a:cubicBezTo>
                  <a:cubicBezTo>
                    <a:pt x="1058" y="6696"/>
                    <a:pt x="1121" y="6745"/>
                    <a:pt x="1176" y="6811"/>
                  </a:cubicBezTo>
                  <a:lnTo>
                    <a:pt x="1071" y="6871"/>
                  </a:lnTo>
                  <a:cubicBezTo>
                    <a:pt x="1019" y="6864"/>
                    <a:pt x="966" y="6864"/>
                    <a:pt x="914" y="6871"/>
                  </a:cubicBezTo>
                  <a:cubicBezTo>
                    <a:pt x="873" y="6877"/>
                    <a:pt x="834" y="6887"/>
                    <a:pt x="794" y="6900"/>
                  </a:cubicBezTo>
                  <a:lnTo>
                    <a:pt x="669" y="6910"/>
                  </a:lnTo>
                  <a:cubicBezTo>
                    <a:pt x="638" y="6913"/>
                    <a:pt x="610" y="6942"/>
                    <a:pt x="599" y="6986"/>
                  </a:cubicBezTo>
                  <a:cubicBezTo>
                    <a:pt x="571" y="7090"/>
                    <a:pt x="633" y="7198"/>
                    <a:pt x="706" y="7174"/>
                  </a:cubicBezTo>
                  <a:cubicBezTo>
                    <a:pt x="732" y="7096"/>
                    <a:pt x="780" y="7038"/>
                    <a:pt x="836" y="7013"/>
                  </a:cubicBezTo>
                  <a:cubicBezTo>
                    <a:pt x="910" y="6981"/>
                    <a:pt x="990" y="7011"/>
                    <a:pt x="1045" y="7090"/>
                  </a:cubicBezTo>
                  <a:lnTo>
                    <a:pt x="1218" y="7225"/>
                  </a:lnTo>
                  <a:lnTo>
                    <a:pt x="1045" y="7355"/>
                  </a:lnTo>
                  <a:cubicBezTo>
                    <a:pt x="982" y="7355"/>
                    <a:pt x="919" y="7355"/>
                    <a:pt x="855" y="7355"/>
                  </a:cubicBezTo>
                  <a:cubicBezTo>
                    <a:pt x="792" y="7355"/>
                    <a:pt x="728" y="7355"/>
                    <a:pt x="665" y="7355"/>
                  </a:cubicBezTo>
                  <a:cubicBezTo>
                    <a:pt x="629" y="7348"/>
                    <a:pt x="592" y="7348"/>
                    <a:pt x="556" y="7355"/>
                  </a:cubicBezTo>
                  <a:cubicBezTo>
                    <a:pt x="502" y="7365"/>
                    <a:pt x="450" y="7390"/>
                    <a:pt x="402" y="7429"/>
                  </a:cubicBezTo>
                  <a:lnTo>
                    <a:pt x="483" y="7560"/>
                  </a:lnTo>
                  <a:lnTo>
                    <a:pt x="825" y="7702"/>
                  </a:lnTo>
                  <a:lnTo>
                    <a:pt x="942" y="7711"/>
                  </a:lnTo>
                  <a:lnTo>
                    <a:pt x="994" y="7846"/>
                  </a:lnTo>
                  <a:lnTo>
                    <a:pt x="987" y="8031"/>
                  </a:lnTo>
                  <a:lnTo>
                    <a:pt x="1175" y="8075"/>
                  </a:lnTo>
                  <a:lnTo>
                    <a:pt x="1288" y="8117"/>
                  </a:lnTo>
                  <a:lnTo>
                    <a:pt x="1326" y="8031"/>
                  </a:lnTo>
                  <a:lnTo>
                    <a:pt x="1474" y="7887"/>
                  </a:lnTo>
                  <a:lnTo>
                    <a:pt x="1538" y="7961"/>
                  </a:lnTo>
                  <a:lnTo>
                    <a:pt x="1651" y="7970"/>
                  </a:lnTo>
                  <a:lnTo>
                    <a:pt x="1734" y="7899"/>
                  </a:lnTo>
                  <a:lnTo>
                    <a:pt x="1770" y="8018"/>
                  </a:lnTo>
                  <a:lnTo>
                    <a:pt x="1879" y="8152"/>
                  </a:lnTo>
                  <a:lnTo>
                    <a:pt x="2019" y="8056"/>
                  </a:lnTo>
                  <a:lnTo>
                    <a:pt x="2146" y="8133"/>
                  </a:lnTo>
                  <a:lnTo>
                    <a:pt x="2375" y="8159"/>
                  </a:lnTo>
                  <a:lnTo>
                    <a:pt x="2434" y="8248"/>
                  </a:lnTo>
                  <a:lnTo>
                    <a:pt x="2526" y="8373"/>
                  </a:lnTo>
                  <a:lnTo>
                    <a:pt x="2627" y="8316"/>
                  </a:lnTo>
                  <a:lnTo>
                    <a:pt x="2776" y="8337"/>
                  </a:lnTo>
                  <a:lnTo>
                    <a:pt x="2930" y="8481"/>
                  </a:lnTo>
                  <a:lnTo>
                    <a:pt x="3031" y="8677"/>
                  </a:lnTo>
                  <a:lnTo>
                    <a:pt x="3204" y="8657"/>
                  </a:lnTo>
                  <a:lnTo>
                    <a:pt x="3377" y="8696"/>
                  </a:lnTo>
                  <a:lnTo>
                    <a:pt x="3535" y="8840"/>
                  </a:lnTo>
                  <a:lnTo>
                    <a:pt x="3695" y="8830"/>
                  </a:lnTo>
                  <a:lnTo>
                    <a:pt x="3862" y="8782"/>
                  </a:lnTo>
                  <a:lnTo>
                    <a:pt x="4041" y="8782"/>
                  </a:lnTo>
                  <a:lnTo>
                    <a:pt x="4120" y="8849"/>
                  </a:lnTo>
                  <a:cubicBezTo>
                    <a:pt x="4124" y="8896"/>
                    <a:pt x="4124" y="8943"/>
                    <a:pt x="4120" y="8990"/>
                  </a:cubicBezTo>
                  <a:cubicBezTo>
                    <a:pt x="4117" y="9033"/>
                    <a:pt x="4110" y="9075"/>
                    <a:pt x="4101" y="9115"/>
                  </a:cubicBezTo>
                  <a:lnTo>
                    <a:pt x="4039" y="9135"/>
                  </a:lnTo>
                  <a:lnTo>
                    <a:pt x="4021" y="9289"/>
                  </a:lnTo>
                  <a:lnTo>
                    <a:pt x="4125" y="9448"/>
                  </a:lnTo>
                  <a:lnTo>
                    <a:pt x="4245" y="9390"/>
                  </a:lnTo>
                  <a:lnTo>
                    <a:pt x="4366" y="9380"/>
                  </a:lnTo>
                  <a:lnTo>
                    <a:pt x="4486" y="9486"/>
                  </a:lnTo>
                  <a:lnTo>
                    <a:pt x="4594" y="9409"/>
                  </a:lnTo>
                  <a:lnTo>
                    <a:pt x="4643" y="9659"/>
                  </a:lnTo>
                  <a:lnTo>
                    <a:pt x="4522" y="9687"/>
                  </a:lnTo>
                  <a:lnTo>
                    <a:pt x="4580" y="9802"/>
                  </a:lnTo>
                  <a:lnTo>
                    <a:pt x="4727" y="9828"/>
                  </a:lnTo>
                  <a:lnTo>
                    <a:pt x="4885" y="9894"/>
                  </a:lnTo>
                  <a:lnTo>
                    <a:pt x="4889" y="10007"/>
                  </a:lnTo>
                  <a:cubicBezTo>
                    <a:pt x="4870" y="10020"/>
                    <a:pt x="4852" y="10037"/>
                    <a:pt x="4836" y="10058"/>
                  </a:cubicBezTo>
                  <a:cubicBezTo>
                    <a:pt x="4788" y="10117"/>
                    <a:pt x="4756" y="10200"/>
                    <a:pt x="4744" y="10292"/>
                  </a:cubicBezTo>
                  <a:lnTo>
                    <a:pt x="4662" y="10292"/>
                  </a:lnTo>
                  <a:lnTo>
                    <a:pt x="4587" y="10392"/>
                  </a:lnTo>
                  <a:lnTo>
                    <a:pt x="4638" y="10555"/>
                  </a:lnTo>
                  <a:cubicBezTo>
                    <a:pt x="4670" y="10591"/>
                    <a:pt x="4705" y="10623"/>
                    <a:pt x="4740" y="10651"/>
                  </a:cubicBezTo>
                  <a:cubicBezTo>
                    <a:pt x="4803" y="10699"/>
                    <a:pt x="4870" y="10735"/>
                    <a:pt x="4939" y="10756"/>
                  </a:cubicBezTo>
                  <a:lnTo>
                    <a:pt x="5099" y="10938"/>
                  </a:lnTo>
                  <a:lnTo>
                    <a:pt x="5105" y="11137"/>
                  </a:lnTo>
                  <a:cubicBezTo>
                    <a:pt x="5099" y="11205"/>
                    <a:pt x="5116" y="11274"/>
                    <a:pt x="5150" y="11319"/>
                  </a:cubicBezTo>
                  <a:cubicBezTo>
                    <a:pt x="5188" y="11370"/>
                    <a:pt x="5241" y="11384"/>
                    <a:pt x="5289" y="11358"/>
                  </a:cubicBezTo>
                  <a:lnTo>
                    <a:pt x="5436" y="11422"/>
                  </a:lnTo>
                  <a:cubicBezTo>
                    <a:pt x="5492" y="11451"/>
                    <a:pt x="5550" y="11474"/>
                    <a:pt x="5609" y="11489"/>
                  </a:cubicBezTo>
                  <a:cubicBezTo>
                    <a:pt x="5642" y="11498"/>
                    <a:pt x="5676" y="11504"/>
                    <a:pt x="5711" y="11508"/>
                  </a:cubicBezTo>
                  <a:lnTo>
                    <a:pt x="5743" y="11665"/>
                  </a:lnTo>
                  <a:lnTo>
                    <a:pt x="5928" y="11665"/>
                  </a:lnTo>
                  <a:lnTo>
                    <a:pt x="6069" y="11857"/>
                  </a:lnTo>
                  <a:lnTo>
                    <a:pt x="6214" y="11789"/>
                  </a:lnTo>
                  <a:lnTo>
                    <a:pt x="6304" y="11684"/>
                  </a:lnTo>
                  <a:lnTo>
                    <a:pt x="6333" y="11808"/>
                  </a:lnTo>
                  <a:lnTo>
                    <a:pt x="6188" y="11994"/>
                  </a:lnTo>
                  <a:lnTo>
                    <a:pt x="6105" y="12132"/>
                  </a:lnTo>
                  <a:lnTo>
                    <a:pt x="5843" y="11939"/>
                  </a:lnTo>
                  <a:lnTo>
                    <a:pt x="5702" y="11901"/>
                  </a:lnTo>
                  <a:lnTo>
                    <a:pt x="5613" y="11939"/>
                  </a:lnTo>
                  <a:lnTo>
                    <a:pt x="5706" y="12071"/>
                  </a:lnTo>
                  <a:lnTo>
                    <a:pt x="6008" y="12182"/>
                  </a:lnTo>
                  <a:lnTo>
                    <a:pt x="6262" y="12176"/>
                  </a:lnTo>
                  <a:lnTo>
                    <a:pt x="6358" y="12280"/>
                  </a:lnTo>
                  <a:lnTo>
                    <a:pt x="6461" y="12354"/>
                  </a:lnTo>
                  <a:lnTo>
                    <a:pt x="6461" y="12505"/>
                  </a:lnTo>
                  <a:lnTo>
                    <a:pt x="6362" y="12506"/>
                  </a:lnTo>
                  <a:lnTo>
                    <a:pt x="6382" y="12721"/>
                  </a:lnTo>
                  <a:lnTo>
                    <a:pt x="6256" y="12843"/>
                  </a:lnTo>
                  <a:lnTo>
                    <a:pt x="6143" y="12689"/>
                  </a:lnTo>
                  <a:lnTo>
                    <a:pt x="6098" y="12574"/>
                  </a:lnTo>
                  <a:lnTo>
                    <a:pt x="5958" y="12535"/>
                  </a:lnTo>
                  <a:lnTo>
                    <a:pt x="5920" y="12459"/>
                  </a:lnTo>
                  <a:lnTo>
                    <a:pt x="5761" y="12344"/>
                  </a:lnTo>
                  <a:lnTo>
                    <a:pt x="5830" y="12587"/>
                  </a:lnTo>
                  <a:lnTo>
                    <a:pt x="5983" y="12684"/>
                  </a:lnTo>
                  <a:lnTo>
                    <a:pt x="6072" y="12808"/>
                  </a:lnTo>
                  <a:lnTo>
                    <a:pt x="6123" y="13063"/>
                  </a:lnTo>
                  <a:lnTo>
                    <a:pt x="6123" y="13195"/>
                  </a:lnTo>
                  <a:lnTo>
                    <a:pt x="6149" y="13345"/>
                  </a:lnTo>
                  <a:lnTo>
                    <a:pt x="6264" y="13297"/>
                  </a:lnTo>
                  <a:lnTo>
                    <a:pt x="6334" y="13363"/>
                  </a:lnTo>
                  <a:lnTo>
                    <a:pt x="6441" y="13421"/>
                  </a:lnTo>
                  <a:lnTo>
                    <a:pt x="6781" y="13699"/>
                  </a:lnTo>
                  <a:lnTo>
                    <a:pt x="6864" y="13862"/>
                  </a:lnTo>
                  <a:lnTo>
                    <a:pt x="6935" y="14074"/>
                  </a:lnTo>
                  <a:lnTo>
                    <a:pt x="6960" y="14323"/>
                  </a:lnTo>
                  <a:lnTo>
                    <a:pt x="7035" y="14573"/>
                  </a:lnTo>
                  <a:lnTo>
                    <a:pt x="6897" y="14376"/>
                  </a:lnTo>
                  <a:lnTo>
                    <a:pt x="6852" y="14078"/>
                  </a:lnTo>
                  <a:lnTo>
                    <a:pt x="6759" y="13954"/>
                  </a:lnTo>
                  <a:lnTo>
                    <a:pt x="6541" y="13781"/>
                  </a:lnTo>
                  <a:lnTo>
                    <a:pt x="6445" y="13704"/>
                  </a:lnTo>
                  <a:lnTo>
                    <a:pt x="6366" y="13589"/>
                  </a:lnTo>
                  <a:lnTo>
                    <a:pt x="6249" y="13711"/>
                  </a:lnTo>
                  <a:lnTo>
                    <a:pt x="6204" y="13999"/>
                  </a:lnTo>
                  <a:lnTo>
                    <a:pt x="6204" y="14576"/>
                  </a:lnTo>
                  <a:lnTo>
                    <a:pt x="6185" y="14835"/>
                  </a:lnTo>
                  <a:lnTo>
                    <a:pt x="6172" y="15063"/>
                  </a:lnTo>
                  <a:lnTo>
                    <a:pt x="6146" y="15301"/>
                  </a:lnTo>
                  <a:lnTo>
                    <a:pt x="6146" y="15496"/>
                  </a:lnTo>
                  <a:lnTo>
                    <a:pt x="6127" y="15698"/>
                  </a:lnTo>
                  <a:lnTo>
                    <a:pt x="6114" y="15858"/>
                  </a:lnTo>
                  <a:lnTo>
                    <a:pt x="6248" y="15600"/>
                  </a:lnTo>
                  <a:lnTo>
                    <a:pt x="6422" y="15731"/>
                  </a:lnTo>
                  <a:lnTo>
                    <a:pt x="6201" y="15914"/>
                  </a:lnTo>
                  <a:lnTo>
                    <a:pt x="6116" y="16052"/>
                  </a:lnTo>
                  <a:lnTo>
                    <a:pt x="5937" y="17246"/>
                  </a:lnTo>
                  <a:lnTo>
                    <a:pt x="5792" y="18118"/>
                  </a:lnTo>
                  <a:lnTo>
                    <a:pt x="5751" y="18382"/>
                  </a:lnTo>
                  <a:close/>
                </a:path>
              </a:pathLst>
            </a:custGeom>
            <a:solidFill>
              <a:schemeClr val="accent1"/>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0" name="Shape 4660"/>
            <p:cNvSpPr/>
            <p:nvPr/>
          </p:nvSpPr>
          <p:spPr>
            <a:xfrm>
              <a:off x="1863553" y="2656293"/>
              <a:ext cx="550404" cy="289515"/>
            </a:xfrm>
            <a:custGeom>
              <a:avLst/>
              <a:gdLst/>
              <a:ahLst/>
              <a:cxnLst>
                <a:cxn ang="0">
                  <a:pos x="wd2" y="hd2"/>
                </a:cxn>
                <a:cxn ang="5400000">
                  <a:pos x="wd2" y="hd2"/>
                </a:cxn>
                <a:cxn ang="10800000">
                  <a:pos x="wd2" y="hd2"/>
                </a:cxn>
                <a:cxn ang="16200000">
                  <a:pos x="wd2" y="hd2"/>
                </a:cxn>
              </a:cxnLst>
              <a:rect l="0" t="0" r="r" b="b"/>
              <a:pathLst>
                <a:path w="21600" h="21600" extrusionOk="0">
                  <a:moveTo>
                    <a:pt x="4839" y="1380"/>
                  </a:moveTo>
                  <a:lnTo>
                    <a:pt x="4598" y="1366"/>
                  </a:lnTo>
                  <a:lnTo>
                    <a:pt x="4012" y="1575"/>
                  </a:lnTo>
                  <a:lnTo>
                    <a:pt x="3695" y="1617"/>
                  </a:lnTo>
                  <a:lnTo>
                    <a:pt x="3468" y="1977"/>
                  </a:lnTo>
                  <a:lnTo>
                    <a:pt x="3115" y="2226"/>
                  </a:lnTo>
                  <a:lnTo>
                    <a:pt x="2825" y="2433"/>
                  </a:lnTo>
                  <a:lnTo>
                    <a:pt x="2432" y="2684"/>
                  </a:lnTo>
                  <a:lnTo>
                    <a:pt x="1671" y="3183"/>
                  </a:lnTo>
                  <a:lnTo>
                    <a:pt x="421" y="4128"/>
                  </a:lnTo>
                  <a:lnTo>
                    <a:pt x="0" y="4693"/>
                  </a:lnTo>
                  <a:lnTo>
                    <a:pt x="114" y="5316"/>
                  </a:lnTo>
                  <a:lnTo>
                    <a:pt x="543" y="5982"/>
                  </a:lnTo>
                  <a:lnTo>
                    <a:pt x="395" y="6786"/>
                  </a:lnTo>
                  <a:lnTo>
                    <a:pt x="454" y="7438"/>
                  </a:lnTo>
                  <a:lnTo>
                    <a:pt x="1007" y="7729"/>
                  </a:lnTo>
                  <a:lnTo>
                    <a:pt x="1276" y="7771"/>
                  </a:lnTo>
                  <a:lnTo>
                    <a:pt x="1473" y="8531"/>
                  </a:lnTo>
                  <a:lnTo>
                    <a:pt x="2335" y="8642"/>
                  </a:lnTo>
                  <a:lnTo>
                    <a:pt x="2590" y="8284"/>
                  </a:lnTo>
                  <a:lnTo>
                    <a:pt x="3022" y="7880"/>
                  </a:lnTo>
                  <a:lnTo>
                    <a:pt x="3544" y="8254"/>
                  </a:lnTo>
                  <a:lnTo>
                    <a:pt x="4079" y="10364"/>
                  </a:lnTo>
                  <a:lnTo>
                    <a:pt x="4821" y="10616"/>
                  </a:lnTo>
                  <a:lnTo>
                    <a:pt x="5230" y="10616"/>
                  </a:lnTo>
                  <a:lnTo>
                    <a:pt x="5908" y="10909"/>
                  </a:lnTo>
                  <a:lnTo>
                    <a:pt x="6243" y="11307"/>
                  </a:lnTo>
                  <a:lnTo>
                    <a:pt x="6462" y="12743"/>
                  </a:lnTo>
                  <a:lnTo>
                    <a:pt x="6884" y="13075"/>
                  </a:lnTo>
                  <a:lnTo>
                    <a:pt x="7176" y="12496"/>
                  </a:lnTo>
                  <a:lnTo>
                    <a:pt x="7938" y="12870"/>
                  </a:lnTo>
                  <a:lnTo>
                    <a:pt x="8134" y="12539"/>
                  </a:lnTo>
                  <a:lnTo>
                    <a:pt x="8666" y="12955"/>
                  </a:lnTo>
                  <a:lnTo>
                    <a:pt x="9396" y="13120"/>
                  </a:lnTo>
                  <a:lnTo>
                    <a:pt x="9178" y="13466"/>
                  </a:lnTo>
                  <a:lnTo>
                    <a:pt x="9156" y="14630"/>
                  </a:lnTo>
                  <a:lnTo>
                    <a:pt x="9461" y="15296"/>
                  </a:lnTo>
                  <a:lnTo>
                    <a:pt x="9154" y="15380"/>
                  </a:lnTo>
                  <a:lnTo>
                    <a:pt x="9118" y="16255"/>
                  </a:lnTo>
                  <a:lnTo>
                    <a:pt x="9389" y="16796"/>
                  </a:lnTo>
                  <a:lnTo>
                    <a:pt x="9697" y="16589"/>
                  </a:lnTo>
                  <a:lnTo>
                    <a:pt x="10925" y="16982"/>
                  </a:lnTo>
                  <a:lnTo>
                    <a:pt x="11366" y="16599"/>
                  </a:lnTo>
                  <a:lnTo>
                    <a:pt x="11951" y="16295"/>
                  </a:lnTo>
                  <a:lnTo>
                    <a:pt x="12300" y="16213"/>
                  </a:lnTo>
                  <a:lnTo>
                    <a:pt x="12249" y="15562"/>
                  </a:lnTo>
                  <a:lnTo>
                    <a:pt x="12725" y="14245"/>
                  </a:lnTo>
                  <a:lnTo>
                    <a:pt x="12951" y="14480"/>
                  </a:lnTo>
                  <a:lnTo>
                    <a:pt x="12866" y="15197"/>
                  </a:lnTo>
                  <a:lnTo>
                    <a:pt x="12866" y="16281"/>
                  </a:lnTo>
                  <a:lnTo>
                    <a:pt x="13049" y="17347"/>
                  </a:lnTo>
                  <a:lnTo>
                    <a:pt x="13049" y="18174"/>
                  </a:lnTo>
                  <a:lnTo>
                    <a:pt x="13362" y="18532"/>
                  </a:lnTo>
                  <a:lnTo>
                    <a:pt x="14069" y="18492"/>
                  </a:lnTo>
                  <a:lnTo>
                    <a:pt x="14487" y="18900"/>
                  </a:lnTo>
                  <a:lnTo>
                    <a:pt x="14773" y="19441"/>
                  </a:lnTo>
                  <a:lnTo>
                    <a:pt x="15560" y="19867"/>
                  </a:lnTo>
                  <a:lnTo>
                    <a:pt x="15836" y="20158"/>
                  </a:lnTo>
                  <a:lnTo>
                    <a:pt x="16317" y="21155"/>
                  </a:lnTo>
                  <a:lnTo>
                    <a:pt x="16668" y="21600"/>
                  </a:lnTo>
                  <a:lnTo>
                    <a:pt x="17114" y="21226"/>
                  </a:lnTo>
                  <a:lnTo>
                    <a:pt x="17823" y="20979"/>
                  </a:lnTo>
                  <a:lnTo>
                    <a:pt x="18289" y="21111"/>
                  </a:lnTo>
                  <a:lnTo>
                    <a:pt x="18618" y="20777"/>
                  </a:lnTo>
                  <a:lnTo>
                    <a:pt x="18874" y="19890"/>
                  </a:lnTo>
                  <a:lnTo>
                    <a:pt x="18809" y="19072"/>
                  </a:lnTo>
                  <a:lnTo>
                    <a:pt x="18578" y="18825"/>
                  </a:lnTo>
                  <a:lnTo>
                    <a:pt x="18426" y="18436"/>
                  </a:lnTo>
                  <a:lnTo>
                    <a:pt x="18134" y="18310"/>
                  </a:lnTo>
                  <a:lnTo>
                    <a:pt x="18091" y="17517"/>
                  </a:lnTo>
                  <a:lnTo>
                    <a:pt x="18105" y="16976"/>
                  </a:lnTo>
                  <a:lnTo>
                    <a:pt x="18150" y="16477"/>
                  </a:lnTo>
                  <a:lnTo>
                    <a:pt x="18588" y="16228"/>
                  </a:lnTo>
                  <a:lnTo>
                    <a:pt x="18653" y="15565"/>
                  </a:lnTo>
                  <a:lnTo>
                    <a:pt x="18872" y="14913"/>
                  </a:lnTo>
                  <a:lnTo>
                    <a:pt x="19178" y="14664"/>
                  </a:lnTo>
                  <a:lnTo>
                    <a:pt x="19353" y="14081"/>
                  </a:lnTo>
                  <a:lnTo>
                    <a:pt x="19630" y="14123"/>
                  </a:lnTo>
                  <a:lnTo>
                    <a:pt x="19886" y="14318"/>
                  </a:lnTo>
                  <a:lnTo>
                    <a:pt x="20455" y="14276"/>
                  </a:lnTo>
                  <a:lnTo>
                    <a:pt x="20411" y="13738"/>
                  </a:lnTo>
                  <a:lnTo>
                    <a:pt x="20565" y="13366"/>
                  </a:lnTo>
                  <a:lnTo>
                    <a:pt x="20798" y="13241"/>
                  </a:lnTo>
                  <a:lnTo>
                    <a:pt x="21146" y="13283"/>
                  </a:lnTo>
                  <a:lnTo>
                    <a:pt x="21190" y="12782"/>
                  </a:lnTo>
                  <a:lnTo>
                    <a:pt x="21600" y="12656"/>
                  </a:lnTo>
                  <a:lnTo>
                    <a:pt x="21556" y="12185"/>
                  </a:lnTo>
                  <a:lnTo>
                    <a:pt x="21424" y="11908"/>
                  </a:lnTo>
                  <a:lnTo>
                    <a:pt x="21359" y="11073"/>
                  </a:lnTo>
                  <a:lnTo>
                    <a:pt x="21009" y="10795"/>
                  </a:lnTo>
                  <a:lnTo>
                    <a:pt x="20644" y="10630"/>
                  </a:lnTo>
                  <a:lnTo>
                    <a:pt x="20689" y="9922"/>
                  </a:lnTo>
                  <a:lnTo>
                    <a:pt x="21003" y="9323"/>
                  </a:lnTo>
                  <a:lnTo>
                    <a:pt x="20806" y="9201"/>
                  </a:lnTo>
                  <a:lnTo>
                    <a:pt x="20537" y="9008"/>
                  </a:lnTo>
                  <a:lnTo>
                    <a:pt x="20237" y="8339"/>
                  </a:lnTo>
                  <a:lnTo>
                    <a:pt x="20003" y="7644"/>
                  </a:lnTo>
                  <a:lnTo>
                    <a:pt x="19674" y="7809"/>
                  </a:lnTo>
                  <a:lnTo>
                    <a:pt x="18884" y="7809"/>
                  </a:lnTo>
                  <a:lnTo>
                    <a:pt x="18424" y="7308"/>
                  </a:lnTo>
                  <a:lnTo>
                    <a:pt x="18197" y="7725"/>
                  </a:lnTo>
                  <a:lnTo>
                    <a:pt x="17935" y="7477"/>
                  </a:lnTo>
                  <a:lnTo>
                    <a:pt x="17716" y="6977"/>
                  </a:lnTo>
                  <a:lnTo>
                    <a:pt x="17781" y="6576"/>
                  </a:lnTo>
                  <a:lnTo>
                    <a:pt x="18175" y="6005"/>
                  </a:lnTo>
                  <a:lnTo>
                    <a:pt x="18241" y="5092"/>
                  </a:lnTo>
                  <a:lnTo>
                    <a:pt x="18417" y="4312"/>
                  </a:lnTo>
                  <a:lnTo>
                    <a:pt x="18570" y="3771"/>
                  </a:lnTo>
                  <a:lnTo>
                    <a:pt x="18335" y="3566"/>
                  </a:lnTo>
                  <a:lnTo>
                    <a:pt x="18007" y="3566"/>
                  </a:lnTo>
                  <a:lnTo>
                    <a:pt x="17459" y="3274"/>
                  </a:lnTo>
                  <a:lnTo>
                    <a:pt x="17042" y="2773"/>
                  </a:lnTo>
                  <a:lnTo>
                    <a:pt x="16771" y="2425"/>
                  </a:lnTo>
                  <a:lnTo>
                    <a:pt x="16501" y="2383"/>
                  </a:lnTo>
                  <a:lnTo>
                    <a:pt x="16262" y="2592"/>
                  </a:lnTo>
                  <a:lnTo>
                    <a:pt x="15779" y="2466"/>
                  </a:lnTo>
                  <a:lnTo>
                    <a:pt x="15408" y="2508"/>
                  </a:lnTo>
                  <a:lnTo>
                    <a:pt x="15240" y="2134"/>
                  </a:lnTo>
                  <a:lnTo>
                    <a:pt x="14979" y="2134"/>
                  </a:lnTo>
                  <a:lnTo>
                    <a:pt x="14629" y="2025"/>
                  </a:lnTo>
                  <a:lnTo>
                    <a:pt x="14402" y="1259"/>
                  </a:lnTo>
                  <a:lnTo>
                    <a:pt x="14184" y="1052"/>
                  </a:lnTo>
                  <a:lnTo>
                    <a:pt x="14206" y="175"/>
                  </a:lnTo>
                  <a:lnTo>
                    <a:pt x="14001" y="139"/>
                  </a:lnTo>
                  <a:lnTo>
                    <a:pt x="13884" y="497"/>
                  </a:lnTo>
                  <a:lnTo>
                    <a:pt x="13740" y="788"/>
                  </a:lnTo>
                  <a:lnTo>
                    <a:pt x="13322" y="872"/>
                  </a:lnTo>
                  <a:lnTo>
                    <a:pt x="12869" y="1025"/>
                  </a:lnTo>
                  <a:lnTo>
                    <a:pt x="12985" y="609"/>
                  </a:lnTo>
                  <a:lnTo>
                    <a:pt x="12860" y="236"/>
                  </a:lnTo>
                  <a:lnTo>
                    <a:pt x="12482" y="0"/>
                  </a:lnTo>
                  <a:lnTo>
                    <a:pt x="12285" y="455"/>
                  </a:lnTo>
                  <a:lnTo>
                    <a:pt x="11869" y="712"/>
                  </a:lnTo>
                  <a:lnTo>
                    <a:pt x="11656" y="752"/>
                  </a:lnTo>
                  <a:lnTo>
                    <a:pt x="11358" y="864"/>
                  </a:lnTo>
                  <a:lnTo>
                    <a:pt x="11213" y="490"/>
                  </a:lnTo>
                  <a:lnTo>
                    <a:pt x="10960" y="408"/>
                  </a:lnTo>
                  <a:lnTo>
                    <a:pt x="10391" y="780"/>
                  </a:lnTo>
                  <a:lnTo>
                    <a:pt x="10442" y="1233"/>
                  </a:lnTo>
                  <a:lnTo>
                    <a:pt x="10645" y="1589"/>
                  </a:lnTo>
                  <a:lnTo>
                    <a:pt x="10150" y="1398"/>
                  </a:lnTo>
                  <a:lnTo>
                    <a:pt x="9690" y="1398"/>
                  </a:lnTo>
                  <a:lnTo>
                    <a:pt x="9277" y="2236"/>
                  </a:lnTo>
                  <a:lnTo>
                    <a:pt x="8511" y="2612"/>
                  </a:lnTo>
                  <a:lnTo>
                    <a:pt x="7904" y="2765"/>
                  </a:lnTo>
                  <a:lnTo>
                    <a:pt x="7465" y="3084"/>
                  </a:lnTo>
                  <a:lnTo>
                    <a:pt x="7173" y="3127"/>
                  </a:lnTo>
                  <a:lnTo>
                    <a:pt x="7123" y="2793"/>
                  </a:lnTo>
                  <a:lnTo>
                    <a:pt x="6905" y="2504"/>
                  </a:lnTo>
                  <a:lnTo>
                    <a:pt x="6168" y="2285"/>
                  </a:lnTo>
                  <a:lnTo>
                    <a:pt x="5621" y="2285"/>
                  </a:lnTo>
                  <a:lnTo>
                    <a:pt x="5579" y="2744"/>
                  </a:lnTo>
                  <a:lnTo>
                    <a:pt x="5070" y="2704"/>
                  </a:lnTo>
                  <a:lnTo>
                    <a:pt x="4840" y="2219"/>
                  </a:lnTo>
                  <a:lnTo>
                    <a:pt x="4839" y="138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1" name="Shape 4661"/>
            <p:cNvSpPr/>
            <p:nvPr/>
          </p:nvSpPr>
          <p:spPr>
            <a:xfrm>
              <a:off x="1978990" y="2377387"/>
              <a:ext cx="555452" cy="386511"/>
            </a:xfrm>
            <a:custGeom>
              <a:avLst/>
              <a:gdLst/>
              <a:ahLst/>
              <a:cxnLst>
                <a:cxn ang="0">
                  <a:pos x="wd2" y="hd2"/>
                </a:cxn>
                <a:cxn ang="5400000">
                  <a:pos x="wd2" y="hd2"/>
                </a:cxn>
                <a:cxn ang="10800000">
                  <a:pos x="wd2" y="hd2"/>
                </a:cxn>
                <a:cxn ang="16200000">
                  <a:pos x="wd2" y="hd2"/>
                </a:cxn>
              </a:cxnLst>
              <a:rect l="0" t="0" r="r" b="b"/>
              <a:pathLst>
                <a:path w="21600" h="21600" extrusionOk="0">
                  <a:moveTo>
                    <a:pt x="1122" y="16335"/>
                  </a:moveTo>
                  <a:lnTo>
                    <a:pt x="572" y="16492"/>
                  </a:lnTo>
                  <a:lnTo>
                    <a:pt x="0" y="16785"/>
                  </a:lnTo>
                  <a:lnTo>
                    <a:pt x="165" y="17383"/>
                  </a:lnTo>
                  <a:lnTo>
                    <a:pt x="470" y="17862"/>
                  </a:lnTo>
                  <a:lnTo>
                    <a:pt x="1173" y="17956"/>
                  </a:lnTo>
                  <a:lnTo>
                    <a:pt x="1281" y="17511"/>
                  </a:lnTo>
                  <a:lnTo>
                    <a:pt x="1924" y="17585"/>
                  </a:lnTo>
                  <a:lnTo>
                    <a:pt x="2438" y="17804"/>
                  </a:lnTo>
                  <a:lnTo>
                    <a:pt x="2567" y="18166"/>
                  </a:lnTo>
                  <a:lnTo>
                    <a:pt x="3111" y="18083"/>
                  </a:lnTo>
                  <a:lnTo>
                    <a:pt x="3427" y="17877"/>
                  </a:lnTo>
                  <a:lnTo>
                    <a:pt x="4297" y="17659"/>
                  </a:lnTo>
                  <a:lnTo>
                    <a:pt x="4899" y="17358"/>
                  </a:lnTo>
                  <a:lnTo>
                    <a:pt x="5239" y="16828"/>
                  </a:lnTo>
                  <a:lnTo>
                    <a:pt x="6309" y="16962"/>
                  </a:lnTo>
                  <a:lnTo>
                    <a:pt x="5943" y="16424"/>
                  </a:lnTo>
                  <a:lnTo>
                    <a:pt x="6132" y="16222"/>
                  </a:lnTo>
                  <a:lnTo>
                    <a:pt x="6573" y="15995"/>
                  </a:lnTo>
                  <a:lnTo>
                    <a:pt x="6797" y="16477"/>
                  </a:lnTo>
                  <a:lnTo>
                    <a:pt x="7763" y="16137"/>
                  </a:lnTo>
                  <a:lnTo>
                    <a:pt x="7954" y="15823"/>
                  </a:lnTo>
                  <a:lnTo>
                    <a:pt x="8258" y="15986"/>
                  </a:lnTo>
                  <a:lnTo>
                    <a:pt x="8135" y="16413"/>
                  </a:lnTo>
                  <a:lnTo>
                    <a:pt x="8380" y="16693"/>
                  </a:lnTo>
                  <a:lnTo>
                    <a:pt x="9147" y="16383"/>
                  </a:lnTo>
                  <a:lnTo>
                    <a:pt x="9494" y="15823"/>
                  </a:lnTo>
                  <a:lnTo>
                    <a:pt x="9472" y="16502"/>
                  </a:lnTo>
                  <a:lnTo>
                    <a:pt x="9753" y="16856"/>
                  </a:lnTo>
                  <a:lnTo>
                    <a:pt x="10022" y="17365"/>
                  </a:lnTo>
                  <a:lnTo>
                    <a:pt x="10645" y="17410"/>
                  </a:lnTo>
                  <a:lnTo>
                    <a:pt x="10894" y="17811"/>
                  </a:lnTo>
                  <a:lnTo>
                    <a:pt x="11408" y="17688"/>
                  </a:lnTo>
                  <a:lnTo>
                    <a:pt x="11761" y="17688"/>
                  </a:lnTo>
                  <a:lnTo>
                    <a:pt x="11950" y="17595"/>
                  </a:lnTo>
                  <a:lnTo>
                    <a:pt x="12247" y="17760"/>
                  </a:lnTo>
                  <a:lnTo>
                    <a:pt x="12652" y="18197"/>
                  </a:lnTo>
                  <a:lnTo>
                    <a:pt x="13347" y="18448"/>
                  </a:lnTo>
                  <a:lnTo>
                    <a:pt x="13738" y="18479"/>
                  </a:lnTo>
                  <a:lnTo>
                    <a:pt x="13446" y="19322"/>
                  </a:lnTo>
                  <a:lnTo>
                    <a:pt x="13423" y="20072"/>
                  </a:lnTo>
                  <a:lnTo>
                    <a:pt x="12990" y="20478"/>
                  </a:lnTo>
                  <a:lnTo>
                    <a:pt x="13012" y="20976"/>
                  </a:lnTo>
                  <a:lnTo>
                    <a:pt x="13352" y="21445"/>
                  </a:lnTo>
                  <a:lnTo>
                    <a:pt x="13699" y="21539"/>
                  </a:lnTo>
                  <a:lnTo>
                    <a:pt x="13850" y="21342"/>
                  </a:lnTo>
                  <a:lnTo>
                    <a:pt x="14182" y="21592"/>
                  </a:lnTo>
                  <a:lnTo>
                    <a:pt x="15106" y="21585"/>
                  </a:lnTo>
                  <a:lnTo>
                    <a:pt x="15367" y="21600"/>
                  </a:lnTo>
                  <a:lnTo>
                    <a:pt x="15648" y="21169"/>
                  </a:lnTo>
                  <a:lnTo>
                    <a:pt x="15411" y="20701"/>
                  </a:lnTo>
                  <a:lnTo>
                    <a:pt x="15367" y="20400"/>
                  </a:lnTo>
                  <a:lnTo>
                    <a:pt x="15077" y="20316"/>
                  </a:lnTo>
                  <a:lnTo>
                    <a:pt x="14969" y="20102"/>
                  </a:lnTo>
                  <a:lnTo>
                    <a:pt x="14926" y="19760"/>
                  </a:lnTo>
                  <a:lnTo>
                    <a:pt x="14666" y="19875"/>
                  </a:lnTo>
                  <a:lnTo>
                    <a:pt x="14319" y="19875"/>
                  </a:lnTo>
                  <a:lnTo>
                    <a:pt x="14125" y="19417"/>
                  </a:lnTo>
                  <a:lnTo>
                    <a:pt x="14472" y="19293"/>
                  </a:lnTo>
                  <a:lnTo>
                    <a:pt x="14856" y="19023"/>
                  </a:lnTo>
                  <a:lnTo>
                    <a:pt x="15159" y="18628"/>
                  </a:lnTo>
                  <a:lnTo>
                    <a:pt x="15549" y="18566"/>
                  </a:lnTo>
                  <a:lnTo>
                    <a:pt x="15887" y="18297"/>
                  </a:lnTo>
                  <a:lnTo>
                    <a:pt x="15583" y="18204"/>
                  </a:lnTo>
                  <a:lnTo>
                    <a:pt x="15330" y="18204"/>
                  </a:lnTo>
                  <a:lnTo>
                    <a:pt x="15179" y="17893"/>
                  </a:lnTo>
                  <a:lnTo>
                    <a:pt x="15505" y="17383"/>
                  </a:lnTo>
                  <a:lnTo>
                    <a:pt x="15822" y="17136"/>
                  </a:lnTo>
                  <a:lnTo>
                    <a:pt x="16039" y="16793"/>
                  </a:lnTo>
                  <a:lnTo>
                    <a:pt x="16083" y="15918"/>
                  </a:lnTo>
                  <a:lnTo>
                    <a:pt x="16083" y="15449"/>
                  </a:lnTo>
                  <a:lnTo>
                    <a:pt x="15707" y="15046"/>
                  </a:lnTo>
                  <a:lnTo>
                    <a:pt x="15478" y="14876"/>
                  </a:lnTo>
                  <a:lnTo>
                    <a:pt x="15412" y="14457"/>
                  </a:lnTo>
                  <a:lnTo>
                    <a:pt x="15275" y="14291"/>
                  </a:lnTo>
                  <a:lnTo>
                    <a:pt x="15071" y="14253"/>
                  </a:lnTo>
                  <a:lnTo>
                    <a:pt x="14965" y="14017"/>
                  </a:lnTo>
                  <a:lnTo>
                    <a:pt x="14750" y="13871"/>
                  </a:lnTo>
                  <a:lnTo>
                    <a:pt x="14308" y="13742"/>
                  </a:lnTo>
                  <a:lnTo>
                    <a:pt x="14829" y="13371"/>
                  </a:lnTo>
                  <a:lnTo>
                    <a:pt x="14886" y="13066"/>
                  </a:lnTo>
                  <a:lnTo>
                    <a:pt x="15081" y="12747"/>
                  </a:lnTo>
                  <a:lnTo>
                    <a:pt x="15580" y="13026"/>
                  </a:lnTo>
                  <a:lnTo>
                    <a:pt x="15703" y="12528"/>
                  </a:lnTo>
                  <a:lnTo>
                    <a:pt x="16139" y="12450"/>
                  </a:lnTo>
                  <a:lnTo>
                    <a:pt x="16486" y="12864"/>
                  </a:lnTo>
                  <a:lnTo>
                    <a:pt x="16928" y="12960"/>
                  </a:lnTo>
                  <a:lnTo>
                    <a:pt x="17424" y="12867"/>
                  </a:lnTo>
                  <a:lnTo>
                    <a:pt x="17744" y="12742"/>
                  </a:lnTo>
                  <a:lnTo>
                    <a:pt x="18148" y="12555"/>
                  </a:lnTo>
                  <a:lnTo>
                    <a:pt x="18576" y="12429"/>
                  </a:lnTo>
                  <a:lnTo>
                    <a:pt x="19010" y="12489"/>
                  </a:lnTo>
                  <a:lnTo>
                    <a:pt x="19488" y="11958"/>
                  </a:lnTo>
                  <a:lnTo>
                    <a:pt x="19163" y="11555"/>
                  </a:lnTo>
                  <a:lnTo>
                    <a:pt x="18772" y="11366"/>
                  </a:lnTo>
                  <a:lnTo>
                    <a:pt x="19034" y="10813"/>
                  </a:lnTo>
                  <a:lnTo>
                    <a:pt x="19388" y="10672"/>
                  </a:lnTo>
                  <a:lnTo>
                    <a:pt x="20037" y="10325"/>
                  </a:lnTo>
                  <a:lnTo>
                    <a:pt x="20261" y="9698"/>
                  </a:lnTo>
                  <a:lnTo>
                    <a:pt x="20601" y="9737"/>
                  </a:lnTo>
                  <a:lnTo>
                    <a:pt x="20745" y="9380"/>
                  </a:lnTo>
                  <a:lnTo>
                    <a:pt x="20544" y="9115"/>
                  </a:lnTo>
                  <a:lnTo>
                    <a:pt x="20783" y="8375"/>
                  </a:lnTo>
                  <a:lnTo>
                    <a:pt x="20478" y="8121"/>
                  </a:lnTo>
                  <a:lnTo>
                    <a:pt x="20225" y="7891"/>
                  </a:lnTo>
                  <a:cubicBezTo>
                    <a:pt x="20175" y="8053"/>
                    <a:pt x="20066" y="8160"/>
                    <a:pt x="19943" y="8171"/>
                  </a:cubicBezTo>
                  <a:cubicBezTo>
                    <a:pt x="19776" y="8186"/>
                    <a:pt x="19636" y="8026"/>
                    <a:pt x="19493" y="7906"/>
                  </a:cubicBezTo>
                  <a:cubicBezTo>
                    <a:pt x="19366" y="7800"/>
                    <a:pt x="19227" y="7723"/>
                    <a:pt x="19080" y="7706"/>
                  </a:cubicBezTo>
                  <a:cubicBezTo>
                    <a:pt x="18902" y="7684"/>
                    <a:pt x="18701" y="7735"/>
                    <a:pt x="18580" y="7543"/>
                  </a:cubicBezTo>
                  <a:cubicBezTo>
                    <a:pt x="18274" y="7058"/>
                    <a:pt x="18749" y="6374"/>
                    <a:pt x="19088" y="6813"/>
                  </a:cubicBezTo>
                  <a:lnTo>
                    <a:pt x="19522" y="6754"/>
                  </a:lnTo>
                  <a:lnTo>
                    <a:pt x="19846" y="6628"/>
                  </a:lnTo>
                  <a:lnTo>
                    <a:pt x="20274" y="6532"/>
                  </a:lnTo>
                  <a:lnTo>
                    <a:pt x="20607" y="6772"/>
                  </a:lnTo>
                  <a:lnTo>
                    <a:pt x="20803" y="6025"/>
                  </a:lnTo>
                  <a:lnTo>
                    <a:pt x="20781" y="5339"/>
                  </a:lnTo>
                  <a:lnTo>
                    <a:pt x="20999" y="4772"/>
                  </a:lnTo>
                  <a:lnTo>
                    <a:pt x="21281" y="4199"/>
                  </a:lnTo>
                  <a:lnTo>
                    <a:pt x="21484" y="3067"/>
                  </a:lnTo>
                  <a:lnTo>
                    <a:pt x="21433" y="2513"/>
                  </a:lnTo>
                  <a:lnTo>
                    <a:pt x="21600" y="2080"/>
                  </a:lnTo>
                  <a:lnTo>
                    <a:pt x="20897" y="1640"/>
                  </a:lnTo>
                  <a:lnTo>
                    <a:pt x="20810" y="1180"/>
                  </a:lnTo>
                  <a:lnTo>
                    <a:pt x="19970" y="995"/>
                  </a:lnTo>
                  <a:lnTo>
                    <a:pt x="19668" y="706"/>
                  </a:lnTo>
                  <a:lnTo>
                    <a:pt x="19450" y="200"/>
                  </a:lnTo>
                  <a:lnTo>
                    <a:pt x="18819" y="0"/>
                  </a:lnTo>
                  <a:lnTo>
                    <a:pt x="17848" y="291"/>
                  </a:lnTo>
                  <a:lnTo>
                    <a:pt x="15532" y="351"/>
                  </a:lnTo>
                  <a:lnTo>
                    <a:pt x="13995" y="569"/>
                  </a:lnTo>
                  <a:lnTo>
                    <a:pt x="12829" y="1015"/>
                  </a:lnTo>
                  <a:lnTo>
                    <a:pt x="12165" y="1459"/>
                  </a:lnTo>
                  <a:lnTo>
                    <a:pt x="11644" y="2022"/>
                  </a:lnTo>
                  <a:lnTo>
                    <a:pt x="11492" y="2365"/>
                  </a:lnTo>
                  <a:lnTo>
                    <a:pt x="11282" y="2873"/>
                  </a:lnTo>
                  <a:lnTo>
                    <a:pt x="11334" y="3248"/>
                  </a:lnTo>
                  <a:lnTo>
                    <a:pt x="11550" y="3871"/>
                  </a:lnTo>
                  <a:lnTo>
                    <a:pt x="11470" y="4266"/>
                  </a:lnTo>
                  <a:lnTo>
                    <a:pt x="11297" y="4516"/>
                  </a:lnTo>
                  <a:lnTo>
                    <a:pt x="11476" y="4923"/>
                  </a:lnTo>
                  <a:lnTo>
                    <a:pt x="11879" y="4800"/>
                  </a:lnTo>
                  <a:lnTo>
                    <a:pt x="12205" y="4882"/>
                  </a:lnTo>
                  <a:lnTo>
                    <a:pt x="12560" y="4997"/>
                  </a:lnTo>
                  <a:lnTo>
                    <a:pt x="12841" y="4851"/>
                  </a:lnTo>
                  <a:lnTo>
                    <a:pt x="12949" y="5255"/>
                  </a:lnTo>
                  <a:lnTo>
                    <a:pt x="12479" y="5681"/>
                  </a:lnTo>
                  <a:lnTo>
                    <a:pt x="12479" y="6439"/>
                  </a:lnTo>
                  <a:lnTo>
                    <a:pt x="12233" y="6812"/>
                  </a:lnTo>
                  <a:lnTo>
                    <a:pt x="11973" y="7062"/>
                  </a:lnTo>
                  <a:lnTo>
                    <a:pt x="11648" y="7281"/>
                  </a:lnTo>
                  <a:lnTo>
                    <a:pt x="11409" y="7375"/>
                  </a:lnTo>
                  <a:lnTo>
                    <a:pt x="11193" y="7530"/>
                  </a:lnTo>
                  <a:lnTo>
                    <a:pt x="10700" y="7926"/>
                  </a:lnTo>
                  <a:lnTo>
                    <a:pt x="10331" y="8363"/>
                  </a:lnTo>
                  <a:lnTo>
                    <a:pt x="9732" y="8831"/>
                  </a:lnTo>
                  <a:lnTo>
                    <a:pt x="9478" y="8737"/>
                  </a:lnTo>
                  <a:lnTo>
                    <a:pt x="9607" y="8394"/>
                  </a:lnTo>
                  <a:lnTo>
                    <a:pt x="9940" y="8062"/>
                  </a:lnTo>
                  <a:lnTo>
                    <a:pt x="9961" y="7791"/>
                  </a:lnTo>
                  <a:lnTo>
                    <a:pt x="9895" y="7417"/>
                  </a:lnTo>
                  <a:lnTo>
                    <a:pt x="10336" y="7137"/>
                  </a:lnTo>
                  <a:lnTo>
                    <a:pt x="10770" y="6980"/>
                  </a:lnTo>
                  <a:lnTo>
                    <a:pt x="10879" y="6512"/>
                  </a:lnTo>
                  <a:lnTo>
                    <a:pt x="10879" y="5961"/>
                  </a:lnTo>
                  <a:lnTo>
                    <a:pt x="10814" y="5652"/>
                  </a:lnTo>
                  <a:lnTo>
                    <a:pt x="10198" y="5715"/>
                  </a:lnTo>
                  <a:lnTo>
                    <a:pt x="9850" y="5590"/>
                  </a:lnTo>
                  <a:lnTo>
                    <a:pt x="9893" y="5247"/>
                  </a:lnTo>
                  <a:cubicBezTo>
                    <a:pt x="9930" y="5152"/>
                    <a:pt x="9945" y="5043"/>
                    <a:pt x="9937" y="4934"/>
                  </a:cubicBezTo>
                  <a:cubicBezTo>
                    <a:pt x="9917" y="4672"/>
                    <a:pt x="9773" y="4464"/>
                    <a:pt x="9591" y="4435"/>
                  </a:cubicBezTo>
                  <a:lnTo>
                    <a:pt x="9330" y="4248"/>
                  </a:lnTo>
                  <a:lnTo>
                    <a:pt x="8860" y="4340"/>
                  </a:lnTo>
                  <a:lnTo>
                    <a:pt x="8578" y="4434"/>
                  </a:lnTo>
                  <a:lnTo>
                    <a:pt x="8194" y="4278"/>
                  </a:lnTo>
                  <a:lnTo>
                    <a:pt x="7984" y="3954"/>
                  </a:lnTo>
                  <a:cubicBezTo>
                    <a:pt x="7811" y="3995"/>
                    <a:pt x="7705" y="3691"/>
                    <a:pt x="7831" y="3517"/>
                  </a:cubicBezTo>
                  <a:cubicBezTo>
                    <a:pt x="7940" y="3366"/>
                    <a:pt x="8099" y="3516"/>
                    <a:pt x="8243" y="3517"/>
                  </a:cubicBezTo>
                  <a:cubicBezTo>
                    <a:pt x="8402" y="3517"/>
                    <a:pt x="8533" y="3338"/>
                    <a:pt x="8541" y="3110"/>
                  </a:cubicBezTo>
                  <a:lnTo>
                    <a:pt x="8736" y="2641"/>
                  </a:lnTo>
                  <a:lnTo>
                    <a:pt x="8627" y="2206"/>
                  </a:lnTo>
                  <a:lnTo>
                    <a:pt x="8230" y="2456"/>
                  </a:lnTo>
                  <a:lnTo>
                    <a:pt x="7906" y="2860"/>
                  </a:lnTo>
                  <a:lnTo>
                    <a:pt x="7688" y="3319"/>
                  </a:lnTo>
                  <a:lnTo>
                    <a:pt x="7637" y="4285"/>
                  </a:lnTo>
                  <a:lnTo>
                    <a:pt x="7420" y="5151"/>
                  </a:lnTo>
                  <a:lnTo>
                    <a:pt x="7268" y="5848"/>
                  </a:lnTo>
                  <a:lnTo>
                    <a:pt x="7102" y="6411"/>
                  </a:lnTo>
                  <a:lnTo>
                    <a:pt x="6791" y="7660"/>
                  </a:lnTo>
                  <a:lnTo>
                    <a:pt x="6574" y="8526"/>
                  </a:lnTo>
                  <a:lnTo>
                    <a:pt x="6000" y="9871"/>
                  </a:lnTo>
                  <a:lnTo>
                    <a:pt x="5384" y="10621"/>
                  </a:lnTo>
                  <a:lnTo>
                    <a:pt x="4630" y="11423"/>
                  </a:lnTo>
                  <a:lnTo>
                    <a:pt x="4044" y="11717"/>
                  </a:lnTo>
                  <a:lnTo>
                    <a:pt x="3792" y="11779"/>
                  </a:lnTo>
                  <a:lnTo>
                    <a:pt x="3683" y="12144"/>
                  </a:lnTo>
                  <a:lnTo>
                    <a:pt x="4030" y="12669"/>
                  </a:lnTo>
                  <a:lnTo>
                    <a:pt x="3887" y="12968"/>
                  </a:lnTo>
                  <a:lnTo>
                    <a:pt x="3700" y="12906"/>
                  </a:lnTo>
                  <a:lnTo>
                    <a:pt x="3520" y="12875"/>
                  </a:lnTo>
                  <a:lnTo>
                    <a:pt x="3158" y="13000"/>
                  </a:lnTo>
                  <a:lnTo>
                    <a:pt x="2881" y="13470"/>
                  </a:lnTo>
                  <a:lnTo>
                    <a:pt x="2561" y="13648"/>
                  </a:lnTo>
                  <a:lnTo>
                    <a:pt x="2367" y="13679"/>
                  </a:lnTo>
                  <a:lnTo>
                    <a:pt x="1999" y="13710"/>
                  </a:lnTo>
                  <a:lnTo>
                    <a:pt x="1738" y="14002"/>
                  </a:lnTo>
                  <a:lnTo>
                    <a:pt x="1905" y="14429"/>
                  </a:lnTo>
                  <a:lnTo>
                    <a:pt x="1876" y="14814"/>
                  </a:lnTo>
                  <a:lnTo>
                    <a:pt x="1392" y="14814"/>
                  </a:lnTo>
                  <a:lnTo>
                    <a:pt x="1074" y="14876"/>
                  </a:lnTo>
                  <a:lnTo>
                    <a:pt x="829" y="15064"/>
                  </a:lnTo>
                  <a:lnTo>
                    <a:pt x="591" y="15280"/>
                  </a:lnTo>
                  <a:lnTo>
                    <a:pt x="801" y="15716"/>
                  </a:lnTo>
                  <a:lnTo>
                    <a:pt x="1241" y="15996"/>
                  </a:lnTo>
                  <a:lnTo>
                    <a:pt x="1668" y="16058"/>
                  </a:lnTo>
                  <a:lnTo>
                    <a:pt x="2082" y="15965"/>
                  </a:lnTo>
                  <a:lnTo>
                    <a:pt x="2376" y="16460"/>
                  </a:lnTo>
                  <a:lnTo>
                    <a:pt x="2899" y="16521"/>
                  </a:lnTo>
                  <a:lnTo>
                    <a:pt x="3239" y="16386"/>
                  </a:lnTo>
                  <a:lnTo>
                    <a:pt x="3433" y="15886"/>
                  </a:lnTo>
                  <a:lnTo>
                    <a:pt x="3736" y="15916"/>
                  </a:lnTo>
                  <a:lnTo>
                    <a:pt x="4119" y="16281"/>
                  </a:lnTo>
                  <a:lnTo>
                    <a:pt x="4748" y="16468"/>
                  </a:lnTo>
                  <a:lnTo>
                    <a:pt x="4017" y="16602"/>
                  </a:lnTo>
                  <a:lnTo>
                    <a:pt x="3642" y="16488"/>
                  </a:lnTo>
                  <a:lnTo>
                    <a:pt x="3208" y="16853"/>
                  </a:lnTo>
                  <a:lnTo>
                    <a:pt x="2702" y="16978"/>
                  </a:lnTo>
                  <a:lnTo>
                    <a:pt x="1909" y="16666"/>
                  </a:lnTo>
                  <a:lnTo>
                    <a:pt x="1513" y="16417"/>
                  </a:lnTo>
                  <a:lnTo>
                    <a:pt x="1122" y="1633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2" name="Shape 4662"/>
            <p:cNvSpPr/>
            <p:nvPr/>
          </p:nvSpPr>
          <p:spPr>
            <a:xfrm>
              <a:off x="2660348" y="1763443"/>
              <a:ext cx="408829" cy="436209"/>
            </a:xfrm>
            <a:custGeom>
              <a:avLst/>
              <a:gdLst/>
              <a:ahLst/>
              <a:cxnLst>
                <a:cxn ang="0">
                  <a:pos x="wd2" y="hd2"/>
                </a:cxn>
                <a:cxn ang="5400000">
                  <a:pos x="wd2" y="hd2"/>
                </a:cxn>
                <a:cxn ang="10800000">
                  <a:pos x="wd2" y="hd2"/>
                </a:cxn>
                <a:cxn ang="16200000">
                  <a:pos x="wd2" y="hd2"/>
                </a:cxn>
              </a:cxnLst>
              <a:rect l="0" t="0" r="r" b="b"/>
              <a:pathLst>
                <a:path w="21600" h="21600" extrusionOk="0">
                  <a:moveTo>
                    <a:pt x="19171" y="0"/>
                  </a:moveTo>
                  <a:lnTo>
                    <a:pt x="18079" y="46"/>
                  </a:lnTo>
                  <a:lnTo>
                    <a:pt x="17499" y="418"/>
                  </a:lnTo>
                  <a:lnTo>
                    <a:pt x="16793" y="779"/>
                  </a:lnTo>
                  <a:lnTo>
                    <a:pt x="16042" y="944"/>
                  </a:lnTo>
                  <a:lnTo>
                    <a:pt x="15175" y="1110"/>
                  </a:lnTo>
                  <a:lnTo>
                    <a:pt x="14464" y="1110"/>
                  </a:lnTo>
                  <a:lnTo>
                    <a:pt x="14043" y="1165"/>
                  </a:lnTo>
                  <a:lnTo>
                    <a:pt x="13608" y="1552"/>
                  </a:lnTo>
                  <a:lnTo>
                    <a:pt x="12912" y="1903"/>
                  </a:lnTo>
                  <a:lnTo>
                    <a:pt x="12528" y="2199"/>
                  </a:lnTo>
                  <a:lnTo>
                    <a:pt x="12042" y="2818"/>
                  </a:lnTo>
                  <a:lnTo>
                    <a:pt x="11134" y="3400"/>
                  </a:lnTo>
                  <a:lnTo>
                    <a:pt x="10296" y="3898"/>
                  </a:lnTo>
                  <a:lnTo>
                    <a:pt x="9302" y="4248"/>
                  </a:lnTo>
                  <a:lnTo>
                    <a:pt x="8565" y="4359"/>
                  </a:lnTo>
                  <a:lnTo>
                    <a:pt x="8074" y="4359"/>
                  </a:lnTo>
                  <a:lnTo>
                    <a:pt x="7281" y="4386"/>
                  </a:lnTo>
                  <a:lnTo>
                    <a:pt x="6839" y="4386"/>
                  </a:lnTo>
                  <a:lnTo>
                    <a:pt x="6257" y="4578"/>
                  </a:lnTo>
                  <a:lnTo>
                    <a:pt x="5680" y="4745"/>
                  </a:lnTo>
                  <a:lnTo>
                    <a:pt x="4940" y="4745"/>
                  </a:lnTo>
                  <a:lnTo>
                    <a:pt x="4427" y="4578"/>
                  </a:lnTo>
                  <a:lnTo>
                    <a:pt x="3881" y="4496"/>
                  </a:lnTo>
                  <a:lnTo>
                    <a:pt x="3472" y="4552"/>
                  </a:lnTo>
                  <a:lnTo>
                    <a:pt x="3206" y="4912"/>
                  </a:lnTo>
                  <a:lnTo>
                    <a:pt x="2288" y="5180"/>
                  </a:lnTo>
                  <a:cubicBezTo>
                    <a:pt x="2177" y="5291"/>
                    <a:pt x="2065" y="5401"/>
                    <a:pt x="1952" y="5511"/>
                  </a:cubicBezTo>
                  <a:cubicBezTo>
                    <a:pt x="1704" y="5753"/>
                    <a:pt x="1455" y="5993"/>
                    <a:pt x="1203" y="6231"/>
                  </a:cubicBezTo>
                  <a:lnTo>
                    <a:pt x="995" y="6727"/>
                  </a:lnTo>
                  <a:lnTo>
                    <a:pt x="886" y="7355"/>
                  </a:lnTo>
                  <a:lnTo>
                    <a:pt x="475" y="7623"/>
                  </a:lnTo>
                  <a:lnTo>
                    <a:pt x="222" y="8092"/>
                  </a:lnTo>
                  <a:lnTo>
                    <a:pt x="0" y="8534"/>
                  </a:lnTo>
                  <a:lnTo>
                    <a:pt x="1" y="8968"/>
                  </a:lnTo>
                  <a:lnTo>
                    <a:pt x="150" y="9476"/>
                  </a:lnTo>
                  <a:lnTo>
                    <a:pt x="150" y="10519"/>
                  </a:lnTo>
                  <a:lnTo>
                    <a:pt x="120" y="11036"/>
                  </a:lnTo>
                  <a:lnTo>
                    <a:pt x="3" y="11580"/>
                  </a:lnTo>
                  <a:lnTo>
                    <a:pt x="3" y="11903"/>
                  </a:lnTo>
                  <a:lnTo>
                    <a:pt x="180" y="12427"/>
                  </a:lnTo>
                  <a:lnTo>
                    <a:pt x="416" y="12925"/>
                  </a:lnTo>
                  <a:lnTo>
                    <a:pt x="534" y="13321"/>
                  </a:lnTo>
                  <a:lnTo>
                    <a:pt x="505" y="13700"/>
                  </a:lnTo>
                  <a:lnTo>
                    <a:pt x="387" y="14380"/>
                  </a:lnTo>
                  <a:lnTo>
                    <a:pt x="298" y="14764"/>
                  </a:lnTo>
                  <a:lnTo>
                    <a:pt x="12" y="15324"/>
                  </a:lnTo>
                  <a:lnTo>
                    <a:pt x="22" y="15746"/>
                  </a:lnTo>
                  <a:lnTo>
                    <a:pt x="701" y="15838"/>
                  </a:lnTo>
                  <a:lnTo>
                    <a:pt x="1123" y="16085"/>
                  </a:lnTo>
                  <a:lnTo>
                    <a:pt x="1474" y="15920"/>
                  </a:lnTo>
                  <a:lnTo>
                    <a:pt x="1169" y="15654"/>
                  </a:lnTo>
                  <a:lnTo>
                    <a:pt x="1336" y="15239"/>
                  </a:lnTo>
                  <a:lnTo>
                    <a:pt x="1869" y="15855"/>
                  </a:lnTo>
                  <a:lnTo>
                    <a:pt x="2212" y="16140"/>
                  </a:lnTo>
                  <a:lnTo>
                    <a:pt x="1811" y="16269"/>
                  </a:lnTo>
                  <a:lnTo>
                    <a:pt x="2117" y="16709"/>
                  </a:lnTo>
                  <a:lnTo>
                    <a:pt x="2461" y="16930"/>
                  </a:lnTo>
                  <a:lnTo>
                    <a:pt x="2951" y="17097"/>
                  </a:lnTo>
                  <a:lnTo>
                    <a:pt x="2744" y="16653"/>
                  </a:lnTo>
                  <a:lnTo>
                    <a:pt x="2803" y="16302"/>
                  </a:lnTo>
                  <a:lnTo>
                    <a:pt x="3333" y="16275"/>
                  </a:lnTo>
                  <a:lnTo>
                    <a:pt x="3792" y="16412"/>
                  </a:lnTo>
                  <a:lnTo>
                    <a:pt x="4233" y="16741"/>
                  </a:lnTo>
                  <a:lnTo>
                    <a:pt x="4173" y="17266"/>
                  </a:lnTo>
                  <a:lnTo>
                    <a:pt x="3919" y="17700"/>
                  </a:lnTo>
                  <a:lnTo>
                    <a:pt x="4125" y="17987"/>
                  </a:lnTo>
                  <a:cubicBezTo>
                    <a:pt x="4297" y="18097"/>
                    <a:pt x="4360" y="18307"/>
                    <a:pt x="4273" y="18484"/>
                  </a:cubicBezTo>
                  <a:cubicBezTo>
                    <a:pt x="4200" y="18635"/>
                    <a:pt x="4035" y="18726"/>
                    <a:pt x="3859" y="18713"/>
                  </a:cubicBezTo>
                  <a:lnTo>
                    <a:pt x="3889" y="19181"/>
                  </a:lnTo>
                  <a:lnTo>
                    <a:pt x="4303" y="19652"/>
                  </a:lnTo>
                  <a:lnTo>
                    <a:pt x="3998" y="19992"/>
                  </a:lnTo>
                  <a:lnTo>
                    <a:pt x="4688" y="20211"/>
                  </a:lnTo>
                  <a:lnTo>
                    <a:pt x="5297" y="20146"/>
                  </a:lnTo>
                  <a:lnTo>
                    <a:pt x="6407" y="20092"/>
                  </a:lnTo>
                  <a:lnTo>
                    <a:pt x="7016" y="20285"/>
                  </a:lnTo>
                  <a:lnTo>
                    <a:pt x="7783" y="20369"/>
                  </a:lnTo>
                  <a:lnTo>
                    <a:pt x="8453" y="20517"/>
                  </a:lnTo>
                  <a:lnTo>
                    <a:pt x="9131" y="20892"/>
                  </a:lnTo>
                  <a:lnTo>
                    <a:pt x="9858" y="20652"/>
                  </a:lnTo>
                  <a:lnTo>
                    <a:pt x="10800" y="20514"/>
                  </a:lnTo>
                  <a:lnTo>
                    <a:pt x="11430" y="20655"/>
                  </a:lnTo>
                  <a:lnTo>
                    <a:pt x="11314" y="20103"/>
                  </a:lnTo>
                  <a:lnTo>
                    <a:pt x="11863" y="20379"/>
                  </a:lnTo>
                  <a:lnTo>
                    <a:pt x="12560" y="20275"/>
                  </a:lnTo>
                  <a:lnTo>
                    <a:pt x="12441" y="20027"/>
                  </a:lnTo>
                  <a:lnTo>
                    <a:pt x="12969" y="20193"/>
                  </a:lnTo>
                  <a:cubicBezTo>
                    <a:pt x="13112" y="20250"/>
                    <a:pt x="13259" y="20296"/>
                    <a:pt x="13409" y="20332"/>
                  </a:cubicBezTo>
                  <a:cubicBezTo>
                    <a:pt x="13709" y="20403"/>
                    <a:pt x="14018" y="20431"/>
                    <a:pt x="14326" y="20415"/>
                  </a:cubicBezTo>
                  <a:lnTo>
                    <a:pt x="14739" y="20415"/>
                  </a:lnTo>
                  <a:lnTo>
                    <a:pt x="14731" y="20011"/>
                  </a:lnTo>
                  <a:lnTo>
                    <a:pt x="14357" y="19698"/>
                  </a:lnTo>
                  <a:lnTo>
                    <a:pt x="13765" y="19347"/>
                  </a:lnTo>
                  <a:lnTo>
                    <a:pt x="13294" y="19319"/>
                  </a:lnTo>
                  <a:cubicBezTo>
                    <a:pt x="13091" y="19265"/>
                    <a:pt x="12888" y="19210"/>
                    <a:pt x="12686" y="19154"/>
                  </a:cubicBezTo>
                  <a:cubicBezTo>
                    <a:pt x="12499" y="19103"/>
                    <a:pt x="12311" y="19051"/>
                    <a:pt x="12124" y="18998"/>
                  </a:cubicBezTo>
                  <a:lnTo>
                    <a:pt x="11762" y="19109"/>
                  </a:lnTo>
                  <a:lnTo>
                    <a:pt x="11998" y="19460"/>
                  </a:lnTo>
                  <a:lnTo>
                    <a:pt x="12706" y="19718"/>
                  </a:lnTo>
                  <a:lnTo>
                    <a:pt x="11648" y="19498"/>
                  </a:lnTo>
                  <a:lnTo>
                    <a:pt x="11158" y="19259"/>
                  </a:lnTo>
                  <a:lnTo>
                    <a:pt x="10865" y="19315"/>
                  </a:lnTo>
                  <a:lnTo>
                    <a:pt x="10561" y="19341"/>
                  </a:lnTo>
                  <a:lnTo>
                    <a:pt x="10218" y="19287"/>
                  </a:lnTo>
                  <a:lnTo>
                    <a:pt x="9925" y="19066"/>
                  </a:lnTo>
                  <a:lnTo>
                    <a:pt x="10584" y="19039"/>
                  </a:lnTo>
                  <a:cubicBezTo>
                    <a:pt x="10637" y="19002"/>
                    <a:pt x="10689" y="18966"/>
                    <a:pt x="10741" y="18929"/>
                  </a:cubicBezTo>
                  <a:cubicBezTo>
                    <a:pt x="10794" y="18893"/>
                    <a:pt x="10846" y="18857"/>
                    <a:pt x="10898" y="18820"/>
                  </a:cubicBezTo>
                  <a:lnTo>
                    <a:pt x="10350" y="18555"/>
                  </a:lnTo>
                  <a:lnTo>
                    <a:pt x="10557" y="18259"/>
                  </a:lnTo>
                  <a:lnTo>
                    <a:pt x="10901" y="18259"/>
                  </a:lnTo>
                  <a:lnTo>
                    <a:pt x="11659" y="18177"/>
                  </a:lnTo>
                  <a:lnTo>
                    <a:pt x="12010" y="18011"/>
                  </a:lnTo>
                  <a:lnTo>
                    <a:pt x="12521" y="17596"/>
                  </a:lnTo>
                  <a:lnTo>
                    <a:pt x="12023" y="17415"/>
                  </a:lnTo>
                  <a:lnTo>
                    <a:pt x="11738" y="16909"/>
                  </a:lnTo>
                  <a:lnTo>
                    <a:pt x="11534" y="16745"/>
                  </a:lnTo>
                  <a:lnTo>
                    <a:pt x="11456" y="16360"/>
                  </a:lnTo>
                  <a:lnTo>
                    <a:pt x="11928" y="16139"/>
                  </a:lnTo>
                  <a:lnTo>
                    <a:pt x="11476" y="16130"/>
                  </a:lnTo>
                  <a:lnTo>
                    <a:pt x="10770" y="16239"/>
                  </a:lnTo>
                  <a:lnTo>
                    <a:pt x="10356" y="16017"/>
                  </a:lnTo>
                  <a:lnTo>
                    <a:pt x="11036" y="15888"/>
                  </a:lnTo>
                  <a:lnTo>
                    <a:pt x="11785" y="15888"/>
                  </a:lnTo>
                  <a:lnTo>
                    <a:pt x="12346" y="15915"/>
                  </a:lnTo>
                  <a:lnTo>
                    <a:pt x="12670" y="16513"/>
                  </a:lnTo>
                  <a:lnTo>
                    <a:pt x="12932" y="17047"/>
                  </a:lnTo>
                  <a:lnTo>
                    <a:pt x="13462" y="17100"/>
                  </a:lnTo>
                  <a:lnTo>
                    <a:pt x="13610" y="17486"/>
                  </a:lnTo>
                  <a:lnTo>
                    <a:pt x="13551" y="17900"/>
                  </a:lnTo>
                  <a:lnTo>
                    <a:pt x="14110" y="17900"/>
                  </a:lnTo>
                  <a:lnTo>
                    <a:pt x="14237" y="18389"/>
                  </a:lnTo>
                  <a:lnTo>
                    <a:pt x="14609" y="18212"/>
                  </a:lnTo>
                  <a:lnTo>
                    <a:pt x="15168" y="18102"/>
                  </a:lnTo>
                  <a:lnTo>
                    <a:pt x="15229" y="18564"/>
                  </a:lnTo>
                  <a:lnTo>
                    <a:pt x="14906" y="18693"/>
                  </a:lnTo>
                  <a:lnTo>
                    <a:pt x="15152" y="19026"/>
                  </a:lnTo>
                  <a:lnTo>
                    <a:pt x="15585" y="19026"/>
                  </a:lnTo>
                  <a:lnTo>
                    <a:pt x="15900" y="18832"/>
                  </a:lnTo>
                  <a:lnTo>
                    <a:pt x="16066" y="19319"/>
                  </a:lnTo>
                  <a:lnTo>
                    <a:pt x="16480" y="19318"/>
                  </a:lnTo>
                  <a:lnTo>
                    <a:pt x="16894" y="19290"/>
                  </a:lnTo>
                  <a:lnTo>
                    <a:pt x="17367" y="19420"/>
                  </a:lnTo>
                  <a:lnTo>
                    <a:pt x="17945" y="19263"/>
                  </a:lnTo>
                  <a:lnTo>
                    <a:pt x="18052" y="19671"/>
                  </a:lnTo>
                  <a:lnTo>
                    <a:pt x="17860" y="19962"/>
                  </a:lnTo>
                  <a:lnTo>
                    <a:pt x="17782" y="20346"/>
                  </a:lnTo>
                  <a:lnTo>
                    <a:pt x="17339" y="20267"/>
                  </a:lnTo>
                  <a:lnTo>
                    <a:pt x="16826" y="20165"/>
                  </a:lnTo>
                  <a:lnTo>
                    <a:pt x="15921" y="19706"/>
                  </a:lnTo>
                  <a:lnTo>
                    <a:pt x="15890" y="20103"/>
                  </a:lnTo>
                  <a:lnTo>
                    <a:pt x="16952" y="20713"/>
                  </a:lnTo>
                  <a:lnTo>
                    <a:pt x="17838" y="20712"/>
                  </a:lnTo>
                  <a:lnTo>
                    <a:pt x="18428" y="20463"/>
                  </a:lnTo>
                  <a:lnTo>
                    <a:pt x="18282" y="20126"/>
                  </a:lnTo>
                  <a:lnTo>
                    <a:pt x="18489" y="19684"/>
                  </a:lnTo>
                  <a:lnTo>
                    <a:pt x="18834" y="19989"/>
                  </a:lnTo>
                  <a:lnTo>
                    <a:pt x="19098" y="19768"/>
                  </a:lnTo>
                  <a:lnTo>
                    <a:pt x="19593" y="19917"/>
                  </a:lnTo>
                  <a:lnTo>
                    <a:pt x="19240" y="20468"/>
                  </a:lnTo>
                  <a:lnTo>
                    <a:pt x="18797" y="20643"/>
                  </a:lnTo>
                  <a:lnTo>
                    <a:pt x="19081" y="20908"/>
                  </a:lnTo>
                  <a:lnTo>
                    <a:pt x="19434" y="21295"/>
                  </a:lnTo>
                  <a:lnTo>
                    <a:pt x="19503" y="21600"/>
                  </a:lnTo>
                  <a:lnTo>
                    <a:pt x="19847" y="21461"/>
                  </a:lnTo>
                  <a:lnTo>
                    <a:pt x="20103" y="20806"/>
                  </a:lnTo>
                  <a:lnTo>
                    <a:pt x="20369" y="20299"/>
                  </a:lnTo>
                  <a:lnTo>
                    <a:pt x="20665" y="19892"/>
                  </a:lnTo>
                  <a:lnTo>
                    <a:pt x="20990" y="19504"/>
                  </a:lnTo>
                  <a:lnTo>
                    <a:pt x="21276" y="18941"/>
                  </a:lnTo>
                  <a:lnTo>
                    <a:pt x="21600" y="18526"/>
                  </a:lnTo>
                  <a:lnTo>
                    <a:pt x="21452" y="18231"/>
                  </a:lnTo>
                  <a:lnTo>
                    <a:pt x="21129" y="18479"/>
                  </a:lnTo>
                  <a:lnTo>
                    <a:pt x="20805" y="18995"/>
                  </a:lnTo>
                  <a:lnTo>
                    <a:pt x="20510" y="19548"/>
                  </a:lnTo>
                  <a:lnTo>
                    <a:pt x="20185" y="19798"/>
                  </a:lnTo>
                  <a:lnTo>
                    <a:pt x="19280" y="19567"/>
                  </a:lnTo>
                  <a:lnTo>
                    <a:pt x="19486" y="19134"/>
                  </a:lnTo>
                  <a:lnTo>
                    <a:pt x="19890" y="19078"/>
                  </a:lnTo>
                  <a:lnTo>
                    <a:pt x="20096" y="18774"/>
                  </a:lnTo>
                  <a:lnTo>
                    <a:pt x="20214" y="18515"/>
                  </a:lnTo>
                  <a:lnTo>
                    <a:pt x="20272" y="18219"/>
                  </a:lnTo>
                  <a:cubicBezTo>
                    <a:pt x="20282" y="18138"/>
                    <a:pt x="20282" y="18056"/>
                    <a:pt x="20272" y="17975"/>
                  </a:cubicBezTo>
                  <a:cubicBezTo>
                    <a:pt x="20259" y="17873"/>
                    <a:pt x="20229" y="17774"/>
                    <a:pt x="20185" y="17680"/>
                  </a:cubicBezTo>
                  <a:lnTo>
                    <a:pt x="20390" y="17478"/>
                  </a:lnTo>
                  <a:lnTo>
                    <a:pt x="20603" y="17119"/>
                  </a:lnTo>
                  <a:lnTo>
                    <a:pt x="20327" y="16902"/>
                  </a:lnTo>
                  <a:lnTo>
                    <a:pt x="19984" y="16737"/>
                  </a:lnTo>
                  <a:lnTo>
                    <a:pt x="19550" y="16524"/>
                  </a:lnTo>
                  <a:lnTo>
                    <a:pt x="19639" y="16276"/>
                  </a:lnTo>
                  <a:lnTo>
                    <a:pt x="19954" y="16165"/>
                  </a:lnTo>
                  <a:lnTo>
                    <a:pt x="19658" y="15686"/>
                  </a:lnTo>
                  <a:lnTo>
                    <a:pt x="19485" y="15550"/>
                  </a:lnTo>
                  <a:lnTo>
                    <a:pt x="19083" y="15193"/>
                  </a:lnTo>
                  <a:lnTo>
                    <a:pt x="18787" y="15026"/>
                  </a:lnTo>
                  <a:lnTo>
                    <a:pt x="18700" y="15384"/>
                  </a:lnTo>
                  <a:lnTo>
                    <a:pt x="18554" y="15723"/>
                  </a:lnTo>
                  <a:lnTo>
                    <a:pt x="18053" y="15418"/>
                  </a:lnTo>
                  <a:lnTo>
                    <a:pt x="17472" y="15224"/>
                  </a:lnTo>
                  <a:lnTo>
                    <a:pt x="16920" y="15141"/>
                  </a:lnTo>
                  <a:lnTo>
                    <a:pt x="16390" y="15141"/>
                  </a:lnTo>
                  <a:lnTo>
                    <a:pt x="15456" y="15307"/>
                  </a:lnTo>
                  <a:lnTo>
                    <a:pt x="14866" y="15475"/>
                  </a:lnTo>
                  <a:lnTo>
                    <a:pt x="13862" y="15890"/>
                  </a:lnTo>
                  <a:lnTo>
                    <a:pt x="13010" y="16000"/>
                  </a:lnTo>
                  <a:lnTo>
                    <a:pt x="12892" y="15651"/>
                  </a:lnTo>
                  <a:lnTo>
                    <a:pt x="12429" y="15651"/>
                  </a:lnTo>
                  <a:lnTo>
                    <a:pt x="12714" y="15247"/>
                  </a:lnTo>
                  <a:lnTo>
                    <a:pt x="12487" y="15063"/>
                  </a:lnTo>
                  <a:lnTo>
                    <a:pt x="12172" y="14953"/>
                  </a:lnTo>
                  <a:lnTo>
                    <a:pt x="11759" y="14658"/>
                  </a:lnTo>
                  <a:lnTo>
                    <a:pt x="12625" y="14659"/>
                  </a:lnTo>
                  <a:lnTo>
                    <a:pt x="13146" y="14687"/>
                  </a:lnTo>
                  <a:lnTo>
                    <a:pt x="13677" y="14687"/>
                  </a:lnTo>
                  <a:lnTo>
                    <a:pt x="14276" y="14604"/>
                  </a:lnTo>
                  <a:lnTo>
                    <a:pt x="14473" y="14218"/>
                  </a:lnTo>
                  <a:lnTo>
                    <a:pt x="14621" y="13867"/>
                  </a:lnTo>
                  <a:lnTo>
                    <a:pt x="14157" y="13544"/>
                  </a:lnTo>
                  <a:lnTo>
                    <a:pt x="14657" y="13434"/>
                  </a:lnTo>
                  <a:lnTo>
                    <a:pt x="15188" y="13407"/>
                  </a:lnTo>
                  <a:lnTo>
                    <a:pt x="15631" y="13480"/>
                  </a:lnTo>
                  <a:lnTo>
                    <a:pt x="16072" y="12853"/>
                  </a:lnTo>
                  <a:lnTo>
                    <a:pt x="16328" y="12475"/>
                  </a:lnTo>
                  <a:cubicBezTo>
                    <a:pt x="16393" y="12369"/>
                    <a:pt x="16420" y="12246"/>
                    <a:pt x="16407" y="12125"/>
                  </a:cubicBezTo>
                  <a:cubicBezTo>
                    <a:pt x="16390" y="11965"/>
                    <a:pt x="16305" y="11819"/>
                    <a:pt x="16171" y="11719"/>
                  </a:cubicBezTo>
                  <a:lnTo>
                    <a:pt x="15937" y="11057"/>
                  </a:lnTo>
                  <a:cubicBezTo>
                    <a:pt x="15994" y="10969"/>
                    <a:pt x="16063" y="10888"/>
                    <a:pt x="16142" y="10817"/>
                  </a:cubicBezTo>
                  <a:cubicBezTo>
                    <a:pt x="16393" y="10591"/>
                    <a:pt x="16730" y="10468"/>
                    <a:pt x="17079" y="10475"/>
                  </a:cubicBezTo>
                  <a:lnTo>
                    <a:pt x="17620" y="10435"/>
                  </a:lnTo>
                  <a:lnTo>
                    <a:pt x="17944" y="10664"/>
                  </a:lnTo>
                  <a:lnTo>
                    <a:pt x="17431" y="10940"/>
                  </a:lnTo>
                  <a:lnTo>
                    <a:pt x="16979" y="10967"/>
                  </a:lnTo>
                  <a:cubicBezTo>
                    <a:pt x="16895" y="11072"/>
                    <a:pt x="16887" y="11214"/>
                    <a:pt x="16959" y="11327"/>
                  </a:cubicBezTo>
                  <a:cubicBezTo>
                    <a:pt x="17091" y="11532"/>
                    <a:pt x="17396" y="11560"/>
                    <a:pt x="17567" y="11381"/>
                  </a:cubicBezTo>
                  <a:lnTo>
                    <a:pt x="18195" y="11649"/>
                  </a:lnTo>
                  <a:lnTo>
                    <a:pt x="18371" y="11160"/>
                  </a:lnTo>
                  <a:lnTo>
                    <a:pt x="18509" y="10865"/>
                  </a:lnTo>
                  <a:lnTo>
                    <a:pt x="18844" y="10681"/>
                  </a:lnTo>
                  <a:lnTo>
                    <a:pt x="19177" y="10790"/>
                  </a:lnTo>
                  <a:lnTo>
                    <a:pt x="19177" y="11197"/>
                  </a:lnTo>
                  <a:lnTo>
                    <a:pt x="19709" y="11334"/>
                  </a:lnTo>
                  <a:lnTo>
                    <a:pt x="19827" y="10983"/>
                  </a:lnTo>
                  <a:lnTo>
                    <a:pt x="19965" y="10715"/>
                  </a:lnTo>
                  <a:lnTo>
                    <a:pt x="20359" y="10504"/>
                  </a:lnTo>
                  <a:lnTo>
                    <a:pt x="20704" y="10356"/>
                  </a:lnTo>
                  <a:lnTo>
                    <a:pt x="21138" y="10107"/>
                  </a:lnTo>
                  <a:lnTo>
                    <a:pt x="21246" y="9534"/>
                  </a:lnTo>
                  <a:lnTo>
                    <a:pt x="21444" y="9202"/>
                  </a:lnTo>
                  <a:lnTo>
                    <a:pt x="20789" y="8972"/>
                  </a:lnTo>
                  <a:cubicBezTo>
                    <a:pt x="20730" y="8851"/>
                    <a:pt x="20635" y="8749"/>
                    <a:pt x="20516" y="8677"/>
                  </a:cubicBezTo>
                  <a:cubicBezTo>
                    <a:pt x="20367" y="8588"/>
                    <a:pt x="20188" y="8552"/>
                    <a:pt x="20013" y="8576"/>
                  </a:cubicBezTo>
                  <a:lnTo>
                    <a:pt x="19236" y="8659"/>
                  </a:lnTo>
                  <a:lnTo>
                    <a:pt x="18585" y="8796"/>
                  </a:lnTo>
                  <a:lnTo>
                    <a:pt x="17937" y="8769"/>
                  </a:lnTo>
                  <a:lnTo>
                    <a:pt x="17377" y="8519"/>
                  </a:lnTo>
                  <a:lnTo>
                    <a:pt x="17092" y="8308"/>
                  </a:lnTo>
                  <a:lnTo>
                    <a:pt x="16975" y="7997"/>
                  </a:lnTo>
                  <a:lnTo>
                    <a:pt x="16877" y="7481"/>
                  </a:lnTo>
                  <a:lnTo>
                    <a:pt x="16622" y="7150"/>
                  </a:lnTo>
                  <a:lnTo>
                    <a:pt x="16393" y="6393"/>
                  </a:lnTo>
                  <a:lnTo>
                    <a:pt x="16452" y="5702"/>
                  </a:lnTo>
                  <a:lnTo>
                    <a:pt x="16745" y="5372"/>
                  </a:lnTo>
                  <a:lnTo>
                    <a:pt x="17128" y="4985"/>
                  </a:lnTo>
                  <a:lnTo>
                    <a:pt x="17334" y="4572"/>
                  </a:lnTo>
                  <a:lnTo>
                    <a:pt x="17511" y="4212"/>
                  </a:lnTo>
                  <a:lnTo>
                    <a:pt x="17851" y="4052"/>
                  </a:lnTo>
                  <a:lnTo>
                    <a:pt x="18313" y="3858"/>
                  </a:lnTo>
                  <a:lnTo>
                    <a:pt x="18547" y="3665"/>
                  </a:lnTo>
                  <a:lnTo>
                    <a:pt x="18202" y="3066"/>
                  </a:lnTo>
                  <a:lnTo>
                    <a:pt x="18320" y="2569"/>
                  </a:lnTo>
                  <a:lnTo>
                    <a:pt x="18556" y="2238"/>
                  </a:lnTo>
                  <a:lnTo>
                    <a:pt x="18398" y="2053"/>
                  </a:lnTo>
                  <a:lnTo>
                    <a:pt x="18105" y="1915"/>
                  </a:lnTo>
                  <a:lnTo>
                    <a:pt x="17752" y="1665"/>
                  </a:lnTo>
                  <a:lnTo>
                    <a:pt x="17555" y="1444"/>
                  </a:lnTo>
                  <a:lnTo>
                    <a:pt x="17604" y="900"/>
                  </a:lnTo>
                  <a:lnTo>
                    <a:pt x="18136" y="503"/>
                  </a:lnTo>
                  <a:lnTo>
                    <a:pt x="18599" y="355"/>
                  </a:lnTo>
                  <a:lnTo>
                    <a:pt x="19171"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3" name="Shape 4663"/>
            <p:cNvSpPr/>
            <p:nvPr/>
          </p:nvSpPr>
          <p:spPr>
            <a:xfrm>
              <a:off x="2338183" y="2166142"/>
              <a:ext cx="1309924" cy="1094624"/>
            </a:xfrm>
            <a:custGeom>
              <a:avLst/>
              <a:gdLst/>
              <a:ahLst/>
              <a:cxnLst>
                <a:cxn ang="0">
                  <a:pos x="wd2" y="hd2"/>
                </a:cxn>
                <a:cxn ang="5400000">
                  <a:pos x="wd2" y="hd2"/>
                </a:cxn>
                <a:cxn ang="10800000">
                  <a:pos x="wd2" y="hd2"/>
                </a:cxn>
                <a:cxn ang="16200000">
                  <a:pos x="wd2" y="hd2"/>
                </a:cxn>
              </a:cxnLst>
              <a:rect l="0" t="0" r="r" b="b"/>
              <a:pathLst>
                <a:path w="21600" h="21600" extrusionOk="0">
                  <a:moveTo>
                    <a:pt x="9515" y="417"/>
                  </a:moveTo>
                  <a:lnTo>
                    <a:pt x="9441" y="505"/>
                  </a:lnTo>
                  <a:lnTo>
                    <a:pt x="9357" y="580"/>
                  </a:lnTo>
                  <a:lnTo>
                    <a:pt x="9192" y="455"/>
                  </a:lnTo>
                  <a:lnTo>
                    <a:pt x="9028" y="389"/>
                  </a:lnTo>
                  <a:lnTo>
                    <a:pt x="8878" y="282"/>
                  </a:lnTo>
                  <a:lnTo>
                    <a:pt x="8707" y="204"/>
                  </a:lnTo>
                  <a:lnTo>
                    <a:pt x="8503" y="205"/>
                  </a:lnTo>
                  <a:lnTo>
                    <a:pt x="8295" y="256"/>
                  </a:lnTo>
                  <a:lnTo>
                    <a:pt x="8164" y="329"/>
                  </a:lnTo>
                  <a:lnTo>
                    <a:pt x="7921" y="183"/>
                  </a:lnTo>
                  <a:lnTo>
                    <a:pt x="7563" y="83"/>
                  </a:lnTo>
                  <a:lnTo>
                    <a:pt x="7343" y="22"/>
                  </a:lnTo>
                  <a:lnTo>
                    <a:pt x="6998" y="33"/>
                  </a:lnTo>
                  <a:lnTo>
                    <a:pt x="6682" y="33"/>
                  </a:lnTo>
                  <a:lnTo>
                    <a:pt x="6547" y="0"/>
                  </a:lnTo>
                  <a:lnTo>
                    <a:pt x="6497" y="150"/>
                  </a:lnTo>
                  <a:lnTo>
                    <a:pt x="6518" y="352"/>
                  </a:lnTo>
                  <a:lnTo>
                    <a:pt x="6627" y="450"/>
                  </a:lnTo>
                  <a:lnTo>
                    <a:pt x="6679" y="623"/>
                  </a:lnTo>
                  <a:lnTo>
                    <a:pt x="6593" y="807"/>
                  </a:lnTo>
                  <a:lnTo>
                    <a:pt x="6308" y="840"/>
                  </a:lnTo>
                  <a:lnTo>
                    <a:pt x="6386" y="935"/>
                  </a:lnTo>
                  <a:lnTo>
                    <a:pt x="6746" y="832"/>
                  </a:lnTo>
                  <a:lnTo>
                    <a:pt x="6857" y="744"/>
                  </a:lnTo>
                  <a:lnTo>
                    <a:pt x="6992" y="844"/>
                  </a:lnTo>
                  <a:cubicBezTo>
                    <a:pt x="6978" y="874"/>
                    <a:pt x="6964" y="905"/>
                    <a:pt x="6950" y="936"/>
                  </a:cubicBezTo>
                  <a:cubicBezTo>
                    <a:pt x="6936" y="966"/>
                    <a:pt x="6922" y="997"/>
                    <a:pt x="6909" y="1027"/>
                  </a:cubicBezTo>
                  <a:lnTo>
                    <a:pt x="7095" y="983"/>
                  </a:lnTo>
                  <a:lnTo>
                    <a:pt x="7254" y="1176"/>
                  </a:lnTo>
                  <a:lnTo>
                    <a:pt x="7014" y="1187"/>
                  </a:lnTo>
                  <a:lnTo>
                    <a:pt x="6922" y="1319"/>
                  </a:lnTo>
                  <a:lnTo>
                    <a:pt x="7030" y="1374"/>
                  </a:lnTo>
                  <a:lnTo>
                    <a:pt x="7221" y="1309"/>
                  </a:lnTo>
                  <a:lnTo>
                    <a:pt x="7395" y="1183"/>
                  </a:lnTo>
                  <a:lnTo>
                    <a:pt x="7432" y="1349"/>
                  </a:lnTo>
                  <a:lnTo>
                    <a:pt x="7251" y="1481"/>
                  </a:lnTo>
                  <a:lnTo>
                    <a:pt x="6993" y="1518"/>
                  </a:lnTo>
                  <a:lnTo>
                    <a:pt x="6711" y="1507"/>
                  </a:lnTo>
                  <a:lnTo>
                    <a:pt x="6517" y="1500"/>
                  </a:lnTo>
                  <a:lnTo>
                    <a:pt x="6363" y="1690"/>
                  </a:lnTo>
                  <a:lnTo>
                    <a:pt x="6538" y="1844"/>
                  </a:lnTo>
                  <a:lnTo>
                    <a:pt x="6667" y="1785"/>
                  </a:lnTo>
                  <a:lnTo>
                    <a:pt x="6758" y="1720"/>
                  </a:lnTo>
                  <a:lnTo>
                    <a:pt x="6847" y="1823"/>
                  </a:lnTo>
                  <a:lnTo>
                    <a:pt x="7043" y="1853"/>
                  </a:lnTo>
                  <a:lnTo>
                    <a:pt x="7255" y="1779"/>
                  </a:lnTo>
                  <a:lnTo>
                    <a:pt x="7436" y="1736"/>
                  </a:lnTo>
                  <a:lnTo>
                    <a:pt x="7064" y="1974"/>
                  </a:lnTo>
                  <a:lnTo>
                    <a:pt x="6916" y="2106"/>
                  </a:lnTo>
                  <a:lnTo>
                    <a:pt x="6993" y="2227"/>
                  </a:lnTo>
                  <a:cubicBezTo>
                    <a:pt x="7080" y="2173"/>
                    <a:pt x="7186" y="2176"/>
                    <a:pt x="7271" y="2235"/>
                  </a:cubicBezTo>
                  <a:cubicBezTo>
                    <a:pt x="7343" y="2285"/>
                    <a:pt x="7393" y="2369"/>
                    <a:pt x="7410" y="2466"/>
                  </a:cubicBezTo>
                  <a:lnTo>
                    <a:pt x="7241" y="2518"/>
                  </a:lnTo>
                  <a:lnTo>
                    <a:pt x="7102" y="2474"/>
                  </a:lnTo>
                  <a:lnTo>
                    <a:pt x="6993" y="2570"/>
                  </a:lnTo>
                  <a:lnTo>
                    <a:pt x="7142" y="2662"/>
                  </a:lnTo>
                  <a:lnTo>
                    <a:pt x="7204" y="2812"/>
                  </a:lnTo>
                  <a:lnTo>
                    <a:pt x="7314" y="2889"/>
                  </a:lnTo>
                  <a:lnTo>
                    <a:pt x="7452" y="2900"/>
                  </a:lnTo>
                  <a:lnTo>
                    <a:pt x="7575" y="2889"/>
                  </a:lnTo>
                  <a:lnTo>
                    <a:pt x="7855" y="2856"/>
                  </a:lnTo>
                  <a:lnTo>
                    <a:pt x="7966" y="2933"/>
                  </a:lnTo>
                  <a:lnTo>
                    <a:pt x="8199" y="3076"/>
                  </a:lnTo>
                  <a:lnTo>
                    <a:pt x="8549" y="3186"/>
                  </a:lnTo>
                  <a:lnTo>
                    <a:pt x="8620" y="3367"/>
                  </a:lnTo>
                  <a:cubicBezTo>
                    <a:pt x="8625" y="3420"/>
                    <a:pt x="8637" y="3472"/>
                    <a:pt x="8657" y="3520"/>
                  </a:cubicBezTo>
                  <a:cubicBezTo>
                    <a:pt x="8693" y="3613"/>
                    <a:pt x="8754" y="3690"/>
                    <a:pt x="8829" y="3740"/>
                  </a:cubicBezTo>
                  <a:lnTo>
                    <a:pt x="8976" y="3876"/>
                  </a:lnTo>
                  <a:lnTo>
                    <a:pt x="9304" y="3916"/>
                  </a:lnTo>
                  <a:lnTo>
                    <a:pt x="8867" y="3931"/>
                  </a:lnTo>
                  <a:lnTo>
                    <a:pt x="8615" y="3681"/>
                  </a:lnTo>
                  <a:lnTo>
                    <a:pt x="8523" y="3414"/>
                  </a:lnTo>
                  <a:lnTo>
                    <a:pt x="8388" y="3314"/>
                  </a:lnTo>
                  <a:lnTo>
                    <a:pt x="8099" y="3270"/>
                  </a:lnTo>
                  <a:lnTo>
                    <a:pt x="8068" y="3149"/>
                  </a:lnTo>
                  <a:lnTo>
                    <a:pt x="7931" y="3065"/>
                  </a:lnTo>
                  <a:lnTo>
                    <a:pt x="7832" y="3025"/>
                  </a:lnTo>
                  <a:lnTo>
                    <a:pt x="7666" y="3025"/>
                  </a:lnTo>
                  <a:lnTo>
                    <a:pt x="7491" y="3190"/>
                  </a:lnTo>
                  <a:lnTo>
                    <a:pt x="7289" y="3124"/>
                  </a:lnTo>
                  <a:lnTo>
                    <a:pt x="7132" y="3124"/>
                  </a:lnTo>
                  <a:lnTo>
                    <a:pt x="6878" y="3103"/>
                  </a:lnTo>
                  <a:lnTo>
                    <a:pt x="6758" y="2982"/>
                  </a:lnTo>
                  <a:lnTo>
                    <a:pt x="6660" y="2919"/>
                  </a:lnTo>
                  <a:lnTo>
                    <a:pt x="6497" y="2997"/>
                  </a:lnTo>
                  <a:lnTo>
                    <a:pt x="6417" y="3100"/>
                  </a:lnTo>
                  <a:cubicBezTo>
                    <a:pt x="6400" y="3139"/>
                    <a:pt x="6382" y="3178"/>
                    <a:pt x="6365" y="3218"/>
                  </a:cubicBezTo>
                  <a:cubicBezTo>
                    <a:pt x="6337" y="3283"/>
                    <a:pt x="6309" y="3350"/>
                    <a:pt x="6282" y="3416"/>
                  </a:cubicBezTo>
                  <a:lnTo>
                    <a:pt x="6197" y="3468"/>
                  </a:lnTo>
                  <a:lnTo>
                    <a:pt x="6221" y="3622"/>
                  </a:lnTo>
                  <a:lnTo>
                    <a:pt x="6291" y="3799"/>
                  </a:lnTo>
                  <a:lnTo>
                    <a:pt x="6306" y="3924"/>
                  </a:lnTo>
                  <a:lnTo>
                    <a:pt x="6178" y="3924"/>
                  </a:lnTo>
                  <a:lnTo>
                    <a:pt x="6073" y="3844"/>
                  </a:lnTo>
                  <a:lnTo>
                    <a:pt x="5968" y="3756"/>
                  </a:lnTo>
                  <a:lnTo>
                    <a:pt x="5683" y="3815"/>
                  </a:lnTo>
                  <a:lnTo>
                    <a:pt x="5581" y="3862"/>
                  </a:lnTo>
                  <a:lnTo>
                    <a:pt x="5583" y="3983"/>
                  </a:lnTo>
                  <a:cubicBezTo>
                    <a:pt x="5631" y="3996"/>
                    <a:pt x="5678" y="4019"/>
                    <a:pt x="5720" y="4052"/>
                  </a:cubicBezTo>
                  <a:cubicBezTo>
                    <a:pt x="5761" y="4085"/>
                    <a:pt x="5798" y="4126"/>
                    <a:pt x="5828" y="4174"/>
                  </a:cubicBezTo>
                  <a:lnTo>
                    <a:pt x="5745" y="4316"/>
                  </a:lnTo>
                  <a:lnTo>
                    <a:pt x="5588" y="4349"/>
                  </a:lnTo>
                  <a:lnTo>
                    <a:pt x="5462" y="4262"/>
                  </a:lnTo>
                  <a:lnTo>
                    <a:pt x="5375" y="4185"/>
                  </a:lnTo>
                  <a:lnTo>
                    <a:pt x="5183" y="4163"/>
                  </a:lnTo>
                  <a:lnTo>
                    <a:pt x="5298" y="3990"/>
                  </a:lnTo>
                  <a:lnTo>
                    <a:pt x="5419" y="3924"/>
                  </a:lnTo>
                  <a:lnTo>
                    <a:pt x="5364" y="3795"/>
                  </a:lnTo>
                  <a:lnTo>
                    <a:pt x="5256" y="3644"/>
                  </a:lnTo>
                  <a:lnTo>
                    <a:pt x="5174" y="3568"/>
                  </a:lnTo>
                  <a:lnTo>
                    <a:pt x="5102" y="3479"/>
                  </a:lnTo>
                  <a:lnTo>
                    <a:pt x="4944" y="3456"/>
                  </a:lnTo>
                  <a:lnTo>
                    <a:pt x="4607" y="3456"/>
                  </a:lnTo>
                  <a:lnTo>
                    <a:pt x="4268" y="3574"/>
                  </a:lnTo>
                  <a:lnTo>
                    <a:pt x="3941" y="3607"/>
                  </a:lnTo>
                  <a:lnTo>
                    <a:pt x="3783" y="3586"/>
                  </a:lnTo>
                  <a:lnTo>
                    <a:pt x="3534" y="3553"/>
                  </a:lnTo>
                  <a:lnTo>
                    <a:pt x="3258" y="3553"/>
                  </a:lnTo>
                  <a:lnTo>
                    <a:pt x="2972" y="3663"/>
                  </a:lnTo>
                  <a:lnTo>
                    <a:pt x="2802" y="3758"/>
                  </a:lnTo>
                  <a:lnTo>
                    <a:pt x="2895" y="3865"/>
                  </a:lnTo>
                  <a:lnTo>
                    <a:pt x="3007" y="3916"/>
                  </a:lnTo>
                  <a:lnTo>
                    <a:pt x="2971" y="4029"/>
                  </a:lnTo>
                  <a:lnTo>
                    <a:pt x="2873" y="4029"/>
                  </a:lnTo>
                  <a:lnTo>
                    <a:pt x="2790" y="4172"/>
                  </a:lnTo>
                  <a:lnTo>
                    <a:pt x="2730" y="4319"/>
                  </a:lnTo>
                  <a:lnTo>
                    <a:pt x="2825" y="4458"/>
                  </a:lnTo>
                  <a:cubicBezTo>
                    <a:pt x="2906" y="4449"/>
                    <a:pt x="2987" y="4453"/>
                    <a:pt x="3066" y="4469"/>
                  </a:cubicBezTo>
                  <a:cubicBezTo>
                    <a:pt x="3123" y="4480"/>
                    <a:pt x="3178" y="4497"/>
                    <a:pt x="3232" y="4520"/>
                  </a:cubicBezTo>
                  <a:lnTo>
                    <a:pt x="3224" y="4711"/>
                  </a:lnTo>
                  <a:lnTo>
                    <a:pt x="2985" y="4844"/>
                  </a:lnTo>
                  <a:lnTo>
                    <a:pt x="3123" y="4921"/>
                  </a:lnTo>
                  <a:lnTo>
                    <a:pt x="3104" y="5046"/>
                  </a:lnTo>
                  <a:lnTo>
                    <a:pt x="3113" y="5174"/>
                  </a:lnTo>
                  <a:lnTo>
                    <a:pt x="3122" y="5299"/>
                  </a:lnTo>
                  <a:lnTo>
                    <a:pt x="3085" y="5537"/>
                  </a:lnTo>
                  <a:lnTo>
                    <a:pt x="2919" y="5842"/>
                  </a:lnTo>
                  <a:lnTo>
                    <a:pt x="2827" y="6059"/>
                  </a:lnTo>
                  <a:lnTo>
                    <a:pt x="2854" y="6257"/>
                  </a:lnTo>
                  <a:lnTo>
                    <a:pt x="2799" y="6475"/>
                  </a:lnTo>
                  <a:lnTo>
                    <a:pt x="2661" y="6412"/>
                  </a:lnTo>
                  <a:lnTo>
                    <a:pt x="2461" y="6453"/>
                  </a:lnTo>
                  <a:lnTo>
                    <a:pt x="2199" y="6523"/>
                  </a:lnTo>
                  <a:lnTo>
                    <a:pt x="2031" y="6467"/>
                  </a:lnTo>
                  <a:lnTo>
                    <a:pt x="1872" y="6589"/>
                  </a:lnTo>
                  <a:lnTo>
                    <a:pt x="1883" y="6776"/>
                  </a:lnTo>
                  <a:lnTo>
                    <a:pt x="1985" y="6933"/>
                  </a:lnTo>
                  <a:lnTo>
                    <a:pt x="2142" y="6944"/>
                  </a:lnTo>
                  <a:lnTo>
                    <a:pt x="2321" y="7009"/>
                  </a:lnTo>
                  <a:lnTo>
                    <a:pt x="2477" y="7119"/>
                  </a:lnTo>
                  <a:lnTo>
                    <a:pt x="2673" y="7067"/>
                  </a:lnTo>
                  <a:lnTo>
                    <a:pt x="2827" y="7134"/>
                  </a:lnTo>
                  <a:lnTo>
                    <a:pt x="2735" y="7329"/>
                  </a:lnTo>
                  <a:lnTo>
                    <a:pt x="2796" y="7490"/>
                  </a:lnTo>
                  <a:lnTo>
                    <a:pt x="2603" y="7559"/>
                  </a:lnTo>
                  <a:lnTo>
                    <a:pt x="2514" y="7760"/>
                  </a:lnTo>
                  <a:lnTo>
                    <a:pt x="2133" y="7952"/>
                  </a:lnTo>
                  <a:lnTo>
                    <a:pt x="2005" y="8117"/>
                  </a:lnTo>
                  <a:lnTo>
                    <a:pt x="1950" y="8223"/>
                  </a:lnTo>
                  <a:lnTo>
                    <a:pt x="2181" y="8278"/>
                  </a:lnTo>
                  <a:lnTo>
                    <a:pt x="2265" y="8388"/>
                  </a:lnTo>
                  <a:lnTo>
                    <a:pt x="2135" y="8523"/>
                  </a:lnTo>
                  <a:lnTo>
                    <a:pt x="1933" y="8509"/>
                  </a:lnTo>
                  <a:lnTo>
                    <a:pt x="1599" y="8605"/>
                  </a:lnTo>
                  <a:lnTo>
                    <a:pt x="1343" y="8660"/>
                  </a:lnTo>
                  <a:lnTo>
                    <a:pt x="1171" y="8682"/>
                  </a:lnTo>
                  <a:lnTo>
                    <a:pt x="913" y="8532"/>
                  </a:lnTo>
                  <a:lnTo>
                    <a:pt x="732" y="8532"/>
                  </a:lnTo>
                  <a:lnTo>
                    <a:pt x="658" y="8671"/>
                  </a:lnTo>
                  <a:lnTo>
                    <a:pt x="463" y="8594"/>
                  </a:lnTo>
                  <a:lnTo>
                    <a:pt x="330" y="8756"/>
                  </a:lnTo>
                  <a:lnTo>
                    <a:pt x="244" y="8889"/>
                  </a:lnTo>
                  <a:lnTo>
                    <a:pt x="0" y="9040"/>
                  </a:lnTo>
                  <a:lnTo>
                    <a:pt x="329" y="9099"/>
                  </a:lnTo>
                  <a:lnTo>
                    <a:pt x="433" y="9245"/>
                  </a:lnTo>
                  <a:lnTo>
                    <a:pt x="567" y="9322"/>
                  </a:lnTo>
                  <a:lnTo>
                    <a:pt x="592" y="9450"/>
                  </a:lnTo>
                  <a:lnTo>
                    <a:pt x="859" y="9633"/>
                  </a:lnTo>
                  <a:lnTo>
                    <a:pt x="850" y="10037"/>
                  </a:lnTo>
                  <a:lnTo>
                    <a:pt x="749" y="10191"/>
                  </a:lnTo>
                  <a:lnTo>
                    <a:pt x="560" y="10246"/>
                  </a:lnTo>
                  <a:lnTo>
                    <a:pt x="467" y="10422"/>
                  </a:lnTo>
                  <a:lnTo>
                    <a:pt x="498" y="10565"/>
                  </a:lnTo>
                  <a:lnTo>
                    <a:pt x="700" y="10672"/>
                  </a:lnTo>
                  <a:lnTo>
                    <a:pt x="542" y="10704"/>
                  </a:lnTo>
                  <a:lnTo>
                    <a:pt x="327" y="10832"/>
                  </a:lnTo>
                  <a:lnTo>
                    <a:pt x="152" y="10931"/>
                  </a:lnTo>
                  <a:lnTo>
                    <a:pt x="55" y="10986"/>
                  </a:lnTo>
                  <a:lnTo>
                    <a:pt x="6" y="11064"/>
                  </a:lnTo>
                  <a:lnTo>
                    <a:pt x="141" y="11229"/>
                  </a:lnTo>
                  <a:lnTo>
                    <a:pt x="417" y="11240"/>
                  </a:lnTo>
                  <a:lnTo>
                    <a:pt x="472" y="11405"/>
                  </a:lnTo>
                  <a:lnTo>
                    <a:pt x="609" y="11536"/>
                  </a:lnTo>
                  <a:lnTo>
                    <a:pt x="645" y="11657"/>
                  </a:lnTo>
                  <a:lnTo>
                    <a:pt x="575" y="11796"/>
                  </a:lnTo>
                  <a:lnTo>
                    <a:pt x="731" y="12012"/>
                  </a:lnTo>
                  <a:lnTo>
                    <a:pt x="884" y="12132"/>
                  </a:lnTo>
                  <a:lnTo>
                    <a:pt x="821" y="12275"/>
                  </a:lnTo>
                  <a:lnTo>
                    <a:pt x="815" y="12485"/>
                  </a:lnTo>
                  <a:lnTo>
                    <a:pt x="1141" y="12629"/>
                  </a:lnTo>
                  <a:lnTo>
                    <a:pt x="1147" y="12826"/>
                  </a:lnTo>
                  <a:lnTo>
                    <a:pt x="1221" y="12976"/>
                  </a:lnTo>
                  <a:lnTo>
                    <a:pt x="1095" y="12976"/>
                  </a:lnTo>
                  <a:lnTo>
                    <a:pt x="1040" y="13119"/>
                  </a:lnTo>
                  <a:lnTo>
                    <a:pt x="881" y="13108"/>
                  </a:lnTo>
                  <a:lnTo>
                    <a:pt x="736" y="13187"/>
                  </a:lnTo>
                  <a:lnTo>
                    <a:pt x="727" y="13323"/>
                  </a:lnTo>
                  <a:lnTo>
                    <a:pt x="666" y="13539"/>
                  </a:lnTo>
                  <a:lnTo>
                    <a:pt x="746" y="13876"/>
                  </a:lnTo>
                  <a:lnTo>
                    <a:pt x="1007" y="14228"/>
                  </a:lnTo>
                  <a:lnTo>
                    <a:pt x="1327" y="14394"/>
                  </a:lnTo>
                  <a:lnTo>
                    <a:pt x="1565" y="14482"/>
                  </a:lnTo>
                  <a:lnTo>
                    <a:pt x="1583" y="14654"/>
                  </a:lnTo>
                  <a:lnTo>
                    <a:pt x="1436" y="14827"/>
                  </a:lnTo>
                  <a:lnTo>
                    <a:pt x="1323" y="14922"/>
                  </a:lnTo>
                  <a:lnTo>
                    <a:pt x="1350" y="15113"/>
                  </a:lnTo>
                  <a:lnTo>
                    <a:pt x="1222" y="15201"/>
                  </a:lnTo>
                  <a:lnTo>
                    <a:pt x="1234" y="15432"/>
                  </a:lnTo>
                  <a:lnTo>
                    <a:pt x="1423" y="15509"/>
                  </a:lnTo>
                  <a:lnTo>
                    <a:pt x="1641" y="15635"/>
                  </a:lnTo>
                  <a:lnTo>
                    <a:pt x="1826" y="15871"/>
                  </a:lnTo>
                  <a:lnTo>
                    <a:pt x="1973" y="16080"/>
                  </a:lnTo>
                  <a:lnTo>
                    <a:pt x="2044" y="16302"/>
                  </a:lnTo>
                  <a:lnTo>
                    <a:pt x="2232" y="16383"/>
                  </a:lnTo>
                  <a:lnTo>
                    <a:pt x="2361" y="16190"/>
                  </a:lnTo>
                  <a:lnTo>
                    <a:pt x="2627" y="16168"/>
                  </a:lnTo>
                  <a:lnTo>
                    <a:pt x="2756" y="16266"/>
                  </a:lnTo>
                  <a:lnTo>
                    <a:pt x="2863" y="16444"/>
                  </a:lnTo>
                  <a:lnTo>
                    <a:pt x="3041" y="16375"/>
                  </a:lnTo>
                  <a:lnTo>
                    <a:pt x="3231" y="16430"/>
                  </a:lnTo>
                  <a:lnTo>
                    <a:pt x="3471" y="16430"/>
                  </a:lnTo>
                  <a:lnTo>
                    <a:pt x="3600" y="16298"/>
                  </a:lnTo>
                  <a:lnTo>
                    <a:pt x="3843" y="16298"/>
                  </a:lnTo>
                  <a:lnTo>
                    <a:pt x="3908" y="16451"/>
                  </a:lnTo>
                  <a:lnTo>
                    <a:pt x="4036" y="16590"/>
                  </a:lnTo>
                  <a:lnTo>
                    <a:pt x="4424" y="16627"/>
                  </a:lnTo>
                  <a:lnTo>
                    <a:pt x="4645" y="16661"/>
                  </a:lnTo>
                  <a:lnTo>
                    <a:pt x="4912" y="16671"/>
                  </a:lnTo>
                  <a:lnTo>
                    <a:pt x="5299" y="16785"/>
                  </a:lnTo>
                  <a:lnTo>
                    <a:pt x="5567" y="16785"/>
                  </a:lnTo>
                  <a:lnTo>
                    <a:pt x="5388" y="17062"/>
                  </a:lnTo>
                  <a:lnTo>
                    <a:pt x="5357" y="17226"/>
                  </a:lnTo>
                  <a:lnTo>
                    <a:pt x="5148" y="17237"/>
                  </a:lnTo>
                  <a:lnTo>
                    <a:pt x="4964" y="17535"/>
                  </a:lnTo>
                  <a:lnTo>
                    <a:pt x="4659" y="17798"/>
                  </a:lnTo>
                  <a:lnTo>
                    <a:pt x="4595" y="18032"/>
                  </a:lnTo>
                  <a:lnTo>
                    <a:pt x="4478" y="18208"/>
                  </a:lnTo>
                  <a:lnTo>
                    <a:pt x="4371" y="18418"/>
                  </a:lnTo>
                  <a:lnTo>
                    <a:pt x="4416" y="18616"/>
                  </a:lnTo>
                  <a:lnTo>
                    <a:pt x="4269" y="18844"/>
                  </a:lnTo>
                  <a:lnTo>
                    <a:pt x="4168" y="19027"/>
                  </a:lnTo>
                  <a:lnTo>
                    <a:pt x="4066" y="19219"/>
                  </a:lnTo>
                  <a:lnTo>
                    <a:pt x="4066" y="19523"/>
                  </a:lnTo>
                  <a:lnTo>
                    <a:pt x="4164" y="19689"/>
                  </a:lnTo>
                  <a:lnTo>
                    <a:pt x="4075" y="19895"/>
                  </a:lnTo>
                  <a:lnTo>
                    <a:pt x="3974" y="20057"/>
                  </a:lnTo>
                  <a:lnTo>
                    <a:pt x="4001" y="20234"/>
                  </a:lnTo>
                  <a:lnTo>
                    <a:pt x="3876" y="20456"/>
                  </a:lnTo>
                  <a:lnTo>
                    <a:pt x="4015" y="20614"/>
                  </a:lnTo>
                  <a:lnTo>
                    <a:pt x="4183" y="20757"/>
                  </a:lnTo>
                  <a:lnTo>
                    <a:pt x="4369" y="20893"/>
                  </a:lnTo>
                  <a:lnTo>
                    <a:pt x="4525" y="20861"/>
                  </a:lnTo>
                  <a:lnTo>
                    <a:pt x="4688" y="20695"/>
                  </a:lnTo>
                  <a:lnTo>
                    <a:pt x="4927" y="20706"/>
                  </a:lnTo>
                  <a:lnTo>
                    <a:pt x="4955" y="20827"/>
                  </a:lnTo>
                  <a:lnTo>
                    <a:pt x="5139" y="20794"/>
                  </a:lnTo>
                  <a:lnTo>
                    <a:pt x="5406" y="20738"/>
                  </a:lnTo>
                  <a:cubicBezTo>
                    <a:pt x="5414" y="20693"/>
                    <a:pt x="5433" y="20651"/>
                    <a:pt x="5461" y="20618"/>
                  </a:cubicBezTo>
                  <a:cubicBezTo>
                    <a:pt x="5540" y="20525"/>
                    <a:pt x="5664" y="20517"/>
                    <a:pt x="5750" y="20599"/>
                  </a:cubicBezTo>
                  <a:cubicBezTo>
                    <a:pt x="5771" y="20652"/>
                    <a:pt x="5803" y="20698"/>
                    <a:pt x="5842" y="20732"/>
                  </a:cubicBezTo>
                  <a:cubicBezTo>
                    <a:pt x="5941" y="20815"/>
                    <a:pt x="6072" y="20819"/>
                    <a:pt x="6174" y="20742"/>
                  </a:cubicBezTo>
                  <a:lnTo>
                    <a:pt x="6355" y="20657"/>
                  </a:lnTo>
                  <a:lnTo>
                    <a:pt x="6177" y="20548"/>
                  </a:lnTo>
                  <a:lnTo>
                    <a:pt x="6103" y="20405"/>
                  </a:lnTo>
                  <a:lnTo>
                    <a:pt x="6195" y="20218"/>
                  </a:lnTo>
                  <a:lnTo>
                    <a:pt x="6352" y="20166"/>
                  </a:lnTo>
                  <a:lnTo>
                    <a:pt x="6603" y="20166"/>
                  </a:lnTo>
                  <a:lnTo>
                    <a:pt x="6686" y="20302"/>
                  </a:lnTo>
                  <a:cubicBezTo>
                    <a:pt x="6670" y="20345"/>
                    <a:pt x="6674" y="20394"/>
                    <a:pt x="6696" y="20433"/>
                  </a:cubicBezTo>
                  <a:cubicBezTo>
                    <a:pt x="6743" y="20518"/>
                    <a:pt x="6845" y="20523"/>
                    <a:pt x="6899" y="20444"/>
                  </a:cubicBezTo>
                  <a:lnTo>
                    <a:pt x="7000" y="20327"/>
                  </a:lnTo>
                  <a:lnTo>
                    <a:pt x="7258" y="20455"/>
                  </a:lnTo>
                  <a:lnTo>
                    <a:pt x="7489" y="20426"/>
                  </a:lnTo>
                  <a:lnTo>
                    <a:pt x="7817" y="20488"/>
                  </a:lnTo>
                  <a:lnTo>
                    <a:pt x="8253" y="20554"/>
                  </a:lnTo>
                  <a:lnTo>
                    <a:pt x="8585" y="20753"/>
                  </a:lnTo>
                  <a:lnTo>
                    <a:pt x="8770" y="20915"/>
                  </a:lnTo>
                  <a:lnTo>
                    <a:pt x="9018" y="20959"/>
                  </a:lnTo>
                  <a:lnTo>
                    <a:pt x="9236" y="20852"/>
                  </a:lnTo>
                  <a:lnTo>
                    <a:pt x="9288" y="20702"/>
                  </a:lnTo>
                  <a:lnTo>
                    <a:pt x="9445" y="20824"/>
                  </a:lnTo>
                  <a:lnTo>
                    <a:pt x="9632" y="20886"/>
                  </a:lnTo>
                  <a:lnTo>
                    <a:pt x="9772" y="21016"/>
                  </a:lnTo>
                  <a:lnTo>
                    <a:pt x="9991" y="21093"/>
                  </a:lnTo>
                  <a:lnTo>
                    <a:pt x="9945" y="21346"/>
                  </a:lnTo>
                  <a:lnTo>
                    <a:pt x="10317" y="21338"/>
                  </a:lnTo>
                  <a:lnTo>
                    <a:pt x="10289" y="21600"/>
                  </a:lnTo>
                  <a:lnTo>
                    <a:pt x="10547" y="21563"/>
                  </a:lnTo>
                  <a:lnTo>
                    <a:pt x="10803" y="21310"/>
                  </a:lnTo>
                  <a:lnTo>
                    <a:pt x="10782" y="21038"/>
                  </a:lnTo>
                  <a:lnTo>
                    <a:pt x="10800" y="20751"/>
                  </a:lnTo>
                  <a:lnTo>
                    <a:pt x="10972" y="20674"/>
                  </a:lnTo>
                  <a:lnTo>
                    <a:pt x="10990" y="20924"/>
                  </a:lnTo>
                  <a:lnTo>
                    <a:pt x="11156" y="20883"/>
                  </a:lnTo>
                  <a:lnTo>
                    <a:pt x="11236" y="20754"/>
                  </a:lnTo>
                  <a:lnTo>
                    <a:pt x="11396" y="20754"/>
                  </a:lnTo>
                  <a:lnTo>
                    <a:pt x="11549" y="20883"/>
                  </a:lnTo>
                  <a:lnTo>
                    <a:pt x="11749" y="20927"/>
                  </a:lnTo>
                  <a:lnTo>
                    <a:pt x="11814" y="20817"/>
                  </a:lnTo>
                  <a:lnTo>
                    <a:pt x="11933" y="20916"/>
                  </a:lnTo>
                  <a:cubicBezTo>
                    <a:pt x="11895" y="20960"/>
                    <a:pt x="11880" y="21027"/>
                    <a:pt x="11896" y="21088"/>
                  </a:cubicBezTo>
                  <a:cubicBezTo>
                    <a:pt x="11930" y="21219"/>
                    <a:pt x="12065" y="21265"/>
                    <a:pt x="12152" y="21177"/>
                  </a:cubicBezTo>
                  <a:lnTo>
                    <a:pt x="12446" y="21202"/>
                  </a:lnTo>
                  <a:lnTo>
                    <a:pt x="12634" y="21088"/>
                  </a:lnTo>
                  <a:lnTo>
                    <a:pt x="12799" y="21143"/>
                  </a:lnTo>
                  <a:lnTo>
                    <a:pt x="13039" y="21087"/>
                  </a:lnTo>
                  <a:lnTo>
                    <a:pt x="13076" y="20981"/>
                  </a:lnTo>
                  <a:lnTo>
                    <a:pt x="13248" y="20908"/>
                  </a:lnTo>
                  <a:lnTo>
                    <a:pt x="13476" y="20941"/>
                  </a:lnTo>
                  <a:lnTo>
                    <a:pt x="13571" y="20728"/>
                  </a:lnTo>
                  <a:lnTo>
                    <a:pt x="14119" y="20706"/>
                  </a:lnTo>
                  <a:lnTo>
                    <a:pt x="14352" y="20626"/>
                  </a:lnTo>
                  <a:lnTo>
                    <a:pt x="14619" y="20614"/>
                  </a:lnTo>
                  <a:lnTo>
                    <a:pt x="14806" y="20614"/>
                  </a:lnTo>
                  <a:lnTo>
                    <a:pt x="14929" y="20625"/>
                  </a:lnTo>
                  <a:lnTo>
                    <a:pt x="14948" y="20412"/>
                  </a:lnTo>
                  <a:lnTo>
                    <a:pt x="15187" y="20316"/>
                  </a:lnTo>
                  <a:lnTo>
                    <a:pt x="15439" y="20448"/>
                  </a:lnTo>
                  <a:lnTo>
                    <a:pt x="15673" y="20514"/>
                  </a:lnTo>
                  <a:lnTo>
                    <a:pt x="15900" y="20569"/>
                  </a:lnTo>
                  <a:lnTo>
                    <a:pt x="15982" y="20437"/>
                  </a:lnTo>
                  <a:lnTo>
                    <a:pt x="16231" y="20426"/>
                  </a:lnTo>
                  <a:lnTo>
                    <a:pt x="16377" y="20576"/>
                  </a:lnTo>
                  <a:lnTo>
                    <a:pt x="16258" y="20656"/>
                  </a:lnTo>
                  <a:lnTo>
                    <a:pt x="16347" y="20795"/>
                  </a:lnTo>
                  <a:lnTo>
                    <a:pt x="16493" y="20893"/>
                  </a:lnTo>
                  <a:cubicBezTo>
                    <a:pt x="16528" y="20926"/>
                    <a:pt x="16566" y="20955"/>
                    <a:pt x="16607" y="20978"/>
                  </a:cubicBezTo>
                  <a:cubicBezTo>
                    <a:pt x="16665" y="21011"/>
                    <a:pt x="16727" y="21034"/>
                    <a:pt x="16791" y="21044"/>
                  </a:cubicBezTo>
                  <a:lnTo>
                    <a:pt x="16923" y="20992"/>
                  </a:lnTo>
                  <a:cubicBezTo>
                    <a:pt x="16922" y="20942"/>
                    <a:pt x="16922" y="20892"/>
                    <a:pt x="16923" y="20842"/>
                  </a:cubicBezTo>
                  <a:cubicBezTo>
                    <a:pt x="16924" y="20750"/>
                    <a:pt x="16927" y="20658"/>
                    <a:pt x="16932" y="20567"/>
                  </a:cubicBezTo>
                  <a:cubicBezTo>
                    <a:pt x="16964" y="20534"/>
                    <a:pt x="16982" y="20485"/>
                    <a:pt x="16978" y="20434"/>
                  </a:cubicBezTo>
                  <a:cubicBezTo>
                    <a:pt x="16971" y="20321"/>
                    <a:pt x="16878" y="20245"/>
                    <a:pt x="16788" y="20280"/>
                  </a:cubicBezTo>
                  <a:lnTo>
                    <a:pt x="16570" y="20280"/>
                  </a:lnTo>
                  <a:lnTo>
                    <a:pt x="16761" y="20081"/>
                  </a:lnTo>
                  <a:lnTo>
                    <a:pt x="16774" y="19812"/>
                  </a:lnTo>
                  <a:lnTo>
                    <a:pt x="16657" y="19658"/>
                  </a:lnTo>
                  <a:lnTo>
                    <a:pt x="16540" y="19569"/>
                  </a:lnTo>
                  <a:lnTo>
                    <a:pt x="16393" y="19514"/>
                  </a:lnTo>
                  <a:lnTo>
                    <a:pt x="16329" y="19317"/>
                  </a:lnTo>
                  <a:lnTo>
                    <a:pt x="16311" y="19188"/>
                  </a:lnTo>
                  <a:lnTo>
                    <a:pt x="16476" y="19155"/>
                  </a:lnTo>
                  <a:lnTo>
                    <a:pt x="16584" y="19045"/>
                  </a:lnTo>
                  <a:lnTo>
                    <a:pt x="16722" y="18956"/>
                  </a:lnTo>
                  <a:lnTo>
                    <a:pt x="16934" y="18942"/>
                  </a:lnTo>
                  <a:lnTo>
                    <a:pt x="17078" y="18864"/>
                  </a:lnTo>
                  <a:cubicBezTo>
                    <a:pt x="17136" y="18821"/>
                    <a:pt x="17198" y="18788"/>
                    <a:pt x="17263" y="18765"/>
                  </a:cubicBezTo>
                  <a:cubicBezTo>
                    <a:pt x="17339" y="18739"/>
                    <a:pt x="17418" y="18727"/>
                    <a:pt x="17497" y="18732"/>
                  </a:cubicBezTo>
                  <a:lnTo>
                    <a:pt x="17681" y="18658"/>
                  </a:lnTo>
                  <a:lnTo>
                    <a:pt x="17847" y="18489"/>
                  </a:lnTo>
                  <a:lnTo>
                    <a:pt x="17890" y="18316"/>
                  </a:lnTo>
                  <a:lnTo>
                    <a:pt x="17936" y="18051"/>
                  </a:lnTo>
                  <a:lnTo>
                    <a:pt x="18142" y="17956"/>
                  </a:lnTo>
                  <a:lnTo>
                    <a:pt x="18279" y="18033"/>
                  </a:lnTo>
                  <a:lnTo>
                    <a:pt x="18473" y="18140"/>
                  </a:lnTo>
                  <a:lnTo>
                    <a:pt x="18632" y="18041"/>
                  </a:lnTo>
                  <a:lnTo>
                    <a:pt x="18801" y="17828"/>
                  </a:lnTo>
                  <a:lnTo>
                    <a:pt x="18792" y="17633"/>
                  </a:lnTo>
                  <a:lnTo>
                    <a:pt x="18881" y="17391"/>
                  </a:lnTo>
                  <a:lnTo>
                    <a:pt x="18783" y="17248"/>
                  </a:lnTo>
                  <a:lnTo>
                    <a:pt x="18623" y="17072"/>
                  </a:lnTo>
                  <a:lnTo>
                    <a:pt x="18470" y="17002"/>
                  </a:lnTo>
                  <a:lnTo>
                    <a:pt x="18323" y="16888"/>
                  </a:lnTo>
                  <a:lnTo>
                    <a:pt x="18215" y="16756"/>
                  </a:lnTo>
                  <a:lnTo>
                    <a:pt x="18052" y="16756"/>
                  </a:lnTo>
                  <a:lnTo>
                    <a:pt x="17988" y="16837"/>
                  </a:lnTo>
                  <a:lnTo>
                    <a:pt x="17795" y="16727"/>
                  </a:lnTo>
                  <a:lnTo>
                    <a:pt x="17789" y="16570"/>
                  </a:lnTo>
                  <a:lnTo>
                    <a:pt x="17406" y="16360"/>
                  </a:lnTo>
                  <a:lnTo>
                    <a:pt x="17166" y="16283"/>
                  </a:lnTo>
                  <a:cubicBezTo>
                    <a:pt x="17178" y="16217"/>
                    <a:pt x="17172" y="16148"/>
                    <a:pt x="17148" y="16088"/>
                  </a:cubicBezTo>
                  <a:cubicBezTo>
                    <a:pt x="17107" y="15987"/>
                    <a:pt x="17023" y="15920"/>
                    <a:pt x="16929" y="15915"/>
                  </a:cubicBezTo>
                  <a:lnTo>
                    <a:pt x="16720" y="15871"/>
                  </a:lnTo>
                  <a:lnTo>
                    <a:pt x="16555" y="15837"/>
                  </a:lnTo>
                  <a:lnTo>
                    <a:pt x="16324" y="15694"/>
                  </a:lnTo>
                  <a:lnTo>
                    <a:pt x="16223" y="15444"/>
                  </a:lnTo>
                  <a:lnTo>
                    <a:pt x="16049" y="15324"/>
                  </a:lnTo>
                  <a:lnTo>
                    <a:pt x="16049" y="15169"/>
                  </a:lnTo>
                  <a:lnTo>
                    <a:pt x="16055" y="15048"/>
                  </a:lnTo>
                  <a:lnTo>
                    <a:pt x="15933" y="15037"/>
                  </a:lnTo>
                  <a:lnTo>
                    <a:pt x="15795" y="14864"/>
                  </a:lnTo>
                  <a:lnTo>
                    <a:pt x="15537" y="14798"/>
                  </a:lnTo>
                  <a:lnTo>
                    <a:pt x="15537" y="14667"/>
                  </a:lnTo>
                  <a:lnTo>
                    <a:pt x="15629" y="14458"/>
                  </a:lnTo>
                  <a:lnTo>
                    <a:pt x="15736" y="14366"/>
                  </a:lnTo>
                  <a:lnTo>
                    <a:pt x="15736" y="14267"/>
                  </a:lnTo>
                  <a:lnTo>
                    <a:pt x="15617" y="14106"/>
                  </a:lnTo>
                  <a:lnTo>
                    <a:pt x="15610" y="13960"/>
                  </a:lnTo>
                  <a:lnTo>
                    <a:pt x="15430" y="13861"/>
                  </a:lnTo>
                  <a:lnTo>
                    <a:pt x="15191" y="13700"/>
                  </a:lnTo>
                  <a:lnTo>
                    <a:pt x="15077" y="13641"/>
                  </a:lnTo>
                  <a:lnTo>
                    <a:pt x="14997" y="13556"/>
                  </a:lnTo>
                  <a:lnTo>
                    <a:pt x="15006" y="13450"/>
                  </a:lnTo>
                  <a:lnTo>
                    <a:pt x="14871" y="13332"/>
                  </a:lnTo>
                  <a:lnTo>
                    <a:pt x="14828" y="13178"/>
                  </a:lnTo>
                  <a:lnTo>
                    <a:pt x="14819" y="13023"/>
                  </a:lnTo>
                  <a:lnTo>
                    <a:pt x="14939" y="13046"/>
                  </a:lnTo>
                  <a:lnTo>
                    <a:pt x="15012" y="13273"/>
                  </a:lnTo>
                  <a:lnTo>
                    <a:pt x="15122" y="13350"/>
                  </a:lnTo>
                  <a:lnTo>
                    <a:pt x="15251" y="13438"/>
                  </a:lnTo>
                  <a:lnTo>
                    <a:pt x="15337" y="13206"/>
                  </a:lnTo>
                  <a:lnTo>
                    <a:pt x="15393" y="13089"/>
                  </a:lnTo>
                  <a:lnTo>
                    <a:pt x="15521" y="13045"/>
                  </a:lnTo>
                  <a:cubicBezTo>
                    <a:pt x="15571" y="12991"/>
                    <a:pt x="15612" y="12928"/>
                    <a:pt x="15643" y="12857"/>
                  </a:cubicBezTo>
                  <a:cubicBezTo>
                    <a:pt x="15663" y="12813"/>
                    <a:pt x="15679" y="12766"/>
                    <a:pt x="15690" y="12718"/>
                  </a:cubicBezTo>
                  <a:lnTo>
                    <a:pt x="15926" y="12810"/>
                  </a:lnTo>
                  <a:cubicBezTo>
                    <a:pt x="15978" y="12783"/>
                    <a:pt x="16032" y="12765"/>
                    <a:pt x="16088" y="12755"/>
                  </a:cubicBezTo>
                  <a:cubicBezTo>
                    <a:pt x="16151" y="12744"/>
                    <a:pt x="16215" y="12744"/>
                    <a:pt x="16278" y="12755"/>
                  </a:cubicBezTo>
                  <a:cubicBezTo>
                    <a:pt x="16278" y="12712"/>
                    <a:pt x="16295" y="12672"/>
                    <a:pt x="16324" y="12646"/>
                  </a:cubicBezTo>
                  <a:cubicBezTo>
                    <a:pt x="16373" y="12600"/>
                    <a:pt x="16440" y="12606"/>
                    <a:pt x="16499" y="12635"/>
                  </a:cubicBezTo>
                  <a:cubicBezTo>
                    <a:pt x="16553" y="12662"/>
                    <a:pt x="16600" y="12708"/>
                    <a:pt x="16634" y="12767"/>
                  </a:cubicBezTo>
                  <a:lnTo>
                    <a:pt x="16763" y="12767"/>
                  </a:lnTo>
                  <a:lnTo>
                    <a:pt x="16879" y="12551"/>
                  </a:lnTo>
                  <a:lnTo>
                    <a:pt x="17014" y="12500"/>
                  </a:lnTo>
                  <a:lnTo>
                    <a:pt x="17198" y="12511"/>
                  </a:lnTo>
                  <a:lnTo>
                    <a:pt x="17397" y="12294"/>
                  </a:lnTo>
                  <a:lnTo>
                    <a:pt x="17479" y="12211"/>
                  </a:lnTo>
                  <a:lnTo>
                    <a:pt x="17605" y="12332"/>
                  </a:lnTo>
                  <a:lnTo>
                    <a:pt x="17750" y="12115"/>
                  </a:lnTo>
                  <a:lnTo>
                    <a:pt x="17863" y="12214"/>
                  </a:lnTo>
                  <a:lnTo>
                    <a:pt x="18026" y="12100"/>
                  </a:lnTo>
                  <a:cubicBezTo>
                    <a:pt x="18039" y="12052"/>
                    <a:pt x="18061" y="12008"/>
                    <a:pt x="18090" y="11971"/>
                  </a:cubicBezTo>
                  <a:cubicBezTo>
                    <a:pt x="18131" y="11920"/>
                    <a:pt x="18184" y="11885"/>
                    <a:pt x="18241" y="11872"/>
                  </a:cubicBezTo>
                  <a:lnTo>
                    <a:pt x="18561" y="11883"/>
                  </a:lnTo>
                  <a:lnTo>
                    <a:pt x="18973" y="11883"/>
                  </a:lnTo>
                  <a:lnTo>
                    <a:pt x="19028" y="11685"/>
                  </a:lnTo>
                  <a:cubicBezTo>
                    <a:pt x="19081" y="11661"/>
                    <a:pt x="19137" y="11642"/>
                    <a:pt x="19193" y="11629"/>
                  </a:cubicBezTo>
                  <a:cubicBezTo>
                    <a:pt x="19294" y="11607"/>
                    <a:pt x="19396" y="11603"/>
                    <a:pt x="19498" y="11618"/>
                  </a:cubicBezTo>
                  <a:lnTo>
                    <a:pt x="19774" y="11475"/>
                  </a:lnTo>
                  <a:cubicBezTo>
                    <a:pt x="19804" y="11443"/>
                    <a:pt x="19838" y="11417"/>
                    <a:pt x="19875" y="11398"/>
                  </a:cubicBezTo>
                  <a:cubicBezTo>
                    <a:pt x="19930" y="11371"/>
                    <a:pt x="19990" y="11361"/>
                    <a:pt x="20049" y="11370"/>
                  </a:cubicBezTo>
                  <a:lnTo>
                    <a:pt x="20108" y="11238"/>
                  </a:lnTo>
                  <a:lnTo>
                    <a:pt x="19887" y="11150"/>
                  </a:lnTo>
                  <a:cubicBezTo>
                    <a:pt x="19884" y="11072"/>
                    <a:pt x="19917" y="10997"/>
                    <a:pt x="19973" y="10955"/>
                  </a:cubicBezTo>
                  <a:cubicBezTo>
                    <a:pt x="20075" y="10880"/>
                    <a:pt x="20208" y="10931"/>
                    <a:pt x="20256" y="11062"/>
                  </a:cubicBezTo>
                  <a:lnTo>
                    <a:pt x="20611" y="11039"/>
                  </a:lnTo>
                  <a:lnTo>
                    <a:pt x="20510" y="11226"/>
                  </a:lnTo>
                  <a:lnTo>
                    <a:pt x="20611" y="11335"/>
                  </a:lnTo>
                  <a:lnTo>
                    <a:pt x="20721" y="11434"/>
                  </a:lnTo>
                  <a:cubicBezTo>
                    <a:pt x="20739" y="11486"/>
                    <a:pt x="20772" y="11529"/>
                    <a:pt x="20814" y="11555"/>
                  </a:cubicBezTo>
                  <a:cubicBezTo>
                    <a:pt x="20874" y="11594"/>
                    <a:pt x="20947" y="11594"/>
                    <a:pt x="21007" y="11555"/>
                  </a:cubicBezTo>
                  <a:lnTo>
                    <a:pt x="21117" y="11497"/>
                  </a:lnTo>
                  <a:lnTo>
                    <a:pt x="21207" y="11277"/>
                  </a:lnTo>
                  <a:cubicBezTo>
                    <a:pt x="21215" y="11181"/>
                    <a:pt x="21251" y="11093"/>
                    <a:pt x="21308" y="11026"/>
                  </a:cubicBezTo>
                  <a:cubicBezTo>
                    <a:pt x="21356" y="10971"/>
                    <a:pt x="21417" y="10933"/>
                    <a:pt x="21483" y="10920"/>
                  </a:cubicBezTo>
                  <a:lnTo>
                    <a:pt x="21572" y="10545"/>
                  </a:lnTo>
                  <a:lnTo>
                    <a:pt x="21600" y="10442"/>
                  </a:lnTo>
                  <a:lnTo>
                    <a:pt x="21535" y="10244"/>
                  </a:lnTo>
                  <a:lnTo>
                    <a:pt x="21462" y="10091"/>
                  </a:lnTo>
                  <a:lnTo>
                    <a:pt x="21489" y="9919"/>
                  </a:lnTo>
                  <a:cubicBezTo>
                    <a:pt x="21480" y="9878"/>
                    <a:pt x="21462" y="9840"/>
                    <a:pt x="21437" y="9809"/>
                  </a:cubicBezTo>
                  <a:cubicBezTo>
                    <a:pt x="21368" y="9724"/>
                    <a:pt x="21261" y="9702"/>
                    <a:pt x="21172" y="9754"/>
                  </a:cubicBezTo>
                  <a:lnTo>
                    <a:pt x="21019" y="9659"/>
                  </a:lnTo>
                  <a:cubicBezTo>
                    <a:pt x="20949" y="9677"/>
                    <a:pt x="20885" y="9605"/>
                    <a:pt x="20896" y="9519"/>
                  </a:cubicBezTo>
                  <a:cubicBezTo>
                    <a:pt x="20907" y="9444"/>
                    <a:pt x="20972" y="9400"/>
                    <a:pt x="21031" y="9427"/>
                  </a:cubicBezTo>
                  <a:lnTo>
                    <a:pt x="20985" y="9285"/>
                  </a:lnTo>
                  <a:lnTo>
                    <a:pt x="20874" y="9163"/>
                  </a:lnTo>
                  <a:lnTo>
                    <a:pt x="20785" y="8932"/>
                  </a:lnTo>
                  <a:lnTo>
                    <a:pt x="20747" y="8871"/>
                  </a:lnTo>
                  <a:lnTo>
                    <a:pt x="20673" y="8849"/>
                  </a:lnTo>
                  <a:cubicBezTo>
                    <a:pt x="20630" y="8831"/>
                    <a:pt x="20602" y="8782"/>
                    <a:pt x="20603" y="8727"/>
                  </a:cubicBezTo>
                  <a:cubicBezTo>
                    <a:pt x="20605" y="8592"/>
                    <a:pt x="20744" y="8529"/>
                    <a:pt x="20820" y="8628"/>
                  </a:cubicBezTo>
                  <a:cubicBezTo>
                    <a:pt x="20845" y="8569"/>
                    <a:pt x="20863" y="8506"/>
                    <a:pt x="20873" y="8440"/>
                  </a:cubicBezTo>
                  <a:cubicBezTo>
                    <a:pt x="20885" y="8359"/>
                    <a:pt x="20885" y="8275"/>
                    <a:pt x="20873" y="8194"/>
                  </a:cubicBezTo>
                  <a:cubicBezTo>
                    <a:pt x="20915" y="8213"/>
                    <a:pt x="20964" y="8200"/>
                    <a:pt x="20996" y="8161"/>
                  </a:cubicBezTo>
                  <a:cubicBezTo>
                    <a:pt x="21047" y="8096"/>
                    <a:pt x="21038" y="7991"/>
                    <a:pt x="20977" y="7940"/>
                  </a:cubicBezTo>
                  <a:lnTo>
                    <a:pt x="20833" y="7892"/>
                  </a:lnTo>
                  <a:lnTo>
                    <a:pt x="20834" y="7742"/>
                  </a:lnTo>
                  <a:lnTo>
                    <a:pt x="20850" y="7636"/>
                  </a:lnTo>
                  <a:cubicBezTo>
                    <a:pt x="20839" y="7599"/>
                    <a:pt x="20819" y="7568"/>
                    <a:pt x="20794" y="7544"/>
                  </a:cubicBezTo>
                  <a:cubicBezTo>
                    <a:pt x="20759" y="7511"/>
                    <a:pt x="20715" y="7496"/>
                    <a:pt x="20671" y="7500"/>
                  </a:cubicBezTo>
                  <a:lnTo>
                    <a:pt x="20575" y="7369"/>
                  </a:lnTo>
                  <a:lnTo>
                    <a:pt x="20490" y="7213"/>
                  </a:lnTo>
                  <a:lnTo>
                    <a:pt x="20475" y="7062"/>
                  </a:lnTo>
                  <a:lnTo>
                    <a:pt x="20619" y="6988"/>
                  </a:lnTo>
                  <a:lnTo>
                    <a:pt x="20656" y="6767"/>
                  </a:lnTo>
                  <a:cubicBezTo>
                    <a:pt x="20672" y="6703"/>
                    <a:pt x="20665" y="6634"/>
                    <a:pt x="20638" y="6576"/>
                  </a:cubicBezTo>
                  <a:cubicBezTo>
                    <a:pt x="20562" y="6418"/>
                    <a:pt x="20381" y="6390"/>
                    <a:pt x="20275" y="6521"/>
                  </a:cubicBezTo>
                  <a:cubicBezTo>
                    <a:pt x="20239" y="6442"/>
                    <a:pt x="20193" y="6372"/>
                    <a:pt x="20137" y="6312"/>
                  </a:cubicBezTo>
                  <a:cubicBezTo>
                    <a:pt x="20075" y="6244"/>
                    <a:pt x="20002" y="6191"/>
                    <a:pt x="19926" y="6146"/>
                  </a:cubicBezTo>
                  <a:cubicBezTo>
                    <a:pt x="19840" y="6096"/>
                    <a:pt x="19751" y="6055"/>
                    <a:pt x="19659" y="6025"/>
                  </a:cubicBezTo>
                  <a:lnTo>
                    <a:pt x="19484" y="5955"/>
                  </a:lnTo>
                  <a:lnTo>
                    <a:pt x="19539" y="5767"/>
                  </a:lnTo>
                  <a:lnTo>
                    <a:pt x="19548" y="5657"/>
                  </a:lnTo>
                  <a:lnTo>
                    <a:pt x="19502" y="5466"/>
                  </a:lnTo>
                  <a:lnTo>
                    <a:pt x="19824" y="5456"/>
                  </a:lnTo>
                  <a:lnTo>
                    <a:pt x="19953" y="5382"/>
                  </a:lnTo>
                  <a:lnTo>
                    <a:pt x="20103" y="5118"/>
                  </a:lnTo>
                  <a:cubicBezTo>
                    <a:pt x="20081" y="5071"/>
                    <a:pt x="20077" y="5014"/>
                    <a:pt x="20094" y="4964"/>
                  </a:cubicBezTo>
                  <a:cubicBezTo>
                    <a:pt x="20120" y="4885"/>
                    <a:pt x="20187" y="4836"/>
                    <a:pt x="20257" y="4846"/>
                  </a:cubicBezTo>
                  <a:cubicBezTo>
                    <a:pt x="20265" y="4783"/>
                    <a:pt x="20265" y="4718"/>
                    <a:pt x="20257" y="4655"/>
                  </a:cubicBezTo>
                  <a:cubicBezTo>
                    <a:pt x="20243" y="4550"/>
                    <a:pt x="20206" y="4451"/>
                    <a:pt x="20149" y="4368"/>
                  </a:cubicBezTo>
                  <a:lnTo>
                    <a:pt x="20094" y="4125"/>
                  </a:lnTo>
                  <a:lnTo>
                    <a:pt x="20048" y="4049"/>
                  </a:lnTo>
                  <a:lnTo>
                    <a:pt x="19938" y="3709"/>
                  </a:lnTo>
                  <a:lnTo>
                    <a:pt x="19873" y="3492"/>
                  </a:lnTo>
                  <a:lnTo>
                    <a:pt x="19846" y="3386"/>
                  </a:lnTo>
                  <a:lnTo>
                    <a:pt x="19635" y="3342"/>
                  </a:lnTo>
                  <a:lnTo>
                    <a:pt x="19444" y="3342"/>
                  </a:lnTo>
                  <a:lnTo>
                    <a:pt x="19282" y="3276"/>
                  </a:lnTo>
                  <a:lnTo>
                    <a:pt x="19055" y="3232"/>
                  </a:lnTo>
                  <a:lnTo>
                    <a:pt x="18883" y="3103"/>
                  </a:lnTo>
                  <a:lnTo>
                    <a:pt x="19215" y="3070"/>
                  </a:lnTo>
                  <a:lnTo>
                    <a:pt x="19426" y="2927"/>
                  </a:lnTo>
                  <a:lnTo>
                    <a:pt x="19638" y="3015"/>
                  </a:lnTo>
                  <a:lnTo>
                    <a:pt x="19837" y="3004"/>
                  </a:lnTo>
                  <a:lnTo>
                    <a:pt x="20086" y="3070"/>
                  </a:lnTo>
                  <a:lnTo>
                    <a:pt x="19932" y="2883"/>
                  </a:lnTo>
                  <a:lnTo>
                    <a:pt x="19649" y="2795"/>
                  </a:lnTo>
                  <a:lnTo>
                    <a:pt x="19486" y="2666"/>
                  </a:lnTo>
                  <a:lnTo>
                    <a:pt x="19281" y="2487"/>
                  </a:lnTo>
                  <a:lnTo>
                    <a:pt x="19293" y="2674"/>
                  </a:lnTo>
                  <a:lnTo>
                    <a:pt x="19177" y="2695"/>
                  </a:lnTo>
                  <a:lnTo>
                    <a:pt x="19052" y="2618"/>
                  </a:lnTo>
                  <a:lnTo>
                    <a:pt x="19116" y="2466"/>
                  </a:lnTo>
                  <a:lnTo>
                    <a:pt x="19021" y="2434"/>
                  </a:lnTo>
                  <a:lnTo>
                    <a:pt x="18969" y="2708"/>
                  </a:lnTo>
                  <a:lnTo>
                    <a:pt x="18880" y="2686"/>
                  </a:lnTo>
                  <a:lnTo>
                    <a:pt x="18751" y="2553"/>
                  </a:lnTo>
                  <a:cubicBezTo>
                    <a:pt x="18727" y="2535"/>
                    <a:pt x="18701" y="2519"/>
                    <a:pt x="18675" y="2506"/>
                  </a:cubicBezTo>
                  <a:cubicBezTo>
                    <a:pt x="18627" y="2481"/>
                    <a:pt x="18569" y="2454"/>
                    <a:pt x="18566" y="2388"/>
                  </a:cubicBezTo>
                  <a:cubicBezTo>
                    <a:pt x="18562" y="2284"/>
                    <a:pt x="18682" y="2251"/>
                    <a:pt x="18787" y="2323"/>
                  </a:cubicBezTo>
                  <a:cubicBezTo>
                    <a:pt x="18819" y="2345"/>
                    <a:pt x="18848" y="2371"/>
                    <a:pt x="18877" y="2398"/>
                  </a:cubicBezTo>
                  <a:lnTo>
                    <a:pt x="18969" y="2259"/>
                  </a:lnTo>
                  <a:lnTo>
                    <a:pt x="18686" y="2117"/>
                  </a:lnTo>
                  <a:lnTo>
                    <a:pt x="18561" y="2227"/>
                  </a:lnTo>
                  <a:lnTo>
                    <a:pt x="18349" y="2216"/>
                  </a:lnTo>
                  <a:lnTo>
                    <a:pt x="18223" y="2267"/>
                  </a:lnTo>
                  <a:lnTo>
                    <a:pt x="18067" y="2308"/>
                  </a:lnTo>
                  <a:lnTo>
                    <a:pt x="17956" y="2418"/>
                  </a:lnTo>
                  <a:lnTo>
                    <a:pt x="17784" y="2186"/>
                  </a:lnTo>
                  <a:lnTo>
                    <a:pt x="17720" y="2146"/>
                  </a:lnTo>
                  <a:lnTo>
                    <a:pt x="17486" y="2123"/>
                  </a:lnTo>
                  <a:lnTo>
                    <a:pt x="17674" y="1951"/>
                  </a:lnTo>
                  <a:lnTo>
                    <a:pt x="17938" y="2025"/>
                  </a:lnTo>
                  <a:lnTo>
                    <a:pt x="17938" y="1871"/>
                  </a:lnTo>
                  <a:lnTo>
                    <a:pt x="17962" y="1711"/>
                  </a:lnTo>
                  <a:lnTo>
                    <a:pt x="18107" y="1711"/>
                  </a:lnTo>
                  <a:lnTo>
                    <a:pt x="18376" y="1802"/>
                  </a:lnTo>
                  <a:lnTo>
                    <a:pt x="18624" y="1693"/>
                  </a:lnTo>
                  <a:lnTo>
                    <a:pt x="18550" y="1583"/>
                  </a:lnTo>
                  <a:lnTo>
                    <a:pt x="18412" y="1550"/>
                  </a:lnTo>
                  <a:lnTo>
                    <a:pt x="18261" y="1477"/>
                  </a:lnTo>
                  <a:lnTo>
                    <a:pt x="18238" y="1323"/>
                  </a:lnTo>
                  <a:lnTo>
                    <a:pt x="18401" y="1267"/>
                  </a:lnTo>
                  <a:lnTo>
                    <a:pt x="18554" y="1156"/>
                  </a:lnTo>
                  <a:lnTo>
                    <a:pt x="18425" y="1024"/>
                  </a:lnTo>
                  <a:lnTo>
                    <a:pt x="18259" y="1046"/>
                  </a:lnTo>
                  <a:lnTo>
                    <a:pt x="18081" y="1068"/>
                  </a:lnTo>
                  <a:lnTo>
                    <a:pt x="17853" y="1079"/>
                  </a:lnTo>
                  <a:lnTo>
                    <a:pt x="18010" y="1278"/>
                  </a:lnTo>
                  <a:lnTo>
                    <a:pt x="17850" y="1323"/>
                  </a:lnTo>
                  <a:lnTo>
                    <a:pt x="17762" y="1238"/>
                  </a:lnTo>
                  <a:lnTo>
                    <a:pt x="17725" y="1083"/>
                  </a:lnTo>
                  <a:lnTo>
                    <a:pt x="17771" y="892"/>
                  </a:lnTo>
                  <a:cubicBezTo>
                    <a:pt x="17815" y="846"/>
                    <a:pt x="17827" y="771"/>
                    <a:pt x="17801" y="708"/>
                  </a:cubicBezTo>
                  <a:cubicBezTo>
                    <a:pt x="17721" y="516"/>
                    <a:pt x="17478" y="592"/>
                    <a:pt x="17487" y="807"/>
                  </a:cubicBezTo>
                  <a:lnTo>
                    <a:pt x="17319" y="862"/>
                  </a:lnTo>
                  <a:lnTo>
                    <a:pt x="17300" y="1068"/>
                  </a:lnTo>
                  <a:lnTo>
                    <a:pt x="17199" y="1163"/>
                  </a:lnTo>
                  <a:lnTo>
                    <a:pt x="17199" y="1406"/>
                  </a:lnTo>
                  <a:cubicBezTo>
                    <a:pt x="17251" y="1401"/>
                    <a:pt x="17303" y="1421"/>
                    <a:pt x="17344" y="1461"/>
                  </a:cubicBezTo>
                  <a:cubicBezTo>
                    <a:pt x="17388" y="1505"/>
                    <a:pt x="17414" y="1569"/>
                    <a:pt x="17417" y="1637"/>
                  </a:cubicBezTo>
                  <a:lnTo>
                    <a:pt x="17211" y="1637"/>
                  </a:lnTo>
                  <a:lnTo>
                    <a:pt x="17150" y="1758"/>
                  </a:lnTo>
                  <a:lnTo>
                    <a:pt x="17058" y="1736"/>
                  </a:lnTo>
                  <a:lnTo>
                    <a:pt x="16973" y="1581"/>
                  </a:lnTo>
                  <a:lnTo>
                    <a:pt x="17055" y="1313"/>
                  </a:lnTo>
                  <a:lnTo>
                    <a:pt x="17083" y="1199"/>
                  </a:lnTo>
                  <a:lnTo>
                    <a:pt x="16883" y="1375"/>
                  </a:lnTo>
                  <a:lnTo>
                    <a:pt x="16609" y="1449"/>
                  </a:lnTo>
                  <a:lnTo>
                    <a:pt x="16324" y="1398"/>
                  </a:lnTo>
                  <a:cubicBezTo>
                    <a:pt x="16247" y="1306"/>
                    <a:pt x="16120" y="1311"/>
                    <a:pt x="16048" y="1409"/>
                  </a:cubicBezTo>
                  <a:cubicBezTo>
                    <a:pt x="16021" y="1446"/>
                    <a:pt x="16005" y="1495"/>
                    <a:pt x="16005" y="1545"/>
                  </a:cubicBezTo>
                  <a:cubicBezTo>
                    <a:pt x="16008" y="1649"/>
                    <a:pt x="15910" y="1712"/>
                    <a:pt x="15839" y="1652"/>
                  </a:cubicBezTo>
                  <a:cubicBezTo>
                    <a:pt x="15807" y="1624"/>
                    <a:pt x="15794" y="1575"/>
                    <a:pt x="15806" y="1531"/>
                  </a:cubicBezTo>
                  <a:lnTo>
                    <a:pt x="15661" y="1497"/>
                  </a:lnTo>
                  <a:cubicBezTo>
                    <a:pt x="15628" y="1513"/>
                    <a:pt x="15597" y="1535"/>
                    <a:pt x="15570" y="1563"/>
                  </a:cubicBezTo>
                  <a:cubicBezTo>
                    <a:pt x="15530" y="1604"/>
                    <a:pt x="15498" y="1655"/>
                    <a:pt x="15478" y="1714"/>
                  </a:cubicBezTo>
                  <a:lnTo>
                    <a:pt x="15201" y="1802"/>
                  </a:lnTo>
                  <a:lnTo>
                    <a:pt x="15024" y="1941"/>
                  </a:lnTo>
                  <a:lnTo>
                    <a:pt x="14867" y="2007"/>
                  </a:lnTo>
                  <a:lnTo>
                    <a:pt x="14812" y="2150"/>
                  </a:lnTo>
                  <a:lnTo>
                    <a:pt x="14675" y="2172"/>
                  </a:lnTo>
                  <a:lnTo>
                    <a:pt x="14413" y="2216"/>
                  </a:lnTo>
                  <a:lnTo>
                    <a:pt x="14161" y="2227"/>
                  </a:lnTo>
                  <a:lnTo>
                    <a:pt x="14061" y="2238"/>
                  </a:lnTo>
                  <a:lnTo>
                    <a:pt x="13858" y="2238"/>
                  </a:lnTo>
                  <a:lnTo>
                    <a:pt x="13719" y="2271"/>
                  </a:lnTo>
                  <a:lnTo>
                    <a:pt x="13655" y="2359"/>
                  </a:lnTo>
                  <a:cubicBezTo>
                    <a:pt x="13609" y="2377"/>
                    <a:pt x="13564" y="2398"/>
                    <a:pt x="13520" y="2421"/>
                  </a:cubicBezTo>
                  <a:cubicBezTo>
                    <a:pt x="13461" y="2453"/>
                    <a:pt x="13405" y="2490"/>
                    <a:pt x="13351" y="2531"/>
                  </a:cubicBezTo>
                  <a:lnTo>
                    <a:pt x="13177" y="2586"/>
                  </a:lnTo>
                  <a:lnTo>
                    <a:pt x="13060" y="2681"/>
                  </a:lnTo>
                  <a:lnTo>
                    <a:pt x="13150" y="2790"/>
                  </a:lnTo>
                  <a:lnTo>
                    <a:pt x="13294" y="2790"/>
                  </a:lnTo>
                  <a:lnTo>
                    <a:pt x="13273" y="2941"/>
                  </a:lnTo>
                  <a:lnTo>
                    <a:pt x="13117" y="2941"/>
                  </a:lnTo>
                  <a:lnTo>
                    <a:pt x="12966" y="2820"/>
                  </a:lnTo>
                  <a:lnTo>
                    <a:pt x="12691" y="2820"/>
                  </a:lnTo>
                  <a:lnTo>
                    <a:pt x="12626" y="2710"/>
                  </a:lnTo>
                  <a:lnTo>
                    <a:pt x="12488" y="2655"/>
                  </a:lnTo>
                  <a:lnTo>
                    <a:pt x="12294" y="2644"/>
                  </a:lnTo>
                  <a:lnTo>
                    <a:pt x="12100" y="2655"/>
                  </a:lnTo>
                  <a:lnTo>
                    <a:pt x="11968" y="2728"/>
                  </a:lnTo>
                  <a:lnTo>
                    <a:pt x="11821" y="2728"/>
                  </a:lnTo>
                  <a:lnTo>
                    <a:pt x="11618" y="2651"/>
                  </a:lnTo>
                  <a:lnTo>
                    <a:pt x="11529" y="2563"/>
                  </a:lnTo>
                  <a:lnTo>
                    <a:pt x="11676" y="2420"/>
                  </a:lnTo>
                  <a:lnTo>
                    <a:pt x="11891" y="2398"/>
                  </a:lnTo>
                  <a:lnTo>
                    <a:pt x="12059" y="2336"/>
                  </a:lnTo>
                  <a:lnTo>
                    <a:pt x="12222" y="2174"/>
                  </a:lnTo>
                  <a:lnTo>
                    <a:pt x="12434" y="2108"/>
                  </a:lnTo>
                  <a:lnTo>
                    <a:pt x="12360" y="1856"/>
                  </a:lnTo>
                  <a:cubicBezTo>
                    <a:pt x="12351" y="1816"/>
                    <a:pt x="12351" y="1774"/>
                    <a:pt x="12360" y="1734"/>
                  </a:cubicBezTo>
                  <a:cubicBezTo>
                    <a:pt x="12378" y="1661"/>
                    <a:pt x="12425" y="1603"/>
                    <a:pt x="12486" y="1580"/>
                  </a:cubicBezTo>
                  <a:lnTo>
                    <a:pt x="12753" y="1514"/>
                  </a:lnTo>
                  <a:lnTo>
                    <a:pt x="12832" y="1327"/>
                  </a:lnTo>
                  <a:lnTo>
                    <a:pt x="12666" y="1206"/>
                  </a:lnTo>
                  <a:lnTo>
                    <a:pt x="12464" y="1154"/>
                  </a:lnTo>
                  <a:lnTo>
                    <a:pt x="12246" y="1154"/>
                  </a:lnTo>
                  <a:lnTo>
                    <a:pt x="12093" y="1276"/>
                  </a:lnTo>
                  <a:lnTo>
                    <a:pt x="12129" y="1459"/>
                  </a:lnTo>
                  <a:lnTo>
                    <a:pt x="12383" y="1459"/>
                  </a:lnTo>
                  <a:lnTo>
                    <a:pt x="12245" y="1613"/>
                  </a:lnTo>
                  <a:lnTo>
                    <a:pt x="11957" y="1613"/>
                  </a:lnTo>
                  <a:lnTo>
                    <a:pt x="11779" y="1642"/>
                  </a:lnTo>
                  <a:lnTo>
                    <a:pt x="11657" y="1767"/>
                  </a:lnTo>
                  <a:lnTo>
                    <a:pt x="11418" y="1778"/>
                  </a:lnTo>
                  <a:lnTo>
                    <a:pt x="11270" y="1741"/>
                  </a:lnTo>
                  <a:lnTo>
                    <a:pt x="11141" y="1664"/>
                  </a:lnTo>
                  <a:lnTo>
                    <a:pt x="10960" y="1568"/>
                  </a:lnTo>
                  <a:lnTo>
                    <a:pt x="10758" y="1469"/>
                  </a:lnTo>
                  <a:lnTo>
                    <a:pt x="10687" y="1447"/>
                  </a:lnTo>
                  <a:lnTo>
                    <a:pt x="10483" y="1458"/>
                  </a:lnTo>
                  <a:lnTo>
                    <a:pt x="10357" y="1469"/>
                  </a:lnTo>
                  <a:lnTo>
                    <a:pt x="10284" y="1597"/>
                  </a:lnTo>
                  <a:lnTo>
                    <a:pt x="10204" y="1682"/>
                  </a:lnTo>
                  <a:lnTo>
                    <a:pt x="10094" y="1679"/>
                  </a:lnTo>
                  <a:lnTo>
                    <a:pt x="10163" y="1529"/>
                  </a:lnTo>
                  <a:lnTo>
                    <a:pt x="10240" y="1393"/>
                  </a:lnTo>
                  <a:lnTo>
                    <a:pt x="10204" y="1294"/>
                  </a:lnTo>
                  <a:lnTo>
                    <a:pt x="10011" y="1283"/>
                  </a:lnTo>
                  <a:lnTo>
                    <a:pt x="9929" y="1272"/>
                  </a:lnTo>
                  <a:lnTo>
                    <a:pt x="9810" y="1272"/>
                  </a:lnTo>
                  <a:cubicBezTo>
                    <a:pt x="9782" y="1283"/>
                    <a:pt x="9754" y="1294"/>
                    <a:pt x="9725" y="1305"/>
                  </a:cubicBezTo>
                  <a:cubicBezTo>
                    <a:pt x="9697" y="1316"/>
                    <a:pt x="9669" y="1327"/>
                    <a:pt x="9641" y="1338"/>
                  </a:cubicBezTo>
                  <a:lnTo>
                    <a:pt x="9413" y="1345"/>
                  </a:lnTo>
                  <a:lnTo>
                    <a:pt x="9790" y="1184"/>
                  </a:lnTo>
                  <a:lnTo>
                    <a:pt x="9891" y="1097"/>
                  </a:lnTo>
                  <a:lnTo>
                    <a:pt x="9857" y="953"/>
                  </a:lnTo>
                  <a:lnTo>
                    <a:pt x="9839" y="821"/>
                  </a:lnTo>
                  <a:lnTo>
                    <a:pt x="9857" y="722"/>
                  </a:lnTo>
                  <a:lnTo>
                    <a:pt x="9768" y="678"/>
                  </a:lnTo>
                  <a:lnTo>
                    <a:pt x="9771" y="535"/>
                  </a:lnTo>
                  <a:lnTo>
                    <a:pt x="9710" y="433"/>
                  </a:lnTo>
                  <a:lnTo>
                    <a:pt x="9649" y="411"/>
                  </a:lnTo>
                  <a:lnTo>
                    <a:pt x="9515" y="417"/>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4" name="Shape 4664"/>
            <p:cNvSpPr/>
            <p:nvPr/>
          </p:nvSpPr>
          <p:spPr>
            <a:xfrm>
              <a:off x="2321142" y="2843173"/>
              <a:ext cx="115367" cy="109180"/>
            </a:xfrm>
            <a:custGeom>
              <a:avLst/>
              <a:gdLst/>
              <a:ahLst/>
              <a:cxnLst>
                <a:cxn ang="0">
                  <a:pos x="wd2" y="hd2"/>
                </a:cxn>
                <a:cxn ang="5400000">
                  <a:pos x="wd2" y="hd2"/>
                </a:cxn>
                <a:cxn ang="10800000">
                  <a:pos x="wd2" y="hd2"/>
                </a:cxn>
                <a:cxn ang="16200000">
                  <a:pos x="wd2" y="hd2"/>
                </a:cxn>
              </a:cxnLst>
              <a:rect l="0" t="0" r="r" b="b"/>
              <a:pathLst>
                <a:path w="21600" h="21600" extrusionOk="0">
                  <a:moveTo>
                    <a:pt x="11110" y="0"/>
                  </a:moveTo>
                  <a:lnTo>
                    <a:pt x="9342" y="456"/>
                  </a:lnTo>
                  <a:lnTo>
                    <a:pt x="7702" y="121"/>
                  </a:lnTo>
                  <a:lnTo>
                    <a:pt x="6379" y="121"/>
                  </a:lnTo>
                  <a:lnTo>
                    <a:pt x="5543" y="1182"/>
                  </a:lnTo>
                  <a:lnTo>
                    <a:pt x="4368" y="1952"/>
                  </a:lnTo>
                  <a:lnTo>
                    <a:pt x="3610" y="2944"/>
                  </a:lnTo>
                  <a:lnTo>
                    <a:pt x="3111" y="4264"/>
                  </a:lnTo>
                  <a:lnTo>
                    <a:pt x="2812" y="5362"/>
                  </a:lnTo>
                  <a:lnTo>
                    <a:pt x="899" y="6132"/>
                  </a:lnTo>
                  <a:lnTo>
                    <a:pt x="0" y="7779"/>
                  </a:lnTo>
                  <a:lnTo>
                    <a:pt x="152" y="9952"/>
                  </a:lnTo>
                  <a:lnTo>
                    <a:pt x="374" y="12600"/>
                  </a:lnTo>
                  <a:lnTo>
                    <a:pt x="2011" y="13223"/>
                  </a:lnTo>
                  <a:lnTo>
                    <a:pt x="3369" y="14251"/>
                  </a:lnTo>
                  <a:lnTo>
                    <a:pt x="3579" y="15423"/>
                  </a:lnTo>
                  <a:lnTo>
                    <a:pt x="3094" y="16826"/>
                  </a:lnTo>
                  <a:lnTo>
                    <a:pt x="2291" y="18523"/>
                  </a:lnTo>
                  <a:lnTo>
                    <a:pt x="4425" y="19293"/>
                  </a:lnTo>
                  <a:lnTo>
                    <a:pt x="6172" y="20613"/>
                  </a:lnTo>
                  <a:lnTo>
                    <a:pt x="7420" y="21600"/>
                  </a:lnTo>
                  <a:lnTo>
                    <a:pt x="9617" y="21526"/>
                  </a:lnTo>
                  <a:lnTo>
                    <a:pt x="12585" y="20465"/>
                  </a:lnTo>
                  <a:lnTo>
                    <a:pt x="14362" y="19912"/>
                  </a:lnTo>
                  <a:lnTo>
                    <a:pt x="15929" y="20793"/>
                  </a:lnTo>
                  <a:lnTo>
                    <a:pt x="17392" y="21125"/>
                  </a:lnTo>
                  <a:lnTo>
                    <a:pt x="18024" y="19547"/>
                  </a:lnTo>
                  <a:lnTo>
                    <a:pt x="18928" y="18219"/>
                  </a:lnTo>
                  <a:lnTo>
                    <a:pt x="18928" y="15990"/>
                  </a:lnTo>
                  <a:lnTo>
                    <a:pt x="21600" y="13564"/>
                  </a:lnTo>
                  <a:lnTo>
                    <a:pt x="21539" y="10805"/>
                  </a:lnTo>
                  <a:lnTo>
                    <a:pt x="18544" y="9809"/>
                  </a:lnTo>
                  <a:lnTo>
                    <a:pt x="15301" y="8332"/>
                  </a:lnTo>
                  <a:lnTo>
                    <a:pt x="12895" y="5685"/>
                  </a:lnTo>
                  <a:lnTo>
                    <a:pt x="11716" y="3553"/>
                  </a:lnTo>
                  <a:lnTo>
                    <a:pt x="11681" y="1238"/>
                  </a:lnTo>
                  <a:lnTo>
                    <a:pt x="1111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5" name="Shape 4665"/>
            <p:cNvSpPr/>
            <p:nvPr/>
          </p:nvSpPr>
          <p:spPr>
            <a:xfrm>
              <a:off x="2450409" y="3278791"/>
              <a:ext cx="1696796" cy="1498833"/>
            </a:xfrm>
            <a:custGeom>
              <a:avLst/>
              <a:gdLst/>
              <a:ahLst/>
              <a:cxnLst>
                <a:cxn ang="0">
                  <a:pos x="wd2" y="hd2"/>
                </a:cxn>
                <a:cxn ang="5400000">
                  <a:pos x="wd2" y="hd2"/>
                </a:cxn>
                <a:cxn ang="10800000">
                  <a:pos x="wd2" y="hd2"/>
                </a:cxn>
                <a:cxn ang="16200000">
                  <a:pos x="wd2" y="hd2"/>
                </a:cxn>
              </a:cxnLst>
              <a:rect l="0" t="0" r="r" b="b"/>
              <a:pathLst>
                <a:path w="21600" h="21571" extrusionOk="0">
                  <a:moveTo>
                    <a:pt x="1090" y="2539"/>
                  </a:moveTo>
                  <a:lnTo>
                    <a:pt x="954" y="2645"/>
                  </a:lnTo>
                  <a:lnTo>
                    <a:pt x="875" y="2622"/>
                  </a:lnTo>
                  <a:lnTo>
                    <a:pt x="704" y="2473"/>
                  </a:lnTo>
                  <a:lnTo>
                    <a:pt x="643" y="2575"/>
                  </a:lnTo>
                  <a:lnTo>
                    <a:pt x="500" y="2593"/>
                  </a:lnTo>
                  <a:lnTo>
                    <a:pt x="317" y="2710"/>
                  </a:lnTo>
                  <a:lnTo>
                    <a:pt x="330" y="2854"/>
                  </a:lnTo>
                  <a:lnTo>
                    <a:pt x="442" y="3050"/>
                  </a:lnTo>
                  <a:lnTo>
                    <a:pt x="561" y="3034"/>
                  </a:lnTo>
                  <a:lnTo>
                    <a:pt x="653" y="3066"/>
                  </a:lnTo>
                  <a:lnTo>
                    <a:pt x="622" y="3192"/>
                  </a:lnTo>
                  <a:lnTo>
                    <a:pt x="696" y="3406"/>
                  </a:lnTo>
                  <a:lnTo>
                    <a:pt x="859" y="3431"/>
                  </a:lnTo>
                  <a:lnTo>
                    <a:pt x="949" y="3540"/>
                  </a:lnTo>
                  <a:lnTo>
                    <a:pt x="830" y="3733"/>
                  </a:lnTo>
                  <a:lnTo>
                    <a:pt x="918" y="3861"/>
                  </a:lnTo>
                  <a:lnTo>
                    <a:pt x="783" y="3928"/>
                  </a:lnTo>
                  <a:lnTo>
                    <a:pt x="657" y="3928"/>
                  </a:lnTo>
                  <a:lnTo>
                    <a:pt x="539" y="3987"/>
                  </a:lnTo>
                  <a:lnTo>
                    <a:pt x="453" y="4131"/>
                  </a:lnTo>
                  <a:lnTo>
                    <a:pt x="265" y="4125"/>
                  </a:lnTo>
                  <a:lnTo>
                    <a:pt x="83" y="4163"/>
                  </a:lnTo>
                  <a:lnTo>
                    <a:pt x="0" y="4270"/>
                  </a:lnTo>
                  <a:lnTo>
                    <a:pt x="236" y="4431"/>
                  </a:lnTo>
                  <a:lnTo>
                    <a:pt x="225" y="4563"/>
                  </a:lnTo>
                  <a:lnTo>
                    <a:pt x="293" y="4677"/>
                  </a:lnTo>
                  <a:lnTo>
                    <a:pt x="465" y="4771"/>
                  </a:lnTo>
                  <a:lnTo>
                    <a:pt x="602" y="4758"/>
                  </a:lnTo>
                  <a:lnTo>
                    <a:pt x="699" y="4822"/>
                  </a:lnTo>
                  <a:lnTo>
                    <a:pt x="732" y="4953"/>
                  </a:lnTo>
                  <a:lnTo>
                    <a:pt x="639" y="5016"/>
                  </a:lnTo>
                  <a:lnTo>
                    <a:pt x="533" y="5056"/>
                  </a:lnTo>
                  <a:lnTo>
                    <a:pt x="583" y="5184"/>
                  </a:lnTo>
                  <a:lnTo>
                    <a:pt x="385" y="5318"/>
                  </a:lnTo>
                  <a:lnTo>
                    <a:pt x="382" y="5490"/>
                  </a:lnTo>
                  <a:lnTo>
                    <a:pt x="467" y="5554"/>
                  </a:lnTo>
                  <a:lnTo>
                    <a:pt x="434" y="5673"/>
                  </a:lnTo>
                  <a:lnTo>
                    <a:pt x="566" y="5873"/>
                  </a:lnTo>
                  <a:lnTo>
                    <a:pt x="677" y="5918"/>
                  </a:lnTo>
                  <a:lnTo>
                    <a:pt x="720" y="6031"/>
                  </a:lnTo>
                  <a:lnTo>
                    <a:pt x="1111" y="6200"/>
                  </a:lnTo>
                  <a:lnTo>
                    <a:pt x="1227" y="6208"/>
                  </a:lnTo>
                  <a:lnTo>
                    <a:pt x="1348" y="6264"/>
                  </a:lnTo>
                  <a:lnTo>
                    <a:pt x="1739" y="6209"/>
                  </a:lnTo>
                  <a:lnTo>
                    <a:pt x="1839" y="6137"/>
                  </a:lnTo>
                  <a:lnTo>
                    <a:pt x="1924" y="6251"/>
                  </a:lnTo>
                  <a:lnTo>
                    <a:pt x="1848" y="6442"/>
                  </a:lnTo>
                  <a:lnTo>
                    <a:pt x="1667" y="6547"/>
                  </a:lnTo>
                  <a:lnTo>
                    <a:pt x="1582" y="6764"/>
                  </a:lnTo>
                  <a:lnTo>
                    <a:pt x="1625" y="6978"/>
                  </a:lnTo>
                  <a:lnTo>
                    <a:pt x="1822" y="6930"/>
                  </a:lnTo>
                  <a:lnTo>
                    <a:pt x="2052" y="6898"/>
                  </a:lnTo>
                  <a:lnTo>
                    <a:pt x="2220" y="6858"/>
                  </a:lnTo>
                  <a:lnTo>
                    <a:pt x="2384" y="6777"/>
                  </a:lnTo>
                  <a:lnTo>
                    <a:pt x="2550" y="6721"/>
                  </a:lnTo>
                  <a:lnTo>
                    <a:pt x="2707" y="6681"/>
                  </a:lnTo>
                  <a:lnTo>
                    <a:pt x="2768" y="6573"/>
                  </a:lnTo>
                  <a:lnTo>
                    <a:pt x="2789" y="6453"/>
                  </a:lnTo>
                  <a:lnTo>
                    <a:pt x="2894" y="6408"/>
                  </a:lnTo>
                  <a:lnTo>
                    <a:pt x="2900" y="6306"/>
                  </a:lnTo>
                  <a:lnTo>
                    <a:pt x="2948" y="6164"/>
                  </a:lnTo>
                  <a:lnTo>
                    <a:pt x="3083" y="6127"/>
                  </a:lnTo>
                  <a:lnTo>
                    <a:pt x="3235" y="6119"/>
                  </a:lnTo>
                  <a:lnTo>
                    <a:pt x="3314" y="5951"/>
                  </a:lnTo>
                  <a:lnTo>
                    <a:pt x="3440" y="5814"/>
                  </a:lnTo>
                  <a:lnTo>
                    <a:pt x="3637" y="5742"/>
                  </a:lnTo>
                  <a:lnTo>
                    <a:pt x="3905" y="5689"/>
                  </a:lnTo>
                  <a:lnTo>
                    <a:pt x="4090" y="5672"/>
                  </a:lnTo>
                  <a:lnTo>
                    <a:pt x="4256" y="5702"/>
                  </a:lnTo>
                  <a:lnTo>
                    <a:pt x="4444" y="5726"/>
                  </a:lnTo>
                  <a:lnTo>
                    <a:pt x="4586" y="5814"/>
                  </a:lnTo>
                  <a:lnTo>
                    <a:pt x="4655" y="5884"/>
                  </a:lnTo>
                  <a:lnTo>
                    <a:pt x="4790" y="5812"/>
                  </a:lnTo>
                  <a:lnTo>
                    <a:pt x="4967" y="5895"/>
                  </a:lnTo>
                  <a:lnTo>
                    <a:pt x="5031" y="6007"/>
                  </a:lnTo>
                  <a:lnTo>
                    <a:pt x="5194" y="6023"/>
                  </a:lnTo>
                  <a:lnTo>
                    <a:pt x="5410" y="6189"/>
                  </a:lnTo>
                  <a:lnTo>
                    <a:pt x="5623" y="6264"/>
                  </a:lnTo>
                  <a:lnTo>
                    <a:pt x="5694" y="6369"/>
                  </a:lnTo>
                  <a:lnTo>
                    <a:pt x="5769" y="6406"/>
                  </a:lnTo>
                  <a:lnTo>
                    <a:pt x="5880" y="6446"/>
                  </a:lnTo>
                  <a:lnTo>
                    <a:pt x="5902" y="6317"/>
                  </a:lnTo>
                  <a:lnTo>
                    <a:pt x="6049" y="6350"/>
                  </a:lnTo>
                  <a:lnTo>
                    <a:pt x="6269" y="6460"/>
                  </a:lnTo>
                  <a:lnTo>
                    <a:pt x="6447" y="6597"/>
                  </a:lnTo>
                  <a:lnTo>
                    <a:pt x="6497" y="6766"/>
                  </a:lnTo>
                  <a:lnTo>
                    <a:pt x="6689" y="6998"/>
                  </a:lnTo>
                  <a:lnTo>
                    <a:pt x="6670" y="7181"/>
                  </a:lnTo>
                  <a:lnTo>
                    <a:pt x="6698" y="7390"/>
                  </a:lnTo>
                  <a:lnTo>
                    <a:pt x="6812" y="7572"/>
                  </a:lnTo>
                  <a:lnTo>
                    <a:pt x="6973" y="7730"/>
                  </a:lnTo>
                  <a:lnTo>
                    <a:pt x="7066" y="7875"/>
                  </a:lnTo>
                  <a:lnTo>
                    <a:pt x="7101" y="8028"/>
                  </a:lnTo>
                  <a:lnTo>
                    <a:pt x="7108" y="8180"/>
                  </a:lnTo>
                  <a:lnTo>
                    <a:pt x="7108" y="8306"/>
                  </a:lnTo>
                  <a:lnTo>
                    <a:pt x="7080" y="8432"/>
                  </a:lnTo>
                  <a:lnTo>
                    <a:pt x="7012" y="8517"/>
                  </a:lnTo>
                  <a:lnTo>
                    <a:pt x="7062" y="8662"/>
                  </a:lnTo>
                  <a:lnTo>
                    <a:pt x="7194" y="8643"/>
                  </a:lnTo>
                  <a:lnTo>
                    <a:pt x="7336" y="8627"/>
                  </a:lnTo>
                  <a:lnTo>
                    <a:pt x="7463" y="8683"/>
                  </a:lnTo>
                  <a:lnTo>
                    <a:pt x="7531" y="8813"/>
                  </a:lnTo>
                  <a:lnTo>
                    <a:pt x="7479" y="8893"/>
                  </a:lnTo>
                  <a:lnTo>
                    <a:pt x="7420" y="8949"/>
                  </a:lnTo>
                  <a:lnTo>
                    <a:pt x="7534" y="9043"/>
                  </a:lnTo>
                  <a:lnTo>
                    <a:pt x="7745" y="9067"/>
                  </a:lnTo>
                  <a:lnTo>
                    <a:pt x="7892" y="9115"/>
                  </a:lnTo>
                  <a:lnTo>
                    <a:pt x="7920" y="9217"/>
                  </a:lnTo>
                  <a:lnTo>
                    <a:pt x="8013" y="9304"/>
                  </a:lnTo>
                  <a:lnTo>
                    <a:pt x="8131" y="9400"/>
                  </a:lnTo>
                  <a:lnTo>
                    <a:pt x="8181" y="9526"/>
                  </a:lnTo>
                  <a:lnTo>
                    <a:pt x="8280" y="9601"/>
                  </a:lnTo>
                  <a:lnTo>
                    <a:pt x="8212" y="9657"/>
                  </a:lnTo>
                  <a:lnTo>
                    <a:pt x="8099" y="9657"/>
                  </a:lnTo>
                  <a:lnTo>
                    <a:pt x="8035" y="9710"/>
                  </a:lnTo>
                  <a:lnTo>
                    <a:pt x="8092" y="9812"/>
                  </a:lnTo>
                  <a:lnTo>
                    <a:pt x="8267" y="9844"/>
                  </a:lnTo>
                  <a:lnTo>
                    <a:pt x="8390" y="9740"/>
                  </a:lnTo>
                  <a:lnTo>
                    <a:pt x="8673" y="9764"/>
                  </a:lnTo>
                  <a:lnTo>
                    <a:pt x="8986" y="9843"/>
                  </a:lnTo>
                  <a:lnTo>
                    <a:pt x="9079" y="9953"/>
                  </a:lnTo>
                  <a:lnTo>
                    <a:pt x="9131" y="10074"/>
                  </a:lnTo>
                  <a:lnTo>
                    <a:pt x="9187" y="10181"/>
                  </a:lnTo>
                  <a:lnTo>
                    <a:pt x="9278" y="10344"/>
                  </a:lnTo>
                  <a:lnTo>
                    <a:pt x="9318" y="10468"/>
                  </a:lnTo>
                  <a:lnTo>
                    <a:pt x="9403" y="10570"/>
                  </a:lnTo>
                  <a:lnTo>
                    <a:pt x="9631" y="10513"/>
                  </a:lnTo>
                  <a:lnTo>
                    <a:pt x="9737" y="10561"/>
                  </a:lnTo>
                  <a:lnTo>
                    <a:pt x="9824" y="10660"/>
                  </a:lnTo>
                  <a:lnTo>
                    <a:pt x="9962" y="10706"/>
                  </a:lnTo>
                  <a:lnTo>
                    <a:pt x="10047" y="10847"/>
                  </a:lnTo>
                  <a:lnTo>
                    <a:pt x="10182" y="11042"/>
                  </a:lnTo>
                  <a:lnTo>
                    <a:pt x="10203" y="11144"/>
                  </a:lnTo>
                  <a:lnTo>
                    <a:pt x="10517" y="11295"/>
                  </a:lnTo>
                  <a:lnTo>
                    <a:pt x="10766" y="11559"/>
                  </a:lnTo>
                  <a:lnTo>
                    <a:pt x="10851" y="11712"/>
                  </a:lnTo>
                  <a:lnTo>
                    <a:pt x="11043" y="11751"/>
                  </a:lnTo>
                  <a:lnTo>
                    <a:pt x="11150" y="11832"/>
                  </a:lnTo>
                  <a:lnTo>
                    <a:pt x="11249" y="11829"/>
                  </a:lnTo>
                  <a:lnTo>
                    <a:pt x="11396" y="11845"/>
                  </a:lnTo>
                  <a:lnTo>
                    <a:pt x="11538" y="11949"/>
                  </a:lnTo>
                  <a:lnTo>
                    <a:pt x="11638" y="12126"/>
                  </a:lnTo>
                  <a:lnTo>
                    <a:pt x="11758" y="12176"/>
                  </a:lnTo>
                  <a:lnTo>
                    <a:pt x="11900" y="12128"/>
                  </a:lnTo>
                  <a:lnTo>
                    <a:pt x="12014" y="12074"/>
                  </a:lnTo>
                  <a:lnTo>
                    <a:pt x="12177" y="12067"/>
                  </a:lnTo>
                  <a:lnTo>
                    <a:pt x="12353" y="12099"/>
                  </a:lnTo>
                  <a:lnTo>
                    <a:pt x="12474" y="12204"/>
                  </a:lnTo>
                  <a:lnTo>
                    <a:pt x="12640" y="12264"/>
                  </a:lnTo>
                  <a:lnTo>
                    <a:pt x="12711" y="12173"/>
                  </a:lnTo>
                  <a:lnTo>
                    <a:pt x="12775" y="12090"/>
                  </a:lnTo>
                  <a:lnTo>
                    <a:pt x="12895" y="12138"/>
                  </a:lnTo>
                  <a:lnTo>
                    <a:pt x="12978" y="12203"/>
                  </a:lnTo>
                  <a:lnTo>
                    <a:pt x="13071" y="12290"/>
                  </a:lnTo>
                  <a:lnTo>
                    <a:pt x="13156" y="12400"/>
                  </a:lnTo>
                  <a:lnTo>
                    <a:pt x="13156" y="12515"/>
                  </a:lnTo>
                  <a:lnTo>
                    <a:pt x="13255" y="12672"/>
                  </a:lnTo>
                  <a:lnTo>
                    <a:pt x="13390" y="12795"/>
                  </a:lnTo>
                  <a:lnTo>
                    <a:pt x="13455" y="12920"/>
                  </a:lnTo>
                  <a:lnTo>
                    <a:pt x="13426" y="13038"/>
                  </a:lnTo>
                  <a:lnTo>
                    <a:pt x="13552" y="13110"/>
                  </a:lnTo>
                  <a:lnTo>
                    <a:pt x="13606" y="13024"/>
                  </a:lnTo>
                  <a:lnTo>
                    <a:pt x="13703" y="13032"/>
                  </a:lnTo>
                  <a:lnTo>
                    <a:pt x="13803" y="13008"/>
                  </a:lnTo>
                  <a:lnTo>
                    <a:pt x="13886" y="12939"/>
                  </a:lnTo>
                  <a:lnTo>
                    <a:pt x="13985" y="13011"/>
                  </a:lnTo>
                  <a:lnTo>
                    <a:pt x="14056" y="13105"/>
                  </a:lnTo>
                  <a:lnTo>
                    <a:pt x="14210" y="13177"/>
                  </a:lnTo>
                  <a:lnTo>
                    <a:pt x="14267" y="13289"/>
                  </a:lnTo>
                  <a:lnTo>
                    <a:pt x="14139" y="13337"/>
                  </a:lnTo>
                  <a:lnTo>
                    <a:pt x="14014" y="13361"/>
                  </a:lnTo>
                  <a:lnTo>
                    <a:pt x="13924" y="13425"/>
                  </a:lnTo>
                  <a:lnTo>
                    <a:pt x="13874" y="13482"/>
                  </a:lnTo>
                  <a:lnTo>
                    <a:pt x="13957" y="13551"/>
                  </a:lnTo>
                  <a:lnTo>
                    <a:pt x="14145" y="13474"/>
                  </a:lnTo>
                  <a:lnTo>
                    <a:pt x="14265" y="13452"/>
                  </a:lnTo>
                  <a:lnTo>
                    <a:pt x="14351" y="13428"/>
                  </a:lnTo>
                  <a:lnTo>
                    <a:pt x="14450" y="13428"/>
                  </a:lnTo>
                  <a:lnTo>
                    <a:pt x="14580" y="13399"/>
                  </a:lnTo>
                  <a:lnTo>
                    <a:pt x="14676" y="13327"/>
                  </a:lnTo>
                  <a:lnTo>
                    <a:pt x="14813" y="13271"/>
                  </a:lnTo>
                  <a:lnTo>
                    <a:pt x="14948" y="13407"/>
                  </a:lnTo>
                  <a:lnTo>
                    <a:pt x="15041" y="13616"/>
                  </a:lnTo>
                  <a:lnTo>
                    <a:pt x="15166" y="13852"/>
                  </a:lnTo>
                  <a:lnTo>
                    <a:pt x="15216" y="13970"/>
                  </a:lnTo>
                  <a:lnTo>
                    <a:pt x="15124" y="14002"/>
                  </a:lnTo>
                  <a:lnTo>
                    <a:pt x="15053" y="14040"/>
                  </a:lnTo>
                  <a:lnTo>
                    <a:pt x="15044" y="14190"/>
                  </a:lnTo>
                  <a:lnTo>
                    <a:pt x="15191" y="14277"/>
                  </a:lnTo>
                  <a:lnTo>
                    <a:pt x="15273" y="14366"/>
                  </a:lnTo>
                  <a:lnTo>
                    <a:pt x="15406" y="14376"/>
                  </a:lnTo>
                  <a:lnTo>
                    <a:pt x="15522" y="14401"/>
                  </a:lnTo>
                  <a:lnTo>
                    <a:pt x="15600" y="14497"/>
                  </a:lnTo>
                  <a:lnTo>
                    <a:pt x="15706" y="14574"/>
                  </a:lnTo>
                  <a:lnTo>
                    <a:pt x="15706" y="14676"/>
                  </a:lnTo>
                  <a:lnTo>
                    <a:pt x="15820" y="14692"/>
                  </a:lnTo>
                  <a:lnTo>
                    <a:pt x="15939" y="14724"/>
                  </a:lnTo>
                  <a:lnTo>
                    <a:pt x="16041" y="14710"/>
                  </a:lnTo>
                  <a:lnTo>
                    <a:pt x="16102" y="14579"/>
                  </a:lnTo>
                  <a:lnTo>
                    <a:pt x="16264" y="14528"/>
                  </a:lnTo>
                  <a:lnTo>
                    <a:pt x="16418" y="14622"/>
                  </a:lnTo>
                  <a:lnTo>
                    <a:pt x="16538" y="14735"/>
                  </a:lnTo>
                  <a:lnTo>
                    <a:pt x="16581" y="14885"/>
                  </a:lnTo>
                  <a:lnTo>
                    <a:pt x="16600" y="15053"/>
                  </a:lnTo>
                  <a:lnTo>
                    <a:pt x="16621" y="15202"/>
                  </a:lnTo>
                  <a:lnTo>
                    <a:pt x="16701" y="15320"/>
                  </a:lnTo>
                  <a:lnTo>
                    <a:pt x="16777" y="15464"/>
                  </a:lnTo>
                  <a:lnTo>
                    <a:pt x="16788" y="15570"/>
                  </a:lnTo>
                  <a:lnTo>
                    <a:pt x="16807" y="15674"/>
                  </a:lnTo>
                  <a:lnTo>
                    <a:pt x="16933" y="15752"/>
                  </a:lnTo>
                  <a:lnTo>
                    <a:pt x="17001" y="15873"/>
                  </a:lnTo>
                  <a:lnTo>
                    <a:pt x="17047" y="16020"/>
                  </a:lnTo>
                  <a:lnTo>
                    <a:pt x="17066" y="16226"/>
                  </a:lnTo>
                  <a:lnTo>
                    <a:pt x="17113" y="16464"/>
                  </a:lnTo>
                  <a:lnTo>
                    <a:pt x="17181" y="16611"/>
                  </a:lnTo>
                  <a:cubicBezTo>
                    <a:pt x="17208" y="16658"/>
                    <a:pt x="17238" y="16703"/>
                    <a:pt x="17271" y="16745"/>
                  </a:cubicBezTo>
                  <a:cubicBezTo>
                    <a:pt x="17327" y="16815"/>
                    <a:pt x="17391" y="16877"/>
                    <a:pt x="17461" y="16927"/>
                  </a:cubicBezTo>
                  <a:lnTo>
                    <a:pt x="17419" y="17117"/>
                  </a:lnTo>
                  <a:lnTo>
                    <a:pt x="17329" y="17260"/>
                  </a:lnTo>
                  <a:lnTo>
                    <a:pt x="17230" y="17297"/>
                  </a:lnTo>
                  <a:lnTo>
                    <a:pt x="17106" y="17311"/>
                  </a:lnTo>
                  <a:lnTo>
                    <a:pt x="16964" y="17343"/>
                  </a:lnTo>
                  <a:lnTo>
                    <a:pt x="16860" y="17415"/>
                  </a:lnTo>
                  <a:lnTo>
                    <a:pt x="16730" y="17471"/>
                  </a:lnTo>
                  <a:lnTo>
                    <a:pt x="16843" y="17621"/>
                  </a:lnTo>
                  <a:lnTo>
                    <a:pt x="16837" y="17739"/>
                  </a:lnTo>
                  <a:lnTo>
                    <a:pt x="16760" y="17934"/>
                  </a:lnTo>
                  <a:lnTo>
                    <a:pt x="16665" y="18093"/>
                  </a:lnTo>
                  <a:lnTo>
                    <a:pt x="16594" y="18218"/>
                  </a:lnTo>
                  <a:lnTo>
                    <a:pt x="16468" y="18298"/>
                  </a:lnTo>
                  <a:lnTo>
                    <a:pt x="16343" y="18258"/>
                  </a:lnTo>
                  <a:lnTo>
                    <a:pt x="16175" y="18202"/>
                  </a:lnTo>
                  <a:lnTo>
                    <a:pt x="16064" y="18242"/>
                  </a:lnTo>
                  <a:lnTo>
                    <a:pt x="15943" y="18330"/>
                  </a:lnTo>
                  <a:lnTo>
                    <a:pt x="15794" y="18354"/>
                  </a:lnTo>
                  <a:lnTo>
                    <a:pt x="15702" y="18354"/>
                  </a:lnTo>
                  <a:lnTo>
                    <a:pt x="15638" y="18274"/>
                  </a:lnTo>
                  <a:lnTo>
                    <a:pt x="15581" y="18410"/>
                  </a:lnTo>
                  <a:lnTo>
                    <a:pt x="15497" y="18514"/>
                  </a:lnTo>
                  <a:lnTo>
                    <a:pt x="15347" y="18530"/>
                  </a:lnTo>
                  <a:lnTo>
                    <a:pt x="15265" y="18465"/>
                  </a:lnTo>
                  <a:lnTo>
                    <a:pt x="15158" y="18498"/>
                  </a:lnTo>
                  <a:lnTo>
                    <a:pt x="15106" y="18468"/>
                  </a:lnTo>
                  <a:lnTo>
                    <a:pt x="15043" y="18436"/>
                  </a:lnTo>
                  <a:lnTo>
                    <a:pt x="14922" y="18444"/>
                  </a:lnTo>
                  <a:lnTo>
                    <a:pt x="14803" y="18500"/>
                  </a:lnTo>
                  <a:lnTo>
                    <a:pt x="14713" y="18508"/>
                  </a:lnTo>
                  <a:lnTo>
                    <a:pt x="14642" y="18610"/>
                  </a:lnTo>
                  <a:lnTo>
                    <a:pt x="14545" y="18666"/>
                  </a:lnTo>
                  <a:lnTo>
                    <a:pt x="14367" y="18706"/>
                  </a:lnTo>
                  <a:cubicBezTo>
                    <a:pt x="14346" y="18709"/>
                    <a:pt x="14325" y="18711"/>
                    <a:pt x="14304" y="18714"/>
                  </a:cubicBezTo>
                  <a:cubicBezTo>
                    <a:pt x="14215" y="18727"/>
                    <a:pt x="14127" y="18748"/>
                    <a:pt x="14041" y="18776"/>
                  </a:cubicBezTo>
                  <a:lnTo>
                    <a:pt x="13901" y="18800"/>
                  </a:lnTo>
                  <a:lnTo>
                    <a:pt x="13663" y="18808"/>
                  </a:lnTo>
                  <a:lnTo>
                    <a:pt x="13549" y="18728"/>
                  </a:lnTo>
                  <a:lnTo>
                    <a:pt x="13410" y="18721"/>
                  </a:lnTo>
                  <a:cubicBezTo>
                    <a:pt x="13353" y="18753"/>
                    <a:pt x="13294" y="18780"/>
                    <a:pt x="13234" y="18801"/>
                  </a:cubicBezTo>
                  <a:cubicBezTo>
                    <a:pt x="13169" y="18824"/>
                    <a:pt x="13102" y="18840"/>
                    <a:pt x="13034" y="18850"/>
                  </a:cubicBezTo>
                  <a:lnTo>
                    <a:pt x="12836" y="18858"/>
                  </a:lnTo>
                  <a:lnTo>
                    <a:pt x="12706" y="18796"/>
                  </a:lnTo>
                  <a:lnTo>
                    <a:pt x="12570" y="18707"/>
                  </a:lnTo>
                  <a:lnTo>
                    <a:pt x="12506" y="18596"/>
                  </a:lnTo>
                  <a:lnTo>
                    <a:pt x="12357" y="18604"/>
                  </a:lnTo>
                  <a:lnTo>
                    <a:pt x="12222" y="18563"/>
                  </a:lnTo>
                  <a:lnTo>
                    <a:pt x="12218" y="18437"/>
                  </a:lnTo>
                  <a:lnTo>
                    <a:pt x="12104" y="18397"/>
                  </a:lnTo>
                  <a:lnTo>
                    <a:pt x="11979" y="18421"/>
                  </a:lnTo>
                  <a:lnTo>
                    <a:pt x="11796" y="18421"/>
                  </a:lnTo>
                  <a:lnTo>
                    <a:pt x="11711" y="18445"/>
                  </a:lnTo>
                  <a:lnTo>
                    <a:pt x="11682" y="18568"/>
                  </a:lnTo>
                  <a:lnTo>
                    <a:pt x="11576" y="18678"/>
                  </a:lnTo>
                  <a:lnTo>
                    <a:pt x="11455" y="18718"/>
                  </a:lnTo>
                  <a:lnTo>
                    <a:pt x="11287" y="18694"/>
                  </a:lnTo>
                  <a:lnTo>
                    <a:pt x="11201" y="18616"/>
                  </a:lnTo>
                  <a:lnTo>
                    <a:pt x="11130" y="18501"/>
                  </a:lnTo>
                  <a:lnTo>
                    <a:pt x="11061" y="18448"/>
                  </a:lnTo>
                  <a:lnTo>
                    <a:pt x="10995" y="18563"/>
                  </a:lnTo>
                  <a:lnTo>
                    <a:pt x="10903" y="18563"/>
                  </a:lnTo>
                  <a:lnTo>
                    <a:pt x="10823" y="18654"/>
                  </a:lnTo>
                  <a:lnTo>
                    <a:pt x="10726" y="18699"/>
                  </a:lnTo>
                  <a:lnTo>
                    <a:pt x="10676" y="18769"/>
                  </a:lnTo>
                  <a:lnTo>
                    <a:pt x="10643" y="18850"/>
                  </a:lnTo>
                  <a:lnTo>
                    <a:pt x="10577" y="18934"/>
                  </a:lnTo>
                  <a:lnTo>
                    <a:pt x="10513" y="18988"/>
                  </a:lnTo>
                  <a:lnTo>
                    <a:pt x="10523" y="19092"/>
                  </a:lnTo>
                  <a:lnTo>
                    <a:pt x="10532" y="19197"/>
                  </a:lnTo>
                  <a:lnTo>
                    <a:pt x="10582" y="19309"/>
                  </a:lnTo>
                  <a:lnTo>
                    <a:pt x="10594" y="19408"/>
                  </a:lnTo>
                  <a:lnTo>
                    <a:pt x="10667" y="19499"/>
                  </a:lnTo>
                  <a:lnTo>
                    <a:pt x="10776" y="19507"/>
                  </a:lnTo>
                  <a:lnTo>
                    <a:pt x="10842" y="19590"/>
                  </a:lnTo>
                  <a:lnTo>
                    <a:pt x="10892" y="19676"/>
                  </a:lnTo>
                  <a:lnTo>
                    <a:pt x="10972" y="19727"/>
                  </a:lnTo>
                  <a:lnTo>
                    <a:pt x="11069" y="19711"/>
                  </a:lnTo>
                  <a:lnTo>
                    <a:pt x="11159" y="19689"/>
                  </a:lnTo>
                  <a:lnTo>
                    <a:pt x="11427" y="19713"/>
                  </a:lnTo>
                  <a:lnTo>
                    <a:pt x="11560" y="19783"/>
                  </a:lnTo>
                  <a:lnTo>
                    <a:pt x="11608" y="19868"/>
                  </a:lnTo>
                  <a:cubicBezTo>
                    <a:pt x="11650" y="19850"/>
                    <a:pt x="11695" y="19846"/>
                    <a:pt x="11739" y="19855"/>
                  </a:cubicBezTo>
                  <a:cubicBezTo>
                    <a:pt x="11778" y="19863"/>
                    <a:pt x="11815" y="19881"/>
                    <a:pt x="11846" y="19909"/>
                  </a:cubicBezTo>
                  <a:lnTo>
                    <a:pt x="12010" y="19965"/>
                  </a:lnTo>
                  <a:lnTo>
                    <a:pt x="12095" y="20085"/>
                  </a:lnTo>
                  <a:lnTo>
                    <a:pt x="12190" y="20123"/>
                  </a:lnTo>
                  <a:lnTo>
                    <a:pt x="12310" y="20163"/>
                  </a:lnTo>
                  <a:lnTo>
                    <a:pt x="12367" y="20255"/>
                  </a:lnTo>
                  <a:lnTo>
                    <a:pt x="12497" y="20270"/>
                  </a:lnTo>
                  <a:cubicBezTo>
                    <a:pt x="12536" y="20259"/>
                    <a:pt x="12577" y="20259"/>
                    <a:pt x="12615" y="20270"/>
                  </a:cubicBezTo>
                  <a:cubicBezTo>
                    <a:pt x="12663" y="20285"/>
                    <a:pt x="12706" y="20317"/>
                    <a:pt x="12737" y="20361"/>
                  </a:cubicBezTo>
                  <a:lnTo>
                    <a:pt x="12862" y="20546"/>
                  </a:lnTo>
                  <a:lnTo>
                    <a:pt x="13106" y="20546"/>
                  </a:lnTo>
                  <a:lnTo>
                    <a:pt x="13217" y="20640"/>
                  </a:lnTo>
                  <a:lnTo>
                    <a:pt x="13414" y="20642"/>
                  </a:lnTo>
                  <a:lnTo>
                    <a:pt x="13598" y="20642"/>
                  </a:lnTo>
                  <a:lnTo>
                    <a:pt x="13828" y="20715"/>
                  </a:lnTo>
                  <a:lnTo>
                    <a:pt x="13994" y="20795"/>
                  </a:lnTo>
                  <a:lnTo>
                    <a:pt x="14117" y="20926"/>
                  </a:lnTo>
                  <a:lnTo>
                    <a:pt x="14203" y="21135"/>
                  </a:lnTo>
                  <a:lnTo>
                    <a:pt x="14245" y="21239"/>
                  </a:lnTo>
                  <a:lnTo>
                    <a:pt x="14366" y="21271"/>
                  </a:lnTo>
                  <a:lnTo>
                    <a:pt x="14513" y="21327"/>
                  </a:lnTo>
                  <a:lnTo>
                    <a:pt x="14663" y="21408"/>
                  </a:lnTo>
                  <a:lnTo>
                    <a:pt x="14869" y="21496"/>
                  </a:lnTo>
                  <a:lnTo>
                    <a:pt x="14954" y="21424"/>
                  </a:lnTo>
                  <a:lnTo>
                    <a:pt x="15139" y="21472"/>
                  </a:lnTo>
                  <a:lnTo>
                    <a:pt x="15307" y="21483"/>
                  </a:lnTo>
                  <a:lnTo>
                    <a:pt x="15434" y="21571"/>
                  </a:lnTo>
                  <a:lnTo>
                    <a:pt x="15491" y="21515"/>
                  </a:lnTo>
                  <a:lnTo>
                    <a:pt x="15434" y="21379"/>
                  </a:lnTo>
                  <a:lnTo>
                    <a:pt x="15434" y="21264"/>
                  </a:lnTo>
                  <a:lnTo>
                    <a:pt x="15469" y="21128"/>
                  </a:lnTo>
                  <a:lnTo>
                    <a:pt x="15561" y="20975"/>
                  </a:lnTo>
                  <a:lnTo>
                    <a:pt x="15660" y="20887"/>
                  </a:lnTo>
                  <a:lnTo>
                    <a:pt x="15757" y="20841"/>
                  </a:lnTo>
                  <a:lnTo>
                    <a:pt x="15768" y="20717"/>
                  </a:lnTo>
                  <a:lnTo>
                    <a:pt x="15751" y="20613"/>
                  </a:lnTo>
                  <a:lnTo>
                    <a:pt x="15638" y="20597"/>
                  </a:lnTo>
                  <a:lnTo>
                    <a:pt x="15548" y="20487"/>
                  </a:lnTo>
                  <a:lnTo>
                    <a:pt x="15646" y="20339"/>
                  </a:lnTo>
                  <a:lnTo>
                    <a:pt x="15603" y="20252"/>
                  </a:lnTo>
                  <a:lnTo>
                    <a:pt x="15477" y="20214"/>
                  </a:lnTo>
                  <a:lnTo>
                    <a:pt x="15356" y="20158"/>
                  </a:lnTo>
                  <a:lnTo>
                    <a:pt x="15358" y="19991"/>
                  </a:lnTo>
                  <a:lnTo>
                    <a:pt x="15391" y="19849"/>
                  </a:lnTo>
                  <a:lnTo>
                    <a:pt x="15453" y="19763"/>
                  </a:lnTo>
                  <a:lnTo>
                    <a:pt x="15543" y="19645"/>
                  </a:lnTo>
                  <a:lnTo>
                    <a:pt x="15564" y="19509"/>
                  </a:lnTo>
                  <a:lnTo>
                    <a:pt x="15592" y="19372"/>
                  </a:lnTo>
                  <a:lnTo>
                    <a:pt x="15642" y="19244"/>
                  </a:lnTo>
                  <a:lnTo>
                    <a:pt x="15817" y="19083"/>
                  </a:lnTo>
                  <a:lnTo>
                    <a:pt x="15951" y="18907"/>
                  </a:lnTo>
                  <a:lnTo>
                    <a:pt x="16094" y="18730"/>
                  </a:lnTo>
                  <a:lnTo>
                    <a:pt x="16172" y="18561"/>
                  </a:lnTo>
                  <a:lnTo>
                    <a:pt x="16207" y="18451"/>
                  </a:lnTo>
                  <a:lnTo>
                    <a:pt x="16265" y="18333"/>
                  </a:lnTo>
                  <a:lnTo>
                    <a:pt x="16365" y="18381"/>
                  </a:lnTo>
                  <a:lnTo>
                    <a:pt x="16391" y="18537"/>
                  </a:lnTo>
                  <a:lnTo>
                    <a:pt x="16356" y="18727"/>
                  </a:lnTo>
                  <a:lnTo>
                    <a:pt x="16384" y="18864"/>
                  </a:lnTo>
                  <a:lnTo>
                    <a:pt x="16502" y="18944"/>
                  </a:lnTo>
                  <a:lnTo>
                    <a:pt x="16674" y="18935"/>
                  </a:lnTo>
                  <a:lnTo>
                    <a:pt x="16823" y="18928"/>
                  </a:lnTo>
                  <a:lnTo>
                    <a:pt x="17003" y="18960"/>
                  </a:lnTo>
                  <a:lnTo>
                    <a:pt x="17098" y="18976"/>
                  </a:lnTo>
                  <a:lnTo>
                    <a:pt x="17174" y="18912"/>
                  </a:lnTo>
                  <a:lnTo>
                    <a:pt x="17219" y="18845"/>
                  </a:lnTo>
                  <a:lnTo>
                    <a:pt x="17266" y="18702"/>
                  </a:lnTo>
                  <a:lnTo>
                    <a:pt x="17302" y="18568"/>
                  </a:lnTo>
                  <a:lnTo>
                    <a:pt x="17423" y="18399"/>
                  </a:lnTo>
                  <a:lnTo>
                    <a:pt x="17577" y="18222"/>
                  </a:lnTo>
                  <a:lnTo>
                    <a:pt x="17765" y="18136"/>
                  </a:lnTo>
                  <a:lnTo>
                    <a:pt x="17965" y="18043"/>
                  </a:lnTo>
                  <a:lnTo>
                    <a:pt x="18107" y="17817"/>
                  </a:lnTo>
                  <a:lnTo>
                    <a:pt x="18052" y="17515"/>
                  </a:lnTo>
                  <a:lnTo>
                    <a:pt x="18052" y="17324"/>
                  </a:lnTo>
                  <a:lnTo>
                    <a:pt x="18178" y="17153"/>
                  </a:lnTo>
                  <a:lnTo>
                    <a:pt x="18303" y="17072"/>
                  </a:lnTo>
                  <a:lnTo>
                    <a:pt x="18443" y="17003"/>
                  </a:lnTo>
                  <a:lnTo>
                    <a:pt x="18649" y="16955"/>
                  </a:lnTo>
                  <a:lnTo>
                    <a:pt x="18784" y="16947"/>
                  </a:lnTo>
                  <a:lnTo>
                    <a:pt x="19023" y="16947"/>
                  </a:lnTo>
                  <a:lnTo>
                    <a:pt x="19078" y="16874"/>
                  </a:lnTo>
                  <a:lnTo>
                    <a:pt x="19113" y="16794"/>
                  </a:lnTo>
                  <a:lnTo>
                    <a:pt x="19113" y="16676"/>
                  </a:lnTo>
                  <a:lnTo>
                    <a:pt x="19051" y="16571"/>
                  </a:lnTo>
                  <a:lnTo>
                    <a:pt x="19066" y="16469"/>
                  </a:lnTo>
                  <a:lnTo>
                    <a:pt x="19094" y="16365"/>
                  </a:lnTo>
                  <a:lnTo>
                    <a:pt x="19072" y="16277"/>
                  </a:lnTo>
                  <a:lnTo>
                    <a:pt x="19029" y="16142"/>
                  </a:lnTo>
                  <a:lnTo>
                    <a:pt x="19051" y="16037"/>
                  </a:lnTo>
                  <a:lnTo>
                    <a:pt x="19107" y="15981"/>
                  </a:lnTo>
                  <a:lnTo>
                    <a:pt x="19107" y="15893"/>
                  </a:lnTo>
                  <a:lnTo>
                    <a:pt x="18972" y="15853"/>
                  </a:lnTo>
                  <a:lnTo>
                    <a:pt x="18911" y="15764"/>
                  </a:lnTo>
                  <a:lnTo>
                    <a:pt x="18812" y="15732"/>
                  </a:lnTo>
                  <a:lnTo>
                    <a:pt x="18696" y="15684"/>
                  </a:lnTo>
                  <a:lnTo>
                    <a:pt x="18577" y="15635"/>
                  </a:lnTo>
                  <a:lnTo>
                    <a:pt x="18502" y="15542"/>
                  </a:lnTo>
                  <a:lnTo>
                    <a:pt x="18452" y="15469"/>
                  </a:lnTo>
                  <a:lnTo>
                    <a:pt x="18218" y="15469"/>
                  </a:lnTo>
                  <a:lnTo>
                    <a:pt x="18107" y="15461"/>
                  </a:lnTo>
                  <a:lnTo>
                    <a:pt x="18029" y="15405"/>
                  </a:lnTo>
                  <a:lnTo>
                    <a:pt x="18015" y="15268"/>
                  </a:lnTo>
                  <a:lnTo>
                    <a:pt x="17958" y="15244"/>
                  </a:lnTo>
                  <a:lnTo>
                    <a:pt x="17944" y="15124"/>
                  </a:lnTo>
                  <a:lnTo>
                    <a:pt x="18020" y="15022"/>
                  </a:lnTo>
                  <a:lnTo>
                    <a:pt x="18112" y="14882"/>
                  </a:lnTo>
                  <a:lnTo>
                    <a:pt x="18167" y="14794"/>
                  </a:lnTo>
                  <a:lnTo>
                    <a:pt x="18139" y="14660"/>
                  </a:lnTo>
                  <a:lnTo>
                    <a:pt x="18158" y="14529"/>
                  </a:lnTo>
                  <a:lnTo>
                    <a:pt x="18328" y="14408"/>
                  </a:lnTo>
                  <a:lnTo>
                    <a:pt x="18428" y="14240"/>
                  </a:lnTo>
                  <a:lnTo>
                    <a:pt x="18485" y="14125"/>
                  </a:lnTo>
                  <a:lnTo>
                    <a:pt x="18563" y="13932"/>
                  </a:lnTo>
                  <a:lnTo>
                    <a:pt x="18646" y="13806"/>
                  </a:lnTo>
                  <a:lnTo>
                    <a:pt x="18824" y="13675"/>
                  </a:lnTo>
                  <a:lnTo>
                    <a:pt x="19045" y="13611"/>
                  </a:lnTo>
                  <a:lnTo>
                    <a:pt x="19197" y="13656"/>
                  </a:lnTo>
                  <a:lnTo>
                    <a:pt x="19242" y="13803"/>
                  </a:lnTo>
                  <a:lnTo>
                    <a:pt x="19391" y="13889"/>
                  </a:lnTo>
                  <a:lnTo>
                    <a:pt x="19512" y="13970"/>
                  </a:lnTo>
                  <a:cubicBezTo>
                    <a:pt x="19553" y="13996"/>
                    <a:pt x="19596" y="14017"/>
                    <a:pt x="19641" y="14034"/>
                  </a:cubicBezTo>
                  <a:cubicBezTo>
                    <a:pt x="19717" y="14062"/>
                    <a:pt x="19797" y="14076"/>
                    <a:pt x="19878" y="14074"/>
                  </a:cubicBezTo>
                  <a:lnTo>
                    <a:pt x="20041" y="14050"/>
                  </a:lnTo>
                  <a:lnTo>
                    <a:pt x="20129" y="14050"/>
                  </a:lnTo>
                  <a:lnTo>
                    <a:pt x="20300" y="14072"/>
                  </a:lnTo>
                  <a:lnTo>
                    <a:pt x="20436" y="14120"/>
                  </a:lnTo>
                  <a:lnTo>
                    <a:pt x="20542" y="14301"/>
                  </a:lnTo>
                  <a:lnTo>
                    <a:pt x="20653" y="14451"/>
                  </a:lnTo>
                  <a:lnTo>
                    <a:pt x="20632" y="14625"/>
                  </a:lnTo>
                  <a:lnTo>
                    <a:pt x="20674" y="14737"/>
                  </a:lnTo>
                  <a:lnTo>
                    <a:pt x="20788" y="14865"/>
                  </a:lnTo>
                  <a:lnTo>
                    <a:pt x="20963" y="14984"/>
                  </a:lnTo>
                  <a:lnTo>
                    <a:pt x="21105" y="15037"/>
                  </a:lnTo>
                  <a:lnTo>
                    <a:pt x="21318" y="15125"/>
                  </a:lnTo>
                  <a:lnTo>
                    <a:pt x="21384" y="15075"/>
                  </a:lnTo>
                  <a:lnTo>
                    <a:pt x="21412" y="14989"/>
                  </a:lnTo>
                  <a:lnTo>
                    <a:pt x="21405" y="14824"/>
                  </a:lnTo>
                  <a:lnTo>
                    <a:pt x="21398" y="14666"/>
                  </a:lnTo>
                  <a:lnTo>
                    <a:pt x="21526" y="14593"/>
                  </a:lnTo>
                  <a:lnTo>
                    <a:pt x="21600" y="14470"/>
                  </a:lnTo>
                  <a:lnTo>
                    <a:pt x="21539" y="14282"/>
                  </a:lnTo>
                  <a:lnTo>
                    <a:pt x="21491" y="14129"/>
                  </a:lnTo>
                  <a:lnTo>
                    <a:pt x="21385" y="14011"/>
                  </a:lnTo>
                  <a:cubicBezTo>
                    <a:pt x="21332" y="13972"/>
                    <a:pt x="21280" y="13932"/>
                    <a:pt x="21228" y="13891"/>
                  </a:cubicBezTo>
                  <a:cubicBezTo>
                    <a:pt x="21173" y="13847"/>
                    <a:pt x="21118" y="13802"/>
                    <a:pt x="21064" y="13756"/>
                  </a:cubicBezTo>
                  <a:lnTo>
                    <a:pt x="20908" y="13692"/>
                  </a:lnTo>
                  <a:lnTo>
                    <a:pt x="20712" y="13596"/>
                  </a:lnTo>
                  <a:lnTo>
                    <a:pt x="20669" y="13416"/>
                  </a:lnTo>
                  <a:lnTo>
                    <a:pt x="20520" y="13280"/>
                  </a:lnTo>
                  <a:lnTo>
                    <a:pt x="20328" y="13256"/>
                  </a:lnTo>
                  <a:lnTo>
                    <a:pt x="20250" y="13202"/>
                  </a:lnTo>
                  <a:lnTo>
                    <a:pt x="19996" y="13089"/>
                  </a:lnTo>
                  <a:lnTo>
                    <a:pt x="19832" y="13025"/>
                  </a:lnTo>
                  <a:lnTo>
                    <a:pt x="19712" y="12953"/>
                  </a:lnTo>
                  <a:lnTo>
                    <a:pt x="19600" y="12865"/>
                  </a:lnTo>
                  <a:lnTo>
                    <a:pt x="19406" y="12707"/>
                  </a:lnTo>
                  <a:lnTo>
                    <a:pt x="19121" y="12619"/>
                  </a:lnTo>
                  <a:lnTo>
                    <a:pt x="18882" y="12509"/>
                  </a:lnTo>
                  <a:lnTo>
                    <a:pt x="18595" y="12429"/>
                  </a:lnTo>
                  <a:lnTo>
                    <a:pt x="18327" y="12308"/>
                  </a:lnTo>
                  <a:lnTo>
                    <a:pt x="18135" y="12195"/>
                  </a:lnTo>
                  <a:lnTo>
                    <a:pt x="17873" y="12139"/>
                  </a:lnTo>
                  <a:lnTo>
                    <a:pt x="17702" y="12024"/>
                  </a:lnTo>
                  <a:lnTo>
                    <a:pt x="17404" y="11975"/>
                  </a:lnTo>
                  <a:lnTo>
                    <a:pt x="17213" y="11855"/>
                  </a:lnTo>
                  <a:lnTo>
                    <a:pt x="16951" y="11714"/>
                  </a:lnTo>
                  <a:lnTo>
                    <a:pt x="16825" y="11559"/>
                  </a:lnTo>
                  <a:lnTo>
                    <a:pt x="16839" y="11415"/>
                  </a:lnTo>
                  <a:lnTo>
                    <a:pt x="16882" y="11321"/>
                  </a:lnTo>
                  <a:lnTo>
                    <a:pt x="16984" y="11264"/>
                  </a:lnTo>
                  <a:lnTo>
                    <a:pt x="17117" y="11222"/>
                  </a:lnTo>
                  <a:lnTo>
                    <a:pt x="17266" y="11165"/>
                  </a:lnTo>
                  <a:lnTo>
                    <a:pt x="17365" y="11069"/>
                  </a:lnTo>
                  <a:lnTo>
                    <a:pt x="17399" y="10943"/>
                  </a:lnTo>
                  <a:lnTo>
                    <a:pt x="17356" y="10798"/>
                  </a:lnTo>
                  <a:lnTo>
                    <a:pt x="17206" y="10670"/>
                  </a:lnTo>
                  <a:lnTo>
                    <a:pt x="16959" y="10645"/>
                  </a:lnTo>
                  <a:lnTo>
                    <a:pt x="16701" y="10678"/>
                  </a:lnTo>
                  <a:lnTo>
                    <a:pt x="16547" y="10702"/>
                  </a:lnTo>
                  <a:lnTo>
                    <a:pt x="16079" y="10784"/>
                  </a:lnTo>
                  <a:lnTo>
                    <a:pt x="15840" y="10749"/>
                  </a:lnTo>
                  <a:lnTo>
                    <a:pt x="15591" y="10733"/>
                  </a:lnTo>
                  <a:lnTo>
                    <a:pt x="15461" y="10711"/>
                  </a:lnTo>
                  <a:lnTo>
                    <a:pt x="15342" y="10639"/>
                  </a:lnTo>
                  <a:lnTo>
                    <a:pt x="15212" y="10553"/>
                  </a:lnTo>
                  <a:lnTo>
                    <a:pt x="15013" y="10537"/>
                  </a:lnTo>
                  <a:lnTo>
                    <a:pt x="14853" y="10435"/>
                  </a:lnTo>
                  <a:lnTo>
                    <a:pt x="14740" y="10354"/>
                  </a:lnTo>
                  <a:lnTo>
                    <a:pt x="14705" y="10253"/>
                  </a:lnTo>
                  <a:lnTo>
                    <a:pt x="14493" y="10191"/>
                  </a:lnTo>
                  <a:lnTo>
                    <a:pt x="14361" y="10097"/>
                  </a:lnTo>
                  <a:lnTo>
                    <a:pt x="14190" y="9952"/>
                  </a:lnTo>
                  <a:lnTo>
                    <a:pt x="14012" y="9786"/>
                  </a:lnTo>
                  <a:lnTo>
                    <a:pt x="13843" y="9641"/>
                  </a:lnTo>
                  <a:lnTo>
                    <a:pt x="13510" y="9333"/>
                  </a:lnTo>
                  <a:lnTo>
                    <a:pt x="13370" y="9114"/>
                  </a:lnTo>
                  <a:lnTo>
                    <a:pt x="13280" y="8736"/>
                  </a:lnTo>
                  <a:lnTo>
                    <a:pt x="13180" y="8481"/>
                  </a:lnTo>
                  <a:lnTo>
                    <a:pt x="13078" y="8167"/>
                  </a:lnTo>
                  <a:lnTo>
                    <a:pt x="12976" y="7883"/>
                  </a:lnTo>
                  <a:lnTo>
                    <a:pt x="12857" y="7685"/>
                  </a:lnTo>
                  <a:lnTo>
                    <a:pt x="12753" y="7527"/>
                  </a:lnTo>
                  <a:lnTo>
                    <a:pt x="12663" y="7358"/>
                  </a:lnTo>
                  <a:lnTo>
                    <a:pt x="12568" y="7242"/>
                  </a:lnTo>
                  <a:lnTo>
                    <a:pt x="12455" y="7266"/>
                  </a:lnTo>
                  <a:lnTo>
                    <a:pt x="12387" y="7266"/>
                  </a:lnTo>
                  <a:lnTo>
                    <a:pt x="12200" y="7202"/>
                  </a:lnTo>
                  <a:lnTo>
                    <a:pt x="11871" y="6972"/>
                  </a:lnTo>
                  <a:lnTo>
                    <a:pt x="11310" y="6592"/>
                  </a:lnTo>
                  <a:lnTo>
                    <a:pt x="11100" y="6522"/>
                  </a:lnTo>
                  <a:lnTo>
                    <a:pt x="10951" y="6426"/>
                  </a:lnTo>
                  <a:lnTo>
                    <a:pt x="10787" y="6281"/>
                  </a:lnTo>
                  <a:lnTo>
                    <a:pt x="10574" y="6086"/>
                  </a:lnTo>
                  <a:lnTo>
                    <a:pt x="10408" y="5968"/>
                  </a:lnTo>
                  <a:lnTo>
                    <a:pt x="10244" y="5704"/>
                  </a:lnTo>
                  <a:lnTo>
                    <a:pt x="10244" y="5239"/>
                  </a:lnTo>
                  <a:lnTo>
                    <a:pt x="10156" y="5059"/>
                  </a:lnTo>
                  <a:lnTo>
                    <a:pt x="10256" y="4850"/>
                  </a:lnTo>
                  <a:lnTo>
                    <a:pt x="10403" y="4778"/>
                  </a:lnTo>
                  <a:lnTo>
                    <a:pt x="10581" y="4754"/>
                  </a:lnTo>
                  <a:lnTo>
                    <a:pt x="10666" y="4610"/>
                  </a:lnTo>
                  <a:lnTo>
                    <a:pt x="10652" y="4465"/>
                  </a:lnTo>
                  <a:lnTo>
                    <a:pt x="10560" y="4403"/>
                  </a:lnTo>
                  <a:lnTo>
                    <a:pt x="10451" y="4315"/>
                  </a:lnTo>
                  <a:lnTo>
                    <a:pt x="10306" y="3953"/>
                  </a:lnTo>
                  <a:lnTo>
                    <a:pt x="10207" y="3912"/>
                  </a:lnTo>
                  <a:lnTo>
                    <a:pt x="10172" y="3709"/>
                  </a:lnTo>
                  <a:lnTo>
                    <a:pt x="10198" y="3551"/>
                  </a:lnTo>
                  <a:lnTo>
                    <a:pt x="10302" y="3481"/>
                  </a:lnTo>
                  <a:lnTo>
                    <a:pt x="10377" y="3574"/>
                  </a:lnTo>
                  <a:cubicBezTo>
                    <a:pt x="10430" y="3572"/>
                    <a:pt x="10483" y="3564"/>
                    <a:pt x="10534" y="3550"/>
                  </a:cubicBezTo>
                  <a:cubicBezTo>
                    <a:pt x="10590" y="3535"/>
                    <a:pt x="10644" y="3514"/>
                    <a:pt x="10696" y="3486"/>
                  </a:cubicBezTo>
                  <a:lnTo>
                    <a:pt x="10907" y="3411"/>
                  </a:lnTo>
                  <a:cubicBezTo>
                    <a:pt x="10935" y="3397"/>
                    <a:pt x="10963" y="3383"/>
                    <a:pt x="10991" y="3371"/>
                  </a:cubicBezTo>
                  <a:cubicBezTo>
                    <a:pt x="11071" y="3335"/>
                    <a:pt x="11153" y="3306"/>
                    <a:pt x="11236" y="3282"/>
                  </a:cubicBezTo>
                  <a:lnTo>
                    <a:pt x="11357" y="3210"/>
                  </a:lnTo>
                  <a:lnTo>
                    <a:pt x="11535" y="3140"/>
                  </a:lnTo>
                  <a:lnTo>
                    <a:pt x="11620" y="3116"/>
                  </a:lnTo>
                  <a:lnTo>
                    <a:pt x="11814" y="3108"/>
                  </a:lnTo>
                  <a:lnTo>
                    <a:pt x="11883" y="3014"/>
                  </a:lnTo>
                  <a:lnTo>
                    <a:pt x="12018" y="2963"/>
                  </a:lnTo>
                  <a:lnTo>
                    <a:pt x="12123" y="2971"/>
                  </a:lnTo>
                  <a:lnTo>
                    <a:pt x="12276" y="3008"/>
                  </a:lnTo>
                  <a:lnTo>
                    <a:pt x="12380" y="2976"/>
                  </a:lnTo>
                  <a:lnTo>
                    <a:pt x="12444" y="2871"/>
                  </a:lnTo>
                  <a:lnTo>
                    <a:pt x="12544" y="2810"/>
                  </a:lnTo>
                  <a:lnTo>
                    <a:pt x="12671" y="2874"/>
                  </a:lnTo>
                  <a:lnTo>
                    <a:pt x="12814" y="2975"/>
                  </a:lnTo>
                  <a:lnTo>
                    <a:pt x="12913" y="3096"/>
                  </a:lnTo>
                  <a:lnTo>
                    <a:pt x="12885" y="3228"/>
                  </a:lnTo>
                  <a:lnTo>
                    <a:pt x="13028" y="3239"/>
                  </a:lnTo>
                  <a:lnTo>
                    <a:pt x="13191" y="3231"/>
                  </a:lnTo>
                  <a:lnTo>
                    <a:pt x="13258" y="3089"/>
                  </a:lnTo>
                  <a:lnTo>
                    <a:pt x="13101" y="2934"/>
                  </a:lnTo>
                  <a:lnTo>
                    <a:pt x="12954" y="2743"/>
                  </a:lnTo>
                  <a:lnTo>
                    <a:pt x="12715" y="2654"/>
                  </a:lnTo>
                  <a:lnTo>
                    <a:pt x="12745" y="2512"/>
                  </a:lnTo>
                  <a:lnTo>
                    <a:pt x="12767" y="2400"/>
                  </a:lnTo>
                  <a:lnTo>
                    <a:pt x="12724" y="2350"/>
                  </a:lnTo>
                  <a:lnTo>
                    <a:pt x="12585" y="2362"/>
                  </a:lnTo>
                  <a:lnTo>
                    <a:pt x="12546" y="2223"/>
                  </a:lnTo>
                  <a:lnTo>
                    <a:pt x="12664" y="2097"/>
                  </a:lnTo>
                  <a:lnTo>
                    <a:pt x="12763" y="1956"/>
                  </a:lnTo>
                  <a:cubicBezTo>
                    <a:pt x="12725" y="1936"/>
                    <a:pt x="12686" y="1919"/>
                    <a:pt x="12645" y="1907"/>
                  </a:cubicBezTo>
                  <a:cubicBezTo>
                    <a:pt x="12589" y="1890"/>
                    <a:pt x="12532" y="1880"/>
                    <a:pt x="12474" y="1877"/>
                  </a:cubicBezTo>
                  <a:lnTo>
                    <a:pt x="12335" y="1884"/>
                  </a:lnTo>
                  <a:lnTo>
                    <a:pt x="12295" y="1769"/>
                  </a:lnTo>
                  <a:lnTo>
                    <a:pt x="12413" y="1691"/>
                  </a:lnTo>
                  <a:lnTo>
                    <a:pt x="12486" y="1604"/>
                  </a:lnTo>
                  <a:lnTo>
                    <a:pt x="12617" y="1560"/>
                  </a:lnTo>
                  <a:lnTo>
                    <a:pt x="12727" y="1477"/>
                  </a:lnTo>
                  <a:lnTo>
                    <a:pt x="12881" y="1455"/>
                  </a:lnTo>
                  <a:lnTo>
                    <a:pt x="12895" y="1314"/>
                  </a:lnTo>
                  <a:lnTo>
                    <a:pt x="12713" y="1231"/>
                  </a:lnTo>
                  <a:lnTo>
                    <a:pt x="12466" y="1181"/>
                  </a:lnTo>
                  <a:lnTo>
                    <a:pt x="12352" y="1259"/>
                  </a:lnTo>
                  <a:lnTo>
                    <a:pt x="12139" y="1237"/>
                  </a:lnTo>
                  <a:lnTo>
                    <a:pt x="11968" y="1176"/>
                  </a:lnTo>
                  <a:lnTo>
                    <a:pt x="11779" y="1122"/>
                  </a:lnTo>
                  <a:lnTo>
                    <a:pt x="11587" y="1114"/>
                  </a:lnTo>
                  <a:lnTo>
                    <a:pt x="11452" y="1114"/>
                  </a:lnTo>
                  <a:lnTo>
                    <a:pt x="11302" y="1063"/>
                  </a:lnTo>
                  <a:lnTo>
                    <a:pt x="11076" y="997"/>
                  </a:lnTo>
                  <a:lnTo>
                    <a:pt x="10901" y="1029"/>
                  </a:lnTo>
                  <a:lnTo>
                    <a:pt x="10716" y="965"/>
                  </a:lnTo>
                  <a:lnTo>
                    <a:pt x="10591" y="949"/>
                  </a:lnTo>
                  <a:lnTo>
                    <a:pt x="10470" y="866"/>
                  </a:lnTo>
                  <a:lnTo>
                    <a:pt x="10402" y="774"/>
                  </a:lnTo>
                  <a:lnTo>
                    <a:pt x="10292" y="728"/>
                  </a:lnTo>
                  <a:lnTo>
                    <a:pt x="10285" y="632"/>
                  </a:lnTo>
                  <a:lnTo>
                    <a:pt x="10214" y="512"/>
                  </a:lnTo>
                  <a:lnTo>
                    <a:pt x="10024" y="476"/>
                  </a:lnTo>
                  <a:lnTo>
                    <a:pt x="9946" y="329"/>
                  </a:lnTo>
                  <a:lnTo>
                    <a:pt x="10016" y="222"/>
                  </a:lnTo>
                  <a:lnTo>
                    <a:pt x="10140" y="201"/>
                  </a:lnTo>
                  <a:cubicBezTo>
                    <a:pt x="10147" y="161"/>
                    <a:pt x="10140" y="120"/>
                    <a:pt x="10121" y="86"/>
                  </a:cubicBezTo>
                  <a:cubicBezTo>
                    <a:pt x="10061" y="-23"/>
                    <a:pt x="9923" y="-29"/>
                    <a:pt x="9856" y="74"/>
                  </a:cubicBezTo>
                  <a:lnTo>
                    <a:pt x="9628" y="161"/>
                  </a:lnTo>
                  <a:lnTo>
                    <a:pt x="9523" y="273"/>
                  </a:lnTo>
                  <a:lnTo>
                    <a:pt x="9355" y="327"/>
                  </a:lnTo>
                  <a:lnTo>
                    <a:pt x="9178" y="302"/>
                  </a:lnTo>
                  <a:lnTo>
                    <a:pt x="8784" y="302"/>
                  </a:lnTo>
                  <a:lnTo>
                    <a:pt x="8685" y="279"/>
                  </a:lnTo>
                  <a:lnTo>
                    <a:pt x="8461" y="279"/>
                  </a:lnTo>
                  <a:lnTo>
                    <a:pt x="8327" y="343"/>
                  </a:lnTo>
                  <a:lnTo>
                    <a:pt x="8163" y="480"/>
                  </a:lnTo>
                  <a:lnTo>
                    <a:pt x="8042" y="630"/>
                  </a:lnTo>
                  <a:lnTo>
                    <a:pt x="7928" y="767"/>
                  </a:lnTo>
                  <a:lnTo>
                    <a:pt x="7759" y="775"/>
                  </a:lnTo>
                  <a:lnTo>
                    <a:pt x="7653" y="750"/>
                  </a:lnTo>
                  <a:lnTo>
                    <a:pt x="7497" y="702"/>
                  </a:lnTo>
                  <a:lnTo>
                    <a:pt x="7414" y="606"/>
                  </a:lnTo>
                  <a:lnTo>
                    <a:pt x="7300" y="568"/>
                  </a:lnTo>
                  <a:lnTo>
                    <a:pt x="7213" y="598"/>
                  </a:lnTo>
                  <a:lnTo>
                    <a:pt x="7052" y="654"/>
                  </a:lnTo>
                  <a:lnTo>
                    <a:pt x="6969" y="638"/>
                  </a:lnTo>
                  <a:lnTo>
                    <a:pt x="6851" y="748"/>
                  </a:lnTo>
                  <a:lnTo>
                    <a:pt x="6820" y="839"/>
                  </a:lnTo>
                  <a:lnTo>
                    <a:pt x="6773" y="923"/>
                  </a:lnTo>
                  <a:lnTo>
                    <a:pt x="6823" y="1025"/>
                  </a:lnTo>
                  <a:lnTo>
                    <a:pt x="6987" y="1066"/>
                  </a:lnTo>
                  <a:lnTo>
                    <a:pt x="6956" y="1217"/>
                  </a:lnTo>
                  <a:lnTo>
                    <a:pt x="6851" y="1201"/>
                  </a:lnTo>
                  <a:lnTo>
                    <a:pt x="6655" y="1177"/>
                  </a:lnTo>
                  <a:lnTo>
                    <a:pt x="6574" y="1065"/>
                  </a:lnTo>
                  <a:lnTo>
                    <a:pt x="6413" y="1098"/>
                  </a:lnTo>
                  <a:lnTo>
                    <a:pt x="6274" y="1146"/>
                  </a:lnTo>
                  <a:lnTo>
                    <a:pt x="6200" y="1252"/>
                  </a:lnTo>
                  <a:lnTo>
                    <a:pt x="6179" y="1364"/>
                  </a:lnTo>
                  <a:lnTo>
                    <a:pt x="6158" y="1466"/>
                  </a:lnTo>
                  <a:lnTo>
                    <a:pt x="6378" y="1496"/>
                  </a:lnTo>
                  <a:lnTo>
                    <a:pt x="6381" y="1619"/>
                  </a:lnTo>
                  <a:lnTo>
                    <a:pt x="6295" y="1659"/>
                  </a:lnTo>
                  <a:lnTo>
                    <a:pt x="6412" y="1809"/>
                  </a:lnTo>
                  <a:lnTo>
                    <a:pt x="6369" y="1883"/>
                  </a:lnTo>
                  <a:lnTo>
                    <a:pt x="6270" y="1908"/>
                  </a:lnTo>
                  <a:lnTo>
                    <a:pt x="6188" y="1779"/>
                  </a:lnTo>
                  <a:lnTo>
                    <a:pt x="6117" y="1771"/>
                  </a:lnTo>
                  <a:lnTo>
                    <a:pt x="6118" y="1649"/>
                  </a:lnTo>
                  <a:lnTo>
                    <a:pt x="6035" y="1545"/>
                  </a:lnTo>
                  <a:lnTo>
                    <a:pt x="5905" y="1547"/>
                  </a:lnTo>
                  <a:lnTo>
                    <a:pt x="5736" y="1628"/>
                  </a:lnTo>
                  <a:lnTo>
                    <a:pt x="5609" y="1668"/>
                  </a:lnTo>
                  <a:lnTo>
                    <a:pt x="5438" y="1700"/>
                  </a:lnTo>
                  <a:lnTo>
                    <a:pt x="5324" y="1683"/>
                  </a:lnTo>
                  <a:lnTo>
                    <a:pt x="5169" y="1563"/>
                  </a:lnTo>
                  <a:lnTo>
                    <a:pt x="5119" y="1445"/>
                  </a:lnTo>
                  <a:lnTo>
                    <a:pt x="5126" y="1335"/>
                  </a:lnTo>
                  <a:lnTo>
                    <a:pt x="4951" y="1343"/>
                  </a:lnTo>
                  <a:lnTo>
                    <a:pt x="4833" y="1343"/>
                  </a:lnTo>
                  <a:lnTo>
                    <a:pt x="4750" y="1418"/>
                  </a:lnTo>
                  <a:lnTo>
                    <a:pt x="4772" y="1557"/>
                  </a:lnTo>
                  <a:lnTo>
                    <a:pt x="4793" y="1693"/>
                  </a:lnTo>
                  <a:lnTo>
                    <a:pt x="4750" y="1763"/>
                  </a:lnTo>
                  <a:lnTo>
                    <a:pt x="4679" y="1875"/>
                  </a:lnTo>
                  <a:lnTo>
                    <a:pt x="4603" y="1964"/>
                  </a:lnTo>
                  <a:lnTo>
                    <a:pt x="4470" y="2066"/>
                  </a:lnTo>
                  <a:lnTo>
                    <a:pt x="4399" y="2122"/>
                  </a:lnTo>
                  <a:lnTo>
                    <a:pt x="4399" y="2259"/>
                  </a:lnTo>
                  <a:lnTo>
                    <a:pt x="4320" y="2331"/>
                  </a:lnTo>
                  <a:lnTo>
                    <a:pt x="4303" y="2450"/>
                  </a:lnTo>
                  <a:lnTo>
                    <a:pt x="4389" y="2530"/>
                  </a:lnTo>
                  <a:lnTo>
                    <a:pt x="4415" y="2648"/>
                  </a:lnTo>
                  <a:lnTo>
                    <a:pt x="4344" y="2696"/>
                  </a:lnTo>
                  <a:lnTo>
                    <a:pt x="4084" y="2661"/>
                  </a:lnTo>
                  <a:lnTo>
                    <a:pt x="4114" y="2512"/>
                  </a:lnTo>
                  <a:lnTo>
                    <a:pt x="4065" y="2419"/>
                  </a:lnTo>
                  <a:lnTo>
                    <a:pt x="3987" y="2379"/>
                  </a:lnTo>
                  <a:cubicBezTo>
                    <a:pt x="3967" y="2352"/>
                    <a:pt x="3955" y="2318"/>
                    <a:pt x="3952" y="2283"/>
                  </a:cubicBezTo>
                  <a:cubicBezTo>
                    <a:pt x="3947" y="2232"/>
                    <a:pt x="3963" y="2181"/>
                    <a:pt x="3994" y="2144"/>
                  </a:cubicBezTo>
                  <a:lnTo>
                    <a:pt x="3855" y="2127"/>
                  </a:lnTo>
                  <a:lnTo>
                    <a:pt x="3635" y="2096"/>
                  </a:lnTo>
                  <a:lnTo>
                    <a:pt x="3540" y="2020"/>
                  </a:lnTo>
                  <a:lnTo>
                    <a:pt x="3468" y="1892"/>
                  </a:lnTo>
                  <a:lnTo>
                    <a:pt x="3398" y="1867"/>
                  </a:lnTo>
                  <a:lnTo>
                    <a:pt x="3319" y="1790"/>
                  </a:lnTo>
                  <a:lnTo>
                    <a:pt x="3397" y="1613"/>
                  </a:lnTo>
                  <a:lnTo>
                    <a:pt x="3397" y="1504"/>
                  </a:lnTo>
                  <a:lnTo>
                    <a:pt x="3343" y="1421"/>
                  </a:lnTo>
                  <a:lnTo>
                    <a:pt x="3192" y="1421"/>
                  </a:lnTo>
                  <a:lnTo>
                    <a:pt x="3023" y="1517"/>
                  </a:lnTo>
                  <a:lnTo>
                    <a:pt x="2831" y="1716"/>
                  </a:lnTo>
                  <a:lnTo>
                    <a:pt x="2682" y="1748"/>
                  </a:lnTo>
                  <a:lnTo>
                    <a:pt x="2632" y="1847"/>
                  </a:lnTo>
                  <a:lnTo>
                    <a:pt x="2725" y="1938"/>
                  </a:lnTo>
                  <a:lnTo>
                    <a:pt x="2746" y="2042"/>
                  </a:lnTo>
                  <a:lnTo>
                    <a:pt x="2637" y="2088"/>
                  </a:lnTo>
                  <a:lnTo>
                    <a:pt x="2575" y="2165"/>
                  </a:lnTo>
                  <a:lnTo>
                    <a:pt x="2512" y="2222"/>
                  </a:lnTo>
                  <a:lnTo>
                    <a:pt x="2462" y="2321"/>
                  </a:lnTo>
                  <a:lnTo>
                    <a:pt x="2355" y="2361"/>
                  </a:lnTo>
                  <a:lnTo>
                    <a:pt x="2277" y="2369"/>
                  </a:lnTo>
                  <a:lnTo>
                    <a:pt x="2201" y="2489"/>
                  </a:lnTo>
                  <a:lnTo>
                    <a:pt x="2078" y="2519"/>
                  </a:lnTo>
                  <a:lnTo>
                    <a:pt x="1938" y="2414"/>
                  </a:lnTo>
                  <a:lnTo>
                    <a:pt x="1788" y="2399"/>
                  </a:lnTo>
                  <a:lnTo>
                    <a:pt x="1655" y="2407"/>
                  </a:lnTo>
                  <a:lnTo>
                    <a:pt x="1527" y="2447"/>
                  </a:lnTo>
                  <a:lnTo>
                    <a:pt x="1356" y="2519"/>
                  </a:lnTo>
                  <a:lnTo>
                    <a:pt x="1241" y="2527"/>
                  </a:lnTo>
                  <a:lnTo>
                    <a:pt x="1090" y="2539"/>
                  </a:lnTo>
                  <a:close/>
                </a:path>
              </a:pathLst>
            </a:custGeom>
            <a:solidFill>
              <a:schemeClr val="accent3"/>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6" name="Shape 4666"/>
            <p:cNvSpPr/>
            <p:nvPr/>
          </p:nvSpPr>
          <p:spPr>
            <a:xfrm>
              <a:off x="3413053" y="3313730"/>
              <a:ext cx="450045" cy="212741"/>
            </a:xfrm>
            <a:custGeom>
              <a:avLst/>
              <a:gdLst/>
              <a:ahLst/>
              <a:cxnLst>
                <a:cxn ang="0">
                  <a:pos x="wd2" y="hd2"/>
                </a:cxn>
                <a:cxn ang="5400000">
                  <a:pos x="wd2" y="hd2"/>
                </a:cxn>
                <a:cxn ang="10800000">
                  <a:pos x="wd2" y="hd2"/>
                </a:cxn>
                <a:cxn ang="16200000">
                  <a:pos x="wd2" y="hd2"/>
                </a:cxn>
              </a:cxnLst>
              <a:rect l="0" t="0" r="r" b="b"/>
              <a:pathLst>
                <a:path w="21600" h="21357" extrusionOk="0">
                  <a:moveTo>
                    <a:pt x="2268" y="5585"/>
                  </a:moveTo>
                  <a:lnTo>
                    <a:pt x="2189" y="6421"/>
                  </a:lnTo>
                  <a:lnTo>
                    <a:pt x="1818" y="6492"/>
                  </a:lnTo>
                  <a:lnTo>
                    <a:pt x="1447" y="6773"/>
                  </a:lnTo>
                  <a:lnTo>
                    <a:pt x="1232" y="7333"/>
                  </a:lnTo>
                  <a:lnTo>
                    <a:pt x="677" y="7595"/>
                  </a:lnTo>
                  <a:lnTo>
                    <a:pt x="415" y="7988"/>
                  </a:lnTo>
                  <a:lnTo>
                    <a:pt x="81" y="8435"/>
                  </a:lnTo>
                  <a:lnTo>
                    <a:pt x="0" y="9329"/>
                  </a:lnTo>
                  <a:lnTo>
                    <a:pt x="256" y="9982"/>
                  </a:lnTo>
                  <a:lnTo>
                    <a:pt x="1010" y="10020"/>
                  </a:lnTo>
                  <a:lnTo>
                    <a:pt x="1607" y="10298"/>
                  </a:lnTo>
                  <a:lnTo>
                    <a:pt x="982" y="11752"/>
                  </a:lnTo>
                  <a:lnTo>
                    <a:pt x="1107" y="13435"/>
                  </a:lnTo>
                  <a:lnTo>
                    <a:pt x="1696" y="13435"/>
                  </a:lnTo>
                  <a:lnTo>
                    <a:pt x="1644" y="15083"/>
                  </a:lnTo>
                  <a:lnTo>
                    <a:pt x="2590" y="16031"/>
                  </a:lnTo>
                  <a:lnTo>
                    <a:pt x="3206" y="17298"/>
                  </a:lnTo>
                  <a:lnTo>
                    <a:pt x="3608" y="18026"/>
                  </a:lnTo>
                  <a:lnTo>
                    <a:pt x="3405" y="18503"/>
                  </a:lnTo>
                  <a:lnTo>
                    <a:pt x="2844" y="18784"/>
                  </a:lnTo>
                  <a:lnTo>
                    <a:pt x="2534" y="18784"/>
                  </a:lnTo>
                  <a:lnTo>
                    <a:pt x="2150" y="19159"/>
                  </a:lnTo>
                  <a:lnTo>
                    <a:pt x="1542" y="19325"/>
                  </a:lnTo>
                  <a:lnTo>
                    <a:pt x="1123" y="19772"/>
                  </a:lnTo>
                  <a:lnTo>
                    <a:pt x="1310" y="20519"/>
                  </a:lnTo>
                  <a:lnTo>
                    <a:pt x="1934" y="20964"/>
                  </a:lnTo>
                  <a:lnTo>
                    <a:pt x="2300" y="20852"/>
                  </a:lnTo>
                  <a:cubicBezTo>
                    <a:pt x="2436" y="20625"/>
                    <a:pt x="2610" y="20523"/>
                    <a:pt x="2782" y="20571"/>
                  </a:cubicBezTo>
                  <a:cubicBezTo>
                    <a:pt x="3005" y="20632"/>
                    <a:pt x="3197" y="20929"/>
                    <a:pt x="3290" y="21357"/>
                  </a:cubicBezTo>
                  <a:lnTo>
                    <a:pt x="3745" y="21357"/>
                  </a:lnTo>
                  <a:lnTo>
                    <a:pt x="4011" y="20873"/>
                  </a:lnTo>
                  <a:lnTo>
                    <a:pt x="4362" y="20297"/>
                  </a:lnTo>
                  <a:lnTo>
                    <a:pt x="4177" y="19475"/>
                  </a:lnTo>
                  <a:lnTo>
                    <a:pt x="4525" y="19529"/>
                  </a:lnTo>
                  <a:lnTo>
                    <a:pt x="4740" y="20297"/>
                  </a:lnTo>
                  <a:lnTo>
                    <a:pt x="5264" y="20627"/>
                  </a:lnTo>
                  <a:lnTo>
                    <a:pt x="5700" y="20627"/>
                  </a:lnTo>
                  <a:lnTo>
                    <a:pt x="5941" y="19730"/>
                  </a:lnTo>
                  <a:lnTo>
                    <a:pt x="6413" y="20144"/>
                  </a:lnTo>
                  <a:lnTo>
                    <a:pt x="6814" y="20643"/>
                  </a:lnTo>
                  <a:lnTo>
                    <a:pt x="7054" y="19988"/>
                  </a:lnTo>
                  <a:lnTo>
                    <a:pt x="7384" y="19819"/>
                  </a:lnTo>
                  <a:lnTo>
                    <a:pt x="7785" y="19819"/>
                  </a:lnTo>
                  <a:lnTo>
                    <a:pt x="7812" y="19072"/>
                  </a:lnTo>
                  <a:lnTo>
                    <a:pt x="8133" y="17961"/>
                  </a:lnTo>
                  <a:lnTo>
                    <a:pt x="8213" y="16973"/>
                  </a:lnTo>
                  <a:lnTo>
                    <a:pt x="8639" y="17420"/>
                  </a:lnTo>
                  <a:lnTo>
                    <a:pt x="8471" y="18199"/>
                  </a:lnTo>
                  <a:lnTo>
                    <a:pt x="8865" y="18667"/>
                  </a:lnTo>
                  <a:lnTo>
                    <a:pt x="9205" y="18667"/>
                  </a:lnTo>
                  <a:lnTo>
                    <a:pt x="9313" y="19283"/>
                  </a:lnTo>
                  <a:lnTo>
                    <a:pt x="9740" y="19821"/>
                  </a:lnTo>
                  <a:lnTo>
                    <a:pt x="10035" y="20100"/>
                  </a:lnTo>
                  <a:lnTo>
                    <a:pt x="10402" y="20681"/>
                  </a:lnTo>
                  <a:lnTo>
                    <a:pt x="10756" y="20196"/>
                  </a:lnTo>
                  <a:lnTo>
                    <a:pt x="10622" y="19470"/>
                  </a:lnTo>
                  <a:lnTo>
                    <a:pt x="11158" y="19866"/>
                  </a:lnTo>
                  <a:lnTo>
                    <a:pt x="11507" y="20503"/>
                  </a:lnTo>
                  <a:lnTo>
                    <a:pt x="12098" y="21006"/>
                  </a:lnTo>
                  <a:lnTo>
                    <a:pt x="12761" y="21268"/>
                  </a:lnTo>
                  <a:lnTo>
                    <a:pt x="13045" y="20673"/>
                  </a:lnTo>
                  <a:lnTo>
                    <a:pt x="13797" y="20842"/>
                  </a:lnTo>
                  <a:lnTo>
                    <a:pt x="13717" y="20226"/>
                  </a:lnTo>
                  <a:lnTo>
                    <a:pt x="13351" y="19524"/>
                  </a:lnTo>
                  <a:lnTo>
                    <a:pt x="13119" y="18459"/>
                  </a:lnTo>
                  <a:lnTo>
                    <a:pt x="13626" y="18293"/>
                  </a:lnTo>
                  <a:lnTo>
                    <a:pt x="14029" y="18293"/>
                  </a:lnTo>
                  <a:lnTo>
                    <a:pt x="13849" y="17544"/>
                  </a:lnTo>
                  <a:lnTo>
                    <a:pt x="13395" y="17263"/>
                  </a:lnTo>
                  <a:lnTo>
                    <a:pt x="13019" y="16888"/>
                  </a:lnTo>
                  <a:lnTo>
                    <a:pt x="13476" y="16291"/>
                  </a:lnTo>
                  <a:lnTo>
                    <a:pt x="13888" y="16010"/>
                  </a:lnTo>
                  <a:lnTo>
                    <a:pt x="14289" y="15566"/>
                  </a:lnTo>
                  <a:lnTo>
                    <a:pt x="14976" y="15287"/>
                  </a:lnTo>
                  <a:lnTo>
                    <a:pt x="15458" y="15453"/>
                  </a:lnTo>
                  <a:lnTo>
                    <a:pt x="15816" y="15341"/>
                  </a:lnTo>
                  <a:lnTo>
                    <a:pt x="15886" y="14631"/>
                  </a:lnTo>
                  <a:lnTo>
                    <a:pt x="15922" y="14035"/>
                  </a:lnTo>
                  <a:lnTo>
                    <a:pt x="16287" y="13660"/>
                  </a:lnTo>
                  <a:lnTo>
                    <a:pt x="16672" y="13435"/>
                  </a:lnTo>
                  <a:lnTo>
                    <a:pt x="16994" y="12953"/>
                  </a:lnTo>
                  <a:lnTo>
                    <a:pt x="16736" y="12522"/>
                  </a:lnTo>
                  <a:lnTo>
                    <a:pt x="16120" y="12354"/>
                  </a:lnTo>
                  <a:lnTo>
                    <a:pt x="15879" y="12129"/>
                  </a:lnTo>
                  <a:lnTo>
                    <a:pt x="15567" y="11588"/>
                  </a:lnTo>
                  <a:lnTo>
                    <a:pt x="15389" y="11085"/>
                  </a:lnTo>
                  <a:lnTo>
                    <a:pt x="15718" y="10001"/>
                  </a:lnTo>
                  <a:lnTo>
                    <a:pt x="16022" y="9798"/>
                  </a:lnTo>
                  <a:lnTo>
                    <a:pt x="16394" y="9854"/>
                  </a:lnTo>
                  <a:lnTo>
                    <a:pt x="16735" y="9573"/>
                  </a:lnTo>
                  <a:lnTo>
                    <a:pt x="17055" y="9126"/>
                  </a:lnTo>
                  <a:lnTo>
                    <a:pt x="17600" y="8901"/>
                  </a:lnTo>
                  <a:lnTo>
                    <a:pt x="17993" y="8585"/>
                  </a:lnTo>
                  <a:lnTo>
                    <a:pt x="18411" y="8136"/>
                  </a:lnTo>
                  <a:lnTo>
                    <a:pt x="18597" y="7578"/>
                  </a:lnTo>
                  <a:lnTo>
                    <a:pt x="18892" y="7185"/>
                  </a:lnTo>
                  <a:lnTo>
                    <a:pt x="19591" y="7447"/>
                  </a:lnTo>
                  <a:lnTo>
                    <a:pt x="20028" y="7447"/>
                  </a:lnTo>
                  <a:lnTo>
                    <a:pt x="19894" y="6698"/>
                  </a:lnTo>
                  <a:lnTo>
                    <a:pt x="19894" y="5764"/>
                  </a:lnTo>
                  <a:lnTo>
                    <a:pt x="20297" y="5390"/>
                  </a:lnTo>
                  <a:lnTo>
                    <a:pt x="20861" y="5560"/>
                  </a:lnTo>
                  <a:lnTo>
                    <a:pt x="21504" y="5725"/>
                  </a:lnTo>
                  <a:lnTo>
                    <a:pt x="21600" y="4973"/>
                  </a:lnTo>
                  <a:lnTo>
                    <a:pt x="21251" y="4071"/>
                  </a:lnTo>
                  <a:lnTo>
                    <a:pt x="20884" y="3933"/>
                  </a:lnTo>
                  <a:lnTo>
                    <a:pt x="20838" y="3180"/>
                  </a:lnTo>
                  <a:lnTo>
                    <a:pt x="20274" y="2794"/>
                  </a:lnTo>
                  <a:lnTo>
                    <a:pt x="20274" y="2318"/>
                  </a:lnTo>
                  <a:lnTo>
                    <a:pt x="20328" y="1419"/>
                  </a:lnTo>
                  <a:cubicBezTo>
                    <a:pt x="20372" y="1189"/>
                    <a:pt x="20372" y="932"/>
                    <a:pt x="20328" y="701"/>
                  </a:cubicBezTo>
                  <a:cubicBezTo>
                    <a:pt x="20182" y="-58"/>
                    <a:pt x="19709" y="-243"/>
                    <a:pt x="19441" y="354"/>
                  </a:cubicBezTo>
                  <a:lnTo>
                    <a:pt x="19040" y="435"/>
                  </a:lnTo>
                  <a:lnTo>
                    <a:pt x="18452" y="641"/>
                  </a:lnTo>
                  <a:lnTo>
                    <a:pt x="18131" y="1084"/>
                  </a:lnTo>
                  <a:lnTo>
                    <a:pt x="17998" y="2355"/>
                  </a:lnTo>
                  <a:lnTo>
                    <a:pt x="18310" y="2856"/>
                  </a:lnTo>
                  <a:lnTo>
                    <a:pt x="18131" y="3563"/>
                  </a:lnTo>
                  <a:lnTo>
                    <a:pt x="17729" y="3169"/>
                  </a:lnTo>
                  <a:lnTo>
                    <a:pt x="17193" y="2551"/>
                  </a:lnTo>
                  <a:lnTo>
                    <a:pt x="16612" y="2551"/>
                  </a:lnTo>
                  <a:lnTo>
                    <a:pt x="16291" y="2832"/>
                  </a:lnTo>
                  <a:lnTo>
                    <a:pt x="15861" y="2870"/>
                  </a:lnTo>
                  <a:lnTo>
                    <a:pt x="15298" y="3038"/>
                  </a:lnTo>
                  <a:lnTo>
                    <a:pt x="14959" y="3429"/>
                  </a:lnTo>
                  <a:lnTo>
                    <a:pt x="14853" y="3986"/>
                  </a:lnTo>
                  <a:lnTo>
                    <a:pt x="14450" y="4099"/>
                  </a:lnTo>
                  <a:lnTo>
                    <a:pt x="14201" y="3933"/>
                  </a:lnTo>
                  <a:lnTo>
                    <a:pt x="13907" y="3582"/>
                  </a:lnTo>
                  <a:lnTo>
                    <a:pt x="13265" y="3638"/>
                  </a:lnTo>
                  <a:lnTo>
                    <a:pt x="12733" y="3750"/>
                  </a:lnTo>
                  <a:lnTo>
                    <a:pt x="11102" y="3750"/>
                  </a:lnTo>
                  <a:lnTo>
                    <a:pt x="10834" y="4305"/>
                  </a:lnTo>
                  <a:lnTo>
                    <a:pt x="10539" y="4305"/>
                  </a:lnTo>
                  <a:lnTo>
                    <a:pt x="10209" y="4586"/>
                  </a:lnTo>
                  <a:lnTo>
                    <a:pt x="9970" y="5367"/>
                  </a:lnTo>
                  <a:lnTo>
                    <a:pt x="9587" y="5854"/>
                  </a:lnTo>
                  <a:lnTo>
                    <a:pt x="8835" y="6135"/>
                  </a:lnTo>
                  <a:lnTo>
                    <a:pt x="8620" y="6676"/>
                  </a:lnTo>
                  <a:lnTo>
                    <a:pt x="8172" y="7462"/>
                  </a:lnTo>
                  <a:lnTo>
                    <a:pt x="7993" y="7125"/>
                  </a:lnTo>
                  <a:lnTo>
                    <a:pt x="7522" y="6868"/>
                  </a:lnTo>
                  <a:lnTo>
                    <a:pt x="7156" y="6980"/>
                  </a:lnTo>
                  <a:lnTo>
                    <a:pt x="6834" y="6269"/>
                  </a:lnTo>
                  <a:cubicBezTo>
                    <a:pt x="6696" y="6311"/>
                    <a:pt x="6559" y="6367"/>
                    <a:pt x="6423" y="6437"/>
                  </a:cubicBezTo>
                  <a:cubicBezTo>
                    <a:pt x="6140" y="6583"/>
                    <a:pt x="5865" y="6790"/>
                    <a:pt x="5602" y="7053"/>
                  </a:cubicBezTo>
                  <a:lnTo>
                    <a:pt x="5190" y="6416"/>
                  </a:lnTo>
                  <a:lnTo>
                    <a:pt x="4886" y="6138"/>
                  </a:lnTo>
                  <a:lnTo>
                    <a:pt x="4513" y="6081"/>
                  </a:lnTo>
                  <a:cubicBezTo>
                    <a:pt x="4346" y="6130"/>
                    <a:pt x="4175" y="6111"/>
                    <a:pt x="4012" y="6025"/>
                  </a:cubicBezTo>
                  <a:cubicBezTo>
                    <a:pt x="3800" y="5915"/>
                    <a:pt x="3604" y="5697"/>
                    <a:pt x="3442" y="5391"/>
                  </a:cubicBezTo>
                  <a:lnTo>
                    <a:pt x="3155" y="5391"/>
                  </a:lnTo>
                  <a:lnTo>
                    <a:pt x="2268" y="558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7" name="Shape 4667"/>
            <p:cNvSpPr/>
            <p:nvPr/>
          </p:nvSpPr>
          <p:spPr>
            <a:xfrm>
              <a:off x="3803520" y="3072727"/>
              <a:ext cx="972079" cy="406807"/>
            </a:xfrm>
            <a:custGeom>
              <a:avLst/>
              <a:gdLst/>
              <a:ahLst/>
              <a:cxnLst>
                <a:cxn ang="0">
                  <a:pos x="wd2" y="hd2"/>
                </a:cxn>
                <a:cxn ang="5400000">
                  <a:pos x="wd2" y="hd2"/>
                </a:cxn>
                <a:cxn ang="10800000">
                  <a:pos x="wd2" y="hd2"/>
                </a:cxn>
                <a:cxn ang="16200000">
                  <a:pos x="wd2" y="hd2"/>
                </a:cxn>
              </a:cxnLst>
              <a:rect l="0" t="0" r="r" b="b"/>
              <a:pathLst>
                <a:path w="21600" h="21600" extrusionOk="0">
                  <a:moveTo>
                    <a:pt x="3256" y="4426"/>
                  </a:moveTo>
                  <a:lnTo>
                    <a:pt x="3118" y="4728"/>
                  </a:lnTo>
                  <a:lnTo>
                    <a:pt x="3105" y="5322"/>
                  </a:lnTo>
                  <a:lnTo>
                    <a:pt x="2901" y="5375"/>
                  </a:lnTo>
                  <a:lnTo>
                    <a:pt x="2968" y="5838"/>
                  </a:lnTo>
                  <a:lnTo>
                    <a:pt x="3113" y="6076"/>
                  </a:lnTo>
                  <a:lnTo>
                    <a:pt x="3121" y="6391"/>
                  </a:lnTo>
                  <a:lnTo>
                    <a:pt x="3035" y="6570"/>
                  </a:lnTo>
                  <a:lnTo>
                    <a:pt x="2856" y="6679"/>
                  </a:lnTo>
                  <a:lnTo>
                    <a:pt x="2406" y="6708"/>
                  </a:lnTo>
                  <a:lnTo>
                    <a:pt x="2075" y="6887"/>
                  </a:lnTo>
                  <a:lnTo>
                    <a:pt x="1893" y="6502"/>
                  </a:lnTo>
                  <a:lnTo>
                    <a:pt x="1599" y="6473"/>
                  </a:lnTo>
                  <a:lnTo>
                    <a:pt x="1315" y="6364"/>
                  </a:lnTo>
                  <a:lnTo>
                    <a:pt x="1197" y="6620"/>
                  </a:lnTo>
                  <a:lnTo>
                    <a:pt x="1037" y="6936"/>
                  </a:lnTo>
                  <a:lnTo>
                    <a:pt x="1273" y="7351"/>
                  </a:lnTo>
                  <a:lnTo>
                    <a:pt x="1546" y="7292"/>
                  </a:lnTo>
                  <a:lnTo>
                    <a:pt x="1864" y="7618"/>
                  </a:lnTo>
                  <a:lnTo>
                    <a:pt x="1939" y="7934"/>
                  </a:lnTo>
                  <a:cubicBezTo>
                    <a:pt x="1907" y="7998"/>
                    <a:pt x="1875" y="8063"/>
                    <a:pt x="1844" y="8130"/>
                  </a:cubicBezTo>
                  <a:cubicBezTo>
                    <a:pt x="1798" y="8228"/>
                    <a:pt x="1754" y="8331"/>
                    <a:pt x="1720" y="8455"/>
                  </a:cubicBezTo>
                  <a:cubicBezTo>
                    <a:pt x="1686" y="8583"/>
                    <a:pt x="1665" y="8729"/>
                    <a:pt x="1659" y="8880"/>
                  </a:cubicBezTo>
                  <a:lnTo>
                    <a:pt x="1411" y="8900"/>
                  </a:lnTo>
                  <a:lnTo>
                    <a:pt x="1242" y="8900"/>
                  </a:lnTo>
                  <a:cubicBezTo>
                    <a:pt x="1181" y="8837"/>
                    <a:pt x="1110" y="8887"/>
                    <a:pt x="1072" y="9019"/>
                  </a:cubicBezTo>
                  <a:cubicBezTo>
                    <a:pt x="1028" y="9174"/>
                    <a:pt x="1044" y="9386"/>
                    <a:pt x="1109" y="9493"/>
                  </a:cubicBezTo>
                  <a:lnTo>
                    <a:pt x="1109" y="10036"/>
                  </a:lnTo>
                  <a:cubicBezTo>
                    <a:pt x="1060" y="10106"/>
                    <a:pt x="1024" y="10220"/>
                    <a:pt x="1010" y="10353"/>
                  </a:cubicBezTo>
                  <a:cubicBezTo>
                    <a:pt x="986" y="10585"/>
                    <a:pt x="1029" y="10826"/>
                    <a:pt x="1115" y="10945"/>
                  </a:cubicBezTo>
                  <a:lnTo>
                    <a:pt x="1193" y="11687"/>
                  </a:lnTo>
                  <a:lnTo>
                    <a:pt x="996" y="12000"/>
                  </a:lnTo>
                  <a:lnTo>
                    <a:pt x="653" y="12030"/>
                  </a:lnTo>
                  <a:lnTo>
                    <a:pt x="495" y="12236"/>
                  </a:lnTo>
                  <a:lnTo>
                    <a:pt x="267" y="12652"/>
                  </a:lnTo>
                  <a:lnTo>
                    <a:pt x="0" y="13117"/>
                  </a:lnTo>
                  <a:lnTo>
                    <a:pt x="369" y="13204"/>
                  </a:lnTo>
                  <a:lnTo>
                    <a:pt x="646" y="13057"/>
                  </a:lnTo>
                  <a:lnTo>
                    <a:pt x="703" y="13403"/>
                  </a:lnTo>
                  <a:lnTo>
                    <a:pt x="654" y="14313"/>
                  </a:lnTo>
                  <a:lnTo>
                    <a:pt x="964" y="14606"/>
                  </a:lnTo>
                  <a:lnTo>
                    <a:pt x="972" y="14969"/>
                  </a:lnTo>
                  <a:lnTo>
                    <a:pt x="1175" y="15226"/>
                  </a:lnTo>
                  <a:lnTo>
                    <a:pt x="1261" y="15671"/>
                  </a:lnTo>
                  <a:lnTo>
                    <a:pt x="1340" y="15990"/>
                  </a:lnTo>
                  <a:lnTo>
                    <a:pt x="1663" y="16168"/>
                  </a:lnTo>
                  <a:lnTo>
                    <a:pt x="1878" y="16680"/>
                  </a:lnTo>
                  <a:lnTo>
                    <a:pt x="2205" y="16878"/>
                  </a:lnTo>
                  <a:lnTo>
                    <a:pt x="2552" y="17023"/>
                  </a:lnTo>
                  <a:lnTo>
                    <a:pt x="2676" y="17683"/>
                  </a:lnTo>
                  <a:lnTo>
                    <a:pt x="2936" y="17949"/>
                  </a:lnTo>
                  <a:lnTo>
                    <a:pt x="3206" y="18266"/>
                  </a:lnTo>
                  <a:lnTo>
                    <a:pt x="3421" y="18957"/>
                  </a:lnTo>
                  <a:lnTo>
                    <a:pt x="3611" y="19520"/>
                  </a:lnTo>
                  <a:cubicBezTo>
                    <a:pt x="3685" y="19592"/>
                    <a:pt x="3757" y="19671"/>
                    <a:pt x="3827" y="19758"/>
                  </a:cubicBezTo>
                  <a:cubicBezTo>
                    <a:pt x="3895" y="19840"/>
                    <a:pt x="3961" y="19929"/>
                    <a:pt x="4025" y="20024"/>
                  </a:cubicBezTo>
                  <a:lnTo>
                    <a:pt x="4266" y="20162"/>
                  </a:lnTo>
                  <a:cubicBezTo>
                    <a:pt x="4378" y="20161"/>
                    <a:pt x="4490" y="20177"/>
                    <a:pt x="4602" y="20211"/>
                  </a:cubicBezTo>
                  <a:cubicBezTo>
                    <a:pt x="4694" y="20239"/>
                    <a:pt x="4785" y="20278"/>
                    <a:pt x="4875" y="20330"/>
                  </a:cubicBezTo>
                  <a:lnTo>
                    <a:pt x="4974" y="20832"/>
                  </a:lnTo>
                  <a:lnTo>
                    <a:pt x="5309" y="21070"/>
                  </a:lnTo>
                  <a:lnTo>
                    <a:pt x="5594" y="21552"/>
                  </a:lnTo>
                  <a:lnTo>
                    <a:pt x="5915" y="21315"/>
                  </a:lnTo>
                  <a:lnTo>
                    <a:pt x="6225" y="21375"/>
                  </a:lnTo>
                  <a:lnTo>
                    <a:pt x="6420" y="21196"/>
                  </a:lnTo>
                  <a:lnTo>
                    <a:pt x="6714" y="21196"/>
                  </a:lnTo>
                  <a:lnTo>
                    <a:pt x="6924" y="21371"/>
                  </a:lnTo>
                  <a:lnTo>
                    <a:pt x="7235" y="21373"/>
                  </a:lnTo>
                  <a:lnTo>
                    <a:pt x="7558" y="21600"/>
                  </a:lnTo>
                  <a:lnTo>
                    <a:pt x="7658" y="21313"/>
                  </a:lnTo>
                  <a:lnTo>
                    <a:pt x="7843" y="21195"/>
                  </a:lnTo>
                  <a:lnTo>
                    <a:pt x="7996" y="20799"/>
                  </a:lnTo>
                  <a:lnTo>
                    <a:pt x="8071" y="20423"/>
                  </a:lnTo>
                  <a:lnTo>
                    <a:pt x="8299" y="20403"/>
                  </a:lnTo>
                  <a:lnTo>
                    <a:pt x="8510" y="20433"/>
                  </a:lnTo>
                  <a:lnTo>
                    <a:pt x="8733" y="20433"/>
                  </a:lnTo>
                  <a:cubicBezTo>
                    <a:pt x="8773" y="20345"/>
                    <a:pt x="8820" y="20275"/>
                    <a:pt x="8870" y="20225"/>
                  </a:cubicBezTo>
                  <a:cubicBezTo>
                    <a:pt x="8933" y="20162"/>
                    <a:pt x="9000" y="20131"/>
                    <a:pt x="9068" y="20135"/>
                  </a:cubicBezTo>
                  <a:lnTo>
                    <a:pt x="9334" y="19909"/>
                  </a:lnTo>
                  <a:lnTo>
                    <a:pt x="9470" y="19436"/>
                  </a:lnTo>
                  <a:lnTo>
                    <a:pt x="9681" y="19555"/>
                  </a:lnTo>
                  <a:lnTo>
                    <a:pt x="9954" y="19723"/>
                  </a:lnTo>
                  <a:lnTo>
                    <a:pt x="10144" y="19635"/>
                  </a:lnTo>
                  <a:lnTo>
                    <a:pt x="10243" y="19298"/>
                  </a:lnTo>
                  <a:lnTo>
                    <a:pt x="10492" y="19318"/>
                  </a:lnTo>
                  <a:lnTo>
                    <a:pt x="10712" y="18981"/>
                  </a:lnTo>
                  <a:lnTo>
                    <a:pt x="10869" y="18517"/>
                  </a:lnTo>
                  <a:lnTo>
                    <a:pt x="11055" y="18280"/>
                  </a:lnTo>
                  <a:lnTo>
                    <a:pt x="11482" y="18200"/>
                  </a:lnTo>
                  <a:lnTo>
                    <a:pt x="11805" y="18606"/>
                  </a:lnTo>
                  <a:lnTo>
                    <a:pt x="11983" y="18350"/>
                  </a:lnTo>
                  <a:cubicBezTo>
                    <a:pt x="12039" y="18328"/>
                    <a:pt x="12095" y="18311"/>
                    <a:pt x="12152" y="18301"/>
                  </a:cubicBezTo>
                  <a:cubicBezTo>
                    <a:pt x="12250" y="18283"/>
                    <a:pt x="12348" y="18283"/>
                    <a:pt x="12445" y="18301"/>
                  </a:cubicBezTo>
                  <a:lnTo>
                    <a:pt x="12731" y="18388"/>
                  </a:lnTo>
                  <a:lnTo>
                    <a:pt x="13128" y="18624"/>
                  </a:lnTo>
                  <a:lnTo>
                    <a:pt x="13330" y="18525"/>
                  </a:lnTo>
                  <a:lnTo>
                    <a:pt x="13516" y="18465"/>
                  </a:lnTo>
                  <a:lnTo>
                    <a:pt x="13876" y="18525"/>
                  </a:lnTo>
                  <a:lnTo>
                    <a:pt x="14198" y="18375"/>
                  </a:lnTo>
                  <a:lnTo>
                    <a:pt x="14385" y="18691"/>
                  </a:lnTo>
                  <a:lnTo>
                    <a:pt x="14641" y="18422"/>
                  </a:lnTo>
                  <a:lnTo>
                    <a:pt x="14765" y="18096"/>
                  </a:lnTo>
                  <a:lnTo>
                    <a:pt x="14876" y="17503"/>
                  </a:lnTo>
                  <a:lnTo>
                    <a:pt x="15237" y="17414"/>
                  </a:lnTo>
                  <a:lnTo>
                    <a:pt x="15596" y="17651"/>
                  </a:lnTo>
                  <a:lnTo>
                    <a:pt x="15857" y="17859"/>
                  </a:lnTo>
                  <a:lnTo>
                    <a:pt x="15894" y="17476"/>
                  </a:lnTo>
                  <a:lnTo>
                    <a:pt x="16159" y="17210"/>
                  </a:lnTo>
                  <a:lnTo>
                    <a:pt x="16278" y="16685"/>
                  </a:lnTo>
                  <a:lnTo>
                    <a:pt x="16460" y="16597"/>
                  </a:lnTo>
                  <a:lnTo>
                    <a:pt x="16546" y="16175"/>
                  </a:lnTo>
                  <a:lnTo>
                    <a:pt x="16443" y="15919"/>
                  </a:lnTo>
                  <a:lnTo>
                    <a:pt x="16431" y="15592"/>
                  </a:lnTo>
                  <a:lnTo>
                    <a:pt x="16675" y="15217"/>
                  </a:lnTo>
                  <a:lnTo>
                    <a:pt x="16724" y="14742"/>
                  </a:lnTo>
                  <a:lnTo>
                    <a:pt x="16973" y="14536"/>
                  </a:lnTo>
                  <a:lnTo>
                    <a:pt x="17093" y="13953"/>
                  </a:lnTo>
                  <a:lnTo>
                    <a:pt x="17332" y="13629"/>
                  </a:lnTo>
                  <a:lnTo>
                    <a:pt x="17393" y="13077"/>
                  </a:lnTo>
                  <a:lnTo>
                    <a:pt x="17518" y="12750"/>
                  </a:lnTo>
                  <a:lnTo>
                    <a:pt x="17567" y="12454"/>
                  </a:lnTo>
                  <a:lnTo>
                    <a:pt x="17650" y="12147"/>
                  </a:lnTo>
                  <a:lnTo>
                    <a:pt x="17654" y="11811"/>
                  </a:lnTo>
                  <a:lnTo>
                    <a:pt x="17865" y="11468"/>
                  </a:lnTo>
                  <a:lnTo>
                    <a:pt x="18047" y="11062"/>
                  </a:lnTo>
                  <a:lnTo>
                    <a:pt x="18196" y="10766"/>
                  </a:lnTo>
                  <a:lnTo>
                    <a:pt x="18245" y="9975"/>
                  </a:lnTo>
                  <a:lnTo>
                    <a:pt x="18394" y="9650"/>
                  </a:lnTo>
                  <a:lnTo>
                    <a:pt x="18580" y="9265"/>
                  </a:lnTo>
                  <a:lnTo>
                    <a:pt x="18765" y="9235"/>
                  </a:lnTo>
                  <a:lnTo>
                    <a:pt x="18802" y="8921"/>
                  </a:lnTo>
                  <a:lnTo>
                    <a:pt x="18744" y="8350"/>
                  </a:lnTo>
                  <a:lnTo>
                    <a:pt x="18844" y="7935"/>
                  </a:lnTo>
                  <a:lnTo>
                    <a:pt x="19034" y="7688"/>
                  </a:lnTo>
                  <a:lnTo>
                    <a:pt x="19311" y="7455"/>
                  </a:lnTo>
                  <a:lnTo>
                    <a:pt x="19485" y="6735"/>
                  </a:lnTo>
                  <a:lnTo>
                    <a:pt x="19659" y="6408"/>
                  </a:lnTo>
                  <a:lnTo>
                    <a:pt x="19923" y="6210"/>
                  </a:lnTo>
                  <a:lnTo>
                    <a:pt x="20072" y="6417"/>
                  </a:lnTo>
                  <a:lnTo>
                    <a:pt x="20237" y="5893"/>
                  </a:lnTo>
                  <a:lnTo>
                    <a:pt x="20424" y="5982"/>
                  </a:lnTo>
                  <a:lnTo>
                    <a:pt x="20523" y="6299"/>
                  </a:lnTo>
                  <a:lnTo>
                    <a:pt x="20859" y="6101"/>
                  </a:lnTo>
                  <a:lnTo>
                    <a:pt x="21024" y="5578"/>
                  </a:lnTo>
                  <a:cubicBezTo>
                    <a:pt x="21097" y="5653"/>
                    <a:pt x="21180" y="5631"/>
                    <a:pt x="21244" y="5519"/>
                  </a:cubicBezTo>
                  <a:cubicBezTo>
                    <a:pt x="21292" y="5434"/>
                    <a:pt x="21323" y="5306"/>
                    <a:pt x="21331" y="5164"/>
                  </a:cubicBezTo>
                  <a:lnTo>
                    <a:pt x="21600" y="4876"/>
                  </a:lnTo>
                  <a:lnTo>
                    <a:pt x="21530" y="4473"/>
                  </a:lnTo>
                  <a:lnTo>
                    <a:pt x="21481" y="3890"/>
                  </a:lnTo>
                  <a:lnTo>
                    <a:pt x="21183" y="3391"/>
                  </a:lnTo>
                  <a:lnTo>
                    <a:pt x="20864" y="3626"/>
                  </a:lnTo>
                  <a:lnTo>
                    <a:pt x="20545" y="3578"/>
                  </a:lnTo>
                  <a:lnTo>
                    <a:pt x="20458" y="2839"/>
                  </a:lnTo>
                  <a:lnTo>
                    <a:pt x="20255" y="2378"/>
                  </a:lnTo>
                  <a:lnTo>
                    <a:pt x="19962" y="2516"/>
                  </a:lnTo>
                  <a:lnTo>
                    <a:pt x="19804" y="2472"/>
                  </a:lnTo>
                  <a:lnTo>
                    <a:pt x="19630" y="2125"/>
                  </a:lnTo>
                  <a:lnTo>
                    <a:pt x="19680" y="1700"/>
                  </a:lnTo>
                  <a:lnTo>
                    <a:pt x="19570" y="1561"/>
                  </a:lnTo>
                  <a:lnTo>
                    <a:pt x="19337" y="1260"/>
                  </a:lnTo>
                  <a:lnTo>
                    <a:pt x="19230" y="1339"/>
                  </a:lnTo>
                  <a:lnTo>
                    <a:pt x="18970" y="1614"/>
                  </a:lnTo>
                  <a:cubicBezTo>
                    <a:pt x="18932" y="1612"/>
                    <a:pt x="18893" y="1612"/>
                    <a:pt x="18855" y="1614"/>
                  </a:cubicBezTo>
                  <a:cubicBezTo>
                    <a:pt x="18728" y="1621"/>
                    <a:pt x="18602" y="1651"/>
                    <a:pt x="18477" y="1703"/>
                  </a:cubicBezTo>
                  <a:lnTo>
                    <a:pt x="18349" y="1891"/>
                  </a:lnTo>
                  <a:lnTo>
                    <a:pt x="18077" y="1891"/>
                  </a:lnTo>
                  <a:lnTo>
                    <a:pt x="17707" y="1568"/>
                  </a:lnTo>
                  <a:lnTo>
                    <a:pt x="17607" y="1073"/>
                  </a:lnTo>
                  <a:lnTo>
                    <a:pt x="17509" y="649"/>
                  </a:lnTo>
                  <a:lnTo>
                    <a:pt x="17252" y="623"/>
                  </a:lnTo>
                  <a:lnTo>
                    <a:pt x="17070" y="251"/>
                  </a:lnTo>
                  <a:lnTo>
                    <a:pt x="16876" y="102"/>
                  </a:lnTo>
                  <a:lnTo>
                    <a:pt x="16656" y="318"/>
                  </a:lnTo>
                  <a:cubicBezTo>
                    <a:pt x="16574" y="354"/>
                    <a:pt x="16491" y="385"/>
                    <a:pt x="16408" y="412"/>
                  </a:cubicBezTo>
                  <a:cubicBezTo>
                    <a:pt x="16307" y="445"/>
                    <a:pt x="16207" y="471"/>
                    <a:pt x="16105" y="491"/>
                  </a:cubicBezTo>
                  <a:lnTo>
                    <a:pt x="16027" y="659"/>
                  </a:lnTo>
                  <a:lnTo>
                    <a:pt x="15853" y="599"/>
                  </a:lnTo>
                  <a:lnTo>
                    <a:pt x="15717" y="490"/>
                  </a:lnTo>
                  <a:lnTo>
                    <a:pt x="15559" y="460"/>
                  </a:lnTo>
                  <a:lnTo>
                    <a:pt x="15364" y="431"/>
                  </a:lnTo>
                  <a:lnTo>
                    <a:pt x="15199" y="183"/>
                  </a:lnTo>
                  <a:lnTo>
                    <a:pt x="14905" y="153"/>
                  </a:lnTo>
                  <a:lnTo>
                    <a:pt x="14757" y="35"/>
                  </a:lnTo>
                  <a:lnTo>
                    <a:pt x="14603" y="0"/>
                  </a:lnTo>
                  <a:lnTo>
                    <a:pt x="14371" y="61"/>
                  </a:lnTo>
                  <a:lnTo>
                    <a:pt x="14235" y="179"/>
                  </a:lnTo>
                  <a:lnTo>
                    <a:pt x="13990" y="475"/>
                  </a:lnTo>
                  <a:lnTo>
                    <a:pt x="13866" y="890"/>
                  </a:lnTo>
                  <a:lnTo>
                    <a:pt x="13729" y="1217"/>
                  </a:lnTo>
                  <a:lnTo>
                    <a:pt x="13663" y="1691"/>
                  </a:lnTo>
                  <a:cubicBezTo>
                    <a:pt x="13627" y="1786"/>
                    <a:pt x="13588" y="1875"/>
                    <a:pt x="13547" y="1958"/>
                  </a:cubicBezTo>
                  <a:cubicBezTo>
                    <a:pt x="13479" y="2096"/>
                    <a:pt x="13405" y="2215"/>
                    <a:pt x="13325" y="2312"/>
                  </a:cubicBezTo>
                  <a:lnTo>
                    <a:pt x="13081" y="2421"/>
                  </a:lnTo>
                  <a:lnTo>
                    <a:pt x="12961" y="2530"/>
                  </a:lnTo>
                  <a:lnTo>
                    <a:pt x="12868" y="2477"/>
                  </a:lnTo>
                  <a:lnTo>
                    <a:pt x="12719" y="2764"/>
                  </a:lnTo>
                  <a:lnTo>
                    <a:pt x="12536" y="2911"/>
                  </a:lnTo>
                  <a:lnTo>
                    <a:pt x="12276" y="3118"/>
                  </a:lnTo>
                  <a:lnTo>
                    <a:pt x="12106" y="3178"/>
                  </a:lnTo>
                  <a:lnTo>
                    <a:pt x="11859" y="3089"/>
                  </a:lnTo>
                  <a:lnTo>
                    <a:pt x="11619" y="2950"/>
                  </a:lnTo>
                  <a:cubicBezTo>
                    <a:pt x="11567" y="2984"/>
                    <a:pt x="11513" y="2984"/>
                    <a:pt x="11461" y="2950"/>
                  </a:cubicBezTo>
                  <a:cubicBezTo>
                    <a:pt x="11387" y="2901"/>
                    <a:pt x="11323" y="2784"/>
                    <a:pt x="11284" y="2625"/>
                  </a:cubicBezTo>
                  <a:lnTo>
                    <a:pt x="10920" y="2832"/>
                  </a:lnTo>
                  <a:cubicBezTo>
                    <a:pt x="10871" y="2945"/>
                    <a:pt x="10826" y="3064"/>
                    <a:pt x="10783" y="3189"/>
                  </a:cubicBezTo>
                  <a:cubicBezTo>
                    <a:pt x="10717" y="3384"/>
                    <a:pt x="10659" y="3592"/>
                    <a:pt x="10609" y="3813"/>
                  </a:cubicBezTo>
                  <a:lnTo>
                    <a:pt x="10391" y="3902"/>
                  </a:lnTo>
                  <a:lnTo>
                    <a:pt x="10031" y="3872"/>
                  </a:lnTo>
                  <a:lnTo>
                    <a:pt x="9475" y="3842"/>
                  </a:lnTo>
                  <a:lnTo>
                    <a:pt x="9015" y="3694"/>
                  </a:lnTo>
                  <a:lnTo>
                    <a:pt x="8646" y="3872"/>
                  </a:lnTo>
                  <a:lnTo>
                    <a:pt x="8572" y="4307"/>
                  </a:lnTo>
                  <a:lnTo>
                    <a:pt x="8460" y="4692"/>
                  </a:lnTo>
                  <a:cubicBezTo>
                    <a:pt x="8417" y="4783"/>
                    <a:pt x="8391" y="4911"/>
                    <a:pt x="8387" y="5048"/>
                  </a:cubicBezTo>
                  <a:cubicBezTo>
                    <a:pt x="8380" y="5264"/>
                    <a:pt x="8427" y="5470"/>
                    <a:pt x="8507" y="5572"/>
                  </a:cubicBezTo>
                  <a:lnTo>
                    <a:pt x="8619" y="5987"/>
                  </a:lnTo>
                  <a:cubicBezTo>
                    <a:pt x="8553" y="6024"/>
                    <a:pt x="8487" y="6053"/>
                    <a:pt x="8421" y="6072"/>
                  </a:cubicBezTo>
                  <a:cubicBezTo>
                    <a:pt x="8273" y="6116"/>
                    <a:pt x="8123" y="6116"/>
                    <a:pt x="7975" y="6072"/>
                  </a:cubicBezTo>
                  <a:cubicBezTo>
                    <a:pt x="7946" y="6211"/>
                    <a:pt x="7903" y="6330"/>
                    <a:pt x="7850" y="6419"/>
                  </a:cubicBezTo>
                  <a:cubicBezTo>
                    <a:pt x="7592" y="6852"/>
                    <a:pt x="7265" y="6453"/>
                    <a:pt x="6956" y="6390"/>
                  </a:cubicBezTo>
                  <a:cubicBezTo>
                    <a:pt x="6744" y="6347"/>
                    <a:pt x="6534" y="6478"/>
                    <a:pt x="6322" y="6539"/>
                  </a:cubicBezTo>
                  <a:cubicBezTo>
                    <a:pt x="6130" y="6594"/>
                    <a:pt x="5935" y="6591"/>
                    <a:pt x="5743" y="6530"/>
                  </a:cubicBezTo>
                  <a:lnTo>
                    <a:pt x="5523" y="6501"/>
                  </a:lnTo>
                  <a:lnTo>
                    <a:pt x="5180" y="6441"/>
                  </a:lnTo>
                  <a:lnTo>
                    <a:pt x="4845" y="6233"/>
                  </a:lnTo>
                  <a:lnTo>
                    <a:pt x="4733" y="5761"/>
                  </a:lnTo>
                  <a:lnTo>
                    <a:pt x="4597" y="5614"/>
                  </a:lnTo>
                  <a:lnTo>
                    <a:pt x="4412" y="5495"/>
                  </a:lnTo>
                  <a:lnTo>
                    <a:pt x="4163" y="5288"/>
                  </a:lnTo>
                  <a:cubicBezTo>
                    <a:pt x="4149" y="5195"/>
                    <a:pt x="4132" y="5103"/>
                    <a:pt x="4114" y="5012"/>
                  </a:cubicBezTo>
                  <a:cubicBezTo>
                    <a:pt x="4086" y="4872"/>
                    <a:pt x="4054" y="4737"/>
                    <a:pt x="4019" y="4608"/>
                  </a:cubicBezTo>
                  <a:lnTo>
                    <a:pt x="3799" y="4548"/>
                  </a:lnTo>
                  <a:lnTo>
                    <a:pt x="3501" y="4459"/>
                  </a:lnTo>
                  <a:lnTo>
                    <a:pt x="3256" y="442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8" name="Shape 4668"/>
            <p:cNvSpPr/>
            <p:nvPr/>
          </p:nvSpPr>
          <p:spPr>
            <a:xfrm>
              <a:off x="2862224" y="3008609"/>
              <a:ext cx="1087957" cy="383834"/>
            </a:xfrm>
            <a:custGeom>
              <a:avLst/>
              <a:gdLst/>
              <a:ahLst/>
              <a:cxnLst>
                <a:cxn ang="0">
                  <a:pos x="wd2" y="hd2"/>
                </a:cxn>
                <a:cxn ang="5400000">
                  <a:pos x="wd2" y="hd2"/>
                </a:cxn>
                <a:cxn ang="10800000">
                  <a:pos x="wd2" y="hd2"/>
                </a:cxn>
                <a:cxn ang="16200000">
                  <a:pos x="wd2" y="hd2"/>
                </a:cxn>
              </a:cxnLst>
              <a:rect l="0" t="0" r="r" b="b"/>
              <a:pathLst>
                <a:path w="21600" h="21600" extrusionOk="0">
                  <a:moveTo>
                    <a:pt x="15803" y="301"/>
                  </a:moveTo>
                  <a:lnTo>
                    <a:pt x="15579" y="0"/>
                  </a:lnTo>
                  <a:lnTo>
                    <a:pt x="15495" y="372"/>
                  </a:lnTo>
                  <a:lnTo>
                    <a:pt x="15531" y="1045"/>
                  </a:lnTo>
                  <a:lnTo>
                    <a:pt x="15470" y="1725"/>
                  </a:lnTo>
                  <a:lnTo>
                    <a:pt x="15367" y="2130"/>
                  </a:lnTo>
                  <a:lnTo>
                    <a:pt x="15222" y="2099"/>
                  </a:lnTo>
                  <a:lnTo>
                    <a:pt x="15096" y="2004"/>
                  </a:lnTo>
                  <a:lnTo>
                    <a:pt x="14884" y="2633"/>
                  </a:lnTo>
                  <a:lnTo>
                    <a:pt x="14749" y="3011"/>
                  </a:lnTo>
                  <a:cubicBezTo>
                    <a:pt x="14731" y="3119"/>
                    <a:pt x="14717" y="3231"/>
                    <a:pt x="14705" y="3345"/>
                  </a:cubicBezTo>
                  <a:cubicBezTo>
                    <a:pt x="14690" y="3488"/>
                    <a:pt x="14680" y="3634"/>
                    <a:pt x="14675" y="3781"/>
                  </a:cubicBezTo>
                  <a:lnTo>
                    <a:pt x="14365" y="3592"/>
                  </a:lnTo>
                  <a:lnTo>
                    <a:pt x="14212" y="3562"/>
                  </a:lnTo>
                  <a:lnTo>
                    <a:pt x="14092" y="3467"/>
                  </a:lnTo>
                  <a:cubicBezTo>
                    <a:pt x="14081" y="3257"/>
                    <a:pt x="14014" y="3107"/>
                    <a:pt x="13939" y="3122"/>
                  </a:cubicBezTo>
                  <a:cubicBezTo>
                    <a:pt x="13842" y="3142"/>
                    <a:pt x="13777" y="3415"/>
                    <a:pt x="13806" y="3679"/>
                  </a:cubicBezTo>
                  <a:lnTo>
                    <a:pt x="13556" y="3835"/>
                  </a:lnTo>
                  <a:lnTo>
                    <a:pt x="13289" y="3626"/>
                  </a:lnTo>
                  <a:lnTo>
                    <a:pt x="12979" y="3574"/>
                  </a:lnTo>
                  <a:lnTo>
                    <a:pt x="12784" y="3416"/>
                  </a:lnTo>
                  <a:lnTo>
                    <a:pt x="12819" y="2986"/>
                  </a:lnTo>
                  <a:lnTo>
                    <a:pt x="12529" y="2534"/>
                  </a:lnTo>
                  <a:lnTo>
                    <a:pt x="12367" y="2314"/>
                  </a:lnTo>
                  <a:lnTo>
                    <a:pt x="12204" y="2283"/>
                  </a:lnTo>
                  <a:lnTo>
                    <a:pt x="12068" y="2971"/>
                  </a:lnTo>
                  <a:lnTo>
                    <a:pt x="12065" y="3507"/>
                  </a:lnTo>
                  <a:lnTo>
                    <a:pt x="11868" y="4038"/>
                  </a:lnTo>
                  <a:lnTo>
                    <a:pt x="11467" y="3664"/>
                  </a:lnTo>
                  <a:lnTo>
                    <a:pt x="11116" y="3832"/>
                  </a:lnTo>
                  <a:lnTo>
                    <a:pt x="11018" y="5046"/>
                  </a:lnTo>
                  <a:lnTo>
                    <a:pt x="10780" y="5566"/>
                  </a:lnTo>
                  <a:lnTo>
                    <a:pt x="10310" y="5807"/>
                  </a:lnTo>
                  <a:lnTo>
                    <a:pt x="10050" y="6216"/>
                  </a:lnTo>
                  <a:lnTo>
                    <a:pt x="9676" y="6342"/>
                  </a:lnTo>
                  <a:lnTo>
                    <a:pt x="9389" y="6832"/>
                  </a:lnTo>
                  <a:lnTo>
                    <a:pt x="9158" y="7135"/>
                  </a:lnTo>
                  <a:lnTo>
                    <a:pt x="9275" y="8362"/>
                  </a:lnTo>
                  <a:lnTo>
                    <a:pt x="9648" y="8926"/>
                  </a:lnTo>
                  <a:lnTo>
                    <a:pt x="9766" y="9416"/>
                  </a:lnTo>
                  <a:lnTo>
                    <a:pt x="9659" y="9918"/>
                  </a:lnTo>
                  <a:lnTo>
                    <a:pt x="9404" y="10356"/>
                  </a:lnTo>
                  <a:lnTo>
                    <a:pt x="9974" y="10724"/>
                  </a:lnTo>
                  <a:lnTo>
                    <a:pt x="9915" y="11097"/>
                  </a:lnTo>
                  <a:lnTo>
                    <a:pt x="9925" y="12229"/>
                  </a:lnTo>
                  <a:lnTo>
                    <a:pt x="9795" y="12419"/>
                  </a:lnTo>
                  <a:lnTo>
                    <a:pt x="9289" y="11697"/>
                  </a:lnTo>
                  <a:lnTo>
                    <a:pt x="9492" y="11312"/>
                  </a:lnTo>
                  <a:lnTo>
                    <a:pt x="9068" y="10547"/>
                  </a:lnTo>
                  <a:lnTo>
                    <a:pt x="8717" y="10631"/>
                  </a:lnTo>
                  <a:lnTo>
                    <a:pt x="8705" y="11007"/>
                  </a:lnTo>
                  <a:lnTo>
                    <a:pt x="7950" y="10367"/>
                  </a:lnTo>
                  <a:lnTo>
                    <a:pt x="7557" y="10565"/>
                  </a:lnTo>
                  <a:lnTo>
                    <a:pt x="7523" y="11306"/>
                  </a:lnTo>
                  <a:lnTo>
                    <a:pt x="6878" y="11110"/>
                  </a:lnTo>
                  <a:lnTo>
                    <a:pt x="6565" y="11477"/>
                  </a:lnTo>
                  <a:lnTo>
                    <a:pt x="5965" y="11445"/>
                  </a:lnTo>
                  <a:lnTo>
                    <a:pt x="5785" y="12166"/>
                  </a:lnTo>
                  <a:lnTo>
                    <a:pt x="5486" y="12071"/>
                  </a:lnTo>
                  <a:lnTo>
                    <a:pt x="5269" y="12323"/>
                  </a:lnTo>
                  <a:lnTo>
                    <a:pt x="5050" y="12729"/>
                  </a:lnTo>
                  <a:lnTo>
                    <a:pt x="4831" y="12478"/>
                  </a:lnTo>
                  <a:lnTo>
                    <a:pt x="4585" y="12762"/>
                  </a:lnTo>
                  <a:lnTo>
                    <a:pt x="4257" y="12721"/>
                  </a:lnTo>
                  <a:lnTo>
                    <a:pt x="4057" y="12909"/>
                  </a:lnTo>
                  <a:lnTo>
                    <a:pt x="3983" y="12595"/>
                  </a:lnTo>
                  <a:lnTo>
                    <a:pt x="4038" y="12229"/>
                  </a:lnTo>
                  <a:lnTo>
                    <a:pt x="3809" y="11694"/>
                  </a:lnTo>
                  <a:lnTo>
                    <a:pt x="3693" y="12071"/>
                  </a:lnTo>
                  <a:lnTo>
                    <a:pt x="3476" y="11820"/>
                  </a:lnTo>
                  <a:lnTo>
                    <a:pt x="3310" y="11602"/>
                  </a:lnTo>
                  <a:lnTo>
                    <a:pt x="3093" y="11665"/>
                  </a:lnTo>
                  <a:lnTo>
                    <a:pt x="2994" y="11917"/>
                  </a:lnTo>
                  <a:lnTo>
                    <a:pt x="2856" y="11359"/>
                  </a:lnTo>
                  <a:lnTo>
                    <a:pt x="2564" y="11776"/>
                  </a:lnTo>
                  <a:lnTo>
                    <a:pt x="2556" y="13208"/>
                  </a:lnTo>
                  <a:lnTo>
                    <a:pt x="2315" y="13790"/>
                  </a:lnTo>
                  <a:lnTo>
                    <a:pt x="2094" y="13978"/>
                  </a:lnTo>
                  <a:lnTo>
                    <a:pt x="2068" y="13254"/>
                  </a:lnTo>
                  <a:lnTo>
                    <a:pt x="1702" y="13192"/>
                  </a:lnTo>
                  <a:lnTo>
                    <a:pt x="1681" y="12596"/>
                  </a:lnTo>
                  <a:lnTo>
                    <a:pt x="1389" y="12316"/>
                  </a:lnTo>
                  <a:lnTo>
                    <a:pt x="1144" y="11957"/>
                  </a:lnTo>
                  <a:lnTo>
                    <a:pt x="814" y="11435"/>
                  </a:lnTo>
                  <a:lnTo>
                    <a:pt x="637" y="11956"/>
                  </a:lnTo>
                  <a:lnTo>
                    <a:pt x="104" y="12081"/>
                  </a:lnTo>
                  <a:lnTo>
                    <a:pt x="218" y="12679"/>
                  </a:lnTo>
                  <a:lnTo>
                    <a:pt x="425" y="13044"/>
                  </a:lnTo>
                  <a:lnTo>
                    <a:pt x="404" y="13386"/>
                  </a:lnTo>
                  <a:lnTo>
                    <a:pt x="219" y="13607"/>
                  </a:lnTo>
                  <a:lnTo>
                    <a:pt x="46" y="13815"/>
                  </a:lnTo>
                  <a:lnTo>
                    <a:pt x="0" y="14274"/>
                  </a:lnTo>
                  <a:lnTo>
                    <a:pt x="127" y="14493"/>
                  </a:lnTo>
                  <a:lnTo>
                    <a:pt x="151" y="14898"/>
                  </a:lnTo>
                  <a:lnTo>
                    <a:pt x="280" y="15452"/>
                  </a:lnTo>
                  <a:lnTo>
                    <a:pt x="228" y="15902"/>
                  </a:lnTo>
                  <a:lnTo>
                    <a:pt x="383" y="16054"/>
                  </a:lnTo>
                  <a:lnTo>
                    <a:pt x="575" y="16054"/>
                  </a:lnTo>
                  <a:lnTo>
                    <a:pt x="760" y="16242"/>
                  </a:lnTo>
                  <a:lnTo>
                    <a:pt x="1089" y="16335"/>
                  </a:lnTo>
                  <a:lnTo>
                    <a:pt x="1012" y="16710"/>
                  </a:lnTo>
                  <a:lnTo>
                    <a:pt x="1145" y="17054"/>
                  </a:lnTo>
                  <a:lnTo>
                    <a:pt x="1385" y="17264"/>
                  </a:lnTo>
                  <a:lnTo>
                    <a:pt x="1684" y="17680"/>
                  </a:lnTo>
                  <a:lnTo>
                    <a:pt x="1895" y="17680"/>
                  </a:lnTo>
                  <a:lnTo>
                    <a:pt x="2035" y="17407"/>
                  </a:lnTo>
                  <a:lnTo>
                    <a:pt x="2068" y="16998"/>
                  </a:lnTo>
                  <a:lnTo>
                    <a:pt x="2279" y="16903"/>
                  </a:lnTo>
                  <a:lnTo>
                    <a:pt x="2386" y="16527"/>
                  </a:lnTo>
                  <a:lnTo>
                    <a:pt x="2638" y="16494"/>
                  </a:lnTo>
                  <a:lnTo>
                    <a:pt x="2712" y="17028"/>
                  </a:lnTo>
                  <a:lnTo>
                    <a:pt x="2686" y="17948"/>
                  </a:lnTo>
                  <a:lnTo>
                    <a:pt x="2898" y="17979"/>
                  </a:lnTo>
                  <a:lnTo>
                    <a:pt x="3211" y="17667"/>
                  </a:lnTo>
                  <a:lnTo>
                    <a:pt x="3506" y="18189"/>
                  </a:lnTo>
                  <a:lnTo>
                    <a:pt x="4126" y="18449"/>
                  </a:lnTo>
                  <a:lnTo>
                    <a:pt x="4311" y="18334"/>
                  </a:lnTo>
                  <a:lnTo>
                    <a:pt x="4779" y="16868"/>
                  </a:lnTo>
                  <a:lnTo>
                    <a:pt x="5098" y="16532"/>
                  </a:lnTo>
                  <a:lnTo>
                    <a:pt x="5553" y="16553"/>
                  </a:lnTo>
                  <a:lnTo>
                    <a:pt x="6306" y="16773"/>
                  </a:lnTo>
                  <a:lnTo>
                    <a:pt x="6594" y="16587"/>
                  </a:lnTo>
                  <a:lnTo>
                    <a:pt x="6925" y="15966"/>
                  </a:lnTo>
                  <a:lnTo>
                    <a:pt x="7218" y="15715"/>
                  </a:lnTo>
                  <a:lnTo>
                    <a:pt x="7354" y="15431"/>
                  </a:lnTo>
                  <a:lnTo>
                    <a:pt x="7550" y="15452"/>
                  </a:lnTo>
                  <a:lnTo>
                    <a:pt x="7591" y="15838"/>
                  </a:lnTo>
                  <a:lnTo>
                    <a:pt x="7373" y="16026"/>
                  </a:lnTo>
                  <a:lnTo>
                    <a:pt x="7259" y="16633"/>
                  </a:lnTo>
                  <a:lnTo>
                    <a:pt x="7392" y="17313"/>
                  </a:lnTo>
                  <a:lnTo>
                    <a:pt x="7727" y="17459"/>
                  </a:lnTo>
                  <a:lnTo>
                    <a:pt x="7811" y="17793"/>
                  </a:lnTo>
                  <a:lnTo>
                    <a:pt x="7811" y="18201"/>
                  </a:lnTo>
                  <a:lnTo>
                    <a:pt x="7999" y="18359"/>
                  </a:lnTo>
                  <a:lnTo>
                    <a:pt x="8209" y="18958"/>
                  </a:lnTo>
                  <a:lnTo>
                    <a:pt x="8796" y="19461"/>
                  </a:lnTo>
                  <a:lnTo>
                    <a:pt x="9080" y="19337"/>
                  </a:lnTo>
                  <a:lnTo>
                    <a:pt x="9655" y="19725"/>
                  </a:lnTo>
                  <a:lnTo>
                    <a:pt x="10195" y="19725"/>
                  </a:lnTo>
                  <a:lnTo>
                    <a:pt x="10706" y="20184"/>
                  </a:lnTo>
                  <a:lnTo>
                    <a:pt x="11128" y="20321"/>
                  </a:lnTo>
                  <a:lnTo>
                    <a:pt x="11322" y="20008"/>
                  </a:lnTo>
                  <a:lnTo>
                    <a:pt x="12098" y="20489"/>
                  </a:lnTo>
                  <a:lnTo>
                    <a:pt x="12327" y="20448"/>
                  </a:lnTo>
                  <a:lnTo>
                    <a:pt x="12754" y="20826"/>
                  </a:lnTo>
                  <a:lnTo>
                    <a:pt x="12997" y="20952"/>
                  </a:lnTo>
                  <a:lnTo>
                    <a:pt x="13282" y="21411"/>
                  </a:lnTo>
                  <a:lnTo>
                    <a:pt x="13700" y="21012"/>
                  </a:lnTo>
                  <a:lnTo>
                    <a:pt x="13949" y="21306"/>
                  </a:lnTo>
                  <a:lnTo>
                    <a:pt x="14422" y="21600"/>
                  </a:lnTo>
                  <a:lnTo>
                    <a:pt x="14670" y="20838"/>
                  </a:lnTo>
                  <a:lnTo>
                    <a:pt x="14969" y="20586"/>
                  </a:lnTo>
                  <a:lnTo>
                    <a:pt x="15224" y="20180"/>
                  </a:lnTo>
                  <a:lnTo>
                    <a:pt x="15269" y="19907"/>
                  </a:lnTo>
                  <a:lnTo>
                    <a:pt x="15450" y="19823"/>
                  </a:lnTo>
                  <a:lnTo>
                    <a:pt x="15664" y="19411"/>
                  </a:lnTo>
                  <a:lnTo>
                    <a:pt x="16614" y="19390"/>
                  </a:lnTo>
                  <a:lnTo>
                    <a:pt x="16918" y="19737"/>
                  </a:lnTo>
                  <a:lnTo>
                    <a:pt x="17120" y="19737"/>
                  </a:lnTo>
                  <a:lnTo>
                    <a:pt x="17278" y="19087"/>
                  </a:lnTo>
                  <a:lnTo>
                    <a:pt x="17804" y="18919"/>
                  </a:lnTo>
                  <a:lnTo>
                    <a:pt x="18050" y="18795"/>
                  </a:lnTo>
                  <a:lnTo>
                    <a:pt x="18420" y="19361"/>
                  </a:lnTo>
                  <a:lnTo>
                    <a:pt x="18598" y="19067"/>
                  </a:lnTo>
                  <a:lnTo>
                    <a:pt x="18564" y="18587"/>
                  </a:lnTo>
                  <a:lnTo>
                    <a:pt x="18498" y="18350"/>
                  </a:lnTo>
                  <a:lnTo>
                    <a:pt x="18553" y="17837"/>
                  </a:lnTo>
                  <a:lnTo>
                    <a:pt x="18914" y="17338"/>
                  </a:lnTo>
                  <a:lnTo>
                    <a:pt x="19235" y="16648"/>
                  </a:lnTo>
                  <a:lnTo>
                    <a:pt x="19739" y="16524"/>
                  </a:lnTo>
                  <a:lnTo>
                    <a:pt x="19887" y="15968"/>
                  </a:lnTo>
                  <a:lnTo>
                    <a:pt x="19787" y="14984"/>
                  </a:lnTo>
                  <a:lnTo>
                    <a:pt x="19710" y="14669"/>
                  </a:lnTo>
                  <a:lnTo>
                    <a:pt x="19798" y="14325"/>
                  </a:lnTo>
                  <a:lnTo>
                    <a:pt x="19781" y="13447"/>
                  </a:lnTo>
                  <a:lnTo>
                    <a:pt x="20257" y="13208"/>
                  </a:lnTo>
                  <a:lnTo>
                    <a:pt x="20320" y="12800"/>
                  </a:lnTo>
                  <a:lnTo>
                    <a:pt x="20515" y="12047"/>
                  </a:lnTo>
                  <a:lnTo>
                    <a:pt x="20335" y="11314"/>
                  </a:lnTo>
                  <a:lnTo>
                    <a:pt x="20040" y="11158"/>
                  </a:lnTo>
                  <a:lnTo>
                    <a:pt x="19788" y="11105"/>
                  </a:lnTo>
                  <a:lnTo>
                    <a:pt x="19890" y="10676"/>
                  </a:lnTo>
                  <a:lnTo>
                    <a:pt x="20212" y="10622"/>
                  </a:lnTo>
                  <a:lnTo>
                    <a:pt x="20577" y="11092"/>
                  </a:lnTo>
                  <a:lnTo>
                    <a:pt x="20851" y="10970"/>
                  </a:lnTo>
                  <a:lnTo>
                    <a:pt x="21425" y="10824"/>
                  </a:lnTo>
                  <a:lnTo>
                    <a:pt x="21557" y="10280"/>
                  </a:lnTo>
                  <a:lnTo>
                    <a:pt x="21495" y="9756"/>
                  </a:lnTo>
                  <a:lnTo>
                    <a:pt x="21367" y="9477"/>
                  </a:lnTo>
                  <a:lnTo>
                    <a:pt x="21555" y="9246"/>
                  </a:lnTo>
                  <a:lnTo>
                    <a:pt x="21600" y="8254"/>
                  </a:lnTo>
                  <a:lnTo>
                    <a:pt x="21475" y="7964"/>
                  </a:lnTo>
                  <a:lnTo>
                    <a:pt x="21464" y="7305"/>
                  </a:lnTo>
                  <a:lnTo>
                    <a:pt x="21216" y="6928"/>
                  </a:lnTo>
                  <a:lnTo>
                    <a:pt x="21127" y="6427"/>
                  </a:lnTo>
                  <a:lnTo>
                    <a:pt x="21039" y="5800"/>
                  </a:lnTo>
                  <a:lnTo>
                    <a:pt x="20823" y="5384"/>
                  </a:lnTo>
                  <a:lnTo>
                    <a:pt x="20896" y="4590"/>
                  </a:lnTo>
                  <a:lnTo>
                    <a:pt x="21007" y="4162"/>
                  </a:lnTo>
                  <a:lnTo>
                    <a:pt x="21006" y="3473"/>
                  </a:lnTo>
                  <a:lnTo>
                    <a:pt x="20918" y="2665"/>
                  </a:lnTo>
                  <a:lnTo>
                    <a:pt x="20682" y="2665"/>
                  </a:lnTo>
                  <a:lnTo>
                    <a:pt x="20473" y="2551"/>
                  </a:lnTo>
                  <a:lnTo>
                    <a:pt x="20252" y="2039"/>
                  </a:lnTo>
                  <a:lnTo>
                    <a:pt x="19787" y="2039"/>
                  </a:lnTo>
                  <a:lnTo>
                    <a:pt x="19588" y="2312"/>
                  </a:lnTo>
                  <a:lnTo>
                    <a:pt x="19156" y="2405"/>
                  </a:lnTo>
                  <a:lnTo>
                    <a:pt x="18782" y="2405"/>
                  </a:lnTo>
                  <a:lnTo>
                    <a:pt x="18382" y="2154"/>
                  </a:lnTo>
                  <a:lnTo>
                    <a:pt x="18082" y="1568"/>
                  </a:lnTo>
                  <a:lnTo>
                    <a:pt x="17793" y="1350"/>
                  </a:lnTo>
                  <a:lnTo>
                    <a:pt x="17453" y="1299"/>
                  </a:lnTo>
                  <a:lnTo>
                    <a:pt x="17070" y="952"/>
                  </a:lnTo>
                  <a:lnTo>
                    <a:pt x="16823" y="460"/>
                  </a:lnTo>
                  <a:lnTo>
                    <a:pt x="16413" y="272"/>
                  </a:lnTo>
                  <a:lnTo>
                    <a:pt x="16113" y="785"/>
                  </a:lnTo>
                  <a:lnTo>
                    <a:pt x="15951" y="631"/>
                  </a:lnTo>
                  <a:lnTo>
                    <a:pt x="15803" y="301"/>
                  </a:lnTo>
                  <a:close/>
                </a:path>
              </a:pathLst>
            </a:custGeom>
            <a:solidFill>
              <a:schemeClr val="accent4"/>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69" name="Shape 4669"/>
            <p:cNvSpPr/>
            <p:nvPr/>
          </p:nvSpPr>
          <p:spPr>
            <a:xfrm>
              <a:off x="3235196" y="2715682"/>
              <a:ext cx="963344" cy="366186"/>
            </a:xfrm>
            <a:custGeom>
              <a:avLst/>
              <a:gdLst/>
              <a:ahLst/>
              <a:cxnLst>
                <a:cxn ang="0">
                  <a:pos x="wd2" y="hd2"/>
                </a:cxn>
                <a:cxn ang="5400000">
                  <a:pos x="wd2" y="hd2"/>
                </a:cxn>
                <a:cxn ang="10800000">
                  <a:pos x="wd2" y="hd2"/>
                </a:cxn>
                <a:cxn ang="16200000">
                  <a:pos x="wd2" y="hd2"/>
                </a:cxn>
              </a:cxnLst>
              <a:rect l="0" t="0" r="r" b="b"/>
              <a:pathLst>
                <a:path w="21600" h="21600" extrusionOk="0">
                  <a:moveTo>
                    <a:pt x="9502" y="675"/>
                  </a:moveTo>
                  <a:lnTo>
                    <a:pt x="9109" y="466"/>
                  </a:lnTo>
                  <a:lnTo>
                    <a:pt x="9037" y="877"/>
                  </a:lnTo>
                  <a:lnTo>
                    <a:pt x="9229" y="1135"/>
                  </a:lnTo>
                  <a:lnTo>
                    <a:pt x="9184" y="1571"/>
                  </a:lnTo>
                  <a:lnTo>
                    <a:pt x="9055" y="1890"/>
                  </a:lnTo>
                  <a:lnTo>
                    <a:pt x="8591" y="1560"/>
                  </a:lnTo>
                  <a:lnTo>
                    <a:pt x="8453" y="1910"/>
                  </a:lnTo>
                  <a:lnTo>
                    <a:pt x="8271" y="1813"/>
                  </a:lnTo>
                  <a:lnTo>
                    <a:pt x="7880" y="1220"/>
                  </a:lnTo>
                  <a:lnTo>
                    <a:pt x="8030" y="450"/>
                  </a:lnTo>
                  <a:lnTo>
                    <a:pt x="7535" y="456"/>
                  </a:lnTo>
                  <a:lnTo>
                    <a:pt x="7200" y="0"/>
                  </a:lnTo>
                  <a:lnTo>
                    <a:pt x="6959" y="292"/>
                  </a:lnTo>
                  <a:lnTo>
                    <a:pt x="6809" y="874"/>
                  </a:lnTo>
                  <a:lnTo>
                    <a:pt x="6966" y="1335"/>
                  </a:lnTo>
                  <a:lnTo>
                    <a:pt x="6760" y="1621"/>
                  </a:lnTo>
                  <a:lnTo>
                    <a:pt x="6465" y="2083"/>
                  </a:lnTo>
                  <a:lnTo>
                    <a:pt x="6020" y="2138"/>
                  </a:lnTo>
                  <a:lnTo>
                    <a:pt x="5705" y="2292"/>
                  </a:lnTo>
                  <a:lnTo>
                    <a:pt x="5595" y="2843"/>
                  </a:lnTo>
                  <a:lnTo>
                    <a:pt x="4814" y="2940"/>
                  </a:lnTo>
                  <a:lnTo>
                    <a:pt x="4529" y="3006"/>
                  </a:lnTo>
                  <a:lnTo>
                    <a:pt x="4392" y="3367"/>
                  </a:lnTo>
                  <a:lnTo>
                    <a:pt x="4249" y="3697"/>
                  </a:lnTo>
                  <a:lnTo>
                    <a:pt x="4049" y="3533"/>
                  </a:lnTo>
                  <a:lnTo>
                    <a:pt x="3870" y="3994"/>
                  </a:lnTo>
                  <a:lnTo>
                    <a:pt x="3670" y="3797"/>
                  </a:lnTo>
                  <a:lnTo>
                    <a:pt x="3215" y="4775"/>
                  </a:lnTo>
                  <a:lnTo>
                    <a:pt x="2893" y="4775"/>
                  </a:lnTo>
                  <a:lnTo>
                    <a:pt x="2756" y="5006"/>
                  </a:lnTo>
                  <a:lnTo>
                    <a:pt x="2587" y="5424"/>
                  </a:lnTo>
                  <a:lnTo>
                    <a:pt x="2436" y="5208"/>
                  </a:lnTo>
                  <a:lnTo>
                    <a:pt x="2120" y="5142"/>
                  </a:lnTo>
                  <a:lnTo>
                    <a:pt x="1955" y="5454"/>
                  </a:lnTo>
                  <a:lnTo>
                    <a:pt x="1600" y="5597"/>
                  </a:lnTo>
                  <a:lnTo>
                    <a:pt x="1173" y="5344"/>
                  </a:lnTo>
                  <a:lnTo>
                    <a:pt x="1037" y="6044"/>
                  </a:lnTo>
                  <a:lnTo>
                    <a:pt x="837" y="6438"/>
                  </a:lnTo>
                  <a:lnTo>
                    <a:pt x="712" y="6526"/>
                  </a:lnTo>
                  <a:lnTo>
                    <a:pt x="582" y="7387"/>
                  </a:lnTo>
                  <a:lnTo>
                    <a:pt x="428" y="7112"/>
                  </a:lnTo>
                  <a:lnTo>
                    <a:pt x="291" y="6315"/>
                  </a:lnTo>
                  <a:lnTo>
                    <a:pt x="9" y="6208"/>
                  </a:lnTo>
                  <a:lnTo>
                    <a:pt x="0" y="6912"/>
                  </a:lnTo>
                  <a:lnTo>
                    <a:pt x="90" y="7680"/>
                  </a:lnTo>
                  <a:lnTo>
                    <a:pt x="240" y="7974"/>
                  </a:lnTo>
                  <a:lnTo>
                    <a:pt x="240" y="8392"/>
                  </a:lnTo>
                  <a:lnTo>
                    <a:pt x="830" y="9183"/>
                  </a:lnTo>
                  <a:lnTo>
                    <a:pt x="1064" y="9502"/>
                  </a:lnTo>
                  <a:lnTo>
                    <a:pt x="1035" y="9920"/>
                  </a:lnTo>
                  <a:lnTo>
                    <a:pt x="1227" y="10294"/>
                  </a:lnTo>
                  <a:lnTo>
                    <a:pt x="1114" y="10523"/>
                  </a:lnTo>
                  <a:lnTo>
                    <a:pt x="993" y="10963"/>
                  </a:lnTo>
                  <a:lnTo>
                    <a:pt x="943" y="11699"/>
                  </a:lnTo>
                  <a:lnTo>
                    <a:pt x="943" y="12093"/>
                  </a:lnTo>
                  <a:lnTo>
                    <a:pt x="1341" y="12260"/>
                  </a:lnTo>
                  <a:lnTo>
                    <a:pt x="1454" y="12753"/>
                  </a:lnTo>
                  <a:lnTo>
                    <a:pt x="1691" y="12753"/>
                  </a:lnTo>
                  <a:lnTo>
                    <a:pt x="1667" y="13434"/>
                  </a:lnTo>
                  <a:lnTo>
                    <a:pt x="1855" y="13928"/>
                  </a:lnTo>
                  <a:lnTo>
                    <a:pt x="2013" y="14642"/>
                  </a:lnTo>
                  <a:lnTo>
                    <a:pt x="2301" y="15037"/>
                  </a:lnTo>
                  <a:lnTo>
                    <a:pt x="2736" y="15214"/>
                  </a:lnTo>
                  <a:lnTo>
                    <a:pt x="3086" y="15544"/>
                  </a:lnTo>
                  <a:lnTo>
                    <a:pt x="3141" y="16092"/>
                  </a:lnTo>
                  <a:lnTo>
                    <a:pt x="3187" y="16477"/>
                  </a:lnTo>
                  <a:lnTo>
                    <a:pt x="3968" y="17181"/>
                  </a:lnTo>
                  <a:lnTo>
                    <a:pt x="4006" y="17664"/>
                  </a:lnTo>
                  <a:lnTo>
                    <a:pt x="4357" y="18091"/>
                  </a:lnTo>
                  <a:lnTo>
                    <a:pt x="4594" y="18035"/>
                  </a:lnTo>
                  <a:lnTo>
                    <a:pt x="4869" y="18299"/>
                  </a:lnTo>
                  <a:lnTo>
                    <a:pt x="5141" y="18859"/>
                  </a:lnTo>
                  <a:lnTo>
                    <a:pt x="5428" y="19472"/>
                  </a:lnTo>
                  <a:lnTo>
                    <a:pt x="5558" y="19889"/>
                  </a:lnTo>
                  <a:lnTo>
                    <a:pt x="6015" y="20471"/>
                  </a:lnTo>
                  <a:lnTo>
                    <a:pt x="6045" y="21094"/>
                  </a:lnTo>
                  <a:lnTo>
                    <a:pt x="6599" y="21270"/>
                  </a:lnTo>
                  <a:lnTo>
                    <a:pt x="7059" y="21600"/>
                  </a:lnTo>
                  <a:lnTo>
                    <a:pt x="7368" y="21480"/>
                  </a:lnTo>
                  <a:lnTo>
                    <a:pt x="7343" y="20988"/>
                  </a:lnTo>
                  <a:lnTo>
                    <a:pt x="7438" y="20747"/>
                  </a:lnTo>
                  <a:lnTo>
                    <a:pt x="7605" y="21169"/>
                  </a:lnTo>
                  <a:lnTo>
                    <a:pt x="8302" y="21457"/>
                  </a:lnTo>
                  <a:lnTo>
                    <a:pt x="8352" y="20842"/>
                  </a:lnTo>
                  <a:lnTo>
                    <a:pt x="8526" y="20156"/>
                  </a:lnTo>
                  <a:lnTo>
                    <a:pt x="8706" y="19706"/>
                  </a:lnTo>
                  <a:lnTo>
                    <a:pt x="9111" y="19641"/>
                  </a:lnTo>
                  <a:lnTo>
                    <a:pt x="9236" y="19213"/>
                  </a:lnTo>
                  <a:lnTo>
                    <a:pt x="9311" y="18500"/>
                  </a:lnTo>
                  <a:lnTo>
                    <a:pt x="9261" y="17709"/>
                  </a:lnTo>
                  <a:lnTo>
                    <a:pt x="9474" y="17896"/>
                  </a:lnTo>
                  <a:lnTo>
                    <a:pt x="9820" y="18467"/>
                  </a:lnTo>
                  <a:lnTo>
                    <a:pt x="10045" y="18138"/>
                  </a:lnTo>
                  <a:lnTo>
                    <a:pt x="10308" y="17841"/>
                  </a:lnTo>
                  <a:lnTo>
                    <a:pt x="10596" y="18004"/>
                  </a:lnTo>
                  <a:lnTo>
                    <a:pt x="10871" y="18401"/>
                  </a:lnTo>
                  <a:lnTo>
                    <a:pt x="11441" y="18859"/>
                  </a:lnTo>
                  <a:lnTo>
                    <a:pt x="11829" y="18947"/>
                  </a:lnTo>
                  <a:lnTo>
                    <a:pt x="12054" y="19266"/>
                  </a:lnTo>
                  <a:lnTo>
                    <a:pt x="12326" y="19651"/>
                  </a:lnTo>
                  <a:lnTo>
                    <a:pt x="12814" y="20091"/>
                  </a:lnTo>
                  <a:lnTo>
                    <a:pt x="13424" y="20059"/>
                  </a:lnTo>
                  <a:lnTo>
                    <a:pt x="13925" y="19872"/>
                  </a:lnTo>
                  <a:lnTo>
                    <a:pt x="14208" y="19576"/>
                  </a:lnTo>
                  <a:lnTo>
                    <a:pt x="14504" y="19841"/>
                  </a:lnTo>
                  <a:lnTo>
                    <a:pt x="14725" y="20103"/>
                  </a:lnTo>
                  <a:lnTo>
                    <a:pt x="15054" y="20366"/>
                  </a:lnTo>
                  <a:lnTo>
                    <a:pt x="15296" y="20849"/>
                  </a:lnTo>
                  <a:lnTo>
                    <a:pt x="15425" y="21011"/>
                  </a:lnTo>
                  <a:lnTo>
                    <a:pt x="15641" y="20208"/>
                  </a:lnTo>
                  <a:lnTo>
                    <a:pt x="15766" y="19355"/>
                  </a:lnTo>
                  <a:lnTo>
                    <a:pt x="15916" y="18894"/>
                  </a:lnTo>
                  <a:lnTo>
                    <a:pt x="16204" y="18762"/>
                  </a:lnTo>
                  <a:lnTo>
                    <a:pt x="16446" y="19004"/>
                  </a:lnTo>
                  <a:lnTo>
                    <a:pt x="16679" y="19267"/>
                  </a:lnTo>
                  <a:lnTo>
                    <a:pt x="16837" y="19202"/>
                  </a:lnTo>
                  <a:cubicBezTo>
                    <a:pt x="16882" y="19113"/>
                    <a:pt x="16933" y="19045"/>
                    <a:pt x="16987" y="19004"/>
                  </a:cubicBezTo>
                  <a:cubicBezTo>
                    <a:pt x="17070" y="18941"/>
                    <a:pt x="17158" y="18941"/>
                    <a:pt x="17241" y="19003"/>
                  </a:cubicBezTo>
                  <a:lnTo>
                    <a:pt x="17492" y="19101"/>
                  </a:lnTo>
                  <a:lnTo>
                    <a:pt x="17776" y="18704"/>
                  </a:lnTo>
                  <a:lnTo>
                    <a:pt x="17989" y="18474"/>
                  </a:lnTo>
                  <a:lnTo>
                    <a:pt x="18203" y="18209"/>
                  </a:lnTo>
                  <a:lnTo>
                    <a:pt x="18454" y="18143"/>
                  </a:lnTo>
                  <a:lnTo>
                    <a:pt x="18646" y="17912"/>
                  </a:lnTo>
                  <a:lnTo>
                    <a:pt x="18659" y="17373"/>
                  </a:lnTo>
                  <a:lnTo>
                    <a:pt x="18914" y="17340"/>
                  </a:lnTo>
                  <a:lnTo>
                    <a:pt x="19047" y="17241"/>
                  </a:lnTo>
                  <a:lnTo>
                    <a:pt x="19172" y="16427"/>
                  </a:lnTo>
                  <a:lnTo>
                    <a:pt x="19260" y="15438"/>
                  </a:lnTo>
                  <a:lnTo>
                    <a:pt x="19440" y="15240"/>
                  </a:lnTo>
                  <a:lnTo>
                    <a:pt x="19751" y="15045"/>
                  </a:lnTo>
                  <a:lnTo>
                    <a:pt x="19918" y="14551"/>
                  </a:lnTo>
                  <a:lnTo>
                    <a:pt x="20055" y="14386"/>
                  </a:lnTo>
                  <a:lnTo>
                    <a:pt x="20339" y="14166"/>
                  </a:lnTo>
                  <a:lnTo>
                    <a:pt x="20506" y="13453"/>
                  </a:lnTo>
                  <a:lnTo>
                    <a:pt x="20836" y="13290"/>
                  </a:lnTo>
                  <a:lnTo>
                    <a:pt x="21220" y="13521"/>
                  </a:lnTo>
                  <a:lnTo>
                    <a:pt x="21600" y="13224"/>
                  </a:lnTo>
                  <a:lnTo>
                    <a:pt x="21349" y="12367"/>
                  </a:lnTo>
                  <a:lnTo>
                    <a:pt x="21211" y="11630"/>
                  </a:lnTo>
                  <a:lnTo>
                    <a:pt x="20739" y="11399"/>
                  </a:lnTo>
                  <a:cubicBezTo>
                    <a:pt x="20707" y="11132"/>
                    <a:pt x="20690" y="10855"/>
                    <a:pt x="20689" y="10576"/>
                  </a:cubicBezTo>
                  <a:cubicBezTo>
                    <a:pt x="20688" y="10364"/>
                    <a:pt x="20696" y="10145"/>
                    <a:pt x="20664" y="9949"/>
                  </a:cubicBezTo>
                  <a:cubicBezTo>
                    <a:pt x="20590" y="9497"/>
                    <a:pt x="20370" y="9364"/>
                    <a:pt x="20229" y="9686"/>
                  </a:cubicBezTo>
                  <a:lnTo>
                    <a:pt x="19490" y="9258"/>
                  </a:lnTo>
                  <a:lnTo>
                    <a:pt x="19168" y="8928"/>
                  </a:lnTo>
                  <a:lnTo>
                    <a:pt x="18956" y="8895"/>
                  </a:lnTo>
                  <a:cubicBezTo>
                    <a:pt x="18940" y="8748"/>
                    <a:pt x="18889" y="8645"/>
                    <a:pt x="18831" y="8642"/>
                  </a:cubicBezTo>
                  <a:cubicBezTo>
                    <a:pt x="18748" y="8638"/>
                    <a:pt x="18682" y="8821"/>
                    <a:pt x="18689" y="9037"/>
                  </a:cubicBezTo>
                  <a:lnTo>
                    <a:pt x="18500" y="9389"/>
                  </a:lnTo>
                  <a:lnTo>
                    <a:pt x="18179" y="9257"/>
                  </a:lnTo>
                  <a:lnTo>
                    <a:pt x="18129" y="8861"/>
                  </a:lnTo>
                  <a:lnTo>
                    <a:pt x="17707" y="8521"/>
                  </a:lnTo>
                  <a:lnTo>
                    <a:pt x="17620" y="8159"/>
                  </a:lnTo>
                  <a:cubicBezTo>
                    <a:pt x="17621" y="7979"/>
                    <a:pt x="17654" y="7810"/>
                    <a:pt x="17708" y="7699"/>
                  </a:cubicBezTo>
                  <a:cubicBezTo>
                    <a:pt x="17787" y="7537"/>
                    <a:pt x="17895" y="7524"/>
                    <a:pt x="17980" y="7666"/>
                  </a:cubicBezTo>
                  <a:lnTo>
                    <a:pt x="18143" y="6841"/>
                  </a:lnTo>
                  <a:lnTo>
                    <a:pt x="17913" y="6444"/>
                  </a:lnTo>
                  <a:cubicBezTo>
                    <a:pt x="17841" y="6605"/>
                    <a:pt x="17761" y="6738"/>
                    <a:pt x="17675" y="6839"/>
                  </a:cubicBezTo>
                  <a:cubicBezTo>
                    <a:pt x="17482" y="7067"/>
                    <a:pt x="17268" y="7132"/>
                    <a:pt x="17061" y="7025"/>
                  </a:cubicBezTo>
                  <a:lnTo>
                    <a:pt x="16948" y="6926"/>
                  </a:lnTo>
                  <a:lnTo>
                    <a:pt x="16777" y="6695"/>
                  </a:lnTo>
                  <a:lnTo>
                    <a:pt x="16576" y="6368"/>
                  </a:lnTo>
                  <a:lnTo>
                    <a:pt x="16351" y="6235"/>
                  </a:lnTo>
                  <a:lnTo>
                    <a:pt x="15987" y="5938"/>
                  </a:lnTo>
                  <a:lnTo>
                    <a:pt x="15588" y="5817"/>
                  </a:lnTo>
                  <a:lnTo>
                    <a:pt x="15505" y="5608"/>
                  </a:lnTo>
                  <a:lnTo>
                    <a:pt x="15253" y="5189"/>
                  </a:lnTo>
                  <a:lnTo>
                    <a:pt x="15056" y="5486"/>
                  </a:lnTo>
                  <a:lnTo>
                    <a:pt x="15228" y="6090"/>
                  </a:lnTo>
                  <a:lnTo>
                    <a:pt x="15588" y="6552"/>
                  </a:lnTo>
                  <a:lnTo>
                    <a:pt x="15638" y="7025"/>
                  </a:lnTo>
                  <a:cubicBezTo>
                    <a:pt x="15570" y="7106"/>
                    <a:pt x="15500" y="7179"/>
                    <a:pt x="15430" y="7244"/>
                  </a:cubicBezTo>
                  <a:cubicBezTo>
                    <a:pt x="15332" y="7333"/>
                    <a:pt x="15231" y="7406"/>
                    <a:pt x="15130" y="7462"/>
                  </a:cubicBezTo>
                  <a:lnTo>
                    <a:pt x="14870" y="7594"/>
                  </a:lnTo>
                  <a:lnTo>
                    <a:pt x="14686" y="8066"/>
                  </a:lnTo>
                  <a:lnTo>
                    <a:pt x="14440" y="8088"/>
                  </a:lnTo>
                  <a:lnTo>
                    <a:pt x="14261" y="7857"/>
                  </a:lnTo>
                  <a:lnTo>
                    <a:pt x="14190" y="7274"/>
                  </a:lnTo>
                  <a:lnTo>
                    <a:pt x="14064" y="6736"/>
                  </a:lnTo>
                  <a:lnTo>
                    <a:pt x="13752" y="6505"/>
                  </a:lnTo>
                  <a:lnTo>
                    <a:pt x="13643" y="6407"/>
                  </a:lnTo>
                  <a:lnTo>
                    <a:pt x="13430" y="5681"/>
                  </a:lnTo>
                  <a:lnTo>
                    <a:pt x="13088" y="5812"/>
                  </a:lnTo>
                  <a:lnTo>
                    <a:pt x="13096" y="5318"/>
                  </a:lnTo>
                  <a:lnTo>
                    <a:pt x="13414" y="5087"/>
                  </a:lnTo>
                  <a:lnTo>
                    <a:pt x="13823" y="4592"/>
                  </a:lnTo>
                  <a:cubicBezTo>
                    <a:pt x="13838" y="4414"/>
                    <a:pt x="13829" y="4227"/>
                    <a:pt x="13798" y="4064"/>
                  </a:cubicBezTo>
                  <a:cubicBezTo>
                    <a:pt x="13743" y="3778"/>
                    <a:pt x="13631" y="3603"/>
                    <a:pt x="13509" y="3613"/>
                  </a:cubicBezTo>
                  <a:lnTo>
                    <a:pt x="13227" y="3382"/>
                  </a:lnTo>
                  <a:lnTo>
                    <a:pt x="12990" y="3710"/>
                  </a:lnTo>
                  <a:lnTo>
                    <a:pt x="12853" y="3809"/>
                  </a:lnTo>
                  <a:lnTo>
                    <a:pt x="12683" y="3514"/>
                  </a:lnTo>
                  <a:lnTo>
                    <a:pt x="12570" y="3833"/>
                  </a:lnTo>
                  <a:lnTo>
                    <a:pt x="12411" y="4042"/>
                  </a:lnTo>
                  <a:lnTo>
                    <a:pt x="12286" y="3558"/>
                  </a:lnTo>
                  <a:lnTo>
                    <a:pt x="12115" y="3327"/>
                  </a:lnTo>
                  <a:lnTo>
                    <a:pt x="12002" y="3382"/>
                  </a:lnTo>
                  <a:lnTo>
                    <a:pt x="11839" y="2821"/>
                  </a:lnTo>
                  <a:lnTo>
                    <a:pt x="11702" y="2821"/>
                  </a:lnTo>
                  <a:lnTo>
                    <a:pt x="11403" y="2852"/>
                  </a:lnTo>
                  <a:lnTo>
                    <a:pt x="11178" y="2819"/>
                  </a:lnTo>
                  <a:lnTo>
                    <a:pt x="11031" y="2621"/>
                  </a:lnTo>
                  <a:lnTo>
                    <a:pt x="10869" y="2555"/>
                  </a:lnTo>
                  <a:lnTo>
                    <a:pt x="10722" y="2423"/>
                  </a:lnTo>
                  <a:lnTo>
                    <a:pt x="10611" y="2357"/>
                  </a:lnTo>
                  <a:lnTo>
                    <a:pt x="10411" y="2552"/>
                  </a:lnTo>
                  <a:lnTo>
                    <a:pt x="10271" y="2159"/>
                  </a:lnTo>
                  <a:cubicBezTo>
                    <a:pt x="10264" y="1924"/>
                    <a:pt x="10224" y="1705"/>
                    <a:pt x="10158" y="1544"/>
                  </a:cubicBezTo>
                  <a:cubicBezTo>
                    <a:pt x="10097" y="1393"/>
                    <a:pt x="10017" y="1304"/>
                    <a:pt x="9933" y="1293"/>
                  </a:cubicBezTo>
                  <a:lnTo>
                    <a:pt x="9870" y="544"/>
                  </a:lnTo>
                  <a:lnTo>
                    <a:pt x="9502" y="67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0" name="Shape 4670"/>
            <p:cNvSpPr/>
            <p:nvPr/>
          </p:nvSpPr>
          <p:spPr>
            <a:xfrm>
              <a:off x="3513514" y="2184047"/>
              <a:ext cx="1434384" cy="827115"/>
            </a:xfrm>
            <a:custGeom>
              <a:avLst/>
              <a:gdLst/>
              <a:ahLst/>
              <a:cxnLst>
                <a:cxn ang="0">
                  <a:pos x="wd2" y="hd2"/>
                </a:cxn>
                <a:cxn ang="5400000">
                  <a:pos x="wd2" y="hd2"/>
                </a:cxn>
                <a:cxn ang="10800000">
                  <a:pos x="wd2" y="hd2"/>
                </a:cxn>
                <a:cxn ang="16200000">
                  <a:pos x="wd2" y="hd2"/>
                </a:cxn>
              </a:cxnLst>
              <a:rect l="0" t="0" r="r" b="b"/>
              <a:pathLst>
                <a:path w="21600" h="21600" extrusionOk="0">
                  <a:moveTo>
                    <a:pt x="2362" y="14328"/>
                  </a:moveTo>
                  <a:lnTo>
                    <a:pt x="2149" y="14334"/>
                  </a:lnTo>
                  <a:lnTo>
                    <a:pt x="1998" y="14251"/>
                  </a:lnTo>
                  <a:lnTo>
                    <a:pt x="2058" y="14555"/>
                  </a:lnTo>
                  <a:lnTo>
                    <a:pt x="2003" y="14805"/>
                  </a:lnTo>
                  <a:lnTo>
                    <a:pt x="1824" y="14821"/>
                  </a:lnTo>
                  <a:lnTo>
                    <a:pt x="1578" y="14748"/>
                  </a:lnTo>
                  <a:lnTo>
                    <a:pt x="1566" y="14470"/>
                  </a:lnTo>
                  <a:lnTo>
                    <a:pt x="1658" y="14034"/>
                  </a:lnTo>
                  <a:lnTo>
                    <a:pt x="1888" y="13864"/>
                  </a:lnTo>
                  <a:lnTo>
                    <a:pt x="1955" y="13444"/>
                  </a:lnTo>
                  <a:lnTo>
                    <a:pt x="1840" y="12975"/>
                  </a:lnTo>
                  <a:lnTo>
                    <a:pt x="1865" y="12688"/>
                  </a:lnTo>
                  <a:lnTo>
                    <a:pt x="1770" y="12551"/>
                  </a:lnTo>
                  <a:lnTo>
                    <a:pt x="1579" y="12569"/>
                  </a:lnTo>
                  <a:lnTo>
                    <a:pt x="1410" y="12434"/>
                  </a:lnTo>
                  <a:lnTo>
                    <a:pt x="1314" y="12178"/>
                  </a:lnTo>
                  <a:lnTo>
                    <a:pt x="1371" y="11955"/>
                  </a:lnTo>
                  <a:lnTo>
                    <a:pt x="1245" y="11432"/>
                  </a:lnTo>
                  <a:lnTo>
                    <a:pt x="1009" y="11202"/>
                  </a:lnTo>
                  <a:lnTo>
                    <a:pt x="1024" y="10841"/>
                  </a:lnTo>
                  <a:lnTo>
                    <a:pt x="1168" y="10702"/>
                  </a:lnTo>
                  <a:lnTo>
                    <a:pt x="1277" y="10724"/>
                  </a:lnTo>
                  <a:lnTo>
                    <a:pt x="1319" y="10398"/>
                  </a:lnTo>
                  <a:lnTo>
                    <a:pt x="1434" y="10166"/>
                  </a:lnTo>
                  <a:lnTo>
                    <a:pt x="1303" y="10034"/>
                  </a:lnTo>
                  <a:lnTo>
                    <a:pt x="1280" y="9802"/>
                  </a:lnTo>
                  <a:lnTo>
                    <a:pt x="1247" y="9607"/>
                  </a:lnTo>
                  <a:lnTo>
                    <a:pt x="1093" y="9435"/>
                  </a:lnTo>
                  <a:lnTo>
                    <a:pt x="975" y="9007"/>
                  </a:lnTo>
                  <a:lnTo>
                    <a:pt x="922" y="8710"/>
                  </a:lnTo>
                  <a:lnTo>
                    <a:pt x="1049" y="8643"/>
                  </a:lnTo>
                  <a:lnTo>
                    <a:pt x="1110" y="8404"/>
                  </a:lnTo>
                  <a:lnTo>
                    <a:pt x="1051" y="8213"/>
                  </a:lnTo>
                  <a:lnTo>
                    <a:pt x="892" y="8201"/>
                  </a:lnTo>
                  <a:lnTo>
                    <a:pt x="771" y="8216"/>
                  </a:lnTo>
                  <a:lnTo>
                    <a:pt x="659" y="7988"/>
                  </a:lnTo>
                  <a:lnTo>
                    <a:pt x="415" y="7726"/>
                  </a:lnTo>
                  <a:lnTo>
                    <a:pt x="148" y="7625"/>
                  </a:lnTo>
                  <a:lnTo>
                    <a:pt x="0" y="7512"/>
                  </a:lnTo>
                  <a:lnTo>
                    <a:pt x="90" y="7238"/>
                  </a:lnTo>
                  <a:lnTo>
                    <a:pt x="98" y="6828"/>
                  </a:lnTo>
                  <a:lnTo>
                    <a:pt x="90" y="6689"/>
                  </a:lnTo>
                  <a:lnTo>
                    <a:pt x="286" y="6614"/>
                  </a:lnTo>
                  <a:lnTo>
                    <a:pt x="454" y="6609"/>
                  </a:lnTo>
                  <a:lnTo>
                    <a:pt x="580" y="6318"/>
                  </a:lnTo>
                  <a:lnTo>
                    <a:pt x="589" y="5924"/>
                  </a:lnTo>
                  <a:lnTo>
                    <a:pt x="703" y="5811"/>
                  </a:lnTo>
                  <a:lnTo>
                    <a:pt x="706" y="5523"/>
                  </a:lnTo>
                  <a:lnTo>
                    <a:pt x="381" y="3972"/>
                  </a:lnTo>
                  <a:lnTo>
                    <a:pt x="567" y="4070"/>
                  </a:lnTo>
                  <a:lnTo>
                    <a:pt x="766" y="4235"/>
                  </a:lnTo>
                  <a:lnTo>
                    <a:pt x="917" y="4324"/>
                  </a:lnTo>
                  <a:lnTo>
                    <a:pt x="1105" y="4460"/>
                  </a:lnTo>
                  <a:lnTo>
                    <a:pt x="1169" y="4320"/>
                  </a:lnTo>
                  <a:lnTo>
                    <a:pt x="1046" y="4204"/>
                  </a:lnTo>
                  <a:lnTo>
                    <a:pt x="1111" y="4009"/>
                  </a:lnTo>
                  <a:lnTo>
                    <a:pt x="1177" y="3931"/>
                  </a:lnTo>
                  <a:cubicBezTo>
                    <a:pt x="1178" y="3823"/>
                    <a:pt x="1148" y="3720"/>
                    <a:pt x="1096" y="3659"/>
                  </a:cubicBezTo>
                  <a:cubicBezTo>
                    <a:pt x="1054" y="3609"/>
                    <a:pt x="1003" y="3592"/>
                    <a:pt x="953" y="3610"/>
                  </a:cubicBezTo>
                  <a:lnTo>
                    <a:pt x="825" y="3596"/>
                  </a:lnTo>
                  <a:lnTo>
                    <a:pt x="735" y="3514"/>
                  </a:lnTo>
                  <a:lnTo>
                    <a:pt x="752" y="3345"/>
                  </a:lnTo>
                  <a:lnTo>
                    <a:pt x="1040" y="3140"/>
                  </a:lnTo>
                  <a:lnTo>
                    <a:pt x="1531" y="2957"/>
                  </a:lnTo>
                  <a:lnTo>
                    <a:pt x="2281" y="2676"/>
                  </a:lnTo>
                  <a:lnTo>
                    <a:pt x="3210" y="2409"/>
                  </a:lnTo>
                  <a:lnTo>
                    <a:pt x="3783" y="2186"/>
                  </a:lnTo>
                  <a:lnTo>
                    <a:pt x="4442" y="1981"/>
                  </a:lnTo>
                  <a:lnTo>
                    <a:pt x="4686" y="1690"/>
                  </a:lnTo>
                  <a:lnTo>
                    <a:pt x="5084" y="1224"/>
                  </a:lnTo>
                  <a:lnTo>
                    <a:pt x="5366" y="989"/>
                  </a:lnTo>
                  <a:lnTo>
                    <a:pt x="5761" y="991"/>
                  </a:lnTo>
                  <a:lnTo>
                    <a:pt x="5991" y="897"/>
                  </a:lnTo>
                  <a:lnTo>
                    <a:pt x="6185" y="813"/>
                  </a:lnTo>
                  <a:lnTo>
                    <a:pt x="6441" y="492"/>
                  </a:lnTo>
                  <a:lnTo>
                    <a:pt x="6912" y="327"/>
                  </a:lnTo>
                  <a:lnTo>
                    <a:pt x="7325" y="230"/>
                  </a:lnTo>
                  <a:lnTo>
                    <a:pt x="7774" y="201"/>
                  </a:lnTo>
                  <a:lnTo>
                    <a:pt x="8195" y="1"/>
                  </a:lnTo>
                  <a:cubicBezTo>
                    <a:pt x="8278" y="1"/>
                    <a:pt x="8362" y="0"/>
                    <a:pt x="8445" y="0"/>
                  </a:cubicBezTo>
                  <a:cubicBezTo>
                    <a:pt x="8579" y="0"/>
                    <a:pt x="8713" y="0"/>
                    <a:pt x="8846" y="1"/>
                  </a:cubicBezTo>
                  <a:lnTo>
                    <a:pt x="9034" y="1"/>
                  </a:lnTo>
                  <a:lnTo>
                    <a:pt x="9236" y="45"/>
                  </a:lnTo>
                  <a:lnTo>
                    <a:pt x="9444" y="133"/>
                  </a:lnTo>
                  <a:lnTo>
                    <a:pt x="9637" y="220"/>
                  </a:lnTo>
                  <a:lnTo>
                    <a:pt x="9873" y="337"/>
                  </a:lnTo>
                  <a:lnTo>
                    <a:pt x="10100" y="526"/>
                  </a:lnTo>
                  <a:lnTo>
                    <a:pt x="10255" y="663"/>
                  </a:lnTo>
                  <a:lnTo>
                    <a:pt x="10272" y="876"/>
                  </a:lnTo>
                  <a:lnTo>
                    <a:pt x="10098" y="905"/>
                  </a:lnTo>
                  <a:lnTo>
                    <a:pt x="9927" y="638"/>
                  </a:lnTo>
                  <a:lnTo>
                    <a:pt x="9659" y="444"/>
                  </a:lnTo>
                  <a:lnTo>
                    <a:pt x="9359" y="298"/>
                  </a:lnTo>
                  <a:lnTo>
                    <a:pt x="9424" y="517"/>
                  </a:lnTo>
                  <a:lnTo>
                    <a:pt x="9564" y="775"/>
                  </a:lnTo>
                  <a:lnTo>
                    <a:pt x="9516" y="960"/>
                  </a:lnTo>
                  <a:lnTo>
                    <a:pt x="9609" y="1189"/>
                  </a:lnTo>
                  <a:lnTo>
                    <a:pt x="9743" y="1436"/>
                  </a:lnTo>
                  <a:lnTo>
                    <a:pt x="10013" y="1597"/>
                  </a:lnTo>
                  <a:lnTo>
                    <a:pt x="10474" y="1714"/>
                  </a:lnTo>
                  <a:lnTo>
                    <a:pt x="10642" y="1714"/>
                  </a:lnTo>
                  <a:lnTo>
                    <a:pt x="11066" y="1670"/>
                  </a:lnTo>
                  <a:lnTo>
                    <a:pt x="11239" y="1641"/>
                  </a:lnTo>
                  <a:lnTo>
                    <a:pt x="11506" y="1514"/>
                  </a:lnTo>
                  <a:lnTo>
                    <a:pt x="11829" y="1368"/>
                  </a:lnTo>
                  <a:lnTo>
                    <a:pt x="12026" y="1227"/>
                  </a:lnTo>
                  <a:lnTo>
                    <a:pt x="12071" y="1398"/>
                  </a:lnTo>
                  <a:lnTo>
                    <a:pt x="11173" y="1836"/>
                  </a:lnTo>
                  <a:lnTo>
                    <a:pt x="11288" y="1968"/>
                  </a:lnTo>
                  <a:lnTo>
                    <a:pt x="11448" y="2012"/>
                  </a:lnTo>
                  <a:lnTo>
                    <a:pt x="11597" y="1939"/>
                  </a:lnTo>
                  <a:lnTo>
                    <a:pt x="11810" y="1813"/>
                  </a:lnTo>
                  <a:cubicBezTo>
                    <a:pt x="11870" y="1780"/>
                    <a:pt x="11929" y="1742"/>
                    <a:pt x="11986" y="1696"/>
                  </a:cubicBezTo>
                  <a:cubicBezTo>
                    <a:pt x="12047" y="1648"/>
                    <a:pt x="12106" y="1593"/>
                    <a:pt x="12163" y="1531"/>
                  </a:cubicBezTo>
                  <a:lnTo>
                    <a:pt x="12460" y="1546"/>
                  </a:lnTo>
                  <a:lnTo>
                    <a:pt x="13041" y="1473"/>
                  </a:lnTo>
                  <a:lnTo>
                    <a:pt x="14564" y="1682"/>
                  </a:lnTo>
                  <a:lnTo>
                    <a:pt x="15915" y="1808"/>
                  </a:lnTo>
                  <a:lnTo>
                    <a:pt x="17071" y="1774"/>
                  </a:lnTo>
                  <a:lnTo>
                    <a:pt x="18523" y="1699"/>
                  </a:lnTo>
                  <a:lnTo>
                    <a:pt x="18835" y="1612"/>
                  </a:lnTo>
                  <a:lnTo>
                    <a:pt x="18953" y="1500"/>
                  </a:lnTo>
                  <a:lnTo>
                    <a:pt x="19113" y="1573"/>
                  </a:lnTo>
                  <a:lnTo>
                    <a:pt x="19357" y="1850"/>
                  </a:lnTo>
                  <a:lnTo>
                    <a:pt x="19522" y="1952"/>
                  </a:lnTo>
                  <a:lnTo>
                    <a:pt x="19795" y="1996"/>
                  </a:lnTo>
                  <a:lnTo>
                    <a:pt x="20004" y="2122"/>
                  </a:lnTo>
                  <a:lnTo>
                    <a:pt x="20054" y="2355"/>
                  </a:lnTo>
                  <a:lnTo>
                    <a:pt x="20324" y="2467"/>
                  </a:lnTo>
                  <a:lnTo>
                    <a:pt x="20316" y="2812"/>
                  </a:lnTo>
                  <a:lnTo>
                    <a:pt x="20240" y="3079"/>
                  </a:lnTo>
                  <a:cubicBezTo>
                    <a:pt x="20216" y="3155"/>
                    <a:pt x="20206" y="3241"/>
                    <a:pt x="20209" y="3327"/>
                  </a:cubicBezTo>
                  <a:cubicBezTo>
                    <a:pt x="20216" y="3482"/>
                    <a:pt x="20266" y="3621"/>
                    <a:pt x="20344" y="3697"/>
                  </a:cubicBezTo>
                  <a:lnTo>
                    <a:pt x="20395" y="4082"/>
                  </a:lnTo>
                  <a:lnTo>
                    <a:pt x="20445" y="4310"/>
                  </a:lnTo>
                  <a:cubicBezTo>
                    <a:pt x="20495" y="4432"/>
                    <a:pt x="20539" y="4560"/>
                    <a:pt x="20577" y="4694"/>
                  </a:cubicBezTo>
                  <a:cubicBezTo>
                    <a:pt x="20620" y="4847"/>
                    <a:pt x="20655" y="5007"/>
                    <a:pt x="20681" y="5171"/>
                  </a:cubicBezTo>
                  <a:cubicBezTo>
                    <a:pt x="20695" y="5280"/>
                    <a:pt x="20720" y="5384"/>
                    <a:pt x="20754" y="5478"/>
                  </a:cubicBezTo>
                  <a:cubicBezTo>
                    <a:pt x="20798" y="5602"/>
                    <a:pt x="20856" y="5708"/>
                    <a:pt x="20925" y="5789"/>
                  </a:cubicBezTo>
                  <a:lnTo>
                    <a:pt x="21052" y="6062"/>
                  </a:lnTo>
                  <a:lnTo>
                    <a:pt x="21186" y="6208"/>
                  </a:lnTo>
                  <a:lnTo>
                    <a:pt x="21136" y="6367"/>
                  </a:lnTo>
                  <a:lnTo>
                    <a:pt x="21067" y="6453"/>
                  </a:lnTo>
                  <a:lnTo>
                    <a:pt x="21225" y="6889"/>
                  </a:lnTo>
                  <a:lnTo>
                    <a:pt x="21180" y="7123"/>
                  </a:lnTo>
                  <a:cubicBezTo>
                    <a:pt x="21158" y="7188"/>
                    <a:pt x="21144" y="7261"/>
                    <a:pt x="21138" y="7336"/>
                  </a:cubicBezTo>
                  <a:cubicBezTo>
                    <a:pt x="21130" y="7439"/>
                    <a:pt x="21139" y="7543"/>
                    <a:pt x="21163" y="7638"/>
                  </a:cubicBezTo>
                  <a:lnTo>
                    <a:pt x="21084" y="7940"/>
                  </a:lnTo>
                  <a:lnTo>
                    <a:pt x="21026" y="8070"/>
                  </a:lnTo>
                  <a:lnTo>
                    <a:pt x="20908" y="8186"/>
                  </a:lnTo>
                  <a:lnTo>
                    <a:pt x="20824" y="8328"/>
                  </a:lnTo>
                  <a:lnTo>
                    <a:pt x="20641" y="8232"/>
                  </a:lnTo>
                  <a:lnTo>
                    <a:pt x="20297" y="8305"/>
                  </a:lnTo>
                  <a:lnTo>
                    <a:pt x="20055" y="8534"/>
                  </a:lnTo>
                  <a:cubicBezTo>
                    <a:pt x="20022" y="8624"/>
                    <a:pt x="19983" y="8709"/>
                    <a:pt x="19940" y="8787"/>
                  </a:cubicBezTo>
                  <a:cubicBezTo>
                    <a:pt x="19881" y="8893"/>
                    <a:pt x="19814" y="8984"/>
                    <a:pt x="19741" y="9059"/>
                  </a:cubicBezTo>
                  <a:lnTo>
                    <a:pt x="19624" y="9219"/>
                  </a:lnTo>
                  <a:lnTo>
                    <a:pt x="19565" y="9457"/>
                  </a:lnTo>
                  <a:lnTo>
                    <a:pt x="19764" y="9655"/>
                  </a:lnTo>
                  <a:lnTo>
                    <a:pt x="19873" y="9684"/>
                  </a:lnTo>
                  <a:lnTo>
                    <a:pt x="20024" y="9742"/>
                  </a:lnTo>
                  <a:cubicBezTo>
                    <a:pt x="20056" y="9802"/>
                    <a:pt x="20092" y="9854"/>
                    <a:pt x="20131" y="9898"/>
                  </a:cubicBezTo>
                  <a:cubicBezTo>
                    <a:pt x="20181" y="9955"/>
                    <a:pt x="20236" y="9998"/>
                    <a:pt x="20294" y="10025"/>
                  </a:cubicBezTo>
                  <a:lnTo>
                    <a:pt x="20411" y="10083"/>
                  </a:lnTo>
                  <a:lnTo>
                    <a:pt x="20537" y="10171"/>
                  </a:lnTo>
                  <a:lnTo>
                    <a:pt x="20620" y="10321"/>
                  </a:lnTo>
                  <a:lnTo>
                    <a:pt x="20651" y="10491"/>
                  </a:lnTo>
                  <a:lnTo>
                    <a:pt x="20591" y="10611"/>
                  </a:lnTo>
                  <a:lnTo>
                    <a:pt x="20517" y="10736"/>
                  </a:lnTo>
                  <a:lnTo>
                    <a:pt x="20484" y="10999"/>
                  </a:lnTo>
                  <a:lnTo>
                    <a:pt x="20515" y="11221"/>
                  </a:lnTo>
                  <a:lnTo>
                    <a:pt x="20417" y="11347"/>
                  </a:lnTo>
                  <a:lnTo>
                    <a:pt x="20355" y="11659"/>
                  </a:lnTo>
                  <a:lnTo>
                    <a:pt x="20394" y="12053"/>
                  </a:lnTo>
                  <a:lnTo>
                    <a:pt x="20489" y="12349"/>
                  </a:lnTo>
                  <a:lnTo>
                    <a:pt x="20708" y="12641"/>
                  </a:lnTo>
                  <a:lnTo>
                    <a:pt x="20624" y="12859"/>
                  </a:lnTo>
                  <a:lnTo>
                    <a:pt x="20526" y="13010"/>
                  </a:lnTo>
                  <a:cubicBezTo>
                    <a:pt x="20511" y="13109"/>
                    <a:pt x="20529" y="13214"/>
                    <a:pt x="20573" y="13282"/>
                  </a:cubicBezTo>
                  <a:cubicBezTo>
                    <a:pt x="20645" y="13392"/>
                    <a:pt x="20753" y="13365"/>
                    <a:pt x="20834" y="13448"/>
                  </a:cubicBezTo>
                  <a:cubicBezTo>
                    <a:pt x="20893" y="13508"/>
                    <a:pt x="20928" y="13615"/>
                    <a:pt x="20963" y="13716"/>
                  </a:cubicBezTo>
                  <a:cubicBezTo>
                    <a:pt x="20994" y="13801"/>
                    <a:pt x="21027" y="13884"/>
                    <a:pt x="21062" y="13964"/>
                  </a:cubicBezTo>
                  <a:lnTo>
                    <a:pt x="21132" y="14163"/>
                  </a:lnTo>
                  <a:lnTo>
                    <a:pt x="21238" y="14349"/>
                  </a:lnTo>
                  <a:lnTo>
                    <a:pt x="21401" y="14519"/>
                  </a:lnTo>
                  <a:lnTo>
                    <a:pt x="21600" y="14689"/>
                  </a:lnTo>
                  <a:lnTo>
                    <a:pt x="21482" y="14853"/>
                  </a:lnTo>
                  <a:lnTo>
                    <a:pt x="21270" y="14839"/>
                  </a:lnTo>
                  <a:lnTo>
                    <a:pt x="21248" y="15039"/>
                  </a:lnTo>
                  <a:lnTo>
                    <a:pt x="21349" y="15135"/>
                  </a:lnTo>
                  <a:lnTo>
                    <a:pt x="21517" y="15354"/>
                  </a:lnTo>
                  <a:lnTo>
                    <a:pt x="21542" y="15644"/>
                  </a:lnTo>
                  <a:lnTo>
                    <a:pt x="21508" y="15898"/>
                  </a:lnTo>
                  <a:lnTo>
                    <a:pt x="21492" y="16204"/>
                  </a:lnTo>
                  <a:lnTo>
                    <a:pt x="21326" y="16330"/>
                  </a:lnTo>
                  <a:lnTo>
                    <a:pt x="21198" y="16442"/>
                  </a:lnTo>
                  <a:lnTo>
                    <a:pt x="20996" y="16403"/>
                  </a:lnTo>
                  <a:lnTo>
                    <a:pt x="20828" y="16403"/>
                  </a:lnTo>
                  <a:lnTo>
                    <a:pt x="20710" y="16563"/>
                  </a:lnTo>
                  <a:lnTo>
                    <a:pt x="20615" y="16719"/>
                  </a:lnTo>
                  <a:lnTo>
                    <a:pt x="20475" y="16849"/>
                  </a:lnTo>
                  <a:cubicBezTo>
                    <a:pt x="20440" y="16897"/>
                    <a:pt x="20404" y="16944"/>
                    <a:pt x="20369" y="16991"/>
                  </a:cubicBezTo>
                  <a:cubicBezTo>
                    <a:pt x="20311" y="17067"/>
                    <a:pt x="20253" y="17144"/>
                    <a:pt x="20195" y="17220"/>
                  </a:cubicBezTo>
                  <a:lnTo>
                    <a:pt x="20046" y="17375"/>
                  </a:lnTo>
                  <a:lnTo>
                    <a:pt x="19870" y="17619"/>
                  </a:lnTo>
                  <a:lnTo>
                    <a:pt x="19612" y="17930"/>
                  </a:lnTo>
                  <a:lnTo>
                    <a:pt x="19384" y="18250"/>
                  </a:lnTo>
                  <a:lnTo>
                    <a:pt x="19274" y="18479"/>
                  </a:lnTo>
                  <a:lnTo>
                    <a:pt x="18666" y="19208"/>
                  </a:lnTo>
                  <a:lnTo>
                    <a:pt x="18456" y="19559"/>
                  </a:lnTo>
                  <a:lnTo>
                    <a:pt x="18456" y="19762"/>
                  </a:lnTo>
                  <a:lnTo>
                    <a:pt x="18540" y="19995"/>
                  </a:lnTo>
                  <a:lnTo>
                    <a:pt x="18562" y="20355"/>
                  </a:lnTo>
                  <a:lnTo>
                    <a:pt x="18523" y="20584"/>
                  </a:lnTo>
                  <a:cubicBezTo>
                    <a:pt x="18510" y="20675"/>
                    <a:pt x="18516" y="20772"/>
                    <a:pt x="18540" y="20857"/>
                  </a:cubicBezTo>
                  <a:cubicBezTo>
                    <a:pt x="18566" y="20952"/>
                    <a:pt x="18612" y="21027"/>
                    <a:pt x="18669" y="21066"/>
                  </a:cubicBezTo>
                  <a:lnTo>
                    <a:pt x="18927" y="21319"/>
                  </a:lnTo>
                  <a:lnTo>
                    <a:pt x="18975" y="21571"/>
                  </a:lnTo>
                  <a:lnTo>
                    <a:pt x="18801" y="21600"/>
                  </a:lnTo>
                  <a:cubicBezTo>
                    <a:pt x="18765" y="21562"/>
                    <a:pt x="18726" y="21533"/>
                    <a:pt x="18686" y="21512"/>
                  </a:cubicBezTo>
                  <a:cubicBezTo>
                    <a:pt x="18609" y="21474"/>
                    <a:pt x="18528" y="21469"/>
                    <a:pt x="18450" y="21498"/>
                  </a:cubicBezTo>
                  <a:lnTo>
                    <a:pt x="18347" y="21453"/>
                  </a:lnTo>
                  <a:lnTo>
                    <a:pt x="18195" y="21322"/>
                  </a:lnTo>
                  <a:lnTo>
                    <a:pt x="18033" y="21307"/>
                  </a:lnTo>
                  <a:lnTo>
                    <a:pt x="17828" y="21219"/>
                  </a:lnTo>
                  <a:lnTo>
                    <a:pt x="17736" y="21103"/>
                  </a:lnTo>
                  <a:lnTo>
                    <a:pt x="17539" y="21103"/>
                  </a:lnTo>
                  <a:lnTo>
                    <a:pt x="17424" y="21015"/>
                  </a:lnTo>
                  <a:lnTo>
                    <a:pt x="17208" y="20962"/>
                  </a:lnTo>
                  <a:lnTo>
                    <a:pt x="17152" y="20933"/>
                  </a:lnTo>
                  <a:cubicBezTo>
                    <a:pt x="17159" y="20839"/>
                    <a:pt x="17144" y="20744"/>
                    <a:pt x="17110" y="20670"/>
                  </a:cubicBezTo>
                  <a:cubicBezTo>
                    <a:pt x="17075" y="20593"/>
                    <a:pt x="17023" y="20546"/>
                    <a:pt x="16970" y="20509"/>
                  </a:cubicBezTo>
                  <a:cubicBezTo>
                    <a:pt x="16910" y="20469"/>
                    <a:pt x="16848" y="20439"/>
                    <a:pt x="16785" y="20422"/>
                  </a:cubicBezTo>
                  <a:lnTo>
                    <a:pt x="16656" y="20422"/>
                  </a:lnTo>
                  <a:cubicBezTo>
                    <a:pt x="16614" y="20368"/>
                    <a:pt x="16572" y="20315"/>
                    <a:pt x="16530" y="20262"/>
                  </a:cubicBezTo>
                  <a:cubicBezTo>
                    <a:pt x="16497" y="20221"/>
                    <a:pt x="16464" y="20180"/>
                    <a:pt x="16431" y="20140"/>
                  </a:cubicBezTo>
                  <a:cubicBezTo>
                    <a:pt x="16386" y="20113"/>
                    <a:pt x="16339" y="20093"/>
                    <a:pt x="16291" y="20081"/>
                  </a:cubicBezTo>
                  <a:cubicBezTo>
                    <a:pt x="16218" y="20063"/>
                    <a:pt x="16143" y="20063"/>
                    <a:pt x="16069" y="20081"/>
                  </a:cubicBezTo>
                  <a:lnTo>
                    <a:pt x="15929" y="20140"/>
                  </a:lnTo>
                  <a:lnTo>
                    <a:pt x="15730" y="20072"/>
                  </a:lnTo>
                  <a:lnTo>
                    <a:pt x="15562" y="20018"/>
                  </a:lnTo>
                  <a:lnTo>
                    <a:pt x="15452" y="19915"/>
                  </a:lnTo>
                  <a:lnTo>
                    <a:pt x="15385" y="20046"/>
                  </a:lnTo>
                  <a:lnTo>
                    <a:pt x="15338" y="20148"/>
                  </a:lnTo>
                  <a:lnTo>
                    <a:pt x="15223" y="20045"/>
                  </a:lnTo>
                  <a:lnTo>
                    <a:pt x="15046" y="20016"/>
                  </a:lnTo>
                  <a:lnTo>
                    <a:pt x="14988" y="20225"/>
                  </a:lnTo>
                  <a:lnTo>
                    <a:pt x="14979" y="20395"/>
                  </a:lnTo>
                  <a:lnTo>
                    <a:pt x="14845" y="20473"/>
                  </a:lnTo>
                  <a:cubicBezTo>
                    <a:pt x="14819" y="20534"/>
                    <a:pt x="14779" y="20570"/>
                    <a:pt x="14735" y="20570"/>
                  </a:cubicBezTo>
                  <a:cubicBezTo>
                    <a:pt x="14659" y="20570"/>
                    <a:pt x="14595" y="20465"/>
                    <a:pt x="14592" y="20332"/>
                  </a:cubicBezTo>
                  <a:lnTo>
                    <a:pt x="14464" y="20279"/>
                  </a:lnTo>
                  <a:lnTo>
                    <a:pt x="14324" y="20279"/>
                  </a:lnTo>
                  <a:lnTo>
                    <a:pt x="14249" y="20031"/>
                  </a:lnTo>
                  <a:lnTo>
                    <a:pt x="14038" y="20060"/>
                  </a:lnTo>
                  <a:lnTo>
                    <a:pt x="13968" y="20231"/>
                  </a:lnTo>
                  <a:lnTo>
                    <a:pt x="13837" y="20216"/>
                  </a:lnTo>
                  <a:lnTo>
                    <a:pt x="13691" y="20089"/>
                  </a:lnTo>
                  <a:lnTo>
                    <a:pt x="13565" y="20206"/>
                  </a:lnTo>
                  <a:lnTo>
                    <a:pt x="13347" y="20206"/>
                  </a:lnTo>
                  <a:lnTo>
                    <a:pt x="13322" y="20390"/>
                  </a:lnTo>
                  <a:lnTo>
                    <a:pt x="13081" y="20447"/>
                  </a:lnTo>
                  <a:lnTo>
                    <a:pt x="13008" y="20548"/>
                  </a:lnTo>
                  <a:lnTo>
                    <a:pt x="12958" y="20796"/>
                  </a:lnTo>
                  <a:lnTo>
                    <a:pt x="12899" y="21037"/>
                  </a:lnTo>
                  <a:lnTo>
                    <a:pt x="12756" y="20921"/>
                  </a:lnTo>
                  <a:lnTo>
                    <a:pt x="12706" y="20795"/>
                  </a:lnTo>
                  <a:lnTo>
                    <a:pt x="12448" y="20911"/>
                  </a:lnTo>
                  <a:lnTo>
                    <a:pt x="12269" y="20897"/>
                  </a:lnTo>
                  <a:lnTo>
                    <a:pt x="12230" y="20786"/>
                  </a:lnTo>
                  <a:cubicBezTo>
                    <a:pt x="12233" y="20727"/>
                    <a:pt x="12238" y="20669"/>
                    <a:pt x="12246" y="20611"/>
                  </a:cubicBezTo>
                  <a:cubicBezTo>
                    <a:pt x="12259" y="20526"/>
                    <a:pt x="12278" y="20444"/>
                    <a:pt x="12302" y="20368"/>
                  </a:cubicBezTo>
                  <a:lnTo>
                    <a:pt x="12269" y="20150"/>
                  </a:lnTo>
                  <a:lnTo>
                    <a:pt x="12109" y="20136"/>
                  </a:lnTo>
                  <a:lnTo>
                    <a:pt x="11910" y="20063"/>
                  </a:lnTo>
                  <a:lnTo>
                    <a:pt x="11768" y="19857"/>
                  </a:lnTo>
                  <a:lnTo>
                    <a:pt x="11734" y="19595"/>
                  </a:lnTo>
                  <a:lnTo>
                    <a:pt x="11513" y="19396"/>
                  </a:lnTo>
                  <a:cubicBezTo>
                    <a:pt x="11471" y="19454"/>
                    <a:pt x="11427" y="19507"/>
                    <a:pt x="11381" y="19556"/>
                  </a:cubicBezTo>
                  <a:cubicBezTo>
                    <a:pt x="11336" y="19604"/>
                    <a:pt x="11289" y="19648"/>
                    <a:pt x="11242" y="19687"/>
                  </a:cubicBezTo>
                  <a:lnTo>
                    <a:pt x="11060" y="19701"/>
                  </a:lnTo>
                  <a:lnTo>
                    <a:pt x="10937" y="19803"/>
                  </a:lnTo>
                  <a:lnTo>
                    <a:pt x="10904" y="19934"/>
                  </a:lnTo>
                  <a:cubicBezTo>
                    <a:pt x="10915" y="20051"/>
                    <a:pt x="10880" y="20168"/>
                    <a:pt x="10817" y="20216"/>
                  </a:cubicBezTo>
                  <a:cubicBezTo>
                    <a:pt x="10755" y="20264"/>
                    <a:pt x="10683" y="20234"/>
                    <a:pt x="10640" y="20143"/>
                  </a:cubicBezTo>
                  <a:lnTo>
                    <a:pt x="10567" y="20172"/>
                  </a:lnTo>
                  <a:lnTo>
                    <a:pt x="10519" y="19814"/>
                  </a:lnTo>
                  <a:cubicBezTo>
                    <a:pt x="10473" y="19793"/>
                    <a:pt x="10426" y="19779"/>
                    <a:pt x="10379" y="19770"/>
                  </a:cubicBezTo>
                  <a:cubicBezTo>
                    <a:pt x="10305" y="19756"/>
                    <a:pt x="10229" y="19756"/>
                    <a:pt x="10155" y="19770"/>
                  </a:cubicBezTo>
                  <a:lnTo>
                    <a:pt x="10053" y="19303"/>
                  </a:lnTo>
                  <a:lnTo>
                    <a:pt x="9885" y="19129"/>
                  </a:lnTo>
                  <a:lnTo>
                    <a:pt x="9697" y="19012"/>
                  </a:lnTo>
                  <a:lnTo>
                    <a:pt x="9639" y="18545"/>
                  </a:lnTo>
                  <a:lnTo>
                    <a:pt x="9627" y="18303"/>
                  </a:lnTo>
                  <a:lnTo>
                    <a:pt x="9508" y="18244"/>
                  </a:lnTo>
                  <a:lnTo>
                    <a:pt x="9331" y="18244"/>
                  </a:lnTo>
                  <a:lnTo>
                    <a:pt x="8746" y="18017"/>
                  </a:lnTo>
                  <a:lnTo>
                    <a:pt x="8576" y="17973"/>
                  </a:lnTo>
                  <a:lnTo>
                    <a:pt x="8515" y="17863"/>
                  </a:lnTo>
                  <a:lnTo>
                    <a:pt x="8445" y="17952"/>
                  </a:lnTo>
                  <a:lnTo>
                    <a:pt x="8246" y="18108"/>
                  </a:lnTo>
                  <a:lnTo>
                    <a:pt x="8003" y="18017"/>
                  </a:lnTo>
                  <a:lnTo>
                    <a:pt x="7877" y="17831"/>
                  </a:lnTo>
                  <a:lnTo>
                    <a:pt x="7601" y="17662"/>
                  </a:lnTo>
                  <a:lnTo>
                    <a:pt x="7601" y="17325"/>
                  </a:lnTo>
                  <a:lnTo>
                    <a:pt x="7810" y="17108"/>
                  </a:lnTo>
                  <a:lnTo>
                    <a:pt x="7945" y="16992"/>
                  </a:lnTo>
                  <a:lnTo>
                    <a:pt x="7861" y="16897"/>
                  </a:lnTo>
                  <a:lnTo>
                    <a:pt x="7581" y="17091"/>
                  </a:lnTo>
                  <a:lnTo>
                    <a:pt x="7228" y="17034"/>
                  </a:lnTo>
                  <a:lnTo>
                    <a:pt x="6753" y="16729"/>
                  </a:lnTo>
                  <a:lnTo>
                    <a:pt x="6327" y="16554"/>
                  </a:lnTo>
                  <a:lnTo>
                    <a:pt x="6151" y="16395"/>
                  </a:lnTo>
                  <a:lnTo>
                    <a:pt x="6029" y="16307"/>
                  </a:lnTo>
                  <a:lnTo>
                    <a:pt x="6079" y="16516"/>
                  </a:lnTo>
                  <a:lnTo>
                    <a:pt x="6329" y="16758"/>
                  </a:lnTo>
                  <a:lnTo>
                    <a:pt x="6385" y="16971"/>
                  </a:lnTo>
                  <a:lnTo>
                    <a:pt x="6361" y="17131"/>
                  </a:lnTo>
                  <a:lnTo>
                    <a:pt x="6069" y="17247"/>
                  </a:lnTo>
                  <a:lnTo>
                    <a:pt x="5819" y="17340"/>
                  </a:lnTo>
                  <a:lnTo>
                    <a:pt x="5674" y="17538"/>
                  </a:lnTo>
                  <a:lnTo>
                    <a:pt x="5479" y="17515"/>
                  </a:lnTo>
                  <a:lnTo>
                    <a:pt x="5337" y="17375"/>
                  </a:lnTo>
                  <a:lnTo>
                    <a:pt x="5231" y="16976"/>
                  </a:lnTo>
                  <a:lnTo>
                    <a:pt x="4920" y="16777"/>
                  </a:lnTo>
                  <a:lnTo>
                    <a:pt x="4795" y="16519"/>
                  </a:lnTo>
                  <a:lnTo>
                    <a:pt x="4588" y="16563"/>
                  </a:lnTo>
                  <a:lnTo>
                    <a:pt x="4570" y="16226"/>
                  </a:lnTo>
                  <a:lnTo>
                    <a:pt x="4752" y="16114"/>
                  </a:lnTo>
                  <a:lnTo>
                    <a:pt x="4973" y="15975"/>
                  </a:lnTo>
                  <a:lnTo>
                    <a:pt x="5065" y="15843"/>
                  </a:lnTo>
                  <a:lnTo>
                    <a:pt x="4976" y="15693"/>
                  </a:lnTo>
                  <a:lnTo>
                    <a:pt x="4722" y="15556"/>
                  </a:lnTo>
                  <a:lnTo>
                    <a:pt x="4582" y="15643"/>
                  </a:lnTo>
                  <a:lnTo>
                    <a:pt x="4364" y="15629"/>
                  </a:lnTo>
                  <a:lnTo>
                    <a:pt x="4213" y="15717"/>
                  </a:lnTo>
                  <a:lnTo>
                    <a:pt x="4130" y="15775"/>
                  </a:lnTo>
                  <a:lnTo>
                    <a:pt x="4037" y="15562"/>
                  </a:lnTo>
                  <a:lnTo>
                    <a:pt x="3959" y="15494"/>
                  </a:lnTo>
                  <a:lnTo>
                    <a:pt x="3830" y="15494"/>
                  </a:lnTo>
                  <a:lnTo>
                    <a:pt x="3788" y="15231"/>
                  </a:lnTo>
                  <a:lnTo>
                    <a:pt x="3673" y="15202"/>
                  </a:lnTo>
                  <a:lnTo>
                    <a:pt x="3421" y="15275"/>
                  </a:lnTo>
                  <a:lnTo>
                    <a:pt x="3220" y="15174"/>
                  </a:lnTo>
                  <a:lnTo>
                    <a:pt x="2977" y="15146"/>
                  </a:lnTo>
                  <a:lnTo>
                    <a:pt x="2865" y="15103"/>
                  </a:lnTo>
                  <a:lnTo>
                    <a:pt x="2744" y="15094"/>
                  </a:lnTo>
                  <a:lnTo>
                    <a:pt x="2677" y="14942"/>
                  </a:lnTo>
                  <a:lnTo>
                    <a:pt x="2582" y="14680"/>
                  </a:lnTo>
                  <a:lnTo>
                    <a:pt x="2464" y="14544"/>
                  </a:lnTo>
                  <a:lnTo>
                    <a:pt x="2362" y="1432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1" name="Shape 4671"/>
            <p:cNvSpPr/>
            <p:nvPr/>
          </p:nvSpPr>
          <p:spPr>
            <a:xfrm>
              <a:off x="3905199" y="2923999"/>
              <a:ext cx="817227" cy="276259"/>
            </a:xfrm>
            <a:custGeom>
              <a:avLst/>
              <a:gdLst/>
              <a:ahLst/>
              <a:cxnLst>
                <a:cxn ang="0">
                  <a:pos x="wd2" y="hd2"/>
                </a:cxn>
                <a:cxn ang="5400000">
                  <a:pos x="wd2" y="hd2"/>
                </a:cxn>
                <a:cxn ang="10800000">
                  <a:pos x="wd2" y="hd2"/>
                </a:cxn>
                <a:cxn ang="16200000">
                  <a:pos x="wd2" y="hd2"/>
                </a:cxn>
              </a:cxnLst>
              <a:rect l="0" t="0" r="r" b="b"/>
              <a:pathLst>
                <a:path w="21600" h="21600" extrusionOk="0">
                  <a:moveTo>
                    <a:pt x="4219" y="6765"/>
                  </a:moveTo>
                  <a:lnTo>
                    <a:pt x="4171" y="7276"/>
                  </a:lnTo>
                  <a:lnTo>
                    <a:pt x="3978" y="7462"/>
                  </a:lnTo>
                  <a:lnTo>
                    <a:pt x="3512" y="7765"/>
                  </a:lnTo>
                  <a:lnTo>
                    <a:pt x="2967" y="8641"/>
                  </a:lnTo>
                  <a:lnTo>
                    <a:pt x="2590" y="8598"/>
                  </a:lnTo>
                  <a:lnTo>
                    <a:pt x="2221" y="8466"/>
                  </a:lnTo>
                  <a:lnTo>
                    <a:pt x="1902" y="8990"/>
                  </a:lnTo>
                  <a:lnTo>
                    <a:pt x="1498" y="8468"/>
                  </a:lnTo>
                  <a:lnTo>
                    <a:pt x="1188" y="8468"/>
                  </a:lnTo>
                  <a:lnTo>
                    <a:pt x="754" y="8774"/>
                  </a:lnTo>
                  <a:lnTo>
                    <a:pt x="609" y="9808"/>
                  </a:lnTo>
                  <a:lnTo>
                    <a:pt x="575" y="10581"/>
                  </a:lnTo>
                  <a:lnTo>
                    <a:pt x="370" y="11223"/>
                  </a:lnTo>
                  <a:lnTo>
                    <a:pt x="292" y="11835"/>
                  </a:lnTo>
                  <a:lnTo>
                    <a:pt x="113" y="12958"/>
                  </a:lnTo>
                  <a:lnTo>
                    <a:pt x="0" y="14324"/>
                  </a:lnTo>
                  <a:lnTo>
                    <a:pt x="312" y="14816"/>
                  </a:lnTo>
                  <a:lnTo>
                    <a:pt x="540" y="16284"/>
                  </a:lnTo>
                  <a:lnTo>
                    <a:pt x="964" y="17157"/>
                  </a:lnTo>
                  <a:lnTo>
                    <a:pt x="935" y="17841"/>
                  </a:lnTo>
                  <a:lnTo>
                    <a:pt x="1284" y="18479"/>
                  </a:lnTo>
                  <a:lnTo>
                    <a:pt x="2032" y="18696"/>
                  </a:lnTo>
                  <a:lnTo>
                    <a:pt x="2164" y="19520"/>
                  </a:lnTo>
                  <a:lnTo>
                    <a:pt x="2888" y="20420"/>
                  </a:lnTo>
                  <a:lnTo>
                    <a:pt x="2978" y="21088"/>
                  </a:lnTo>
                  <a:lnTo>
                    <a:pt x="3627" y="21334"/>
                  </a:lnTo>
                  <a:lnTo>
                    <a:pt x="4679" y="21553"/>
                  </a:lnTo>
                  <a:lnTo>
                    <a:pt x="5442" y="21379"/>
                  </a:lnTo>
                  <a:lnTo>
                    <a:pt x="5994" y="21600"/>
                  </a:lnTo>
                  <a:lnTo>
                    <a:pt x="6725" y="21471"/>
                  </a:lnTo>
                  <a:lnTo>
                    <a:pt x="6952" y="20964"/>
                  </a:lnTo>
                  <a:lnTo>
                    <a:pt x="7394" y="21009"/>
                  </a:lnTo>
                  <a:lnTo>
                    <a:pt x="7763" y="20615"/>
                  </a:lnTo>
                  <a:lnTo>
                    <a:pt x="7590" y="19671"/>
                  </a:lnTo>
                  <a:lnTo>
                    <a:pt x="7428" y="19190"/>
                  </a:lnTo>
                  <a:lnTo>
                    <a:pt x="7556" y="18435"/>
                  </a:lnTo>
                  <a:lnTo>
                    <a:pt x="7718" y="17780"/>
                  </a:lnTo>
                  <a:lnTo>
                    <a:pt x="8068" y="17520"/>
                  </a:lnTo>
                  <a:lnTo>
                    <a:pt x="8491" y="17389"/>
                  </a:lnTo>
                  <a:lnTo>
                    <a:pt x="9003" y="17432"/>
                  </a:lnTo>
                  <a:lnTo>
                    <a:pt x="9444" y="17651"/>
                  </a:lnTo>
                  <a:lnTo>
                    <a:pt x="10034" y="17520"/>
                  </a:lnTo>
                  <a:lnTo>
                    <a:pt x="10176" y="16807"/>
                  </a:lnTo>
                  <a:lnTo>
                    <a:pt x="10412" y="16049"/>
                  </a:lnTo>
                  <a:lnTo>
                    <a:pt x="10654" y="15917"/>
                  </a:lnTo>
                  <a:lnTo>
                    <a:pt x="10919" y="16193"/>
                  </a:lnTo>
                  <a:lnTo>
                    <a:pt x="11126" y="16266"/>
                  </a:lnTo>
                  <a:lnTo>
                    <a:pt x="11317" y="16424"/>
                  </a:lnTo>
                  <a:lnTo>
                    <a:pt x="11671" y="16512"/>
                  </a:lnTo>
                  <a:lnTo>
                    <a:pt x="12069" y="16512"/>
                  </a:lnTo>
                  <a:lnTo>
                    <a:pt x="12512" y="15988"/>
                  </a:lnTo>
                  <a:lnTo>
                    <a:pt x="12698" y="15538"/>
                  </a:lnTo>
                  <a:lnTo>
                    <a:pt x="13239" y="15201"/>
                  </a:lnTo>
                  <a:lnTo>
                    <a:pt x="13528" y="14634"/>
                  </a:lnTo>
                  <a:lnTo>
                    <a:pt x="13745" y="13622"/>
                  </a:lnTo>
                  <a:lnTo>
                    <a:pt x="14036" y="12592"/>
                  </a:lnTo>
                  <a:lnTo>
                    <a:pt x="14380" y="12056"/>
                  </a:lnTo>
                  <a:lnTo>
                    <a:pt x="14769" y="11793"/>
                  </a:lnTo>
                  <a:lnTo>
                    <a:pt x="15118" y="12196"/>
                  </a:lnTo>
                  <a:lnTo>
                    <a:pt x="15414" y="12153"/>
                  </a:lnTo>
                  <a:lnTo>
                    <a:pt x="15606" y="12459"/>
                  </a:lnTo>
                  <a:lnTo>
                    <a:pt x="15975" y="12676"/>
                  </a:lnTo>
                  <a:lnTo>
                    <a:pt x="16329" y="12980"/>
                  </a:lnTo>
                  <a:lnTo>
                    <a:pt x="16560" y="12659"/>
                  </a:lnTo>
                  <a:lnTo>
                    <a:pt x="17077" y="12413"/>
                  </a:lnTo>
                  <a:lnTo>
                    <a:pt x="17457" y="12056"/>
                  </a:lnTo>
                  <a:lnTo>
                    <a:pt x="17726" y="12506"/>
                  </a:lnTo>
                  <a:lnTo>
                    <a:pt x="17997" y="12914"/>
                  </a:lnTo>
                  <a:lnTo>
                    <a:pt x="18246" y="13409"/>
                  </a:lnTo>
                  <a:lnTo>
                    <a:pt x="18315" y="14107"/>
                  </a:lnTo>
                  <a:lnTo>
                    <a:pt x="18828" y="14617"/>
                  </a:lnTo>
                  <a:lnTo>
                    <a:pt x="19256" y="14590"/>
                  </a:lnTo>
                  <a:lnTo>
                    <a:pt x="19561" y="14329"/>
                  </a:lnTo>
                  <a:lnTo>
                    <a:pt x="20072" y="14098"/>
                  </a:lnTo>
                  <a:lnTo>
                    <a:pt x="20170" y="12947"/>
                  </a:lnTo>
                  <a:lnTo>
                    <a:pt x="20170" y="11943"/>
                  </a:lnTo>
                  <a:lnTo>
                    <a:pt x="20274" y="11301"/>
                  </a:lnTo>
                  <a:lnTo>
                    <a:pt x="20500" y="10907"/>
                  </a:lnTo>
                  <a:lnTo>
                    <a:pt x="20774" y="10472"/>
                  </a:lnTo>
                  <a:lnTo>
                    <a:pt x="20887" y="9728"/>
                  </a:lnTo>
                  <a:lnTo>
                    <a:pt x="20956" y="9102"/>
                  </a:lnTo>
                  <a:lnTo>
                    <a:pt x="21035" y="8477"/>
                  </a:lnTo>
                  <a:lnTo>
                    <a:pt x="21252" y="8100"/>
                  </a:lnTo>
                  <a:lnTo>
                    <a:pt x="21365" y="7330"/>
                  </a:lnTo>
                  <a:lnTo>
                    <a:pt x="21585" y="6811"/>
                  </a:lnTo>
                  <a:lnTo>
                    <a:pt x="21600" y="5689"/>
                  </a:lnTo>
                  <a:lnTo>
                    <a:pt x="21129" y="5532"/>
                  </a:lnTo>
                  <a:lnTo>
                    <a:pt x="20820" y="5005"/>
                  </a:lnTo>
                  <a:lnTo>
                    <a:pt x="20470" y="5044"/>
                  </a:lnTo>
                  <a:lnTo>
                    <a:pt x="20091" y="4655"/>
                  </a:lnTo>
                  <a:lnTo>
                    <a:pt x="19875" y="4653"/>
                  </a:lnTo>
                  <a:lnTo>
                    <a:pt x="19698" y="3691"/>
                  </a:lnTo>
                  <a:lnTo>
                    <a:pt x="19359" y="3029"/>
                  </a:lnTo>
                  <a:lnTo>
                    <a:pt x="18852" y="3002"/>
                  </a:lnTo>
                  <a:lnTo>
                    <a:pt x="18621" y="2282"/>
                  </a:lnTo>
                  <a:lnTo>
                    <a:pt x="18282" y="1877"/>
                  </a:lnTo>
                  <a:lnTo>
                    <a:pt x="17874" y="1843"/>
                  </a:lnTo>
                  <a:lnTo>
                    <a:pt x="17566" y="2234"/>
                  </a:lnTo>
                  <a:lnTo>
                    <a:pt x="17166" y="1972"/>
                  </a:lnTo>
                  <a:lnTo>
                    <a:pt x="16709" y="1580"/>
                  </a:lnTo>
                  <a:lnTo>
                    <a:pt x="16547" y="2098"/>
                  </a:lnTo>
                  <a:lnTo>
                    <a:pt x="16084" y="1755"/>
                  </a:lnTo>
                  <a:lnTo>
                    <a:pt x="15884" y="2174"/>
                  </a:lnTo>
                  <a:lnTo>
                    <a:pt x="15839" y="2989"/>
                  </a:lnTo>
                  <a:lnTo>
                    <a:pt x="15530" y="3279"/>
                  </a:lnTo>
                  <a:lnTo>
                    <a:pt x="15353" y="2714"/>
                  </a:lnTo>
                  <a:lnTo>
                    <a:pt x="14919" y="2554"/>
                  </a:lnTo>
                  <a:lnTo>
                    <a:pt x="14683" y="1724"/>
                  </a:lnTo>
                  <a:lnTo>
                    <a:pt x="14256" y="1812"/>
                  </a:lnTo>
                  <a:lnTo>
                    <a:pt x="14187" y="2245"/>
                  </a:lnTo>
                  <a:lnTo>
                    <a:pt x="13976" y="2173"/>
                  </a:lnTo>
                  <a:lnTo>
                    <a:pt x="13731" y="1968"/>
                  </a:lnTo>
                  <a:lnTo>
                    <a:pt x="13406" y="2435"/>
                  </a:lnTo>
                  <a:lnTo>
                    <a:pt x="13081" y="2348"/>
                  </a:lnTo>
                  <a:lnTo>
                    <a:pt x="12988" y="2975"/>
                  </a:lnTo>
                  <a:lnTo>
                    <a:pt x="12412" y="3148"/>
                  </a:lnTo>
                  <a:lnTo>
                    <a:pt x="12338" y="3775"/>
                  </a:lnTo>
                  <a:lnTo>
                    <a:pt x="12289" y="4532"/>
                  </a:lnTo>
                  <a:lnTo>
                    <a:pt x="12068" y="4154"/>
                  </a:lnTo>
                  <a:lnTo>
                    <a:pt x="11877" y="4154"/>
                  </a:lnTo>
                  <a:lnTo>
                    <a:pt x="11524" y="4417"/>
                  </a:lnTo>
                  <a:lnTo>
                    <a:pt x="11301" y="4417"/>
                  </a:lnTo>
                  <a:lnTo>
                    <a:pt x="11238" y="3966"/>
                  </a:lnTo>
                  <a:lnTo>
                    <a:pt x="11424" y="3314"/>
                  </a:lnTo>
                  <a:lnTo>
                    <a:pt x="11262" y="2110"/>
                  </a:lnTo>
                  <a:lnTo>
                    <a:pt x="10944" y="2025"/>
                  </a:lnTo>
                  <a:lnTo>
                    <a:pt x="10614" y="1806"/>
                  </a:lnTo>
                  <a:lnTo>
                    <a:pt x="10413" y="1327"/>
                  </a:lnTo>
                  <a:lnTo>
                    <a:pt x="10329" y="699"/>
                  </a:lnTo>
                  <a:lnTo>
                    <a:pt x="9897" y="0"/>
                  </a:lnTo>
                  <a:lnTo>
                    <a:pt x="9446" y="645"/>
                  </a:lnTo>
                  <a:lnTo>
                    <a:pt x="9023" y="830"/>
                  </a:lnTo>
                  <a:lnTo>
                    <a:pt x="8788" y="1224"/>
                  </a:lnTo>
                  <a:lnTo>
                    <a:pt x="8714" y="1862"/>
                  </a:lnTo>
                  <a:lnTo>
                    <a:pt x="8596" y="2444"/>
                  </a:lnTo>
                  <a:lnTo>
                    <a:pt x="8463" y="2269"/>
                  </a:lnTo>
                  <a:lnTo>
                    <a:pt x="8277" y="2098"/>
                  </a:lnTo>
                  <a:lnTo>
                    <a:pt x="8208" y="1284"/>
                  </a:lnTo>
                  <a:lnTo>
                    <a:pt x="7800" y="936"/>
                  </a:lnTo>
                  <a:lnTo>
                    <a:pt x="7416" y="936"/>
                  </a:lnTo>
                  <a:lnTo>
                    <a:pt x="7217" y="1155"/>
                  </a:lnTo>
                  <a:lnTo>
                    <a:pt x="6865" y="936"/>
                  </a:lnTo>
                  <a:lnTo>
                    <a:pt x="6610" y="1182"/>
                  </a:lnTo>
                  <a:lnTo>
                    <a:pt x="6390" y="1270"/>
                  </a:lnTo>
                  <a:lnTo>
                    <a:pt x="6243" y="1923"/>
                  </a:lnTo>
                  <a:lnTo>
                    <a:pt x="6076" y="2298"/>
                  </a:lnTo>
                  <a:lnTo>
                    <a:pt x="5861" y="2502"/>
                  </a:lnTo>
                  <a:lnTo>
                    <a:pt x="5686" y="2891"/>
                  </a:lnTo>
                  <a:lnTo>
                    <a:pt x="5465" y="3416"/>
                  </a:lnTo>
                  <a:lnTo>
                    <a:pt x="5185" y="3720"/>
                  </a:lnTo>
                  <a:lnTo>
                    <a:pt x="4974" y="4056"/>
                  </a:lnTo>
                  <a:lnTo>
                    <a:pt x="4842" y="4537"/>
                  </a:lnTo>
                  <a:lnTo>
                    <a:pt x="4743" y="5600"/>
                  </a:lnTo>
                  <a:lnTo>
                    <a:pt x="4616" y="6415"/>
                  </a:lnTo>
                  <a:lnTo>
                    <a:pt x="4396" y="6415"/>
                  </a:lnTo>
                  <a:lnTo>
                    <a:pt x="4219" y="676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2" name="Shape 4672"/>
            <p:cNvSpPr/>
            <p:nvPr/>
          </p:nvSpPr>
          <p:spPr>
            <a:xfrm>
              <a:off x="4488558" y="1949809"/>
              <a:ext cx="850999" cy="365377"/>
            </a:xfrm>
            <a:custGeom>
              <a:avLst/>
              <a:gdLst/>
              <a:ahLst/>
              <a:cxnLst>
                <a:cxn ang="0">
                  <a:pos x="wd2" y="hd2"/>
                </a:cxn>
                <a:cxn ang="5400000">
                  <a:pos x="wd2" y="hd2"/>
                </a:cxn>
                <a:cxn ang="10800000">
                  <a:pos x="wd2" y="hd2"/>
                </a:cxn>
                <a:cxn ang="16200000">
                  <a:pos x="wd2" y="hd2"/>
                </a:cxn>
              </a:cxnLst>
              <a:rect l="0" t="0" r="r" b="b"/>
              <a:pathLst>
                <a:path w="21600" h="21600" extrusionOk="0">
                  <a:moveTo>
                    <a:pt x="591" y="3391"/>
                  </a:moveTo>
                  <a:lnTo>
                    <a:pt x="500" y="4551"/>
                  </a:lnTo>
                  <a:lnTo>
                    <a:pt x="464" y="5219"/>
                  </a:lnTo>
                  <a:lnTo>
                    <a:pt x="767" y="6496"/>
                  </a:lnTo>
                  <a:lnTo>
                    <a:pt x="586" y="7378"/>
                  </a:lnTo>
                  <a:lnTo>
                    <a:pt x="523" y="8364"/>
                  </a:lnTo>
                  <a:lnTo>
                    <a:pt x="0" y="9700"/>
                  </a:lnTo>
                  <a:lnTo>
                    <a:pt x="316" y="10093"/>
                  </a:lnTo>
                  <a:lnTo>
                    <a:pt x="781" y="8689"/>
                  </a:lnTo>
                  <a:lnTo>
                    <a:pt x="970" y="6961"/>
                  </a:lnTo>
                  <a:lnTo>
                    <a:pt x="1191" y="7755"/>
                  </a:lnTo>
                  <a:lnTo>
                    <a:pt x="1210" y="8637"/>
                  </a:lnTo>
                  <a:lnTo>
                    <a:pt x="1060" y="9192"/>
                  </a:lnTo>
                  <a:lnTo>
                    <a:pt x="1400" y="9542"/>
                  </a:lnTo>
                  <a:lnTo>
                    <a:pt x="1400" y="10203"/>
                  </a:lnTo>
                  <a:lnTo>
                    <a:pt x="1776" y="9940"/>
                  </a:lnTo>
                  <a:lnTo>
                    <a:pt x="2054" y="10541"/>
                  </a:lnTo>
                  <a:lnTo>
                    <a:pt x="2527" y="10602"/>
                  </a:lnTo>
                  <a:lnTo>
                    <a:pt x="2905" y="10721"/>
                  </a:lnTo>
                  <a:lnTo>
                    <a:pt x="3151" y="11161"/>
                  </a:lnTo>
                  <a:lnTo>
                    <a:pt x="3567" y="11337"/>
                  </a:lnTo>
                  <a:lnTo>
                    <a:pt x="4210" y="11514"/>
                  </a:lnTo>
                  <a:lnTo>
                    <a:pt x="4203" y="12129"/>
                  </a:lnTo>
                  <a:lnTo>
                    <a:pt x="4461" y="12129"/>
                  </a:lnTo>
                  <a:lnTo>
                    <a:pt x="4555" y="11646"/>
                  </a:lnTo>
                  <a:lnTo>
                    <a:pt x="4894" y="11646"/>
                  </a:lnTo>
                  <a:lnTo>
                    <a:pt x="5402" y="11559"/>
                  </a:lnTo>
                  <a:lnTo>
                    <a:pt x="6019" y="11648"/>
                  </a:lnTo>
                  <a:lnTo>
                    <a:pt x="6245" y="11982"/>
                  </a:lnTo>
                  <a:lnTo>
                    <a:pt x="6415" y="12409"/>
                  </a:lnTo>
                  <a:lnTo>
                    <a:pt x="6831" y="12717"/>
                  </a:lnTo>
                  <a:lnTo>
                    <a:pt x="7058" y="13276"/>
                  </a:lnTo>
                  <a:lnTo>
                    <a:pt x="7045" y="13967"/>
                  </a:lnTo>
                  <a:lnTo>
                    <a:pt x="6863" y="14186"/>
                  </a:lnTo>
                  <a:lnTo>
                    <a:pt x="6620" y="14568"/>
                  </a:lnTo>
                  <a:cubicBezTo>
                    <a:pt x="6636" y="14792"/>
                    <a:pt x="6636" y="15021"/>
                    <a:pt x="6620" y="15244"/>
                  </a:cubicBezTo>
                  <a:cubicBezTo>
                    <a:pt x="6594" y="15601"/>
                    <a:pt x="6529" y="15936"/>
                    <a:pt x="6430" y="16215"/>
                  </a:cubicBezTo>
                  <a:lnTo>
                    <a:pt x="6430" y="16974"/>
                  </a:lnTo>
                  <a:lnTo>
                    <a:pt x="6626" y="17590"/>
                  </a:lnTo>
                  <a:lnTo>
                    <a:pt x="6826" y="17898"/>
                  </a:lnTo>
                  <a:lnTo>
                    <a:pt x="7279" y="17593"/>
                  </a:lnTo>
                  <a:lnTo>
                    <a:pt x="7933" y="18426"/>
                  </a:lnTo>
                  <a:lnTo>
                    <a:pt x="8920" y="18821"/>
                  </a:lnTo>
                  <a:lnTo>
                    <a:pt x="8982" y="19468"/>
                  </a:lnTo>
                  <a:lnTo>
                    <a:pt x="9461" y="19731"/>
                  </a:lnTo>
                  <a:lnTo>
                    <a:pt x="9317" y="20846"/>
                  </a:lnTo>
                  <a:lnTo>
                    <a:pt x="9768" y="21313"/>
                  </a:lnTo>
                  <a:lnTo>
                    <a:pt x="10246" y="21517"/>
                  </a:lnTo>
                  <a:lnTo>
                    <a:pt x="10598" y="21517"/>
                  </a:lnTo>
                  <a:lnTo>
                    <a:pt x="10722" y="21041"/>
                  </a:lnTo>
                  <a:lnTo>
                    <a:pt x="11094" y="21041"/>
                  </a:lnTo>
                  <a:lnTo>
                    <a:pt x="11377" y="21600"/>
                  </a:lnTo>
                  <a:lnTo>
                    <a:pt x="11579" y="21291"/>
                  </a:lnTo>
                  <a:lnTo>
                    <a:pt x="11823" y="20896"/>
                  </a:lnTo>
                  <a:lnTo>
                    <a:pt x="12163" y="21012"/>
                  </a:lnTo>
                  <a:lnTo>
                    <a:pt x="12425" y="21319"/>
                  </a:lnTo>
                  <a:lnTo>
                    <a:pt x="13000" y="21438"/>
                  </a:lnTo>
                  <a:lnTo>
                    <a:pt x="13246" y="20867"/>
                  </a:lnTo>
                  <a:lnTo>
                    <a:pt x="13606" y="20617"/>
                  </a:lnTo>
                  <a:lnTo>
                    <a:pt x="13776" y="20968"/>
                  </a:lnTo>
                  <a:lnTo>
                    <a:pt x="14098" y="20879"/>
                  </a:lnTo>
                  <a:lnTo>
                    <a:pt x="14325" y="20440"/>
                  </a:lnTo>
                  <a:lnTo>
                    <a:pt x="14003" y="19823"/>
                  </a:lnTo>
                  <a:lnTo>
                    <a:pt x="14482" y="19573"/>
                  </a:lnTo>
                  <a:lnTo>
                    <a:pt x="14890" y="19441"/>
                  </a:lnTo>
                  <a:lnTo>
                    <a:pt x="15210" y="19442"/>
                  </a:lnTo>
                  <a:lnTo>
                    <a:pt x="15343" y="18841"/>
                  </a:lnTo>
                  <a:lnTo>
                    <a:pt x="15639" y="18435"/>
                  </a:lnTo>
                  <a:lnTo>
                    <a:pt x="16244" y="18260"/>
                  </a:lnTo>
                  <a:lnTo>
                    <a:pt x="16650" y="18099"/>
                  </a:lnTo>
                  <a:lnTo>
                    <a:pt x="17008" y="18494"/>
                  </a:lnTo>
                  <a:lnTo>
                    <a:pt x="16911" y="18986"/>
                  </a:lnTo>
                  <a:lnTo>
                    <a:pt x="16803" y="19384"/>
                  </a:lnTo>
                  <a:lnTo>
                    <a:pt x="17245" y="19690"/>
                  </a:lnTo>
                  <a:lnTo>
                    <a:pt x="17517" y="19338"/>
                  </a:lnTo>
                  <a:lnTo>
                    <a:pt x="17719" y="19073"/>
                  </a:lnTo>
                  <a:lnTo>
                    <a:pt x="17631" y="18297"/>
                  </a:lnTo>
                  <a:lnTo>
                    <a:pt x="17353" y="18209"/>
                  </a:lnTo>
                  <a:lnTo>
                    <a:pt x="17240" y="17858"/>
                  </a:lnTo>
                  <a:lnTo>
                    <a:pt x="16944" y="17784"/>
                  </a:lnTo>
                  <a:lnTo>
                    <a:pt x="17103" y="17215"/>
                  </a:lnTo>
                  <a:lnTo>
                    <a:pt x="17379" y="16263"/>
                  </a:lnTo>
                  <a:lnTo>
                    <a:pt x="17638" y="15954"/>
                  </a:lnTo>
                  <a:lnTo>
                    <a:pt x="17670" y="15366"/>
                  </a:lnTo>
                  <a:lnTo>
                    <a:pt x="17664" y="14412"/>
                  </a:lnTo>
                  <a:lnTo>
                    <a:pt x="17627" y="13627"/>
                  </a:lnTo>
                  <a:lnTo>
                    <a:pt x="17930" y="12967"/>
                  </a:lnTo>
                  <a:lnTo>
                    <a:pt x="18269" y="12837"/>
                  </a:lnTo>
                  <a:lnTo>
                    <a:pt x="18658" y="12965"/>
                  </a:lnTo>
                  <a:lnTo>
                    <a:pt x="18859" y="12686"/>
                  </a:lnTo>
                  <a:lnTo>
                    <a:pt x="19274" y="12294"/>
                  </a:lnTo>
                  <a:lnTo>
                    <a:pt x="19381" y="11795"/>
                  </a:lnTo>
                  <a:lnTo>
                    <a:pt x="19514" y="10973"/>
                  </a:lnTo>
                  <a:lnTo>
                    <a:pt x="19949" y="10767"/>
                  </a:lnTo>
                  <a:lnTo>
                    <a:pt x="20347" y="11032"/>
                  </a:lnTo>
                  <a:lnTo>
                    <a:pt x="20719" y="10605"/>
                  </a:lnTo>
                  <a:lnTo>
                    <a:pt x="20964" y="10429"/>
                  </a:lnTo>
                  <a:lnTo>
                    <a:pt x="21190" y="9683"/>
                  </a:lnTo>
                  <a:lnTo>
                    <a:pt x="21600" y="9595"/>
                  </a:lnTo>
                  <a:lnTo>
                    <a:pt x="21120" y="9330"/>
                  </a:lnTo>
                  <a:cubicBezTo>
                    <a:pt x="21035" y="9339"/>
                    <a:pt x="20949" y="9348"/>
                    <a:pt x="20864" y="9359"/>
                  </a:cubicBezTo>
                  <a:cubicBezTo>
                    <a:pt x="20681" y="9383"/>
                    <a:pt x="20498" y="9412"/>
                    <a:pt x="20315" y="9448"/>
                  </a:cubicBezTo>
                  <a:lnTo>
                    <a:pt x="20120" y="9227"/>
                  </a:lnTo>
                  <a:lnTo>
                    <a:pt x="20404" y="8790"/>
                  </a:lnTo>
                  <a:lnTo>
                    <a:pt x="20460" y="7999"/>
                  </a:lnTo>
                  <a:lnTo>
                    <a:pt x="20688" y="7253"/>
                  </a:lnTo>
                  <a:lnTo>
                    <a:pt x="20782" y="6726"/>
                  </a:lnTo>
                  <a:lnTo>
                    <a:pt x="20499" y="6553"/>
                  </a:lnTo>
                  <a:lnTo>
                    <a:pt x="19996" y="6113"/>
                  </a:lnTo>
                  <a:lnTo>
                    <a:pt x="19707" y="5922"/>
                  </a:lnTo>
                  <a:lnTo>
                    <a:pt x="19070" y="5393"/>
                  </a:lnTo>
                  <a:lnTo>
                    <a:pt x="18483" y="3937"/>
                  </a:lnTo>
                  <a:lnTo>
                    <a:pt x="18275" y="3777"/>
                  </a:lnTo>
                  <a:lnTo>
                    <a:pt x="17928" y="3792"/>
                  </a:lnTo>
                  <a:lnTo>
                    <a:pt x="17797" y="3397"/>
                  </a:lnTo>
                  <a:lnTo>
                    <a:pt x="17539" y="3119"/>
                  </a:lnTo>
                  <a:lnTo>
                    <a:pt x="17300" y="2786"/>
                  </a:lnTo>
                  <a:lnTo>
                    <a:pt x="17118" y="2622"/>
                  </a:lnTo>
                  <a:lnTo>
                    <a:pt x="16632" y="2670"/>
                  </a:lnTo>
                  <a:cubicBezTo>
                    <a:pt x="16455" y="2696"/>
                    <a:pt x="16279" y="2698"/>
                    <a:pt x="16102" y="2673"/>
                  </a:cubicBezTo>
                  <a:cubicBezTo>
                    <a:pt x="15939" y="2651"/>
                    <a:pt x="15777" y="2606"/>
                    <a:pt x="15616" y="2541"/>
                  </a:cubicBezTo>
                  <a:lnTo>
                    <a:pt x="15269" y="2334"/>
                  </a:lnTo>
                  <a:lnTo>
                    <a:pt x="15081" y="2113"/>
                  </a:lnTo>
                  <a:lnTo>
                    <a:pt x="14949" y="1654"/>
                  </a:lnTo>
                  <a:lnTo>
                    <a:pt x="14710" y="1261"/>
                  </a:lnTo>
                  <a:lnTo>
                    <a:pt x="14693" y="463"/>
                  </a:lnTo>
                  <a:lnTo>
                    <a:pt x="14443" y="0"/>
                  </a:lnTo>
                  <a:lnTo>
                    <a:pt x="14148" y="327"/>
                  </a:lnTo>
                  <a:lnTo>
                    <a:pt x="13764" y="432"/>
                  </a:lnTo>
                  <a:lnTo>
                    <a:pt x="13532" y="695"/>
                  </a:lnTo>
                  <a:lnTo>
                    <a:pt x="13096" y="1356"/>
                  </a:lnTo>
                  <a:lnTo>
                    <a:pt x="12812" y="1606"/>
                  </a:lnTo>
                  <a:lnTo>
                    <a:pt x="12497" y="1386"/>
                  </a:lnTo>
                  <a:lnTo>
                    <a:pt x="12152" y="1652"/>
                  </a:lnTo>
                  <a:lnTo>
                    <a:pt x="11680" y="1827"/>
                  </a:lnTo>
                  <a:lnTo>
                    <a:pt x="11282" y="1564"/>
                  </a:lnTo>
                  <a:lnTo>
                    <a:pt x="10891" y="947"/>
                  </a:lnTo>
                  <a:lnTo>
                    <a:pt x="10222" y="947"/>
                  </a:lnTo>
                  <a:lnTo>
                    <a:pt x="9763" y="1121"/>
                  </a:lnTo>
                  <a:lnTo>
                    <a:pt x="9443" y="1121"/>
                  </a:lnTo>
                  <a:lnTo>
                    <a:pt x="9273" y="991"/>
                  </a:lnTo>
                  <a:lnTo>
                    <a:pt x="8901" y="755"/>
                  </a:lnTo>
                  <a:lnTo>
                    <a:pt x="8655" y="711"/>
                  </a:lnTo>
                  <a:lnTo>
                    <a:pt x="8165" y="711"/>
                  </a:lnTo>
                  <a:lnTo>
                    <a:pt x="8052" y="1108"/>
                  </a:lnTo>
                  <a:lnTo>
                    <a:pt x="7864" y="1152"/>
                  </a:lnTo>
                  <a:lnTo>
                    <a:pt x="7581" y="507"/>
                  </a:lnTo>
                  <a:lnTo>
                    <a:pt x="7250" y="377"/>
                  </a:lnTo>
                  <a:lnTo>
                    <a:pt x="7038" y="726"/>
                  </a:lnTo>
                  <a:lnTo>
                    <a:pt x="6406" y="744"/>
                  </a:lnTo>
                  <a:lnTo>
                    <a:pt x="6028" y="406"/>
                  </a:lnTo>
                  <a:lnTo>
                    <a:pt x="5656" y="362"/>
                  </a:lnTo>
                  <a:lnTo>
                    <a:pt x="5323" y="318"/>
                  </a:lnTo>
                  <a:lnTo>
                    <a:pt x="4869" y="318"/>
                  </a:lnTo>
                  <a:lnTo>
                    <a:pt x="4397" y="142"/>
                  </a:lnTo>
                  <a:lnTo>
                    <a:pt x="4026" y="274"/>
                  </a:lnTo>
                  <a:lnTo>
                    <a:pt x="3782" y="667"/>
                  </a:lnTo>
                  <a:lnTo>
                    <a:pt x="3178" y="798"/>
                  </a:lnTo>
                  <a:lnTo>
                    <a:pt x="2939" y="840"/>
                  </a:lnTo>
                  <a:lnTo>
                    <a:pt x="2718" y="1149"/>
                  </a:lnTo>
                  <a:lnTo>
                    <a:pt x="2238" y="1325"/>
                  </a:lnTo>
                  <a:lnTo>
                    <a:pt x="1949" y="1664"/>
                  </a:lnTo>
                  <a:lnTo>
                    <a:pt x="1438" y="2044"/>
                  </a:lnTo>
                  <a:lnTo>
                    <a:pt x="1155" y="2924"/>
                  </a:lnTo>
                  <a:lnTo>
                    <a:pt x="878" y="3185"/>
                  </a:lnTo>
                  <a:lnTo>
                    <a:pt x="591" y="3391"/>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3" name="Shape 4673"/>
            <p:cNvSpPr/>
            <p:nvPr/>
          </p:nvSpPr>
          <p:spPr>
            <a:xfrm>
              <a:off x="4498037" y="1716573"/>
              <a:ext cx="1034343" cy="348259"/>
            </a:xfrm>
            <a:custGeom>
              <a:avLst/>
              <a:gdLst/>
              <a:ahLst/>
              <a:cxnLst>
                <a:cxn ang="0">
                  <a:pos x="wd2" y="hd2"/>
                </a:cxn>
                <a:cxn ang="5400000">
                  <a:pos x="wd2" y="hd2"/>
                </a:cxn>
                <a:cxn ang="10800000">
                  <a:pos x="wd2" y="hd2"/>
                </a:cxn>
                <a:cxn ang="16200000">
                  <a:pos x="wd2" y="hd2"/>
                </a:cxn>
              </a:cxnLst>
              <a:rect l="0" t="0" r="r" b="b"/>
              <a:pathLst>
                <a:path w="21600" h="21536" extrusionOk="0">
                  <a:moveTo>
                    <a:pt x="4778" y="2821"/>
                  </a:moveTo>
                  <a:lnTo>
                    <a:pt x="3508" y="3750"/>
                  </a:lnTo>
                  <a:lnTo>
                    <a:pt x="3006" y="4073"/>
                  </a:lnTo>
                  <a:lnTo>
                    <a:pt x="2668" y="4212"/>
                  </a:lnTo>
                  <a:lnTo>
                    <a:pt x="2351" y="4441"/>
                  </a:lnTo>
                  <a:lnTo>
                    <a:pt x="2113" y="4931"/>
                  </a:lnTo>
                  <a:lnTo>
                    <a:pt x="1830" y="5727"/>
                  </a:lnTo>
                  <a:lnTo>
                    <a:pt x="1474" y="6511"/>
                  </a:lnTo>
                  <a:cubicBezTo>
                    <a:pt x="1391" y="6565"/>
                    <a:pt x="1321" y="6737"/>
                    <a:pt x="1289" y="6971"/>
                  </a:cubicBezTo>
                  <a:cubicBezTo>
                    <a:pt x="1243" y="7307"/>
                    <a:pt x="1281" y="7674"/>
                    <a:pt x="1305" y="8028"/>
                  </a:cubicBezTo>
                  <a:cubicBezTo>
                    <a:pt x="1332" y="8433"/>
                    <a:pt x="1338" y="8848"/>
                    <a:pt x="1322" y="9259"/>
                  </a:cubicBezTo>
                  <a:lnTo>
                    <a:pt x="1188" y="9795"/>
                  </a:lnTo>
                  <a:lnTo>
                    <a:pt x="750" y="10518"/>
                  </a:lnTo>
                  <a:lnTo>
                    <a:pt x="121" y="11118"/>
                  </a:lnTo>
                  <a:lnTo>
                    <a:pt x="136" y="11979"/>
                  </a:lnTo>
                  <a:lnTo>
                    <a:pt x="109" y="12898"/>
                  </a:lnTo>
                  <a:lnTo>
                    <a:pt x="21" y="13804"/>
                  </a:lnTo>
                  <a:lnTo>
                    <a:pt x="11" y="15092"/>
                  </a:lnTo>
                  <a:lnTo>
                    <a:pt x="31" y="16042"/>
                  </a:lnTo>
                  <a:lnTo>
                    <a:pt x="0" y="16886"/>
                  </a:lnTo>
                  <a:lnTo>
                    <a:pt x="217" y="17839"/>
                  </a:lnTo>
                  <a:lnTo>
                    <a:pt x="325" y="18205"/>
                  </a:lnTo>
                  <a:lnTo>
                    <a:pt x="698" y="18024"/>
                  </a:lnTo>
                  <a:lnTo>
                    <a:pt x="1008" y="17026"/>
                  </a:lnTo>
                  <a:lnTo>
                    <a:pt x="1284" y="16582"/>
                  </a:lnTo>
                  <a:lnTo>
                    <a:pt x="1496" y="16401"/>
                  </a:lnTo>
                  <a:lnTo>
                    <a:pt x="1744" y="16078"/>
                  </a:lnTo>
                  <a:lnTo>
                    <a:pt x="2133" y="15942"/>
                  </a:lnTo>
                  <a:lnTo>
                    <a:pt x="2468" y="15634"/>
                  </a:lnTo>
                  <a:lnTo>
                    <a:pt x="2831" y="15542"/>
                  </a:lnTo>
                  <a:lnTo>
                    <a:pt x="3143" y="15082"/>
                  </a:lnTo>
                  <a:lnTo>
                    <a:pt x="3412" y="14898"/>
                  </a:lnTo>
                  <a:lnTo>
                    <a:pt x="3899" y="14990"/>
                  </a:lnTo>
                  <a:lnTo>
                    <a:pt x="4273" y="15082"/>
                  </a:lnTo>
                  <a:lnTo>
                    <a:pt x="4800" y="15307"/>
                  </a:lnTo>
                  <a:lnTo>
                    <a:pt x="5276" y="15430"/>
                  </a:lnTo>
                  <a:lnTo>
                    <a:pt x="5773" y="15369"/>
                  </a:lnTo>
                  <a:lnTo>
                    <a:pt x="5939" y="15186"/>
                  </a:lnTo>
                  <a:lnTo>
                    <a:pt x="6092" y="15507"/>
                  </a:lnTo>
                  <a:lnTo>
                    <a:pt x="6257" y="15813"/>
                  </a:lnTo>
                  <a:lnTo>
                    <a:pt x="6522" y="15815"/>
                  </a:lnTo>
                  <a:lnTo>
                    <a:pt x="6646" y="15496"/>
                  </a:lnTo>
                  <a:lnTo>
                    <a:pt x="7206" y="15496"/>
                  </a:lnTo>
                  <a:lnTo>
                    <a:pt x="7625" y="15926"/>
                  </a:lnTo>
                  <a:lnTo>
                    <a:pt x="7921" y="15742"/>
                  </a:lnTo>
                  <a:lnTo>
                    <a:pt x="8445" y="15603"/>
                  </a:lnTo>
                  <a:lnTo>
                    <a:pt x="8798" y="15665"/>
                  </a:lnTo>
                  <a:lnTo>
                    <a:pt x="9021" y="16318"/>
                  </a:lnTo>
                  <a:lnTo>
                    <a:pt x="9425" y="16595"/>
                  </a:lnTo>
                  <a:lnTo>
                    <a:pt x="10095" y="16195"/>
                  </a:lnTo>
                  <a:lnTo>
                    <a:pt x="10405" y="16331"/>
                  </a:lnTo>
                  <a:lnTo>
                    <a:pt x="10914" y="15824"/>
                  </a:lnTo>
                  <a:lnTo>
                    <a:pt x="11276" y="15195"/>
                  </a:lnTo>
                  <a:lnTo>
                    <a:pt x="11670" y="14828"/>
                  </a:lnTo>
                  <a:lnTo>
                    <a:pt x="11744" y="15485"/>
                  </a:lnTo>
                  <a:lnTo>
                    <a:pt x="11854" y="16128"/>
                  </a:lnTo>
                  <a:lnTo>
                    <a:pt x="12055" y="16585"/>
                  </a:lnTo>
                  <a:lnTo>
                    <a:pt x="12253" y="17135"/>
                  </a:lnTo>
                  <a:lnTo>
                    <a:pt x="12751" y="17364"/>
                  </a:lnTo>
                  <a:lnTo>
                    <a:pt x="13597" y="17368"/>
                  </a:lnTo>
                  <a:lnTo>
                    <a:pt x="13969" y="17737"/>
                  </a:lnTo>
                  <a:lnTo>
                    <a:pt x="14234" y="18014"/>
                  </a:lnTo>
                  <a:lnTo>
                    <a:pt x="14461" y="18550"/>
                  </a:lnTo>
                  <a:lnTo>
                    <a:pt x="14747" y="18779"/>
                  </a:lnTo>
                  <a:lnTo>
                    <a:pt x="15270" y="19777"/>
                  </a:lnTo>
                  <a:lnTo>
                    <a:pt x="15420" y="20186"/>
                  </a:lnTo>
                  <a:lnTo>
                    <a:pt x="15591" y="20554"/>
                  </a:lnTo>
                  <a:lnTo>
                    <a:pt x="16389" y="21211"/>
                  </a:lnTo>
                  <a:lnTo>
                    <a:pt x="16940" y="21536"/>
                  </a:lnTo>
                  <a:lnTo>
                    <a:pt x="16997" y="21096"/>
                  </a:lnTo>
                  <a:lnTo>
                    <a:pt x="17256" y="21096"/>
                  </a:lnTo>
                  <a:lnTo>
                    <a:pt x="17443" y="21052"/>
                  </a:lnTo>
                  <a:lnTo>
                    <a:pt x="17660" y="20361"/>
                  </a:lnTo>
                  <a:lnTo>
                    <a:pt x="17935" y="19731"/>
                  </a:lnTo>
                  <a:lnTo>
                    <a:pt x="18137" y="19823"/>
                  </a:lnTo>
                  <a:lnTo>
                    <a:pt x="18522" y="19785"/>
                  </a:lnTo>
                  <a:lnTo>
                    <a:pt x="18723" y="20238"/>
                  </a:lnTo>
                  <a:lnTo>
                    <a:pt x="19013" y="20192"/>
                  </a:lnTo>
                  <a:lnTo>
                    <a:pt x="19367" y="20192"/>
                  </a:lnTo>
                  <a:lnTo>
                    <a:pt x="19802" y="20377"/>
                  </a:lnTo>
                  <a:lnTo>
                    <a:pt x="19864" y="19685"/>
                  </a:lnTo>
                  <a:lnTo>
                    <a:pt x="19983" y="18781"/>
                  </a:lnTo>
                  <a:lnTo>
                    <a:pt x="20231" y="18597"/>
                  </a:lnTo>
                  <a:lnTo>
                    <a:pt x="20402" y="18322"/>
                  </a:lnTo>
                  <a:lnTo>
                    <a:pt x="20511" y="17875"/>
                  </a:lnTo>
                  <a:lnTo>
                    <a:pt x="20838" y="17785"/>
                  </a:lnTo>
                  <a:lnTo>
                    <a:pt x="21087" y="17110"/>
                  </a:lnTo>
                  <a:lnTo>
                    <a:pt x="21336" y="17064"/>
                  </a:lnTo>
                  <a:lnTo>
                    <a:pt x="21507" y="16512"/>
                  </a:lnTo>
                  <a:lnTo>
                    <a:pt x="21600" y="15913"/>
                  </a:lnTo>
                  <a:lnTo>
                    <a:pt x="21600" y="15422"/>
                  </a:lnTo>
                  <a:lnTo>
                    <a:pt x="21492" y="14501"/>
                  </a:lnTo>
                  <a:lnTo>
                    <a:pt x="21260" y="14040"/>
                  </a:lnTo>
                  <a:lnTo>
                    <a:pt x="21369" y="13398"/>
                  </a:lnTo>
                  <a:cubicBezTo>
                    <a:pt x="21265" y="13511"/>
                    <a:pt x="21149" y="13440"/>
                    <a:pt x="21069" y="13215"/>
                  </a:cubicBezTo>
                  <a:cubicBezTo>
                    <a:pt x="21012" y="13056"/>
                    <a:pt x="20981" y="12835"/>
                    <a:pt x="20981" y="12604"/>
                  </a:cubicBezTo>
                  <a:lnTo>
                    <a:pt x="20749" y="11867"/>
                  </a:lnTo>
                  <a:lnTo>
                    <a:pt x="20557" y="11729"/>
                  </a:lnTo>
                  <a:lnTo>
                    <a:pt x="20890" y="11144"/>
                  </a:lnTo>
                  <a:lnTo>
                    <a:pt x="20672" y="10962"/>
                  </a:lnTo>
                  <a:lnTo>
                    <a:pt x="20480" y="10762"/>
                  </a:lnTo>
                  <a:lnTo>
                    <a:pt x="20257" y="10885"/>
                  </a:lnTo>
                  <a:lnTo>
                    <a:pt x="20061" y="10916"/>
                  </a:lnTo>
                  <a:lnTo>
                    <a:pt x="19942" y="10500"/>
                  </a:lnTo>
                  <a:lnTo>
                    <a:pt x="20153" y="10285"/>
                  </a:lnTo>
                  <a:lnTo>
                    <a:pt x="20231" y="9779"/>
                  </a:lnTo>
                  <a:lnTo>
                    <a:pt x="20184" y="9335"/>
                  </a:lnTo>
                  <a:lnTo>
                    <a:pt x="20157" y="8905"/>
                  </a:lnTo>
                  <a:lnTo>
                    <a:pt x="20307" y="8537"/>
                  </a:lnTo>
                  <a:lnTo>
                    <a:pt x="20462" y="8368"/>
                  </a:lnTo>
                  <a:lnTo>
                    <a:pt x="20603" y="7334"/>
                  </a:lnTo>
                  <a:lnTo>
                    <a:pt x="20303" y="6599"/>
                  </a:lnTo>
                  <a:lnTo>
                    <a:pt x="20048" y="6338"/>
                  </a:lnTo>
                  <a:cubicBezTo>
                    <a:pt x="19938" y="6258"/>
                    <a:pt x="19829" y="6166"/>
                    <a:pt x="19722" y="6061"/>
                  </a:cubicBezTo>
                  <a:cubicBezTo>
                    <a:pt x="19627" y="5968"/>
                    <a:pt x="19533" y="5866"/>
                    <a:pt x="19441" y="5753"/>
                  </a:cubicBezTo>
                  <a:lnTo>
                    <a:pt x="19691" y="5307"/>
                  </a:lnTo>
                  <a:lnTo>
                    <a:pt x="19447" y="4953"/>
                  </a:lnTo>
                  <a:cubicBezTo>
                    <a:pt x="19345" y="4992"/>
                    <a:pt x="19243" y="5023"/>
                    <a:pt x="19141" y="5046"/>
                  </a:cubicBezTo>
                  <a:cubicBezTo>
                    <a:pt x="18992" y="5078"/>
                    <a:pt x="18843" y="5094"/>
                    <a:pt x="18695" y="5092"/>
                  </a:cubicBezTo>
                  <a:lnTo>
                    <a:pt x="18446" y="4632"/>
                  </a:lnTo>
                  <a:lnTo>
                    <a:pt x="17999" y="4632"/>
                  </a:lnTo>
                  <a:lnTo>
                    <a:pt x="17880" y="4327"/>
                  </a:lnTo>
                  <a:lnTo>
                    <a:pt x="17675" y="3900"/>
                  </a:lnTo>
                  <a:lnTo>
                    <a:pt x="17358" y="4207"/>
                  </a:lnTo>
                  <a:lnTo>
                    <a:pt x="16953" y="4253"/>
                  </a:lnTo>
                  <a:lnTo>
                    <a:pt x="16793" y="4744"/>
                  </a:lnTo>
                  <a:lnTo>
                    <a:pt x="16576" y="4744"/>
                  </a:lnTo>
                  <a:lnTo>
                    <a:pt x="16301" y="4513"/>
                  </a:lnTo>
                  <a:lnTo>
                    <a:pt x="16083" y="4423"/>
                  </a:lnTo>
                  <a:lnTo>
                    <a:pt x="15700" y="4423"/>
                  </a:lnTo>
                  <a:lnTo>
                    <a:pt x="15607" y="3686"/>
                  </a:lnTo>
                  <a:lnTo>
                    <a:pt x="15425" y="3210"/>
                  </a:lnTo>
                  <a:lnTo>
                    <a:pt x="15280" y="3025"/>
                  </a:lnTo>
                  <a:lnTo>
                    <a:pt x="14954" y="2796"/>
                  </a:lnTo>
                  <a:lnTo>
                    <a:pt x="15141" y="2058"/>
                  </a:lnTo>
                  <a:lnTo>
                    <a:pt x="14923" y="1961"/>
                  </a:lnTo>
                  <a:lnTo>
                    <a:pt x="14769" y="2058"/>
                  </a:lnTo>
                  <a:lnTo>
                    <a:pt x="14417" y="2027"/>
                  </a:lnTo>
                  <a:lnTo>
                    <a:pt x="14216" y="1435"/>
                  </a:lnTo>
                  <a:lnTo>
                    <a:pt x="14008" y="1659"/>
                  </a:lnTo>
                  <a:lnTo>
                    <a:pt x="13713" y="1248"/>
                  </a:lnTo>
                  <a:lnTo>
                    <a:pt x="13563" y="972"/>
                  </a:lnTo>
                  <a:lnTo>
                    <a:pt x="13366" y="787"/>
                  </a:lnTo>
                  <a:lnTo>
                    <a:pt x="13082" y="375"/>
                  </a:lnTo>
                  <a:lnTo>
                    <a:pt x="12896" y="97"/>
                  </a:lnTo>
                  <a:lnTo>
                    <a:pt x="12787" y="509"/>
                  </a:lnTo>
                  <a:lnTo>
                    <a:pt x="12684" y="983"/>
                  </a:lnTo>
                  <a:lnTo>
                    <a:pt x="12653" y="341"/>
                  </a:lnTo>
                  <a:cubicBezTo>
                    <a:pt x="12609" y="218"/>
                    <a:pt x="12556" y="124"/>
                    <a:pt x="12498" y="66"/>
                  </a:cubicBezTo>
                  <a:cubicBezTo>
                    <a:pt x="12367" y="-64"/>
                    <a:pt x="12223" y="-1"/>
                    <a:pt x="12109" y="235"/>
                  </a:cubicBezTo>
                  <a:lnTo>
                    <a:pt x="11871" y="572"/>
                  </a:lnTo>
                  <a:lnTo>
                    <a:pt x="11358" y="662"/>
                  </a:lnTo>
                  <a:cubicBezTo>
                    <a:pt x="11276" y="688"/>
                    <a:pt x="11194" y="734"/>
                    <a:pt x="11114" y="801"/>
                  </a:cubicBezTo>
                  <a:cubicBezTo>
                    <a:pt x="11025" y="875"/>
                    <a:pt x="10940" y="974"/>
                    <a:pt x="10854" y="1078"/>
                  </a:cubicBezTo>
                  <a:cubicBezTo>
                    <a:pt x="10793" y="1152"/>
                    <a:pt x="10733" y="1229"/>
                    <a:pt x="10673" y="1308"/>
                  </a:cubicBezTo>
                  <a:lnTo>
                    <a:pt x="10425" y="1493"/>
                  </a:lnTo>
                  <a:lnTo>
                    <a:pt x="10155" y="1862"/>
                  </a:lnTo>
                  <a:lnTo>
                    <a:pt x="10008" y="2222"/>
                  </a:lnTo>
                  <a:lnTo>
                    <a:pt x="9961" y="3127"/>
                  </a:lnTo>
                  <a:lnTo>
                    <a:pt x="10085" y="4214"/>
                  </a:lnTo>
                  <a:lnTo>
                    <a:pt x="10116" y="5213"/>
                  </a:lnTo>
                  <a:lnTo>
                    <a:pt x="10116" y="6182"/>
                  </a:lnTo>
                  <a:lnTo>
                    <a:pt x="10205" y="6997"/>
                  </a:lnTo>
                  <a:lnTo>
                    <a:pt x="10085" y="7674"/>
                  </a:lnTo>
                  <a:lnTo>
                    <a:pt x="9946" y="7936"/>
                  </a:lnTo>
                  <a:lnTo>
                    <a:pt x="9613" y="8443"/>
                  </a:lnTo>
                  <a:lnTo>
                    <a:pt x="9130" y="9105"/>
                  </a:lnTo>
                  <a:lnTo>
                    <a:pt x="8571" y="9579"/>
                  </a:lnTo>
                  <a:lnTo>
                    <a:pt x="8187" y="9808"/>
                  </a:lnTo>
                  <a:lnTo>
                    <a:pt x="7766" y="9670"/>
                  </a:lnTo>
                  <a:lnTo>
                    <a:pt x="7647" y="9178"/>
                  </a:lnTo>
                  <a:lnTo>
                    <a:pt x="7408" y="9131"/>
                  </a:lnTo>
                  <a:lnTo>
                    <a:pt x="7077" y="9178"/>
                  </a:lnTo>
                  <a:lnTo>
                    <a:pt x="6891" y="8810"/>
                  </a:lnTo>
                  <a:lnTo>
                    <a:pt x="6772" y="8318"/>
                  </a:lnTo>
                  <a:lnTo>
                    <a:pt x="6678" y="7399"/>
                  </a:lnTo>
                  <a:lnTo>
                    <a:pt x="6585" y="6849"/>
                  </a:lnTo>
                  <a:lnTo>
                    <a:pt x="6481" y="6297"/>
                  </a:lnTo>
                  <a:lnTo>
                    <a:pt x="6068" y="6097"/>
                  </a:lnTo>
                  <a:lnTo>
                    <a:pt x="5871" y="5913"/>
                  </a:lnTo>
                  <a:lnTo>
                    <a:pt x="5670" y="5453"/>
                  </a:lnTo>
                  <a:lnTo>
                    <a:pt x="5505" y="5086"/>
                  </a:lnTo>
                  <a:lnTo>
                    <a:pt x="5241" y="5086"/>
                  </a:lnTo>
                  <a:lnTo>
                    <a:pt x="5070" y="4688"/>
                  </a:lnTo>
                  <a:lnTo>
                    <a:pt x="4867" y="4088"/>
                  </a:lnTo>
                  <a:lnTo>
                    <a:pt x="4780" y="3388"/>
                  </a:lnTo>
                  <a:lnTo>
                    <a:pt x="4778" y="2821"/>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4" name="Shape 4674"/>
            <p:cNvSpPr/>
            <p:nvPr/>
          </p:nvSpPr>
          <p:spPr>
            <a:xfrm>
              <a:off x="4802344" y="1491012"/>
              <a:ext cx="727592" cy="312441"/>
            </a:xfrm>
            <a:custGeom>
              <a:avLst/>
              <a:gdLst/>
              <a:ahLst/>
              <a:cxnLst>
                <a:cxn ang="0">
                  <a:pos x="wd2" y="hd2"/>
                </a:cxn>
                <a:cxn ang="5400000">
                  <a:pos x="wd2" y="hd2"/>
                </a:cxn>
                <a:cxn ang="10800000">
                  <a:pos x="wd2" y="hd2"/>
                </a:cxn>
                <a:cxn ang="16200000">
                  <a:pos x="wd2" y="hd2"/>
                </a:cxn>
              </a:cxnLst>
              <a:rect l="0" t="0" r="r" b="b"/>
              <a:pathLst>
                <a:path w="21600" h="21600" extrusionOk="0">
                  <a:moveTo>
                    <a:pt x="4070" y="2804"/>
                  </a:moveTo>
                  <a:lnTo>
                    <a:pt x="4179" y="3494"/>
                  </a:lnTo>
                  <a:lnTo>
                    <a:pt x="4128" y="3988"/>
                  </a:lnTo>
                  <a:lnTo>
                    <a:pt x="3865" y="3786"/>
                  </a:lnTo>
                  <a:cubicBezTo>
                    <a:pt x="3792" y="3668"/>
                    <a:pt x="3707" y="3597"/>
                    <a:pt x="3618" y="3580"/>
                  </a:cubicBezTo>
                  <a:cubicBezTo>
                    <a:pt x="3475" y="3551"/>
                    <a:pt x="3334" y="3664"/>
                    <a:pt x="3227" y="3889"/>
                  </a:cubicBezTo>
                  <a:cubicBezTo>
                    <a:pt x="3152" y="3905"/>
                    <a:pt x="3076" y="3916"/>
                    <a:pt x="3000" y="3923"/>
                  </a:cubicBezTo>
                  <a:cubicBezTo>
                    <a:pt x="2879" y="3934"/>
                    <a:pt x="2758" y="3934"/>
                    <a:pt x="2637" y="3923"/>
                  </a:cubicBezTo>
                  <a:lnTo>
                    <a:pt x="2313" y="4319"/>
                  </a:lnTo>
                  <a:lnTo>
                    <a:pt x="1922" y="4783"/>
                  </a:lnTo>
                  <a:lnTo>
                    <a:pt x="1856" y="5535"/>
                  </a:lnTo>
                  <a:lnTo>
                    <a:pt x="1747" y="6101"/>
                  </a:lnTo>
                  <a:lnTo>
                    <a:pt x="1504" y="5746"/>
                  </a:lnTo>
                  <a:lnTo>
                    <a:pt x="1329" y="6397"/>
                  </a:lnTo>
                  <a:lnTo>
                    <a:pt x="876" y="5933"/>
                  </a:lnTo>
                  <a:lnTo>
                    <a:pt x="560" y="5830"/>
                  </a:lnTo>
                  <a:lnTo>
                    <a:pt x="151" y="5830"/>
                  </a:lnTo>
                  <a:lnTo>
                    <a:pt x="0" y="6550"/>
                  </a:lnTo>
                  <a:lnTo>
                    <a:pt x="463" y="6995"/>
                  </a:lnTo>
                  <a:lnTo>
                    <a:pt x="905" y="6995"/>
                  </a:lnTo>
                  <a:lnTo>
                    <a:pt x="1597" y="6885"/>
                  </a:lnTo>
                  <a:lnTo>
                    <a:pt x="2134" y="6421"/>
                  </a:lnTo>
                  <a:lnTo>
                    <a:pt x="2311" y="6782"/>
                  </a:lnTo>
                  <a:lnTo>
                    <a:pt x="2054" y="7173"/>
                  </a:lnTo>
                  <a:lnTo>
                    <a:pt x="1386" y="7466"/>
                  </a:lnTo>
                  <a:lnTo>
                    <a:pt x="1578" y="8031"/>
                  </a:lnTo>
                  <a:lnTo>
                    <a:pt x="1689" y="8899"/>
                  </a:lnTo>
                  <a:lnTo>
                    <a:pt x="2057" y="8744"/>
                  </a:lnTo>
                  <a:lnTo>
                    <a:pt x="2351" y="8744"/>
                  </a:lnTo>
                  <a:lnTo>
                    <a:pt x="2918" y="8949"/>
                  </a:lnTo>
                  <a:lnTo>
                    <a:pt x="2860" y="9458"/>
                  </a:lnTo>
                  <a:lnTo>
                    <a:pt x="2419" y="9306"/>
                  </a:lnTo>
                  <a:lnTo>
                    <a:pt x="2124" y="9355"/>
                  </a:lnTo>
                  <a:lnTo>
                    <a:pt x="1844" y="9475"/>
                  </a:lnTo>
                  <a:lnTo>
                    <a:pt x="1712" y="10043"/>
                  </a:lnTo>
                  <a:lnTo>
                    <a:pt x="1866" y="10849"/>
                  </a:lnTo>
                  <a:lnTo>
                    <a:pt x="2322" y="10933"/>
                  </a:lnTo>
                  <a:lnTo>
                    <a:pt x="2409" y="12351"/>
                  </a:lnTo>
                  <a:lnTo>
                    <a:pt x="2637" y="12691"/>
                  </a:lnTo>
                  <a:lnTo>
                    <a:pt x="2827" y="13069"/>
                  </a:lnTo>
                  <a:lnTo>
                    <a:pt x="3313" y="13018"/>
                  </a:lnTo>
                  <a:cubicBezTo>
                    <a:pt x="3529" y="13189"/>
                    <a:pt x="3736" y="13419"/>
                    <a:pt x="3930" y="13703"/>
                  </a:cubicBezTo>
                  <a:cubicBezTo>
                    <a:pt x="4045" y="13873"/>
                    <a:pt x="4155" y="14061"/>
                    <a:pt x="4259" y="14266"/>
                  </a:cubicBezTo>
                  <a:lnTo>
                    <a:pt x="4606" y="13905"/>
                  </a:lnTo>
                  <a:lnTo>
                    <a:pt x="4847" y="13649"/>
                  </a:lnTo>
                  <a:lnTo>
                    <a:pt x="5147" y="12811"/>
                  </a:lnTo>
                  <a:lnTo>
                    <a:pt x="5758" y="12863"/>
                  </a:lnTo>
                  <a:lnTo>
                    <a:pt x="6133" y="13271"/>
                  </a:lnTo>
                  <a:lnTo>
                    <a:pt x="5757" y="14017"/>
                  </a:lnTo>
                  <a:lnTo>
                    <a:pt x="5737" y="14692"/>
                  </a:lnTo>
                  <a:lnTo>
                    <a:pt x="5825" y="15414"/>
                  </a:lnTo>
                  <a:lnTo>
                    <a:pt x="5722" y="15999"/>
                  </a:lnTo>
                  <a:lnTo>
                    <a:pt x="5509" y="16893"/>
                  </a:lnTo>
                  <a:lnTo>
                    <a:pt x="5273" y="17920"/>
                  </a:lnTo>
                  <a:lnTo>
                    <a:pt x="5664" y="17815"/>
                  </a:lnTo>
                  <a:lnTo>
                    <a:pt x="6339" y="17153"/>
                  </a:lnTo>
                  <a:lnTo>
                    <a:pt x="7136" y="16590"/>
                  </a:lnTo>
                  <a:lnTo>
                    <a:pt x="7771" y="16487"/>
                  </a:lnTo>
                  <a:lnTo>
                    <a:pt x="8478" y="15958"/>
                  </a:lnTo>
                  <a:lnTo>
                    <a:pt x="8759" y="16012"/>
                  </a:lnTo>
                  <a:lnTo>
                    <a:pt x="8949" y="16865"/>
                  </a:lnTo>
                  <a:lnTo>
                    <a:pt x="9340" y="16095"/>
                  </a:lnTo>
                  <a:lnTo>
                    <a:pt x="10062" y="16850"/>
                  </a:lnTo>
                  <a:lnTo>
                    <a:pt x="10842" y="17703"/>
                  </a:lnTo>
                  <a:lnTo>
                    <a:pt x="11187" y="17549"/>
                  </a:lnTo>
                  <a:lnTo>
                    <a:pt x="11495" y="17950"/>
                  </a:lnTo>
                  <a:lnTo>
                    <a:pt x="12398" y="18073"/>
                  </a:lnTo>
                  <a:lnTo>
                    <a:pt x="12141" y="18859"/>
                  </a:lnTo>
                  <a:lnTo>
                    <a:pt x="12830" y="19395"/>
                  </a:lnTo>
                  <a:lnTo>
                    <a:pt x="13191" y="20456"/>
                  </a:lnTo>
                  <a:lnTo>
                    <a:pt x="13337" y="20931"/>
                  </a:lnTo>
                  <a:lnTo>
                    <a:pt x="14067" y="20931"/>
                  </a:lnTo>
                  <a:lnTo>
                    <a:pt x="14783" y="21235"/>
                  </a:lnTo>
                  <a:lnTo>
                    <a:pt x="15200" y="20723"/>
                  </a:lnTo>
                  <a:lnTo>
                    <a:pt x="15804" y="20689"/>
                  </a:lnTo>
                  <a:lnTo>
                    <a:pt x="16134" y="20282"/>
                  </a:lnTo>
                  <a:lnTo>
                    <a:pt x="16653" y="21086"/>
                  </a:lnTo>
                  <a:lnTo>
                    <a:pt x="17147" y="21086"/>
                  </a:lnTo>
                  <a:lnTo>
                    <a:pt x="17626" y="21600"/>
                  </a:lnTo>
                  <a:lnTo>
                    <a:pt x="18382" y="21348"/>
                  </a:lnTo>
                  <a:lnTo>
                    <a:pt x="18060" y="20888"/>
                  </a:lnTo>
                  <a:lnTo>
                    <a:pt x="18038" y="20323"/>
                  </a:lnTo>
                  <a:lnTo>
                    <a:pt x="18198" y="19689"/>
                  </a:lnTo>
                  <a:lnTo>
                    <a:pt x="18375" y="19278"/>
                  </a:lnTo>
                  <a:lnTo>
                    <a:pt x="18690" y="19278"/>
                  </a:lnTo>
                  <a:lnTo>
                    <a:pt x="18647" y="18629"/>
                  </a:lnTo>
                  <a:lnTo>
                    <a:pt x="18986" y="18116"/>
                  </a:lnTo>
                  <a:lnTo>
                    <a:pt x="19653" y="18096"/>
                  </a:lnTo>
                  <a:lnTo>
                    <a:pt x="20181" y="17686"/>
                  </a:lnTo>
                  <a:lnTo>
                    <a:pt x="19880" y="17224"/>
                  </a:lnTo>
                  <a:lnTo>
                    <a:pt x="19680" y="17275"/>
                  </a:lnTo>
                  <a:lnTo>
                    <a:pt x="19429" y="17187"/>
                  </a:lnTo>
                  <a:lnTo>
                    <a:pt x="19231" y="16162"/>
                  </a:lnTo>
                  <a:lnTo>
                    <a:pt x="19018" y="16061"/>
                  </a:lnTo>
                  <a:lnTo>
                    <a:pt x="19041" y="15395"/>
                  </a:lnTo>
                  <a:lnTo>
                    <a:pt x="18649" y="14586"/>
                  </a:lnTo>
                  <a:lnTo>
                    <a:pt x="18649" y="13613"/>
                  </a:lnTo>
                  <a:lnTo>
                    <a:pt x="18848" y="13191"/>
                  </a:lnTo>
                  <a:lnTo>
                    <a:pt x="19023" y="12628"/>
                  </a:lnTo>
                  <a:lnTo>
                    <a:pt x="18890" y="11459"/>
                  </a:lnTo>
                  <a:lnTo>
                    <a:pt x="18300" y="8725"/>
                  </a:lnTo>
                  <a:lnTo>
                    <a:pt x="18491" y="8265"/>
                  </a:lnTo>
                  <a:lnTo>
                    <a:pt x="19125" y="7388"/>
                  </a:lnTo>
                  <a:lnTo>
                    <a:pt x="19456" y="7027"/>
                  </a:lnTo>
                  <a:lnTo>
                    <a:pt x="19780" y="6307"/>
                  </a:lnTo>
                  <a:lnTo>
                    <a:pt x="19957" y="5433"/>
                  </a:lnTo>
                  <a:lnTo>
                    <a:pt x="20112" y="4712"/>
                  </a:lnTo>
                  <a:lnTo>
                    <a:pt x="20415" y="4454"/>
                  </a:lnTo>
                  <a:lnTo>
                    <a:pt x="20555" y="3990"/>
                  </a:lnTo>
                  <a:lnTo>
                    <a:pt x="20813" y="3681"/>
                  </a:lnTo>
                  <a:lnTo>
                    <a:pt x="21079" y="3681"/>
                  </a:lnTo>
                  <a:lnTo>
                    <a:pt x="21328" y="3629"/>
                  </a:lnTo>
                  <a:lnTo>
                    <a:pt x="21534" y="3305"/>
                  </a:lnTo>
                  <a:lnTo>
                    <a:pt x="21600" y="2688"/>
                  </a:lnTo>
                  <a:lnTo>
                    <a:pt x="21320" y="2018"/>
                  </a:lnTo>
                  <a:lnTo>
                    <a:pt x="21026" y="1828"/>
                  </a:lnTo>
                  <a:lnTo>
                    <a:pt x="20659" y="2302"/>
                  </a:lnTo>
                  <a:lnTo>
                    <a:pt x="19958" y="2558"/>
                  </a:lnTo>
                  <a:lnTo>
                    <a:pt x="18424" y="2302"/>
                  </a:lnTo>
                  <a:lnTo>
                    <a:pt x="17037" y="2302"/>
                  </a:lnTo>
                  <a:lnTo>
                    <a:pt x="16396" y="2403"/>
                  </a:lnTo>
                  <a:lnTo>
                    <a:pt x="15669" y="1782"/>
                  </a:lnTo>
                  <a:lnTo>
                    <a:pt x="15124" y="1112"/>
                  </a:lnTo>
                  <a:lnTo>
                    <a:pt x="14644" y="990"/>
                  </a:lnTo>
                  <a:lnTo>
                    <a:pt x="14387" y="1387"/>
                  </a:lnTo>
                  <a:lnTo>
                    <a:pt x="13908" y="975"/>
                  </a:lnTo>
                  <a:lnTo>
                    <a:pt x="13532" y="715"/>
                  </a:lnTo>
                  <a:lnTo>
                    <a:pt x="12839" y="372"/>
                  </a:lnTo>
                  <a:lnTo>
                    <a:pt x="12390" y="372"/>
                  </a:lnTo>
                  <a:lnTo>
                    <a:pt x="12133" y="321"/>
                  </a:lnTo>
                  <a:lnTo>
                    <a:pt x="11912" y="659"/>
                  </a:lnTo>
                  <a:lnTo>
                    <a:pt x="11604" y="711"/>
                  </a:lnTo>
                  <a:lnTo>
                    <a:pt x="11267" y="212"/>
                  </a:lnTo>
                  <a:lnTo>
                    <a:pt x="10980" y="0"/>
                  </a:lnTo>
                  <a:lnTo>
                    <a:pt x="10958" y="636"/>
                  </a:lnTo>
                  <a:lnTo>
                    <a:pt x="10752" y="1009"/>
                  </a:lnTo>
                  <a:lnTo>
                    <a:pt x="10494" y="562"/>
                  </a:lnTo>
                  <a:lnTo>
                    <a:pt x="10273" y="306"/>
                  </a:lnTo>
                  <a:lnTo>
                    <a:pt x="10120" y="783"/>
                  </a:lnTo>
                  <a:lnTo>
                    <a:pt x="10348" y="1364"/>
                  </a:lnTo>
                  <a:lnTo>
                    <a:pt x="10018" y="1564"/>
                  </a:lnTo>
                  <a:lnTo>
                    <a:pt x="9649" y="1822"/>
                  </a:lnTo>
                  <a:lnTo>
                    <a:pt x="9296" y="1414"/>
                  </a:lnTo>
                  <a:lnTo>
                    <a:pt x="8840" y="1411"/>
                  </a:lnTo>
                  <a:lnTo>
                    <a:pt x="8715" y="2009"/>
                  </a:lnTo>
                  <a:lnTo>
                    <a:pt x="8148" y="1751"/>
                  </a:lnTo>
                  <a:lnTo>
                    <a:pt x="7728" y="1751"/>
                  </a:lnTo>
                  <a:lnTo>
                    <a:pt x="7449" y="1134"/>
                  </a:lnTo>
                  <a:cubicBezTo>
                    <a:pt x="7355" y="1025"/>
                    <a:pt x="7242" y="1059"/>
                    <a:pt x="7163" y="1220"/>
                  </a:cubicBezTo>
                  <a:cubicBezTo>
                    <a:pt x="7025" y="1499"/>
                    <a:pt x="7036" y="2004"/>
                    <a:pt x="7185" y="2250"/>
                  </a:cubicBezTo>
                  <a:lnTo>
                    <a:pt x="6728" y="2196"/>
                  </a:lnTo>
                  <a:lnTo>
                    <a:pt x="6419" y="2144"/>
                  </a:lnTo>
                  <a:lnTo>
                    <a:pt x="6006" y="2144"/>
                  </a:lnTo>
                  <a:lnTo>
                    <a:pt x="5567" y="2043"/>
                  </a:lnTo>
                  <a:lnTo>
                    <a:pt x="5191" y="2043"/>
                  </a:lnTo>
                  <a:lnTo>
                    <a:pt x="5022" y="2813"/>
                  </a:lnTo>
                  <a:lnTo>
                    <a:pt x="4809" y="2559"/>
                  </a:lnTo>
                  <a:lnTo>
                    <a:pt x="4655" y="3333"/>
                  </a:lnTo>
                  <a:lnTo>
                    <a:pt x="4070" y="2804"/>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5" name="Shape 4675"/>
            <p:cNvSpPr/>
            <p:nvPr/>
          </p:nvSpPr>
          <p:spPr>
            <a:xfrm>
              <a:off x="0" y="2102540"/>
              <a:ext cx="643223" cy="563450"/>
            </a:xfrm>
            <a:custGeom>
              <a:avLst/>
              <a:gdLst/>
              <a:ahLst/>
              <a:cxnLst>
                <a:cxn ang="0">
                  <a:pos x="wd2" y="hd2"/>
                </a:cxn>
                <a:cxn ang="5400000">
                  <a:pos x="wd2" y="hd2"/>
                </a:cxn>
                <a:cxn ang="10800000">
                  <a:pos x="wd2" y="hd2"/>
                </a:cxn>
                <a:cxn ang="16200000">
                  <a:pos x="wd2" y="hd2"/>
                </a:cxn>
              </a:cxnLst>
              <a:rect l="0" t="0" r="r" b="b"/>
              <a:pathLst>
                <a:path w="21571" h="21600" extrusionOk="0">
                  <a:moveTo>
                    <a:pt x="17136" y="852"/>
                  </a:moveTo>
                  <a:lnTo>
                    <a:pt x="16454" y="408"/>
                  </a:lnTo>
                  <a:lnTo>
                    <a:pt x="15958" y="283"/>
                  </a:lnTo>
                  <a:lnTo>
                    <a:pt x="15520" y="77"/>
                  </a:lnTo>
                  <a:lnTo>
                    <a:pt x="15048" y="0"/>
                  </a:lnTo>
                  <a:lnTo>
                    <a:pt x="15285" y="439"/>
                  </a:lnTo>
                  <a:lnTo>
                    <a:pt x="14827" y="559"/>
                  </a:lnTo>
                  <a:lnTo>
                    <a:pt x="14554" y="559"/>
                  </a:lnTo>
                  <a:lnTo>
                    <a:pt x="14400" y="901"/>
                  </a:lnTo>
                  <a:lnTo>
                    <a:pt x="14568" y="1233"/>
                  </a:lnTo>
                  <a:lnTo>
                    <a:pt x="14614" y="1776"/>
                  </a:lnTo>
                  <a:lnTo>
                    <a:pt x="14292" y="2022"/>
                  </a:lnTo>
                  <a:lnTo>
                    <a:pt x="13978" y="2052"/>
                  </a:lnTo>
                  <a:lnTo>
                    <a:pt x="13969" y="1775"/>
                  </a:lnTo>
                  <a:lnTo>
                    <a:pt x="14172" y="1540"/>
                  </a:lnTo>
                  <a:lnTo>
                    <a:pt x="14227" y="1290"/>
                  </a:lnTo>
                  <a:lnTo>
                    <a:pt x="14052" y="1126"/>
                  </a:lnTo>
                  <a:lnTo>
                    <a:pt x="13814" y="611"/>
                  </a:lnTo>
                  <a:lnTo>
                    <a:pt x="13495" y="740"/>
                  </a:lnTo>
                  <a:lnTo>
                    <a:pt x="13367" y="945"/>
                  </a:lnTo>
                  <a:lnTo>
                    <a:pt x="12801" y="987"/>
                  </a:lnTo>
                  <a:lnTo>
                    <a:pt x="12593" y="1152"/>
                  </a:lnTo>
                  <a:lnTo>
                    <a:pt x="12377" y="851"/>
                  </a:lnTo>
                  <a:lnTo>
                    <a:pt x="11765" y="1151"/>
                  </a:lnTo>
                  <a:lnTo>
                    <a:pt x="11534" y="1300"/>
                  </a:lnTo>
                  <a:lnTo>
                    <a:pt x="10617" y="1300"/>
                  </a:lnTo>
                  <a:lnTo>
                    <a:pt x="10385" y="1529"/>
                  </a:lnTo>
                  <a:lnTo>
                    <a:pt x="10304" y="1893"/>
                  </a:lnTo>
                  <a:cubicBezTo>
                    <a:pt x="10186" y="1844"/>
                    <a:pt x="10054" y="1859"/>
                    <a:pt x="9948" y="1936"/>
                  </a:cubicBezTo>
                  <a:cubicBezTo>
                    <a:pt x="9790" y="2049"/>
                    <a:pt x="9715" y="2266"/>
                    <a:pt x="9763" y="2472"/>
                  </a:cubicBezTo>
                  <a:lnTo>
                    <a:pt x="10185" y="2779"/>
                  </a:lnTo>
                  <a:lnTo>
                    <a:pt x="10572" y="2943"/>
                  </a:lnTo>
                  <a:lnTo>
                    <a:pt x="9828" y="2978"/>
                  </a:lnTo>
                  <a:lnTo>
                    <a:pt x="9503" y="2956"/>
                  </a:lnTo>
                  <a:lnTo>
                    <a:pt x="9280" y="3192"/>
                  </a:lnTo>
                  <a:lnTo>
                    <a:pt x="8653" y="3447"/>
                  </a:lnTo>
                  <a:lnTo>
                    <a:pt x="8367" y="3662"/>
                  </a:lnTo>
                  <a:lnTo>
                    <a:pt x="8414" y="4010"/>
                  </a:lnTo>
                  <a:lnTo>
                    <a:pt x="8986" y="4073"/>
                  </a:lnTo>
                  <a:lnTo>
                    <a:pt x="9185" y="4073"/>
                  </a:lnTo>
                  <a:cubicBezTo>
                    <a:pt x="9332" y="4151"/>
                    <a:pt x="9491" y="4194"/>
                    <a:pt x="9653" y="4202"/>
                  </a:cubicBezTo>
                  <a:cubicBezTo>
                    <a:pt x="9815" y="4209"/>
                    <a:pt x="9977" y="4180"/>
                    <a:pt x="10129" y="4116"/>
                  </a:cubicBezTo>
                  <a:cubicBezTo>
                    <a:pt x="10215" y="4104"/>
                    <a:pt x="10300" y="4089"/>
                    <a:pt x="10385" y="4073"/>
                  </a:cubicBezTo>
                  <a:cubicBezTo>
                    <a:pt x="10484" y="4054"/>
                    <a:pt x="10582" y="4033"/>
                    <a:pt x="10679" y="4009"/>
                  </a:cubicBezTo>
                  <a:lnTo>
                    <a:pt x="11105" y="4202"/>
                  </a:lnTo>
                  <a:lnTo>
                    <a:pt x="11270" y="4474"/>
                  </a:lnTo>
                  <a:cubicBezTo>
                    <a:pt x="11203" y="4497"/>
                    <a:pt x="11140" y="4533"/>
                    <a:pt x="11084" y="4582"/>
                  </a:cubicBezTo>
                  <a:cubicBezTo>
                    <a:pt x="10983" y="4669"/>
                    <a:pt x="10911" y="4792"/>
                    <a:pt x="10877" y="4931"/>
                  </a:cubicBezTo>
                  <a:lnTo>
                    <a:pt x="10221" y="4910"/>
                  </a:lnTo>
                  <a:lnTo>
                    <a:pt x="9778" y="5060"/>
                  </a:lnTo>
                  <a:lnTo>
                    <a:pt x="9316" y="5224"/>
                  </a:lnTo>
                  <a:lnTo>
                    <a:pt x="9191" y="5373"/>
                  </a:lnTo>
                  <a:lnTo>
                    <a:pt x="8817" y="5624"/>
                  </a:lnTo>
                  <a:lnTo>
                    <a:pt x="9249" y="5880"/>
                  </a:lnTo>
                  <a:lnTo>
                    <a:pt x="9305" y="6181"/>
                  </a:lnTo>
                  <a:lnTo>
                    <a:pt x="8956" y="6202"/>
                  </a:lnTo>
                  <a:cubicBezTo>
                    <a:pt x="8724" y="6103"/>
                    <a:pt x="8474" y="6074"/>
                    <a:pt x="8230" y="6116"/>
                  </a:cubicBezTo>
                  <a:cubicBezTo>
                    <a:pt x="8115" y="6136"/>
                    <a:pt x="8002" y="6172"/>
                    <a:pt x="7895" y="6224"/>
                  </a:cubicBezTo>
                  <a:lnTo>
                    <a:pt x="7569" y="5959"/>
                  </a:lnTo>
                  <a:lnTo>
                    <a:pt x="6866" y="6002"/>
                  </a:lnTo>
                  <a:lnTo>
                    <a:pt x="6681" y="6623"/>
                  </a:lnTo>
                  <a:lnTo>
                    <a:pt x="6442" y="6473"/>
                  </a:lnTo>
                  <a:lnTo>
                    <a:pt x="6098" y="6176"/>
                  </a:lnTo>
                  <a:cubicBezTo>
                    <a:pt x="6105" y="6069"/>
                    <a:pt x="6079" y="5963"/>
                    <a:pt x="6025" y="5876"/>
                  </a:cubicBezTo>
                  <a:cubicBezTo>
                    <a:pt x="5866" y="5620"/>
                    <a:pt x="5546" y="5587"/>
                    <a:pt x="5349" y="5804"/>
                  </a:cubicBezTo>
                  <a:lnTo>
                    <a:pt x="4603" y="5804"/>
                  </a:lnTo>
                  <a:lnTo>
                    <a:pt x="4159" y="5676"/>
                  </a:lnTo>
                  <a:lnTo>
                    <a:pt x="3714" y="5740"/>
                  </a:lnTo>
                  <a:lnTo>
                    <a:pt x="3174" y="5740"/>
                  </a:lnTo>
                  <a:lnTo>
                    <a:pt x="3002" y="6071"/>
                  </a:lnTo>
                  <a:lnTo>
                    <a:pt x="2775" y="5922"/>
                  </a:lnTo>
                  <a:lnTo>
                    <a:pt x="2361" y="5964"/>
                  </a:lnTo>
                  <a:cubicBezTo>
                    <a:pt x="2262" y="5989"/>
                    <a:pt x="2170" y="6046"/>
                    <a:pt x="2098" y="6129"/>
                  </a:cubicBezTo>
                  <a:cubicBezTo>
                    <a:pt x="2001" y="6241"/>
                    <a:pt x="1945" y="6392"/>
                    <a:pt x="1943" y="6550"/>
                  </a:cubicBezTo>
                  <a:lnTo>
                    <a:pt x="1952" y="6821"/>
                  </a:lnTo>
                  <a:lnTo>
                    <a:pt x="2364" y="6685"/>
                  </a:lnTo>
                  <a:lnTo>
                    <a:pt x="2551" y="6507"/>
                  </a:lnTo>
                  <a:lnTo>
                    <a:pt x="2664" y="7000"/>
                  </a:lnTo>
                  <a:lnTo>
                    <a:pt x="2614" y="7220"/>
                  </a:lnTo>
                  <a:lnTo>
                    <a:pt x="2882" y="7392"/>
                  </a:lnTo>
                  <a:cubicBezTo>
                    <a:pt x="2952" y="7444"/>
                    <a:pt x="2967" y="7555"/>
                    <a:pt x="2913" y="7628"/>
                  </a:cubicBezTo>
                  <a:cubicBezTo>
                    <a:pt x="2831" y="7741"/>
                    <a:pt x="2671" y="7694"/>
                    <a:pt x="2645" y="7550"/>
                  </a:cubicBezTo>
                  <a:lnTo>
                    <a:pt x="2365" y="7507"/>
                  </a:lnTo>
                  <a:cubicBezTo>
                    <a:pt x="2194" y="7497"/>
                    <a:pt x="2022" y="7504"/>
                    <a:pt x="1852" y="7529"/>
                  </a:cubicBezTo>
                  <a:cubicBezTo>
                    <a:pt x="1709" y="7550"/>
                    <a:pt x="1568" y="7583"/>
                    <a:pt x="1430" y="7629"/>
                  </a:cubicBezTo>
                  <a:lnTo>
                    <a:pt x="1659" y="7836"/>
                  </a:lnTo>
                  <a:lnTo>
                    <a:pt x="2160" y="7922"/>
                  </a:lnTo>
                  <a:lnTo>
                    <a:pt x="2401" y="8236"/>
                  </a:lnTo>
                  <a:cubicBezTo>
                    <a:pt x="2525" y="8284"/>
                    <a:pt x="2653" y="8318"/>
                    <a:pt x="2782" y="8336"/>
                  </a:cubicBezTo>
                  <a:cubicBezTo>
                    <a:pt x="2873" y="8348"/>
                    <a:pt x="2965" y="8353"/>
                    <a:pt x="3057" y="8350"/>
                  </a:cubicBezTo>
                  <a:cubicBezTo>
                    <a:pt x="3183" y="8281"/>
                    <a:pt x="3315" y="8224"/>
                    <a:pt x="3450" y="8179"/>
                  </a:cubicBezTo>
                  <a:cubicBezTo>
                    <a:pt x="3643" y="8116"/>
                    <a:pt x="3843" y="8080"/>
                    <a:pt x="4044" y="8072"/>
                  </a:cubicBezTo>
                  <a:lnTo>
                    <a:pt x="4437" y="8244"/>
                  </a:lnTo>
                  <a:lnTo>
                    <a:pt x="4606" y="8566"/>
                  </a:lnTo>
                  <a:cubicBezTo>
                    <a:pt x="4532" y="8694"/>
                    <a:pt x="4414" y="8782"/>
                    <a:pt x="4281" y="8808"/>
                  </a:cubicBezTo>
                  <a:cubicBezTo>
                    <a:pt x="4101" y="8842"/>
                    <a:pt x="3926" y="8759"/>
                    <a:pt x="3750" y="8708"/>
                  </a:cubicBezTo>
                  <a:cubicBezTo>
                    <a:pt x="3487" y="8631"/>
                    <a:pt x="3213" y="8626"/>
                    <a:pt x="2949" y="8693"/>
                  </a:cubicBezTo>
                  <a:cubicBezTo>
                    <a:pt x="2902" y="8797"/>
                    <a:pt x="2882" y="8913"/>
                    <a:pt x="2893" y="9029"/>
                  </a:cubicBezTo>
                  <a:cubicBezTo>
                    <a:pt x="2903" y="9143"/>
                    <a:pt x="2941" y="9252"/>
                    <a:pt x="3004" y="9342"/>
                  </a:cubicBezTo>
                  <a:lnTo>
                    <a:pt x="2936" y="9650"/>
                  </a:lnTo>
                  <a:lnTo>
                    <a:pt x="2687" y="9606"/>
                  </a:lnTo>
                  <a:lnTo>
                    <a:pt x="2162" y="9606"/>
                  </a:lnTo>
                  <a:lnTo>
                    <a:pt x="1870" y="9820"/>
                  </a:lnTo>
                  <a:lnTo>
                    <a:pt x="1759" y="9627"/>
                  </a:lnTo>
                  <a:lnTo>
                    <a:pt x="1290" y="9500"/>
                  </a:lnTo>
                  <a:lnTo>
                    <a:pt x="1099" y="9831"/>
                  </a:lnTo>
                  <a:lnTo>
                    <a:pt x="1611" y="9867"/>
                  </a:lnTo>
                  <a:lnTo>
                    <a:pt x="1683" y="10123"/>
                  </a:lnTo>
                  <a:lnTo>
                    <a:pt x="1478" y="10252"/>
                  </a:lnTo>
                  <a:lnTo>
                    <a:pt x="2028" y="10358"/>
                  </a:lnTo>
                  <a:lnTo>
                    <a:pt x="1940" y="10706"/>
                  </a:lnTo>
                  <a:lnTo>
                    <a:pt x="2253" y="10879"/>
                  </a:lnTo>
                  <a:lnTo>
                    <a:pt x="2722" y="10943"/>
                  </a:lnTo>
                  <a:lnTo>
                    <a:pt x="3166" y="10707"/>
                  </a:lnTo>
                  <a:lnTo>
                    <a:pt x="3678" y="10800"/>
                  </a:lnTo>
                  <a:cubicBezTo>
                    <a:pt x="3411" y="10747"/>
                    <a:pt x="3196" y="11049"/>
                    <a:pt x="3297" y="11337"/>
                  </a:cubicBezTo>
                  <a:cubicBezTo>
                    <a:pt x="3407" y="11653"/>
                    <a:pt x="3788" y="11683"/>
                    <a:pt x="3935" y="11387"/>
                  </a:cubicBezTo>
                  <a:lnTo>
                    <a:pt x="4265" y="11685"/>
                  </a:lnTo>
                  <a:cubicBezTo>
                    <a:pt x="4354" y="11739"/>
                    <a:pt x="4448" y="11782"/>
                    <a:pt x="4545" y="11813"/>
                  </a:cubicBezTo>
                  <a:cubicBezTo>
                    <a:pt x="4883" y="11922"/>
                    <a:pt x="5244" y="11892"/>
                    <a:pt x="5564" y="11727"/>
                  </a:cubicBezTo>
                  <a:lnTo>
                    <a:pt x="6559" y="11684"/>
                  </a:lnTo>
                  <a:lnTo>
                    <a:pt x="7196" y="11663"/>
                  </a:lnTo>
                  <a:lnTo>
                    <a:pt x="7196" y="11982"/>
                  </a:lnTo>
                  <a:lnTo>
                    <a:pt x="6266" y="12181"/>
                  </a:lnTo>
                  <a:lnTo>
                    <a:pt x="5711" y="12673"/>
                  </a:lnTo>
                  <a:cubicBezTo>
                    <a:pt x="5569" y="12813"/>
                    <a:pt x="5419" y="12942"/>
                    <a:pt x="5261" y="13059"/>
                  </a:cubicBezTo>
                  <a:cubicBezTo>
                    <a:pt x="5146" y="13144"/>
                    <a:pt x="5027" y="13223"/>
                    <a:pt x="4905" y="13294"/>
                  </a:cubicBezTo>
                  <a:lnTo>
                    <a:pt x="5241" y="13493"/>
                  </a:lnTo>
                  <a:lnTo>
                    <a:pt x="5241" y="13761"/>
                  </a:lnTo>
                  <a:lnTo>
                    <a:pt x="5148" y="14018"/>
                  </a:lnTo>
                  <a:cubicBezTo>
                    <a:pt x="5089" y="14066"/>
                    <a:pt x="5034" y="14121"/>
                    <a:pt x="4986" y="14183"/>
                  </a:cubicBezTo>
                  <a:cubicBezTo>
                    <a:pt x="4920" y="14266"/>
                    <a:pt x="4865" y="14360"/>
                    <a:pt x="4824" y="14462"/>
                  </a:cubicBezTo>
                  <a:cubicBezTo>
                    <a:pt x="4682" y="14399"/>
                    <a:pt x="4523" y="14415"/>
                    <a:pt x="4393" y="14505"/>
                  </a:cubicBezTo>
                  <a:cubicBezTo>
                    <a:pt x="4272" y="14588"/>
                    <a:pt x="4191" y="14727"/>
                    <a:pt x="4080" y="14825"/>
                  </a:cubicBezTo>
                  <a:cubicBezTo>
                    <a:pt x="3935" y="14954"/>
                    <a:pt x="3752" y="15005"/>
                    <a:pt x="3576" y="15061"/>
                  </a:cubicBezTo>
                  <a:cubicBezTo>
                    <a:pt x="3384" y="15121"/>
                    <a:pt x="3194" y="15190"/>
                    <a:pt x="3007" y="15268"/>
                  </a:cubicBezTo>
                  <a:lnTo>
                    <a:pt x="2858" y="15582"/>
                  </a:lnTo>
                  <a:lnTo>
                    <a:pt x="3550" y="15539"/>
                  </a:lnTo>
                  <a:cubicBezTo>
                    <a:pt x="3704" y="15486"/>
                    <a:pt x="3858" y="15431"/>
                    <a:pt x="4012" y="15375"/>
                  </a:cubicBezTo>
                  <a:cubicBezTo>
                    <a:pt x="4230" y="15295"/>
                    <a:pt x="4447" y="15212"/>
                    <a:pt x="4663" y="15125"/>
                  </a:cubicBezTo>
                  <a:lnTo>
                    <a:pt x="5156" y="15061"/>
                  </a:lnTo>
                  <a:lnTo>
                    <a:pt x="5731" y="15168"/>
                  </a:lnTo>
                  <a:lnTo>
                    <a:pt x="4995" y="15400"/>
                  </a:lnTo>
                  <a:lnTo>
                    <a:pt x="4408" y="15486"/>
                  </a:lnTo>
                  <a:lnTo>
                    <a:pt x="4089" y="15657"/>
                  </a:lnTo>
                  <a:cubicBezTo>
                    <a:pt x="4043" y="15775"/>
                    <a:pt x="3973" y="15880"/>
                    <a:pt x="3885" y="15963"/>
                  </a:cubicBezTo>
                  <a:cubicBezTo>
                    <a:pt x="3723" y="16116"/>
                    <a:pt x="3513" y="16185"/>
                    <a:pt x="3305" y="16155"/>
                  </a:cubicBezTo>
                  <a:lnTo>
                    <a:pt x="3030" y="16298"/>
                  </a:lnTo>
                  <a:lnTo>
                    <a:pt x="3336" y="16781"/>
                  </a:lnTo>
                  <a:lnTo>
                    <a:pt x="3188" y="17029"/>
                  </a:lnTo>
                  <a:cubicBezTo>
                    <a:pt x="3152" y="17100"/>
                    <a:pt x="3100" y="17159"/>
                    <a:pt x="3038" y="17201"/>
                  </a:cubicBezTo>
                  <a:cubicBezTo>
                    <a:pt x="2918" y="17281"/>
                    <a:pt x="2771" y="17289"/>
                    <a:pt x="2644" y="17222"/>
                  </a:cubicBezTo>
                  <a:lnTo>
                    <a:pt x="2458" y="16795"/>
                  </a:lnTo>
                  <a:lnTo>
                    <a:pt x="2290" y="16902"/>
                  </a:lnTo>
                  <a:cubicBezTo>
                    <a:pt x="2297" y="16992"/>
                    <a:pt x="2261" y="17079"/>
                    <a:pt x="2197" y="17131"/>
                  </a:cubicBezTo>
                  <a:cubicBezTo>
                    <a:pt x="2112" y="17200"/>
                    <a:pt x="1996" y="17194"/>
                    <a:pt x="1916" y="17117"/>
                  </a:cubicBezTo>
                  <a:cubicBezTo>
                    <a:pt x="1882" y="17067"/>
                    <a:pt x="1837" y="17030"/>
                    <a:pt x="1786" y="17009"/>
                  </a:cubicBezTo>
                  <a:cubicBezTo>
                    <a:pt x="1647" y="16953"/>
                    <a:pt x="1493" y="17016"/>
                    <a:pt x="1417" y="17159"/>
                  </a:cubicBezTo>
                  <a:lnTo>
                    <a:pt x="1086" y="17259"/>
                  </a:lnTo>
                  <a:cubicBezTo>
                    <a:pt x="924" y="17319"/>
                    <a:pt x="763" y="17384"/>
                    <a:pt x="603" y="17452"/>
                  </a:cubicBezTo>
                  <a:cubicBezTo>
                    <a:pt x="429" y="17526"/>
                    <a:pt x="256" y="17605"/>
                    <a:pt x="84" y="17688"/>
                  </a:cubicBezTo>
                  <a:cubicBezTo>
                    <a:pt x="-12" y="17768"/>
                    <a:pt x="-29" y="17925"/>
                    <a:pt x="48" y="18029"/>
                  </a:cubicBezTo>
                  <a:cubicBezTo>
                    <a:pt x="164" y="18186"/>
                    <a:pt x="366" y="18106"/>
                    <a:pt x="546" y="18051"/>
                  </a:cubicBezTo>
                  <a:cubicBezTo>
                    <a:pt x="802" y="17971"/>
                    <a:pt x="1074" y="18000"/>
                    <a:pt x="1334" y="17943"/>
                  </a:cubicBezTo>
                  <a:cubicBezTo>
                    <a:pt x="1549" y="17897"/>
                    <a:pt x="1754" y="17794"/>
                    <a:pt x="1972" y="17773"/>
                  </a:cubicBezTo>
                  <a:cubicBezTo>
                    <a:pt x="2154" y="17755"/>
                    <a:pt x="2342" y="17795"/>
                    <a:pt x="2516" y="17730"/>
                  </a:cubicBezTo>
                  <a:cubicBezTo>
                    <a:pt x="2753" y="17641"/>
                    <a:pt x="3008" y="17426"/>
                    <a:pt x="3161" y="17644"/>
                  </a:cubicBezTo>
                  <a:cubicBezTo>
                    <a:pt x="3215" y="17722"/>
                    <a:pt x="3216" y="17830"/>
                    <a:pt x="3179" y="17922"/>
                  </a:cubicBezTo>
                  <a:cubicBezTo>
                    <a:pt x="3100" y="18113"/>
                    <a:pt x="2896" y="18189"/>
                    <a:pt x="2734" y="18086"/>
                  </a:cubicBezTo>
                  <a:cubicBezTo>
                    <a:pt x="2572" y="18184"/>
                    <a:pt x="2403" y="18265"/>
                    <a:pt x="2228" y="18329"/>
                  </a:cubicBezTo>
                  <a:cubicBezTo>
                    <a:pt x="1957" y="18428"/>
                    <a:pt x="1676" y="18486"/>
                    <a:pt x="1391" y="18500"/>
                  </a:cubicBezTo>
                  <a:lnTo>
                    <a:pt x="922" y="18629"/>
                  </a:lnTo>
                  <a:lnTo>
                    <a:pt x="753" y="18915"/>
                  </a:lnTo>
                  <a:lnTo>
                    <a:pt x="391" y="19228"/>
                  </a:lnTo>
                  <a:lnTo>
                    <a:pt x="529" y="19542"/>
                  </a:lnTo>
                  <a:lnTo>
                    <a:pt x="941" y="19664"/>
                  </a:lnTo>
                  <a:cubicBezTo>
                    <a:pt x="1020" y="19475"/>
                    <a:pt x="1196" y="19365"/>
                    <a:pt x="1378" y="19392"/>
                  </a:cubicBezTo>
                  <a:cubicBezTo>
                    <a:pt x="1544" y="19416"/>
                    <a:pt x="1682" y="19551"/>
                    <a:pt x="1728" y="19735"/>
                  </a:cubicBezTo>
                  <a:lnTo>
                    <a:pt x="2217" y="19820"/>
                  </a:lnTo>
                  <a:lnTo>
                    <a:pt x="2886" y="19692"/>
                  </a:lnTo>
                  <a:cubicBezTo>
                    <a:pt x="3156" y="19641"/>
                    <a:pt x="3424" y="19584"/>
                    <a:pt x="3692" y="19521"/>
                  </a:cubicBezTo>
                  <a:cubicBezTo>
                    <a:pt x="3932" y="19464"/>
                    <a:pt x="4172" y="19402"/>
                    <a:pt x="4411" y="19335"/>
                  </a:cubicBezTo>
                  <a:lnTo>
                    <a:pt x="2747" y="19991"/>
                  </a:lnTo>
                  <a:lnTo>
                    <a:pt x="2079" y="20376"/>
                  </a:lnTo>
                  <a:lnTo>
                    <a:pt x="1723" y="20696"/>
                  </a:lnTo>
                  <a:cubicBezTo>
                    <a:pt x="1693" y="20707"/>
                    <a:pt x="1662" y="20718"/>
                    <a:pt x="1632" y="20728"/>
                  </a:cubicBezTo>
                  <a:cubicBezTo>
                    <a:pt x="1544" y="20757"/>
                    <a:pt x="1456" y="20782"/>
                    <a:pt x="1367" y="20803"/>
                  </a:cubicBezTo>
                  <a:lnTo>
                    <a:pt x="1858" y="20992"/>
                  </a:lnTo>
                  <a:lnTo>
                    <a:pt x="2565" y="20671"/>
                  </a:lnTo>
                  <a:lnTo>
                    <a:pt x="2864" y="20522"/>
                  </a:lnTo>
                  <a:lnTo>
                    <a:pt x="3483" y="20522"/>
                  </a:lnTo>
                  <a:lnTo>
                    <a:pt x="3813" y="20308"/>
                  </a:lnTo>
                  <a:lnTo>
                    <a:pt x="4373" y="20160"/>
                  </a:lnTo>
                  <a:lnTo>
                    <a:pt x="4779" y="20139"/>
                  </a:lnTo>
                  <a:lnTo>
                    <a:pt x="5073" y="20418"/>
                  </a:lnTo>
                  <a:lnTo>
                    <a:pt x="4324" y="20675"/>
                  </a:lnTo>
                  <a:lnTo>
                    <a:pt x="3736" y="20795"/>
                  </a:lnTo>
                  <a:lnTo>
                    <a:pt x="3400" y="21010"/>
                  </a:lnTo>
                  <a:lnTo>
                    <a:pt x="3927" y="20995"/>
                  </a:lnTo>
                  <a:lnTo>
                    <a:pt x="3577" y="21273"/>
                  </a:lnTo>
                  <a:lnTo>
                    <a:pt x="3296" y="21401"/>
                  </a:lnTo>
                  <a:lnTo>
                    <a:pt x="3646" y="21587"/>
                  </a:lnTo>
                  <a:lnTo>
                    <a:pt x="3946" y="21502"/>
                  </a:lnTo>
                  <a:lnTo>
                    <a:pt x="4433" y="21151"/>
                  </a:lnTo>
                  <a:cubicBezTo>
                    <a:pt x="4547" y="21200"/>
                    <a:pt x="4667" y="21229"/>
                    <a:pt x="4789" y="21237"/>
                  </a:cubicBezTo>
                  <a:cubicBezTo>
                    <a:pt x="4989" y="21250"/>
                    <a:pt x="5189" y="21205"/>
                    <a:pt x="5370" y="21108"/>
                  </a:cubicBezTo>
                  <a:cubicBezTo>
                    <a:pt x="5355" y="21180"/>
                    <a:pt x="5330" y="21249"/>
                    <a:pt x="5295" y="21311"/>
                  </a:cubicBezTo>
                  <a:cubicBezTo>
                    <a:pt x="5203" y="21473"/>
                    <a:pt x="5052" y="21579"/>
                    <a:pt x="4885" y="21600"/>
                  </a:cubicBezTo>
                  <a:lnTo>
                    <a:pt x="5558" y="21436"/>
                  </a:lnTo>
                  <a:lnTo>
                    <a:pt x="5840" y="21250"/>
                  </a:lnTo>
                  <a:lnTo>
                    <a:pt x="6339" y="21122"/>
                  </a:lnTo>
                  <a:lnTo>
                    <a:pt x="6657" y="20894"/>
                  </a:lnTo>
                  <a:lnTo>
                    <a:pt x="6937" y="20958"/>
                  </a:lnTo>
                  <a:lnTo>
                    <a:pt x="7698" y="21165"/>
                  </a:lnTo>
                  <a:lnTo>
                    <a:pt x="8017" y="20766"/>
                  </a:lnTo>
                  <a:lnTo>
                    <a:pt x="8324" y="20809"/>
                  </a:lnTo>
                  <a:cubicBezTo>
                    <a:pt x="8413" y="20855"/>
                    <a:pt x="8508" y="20881"/>
                    <a:pt x="8605" y="20888"/>
                  </a:cubicBezTo>
                  <a:cubicBezTo>
                    <a:pt x="8723" y="20895"/>
                    <a:pt x="8840" y="20873"/>
                    <a:pt x="8950" y="20823"/>
                  </a:cubicBezTo>
                  <a:lnTo>
                    <a:pt x="9118" y="20547"/>
                  </a:lnTo>
                  <a:lnTo>
                    <a:pt x="9480" y="20511"/>
                  </a:lnTo>
                  <a:lnTo>
                    <a:pt x="10080" y="20361"/>
                  </a:lnTo>
                  <a:lnTo>
                    <a:pt x="10080" y="20147"/>
                  </a:lnTo>
                  <a:lnTo>
                    <a:pt x="10487" y="19961"/>
                  </a:lnTo>
                  <a:lnTo>
                    <a:pt x="10618" y="19791"/>
                  </a:lnTo>
                  <a:lnTo>
                    <a:pt x="10800" y="19591"/>
                  </a:lnTo>
                  <a:lnTo>
                    <a:pt x="11230" y="19591"/>
                  </a:lnTo>
                  <a:cubicBezTo>
                    <a:pt x="11299" y="19590"/>
                    <a:pt x="11368" y="19583"/>
                    <a:pt x="11435" y="19569"/>
                  </a:cubicBezTo>
                  <a:cubicBezTo>
                    <a:pt x="11609" y="19533"/>
                    <a:pt x="11774" y="19452"/>
                    <a:pt x="11917" y="19333"/>
                  </a:cubicBezTo>
                  <a:lnTo>
                    <a:pt x="12645" y="19057"/>
                  </a:lnTo>
                  <a:lnTo>
                    <a:pt x="12857" y="18665"/>
                  </a:lnTo>
                  <a:lnTo>
                    <a:pt x="13219" y="18728"/>
                  </a:lnTo>
                  <a:lnTo>
                    <a:pt x="13638" y="18707"/>
                  </a:lnTo>
                  <a:lnTo>
                    <a:pt x="13857" y="18578"/>
                  </a:lnTo>
                  <a:lnTo>
                    <a:pt x="14043" y="18471"/>
                  </a:lnTo>
                  <a:lnTo>
                    <a:pt x="14007" y="18223"/>
                  </a:lnTo>
                  <a:lnTo>
                    <a:pt x="14269" y="17915"/>
                  </a:lnTo>
                  <a:lnTo>
                    <a:pt x="14550" y="17852"/>
                  </a:lnTo>
                  <a:lnTo>
                    <a:pt x="15538" y="17745"/>
                  </a:lnTo>
                  <a:lnTo>
                    <a:pt x="15902" y="17806"/>
                  </a:lnTo>
                  <a:lnTo>
                    <a:pt x="16351" y="17698"/>
                  </a:lnTo>
                  <a:lnTo>
                    <a:pt x="16836" y="17635"/>
                  </a:lnTo>
                  <a:lnTo>
                    <a:pt x="17023" y="17315"/>
                  </a:lnTo>
                  <a:lnTo>
                    <a:pt x="17467" y="17315"/>
                  </a:lnTo>
                  <a:lnTo>
                    <a:pt x="17599" y="17580"/>
                  </a:lnTo>
                  <a:lnTo>
                    <a:pt x="18123" y="17451"/>
                  </a:lnTo>
                  <a:lnTo>
                    <a:pt x="18330" y="17308"/>
                  </a:lnTo>
                  <a:lnTo>
                    <a:pt x="19093" y="17630"/>
                  </a:lnTo>
                  <a:cubicBezTo>
                    <a:pt x="19228" y="17597"/>
                    <a:pt x="19366" y="17576"/>
                    <a:pt x="19504" y="17565"/>
                  </a:cubicBezTo>
                  <a:cubicBezTo>
                    <a:pt x="19635" y="17555"/>
                    <a:pt x="19766" y="17555"/>
                    <a:pt x="19897" y="17565"/>
                  </a:cubicBezTo>
                  <a:lnTo>
                    <a:pt x="20140" y="17159"/>
                  </a:lnTo>
                  <a:lnTo>
                    <a:pt x="19847" y="16880"/>
                  </a:lnTo>
                  <a:cubicBezTo>
                    <a:pt x="19846" y="16744"/>
                    <a:pt x="19871" y="16610"/>
                    <a:pt x="19922" y="16487"/>
                  </a:cubicBezTo>
                  <a:cubicBezTo>
                    <a:pt x="20011" y="16270"/>
                    <a:pt x="20169" y="16106"/>
                    <a:pt x="20328" y="15951"/>
                  </a:cubicBezTo>
                  <a:cubicBezTo>
                    <a:pt x="20496" y="15788"/>
                    <a:pt x="20675" y="15622"/>
                    <a:pt x="20735" y="15379"/>
                  </a:cubicBezTo>
                  <a:cubicBezTo>
                    <a:pt x="20782" y="15191"/>
                    <a:pt x="20747" y="14989"/>
                    <a:pt x="20641" y="14835"/>
                  </a:cubicBezTo>
                  <a:lnTo>
                    <a:pt x="20811" y="14557"/>
                  </a:lnTo>
                  <a:lnTo>
                    <a:pt x="20974" y="14199"/>
                  </a:lnTo>
                  <a:lnTo>
                    <a:pt x="20974" y="13885"/>
                  </a:lnTo>
                  <a:lnTo>
                    <a:pt x="21309" y="13735"/>
                  </a:lnTo>
                  <a:lnTo>
                    <a:pt x="21571" y="13220"/>
                  </a:lnTo>
                  <a:lnTo>
                    <a:pt x="21478" y="12844"/>
                  </a:lnTo>
                  <a:lnTo>
                    <a:pt x="21534" y="12289"/>
                  </a:lnTo>
                  <a:lnTo>
                    <a:pt x="21309" y="11774"/>
                  </a:lnTo>
                  <a:lnTo>
                    <a:pt x="21115" y="11332"/>
                  </a:lnTo>
                  <a:lnTo>
                    <a:pt x="20722" y="11290"/>
                  </a:lnTo>
                  <a:cubicBezTo>
                    <a:pt x="20775" y="11192"/>
                    <a:pt x="20831" y="11097"/>
                    <a:pt x="20891" y="11004"/>
                  </a:cubicBezTo>
                  <a:cubicBezTo>
                    <a:pt x="20987" y="10858"/>
                    <a:pt x="21091" y="10720"/>
                    <a:pt x="21204" y="10591"/>
                  </a:cubicBezTo>
                  <a:lnTo>
                    <a:pt x="21185" y="10097"/>
                  </a:lnTo>
                  <a:lnTo>
                    <a:pt x="21073" y="9820"/>
                  </a:lnTo>
                  <a:lnTo>
                    <a:pt x="20735" y="9484"/>
                  </a:lnTo>
                  <a:lnTo>
                    <a:pt x="20473" y="8862"/>
                  </a:lnTo>
                  <a:lnTo>
                    <a:pt x="20454" y="8182"/>
                  </a:lnTo>
                  <a:lnTo>
                    <a:pt x="19941" y="7969"/>
                  </a:lnTo>
                  <a:lnTo>
                    <a:pt x="19942" y="7540"/>
                  </a:lnTo>
                  <a:lnTo>
                    <a:pt x="20404" y="7455"/>
                  </a:lnTo>
                  <a:cubicBezTo>
                    <a:pt x="20516" y="7562"/>
                    <a:pt x="20653" y="7629"/>
                    <a:pt x="20798" y="7647"/>
                  </a:cubicBezTo>
                  <a:cubicBezTo>
                    <a:pt x="20924" y="7663"/>
                    <a:pt x="21051" y="7640"/>
                    <a:pt x="21167" y="7583"/>
                  </a:cubicBezTo>
                  <a:cubicBezTo>
                    <a:pt x="21104" y="7456"/>
                    <a:pt x="21019" y="7344"/>
                    <a:pt x="20918" y="7255"/>
                  </a:cubicBezTo>
                  <a:cubicBezTo>
                    <a:pt x="20787" y="7139"/>
                    <a:pt x="20633" y="7062"/>
                    <a:pt x="20469" y="7033"/>
                  </a:cubicBezTo>
                  <a:lnTo>
                    <a:pt x="20081" y="7033"/>
                  </a:lnTo>
                  <a:lnTo>
                    <a:pt x="19732" y="7161"/>
                  </a:lnTo>
                  <a:lnTo>
                    <a:pt x="19051" y="7247"/>
                  </a:lnTo>
                  <a:lnTo>
                    <a:pt x="18532" y="7268"/>
                  </a:lnTo>
                  <a:lnTo>
                    <a:pt x="18627" y="6947"/>
                  </a:lnTo>
                  <a:lnTo>
                    <a:pt x="18658" y="6718"/>
                  </a:lnTo>
                  <a:lnTo>
                    <a:pt x="18320" y="6547"/>
                  </a:lnTo>
                  <a:lnTo>
                    <a:pt x="17971" y="6590"/>
                  </a:lnTo>
                  <a:lnTo>
                    <a:pt x="17460" y="6195"/>
                  </a:lnTo>
                  <a:cubicBezTo>
                    <a:pt x="17436" y="5967"/>
                    <a:pt x="17349" y="5754"/>
                    <a:pt x="17210" y="5588"/>
                  </a:cubicBezTo>
                  <a:cubicBezTo>
                    <a:pt x="17106" y="5463"/>
                    <a:pt x="16977" y="5370"/>
                    <a:pt x="16835" y="5316"/>
                  </a:cubicBezTo>
                  <a:lnTo>
                    <a:pt x="16253" y="5395"/>
                  </a:lnTo>
                  <a:cubicBezTo>
                    <a:pt x="16097" y="5458"/>
                    <a:pt x="15986" y="5615"/>
                    <a:pt x="15965" y="5802"/>
                  </a:cubicBezTo>
                  <a:cubicBezTo>
                    <a:pt x="15948" y="5951"/>
                    <a:pt x="15991" y="6100"/>
                    <a:pt x="16082" y="6208"/>
                  </a:cubicBezTo>
                  <a:lnTo>
                    <a:pt x="15695" y="6400"/>
                  </a:lnTo>
                  <a:lnTo>
                    <a:pt x="15594" y="6615"/>
                  </a:lnTo>
                  <a:cubicBezTo>
                    <a:pt x="15548" y="6710"/>
                    <a:pt x="15476" y="6784"/>
                    <a:pt x="15389" y="6828"/>
                  </a:cubicBezTo>
                  <a:cubicBezTo>
                    <a:pt x="15265" y="6890"/>
                    <a:pt x="15122" y="6882"/>
                    <a:pt x="15002" y="6806"/>
                  </a:cubicBezTo>
                  <a:lnTo>
                    <a:pt x="14578" y="6849"/>
                  </a:lnTo>
                  <a:cubicBezTo>
                    <a:pt x="14472" y="6893"/>
                    <a:pt x="14357" y="6900"/>
                    <a:pt x="14247" y="6870"/>
                  </a:cubicBezTo>
                  <a:cubicBezTo>
                    <a:pt x="14088" y="6827"/>
                    <a:pt x="13952" y="6711"/>
                    <a:pt x="13872" y="6549"/>
                  </a:cubicBezTo>
                  <a:lnTo>
                    <a:pt x="13559" y="6427"/>
                  </a:lnTo>
                  <a:lnTo>
                    <a:pt x="13004" y="6449"/>
                  </a:lnTo>
                  <a:lnTo>
                    <a:pt x="12929" y="6257"/>
                  </a:lnTo>
                  <a:lnTo>
                    <a:pt x="12678" y="5944"/>
                  </a:lnTo>
                  <a:lnTo>
                    <a:pt x="12279" y="5687"/>
                  </a:lnTo>
                  <a:lnTo>
                    <a:pt x="11679" y="5395"/>
                  </a:lnTo>
                  <a:lnTo>
                    <a:pt x="11311" y="4974"/>
                  </a:lnTo>
                  <a:lnTo>
                    <a:pt x="11748" y="4831"/>
                  </a:lnTo>
                  <a:lnTo>
                    <a:pt x="12028" y="4659"/>
                  </a:lnTo>
                  <a:cubicBezTo>
                    <a:pt x="12143" y="4649"/>
                    <a:pt x="12258" y="4635"/>
                    <a:pt x="12372" y="4616"/>
                  </a:cubicBezTo>
                  <a:cubicBezTo>
                    <a:pt x="12546" y="4588"/>
                    <a:pt x="12720" y="4550"/>
                    <a:pt x="12891" y="4502"/>
                  </a:cubicBezTo>
                  <a:lnTo>
                    <a:pt x="13328" y="4359"/>
                  </a:lnTo>
                  <a:lnTo>
                    <a:pt x="13491" y="4216"/>
                  </a:lnTo>
                  <a:lnTo>
                    <a:pt x="12965" y="4131"/>
                  </a:lnTo>
                  <a:lnTo>
                    <a:pt x="12685" y="3959"/>
                  </a:lnTo>
                  <a:lnTo>
                    <a:pt x="12478" y="3838"/>
                  </a:lnTo>
                  <a:lnTo>
                    <a:pt x="12909" y="3709"/>
                  </a:lnTo>
                  <a:cubicBezTo>
                    <a:pt x="13037" y="3671"/>
                    <a:pt x="13166" y="3640"/>
                    <a:pt x="13296" y="3616"/>
                  </a:cubicBezTo>
                  <a:cubicBezTo>
                    <a:pt x="13470" y="3584"/>
                    <a:pt x="13645" y="3565"/>
                    <a:pt x="13821" y="3559"/>
                  </a:cubicBezTo>
                  <a:lnTo>
                    <a:pt x="14402" y="3344"/>
                  </a:lnTo>
                  <a:lnTo>
                    <a:pt x="14402" y="3071"/>
                  </a:lnTo>
                  <a:lnTo>
                    <a:pt x="14876" y="2643"/>
                  </a:lnTo>
                  <a:lnTo>
                    <a:pt x="14819" y="2264"/>
                  </a:lnTo>
                  <a:lnTo>
                    <a:pt x="15063" y="2107"/>
                  </a:lnTo>
                  <a:cubicBezTo>
                    <a:pt x="15143" y="2021"/>
                    <a:pt x="15231" y="1945"/>
                    <a:pt x="15325" y="1882"/>
                  </a:cubicBezTo>
                  <a:cubicBezTo>
                    <a:pt x="15444" y="1802"/>
                    <a:pt x="15573" y="1742"/>
                    <a:pt x="15706" y="1704"/>
                  </a:cubicBezTo>
                  <a:lnTo>
                    <a:pt x="15994" y="1382"/>
                  </a:lnTo>
                  <a:lnTo>
                    <a:pt x="16300" y="1075"/>
                  </a:lnTo>
                  <a:lnTo>
                    <a:pt x="16675" y="1011"/>
                  </a:lnTo>
                  <a:lnTo>
                    <a:pt x="17136" y="852"/>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6" name="Shape 4676"/>
            <p:cNvSpPr/>
            <p:nvPr/>
          </p:nvSpPr>
          <p:spPr>
            <a:xfrm>
              <a:off x="333452" y="2121204"/>
              <a:ext cx="389273" cy="174072"/>
            </a:xfrm>
            <a:custGeom>
              <a:avLst/>
              <a:gdLst/>
              <a:ahLst/>
              <a:cxnLst>
                <a:cxn ang="0">
                  <a:pos x="wd2" y="hd2"/>
                </a:cxn>
                <a:cxn ang="5400000">
                  <a:pos x="wd2" y="hd2"/>
                </a:cxn>
                <a:cxn ang="10800000">
                  <a:pos x="wd2" y="hd2"/>
                </a:cxn>
                <a:cxn ang="16200000">
                  <a:pos x="wd2" y="hd2"/>
                </a:cxn>
              </a:cxnLst>
              <a:rect l="0" t="0" r="r" b="b"/>
              <a:pathLst>
                <a:path w="21600" h="21429" extrusionOk="0">
                  <a:moveTo>
                    <a:pt x="10301" y="1453"/>
                  </a:moveTo>
                  <a:lnTo>
                    <a:pt x="9882" y="928"/>
                  </a:lnTo>
                  <a:lnTo>
                    <a:pt x="9475" y="2475"/>
                  </a:lnTo>
                  <a:lnTo>
                    <a:pt x="9063" y="3563"/>
                  </a:lnTo>
                  <a:lnTo>
                    <a:pt x="8408" y="3540"/>
                  </a:lnTo>
                  <a:lnTo>
                    <a:pt x="7436" y="2995"/>
                  </a:lnTo>
                  <a:lnTo>
                    <a:pt x="6173" y="4485"/>
                  </a:lnTo>
                  <a:lnTo>
                    <a:pt x="5780" y="5168"/>
                  </a:lnTo>
                  <a:lnTo>
                    <a:pt x="5814" y="6201"/>
                  </a:lnTo>
                  <a:lnTo>
                    <a:pt x="5290" y="7212"/>
                  </a:lnTo>
                  <a:lnTo>
                    <a:pt x="5217" y="8173"/>
                  </a:lnTo>
                  <a:lnTo>
                    <a:pt x="4193" y="8819"/>
                  </a:lnTo>
                  <a:lnTo>
                    <a:pt x="2726" y="9229"/>
                  </a:lnTo>
                  <a:lnTo>
                    <a:pt x="1957" y="9985"/>
                  </a:lnTo>
                  <a:lnTo>
                    <a:pt x="2676" y="11130"/>
                  </a:lnTo>
                  <a:lnTo>
                    <a:pt x="3436" y="11405"/>
                  </a:lnTo>
                  <a:lnTo>
                    <a:pt x="2701" y="11936"/>
                  </a:lnTo>
                  <a:lnTo>
                    <a:pt x="1367" y="12349"/>
                  </a:lnTo>
                  <a:lnTo>
                    <a:pt x="0" y="13656"/>
                  </a:lnTo>
                  <a:lnTo>
                    <a:pt x="721" y="15375"/>
                  </a:lnTo>
                  <a:lnTo>
                    <a:pt x="1988" y="16405"/>
                  </a:lnTo>
                  <a:lnTo>
                    <a:pt x="2818" y="18504"/>
                  </a:lnTo>
                  <a:lnTo>
                    <a:pt x="3841" y="18914"/>
                  </a:lnTo>
                  <a:lnTo>
                    <a:pt x="4396" y="19049"/>
                  </a:lnTo>
                  <a:lnTo>
                    <a:pt x="4799" y="20014"/>
                  </a:lnTo>
                  <a:lnTo>
                    <a:pt x="5760" y="20312"/>
                  </a:lnTo>
                  <a:lnTo>
                    <a:pt x="6442" y="20197"/>
                  </a:lnTo>
                  <a:lnTo>
                    <a:pt x="7258" y="20105"/>
                  </a:lnTo>
                  <a:lnTo>
                    <a:pt x="7857" y="18578"/>
                  </a:lnTo>
                  <a:lnTo>
                    <a:pt x="8434" y="17712"/>
                  </a:lnTo>
                  <a:lnTo>
                    <a:pt x="8341" y="16773"/>
                  </a:lnTo>
                  <a:lnTo>
                    <a:pt x="8310" y="15674"/>
                  </a:lnTo>
                  <a:lnTo>
                    <a:pt x="8794" y="15401"/>
                  </a:lnTo>
                  <a:lnTo>
                    <a:pt x="9445" y="15467"/>
                  </a:lnTo>
                  <a:lnTo>
                    <a:pt x="9938" y="16012"/>
                  </a:lnTo>
                  <a:lnTo>
                    <a:pt x="10217" y="17387"/>
                  </a:lnTo>
                  <a:lnTo>
                    <a:pt x="10382" y="18234"/>
                  </a:lnTo>
                  <a:lnTo>
                    <a:pt x="11391" y="19374"/>
                  </a:lnTo>
                  <a:lnTo>
                    <a:pt x="12267" y="19445"/>
                  </a:lnTo>
                  <a:lnTo>
                    <a:pt x="11957" y="21185"/>
                  </a:lnTo>
                  <a:lnTo>
                    <a:pt x="13509" y="21389"/>
                  </a:lnTo>
                  <a:lnTo>
                    <a:pt x="15157" y="20470"/>
                  </a:lnTo>
                  <a:lnTo>
                    <a:pt x="16553" y="21429"/>
                  </a:lnTo>
                  <a:lnTo>
                    <a:pt x="17807" y="20786"/>
                  </a:lnTo>
                  <a:lnTo>
                    <a:pt x="18259" y="19598"/>
                  </a:lnTo>
                  <a:lnTo>
                    <a:pt x="18259" y="18498"/>
                  </a:lnTo>
                  <a:lnTo>
                    <a:pt x="18910" y="16985"/>
                  </a:lnTo>
                  <a:lnTo>
                    <a:pt x="20306" y="18294"/>
                  </a:lnTo>
                  <a:lnTo>
                    <a:pt x="20741" y="16598"/>
                  </a:lnTo>
                  <a:lnTo>
                    <a:pt x="21300" y="15634"/>
                  </a:lnTo>
                  <a:lnTo>
                    <a:pt x="21600" y="14577"/>
                  </a:lnTo>
                  <a:lnTo>
                    <a:pt x="21486" y="13199"/>
                  </a:lnTo>
                  <a:lnTo>
                    <a:pt x="21062" y="13955"/>
                  </a:lnTo>
                  <a:lnTo>
                    <a:pt x="20753" y="15166"/>
                  </a:lnTo>
                  <a:lnTo>
                    <a:pt x="20103" y="15258"/>
                  </a:lnTo>
                  <a:lnTo>
                    <a:pt x="20382" y="13444"/>
                  </a:lnTo>
                  <a:lnTo>
                    <a:pt x="19887" y="12252"/>
                  </a:lnTo>
                  <a:lnTo>
                    <a:pt x="20176" y="11796"/>
                  </a:lnTo>
                  <a:lnTo>
                    <a:pt x="20909" y="13142"/>
                  </a:lnTo>
                  <a:lnTo>
                    <a:pt x="21465" y="12250"/>
                  </a:lnTo>
                  <a:lnTo>
                    <a:pt x="21258" y="11242"/>
                  </a:lnTo>
                  <a:lnTo>
                    <a:pt x="20763" y="10484"/>
                  </a:lnTo>
                  <a:lnTo>
                    <a:pt x="20476" y="10418"/>
                  </a:lnTo>
                  <a:lnTo>
                    <a:pt x="20155" y="10372"/>
                  </a:lnTo>
                  <a:lnTo>
                    <a:pt x="19711" y="10717"/>
                  </a:lnTo>
                  <a:lnTo>
                    <a:pt x="18884" y="10717"/>
                  </a:lnTo>
                  <a:lnTo>
                    <a:pt x="18328" y="11337"/>
                  </a:lnTo>
                  <a:cubicBezTo>
                    <a:pt x="18246" y="11207"/>
                    <a:pt x="18194" y="11007"/>
                    <a:pt x="18183" y="10786"/>
                  </a:cubicBezTo>
                  <a:cubicBezTo>
                    <a:pt x="18140" y="9893"/>
                    <a:pt x="18617" y="9356"/>
                    <a:pt x="18917" y="9959"/>
                  </a:cubicBezTo>
                  <a:lnTo>
                    <a:pt x="19600" y="8880"/>
                  </a:lnTo>
                  <a:lnTo>
                    <a:pt x="19755" y="8007"/>
                  </a:lnTo>
                  <a:cubicBezTo>
                    <a:pt x="19681" y="7625"/>
                    <a:pt x="19563" y="7293"/>
                    <a:pt x="19413" y="7043"/>
                  </a:cubicBezTo>
                  <a:cubicBezTo>
                    <a:pt x="19237" y="6748"/>
                    <a:pt x="19024" y="6579"/>
                    <a:pt x="18803" y="6561"/>
                  </a:cubicBezTo>
                  <a:lnTo>
                    <a:pt x="17757" y="5872"/>
                  </a:lnTo>
                  <a:lnTo>
                    <a:pt x="17664" y="5071"/>
                  </a:lnTo>
                  <a:lnTo>
                    <a:pt x="17664" y="4112"/>
                  </a:lnTo>
                  <a:lnTo>
                    <a:pt x="16888" y="3702"/>
                  </a:lnTo>
                  <a:lnTo>
                    <a:pt x="16672" y="2464"/>
                  </a:lnTo>
                  <a:lnTo>
                    <a:pt x="17013" y="1730"/>
                  </a:lnTo>
                  <a:cubicBezTo>
                    <a:pt x="16947" y="1397"/>
                    <a:pt x="16853" y="1096"/>
                    <a:pt x="16735" y="843"/>
                  </a:cubicBezTo>
                  <a:cubicBezTo>
                    <a:pt x="16397" y="111"/>
                    <a:pt x="15910" y="-171"/>
                    <a:pt x="15453" y="102"/>
                  </a:cubicBezTo>
                  <a:lnTo>
                    <a:pt x="14296" y="107"/>
                  </a:lnTo>
                  <a:lnTo>
                    <a:pt x="13714" y="259"/>
                  </a:lnTo>
                  <a:cubicBezTo>
                    <a:pt x="13576" y="118"/>
                    <a:pt x="13421" y="77"/>
                    <a:pt x="13272" y="144"/>
                  </a:cubicBezTo>
                  <a:cubicBezTo>
                    <a:pt x="13056" y="240"/>
                    <a:pt x="12877" y="545"/>
                    <a:pt x="12682" y="764"/>
                  </a:cubicBezTo>
                  <a:cubicBezTo>
                    <a:pt x="12385" y="1097"/>
                    <a:pt x="12052" y="1232"/>
                    <a:pt x="11722" y="1154"/>
                  </a:cubicBezTo>
                  <a:lnTo>
                    <a:pt x="10883" y="1361"/>
                  </a:lnTo>
                  <a:lnTo>
                    <a:pt x="10301" y="145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7" name="Shape 4677"/>
            <p:cNvSpPr/>
            <p:nvPr/>
          </p:nvSpPr>
          <p:spPr>
            <a:xfrm>
              <a:off x="409641" y="1654941"/>
              <a:ext cx="216458" cy="248277"/>
            </a:xfrm>
            <a:custGeom>
              <a:avLst/>
              <a:gdLst/>
              <a:ahLst/>
              <a:cxnLst>
                <a:cxn ang="0">
                  <a:pos x="wd2" y="hd2"/>
                </a:cxn>
                <a:cxn ang="5400000">
                  <a:pos x="wd2" y="hd2"/>
                </a:cxn>
                <a:cxn ang="10800000">
                  <a:pos x="wd2" y="hd2"/>
                </a:cxn>
                <a:cxn ang="16200000">
                  <a:pos x="wd2" y="hd2"/>
                </a:cxn>
              </a:cxnLst>
              <a:rect l="0" t="0" r="r" b="b"/>
              <a:pathLst>
                <a:path w="21600" h="21600" extrusionOk="0">
                  <a:moveTo>
                    <a:pt x="17276" y="1069"/>
                  </a:moveTo>
                  <a:lnTo>
                    <a:pt x="16278" y="1473"/>
                  </a:lnTo>
                  <a:lnTo>
                    <a:pt x="15035" y="1775"/>
                  </a:lnTo>
                  <a:lnTo>
                    <a:pt x="14487" y="2308"/>
                  </a:lnTo>
                  <a:cubicBezTo>
                    <a:pt x="14130" y="2303"/>
                    <a:pt x="13772" y="2303"/>
                    <a:pt x="13415" y="2308"/>
                  </a:cubicBezTo>
                  <a:cubicBezTo>
                    <a:pt x="12924" y="2315"/>
                    <a:pt x="12434" y="2331"/>
                    <a:pt x="11944" y="2357"/>
                  </a:cubicBezTo>
                  <a:lnTo>
                    <a:pt x="12449" y="3493"/>
                  </a:lnTo>
                  <a:lnTo>
                    <a:pt x="11911" y="3683"/>
                  </a:lnTo>
                  <a:lnTo>
                    <a:pt x="11417" y="3170"/>
                  </a:lnTo>
                  <a:lnTo>
                    <a:pt x="10856" y="2829"/>
                  </a:lnTo>
                  <a:lnTo>
                    <a:pt x="10380" y="3361"/>
                  </a:lnTo>
                  <a:lnTo>
                    <a:pt x="9852" y="3807"/>
                  </a:lnTo>
                  <a:lnTo>
                    <a:pt x="8796" y="3468"/>
                  </a:lnTo>
                  <a:lnTo>
                    <a:pt x="7771" y="4197"/>
                  </a:lnTo>
                  <a:lnTo>
                    <a:pt x="7508" y="4846"/>
                  </a:lnTo>
                  <a:lnTo>
                    <a:pt x="8078" y="5444"/>
                  </a:lnTo>
                  <a:lnTo>
                    <a:pt x="8072" y="6055"/>
                  </a:lnTo>
                  <a:cubicBezTo>
                    <a:pt x="8058" y="6090"/>
                    <a:pt x="8038" y="6123"/>
                    <a:pt x="8014" y="6153"/>
                  </a:cubicBezTo>
                  <a:cubicBezTo>
                    <a:pt x="7718" y="6521"/>
                    <a:pt x="7061" y="6400"/>
                    <a:pt x="6960" y="5960"/>
                  </a:cubicBezTo>
                  <a:lnTo>
                    <a:pt x="8511" y="6802"/>
                  </a:lnTo>
                  <a:lnTo>
                    <a:pt x="9745" y="6996"/>
                  </a:lnTo>
                  <a:lnTo>
                    <a:pt x="10692" y="7256"/>
                  </a:lnTo>
                  <a:lnTo>
                    <a:pt x="10191" y="8130"/>
                  </a:lnTo>
                  <a:lnTo>
                    <a:pt x="9082" y="7544"/>
                  </a:lnTo>
                  <a:lnTo>
                    <a:pt x="8470" y="8110"/>
                  </a:lnTo>
                  <a:lnTo>
                    <a:pt x="8244" y="9000"/>
                  </a:lnTo>
                  <a:lnTo>
                    <a:pt x="8297" y="9873"/>
                  </a:lnTo>
                  <a:lnTo>
                    <a:pt x="7872" y="10358"/>
                  </a:lnTo>
                  <a:lnTo>
                    <a:pt x="7260" y="10358"/>
                  </a:lnTo>
                  <a:lnTo>
                    <a:pt x="7539" y="9451"/>
                  </a:lnTo>
                  <a:lnTo>
                    <a:pt x="6873" y="9451"/>
                  </a:lnTo>
                  <a:lnTo>
                    <a:pt x="6240" y="10035"/>
                  </a:lnTo>
                  <a:lnTo>
                    <a:pt x="5668" y="10520"/>
                  </a:lnTo>
                  <a:lnTo>
                    <a:pt x="3842" y="10520"/>
                  </a:lnTo>
                  <a:lnTo>
                    <a:pt x="2676" y="10666"/>
                  </a:lnTo>
                  <a:cubicBezTo>
                    <a:pt x="2506" y="10739"/>
                    <a:pt x="2342" y="10820"/>
                    <a:pt x="2183" y="10909"/>
                  </a:cubicBezTo>
                  <a:cubicBezTo>
                    <a:pt x="1916" y="11060"/>
                    <a:pt x="1666" y="11234"/>
                    <a:pt x="1439" y="11429"/>
                  </a:cubicBezTo>
                  <a:lnTo>
                    <a:pt x="2120" y="11769"/>
                  </a:lnTo>
                  <a:cubicBezTo>
                    <a:pt x="2540" y="11824"/>
                    <a:pt x="2937" y="11975"/>
                    <a:pt x="3269" y="12206"/>
                  </a:cubicBezTo>
                  <a:cubicBezTo>
                    <a:pt x="3631" y="12458"/>
                    <a:pt x="3903" y="12796"/>
                    <a:pt x="4051" y="13179"/>
                  </a:cubicBezTo>
                  <a:lnTo>
                    <a:pt x="3443" y="13713"/>
                  </a:lnTo>
                  <a:lnTo>
                    <a:pt x="3443" y="14492"/>
                  </a:lnTo>
                  <a:cubicBezTo>
                    <a:pt x="3532" y="14652"/>
                    <a:pt x="3571" y="14830"/>
                    <a:pt x="3555" y="15007"/>
                  </a:cubicBezTo>
                  <a:cubicBezTo>
                    <a:pt x="3527" y="15314"/>
                    <a:pt x="3343" y="15594"/>
                    <a:pt x="3052" y="15770"/>
                  </a:cubicBezTo>
                  <a:lnTo>
                    <a:pt x="3720" y="17032"/>
                  </a:lnTo>
                  <a:lnTo>
                    <a:pt x="4090" y="17644"/>
                  </a:lnTo>
                  <a:lnTo>
                    <a:pt x="3159" y="18358"/>
                  </a:lnTo>
                  <a:lnTo>
                    <a:pt x="2715" y="18602"/>
                  </a:lnTo>
                  <a:lnTo>
                    <a:pt x="1263" y="19429"/>
                  </a:lnTo>
                  <a:lnTo>
                    <a:pt x="1390" y="20320"/>
                  </a:lnTo>
                  <a:lnTo>
                    <a:pt x="693" y="20515"/>
                  </a:lnTo>
                  <a:lnTo>
                    <a:pt x="0" y="20983"/>
                  </a:lnTo>
                  <a:lnTo>
                    <a:pt x="17" y="21600"/>
                  </a:lnTo>
                  <a:lnTo>
                    <a:pt x="1227" y="21357"/>
                  </a:lnTo>
                  <a:lnTo>
                    <a:pt x="2027" y="20679"/>
                  </a:lnTo>
                  <a:lnTo>
                    <a:pt x="2918" y="19464"/>
                  </a:lnTo>
                  <a:lnTo>
                    <a:pt x="3568" y="19042"/>
                  </a:lnTo>
                  <a:lnTo>
                    <a:pt x="4738" y="18701"/>
                  </a:lnTo>
                  <a:lnTo>
                    <a:pt x="5478" y="18135"/>
                  </a:lnTo>
                  <a:lnTo>
                    <a:pt x="6185" y="17080"/>
                  </a:lnTo>
                  <a:lnTo>
                    <a:pt x="5964" y="16417"/>
                  </a:lnTo>
                  <a:lnTo>
                    <a:pt x="5355" y="15967"/>
                  </a:lnTo>
                  <a:lnTo>
                    <a:pt x="6360" y="14847"/>
                  </a:lnTo>
                  <a:lnTo>
                    <a:pt x="6618" y="13875"/>
                  </a:lnTo>
                  <a:lnTo>
                    <a:pt x="6674" y="13340"/>
                  </a:lnTo>
                  <a:lnTo>
                    <a:pt x="7046" y="12630"/>
                  </a:lnTo>
                  <a:lnTo>
                    <a:pt x="8328" y="11804"/>
                  </a:lnTo>
                  <a:lnTo>
                    <a:pt x="8682" y="10702"/>
                  </a:lnTo>
                  <a:lnTo>
                    <a:pt x="9352" y="9650"/>
                  </a:lnTo>
                  <a:lnTo>
                    <a:pt x="10804" y="9601"/>
                  </a:lnTo>
                  <a:lnTo>
                    <a:pt x="11064" y="8694"/>
                  </a:lnTo>
                  <a:lnTo>
                    <a:pt x="11772" y="8499"/>
                  </a:lnTo>
                  <a:lnTo>
                    <a:pt x="12870" y="8743"/>
                  </a:lnTo>
                  <a:cubicBezTo>
                    <a:pt x="12799" y="8531"/>
                    <a:pt x="12863" y="8302"/>
                    <a:pt x="13037" y="8142"/>
                  </a:cubicBezTo>
                  <a:cubicBezTo>
                    <a:pt x="13310" y="7893"/>
                    <a:pt x="13759" y="7871"/>
                    <a:pt x="14061" y="8094"/>
                  </a:cubicBezTo>
                  <a:lnTo>
                    <a:pt x="14322" y="7268"/>
                  </a:lnTo>
                  <a:lnTo>
                    <a:pt x="15455" y="7217"/>
                  </a:lnTo>
                  <a:lnTo>
                    <a:pt x="16925" y="7023"/>
                  </a:lnTo>
                  <a:lnTo>
                    <a:pt x="17851" y="6296"/>
                  </a:lnTo>
                  <a:lnTo>
                    <a:pt x="18610" y="6102"/>
                  </a:lnTo>
                  <a:lnTo>
                    <a:pt x="18387" y="5375"/>
                  </a:lnTo>
                  <a:lnTo>
                    <a:pt x="18107" y="4501"/>
                  </a:lnTo>
                  <a:lnTo>
                    <a:pt x="18571" y="4130"/>
                  </a:lnTo>
                  <a:lnTo>
                    <a:pt x="19236" y="3986"/>
                  </a:lnTo>
                  <a:lnTo>
                    <a:pt x="20206" y="4191"/>
                  </a:lnTo>
                  <a:lnTo>
                    <a:pt x="21598" y="3606"/>
                  </a:lnTo>
                  <a:lnTo>
                    <a:pt x="21600" y="2941"/>
                  </a:lnTo>
                  <a:lnTo>
                    <a:pt x="19946" y="3408"/>
                  </a:lnTo>
                  <a:lnTo>
                    <a:pt x="19145" y="3262"/>
                  </a:lnTo>
                  <a:lnTo>
                    <a:pt x="19592" y="2485"/>
                  </a:lnTo>
                  <a:lnTo>
                    <a:pt x="21207" y="2146"/>
                  </a:lnTo>
                  <a:lnTo>
                    <a:pt x="20883" y="1549"/>
                  </a:lnTo>
                  <a:lnTo>
                    <a:pt x="21165" y="1081"/>
                  </a:lnTo>
                  <a:lnTo>
                    <a:pt x="20779" y="42"/>
                  </a:lnTo>
                  <a:lnTo>
                    <a:pt x="19315" y="0"/>
                  </a:lnTo>
                  <a:lnTo>
                    <a:pt x="18722" y="710"/>
                  </a:lnTo>
                  <a:lnTo>
                    <a:pt x="17276" y="1069"/>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8" name="Shape 4678"/>
            <p:cNvSpPr/>
            <p:nvPr/>
          </p:nvSpPr>
          <p:spPr>
            <a:xfrm>
              <a:off x="528136" y="1633795"/>
              <a:ext cx="1221721" cy="1243478"/>
            </a:xfrm>
            <a:custGeom>
              <a:avLst/>
              <a:gdLst/>
              <a:ahLst/>
              <a:cxnLst>
                <a:cxn ang="0">
                  <a:pos x="wd2" y="hd2"/>
                </a:cxn>
                <a:cxn ang="5400000">
                  <a:pos x="wd2" y="hd2"/>
                </a:cxn>
                <a:cxn ang="10800000">
                  <a:pos x="wd2" y="hd2"/>
                </a:cxn>
                <a:cxn ang="16200000">
                  <a:pos x="wd2" y="hd2"/>
                </a:cxn>
              </a:cxnLst>
              <a:rect l="0" t="0" r="r" b="b"/>
              <a:pathLst>
                <a:path w="21600" h="21596" extrusionOk="0">
                  <a:moveTo>
                    <a:pt x="9552" y="34"/>
                  </a:moveTo>
                  <a:lnTo>
                    <a:pt x="9295" y="28"/>
                  </a:lnTo>
                  <a:lnTo>
                    <a:pt x="9114" y="0"/>
                  </a:lnTo>
                  <a:lnTo>
                    <a:pt x="8878" y="39"/>
                  </a:lnTo>
                  <a:lnTo>
                    <a:pt x="8654" y="39"/>
                  </a:lnTo>
                  <a:lnTo>
                    <a:pt x="8642" y="174"/>
                  </a:lnTo>
                  <a:lnTo>
                    <a:pt x="8484" y="145"/>
                  </a:lnTo>
                  <a:lnTo>
                    <a:pt x="8351" y="155"/>
                  </a:lnTo>
                  <a:lnTo>
                    <a:pt x="8166" y="100"/>
                  </a:lnTo>
                  <a:lnTo>
                    <a:pt x="7875" y="149"/>
                  </a:lnTo>
                  <a:lnTo>
                    <a:pt x="7641" y="236"/>
                  </a:lnTo>
                  <a:lnTo>
                    <a:pt x="7146" y="236"/>
                  </a:lnTo>
                  <a:lnTo>
                    <a:pt x="7061" y="162"/>
                  </a:lnTo>
                  <a:lnTo>
                    <a:pt x="6879" y="249"/>
                  </a:lnTo>
                  <a:lnTo>
                    <a:pt x="6762" y="249"/>
                  </a:lnTo>
                  <a:lnTo>
                    <a:pt x="6662" y="298"/>
                  </a:lnTo>
                  <a:lnTo>
                    <a:pt x="6534" y="376"/>
                  </a:lnTo>
                  <a:lnTo>
                    <a:pt x="6426" y="289"/>
                  </a:lnTo>
                  <a:lnTo>
                    <a:pt x="6157" y="308"/>
                  </a:lnTo>
                  <a:lnTo>
                    <a:pt x="6027" y="318"/>
                  </a:lnTo>
                  <a:lnTo>
                    <a:pt x="5892" y="279"/>
                  </a:lnTo>
                  <a:lnTo>
                    <a:pt x="5768" y="224"/>
                  </a:lnTo>
                  <a:lnTo>
                    <a:pt x="5553" y="234"/>
                  </a:lnTo>
                  <a:lnTo>
                    <a:pt x="5431" y="395"/>
                  </a:lnTo>
                  <a:lnTo>
                    <a:pt x="5392" y="311"/>
                  </a:lnTo>
                  <a:lnTo>
                    <a:pt x="5337" y="246"/>
                  </a:lnTo>
                  <a:lnTo>
                    <a:pt x="5155" y="246"/>
                  </a:lnTo>
                  <a:cubicBezTo>
                    <a:pt x="5129" y="222"/>
                    <a:pt x="5101" y="200"/>
                    <a:pt x="5072" y="181"/>
                  </a:cubicBezTo>
                  <a:cubicBezTo>
                    <a:pt x="5015" y="145"/>
                    <a:pt x="4952" y="120"/>
                    <a:pt x="4886" y="107"/>
                  </a:cubicBezTo>
                  <a:lnTo>
                    <a:pt x="4632" y="107"/>
                  </a:lnTo>
                  <a:lnTo>
                    <a:pt x="4482" y="116"/>
                  </a:lnTo>
                  <a:lnTo>
                    <a:pt x="4407" y="304"/>
                  </a:lnTo>
                  <a:lnTo>
                    <a:pt x="4281" y="362"/>
                  </a:lnTo>
                  <a:lnTo>
                    <a:pt x="4187" y="524"/>
                  </a:lnTo>
                  <a:lnTo>
                    <a:pt x="4369" y="559"/>
                  </a:lnTo>
                  <a:lnTo>
                    <a:pt x="4220" y="672"/>
                  </a:lnTo>
                  <a:lnTo>
                    <a:pt x="4227" y="839"/>
                  </a:lnTo>
                  <a:lnTo>
                    <a:pt x="4082" y="1040"/>
                  </a:lnTo>
                  <a:lnTo>
                    <a:pt x="3888" y="1020"/>
                  </a:lnTo>
                  <a:lnTo>
                    <a:pt x="3587" y="1011"/>
                  </a:lnTo>
                  <a:lnTo>
                    <a:pt x="3609" y="1114"/>
                  </a:lnTo>
                  <a:lnTo>
                    <a:pt x="3720" y="1178"/>
                  </a:lnTo>
                  <a:lnTo>
                    <a:pt x="3858" y="1282"/>
                  </a:lnTo>
                  <a:lnTo>
                    <a:pt x="3795" y="1446"/>
                  </a:lnTo>
                  <a:lnTo>
                    <a:pt x="3608" y="1437"/>
                  </a:lnTo>
                  <a:lnTo>
                    <a:pt x="3502" y="1437"/>
                  </a:lnTo>
                  <a:lnTo>
                    <a:pt x="3434" y="1579"/>
                  </a:lnTo>
                  <a:lnTo>
                    <a:pt x="3561" y="1631"/>
                  </a:lnTo>
                  <a:cubicBezTo>
                    <a:pt x="3599" y="1624"/>
                    <a:pt x="3637" y="1624"/>
                    <a:pt x="3674" y="1631"/>
                  </a:cubicBezTo>
                  <a:cubicBezTo>
                    <a:pt x="3727" y="1641"/>
                    <a:pt x="3777" y="1664"/>
                    <a:pt x="3818" y="1699"/>
                  </a:cubicBezTo>
                  <a:lnTo>
                    <a:pt x="3946" y="1738"/>
                  </a:lnTo>
                  <a:lnTo>
                    <a:pt x="4060" y="1831"/>
                  </a:lnTo>
                  <a:lnTo>
                    <a:pt x="3981" y="1915"/>
                  </a:lnTo>
                  <a:lnTo>
                    <a:pt x="3751" y="1866"/>
                  </a:lnTo>
                  <a:lnTo>
                    <a:pt x="3579" y="1808"/>
                  </a:lnTo>
                  <a:lnTo>
                    <a:pt x="3414" y="1915"/>
                  </a:lnTo>
                  <a:lnTo>
                    <a:pt x="3219" y="1930"/>
                  </a:lnTo>
                  <a:cubicBezTo>
                    <a:pt x="3213" y="1901"/>
                    <a:pt x="3196" y="1875"/>
                    <a:pt x="3172" y="1856"/>
                  </a:cubicBezTo>
                  <a:cubicBezTo>
                    <a:pt x="3115" y="1812"/>
                    <a:pt x="3034" y="1816"/>
                    <a:pt x="2982" y="1866"/>
                  </a:cubicBezTo>
                  <a:lnTo>
                    <a:pt x="2915" y="1978"/>
                  </a:lnTo>
                  <a:lnTo>
                    <a:pt x="2692" y="1930"/>
                  </a:lnTo>
                  <a:lnTo>
                    <a:pt x="2509" y="2007"/>
                  </a:lnTo>
                  <a:lnTo>
                    <a:pt x="2540" y="2162"/>
                  </a:lnTo>
                  <a:lnTo>
                    <a:pt x="2557" y="2314"/>
                  </a:lnTo>
                  <a:lnTo>
                    <a:pt x="2725" y="2282"/>
                  </a:lnTo>
                  <a:lnTo>
                    <a:pt x="2854" y="2366"/>
                  </a:lnTo>
                  <a:lnTo>
                    <a:pt x="2656" y="2421"/>
                  </a:lnTo>
                  <a:lnTo>
                    <a:pt x="2587" y="2537"/>
                  </a:lnTo>
                  <a:lnTo>
                    <a:pt x="2731" y="2604"/>
                  </a:lnTo>
                  <a:lnTo>
                    <a:pt x="2836" y="2704"/>
                  </a:lnTo>
                  <a:lnTo>
                    <a:pt x="2740" y="2801"/>
                  </a:lnTo>
                  <a:lnTo>
                    <a:pt x="2598" y="2704"/>
                  </a:lnTo>
                  <a:lnTo>
                    <a:pt x="2500" y="2694"/>
                  </a:lnTo>
                  <a:lnTo>
                    <a:pt x="2445" y="2888"/>
                  </a:lnTo>
                  <a:lnTo>
                    <a:pt x="2511" y="3055"/>
                  </a:lnTo>
                  <a:lnTo>
                    <a:pt x="2416" y="3203"/>
                  </a:lnTo>
                  <a:lnTo>
                    <a:pt x="2544" y="3299"/>
                  </a:lnTo>
                  <a:lnTo>
                    <a:pt x="2660" y="3232"/>
                  </a:lnTo>
                  <a:lnTo>
                    <a:pt x="2818" y="3145"/>
                  </a:lnTo>
                  <a:lnTo>
                    <a:pt x="2966" y="3300"/>
                  </a:lnTo>
                  <a:lnTo>
                    <a:pt x="2827" y="3386"/>
                  </a:lnTo>
                  <a:lnTo>
                    <a:pt x="2633" y="3492"/>
                  </a:lnTo>
                  <a:lnTo>
                    <a:pt x="2343" y="3502"/>
                  </a:lnTo>
                  <a:lnTo>
                    <a:pt x="2262" y="3376"/>
                  </a:lnTo>
                  <a:lnTo>
                    <a:pt x="2095" y="3317"/>
                  </a:lnTo>
                  <a:lnTo>
                    <a:pt x="2060" y="3133"/>
                  </a:lnTo>
                  <a:lnTo>
                    <a:pt x="2066" y="2929"/>
                  </a:lnTo>
                  <a:lnTo>
                    <a:pt x="2136" y="2725"/>
                  </a:lnTo>
                  <a:lnTo>
                    <a:pt x="1988" y="2754"/>
                  </a:lnTo>
                  <a:lnTo>
                    <a:pt x="1842" y="3003"/>
                  </a:lnTo>
                  <a:lnTo>
                    <a:pt x="1848" y="3162"/>
                  </a:lnTo>
                  <a:cubicBezTo>
                    <a:pt x="1845" y="3210"/>
                    <a:pt x="1801" y="3246"/>
                    <a:pt x="1752" y="3238"/>
                  </a:cubicBezTo>
                  <a:cubicBezTo>
                    <a:pt x="1646" y="3223"/>
                    <a:pt x="1632" y="3080"/>
                    <a:pt x="1732" y="3044"/>
                  </a:cubicBezTo>
                  <a:lnTo>
                    <a:pt x="1775" y="2853"/>
                  </a:lnTo>
                  <a:lnTo>
                    <a:pt x="1686" y="2617"/>
                  </a:lnTo>
                  <a:lnTo>
                    <a:pt x="1537" y="2507"/>
                  </a:lnTo>
                  <a:lnTo>
                    <a:pt x="1370" y="2388"/>
                  </a:lnTo>
                  <a:lnTo>
                    <a:pt x="1001" y="2459"/>
                  </a:lnTo>
                  <a:cubicBezTo>
                    <a:pt x="1067" y="2521"/>
                    <a:pt x="1092" y="2615"/>
                    <a:pt x="1066" y="2701"/>
                  </a:cubicBezTo>
                  <a:cubicBezTo>
                    <a:pt x="1045" y="2773"/>
                    <a:pt x="990" y="2830"/>
                    <a:pt x="918" y="2856"/>
                  </a:cubicBezTo>
                  <a:lnTo>
                    <a:pt x="751" y="2752"/>
                  </a:lnTo>
                  <a:lnTo>
                    <a:pt x="618" y="2668"/>
                  </a:lnTo>
                  <a:lnTo>
                    <a:pt x="496" y="2668"/>
                  </a:lnTo>
                  <a:lnTo>
                    <a:pt x="389" y="2824"/>
                  </a:lnTo>
                  <a:lnTo>
                    <a:pt x="314" y="2880"/>
                  </a:lnTo>
                  <a:lnTo>
                    <a:pt x="213" y="2880"/>
                  </a:lnTo>
                  <a:lnTo>
                    <a:pt x="0" y="3042"/>
                  </a:lnTo>
                  <a:lnTo>
                    <a:pt x="223" y="3200"/>
                  </a:lnTo>
                  <a:lnTo>
                    <a:pt x="438" y="3242"/>
                  </a:lnTo>
                  <a:lnTo>
                    <a:pt x="602" y="3277"/>
                  </a:lnTo>
                  <a:lnTo>
                    <a:pt x="753" y="3209"/>
                  </a:lnTo>
                  <a:lnTo>
                    <a:pt x="838" y="3296"/>
                  </a:lnTo>
                  <a:cubicBezTo>
                    <a:pt x="863" y="3342"/>
                    <a:pt x="895" y="3385"/>
                    <a:pt x="933" y="3422"/>
                  </a:cubicBezTo>
                  <a:cubicBezTo>
                    <a:pt x="989" y="3477"/>
                    <a:pt x="1056" y="3520"/>
                    <a:pt x="1130" y="3548"/>
                  </a:cubicBezTo>
                  <a:cubicBezTo>
                    <a:pt x="1183" y="3577"/>
                    <a:pt x="1236" y="3606"/>
                    <a:pt x="1288" y="3635"/>
                  </a:cubicBezTo>
                  <a:cubicBezTo>
                    <a:pt x="1344" y="3667"/>
                    <a:pt x="1401" y="3700"/>
                    <a:pt x="1456" y="3732"/>
                  </a:cubicBezTo>
                  <a:lnTo>
                    <a:pt x="1683" y="3697"/>
                  </a:lnTo>
                  <a:lnTo>
                    <a:pt x="1874" y="3742"/>
                  </a:lnTo>
                  <a:lnTo>
                    <a:pt x="1980" y="3801"/>
                  </a:lnTo>
                  <a:lnTo>
                    <a:pt x="2066" y="3671"/>
                  </a:lnTo>
                  <a:lnTo>
                    <a:pt x="2191" y="3700"/>
                  </a:lnTo>
                  <a:lnTo>
                    <a:pt x="2171" y="3817"/>
                  </a:lnTo>
                  <a:lnTo>
                    <a:pt x="2092" y="3920"/>
                  </a:lnTo>
                  <a:cubicBezTo>
                    <a:pt x="2131" y="3957"/>
                    <a:pt x="2181" y="3979"/>
                    <a:pt x="2234" y="3984"/>
                  </a:cubicBezTo>
                  <a:cubicBezTo>
                    <a:pt x="2289" y="3989"/>
                    <a:pt x="2344" y="3976"/>
                    <a:pt x="2389" y="3945"/>
                  </a:cubicBezTo>
                  <a:cubicBezTo>
                    <a:pt x="2446" y="3898"/>
                    <a:pt x="2502" y="3849"/>
                    <a:pt x="2557" y="3800"/>
                  </a:cubicBezTo>
                  <a:cubicBezTo>
                    <a:pt x="2610" y="3753"/>
                    <a:pt x="2662" y="3706"/>
                    <a:pt x="2725" y="3674"/>
                  </a:cubicBezTo>
                  <a:cubicBezTo>
                    <a:pt x="2767" y="3653"/>
                    <a:pt x="2813" y="3640"/>
                    <a:pt x="2860" y="3635"/>
                  </a:cubicBezTo>
                  <a:lnTo>
                    <a:pt x="3012" y="3816"/>
                  </a:lnTo>
                  <a:lnTo>
                    <a:pt x="2878" y="3871"/>
                  </a:lnTo>
                  <a:lnTo>
                    <a:pt x="2686" y="3926"/>
                  </a:lnTo>
                  <a:lnTo>
                    <a:pt x="2748" y="4026"/>
                  </a:lnTo>
                  <a:lnTo>
                    <a:pt x="2699" y="4110"/>
                  </a:lnTo>
                  <a:lnTo>
                    <a:pt x="2508" y="4143"/>
                  </a:lnTo>
                  <a:cubicBezTo>
                    <a:pt x="2487" y="4219"/>
                    <a:pt x="2438" y="4285"/>
                    <a:pt x="2370" y="4327"/>
                  </a:cubicBezTo>
                  <a:cubicBezTo>
                    <a:pt x="2333" y="4350"/>
                    <a:pt x="2292" y="4366"/>
                    <a:pt x="2248" y="4372"/>
                  </a:cubicBezTo>
                  <a:cubicBezTo>
                    <a:pt x="2316" y="4413"/>
                    <a:pt x="2390" y="4442"/>
                    <a:pt x="2468" y="4460"/>
                  </a:cubicBezTo>
                  <a:cubicBezTo>
                    <a:pt x="2578" y="4485"/>
                    <a:pt x="2693" y="4485"/>
                    <a:pt x="2804" y="4460"/>
                  </a:cubicBezTo>
                  <a:lnTo>
                    <a:pt x="2474" y="4618"/>
                  </a:lnTo>
                  <a:lnTo>
                    <a:pt x="2418" y="4708"/>
                  </a:lnTo>
                  <a:lnTo>
                    <a:pt x="2201" y="4699"/>
                  </a:lnTo>
                  <a:lnTo>
                    <a:pt x="1918" y="4708"/>
                  </a:lnTo>
                  <a:lnTo>
                    <a:pt x="1603" y="4734"/>
                  </a:lnTo>
                  <a:lnTo>
                    <a:pt x="1563" y="4821"/>
                  </a:lnTo>
                  <a:lnTo>
                    <a:pt x="1767" y="4909"/>
                  </a:lnTo>
                  <a:lnTo>
                    <a:pt x="1961" y="4889"/>
                  </a:lnTo>
                  <a:cubicBezTo>
                    <a:pt x="2016" y="4845"/>
                    <a:pt x="2096" y="4849"/>
                    <a:pt x="2146" y="4899"/>
                  </a:cubicBezTo>
                  <a:cubicBezTo>
                    <a:pt x="2183" y="4935"/>
                    <a:pt x="2194" y="4989"/>
                    <a:pt x="2176" y="5037"/>
                  </a:cubicBezTo>
                  <a:lnTo>
                    <a:pt x="1936" y="5053"/>
                  </a:lnTo>
                  <a:lnTo>
                    <a:pt x="1639" y="5024"/>
                  </a:lnTo>
                  <a:lnTo>
                    <a:pt x="1511" y="5024"/>
                  </a:lnTo>
                  <a:lnTo>
                    <a:pt x="1356" y="5190"/>
                  </a:lnTo>
                  <a:cubicBezTo>
                    <a:pt x="1316" y="5171"/>
                    <a:pt x="1268" y="5183"/>
                    <a:pt x="1242" y="5218"/>
                  </a:cubicBezTo>
                  <a:cubicBezTo>
                    <a:pt x="1190" y="5290"/>
                    <a:pt x="1245" y="5388"/>
                    <a:pt x="1334" y="5383"/>
                  </a:cubicBezTo>
                  <a:lnTo>
                    <a:pt x="1472" y="5461"/>
                  </a:lnTo>
                  <a:lnTo>
                    <a:pt x="1713" y="5451"/>
                  </a:lnTo>
                  <a:lnTo>
                    <a:pt x="1772" y="5644"/>
                  </a:lnTo>
                  <a:lnTo>
                    <a:pt x="1427" y="5683"/>
                  </a:lnTo>
                  <a:lnTo>
                    <a:pt x="1232" y="5780"/>
                  </a:lnTo>
                  <a:cubicBezTo>
                    <a:pt x="1183" y="5693"/>
                    <a:pt x="1055" y="5699"/>
                    <a:pt x="1015" y="5789"/>
                  </a:cubicBezTo>
                  <a:cubicBezTo>
                    <a:pt x="990" y="5845"/>
                    <a:pt x="1017" y="5909"/>
                    <a:pt x="1074" y="5932"/>
                  </a:cubicBezTo>
                  <a:lnTo>
                    <a:pt x="1429" y="5912"/>
                  </a:lnTo>
                  <a:lnTo>
                    <a:pt x="1610" y="5873"/>
                  </a:lnTo>
                  <a:lnTo>
                    <a:pt x="1828" y="5854"/>
                  </a:lnTo>
                  <a:cubicBezTo>
                    <a:pt x="1877" y="5859"/>
                    <a:pt x="1927" y="5859"/>
                    <a:pt x="1976" y="5854"/>
                  </a:cubicBezTo>
                  <a:cubicBezTo>
                    <a:pt x="2069" y="5844"/>
                    <a:pt x="2159" y="5817"/>
                    <a:pt x="2252" y="5806"/>
                  </a:cubicBezTo>
                  <a:cubicBezTo>
                    <a:pt x="2297" y="5800"/>
                    <a:pt x="2342" y="5798"/>
                    <a:pt x="2387" y="5799"/>
                  </a:cubicBezTo>
                  <a:lnTo>
                    <a:pt x="2622" y="5806"/>
                  </a:lnTo>
                  <a:lnTo>
                    <a:pt x="2730" y="5767"/>
                  </a:lnTo>
                  <a:lnTo>
                    <a:pt x="2968" y="5660"/>
                  </a:lnTo>
                  <a:lnTo>
                    <a:pt x="2928" y="5514"/>
                  </a:lnTo>
                  <a:lnTo>
                    <a:pt x="2889" y="5408"/>
                  </a:lnTo>
                  <a:cubicBezTo>
                    <a:pt x="2960" y="5334"/>
                    <a:pt x="3044" y="5271"/>
                    <a:pt x="3136" y="5224"/>
                  </a:cubicBezTo>
                  <a:cubicBezTo>
                    <a:pt x="3190" y="5196"/>
                    <a:pt x="3246" y="5173"/>
                    <a:pt x="3304" y="5156"/>
                  </a:cubicBezTo>
                  <a:lnTo>
                    <a:pt x="3591" y="5032"/>
                  </a:lnTo>
                  <a:lnTo>
                    <a:pt x="3834" y="4858"/>
                  </a:lnTo>
                  <a:lnTo>
                    <a:pt x="3992" y="4848"/>
                  </a:lnTo>
                  <a:lnTo>
                    <a:pt x="4002" y="4974"/>
                  </a:lnTo>
                  <a:lnTo>
                    <a:pt x="3646" y="5139"/>
                  </a:lnTo>
                  <a:lnTo>
                    <a:pt x="3360" y="5284"/>
                  </a:lnTo>
                  <a:lnTo>
                    <a:pt x="3212" y="5380"/>
                  </a:lnTo>
                  <a:lnTo>
                    <a:pt x="3554" y="5345"/>
                  </a:lnTo>
                  <a:cubicBezTo>
                    <a:pt x="3591" y="5352"/>
                    <a:pt x="3621" y="5377"/>
                    <a:pt x="3634" y="5412"/>
                  </a:cubicBezTo>
                  <a:cubicBezTo>
                    <a:pt x="3673" y="5512"/>
                    <a:pt x="3576" y="5611"/>
                    <a:pt x="3472" y="5578"/>
                  </a:cubicBezTo>
                  <a:lnTo>
                    <a:pt x="3185" y="5652"/>
                  </a:lnTo>
                  <a:lnTo>
                    <a:pt x="3073" y="5798"/>
                  </a:lnTo>
                  <a:lnTo>
                    <a:pt x="2998" y="5885"/>
                  </a:lnTo>
                  <a:lnTo>
                    <a:pt x="2847" y="6075"/>
                  </a:lnTo>
                  <a:lnTo>
                    <a:pt x="2686" y="6217"/>
                  </a:lnTo>
                  <a:lnTo>
                    <a:pt x="2549" y="6334"/>
                  </a:lnTo>
                  <a:lnTo>
                    <a:pt x="2282" y="6482"/>
                  </a:lnTo>
                  <a:lnTo>
                    <a:pt x="2138" y="6607"/>
                  </a:lnTo>
                  <a:lnTo>
                    <a:pt x="2069" y="6771"/>
                  </a:lnTo>
                  <a:lnTo>
                    <a:pt x="1921" y="6849"/>
                  </a:lnTo>
                  <a:lnTo>
                    <a:pt x="1872" y="6933"/>
                  </a:lnTo>
                  <a:lnTo>
                    <a:pt x="1776" y="6833"/>
                  </a:lnTo>
                  <a:lnTo>
                    <a:pt x="1655" y="6833"/>
                  </a:lnTo>
                  <a:lnTo>
                    <a:pt x="1484" y="6901"/>
                  </a:lnTo>
                  <a:lnTo>
                    <a:pt x="1332" y="6946"/>
                  </a:lnTo>
                  <a:lnTo>
                    <a:pt x="1204" y="6933"/>
                  </a:lnTo>
                  <a:lnTo>
                    <a:pt x="990" y="7020"/>
                  </a:lnTo>
                  <a:lnTo>
                    <a:pt x="960" y="7237"/>
                  </a:lnTo>
                  <a:lnTo>
                    <a:pt x="845" y="7366"/>
                  </a:lnTo>
                  <a:lnTo>
                    <a:pt x="1052" y="7375"/>
                  </a:lnTo>
                  <a:lnTo>
                    <a:pt x="1230" y="7207"/>
                  </a:lnTo>
                  <a:lnTo>
                    <a:pt x="1408" y="7120"/>
                  </a:lnTo>
                  <a:lnTo>
                    <a:pt x="1368" y="7288"/>
                  </a:lnTo>
                  <a:lnTo>
                    <a:pt x="1427" y="7429"/>
                  </a:lnTo>
                  <a:lnTo>
                    <a:pt x="1408" y="7555"/>
                  </a:lnTo>
                  <a:cubicBezTo>
                    <a:pt x="1405" y="7563"/>
                    <a:pt x="1400" y="7570"/>
                    <a:pt x="1394" y="7576"/>
                  </a:cubicBezTo>
                  <a:cubicBezTo>
                    <a:pt x="1377" y="7592"/>
                    <a:pt x="1350" y="7596"/>
                    <a:pt x="1329" y="7584"/>
                  </a:cubicBezTo>
                  <a:cubicBezTo>
                    <a:pt x="1386" y="7637"/>
                    <a:pt x="1464" y="7663"/>
                    <a:pt x="1542" y="7655"/>
                  </a:cubicBezTo>
                  <a:cubicBezTo>
                    <a:pt x="1616" y="7648"/>
                    <a:pt x="1683" y="7611"/>
                    <a:pt x="1756" y="7597"/>
                  </a:cubicBezTo>
                  <a:cubicBezTo>
                    <a:pt x="1825" y="7584"/>
                    <a:pt x="1899" y="7591"/>
                    <a:pt x="1961" y="7558"/>
                  </a:cubicBezTo>
                  <a:cubicBezTo>
                    <a:pt x="2069" y="7501"/>
                    <a:pt x="2097" y="7360"/>
                    <a:pt x="2020" y="7267"/>
                  </a:cubicBezTo>
                  <a:lnTo>
                    <a:pt x="1961" y="7148"/>
                  </a:lnTo>
                  <a:lnTo>
                    <a:pt x="2146" y="7135"/>
                  </a:lnTo>
                  <a:lnTo>
                    <a:pt x="2261" y="7106"/>
                  </a:lnTo>
                  <a:lnTo>
                    <a:pt x="2402" y="6938"/>
                  </a:lnTo>
                  <a:lnTo>
                    <a:pt x="2528" y="6753"/>
                  </a:lnTo>
                  <a:cubicBezTo>
                    <a:pt x="2582" y="6700"/>
                    <a:pt x="2635" y="6645"/>
                    <a:pt x="2686" y="6588"/>
                  </a:cubicBezTo>
                  <a:cubicBezTo>
                    <a:pt x="2738" y="6530"/>
                    <a:pt x="2787" y="6469"/>
                    <a:pt x="2834" y="6407"/>
                  </a:cubicBezTo>
                  <a:lnTo>
                    <a:pt x="2952" y="6220"/>
                  </a:lnTo>
                  <a:cubicBezTo>
                    <a:pt x="2928" y="6089"/>
                    <a:pt x="3071" y="5989"/>
                    <a:pt x="3189" y="6055"/>
                  </a:cubicBezTo>
                  <a:cubicBezTo>
                    <a:pt x="3271" y="6101"/>
                    <a:pt x="3288" y="6210"/>
                    <a:pt x="3225" y="6278"/>
                  </a:cubicBezTo>
                  <a:cubicBezTo>
                    <a:pt x="3167" y="6284"/>
                    <a:pt x="3114" y="6315"/>
                    <a:pt x="3080" y="6362"/>
                  </a:cubicBezTo>
                  <a:cubicBezTo>
                    <a:pt x="3031" y="6431"/>
                    <a:pt x="3032" y="6523"/>
                    <a:pt x="2988" y="6595"/>
                  </a:cubicBezTo>
                  <a:cubicBezTo>
                    <a:pt x="2935" y="6682"/>
                    <a:pt x="2821" y="6731"/>
                    <a:pt x="2803" y="6834"/>
                  </a:cubicBezTo>
                  <a:cubicBezTo>
                    <a:pt x="2788" y="6920"/>
                    <a:pt x="2848" y="7001"/>
                    <a:pt x="2935" y="7015"/>
                  </a:cubicBezTo>
                  <a:lnTo>
                    <a:pt x="3020" y="7097"/>
                  </a:lnTo>
                  <a:lnTo>
                    <a:pt x="3080" y="7263"/>
                  </a:lnTo>
                  <a:lnTo>
                    <a:pt x="2974" y="7383"/>
                  </a:lnTo>
                  <a:lnTo>
                    <a:pt x="2919" y="7505"/>
                  </a:lnTo>
                  <a:cubicBezTo>
                    <a:pt x="2923" y="7559"/>
                    <a:pt x="2916" y="7614"/>
                    <a:pt x="2899" y="7666"/>
                  </a:cubicBezTo>
                  <a:cubicBezTo>
                    <a:pt x="2879" y="7728"/>
                    <a:pt x="2845" y="7784"/>
                    <a:pt x="2800" y="7831"/>
                  </a:cubicBezTo>
                  <a:lnTo>
                    <a:pt x="2810" y="7937"/>
                  </a:lnTo>
                  <a:lnTo>
                    <a:pt x="2754" y="8080"/>
                  </a:lnTo>
                  <a:lnTo>
                    <a:pt x="2649" y="8187"/>
                  </a:lnTo>
                  <a:lnTo>
                    <a:pt x="2589" y="8359"/>
                  </a:lnTo>
                  <a:cubicBezTo>
                    <a:pt x="2619" y="8382"/>
                    <a:pt x="2652" y="8400"/>
                    <a:pt x="2688" y="8414"/>
                  </a:cubicBezTo>
                  <a:cubicBezTo>
                    <a:pt x="2833" y="8468"/>
                    <a:pt x="2994" y="8433"/>
                    <a:pt x="3126" y="8352"/>
                  </a:cubicBezTo>
                  <a:cubicBezTo>
                    <a:pt x="3180" y="8319"/>
                    <a:pt x="3229" y="8279"/>
                    <a:pt x="3271" y="8232"/>
                  </a:cubicBezTo>
                  <a:lnTo>
                    <a:pt x="3232" y="8009"/>
                  </a:lnTo>
                  <a:cubicBezTo>
                    <a:pt x="3250" y="7961"/>
                    <a:pt x="3271" y="7913"/>
                    <a:pt x="3294" y="7867"/>
                  </a:cubicBezTo>
                  <a:cubicBezTo>
                    <a:pt x="3337" y="7783"/>
                    <a:pt x="3386" y="7702"/>
                    <a:pt x="3442" y="7625"/>
                  </a:cubicBezTo>
                  <a:lnTo>
                    <a:pt x="3469" y="7493"/>
                  </a:lnTo>
                  <a:lnTo>
                    <a:pt x="3538" y="7357"/>
                  </a:lnTo>
                  <a:lnTo>
                    <a:pt x="3686" y="7221"/>
                  </a:lnTo>
                  <a:lnTo>
                    <a:pt x="3742" y="7017"/>
                  </a:lnTo>
                  <a:lnTo>
                    <a:pt x="3669" y="6943"/>
                  </a:lnTo>
                  <a:lnTo>
                    <a:pt x="3584" y="6619"/>
                  </a:lnTo>
                  <a:lnTo>
                    <a:pt x="3653" y="6533"/>
                  </a:lnTo>
                  <a:lnTo>
                    <a:pt x="3778" y="6682"/>
                  </a:lnTo>
                  <a:lnTo>
                    <a:pt x="3788" y="6808"/>
                  </a:lnTo>
                  <a:lnTo>
                    <a:pt x="3926" y="6944"/>
                  </a:lnTo>
                  <a:lnTo>
                    <a:pt x="4071" y="7002"/>
                  </a:lnTo>
                  <a:cubicBezTo>
                    <a:pt x="4115" y="6987"/>
                    <a:pt x="4164" y="6991"/>
                    <a:pt x="4206" y="7012"/>
                  </a:cubicBezTo>
                  <a:cubicBezTo>
                    <a:pt x="4262" y="7040"/>
                    <a:pt x="4299" y="7095"/>
                    <a:pt x="4304" y="7157"/>
                  </a:cubicBezTo>
                  <a:lnTo>
                    <a:pt x="4538" y="7059"/>
                  </a:lnTo>
                  <a:lnTo>
                    <a:pt x="4630" y="6947"/>
                  </a:lnTo>
                  <a:lnTo>
                    <a:pt x="4729" y="6860"/>
                  </a:lnTo>
                  <a:lnTo>
                    <a:pt x="4854" y="6682"/>
                  </a:lnTo>
                  <a:lnTo>
                    <a:pt x="4966" y="6663"/>
                  </a:lnTo>
                  <a:lnTo>
                    <a:pt x="5055" y="6844"/>
                  </a:lnTo>
                  <a:lnTo>
                    <a:pt x="4940" y="6911"/>
                  </a:lnTo>
                  <a:lnTo>
                    <a:pt x="4920" y="7102"/>
                  </a:lnTo>
                  <a:lnTo>
                    <a:pt x="4870" y="7251"/>
                  </a:lnTo>
                  <a:lnTo>
                    <a:pt x="4920" y="7384"/>
                  </a:lnTo>
                  <a:lnTo>
                    <a:pt x="5022" y="7449"/>
                  </a:lnTo>
                  <a:lnTo>
                    <a:pt x="5180" y="7487"/>
                  </a:lnTo>
                  <a:lnTo>
                    <a:pt x="5335" y="7562"/>
                  </a:lnTo>
                  <a:lnTo>
                    <a:pt x="5414" y="7688"/>
                  </a:lnTo>
                  <a:lnTo>
                    <a:pt x="5496" y="7811"/>
                  </a:lnTo>
                  <a:lnTo>
                    <a:pt x="5506" y="7975"/>
                  </a:lnTo>
                  <a:lnTo>
                    <a:pt x="5312" y="8056"/>
                  </a:lnTo>
                  <a:lnTo>
                    <a:pt x="5187" y="8159"/>
                  </a:lnTo>
                  <a:lnTo>
                    <a:pt x="5068" y="8343"/>
                  </a:lnTo>
                  <a:lnTo>
                    <a:pt x="4989" y="8498"/>
                  </a:lnTo>
                  <a:lnTo>
                    <a:pt x="4607" y="8740"/>
                  </a:lnTo>
                  <a:lnTo>
                    <a:pt x="4529" y="8872"/>
                  </a:lnTo>
                  <a:lnTo>
                    <a:pt x="4575" y="9067"/>
                  </a:lnTo>
                  <a:lnTo>
                    <a:pt x="4674" y="9229"/>
                  </a:lnTo>
                  <a:lnTo>
                    <a:pt x="4582" y="9345"/>
                  </a:lnTo>
                  <a:lnTo>
                    <a:pt x="4504" y="9257"/>
                  </a:lnTo>
                  <a:lnTo>
                    <a:pt x="4455" y="9075"/>
                  </a:lnTo>
                  <a:lnTo>
                    <a:pt x="4327" y="9066"/>
                  </a:lnTo>
                  <a:lnTo>
                    <a:pt x="4238" y="9134"/>
                  </a:lnTo>
                  <a:lnTo>
                    <a:pt x="4189" y="9318"/>
                  </a:lnTo>
                  <a:cubicBezTo>
                    <a:pt x="4216" y="9389"/>
                    <a:pt x="4260" y="9452"/>
                    <a:pt x="4317" y="9502"/>
                  </a:cubicBezTo>
                  <a:cubicBezTo>
                    <a:pt x="4376" y="9553"/>
                    <a:pt x="4447" y="9588"/>
                    <a:pt x="4512" y="9631"/>
                  </a:cubicBezTo>
                  <a:cubicBezTo>
                    <a:pt x="4585" y="9680"/>
                    <a:pt x="4651" y="9739"/>
                    <a:pt x="4693" y="9815"/>
                  </a:cubicBezTo>
                  <a:cubicBezTo>
                    <a:pt x="4723" y="9870"/>
                    <a:pt x="4741" y="9934"/>
                    <a:pt x="4792" y="9971"/>
                  </a:cubicBezTo>
                  <a:cubicBezTo>
                    <a:pt x="4838" y="10004"/>
                    <a:pt x="4900" y="10008"/>
                    <a:pt x="4950" y="9980"/>
                  </a:cubicBezTo>
                  <a:lnTo>
                    <a:pt x="4897" y="9828"/>
                  </a:lnTo>
                  <a:lnTo>
                    <a:pt x="4818" y="9683"/>
                  </a:lnTo>
                  <a:cubicBezTo>
                    <a:pt x="4802" y="9653"/>
                    <a:pt x="4795" y="9619"/>
                    <a:pt x="4799" y="9586"/>
                  </a:cubicBezTo>
                  <a:cubicBezTo>
                    <a:pt x="4807" y="9513"/>
                    <a:pt x="4863" y="9454"/>
                    <a:pt x="4937" y="9440"/>
                  </a:cubicBezTo>
                  <a:cubicBezTo>
                    <a:pt x="4974" y="9429"/>
                    <a:pt x="5013" y="9426"/>
                    <a:pt x="5052" y="9430"/>
                  </a:cubicBezTo>
                  <a:cubicBezTo>
                    <a:pt x="5156" y="9443"/>
                    <a:pt x="5242" y="9509"/>
                    <a:pt x="5334" y="9557"/>
                  </a:cubicBezTo>
                  <a:cubicBezTo>
                    <a:pt x="5419" y="9601"/>
                    <a:pt x="5512" y="9631"/>
                    <a:pt x="5607" y="9644"/>
                  </a:cubicBezTo>
                  <a:lnTo>
                    <a:pt x="5788" y="9721"/>
                  </a:lnTo>
                  <a:lnTo>
                    <a:pt x="5956" y="9798"/>
                  </a:lnTo>
                  <a:lnTo>
                    <a:pt x="6143" y="9837"/>
                  </a:lnTo>
                  <a:cubicBezTo>
                    <a:pt x="6187" y="9778"/>
                    <a:pt x="6201" y="9702"/>
                    <a:pt x="6182" y="9631"/>
                  </a:cubicBezTo>
                  <a:cubicBezTo>
                    <a:pt x="6166" y="9571"/>
                    <a:pt x="6128" y="9519"/>
                    <a:pt x="6074" y="9486"/>
                  </a:cubicBezTo>
                  <a:lnTo>
                    <a:pt x="6064" y="9380"/>
                  </a:lnTo>
                  <a:lnTo>
                    <a:pt x="6291" y="9451"/>
                  </a:lnTo>
                  <a:lnTo>
                    <a:pt x="6449" y="9516"/>
                  </a:lnTo>
                  <a:lnTo>
                    <a:pt x="6653" y="9610"/>
                  </a:lnTo>
                  <a:lnTo>
                    <a:pt x="6936" y="9629"/>
                  </a:lnTo>
                  <a:lnTo>
                    <a:pt x="7360" y="9590"/>
                  </a:lnTo>
                  <a:lnTo>
                    <a:pt x="7689" y="9441"/>
                  </a:lnTo>
                  <a:lnTo>
                    <a:pt x="8016" y="9393"/>
                  </a:lnTo>
                  <a:lnTo>
                    <a:pt x="8213" y="9412"/>
                  </a:lnTo>
                  <a:lnTo>
                    <a:pt x="8193" y="9169"/>
                  </a:lnTo>
                  <a:lnTo>
                    <a:pt x="8352" y="9108"/>
                  </a:lnTo>
                  <a:lnTo>
                    <a:pt x="8668" y="9173"/>
                  </a:lnTo>
                  <a:lnTo>
                    <a:pt x="8978" y="9179"/>
                  </a:lnTo>
                  <a:lnTo>
                    <a:pt x="9153" y="9169"/>
                  </a:lnTo>
                  <a:lnTo>
                    <a:pt x="9014" y="9295"/>
                  </a:lnTo>
                  <a:lnTo>
                    <a:pt x="8761" y="9373"/>
                  </a:lnTo>
                  <a:lnTo>
                    <a:pt x="8666" y="9457"/>
                  </a:lnTo>
                  <a:lnTo>
                    <a:pt x="8600" y="9612"/>
                  </a:lnTo>
                  <a:lnTo>
                    <a:pt x="8472" y="9777"/>
                  </a:lnTo>
                  <a:lnTo>
                    <a:pt x="8386" y="9825"/>
                  </a:lnTo>
                  <a:lnTo>
                    <a:pt x="8239" y="10000"/>
                  </a:lnTo>
                  <a:lnTo>
                    <a:pt x="8199" y="10115"/>
                  </a:lnTo>
                  <a:lnTo>
                    <a:pt x="8133" y="10258"/>
                  </a:lnTo>
                  <a:lnTo>
                    <a:pt x="8183" y="10439"/>
                  </a:lnTo>
                  <a:lnTo>
                    <a:pt x="8380" y="10575"/>
                  </a:lnTo>
                  <a:lnTo>
                    <a:pt x="8561" y="10837"/>
                  </a:lnTo>
                  <a:lnTo>
                    <a:pt x="8643" y="10959"/>
                  </a:lnTo>
                  <a:lnTo>
                    <a:pt x="8731" y="11037"/>
                  </a:lnTo>
                  <a:lnTo>
                    <a:pt x="8889" y="11153"/>
                  </a:lnTo>
                  <a:lnTo>
                    <a:pt x="9037" y="11310"/>
                  </a:lnTo>
                  <a:lnTo>
                    <a:pt x="9126" y="11407"/>
                  </a:lnTo>
                  <a:lnTo>
                    <a:pt x="9250" y="11407"/>
                  </a:lnTo>
                  <a:lnTo>
                    <a:pt x="9379" y="11175"/>
                  </a:lnTo>
                  <a:lnTo>
                    <a:pt x="9454" y="11020"/>
                  </a:lnTo>
                  <a:cubicBezTo>
                    <a:pt x="9521" y="11008"/>
                    <a:pt x="9589" y="11014"/>
                    <a:pt x="9651" y="11039"/>
                  </a:cubicBezTo>
                  <a:cubicBezTo>
                    <a:pt x="9742" y="11074"/>
                    <a:pt x="9815" y="11144"/>
                    <a:pt x="9852" y="11233"/>
                  </a:cubicBezTo>
                  <a:cubicBezTo>
                    <a:pt x="9921" y="11167"/>
                    <a:pt x="10035" y="11185"/>
                    <a:pt x="10079" y="11269"/>
                  </a:cubicBezTo>
                  <a:cubicBezTo>
                    <a:pt x="10106" y="11321"/>
                    <a:pt x="10094" y="11385"/>
                    <a:pt x="10049" y="11424"/>
                  </a:cubicBezTo>
                  <a:lnTo>
                    <a:pt x="9931" y="11472"/>
                  </a:lnTo>
                  <a:lnTo>
                    <a:pt x="9980" y="11718"/>
                  </a:lnTo>
                  <a:lnTo>
                    <a:pt x="9823" y="11750"/>
                  </a:lnTo>
                  <a:lnTo>
                    <a:pt x="9688" y="11720"/>
                  </a:lnTo>
                  <a:lnTo>
                    <a:pt x="9550" y="11769"/>
                  </a:lnTo>
                  <a:lnTo>
                    <a:pt x="9550" y="12105"/>
                  </a:lnTo>
                  <a:cubicBezTo>
                    <a:pt x="9587" y="12142"/>
                    <a:pt x="9629" y="12174"/>
                    <a:pt x="9675" y="12199"/>
                  </a:cubicBezTo>
                  <a:cubicBezTo>
                    <a:pt x="9760" y="12246"/>
                    <a:pt x="9855" y="12270"/>
                    <a:pt x="9952" y="12270"/>
                  </a:cubicBezTo>
                  <a:lnTo>
                    <a:pt x="9814" y="12432"/>
                  </a:lnTo>
                  <a:lnTo>
                    <a:pt x="9607" y="12528"/>
                  </a:lnTo>
                  <a:lnTo>
                    <a:pt x="9435" y="12645"/>
                  </a:lnTo>
                  <a:lnTo>
                    <a:pt x="9554" y="12819"/>
                  </a:lnTo>
                  <a:lnTo>
                    <a:pt x="9485" y="12945"/>
                  </a:lnTo>
                  <a:cubicBezTo>
                    <a:pt x="9446" y="12955"/>
                    <a:pt x="9407" y="12964"/>
                    <a:pt x="9368" y="12974"/>
                  </a:cubicBezTo>
                  <a:cubicBezTo>
                    <a:pt x="9282" y="12994"/>
                    <a:pt x="9197" y="13014"/>
                    <a:pt x="9111" y="13032"/>
                  </a:cubicBezTo>
                  <a:lnTo>
                    <a:pt x="9388" y="13329"/>
                  </a:lnTo>
                  <a:lnTo>
                    <a:pt x="9417" y="13465"/>
                  </a:lnTo>
                  <a:lnTo>
                    <a:pt x="9111" y="13348"/>
                  </a:lnTo>
                  <a:lnTo>
                    <a:pt x="8901" y="13264"/>
                  </a:lnTo>
                  <a:lnTo>
                    <a:pt x="8615" y="13225"/>
                  </a:lnTo>
                  <a:cubicBezTo>
                    <a:pt x="8510" y="13243"/>
                    <a:pt x="8404" y="13263"/>
                    <a:pt x="8299" y="13284"/>
                  </a:cubicBezTo>
                  <a:cubicBezTo>
                    <a:pt x="8206" y="13302"/>
                    <a:pt x="8114" y="13321"/>
                    <a:pt x="8022" y="13342"/>
                  </a:cubicBezTo>
                  <a:cubicBezTo>
                    <a:pt x="7928" y="13346"/>
                    <a:pt x="7833" y="13346"/>
                    <a:pt x="7739" y="13342"/>
                  </a:cubicBezTo>
                  <a:cubicBezTo>
                    <a:pt x="7639" y="13337"/>
                    <a:pt x="7540" y="13327"/>
                    <a:pt x="7442" y="13312"/>
                  </a:cubicBezTo>
                  <a:cubicBezTo>
                    <a:pt x="7393" y="13358"/>
                    <a:pt x="7338" y="13396"/>
                    <a:pt x="7277" y="13426"/>
                  </a:cubicBezTo>
                  <a:cubicBezTo>
                    <a:pt x="7137" y="13495"/>
                    <a:pt x="6977" y="13515"/>
                    <a:pt x="6823" y="13484"/>
                  </a:cubicBezTo>
                  <a:lnTo>
                    <a:pt x="7125" y="13287"/>
                  </a:lnTo>
                  <a:lnTo>
                    <a:pt x="6810" y="13278"/>
                  </a:lnTo>
                  <a:lnTo>
                    <a:pt x="6496" y="13268"/>
                  </a:lnTo>
                  <a:lnTo>
                    <a:pt x="6378" y="13113"/>
                  </a:lnTo>
                  <a:lnTo>
                    <a:pt x="6184" y="13025"/>
                  </a:lnTo>
                  <a:lnTo>
                    <a:pt x="5742" y="13025"/>
                  </a:lnTo>
                  <a:lnTo>
                    <a:pt x="5594" y="13122"/>
                  </a:lnTo>
                  <a:lnTo>
                    <a:pt x="5508" y="13236"/>
                  </a:lnTo>
                  <a:lnTo>
                    <a:pt x="5376" y="13330"/>
                  </a:lnTo>
                  <a:lnTo>
                    <a:pt x="5629" y="13436"/>
                  </a:lnTo>
                  <a:lnTo>
                    <a:pt x="5774" y="13524"/>
                  </a:lnTo>
                  <a:lnTo>
                    <a:pt x="6077" y="13563"/>
                  </a:lnTo>
                  <a:lnTo>
                    <a:pt x="6178" y="13681"/>
                  </a:lnTo>
                  <a:lnTo>
                    <a:pt x="6297" y="13875"/>
                  </a:lnTo>
                  <a:lnTo>
                    <a:pt x="6161" y="14030"/>
                  </a:lnTo>
                  <a:lnTo>
                    <a:pt x="5872" y="14069"/>
                  </a:lnTo>
                  <a:lnTo>
                    <a:pt x="5631" y="14196"/>
                  </a:lnTo>
                  <a:lnTo>
                    <a:pt x="5365" y="14360"/>
                  </a:lnTo>
                  <a:lnTo>
                    <a:pt x="5108" y="14603"/>
                  </a:lnTo>
                  <a:lnTo>
                    <a:pt x="5414" y="14552"/>
                  </a:lnTo>
                  <a:lnTo>
                    <a:pt x="5694" y="14542"/>
                  </a:lnTo>
                  <a:lnTo>
                    <a:pt x="5812" y="14590"/>
                  </a:lnTo>
                  <a:lnTo>
                    <a:pt x="5990" y="14383"/>
                  </a:lnTo>
                  <a:lnTo>
                    <a:pt x="6208" y="14325"/>
                  </a:lnTo>
                  <a:lnTo>
                    <a:pt x="6484" y="14286"/>
                  </a:lnTo>
                  <a:lnTo>
                    <a:pt x="6682" y="14286"/>
                  </a:lnTo>
                  <a:lnTo>
                    <a:pt x="6741" y="14444"/>
                  </a:lnTo>
                  <a:lnTo>
                    <a:pt x="6833" y="14658"/>
                  </a:lnTo>
                  <a:cubicBezTo>
                    <a:pt x="6887" y="14739"/>
                    <a:pt x="6923" y="14831"/>
                    <a:pt x="6939" y="14927"/>
                  </a:cubicBezTo>
                  <a:cubicBezTo>
                    <a:pt x="6953" y="15013"/>
                    <a:pt x="6951" y="15101"/>
                    <a:pt x="6932" y="15186"/>
                  </a:cubicBezTo>
                  <a:lnTo>
                    <a:pt x="6827" y="15338"/>
                  </a:lnTo>
                  <a:lnTo>
                    <a:pt x="6629" y="15620"/>
                  </a:lnTo>
                  <a:cubicBezTo>
                    <a:pt x="6626" y="15689"/>
                    <a:pt x="6602" y="15755"/>
                    <a:pt x="6561" y="15811"/>
                  </a:cubicBezTo>
                  <a:cubicBezTo>
                    <a:pt x="6487" y="15910"/>
                    <a:pt x="6367" y="15966"/>
                    <a:pt x="6242" y="15960"/>
                  </a:cubicBezTo>
                  <a:lnTo>
                    <a:pt x="5913" y="16018"/>
                  </a:lnTo>
                  <a:cubicBezTo>
                    <a:pt x="5857" y="16045"/>
                    <a:pt x="5800" y="16071"/>
                    <a:pt x="5742" y="16095"/>
                  </a:cubicBezTo>
                  <a:cubicBezTo>
                    <a:pt x="5668" y="16126"/>
                    <a:pt x="5594" y="16154"/>
                    <a:pt x="5518" y="16179"/>
                  </a:cubicBezTo>
                  <a:lnTo>
                    <a:pt x="5357" y="16282"/>
                  </a:lnTo>
                  <a:lnTo>
                    <a:pt x="5149" y="16427"/>
                  </a:lnTo>
                  <a:lnTo>
                    <a:pt x="4953" y="16485"/>
                  </a:lnTo>
                  <a:lnTo>
                    <a:pt x="4821" y="16492"/>
                  </a:lnTo>
                  <a:lnTo>
                    <a:pt x="4725" y="16518"/>
                  </a:lnTo>
                  <a:lnTo>
                    <a:pt x="4587" y="16450"/>
                  </a:lnTo>
                  <a:lnTo>
                    <a:pt x="4410" y="16479"/>
                  </a:lnTo>
                  <a:cubicBezTo>
                    <a:pt x="4377" y="16511"/>
                    <a:pt x="4342" y="16540"/>
                    <a:pt x="4305" y="16566"/>
                  </a:cubicBezTo>
                  <a:cubicBezTo>
                    <a:pt x="4238" y="16612"/>
                    <a:pt x="4165" y="16649"/>
                    <a:pt x="4087" y="16673"/>
                  </a:cubicBezTo>
                  <a:lnTo>
                    <a:pt x="3971" y="16770"/>
                  </a:lnTo>
                  <a:lnTo>
                    <a:pt x="3800" y="16789"/>
                  </a:lnTo>
                  <a:lnTo>
                    <a:pt x="3685" y="16883"/>
                  </a:lnTo>
                  <a:lnTo>
                    <a:pt x="3932" y="16899"/>
                  </a:lnTo>
                  <a:lnTo>
                    <a:pt x="4198" y="16899"/>
                  </a:lnTo>
                  <a:lnTo>
                    <a:pt x="4320" y="16976"/>
                  </a:lnTo>
                  <a:lnTo>
                    <a:pt x="4175" y="17089"/>
                  </a:lnTo>
                  <a:lnTo>
                    <a:pt x="3995" y="17099"/>
                  </a:lnTo>
                  <a:cubicBezTo>
                    <a:pt x="3928" y="17064"/>
                    <a:pt x="3844" y="17094"/>
                    <a:pt x="3817" y="17164"/>
                  </a:cubicBezTo>
                  <a:cubicBezTo>
                    <a:pt x="3735" y="17370"/>
                    <a:pt x="4044" y="17498"/>
                    <a:pt x="4137" y="17296"/>
                  </a:cubicBezTo>
                  <a:lnTo>
                    <a:pt x="4381" y="17361"/>
                  </a:lnTo>
                  <a:cubicBezTo>
                    <a:pt x="4387" y="17421"/>
                    <a:pt x="4423" y="17475"/>
                    <a:pt x="4476" y="17506"/>
                  </a:cubicBezTo>
                  <a:cubicBezTo>
                    <a:pt x="4565" y="17556"/>
                    <a:pt x="4671" y="17533"/>
                    <a:pt x="4770" y="17506"/>
                  </a:cubicBezTo>
                  <a:cubicBezTo>
                    <a:pt x="4889" y="17473"/>
                    <a:pt x="5007" y="17438"/>
                    <a:pt x="5124" y="17400"/>
                  </a:cubicBezTo>
                  <a:lnTo>
                    <a:pt x="5375" y="17458"/>
                  </a:lnTo>
                  <a:lnTo>
                    <a:pt x="5421" y="17206"/>
                  </a:lnTo>
                  <a:lnTo>
                    <a:pt x="5657" y="17196"/>
                  </a:lnTo>
                  <a:lnTo>
                    <a:pt x="6072" y="17216"/>
                  </a:lnTo>
                  <a:lnTo>
                    <a:pt x="6187" y="17158"/>
                  </a:lnTo>
                  <a:lnTo>
                    <a:pt x="6342" y="17255"/>
                  </a:lnTo>
                  <a:lnTo>
                    <a:pt x="6609" y="17323"/>
                  </a:lnTo>
                  <a:lnTo>
                    <a:pt x="6846" y="17352"/>
                  </a:lnTo>
                  <a:lnTo>
                    <a:pt x="6754" y="17537"/>
                  </a:lnTo>
                  <a:lnTo>
                    <a:pt x="6454" y="17479"/>
                  </a:lnTo>
                  <a:lnTo>
                    <a:pt x="6418" y="17624"/>
                  </a:lnTo>
                  <a:cubicBezTo>
                    <a:pt x="6492" y="17667"/>
                    <a:pt x="6576" y="17690"/>
                    <a:pt x="6661" y="17692"/>
                  </a:cubicBezTo>
                  <a:cubicBezTo>
                    <a:pt x="6767" y="17694"/>
                    <a:pt x="6871" y="17664"/>
                    <a:pt x="6958" y="17605"/>
                  </a:cubicBezTo>
                  <a:lnTo>
                    <a:pt x="7214" y="17508"/>
                  </a:lnTo>
                  <a:lnTo>
                    <a:pt x="7758" y="17546"/>
                  </a:lnTo>
                  <a:lnTo>
                    <a:pt x="7768" y="17815"/>
                  </a:lnTo>
                  <a:lnTo>
                    <a:pt x="7966" y="17863"/>
                  </a:lnTo>
                  <a:lnTo>
                    <a:pt x="8143" y="17921"/>
                  </a:lnTo>
                  <a:lnTo>
                    <a:pt x="8381" y="18044"/>
                  </a:lnTo>
                  <a:lnTo>
                    <a:pt x="8657" y="18054"/>
                  </a:lnTo>
                  <a:lnTo>
                    <a:pt x="8934" y="18044"/>
                  </a:lnTo>
                  <a:lnTo>
                    <a:pt x="9194" y="17986"/>
                  </a:lnTo>
                  <a:lnTo>
                    <a:pt x="9422" y="17773"/>
                  </a:lnTo>
                  <a:lnTo>
                    <a:pt x="9906" y="17734"/>
                  </a:lnTo>
                  <a:cubicBezTo>
                    <a:pt x="10012" y="17718"/>
                    <a:pt x="10116" y="17690"/>
                    <a:pt x="10216" y="17650"/>
                  </a:cubicBezTo>
                  <a:cubicBezTo>
                    <a:pt x="10313" y="17611"/>
                    <a:pt x="10405" y="17561"/>
                    <a:pt x="10490" y="17501"/>
                  </a:cubicBezTo>
                  <a:lnTo>
                    <a:pt x="10665" y="17249"/>
                  </a:lnTo>
                  <a:lnTo>
                    <a:pt x="11219" y="17190"/>
                  </a:lnTo>
                  <a:lnTo>
                    <a:pt x="10636" y="17559"/>
                  </a:lnTo>
                  <a:lnTo>
                    <a:pt x="10342" y="17782"/>
                  </a:lnTo>
                  <a:lnTo>
                    <a:pt x="10017" y="17924"/>
                  </a:lnTo>
                  <a:lnTo>
                    <a:pt x="9849" y="18138"/>
                  </a:lnTo>
                  <a:lnTo>
                    <a:pt x="9727" y="18154"/>
                  </a:lnTo>
                  <a:lnTo>
                    <a:pt x="9661" y="18390"/>
                  </a:lnTo>
                  <a:cubicBezTo>
                    <a:pt x="9623" y="18439"/>
                    <a:pt x="9574" y="18480"/>
                    <a:pt x="9520" y="18509"/>
                  </a:cubicBezTo>
                  <a:cubicBezTo>
                    <a:pt x="9376" y="18587"/>
                    <a:pt x="9201" y="18587"/>
                    <a:pt x="9058" y="18509"/>
                  </a:cubicBezTo>
                  <a:lnTo>
                    <a:pt x="8748" y="18519"/>
                  </a:lnTo>
                  <a:lnTo>
                    <a:pt x="7809" y="18519"/>
                  </a:lnTo>
                  <a:lnTo>
                    <a:pt x="7464" y="18461"/>
                  </a:lnTo>
                  <a:lnTo>
                    <a:pt x="6939" y="18509"/>
                  </a:lnTo>
                  <a:lnTo>
                    <a:pt x="6544" y="18539"/>
                  </a:lnTo>
                  <a:lnTo>
                    <a:pt x="6534" y="18765"/>
                  </a:lnTo>
                  <a:lnTo>
                    <a:pt x="6464" y="18920"/>
                  </a:lnTo>
                  <a:lnTo>
                    <a:pt x="6089" y="19026"/>
                  </a:lnTo>
                  <a:lnTo>
                    <a:pt x="5972" y="18968"/>
                  </a:lnTo>
                  <a:lnTo>
                    <a:pt x="5765" y="19046"/>
                  </a:lnTo>
                  <a:lnTo>
                    <a:pt x="5736" y="19258"/>
                  </a:lnTo>
                  <a:lnTo>
                    <a:pt x="5696" y="19521"/>
                  </a:lnTo>
                  <a:lnTo>
                    <a:pt x="5518" y="19637"/>
                  </a:lnTo>
                  <a:lnTo>
                    <a:pt x="5244" y="19770"/>
                  </a:lnTo>
                  <a:lnTo>
                    <a:pt x="5155" y="19958"/>
                  </a:lnTo>
                  <a:lnTo>
                    <a:pt x="4961" y="20061"/>
                  </a:lnTo>
                  <a:lnTo>
                    <a:pt x="4730" y="20035"/>
                  </a:lnTo>
                  <a:lnTo>
                    <a:pt x="4457" y="20218"/>
                  </a:lnTo>
                  <a:lnTo>
                    <a:pt x="4423" y="20354"/>
                  </a:lnTo>
                  <a:lnTo>
                    <a:pt x="4123" y="20480"/>
                  </a:lnTo>
                  <a:lnTo>
                    <a:pt x="4001" y="20590"/>
                  </a:lnTo>
                  <a:lnTo>
                    <a:pt x="3853" y="20713"/>
                  </a:lnTo>
                  <a:lnTo>
                    <a:pt x="3610" y="20826"/>
                  </a:lnTo>
                  <a:lnTo>
                    <a:pt x="3435" y="20894"/>
                  </a:lnTo>
                  <a:lnTo>
                    <a:pt x="3208" y="20943"/>
                  </a:lnTo>
                  <a:lnTo>
                    <a:pt x="3020" y="21039"/>
                  </a:lnTo>
                  <a:lnTo>
                    <a:pt x="2832" y="21165"/>
                  </a:lnTo>
                  <a:lnTo>
                    <a:pt x="2839" y="21337"/>
                  </a:lnTo>
                  <a:lnTo>
                    <a:pt x="3022" y="21407"/>
                  </a:lnTo>
                  <a:lnTo>
                    <a:pt x="3279" y="21240"/>
                  </a:lnTo>
                  <a:lnTo>
                    <a:pt x="3496" y="21210"/>
                  </a:lnTo>
                  <a:lnTo>
                    <a:pt x="3719" y="21255"/>
                  </a:lnTo>
                  <a:lnTo>
                    <a:pt x="3867" y="21426"/>
                  </a:lnTo>
                  <a:lnTo>
                    <a:pt x="3956" y="21578"/>
                  </a:lnTo>
                  <a:cubicBezTo>
                    <a:pt x="4007" y="21594"/>
                    <a:pt x="4061" y="21600"/>
                    <a:pt x="4114" y="21594"/>
                  </a:cubicBezTo>
                  <a:cubicBezTo>
                    <a:pt x="4184" y="21586"/>
                    <a:pt x="4250" y="21560"/>
                    <a:pt x="4305" y="21517"/>
                  </a:cubicBezTo>
                  <a:lnTo>
                    <a:pt x="4295" y="21342"/>
                  </a:lnTo>
                  <a:cubicBezTo>
                    <a:pt x="4303" y="21298"/>
                    <a:pt x="4320" y="21256"/>
                    <a:pt x="4345" y="21219"/>
                  </a:cubicBezTo>
                  <a:cubicBezTo>
                    <a:pt x="4379" y="21168"/>
                    <a:pt x="4427" y="21128"/>
                    <a:pt x="4483" y="21103"/>
                  </a:cubicBezTo>
                  <a:cubicBezTo>
                    <a:pt x="4520" y="21090"/>
                    <a:pt x="4556" y="21077"/>
                    <a:pt x="4592" y="21064"/>
                  </a:cubicBezTo>
                  <a:cubicBezTo>
                    <a:pt x="4671" y="21034"/>
                    <a:pt x="4749" y="21002"/>
                    <a:pt x="4826" y="20967"/>
                  </a:cubicBezTo>
                  <a:cubicBezTo>
                    <a:pt x="4894" y="20945"/>
                    <a:pt x="4957" y="20912"/>
                    <a:pt x="5013" y="20870"/>
                  </a:cubicBezTo>
                  <a:cubicBezTo>
                    <a:pt x="5062" y="20834"/>
                    <a:pt x="5105" y="20791"/>
                    <a:pt x="5142" y="20744"/>
                  </a:cubicBezTo>
                  <a:lnTo>
                    <a:pt x="5287" y="20669"/>
                  </a:lnTo>
                  <a:lnTo>
                    <a:pt x="5395" y="20724"/>
                  </a:lnTo>
                  <a:lnTo>
                    <a:pt x="5738" y="20724"/>
                  </a:lnTo>
                  <a:cubicBezTo>
                    <a:pt x="5798" y="20680"/>
                    <a:pt x="5865" y="20644"/>
                    <a:pt x="5936" y="20618"/>
                  </a:cubicBezTo>
                  <a:cubicBezTo>
                    <a:pt x="6015" y="20589"/>
                    <a:pt x="6098" y="20572"/>
                    <a:pt x="6182" y="20570"/>
                  </a:cubicBezTo>
                  <a:lnTo>
                    <a:pt x="6406" y="20570"/>
                  </a:lnTo>
                  <a:lnTo>
                    <a:pt x="6683" y="20589"/>
                  </a:lnTo>
                  <a:lnTo>
                    <a:pt x="6829" y="20691"/>
                  </a:lnTo>
                  <a:lnTo>
                    <a:pt x="7023" y="20739"/>
                  </a:lnTo>
                  <a:lnTo>
                    <a:pt x="7346" y="20849"/>
                  </a:lnTo>
                  <a:lnTo>
                    <a:pt x="7531" y="20895"/>
                  </a:lnTo>
                  <a:lnTo>
                    <a:pt x="7771" y="21028"/>
                  </a:lnTo>
                  <a:lnTo>
                    <a:pt x="8027" y="20941"/>
                  </a:lnTo>
                  <a:lnTo>
                    <a:pt x="8113" y="20747"/>
                  </a:lnTo>
                  <a:lnTo>
                    <a:pt x="8367" y="20682"/>
                  </a:lnTo>
                  <a:cubicBezTo>
                    <a:pt x="8388" y="20654"/>
                    <a:pt x="8398" y="20620"/>
                    <a:pt x="8396" y="20585"/>
                  </a:cubicBezTo>
                  <a:cubicBezTo>
                    <a:pt x="8392" y="20526"/>
                    <a:pt x="8354" y="20474"/>
                    <a:pt x="8297" y="20452"/>
                  </a:cubicBezTo>
                  <a:lnTo>
                    <a:pt x="8396" y="20280"/>
                  </a:lnTo>
                  <a:lnTo>
                    <a:pt x="8442" y="20128"/>
                  </a:lnTo>
                  <a:lnTo>
                    <a:pt x="8650" y="19995"/>
                  </a:lnTo>
                  <a:lnTo>
                    <a:pt x="8838" y="19938"/>
                  </a:lnTo>
                  <a:lnTo>
                    <a:pt x="9059" y="19869"/>
                  </a:lnTo>
                  <a:lnTo>
                    <a:pt x="9197" y="19782"/>
                  </a:lnTo>
                  <a:lnTo>
                    <a:pt x="9365" y="19772"/>
                  </a:lnTo>
                  <a:lnTo>
                    <a:pt x="9638" y="19733"/>
                  </a:lnTo>
                  <a:lnTo>
                    <a:pt x="9826" y="19685"/>
                  </a:lnTo>
                  <a:lnTo>
                    <a:pt x="10110" y="19675"/>
                  </a:lnTo>
                  <a:lnTo>
                    <a:pt x="10317" y="19772"/>
                  </a:lnTo>
                  <a:lnTo>
                    <a:pt x="10442" y="19811"/>
                  </a:lnTo>
                  <a:lnTo>
                    <a:pt x="10630" y="19885"/>
                  </a:lnTo>
                  <a:lnTo>
                    <a:pt x="10745" y="19950"/>
                  </a:lnTo>
                  <a:lnTo>
                    <a:pt x="10933" y="20027"/>
                  </a:lnTo>
                  <a:lnTo>
                    <a:pt x="11151" y="20144"/>
                  </a:lnTo>
                  <a:lnTo>
                    <a:pt x="11200" y="19995"/>
                  </a:lnTo>
                  <a:lnTo>
                    <a:pt x="11335" y="19875"/>
                  </a:lnTo>
                  <a:lnTo>
                    <a:pt x="11549" y="19956"/>
                  </a:lnTo>
                  <a:lnTo>
                    <a:pt x="11777" y="20021"/>
                  </a:lnTo>
                  <a:cubicBezTo>
                    <a:pt x="11843" y="20048"/>
                    <a:pt x="11913" y="20064"/>
                    <a:pt x="11984" y="20069"/>
                  </a:cubicBezTo>
                  <a:cubicBezTo>
                    <a:pt x="12059" y="20075"/>
                    <a:pt x="12133" y="20068"/>
                    <a:pt x="12205" y="20050"/>
                  </a:cubicBezTo>
                  <a:lnTo>
                    <a:pt x="12360" y="19982"/>
                  </a:lnTo>
                  <a:lnTo>
                    <a:pt x="12390" y="19895"/>
                  </a:lnTo>
                  <a:lnTo>
                    <a:pt x="12521" y="19749"/>
                  </a:lnTo>
                  <a:cubicBezTo>
                    <a:pt x="12600" y="19714"/>
                    <a:pt x="12683" y="19692"/>
                    <a:pt x="12768" y="19682"/>
                  </a:cubicBezTo>
                  <a:cubicBezTo>
                    <a:pt x="12833" y="19674"/>
                    <a:pt x="12900" y="19674"/>
                    <a:pt x="12965" y="19682"/>
                  </a:cubicBezTo>
                  <a:lnTo>
                    <a:pt x="13199" y="19701"/>
                  </a:lnTo>
                  <a:lnTo>
                    <a:pt x="13580" y="19809"/>
                  </a:lnTo>
                  <a:lnTo>
                    <a:pt x="13906" y="19922"/>
                  </a:lnTo>
                  <a:lnTo>
                    <a:pt x="14064" y="20063"/>
                  </a:lnTo>
                  <a:lnTo>
                    <a:pt x="14186" y="20038"/>
                  </a:lnTo>
                  <a:lnTo>
                    <a:pt x="14343" y="19902"/>
                  </a:lnTo>
                  <a:lnTo>
                    <a:pt x="14478" y="19792"/>
                  </a:lnTo>
                  <a:lnTo>
                    <a:pt x="14126" y="19666"/>
                  </a:lnTo>
                  <a:lnTo>
                    <a:pt x="13939" y="19705"/>
                  </a:lnTo>
                  <a:lnTo>
                    <a:pt x="13702" y="19643"/>
                  </a:lnTo>
                  <a:cubicBezTo>
                    <a:pt x="13705" y="19608"/>
                    <a:pt x="13719" y="19574"/>
                    <a:pt x="13742" y="19546"/>
                  </a:cubicBezTo>
                  <a:cubicBezTo>
                    <a:pt x="13803" y="19469"/>
                    <a:pt x="13912" y="19448"/>
                    <a:pt x="13999" y="19494"/>
                  </a:cubicBezTo>
                  <a:lnTo>
                    <a:pt x="14315" y="19533"/>
                  </a:lnTo>
                  <a:cubicBezTo>
                    <a:pt x="14429" y="19539"/>
                    <a:pt x="14542" y="19552"/>
                    <a:pt x="14654" y="19572"/>
                  </a:cubicBezTo>
                  <a:cubicBezTo>
                    <a:pt x="14749" y="19589"/>
                    <a:pt x="14842" y="19610"/>
                    <a:pt x="14934" y="19637"/>
                  </a:cubicBezTo>
                  <a:lnTo>
                    <a:pt x="15132" y="19688"/>
                  </a:lnTo>
                  <a:lnTo>
                    <a:pt x="15287" y="19727"/>
                  </a:lnTo>
                  <a:lnTo>
                    <a:pt x="15577" y="19598"/>
                  </a:lnTo>
                  <a:lnTo>
                    <a:pt x="15840" y="19552"/>
                  </a:lnTo>
                  <a:lnTo>
                    <a:pt x="16195" y="19524"/>
                  </a:lnTo>
                  <a:lnTo>
                    <a:pt x="16518" y="19514"/>
                  </a:lnTo>
                  <a:lnTo>
                    <a:pt x="16881" y="19495"/>
                  </a:lnTo>
                  <a:lnTo>
                    <a:pt x="17322" y="19553"/>
                  </a:lnTo>
                  <a:lnTo>
                    <a:pt x="17626" y="19670"/>
                  </a:lnTo>
                  <a:lnTo>
                    <a:pt x="17911" y="19724"/>
                  </a:lnTo>
                  <a:lnTo>
                    <a:pt x="18113" y="19572"/>
                  </a:lnTo>
                  <a:lnTo>
                    <a:pt x="18330" y="19447"/>
                  </a:lnTo>
                  <a:lnTo>
                    <a:pt x="18633" y="19466"/>
                  </a:lnTo>
                  <a:lnTo>
                    <a:pt x="18890" y="19379"/>
                  </a:lnTo>
                  <a:lnTo>
                    <a:pt x="19058" y="19282"/>
                  </a:lnTo>
                  <a:lnTo>
                    <a:pt x="19314" y="19214"/>
                  </a:lnTo>
                  <a:lnTo>
                    <a:pt x="19538" y="19279"/>
                  </a:lnTo>
                  <a:lnTo>
                    <a:pt x="19818" y="19249"/>
                  </a:lnTo>
                  <a:lnTo>
                    <a:pt x="19778" y="19017"/>
                  </a:lnTo>
                  <a:lnTo>
                    <a:pt x="19897" y="18868"/>
                  </a:lnTo>
                  <a:lnTo>
                    <a:pt x="20263" y="18868"/>
                  </a:lnTo>
                  <a:lnTo>
                    <a:pt x="20546" y="18757"/>
                  </a:lnTo>
                  <a:lnTo>
                    <a:pt x="20802" y="18486"/>
                  </a:lnTo>
                  <a:lnTo>
                    <a:pt x="20694" y="18292"/>
                  </a:lnTo>
                  <a:lnTo>
                    <a:pt x="20665" y="18215"/>
                  </a:lnTo>
                  <a:lnTo>
                    <a:pt x="20902" y="18105"/>
                  </a:lnTo>
                  <a:lnTo>
                    <a:pt x="20794" y="18040"/>
                  </a:lnTo>
                  <a:cubicBezTo>
                    <a:pt x="20690" y="18029"/>
                    <a:pt x="20585" y="18022"/>
                    <a:pt x="20481" y="18020"/>
                  </a:cubicBezTo>
                  <a:cubicBezTo>
                    <a:pt x="20327" y="18017"/>
                    <a:pt x="20173" y="18024"/>
                    <a:pt x="20019" y="18030"/>
                  </a:cubicBezTo>
                  <a:cubicBezTo>
                    <a:pt x="19845" y="18037"/>
                    <a:pt x="19670" y="18044"/>
                    <a:pt x="19495" y="18050"/>
                  </a:cubicBezTo>
                  <a:lnTo>
                    <a:pt x="19271" y="17975"/>
                  </a:lnTo>
                  <a:lnTo>
                    <a:pt x="19044" y="17946"/>
                  </a:lnTo>
                  <a:lnTo>
                    <a:pt x="18658" y="17764"/>
                  </a:lnTo>
                  <a:lnTo>
                    <a:pt x="19233" y="17739"/>
                  </a:lnTo>
                  <a:lnTo>
                    <a:pt x="19397" y="17638"/>
                  </a:lnTo>
                  <a:lnTo>
                    <a:pt x="19635" y="17451"/>
                  </a:lnTo>
                  <a:lnTo>
                    <a:pt x="19615" y="17243"/>
                  </a:lnTo>
                  <a:lnTo>
                    <a:pt x="19428" y="17143"/>
                  </a:lnTo>
                  <a:lnTo>
                    <a:pt x="19684" y="16998"/>
                  </a:lnTo>
                  <a:lnTo>
                    <a:pt x="19990" y="17121"/>
                  </a:lnTo>
                  <a:lnTo>
                    <a:pt x="20254" y="17063"/>
                  </a:lnTo>
                  <a:lnTo>
                    <a:pt x="20452" y="16965"/>
                  </a:lnTo>
                  <a:lnTo>
                    <a:pt x="20449" y="16797"/>
                  </a:lnTo>
                  <a:lnTo>
                    <a:pt x="20459" y="16671"/>
                  </a:lnTo>
                  <a:lnTo>
                    <a:pt x="20712" y="16626"/>
                  </a:lnTo>
                  <a:lnTo>
                    <a:pt x="20854" y="16503"/>
                  </a:lnTo>
                  <a:lnTo>
                    <a:pt x="21020" y="16365"/>
                  </a:lnTo>
                  <a:lnTo>
                    <a:pt x="21148" y="16279"/>
                  </a:lnTo>
                  <a:lnTo>
                    <a:pt x="21339" y="16123"/>
                  </a:lnTo>
                  <a:lnTo>
                    <a:pt x="21376" y="15793"/>
                  </a:lnTo>
                  <a:lnTo>
                    <a:pt x="21475" y="15495"/>
                  </a:lnTo>
                  <a:lnTo>
                    <a:pt x="21600" y="15301"/>
                  </a:lnTo>
                  <a:lnTo>
                    <a:pt x="21600" y="15071"/>
                  </a:lnTo>
                  <a:lnTo>
                    <a:pt x="21551" y="14861"/>
                  </a:lnTo>
                  <a:lnTo>
                    <a:pt x="21334" y="14628"/>
                  </a:lnTo>
                  <a:lnTo>
                    <a:pt x="21100" y="14402"/>
                  </a:lnTo>
                  <a:lnTo>
                    <a:pt x="20699" y="14182"/>
                  </a:lnTo>
                  <a:lnTo>
                    <a:pt x="20198" y="14124"/>
                  </a:lnTo>
                  <a:lnTo>
                    <a:pt x="19705" y="14114"/>
                  </a:lnTo>
                  <a:lnTo>
                    <a:pt x="19251" y="14105"/>
                  </a:lnTo>
                  <a:lnTo>
                    <a:pt x="18790" y="14105"/>
                  </a:lnTo>
                  <a:lnTo>
                    <a:pt x="18477" y="14173"/>
                  </a:lnTo>
                  <a:lnTo>
                    <a:pt x="18388" y="14367"/>
                  </a:lnTo>
                  <a:lnTo>
                    <a:pt x="18240" y="14503"/>
                  </a:lnTo>
                  <a:lnTo>
                    <a:pt x="17914" y="14542"/>
                  </a:lnTo>
                  <a:lnTo>
                    <a:pt x="17698" y="14542"/>
                  </a:lnTo>
                  <a:lnTo>
                    <a:pt x="17645" y="14374"/>
                  </a:lnTo>
                  <a:lnTo>
                    <a:pt x="17481" y="14374"/>
                  </a:lnTo>
                  <a:lnTo>
                    <a:pt x="17422" y="14248"/>
                  </a:lnTo>
                  <a:lnTo>
                    <a:pt x="17573" y="14038"/>
                  </a:lnTo>
                  <a:lnTo>
                    <a:pt x="17926" y="13893"/>
                  </a:lnTo>
                  <a:lnTo>
                    <a:pt x="18147" y="13767"/>
                  </a:lnTo>
                  <a:lnTo>
                    <a:pt x="18137" y="13595"/>
                  </a:lnTo>
                  <a:lnTo>
                    <a:pt x="18032" y="13422"/>
                  </a:lnTo>
                  <a:lnTo>
                    <a:pt x="17886" y="13298"/>
                  </a:lnTo>
                  <a:lnTo>
                    <a:pt x="17729" y="13037"/>
                  </a:lnTo>
                  <a:lnTo>
                    <a:pt x="17515" y="12810"/>
                  </a:lnTo>
                  <a:lnTo>
                    <a:pt x="17294" y="12677"/>
                  </a:lnTo>
                  <a:lnTo>
                    <a:pt x="17159" y="12648"/>
                  </a:lnTo>
                  <a:lnTo>
                    <a:pt x="16763" y="12441"/>
                  </a:lnTo>
                  <a:lnTo>
                    <a:pt x="16470" y="12182"/>
                  </a:lnTo>
                  <a:lnTo>
                    <a:pt x="16859" y="12360"/>
                  </a:lnTo>
                  <a:lnTo>
                    <a:pt x="17278" y="12471"/>
                  </a:lnTo>
                  <a:lnTo>
                    <a:pt x="17601" y="12481"/>
                  </a:lnTo>
                  <a:lnTo>
                    <a:pt x="17723" y="12497"/>
                  </a:lnTo>
                  <a:lnTo>
                    <a:pt x="17248" y="12063"/>
                  </a:lnTo>
                  <a:lnTo>
                    <a:pt x="16869" y="11823"/>
                  </a:lnTo>
                  <a:lnTo>
                    <a:pt x="16655" y="11428"/>
                  </a:lnTo>
                  <a:lnTo>
                    <a:pt x="16751" y="11341"/>
                  </a:lnTo>
                  <a:lnTo>
                    <a:pt x="16964" y="11283"/>
                  </a:lnTo>
                  <a:lnTo>
                    <a:pt x="16647" y="11158"/>
                  </a:lnTo>
                  <a:lnTo>
                    <a:pt x="16431" y="11071"/>
                  </a:lnTo>
                  <a:lnTo>
                    <a:pt x="16164" y="10822"/>
                  </a:lnTo>
                  <a:lnTo>
                    <a:pt x="16085" y="10560"/>
                  </a:lnTo>
                  <a:lnTo>
                    <a:pt x="15831" y="10369"/>
                  </a:lnTo>
                  <a:lnTo>
                    <a:pt x="15621" y="10291"/>
                  </a:lnTo>
                  <a:lnTo>
                    <a:pt x="15259" y="10214"/>
                  </a:lnTo>
                  <a:lnTo>
                    <a:pt x="14976" y="10126"/>
                  </a:lnTo>
                  <a:lnTo>
                    <a:pt x="14682" y="10007"/>
                  </a:lnTo>
                  <a:lnTo>
                    <a:pt x="14426" y="9948"/>
                  </a:lnTo>
                  <a:lnTo>
                    <a:pt x="14212" y="9909"/>
                  </a:lnTo>
                  <a:lnTo>
                    <a:pt x="14123" y="9819"/>
                  </a:lnTo>
                  <a:lnTo>
                    <a:pt x="13909" y="9492"/>
                  </a:lnTo>
                  <a:lnTo>
                    <a:pt x="13804" y="9288"/>
                  </a:lnTo>
                  <a:lnTo>
                    <a:pt x="13693" y="9071"/>
                  </a:lnTo>
                  <a:lnTo>
                    <a:pt x="13498" y="8942"/>
                  </a:lnTo>
                  <a:lnTo>
                    <a:pt x="13442" y="8709"/>
                  </a:lnTo>
                  <a:lnTo>
                    <a:pt x="13386" y="8593"/>
                  </a:lnTo>
                  <a:cubicBezTo>
                    <a:pt x="13362" y="8535"/>
                    <a:pt x="13340" y="8477"/>
                    <a:pt x="13320" y="8418"/>
                  </a:cubicBezTo>
                  <a:cubicBezTo>
                    <a:pt x="13296" y="8341"/>
                    <a:pt x="13276" y="8263"/>
                    <a:pt x="13261" y="8185"/>
                  </a:cubicBezTo>
                  <a:cubicBezTo>
                    <a:pt x="13266" y="8113"/>
                    <a:pt x="13260" y="8041"/>
                    <a:pt x="13241" y="7971"/>
                  </a:cubicBezTo>
                  <a:cubicBezTo>
                    <a:pt x="13208" y="7848"/>
                    <a:pt x="13140" y="7737"/>
                    <a:pt x="13044" y="7651"/>
                  </a:cubicBezTo>
                  <a:lnTo>
                    <a:pt x="12820" y="7554"/>
                  </a:lnTo>
                  <a:lnTo>
                    <a:pt x="12698" y="7499"/>
                  </a:lnTo>
                  <a:lnTo>
                    <a:pt x="12337" y="7324"/>
                  </a:lnTo>
                  <a:lnTo>
                    <a:pt x="12024" y="7010"/>
                  </a:lnTo>
                  <a:lnTo>
                    <a:pt x="11840" y="6878"/>
                  </a:lnTo>
                  <a:lnTo>
                    <a:pt x="11548" y="6829"/>
                  </a:lnTo>
                  <a:lnTo>
                    <a:pt x="11193" y="6741"/>
                  </a:lnTo>
                  <a:lnTo>
                    <a:pt x="10853" y="6589"/>
                  </a:lnTo>
                  <a:lnTo>
                    <a:pt x="10599" y="6550"/>
                  </a:lnTo>
                  <a:lnTo>
                    <a:pt x="10521" y="6434"/>
                  </a:lnTo>
                  <a:lnTo>
                    <a:pt x="10198" y="6473"/>
                  </a:lnTo>
                  <a:lnTo>
                    <a:pt x="10043" y="6579"/>
                  </a:lnTo>
                  <a:lnTo>
                    <a:pt x="9868" y="6647"/>
                  </a:lnTo>
                  <a:lnTo>
                    <a:pt x="9574" y="6722"/>
                  </a:lnTo>
                  <a:lnTo>
                    <a:pt x="9469" y="6712"/>
                  </a:lnTo>
                  <a:lnTo>
                    <a:pt x="9262" y="6673"/>
                  </a:lnTo>
                  <a:lnTo>
                    <a:pt x="9038" y="6647"/>
                  </a:lnTo>
                  <a:lnTo>
                    <a:pt x="8613" y="6637"/>
                  </a:lnTo>
                  <a:lnTo>
                    <a:pt x="8090" y="6637"/>
                  </a:lnTo>
                  <a:lnTo>
                    <a:pt x="7825" y="6525"/>
                  </a:lnTo>
                  <a:lnTo>
                    <a:pt x="7999" y="6425"/>
                  </a:lnTo>
                  <a:lnTo>
                    <a:pt x="8477" y="6519"/>
                  </a:lnTo>
                  <a:lnTo>
                    <a:pt x="8905" y="6516"/>
                  </a:lnTo>
                  <a:lnTo>
                    <a:pt x="9280" y="6422"/>
                  </a:lnTo>
                  <a:lnTo>
                    <a:pt x="9457" y="6276"/>
                  </a:lnTo>
                  <a:lnTo>
                    <a:pt x="9921" y="6072"/>
                  </a:lnTo>
                  <a:lnTo>
                    <a:pt x="10181" y="6140"/>
                  </a:lnTo>
                  <a:lnTo>
                    <a:pt x="10475" y="6053"/>
                  </a:lnTo>
                  <a:lnTo>
                    <a:pt x="10699" y="5959"/>
                  </a:lnTo>
                  <a:lnTo>
                    <a:pt x="10540" y="5865"/>
                  </a:lnTo>
                  <a:cubicBezTo>
                    <a:pt x="10497" y="5837"/>
                    <a:pt x="10452" y="5812"/>
                    <a:pt x="10406" y="5791"/>
                  </a:cubicBezTo>
                  <a:cubicBezTo>
                    <a:pt x="10341" y="5761"/>
                    <a:pt x="10274" y="5738"/>
                    <a:pt x="10205" y="5723"/>
                  </a:cubicBezTo>
                  <a:lnTo>
                    <a:pt x="10165" y="5580"/>
                  </a:lnTo>
                  <a:lnTo>
                    <a:pt x="10007" y="5468"/>
                  </a:lnTo>
                  <a:lnTo>
                    <a:pt x="10293" y="5451"/>
                  </a:lnTo>
                  <a:lnTo>
                    <a:pt x="10629" y="5331"/>
                  </a:lnTo>
                  <a:lnTo>
                    <a:pt x="10892" y="5147"/>
                  </a:lnTo>
                  <a:lnTo>
                    <a:pt x="11000" y="4851"/>
                  </a:lnTo>
                  <a:cubicBezTo>
                    <a:pt x="11038" y="4819"/>
                    <a:pt x="11078" y="4790"/>
                    <a:pt x="11119" y="4764"/>
                  </a:cubicBezTo>
                  <a:cubicBezTo>
                    <a:pt x="11199" y="4713"/>
                    <a:pt x="11286" y="4671"/>
                    <a:pt x="11376" y="4641"/>
                  </a:cubicBezTo>
                  <a:lnTo>
                    <a:pt x="11590" y="4424"/>
                  </a:lnTo>
                  <a:lnTo>
                    <a:pt x="11659" y="4218"/>
                  </a:lnTo>
                  <a:lnTo>
                    <a:pt x="11836" y="4004"/>
                  </a:lnTo>
                  <a:lnTo>
                    <a:pt x="12047" y="3795"/>
                  </a:lnTo>
                  <a:lnTo>
                    <a:pt x="12044" y="3606"/>
                  </a:lnTo>
                  <a:lnTo>
                    <a:pt x="12499" y="3190"/>
                  </a:lnTo>
                  <a:lnTo>
                    <a:pt x="12736" y="3015"/>
                  </a:lnTo>
                  <a:lnTo>
                    <a:pt x="12716" y="2734"/>
                  </a:lnTo>
                  <a:lnTo>
                    <a:pt x="12470" y="2492"/>
                  </a:lnTo>
                  <a:cubicBezTo>
                    <a:pt x="12377" y="2450"/>
                    <a:pt x="12278" y="2422"/>
                    <a:pt x="12176" y="2408"/>
                  </a:cubicBezTo>
                  <a:cubicBezTo>
                    <a:pt x="12102" y="2398"/>
                    <a:pt x="12027" y="2395"/>
                    <a:pt x="11952" y="2399"/>
                  </a:cubicBezTo>
                  <a:cubicBezTo>
                    <a:pt x="11846" y="2403"/>
                    <a:pt x="11741" y="2418"/>
                    <a:pt x="11639" y="2444"/>
                  </a:cubicBezTo>
                  <a:lnTo>
                    <a:pt x="11263" y="2444"/>
                  </a:lnTo>
                  <a:lnTo>
                    <a:pt x="10950" y="2454"/>
                  </a:lnTo>
                  <a:lnTo>
                    <a:pt x="10587" y="2454"/>
                  </a:lnTo>
                  <a:lnTo>
                    <a:pt x="10272" y="2415"/>
                  </a:lnTo>
                  <a:lnTo>
                    <a:pt x="10019" y="2379"/>
                  </a:lnTo>
                  <a:lnTo>
                    <a:pt x="9748" y="2379"/>
                  </a:lnTo>
                  <a:lnTo>
                    <a:pt x="9373" y="2446"/>
                  </a:lnTo>
                  <a:lnTo>
                    <a:pt x="9140" y="2359"/>
                  </a:lnTo>
                  <a:lnTo>
                    <a:pt x="8896" y="2282"/>
                  </a:lnTo>
                  <a:lnTo>
                    <a:pt x="8633" y="2340"/>
                  </a:lnTo>
                  <a:lnTo>
                    <a:pt x="8427" y="2437"/>
                  </a:lnTo>
                  <a:lnTo>
                    <a:pt x="8140" y="2466"/>
                  </a:lnTo>
                  <a:lnTo>
                    <a:pt x="7897" y="2486"/>
                  </a:lnTo>
                  <a:lnTo>
                    <a:pt x="7672" y="2622"/>
                  </a:lnTo>
                  <a:lnTo>
                    <a:pt x="7386" y="2670"/>
                  </a:lnTo>
                  <a:cubicBezTo>
                    <a:pt x="7313" y="2648"/>
                    <a:pt x="7235" y="2648"/>
                    <a:pt x="7162" y="2670"/>
                  </a:cubicBezTo>
                  <a:cubicBezTo>
                    <a:pt x="7082" y="2694"/>
                    <a:pt x="7013" y="2744"/>
                    <a:pt x="6965" y="2811"/>
                  </a:cubicBezTo>
                  <a:lnTo>
                    <a:pt x="6613" y="2908"/>
                  </a:lnTo>
                  <a:lnTo>
                    <a:pt x="6322" y="2870"/>
                  </a:lnTo>
                  <a:lnTo>
                    <a:pt x="6783" y="2711"/>
                  </a:lnTo>
                  <a:lnTo>
                    <a:pt x="7209" y="2400"/>
                  </a:lnTo>
                  <a:lnTo>
                    <a:pt x="7533" y="2197"/>
                  </a:lnTo>
                  <a:lnTo>
                    <a:pt x="7767" y="1990"/>
                  </a:lnTo>
                  <a:lnTo>
                    <a:pt x="7273" y="2048"/>
                  </a:lnTo>
                  <a:lnTo>
                    <a:pt x="7078" y="2057"/>
                  </a:lnTo>
                  <a:lnTo>
                    <a:pt x="6881" y="1986"/>
                  </a:lnTo>
                  <a:lnTo>
                    <a:pt x="7287" y="1782"/>
                  </a:lnTo>
                  <a:lnTo>
                    <a:pt x="7451" y="1656"/>
                  </a:lnTo>
                  <a:lnTo>
                    <a:pt x="7630" y="1579"/>
                  </a:lnTo>
                  <a:lnTo>
                    <a:pt x="7817" y="1452"/>
                  </a:lnTo>
                  <a:lnTo>
                    <a:pt x="8102" y="1336"/>
                  </a:lnTo>
                  <a:lnTo>
                    <a:pt x="8323" y="1239"/>
                  </a:lnTo>
                  <a:lnTo>
                    <a:pt x="8452" y="1123"/>
                  </a:lnTo>
                  <a:lnTo>
                    <a:pt x="8583" y="1035"/>
                  </a:lnTo>
                  <a:lnTo>
                    <a:pt x="8821" y="918"/>
                  </a:lnTo>
                  <a:lnTo>
                    <a:pt x="8995" y="899"/>
                  </a:lnTo>
                  <a:lnTo>
                    <a:pt x="9304" y="768"/>
                  </a:lnTo>
                  <a:lnTo>
                    <a:pt x="9532" y="477"/>
                  </a:lnTo>
                  <a:lnTo>
                    <a:pt x="9387" y="419"/>
                  </a:lnTo>
                  <a:lnTo>
                    <a:pt x="9321" y="361"/>
                  </a:lnTo>
                  <a:lnTo>
                    <a:pt x="9459" y="238"/>
                  </a:lnTo>
                  <a:lnTo>
                    <a:pt x="9552" y="34"/>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79" name="Shape 4679"/>
            <p:cNvSpPr/>
            <p:nvPr/>
          </p:nvSpPr>
          <p:spPr>
            <a:xfrm>
              <a:off x="1011480" y="1555575"/>
              <a:ext cx="109166" cy="72882"/>
            </a:xfrm>
            <a:custGeom>
              <a:avLst/>
              <a:gdLst/>
              <a:ahLst/>
              <a:cxnLst>
                <a:cxn ang="0">
                  <a:pos x="wd2" y="hd2"/>
                </a:cxn>
                <a:cxn ang="5400000">
                  <a:pos x="wd2" y="hd2"/>
                </a:cxn>
                <a:cxn ang="10800000">
                  <a:pos x="wd2" y="hd2"/>
                </a:cxn>
                <a:cxn ang="16200000">
                  <a:pos x="wd2" y="hd2"/>
                </a:cxn>
              </a:cxnLst>
              <a:rect l="0" t="0" r="r" b="b"/>
              <a:pathLst>
                <a:path w="21600" h="21600" extrusionOk="0">
                  <a:moveTo>
                    <a:pt x="11998" y="1016"/>
                  </a:moveTo>
                  <a:lnTo>
                    <a:pt x="10171" y="0"/>
                  </a:lnTo>
                  <a:lnTo>
                    <a:pt x="8478" y="1635"/>
                  </a:lnTo>
                  <a:lnTo>
                    <a:pt x="6731" y="2498"/>
                  </a:lnTo>
                  <a:lnTo>
                    <a:pt x="4349" y="2333"/>
                  </a:lnTo>
                  <a:lnTo>
                    <a:pt x="2558" y="4143"/>
                  </a:lnTo>
                  <a:lnTo>
                    <a:pt x="2281" y="7288"/>
                  </a:lnTo>
                  <a:lnTo>
                    <a:pt x="2728" y="11096"/>
                  </a:lnTo>
                  <a:lnTo>
                    <a:pt x="1367" y="11697"/>
                  </a:lnTo>
                  <a:lnTo>
                    <a:pt x="0" y="13957"/>
                  </a:lnTo>
                  <a:lnTo>
                    <a:pt x="2558" y="16437"/>
                  </a:lnTo>
                  <a:lnTo>
                    <a:pt x="4193" y="17592"/>
                  </a:lnTo>
                  <a:lnTo>
                    <a:pt x="7948" y="18421"/>
                  </a:lnTo>
                  <a:lnTo>
                    <a:pt x="9715" y="17758"/>
                  </a:lnTo>
                  <a:lnTo>
                    <a:pt x="10375" y="16161"/>
                  </a:lnTo>
                  <a:lnTo>
                    <a:pt x="7869" y="14676"/>
                  </a:lnTo>
                  <a:lnTo>
                    <a:pt x="7099" y="12526"/>
                  </a:lnTo>
                  <a:lnTo>
                    <a:pt x="4884" y="10426"/>
                  </a:lnTo>
                  <a:lnTo>
                    <a:pt x="8714" y="12906"/>
                  </a:lnTo>
                  <a:lnTo>
                    <a:pt x="11556" y="11752"/>
                  </a:lnTo>
                  <a:lnTo>
                    <a:pt x="13987" y="12581"/>
                  </a:lnTo>
                  <a:lnTo>
                    <a:pt x="13987" y="14503"/>
                  </a:lnTo>
                  <a:lnTo>
                    <a:pt x="11994" y="19617"/>
                  </a:lnTo>
                  <a:lnTo>
                    <a:pt x="14167" y="21600"/>
                  </a:lnTo>
                  <a:cubicBezTo>
                    <a:pt x="14729" y="21519"/>
                    <a:pt x="15246" y="21104"/>
                    <a:pt x="15602" y="20446"/>
                  </a:cubicBezTo>
                  <a:cubicBezTo>
                    <a:pt x="16263" y="19226"/>
                    <a:pt x="16263" y="17479"/>
                    <a:pt x="15602" y="16258"/>
                  </a:cubicBezTo>
                  <a:lnTo>
                    <a:pt x="16598" y="14102"/>
                  </a:lnTo>
                  <a:lnTo>
                    <a:pt x="18804" y="12616"/>
                  </a:lnTo>
                  <a:lnTo>
                    <a:pt x="20234" y="13439"/>
                  </a:lnTo>
                  <a:lnTo>
                    <a:pt x="21600" y="12609"/>
                  </a:lnTo>
                  <a:lnTo>
                    <a:pt x="21268" y="10232"/>
                  </a:lnTo>
                  <a:lnTo>
                    <a:pt x="18647" y="10730"/>
                  </a:lnTo>
                  <a:lnTo>
                    <a:pt x="17138" y="9071"/>
                  </a:lnTo>
                  <a:lnTo>
                    <a:pt x="15851" y="10391"/>
                  </a:lnTo>
                  <a:cubicBezTo>
                    <a:pt x="15710" y="9671"/>
                    <a:pt x="15835" y="8892"/>
                    <a:pt x="16179" y="8346"/>
                  </a:cubicBezTo>
                  <a:cubicBezTo>
                    <a:pt x="16643" y="7609"/>
                    <a:pt x="17385" y="7449"/>
                    <a:pt x="17969" y="7959"/>
                  </a:cubicBezTo>
                  <a:lnTo>
                    <a:pt x="18634" y="5029"/>
                  </a:lnTo>
                  <a:lnTo>
                    <a:pt x="16535" y="5520"/>
                  </a:lnTo>
                  <a:lnTo>
                    <a:pt x="14583" y="6840"/>
                  </a:lnTo>
                  <a:lnTo>
                    <a:pt x="13517" y="7939"/>
                  </a:lnTo>
                  <a:lnTo>
                    <a:pt x="11672" y="7773"/>
                  </a:lnTo>
                  <a:cubicBezTo>
                    <a:pt x="11456" y="7219"/>
                    <a:pt x="11415" y="6551"/>
                    <a:pt x="11561" y="5948"/>
                  </a:cubicBezTo>
                  <a:cubicBezTo>
                    <a:pt x="11892" y="4579"/>
                    <a:pt x="12960" y="3976"/>
                    <a:pt x="13813" y="4677"/>
                  </a:cubicBezTo>
                  <a:lnTo>
                    <a:pt x="15099" y="3682"/>
                  </a:lnTo>
                  <a:lnTo>
                    <a:pt x="15321" y="1698"/>
                  </a:lnTo>
                  <a:lnTo>
                    <a:pt x="13531" y="938"/>
                  </a:lnTo>
                  <a:lnTo>
                    <a:pt x="11998" y="101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0" name="Shape 4680"/>
            <p:cNvSpPr/>
            <p:nvPr/>
          </p:nvSpPr>
          <p:spPr>
            <a:xfrm>
              <a:off x="1056727" y="1527333"/>
              <a:ext cx="106188" cy="51893"/>
            </a:xfrm>
            <a:custGeom>
              <a:avLst/>
              <a:gdLst/>
              <a:ahLst/>
              <a:cxnLst>
                <a:cxn ang="0">
                  <a:pos x="wd2" y="hd2"/>
                </a:cxn>
                <a:cxn ang="5400000">
                  <a:pos x="wd2" y="hd2"/>
                </a:cxn>
                <a:cxn ang="10800000">
                  <a:pos x="wd2" y="hd2"/>
                </a:cxn>
                <a:cxn ang="16200000">
                  <a:pos x="wd2" y="hd2"/>
                </a:cxn>
              </a:cxnLst>
              <a:rect l="0" t="0" r="r" b="b"/>
              <a:pathLst>
                <a:path w="21600" h="21600" extrusionOk="0">
                  <a:moveTo>
                    <a:pt x="2879" y="3003"/>
                  </a:moveTo>
                  <a:lnTo>
                    <a:pt x="6180" y="1771"/>
                  </a:lnTo>
                  <a:lnTo>
                    <a:pt x="7684" y="0"/>
                  </a:lnTo>
                  <a:lnTo>
                    <a:pt x="7238" y="3614"/>
                  </a:lnTo>
                  <a:lnTo>
                    <a:pt x="6897" y="7507"/>
                  </a:lnTo>
                  <a:lnTo>
                    <a:pt x="8448" y="10448"/>
                  </a:lnTo>
                  <a:lnTo>
                    <a:pt x="10340" y="10361"/>
                  </a:lnTo>
                  <a:lnTo>
                    <a:pt x="12195" y="10370"/>
                  </a:lnTo>
                  <a:lnTo>
                    <a:pt x="14618" y="10846"/>
                  </a:lnTo>
                  <a:lnTo>
                    <a:pt x="15453" y="6672"/>
                  </a:lnTo>
                  <a:lnTo>
                    <a:pt x="17730" y="6439"/>
                  </a:lnTo>
                  <a:lnTo>
                    <a:pt x="21600" y="6905"/>
                  </a:lnTo>
                  <a:lnTo>
                    <a:pt x="20732" y="9681"/>
                  </a:lnTo>
                  <a:lnTo>
                    <a:pt x="18427" y="10613"/>
                  </a:lnTo>
                  <a:lnTo>
                    <a:pt x="16501" y="12932"/>
                  </a:lnTo>
                  <a:lnTo>
                    <a:pt x="17260" y="17339"/>
                  </a:lnTo>
                  <a:lnTo>
                    <a:pt x="17298" y="20746"/>
                  </a:lnTo>
                  <a:lnTo>
                    <a:pt x="15894" y="21600"/>
                  </a:lnTo>
                  <a:lnTo>
                    <a:pt x="13399" y="20134"/>
                  </a:lnTo>
                  <a:lnTo>
                    <a:pt x="12872" y="15495"/>
                  </a:lnTo>
                  <a:lnTo>
                    <a:pt x="11924" y="14252"/>
                  </a:lnTo>
                  <a:lnTo>
                    <a:pt x="10828" y="15340"/>
                  </a:lnTo>
                  <a:lnTo>
                    <a:pt x="8841" y="14806"/>
                  </a:lnTo>
                  <a:lnTo>
                    <a:pt x="5606" y="8933"/>
                  </a:lnTo>
                  <a:lnTo>
                    <a:pt x="3291" y="8244"/>
                  </a:lnTo>
                  <a:lnTo>
                    <a:pt x="0" y="4527"/>
                  </a:lnTo>
                  <a:lnTo>
                    <a:pt x="2879" y="300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1" name="Shape 4681"/>
            <p:cNvSpPr/>
            <p:nvPr/>
          </p:nvSpPr>
          <p:spPr>
            <a:xfrm>
              <a:off x="1251874" y="1318540"/>
              <a:ext cx="146115" cy="143277"/>
            </a:xfrm>
            <a:custGeom>
              <a:avLst/>
              <a:gdLst/>
              <a:ahLst/>
              <a:cxnLst>
                <a:cxn ang="0">
                  <a:pos x="wd2" y="hd2"/>
                </a:cxn>
                <a:cxn ang="5400000">
                  <a:pos x="wd2" y="hd2"/>
                </a:cxn>
                <a:cxn ang="10800000">
                  <a:pos x="wd2" y="hd2"/>
                </a:cxn>
                <a:cxn ang="16200000">
                  <a:pos x="wd2" y="hd2"/>
                </a:cxn>
              </a:cxnLst>
              <a:rect l="0" t="0" r="r" b="b"/>
              <a:pathLst>
                <a:path w="21600" h="21444" extrusionOk="0">
                  <a:moveTo>
                    <a:pt x="8774" y="4896"/>
                  </a:moveTo>
                  <a:lnTo>
                    <a:pt x="6547" y="5405"/>
                  </a:lnTo>
                  <a:lnTo>
                    <a:pt x="6122" y="7741"/>
                  </a:lnTo>
                  <a:lnTo>
                    <a:pt x="4484" y="7909"/>
                  </a:lnTo>
                  <a:lnTo>
                    <a:pt x="1978" y="8106"/>
                  </a:lnTo>
                  <a:lnTo>
                    <a:pt x="2968" y="9107"/>
                  </a:lnTo>
                  <a:lnTo>
                    <a:pt x="7551" y="9439"/>
                  </a:lnTo>
                  <a:lnTo>
                    <a:pt x="6614" y="10915"/>
                  </a:lnTo>
                  <a:lnTo>
                    <a:pt x="4773" y="12140"/>
                  </a:lnTo>
                  <a:lnTo>
                    <a:pt x="2677" y="11250"/>
                  </a:lnTo>
                  <a:lnTo>
                    <a:pt x="885" y="10999"/>
                  </a:lnTo>
                  <a:lnTo>
                    <a:pt x="0" y="12391"/>
                  </a:lnTo>
                  <a:cubicBezTo>
                    <a:pt x="112" y="13095"/>
                    <a:pt x="449" y="13742"/>
                    <a:pt x="959" y="14234"/>
                  </a:cubicBezTo>
                  <a:cubicBezTo>
                    <a:pt x="2136" y="15367"/>
                    <a:pt x="3937" y="15507"/>
                    <a:pt x="5271" y="14569"/>
                  </a:cubicBezTo>
                  <a:lnTo>
                    <a:pt x="7647" y="15407"/>
                  </a:lnTo>
                  <a:lnTo>
                    <a:pt x="8257" y="16436"/>
                  </a:lnTo>
                  <a:lnTo>
                    <a:pt x="8257" y="17829"/>
                  </a:lnTo>
                  <a:lnTo>
                    <a:pt x="9081" y="20495"/>
                  </a:lnTo>
                  <a:lnTo>
                    <a:pt x="9188" y="21444"/>
                  </a:lnTo>
                  <a:lnTo>
                    <a:pt x="11063" y="20634"/>
                  </a:lnTo>
                  <a:cubicBezTo>
                    <a:pt x="11197" y="19804"/>
                    <a:pt x="11344" y="18975"/>
                    <a:pt x="11504" y="18150"/>
                  </a:cubicBezTo>
                  <a:cubicBezTo>
                    <a:pt x="11625" y="17526"/>
                    <a:pt x="11754" y="16903"/>
                    <a:pt x="11890" y="16282"/>
                  </a:cubicBezTo>
                  <a:lnTo>
                    <a:pt x="13210" y="16810"/>
                  </a:lnTo>
                  <a:lnTo>
                    <a:pt x="15168" y="16726"/>
                  </a:lnTo>
                  <a:cubicBezTo>
                    <a:pt x="15632" y="16328"/>
                    <a:pt x="15779" y="15667"/>
                    <a:pt x="15526" y="15107"/>
                  </a:cubicBezTo>
                  <a:cubicBezTo>
                    <a:pt x="15011" y="13964"/>
                    <a:pt x="13444" y="13867"/>
                    <a:pt x="12796" y="14939"/>
                  </a:cubicBezTo>
                  <a:lnTo>
                    <a:pt x="14644" y="12824"/>
                  </a:lnTo>
                  <a:cubicBezTo>
                    <a:pt x="14798" y="12464"/>
                    <a:pt x="14881" y="12076"/>
                    <a:pt x="14889" y="11683"/>
                  </a:cubicBezTo>
                  <a:cubicBezTo>
                    <a:pt x="14900" y="11069"/>
                    <a:pt x="14727" y="10465"/>
                    <a:pt x="14392" y="9952"/>
                  </a:cubicBezTo>
                  <a:cubicBezTo>
                    <a:pt x="13955" y="9638"/>
                    <a:pt x="13757" y="9081"/>
                    <a:pt x="13896" y="8556"/>
                  </a:cubicBezTo>
                  <a:cubicBezTo>
                    <a:pt x="14108" y="7761"/>
                    <a:pt x="14957" y="7330"/>
                    <a:pt x="15713" y="7635"/>
                  </a:cubicBezTo>
                  <a:lnTo>
                    <a:pt x="16288" y="6054"/>
                  </a:lnTo>
                  <a:cubicBezTo>
                    <a:pt x="16872" y="6367"/>
                    <a:pt x="17508" y="6567"/>
                    <a:pt x="18164" y="6644"/>
                  </a:cubicBezTo>
                  <a:cubicBezTo>
                    <a:pt x="18855" y="6725"/>
                    <a:pt x="19555" y="6668"/>
                    <a:pt x="20225" y="6476"/>
                  </a:cubicBezTo>
                  <a:lnTo>
                    <a:pt x="21600" y="5192"/>
                  </a:lnTo>
                  <a:lnTo>
                    <a:pt x="19532" y="5387"/>
                  </a:lnTo>
                  <a:lnTo>
                    <a:pt x="17657" y="5220"/>
                  </a:lnTo>
                  <a:lnTo>
                    <a:pt x="19890" y="3548"/>
                  </a:lnTo>
                  <a:lnTo>
                    <a:pt x="20690" y="1880"/>
                  </a:lnTo>
                  <a:cubicBezTo>
                    <a:pt x="20652" y="1360"/>
                    <a:pt x="20416" y="875"/>
                    <a:pt x="20032" y="527"/>
                  </a:cubicBezTo>
                  <a:cubicBezTo>
                    <a:pt x="19421" y="-25"/>
                    <a:pt x="18544" y="-156"/>
                    <a:pt x="17802" y="193"/>
                  </a:cubicBezTo>
                  <a:lnTo>
                    <a:pt x="16068" y="2019"/>
                  </a:lnTo>
                  <a:lnTo>
                    <a:pt x="15268" y="2968"/>
                  </a:lnTo>
                  <a:lnTo>
                    <a:pt x="13348" y="3272"/>
                  </a:lnTo>
                  <a:lnTo>
                    <a:pt x="12938" y="4357"/>
                  </a:lnTo>
                  <a:lnTo>
                    <a:pt x="12524" y="6032"/>
                  </a:lnTo>
                  <a:lnTo>
                    <a:pt x="11780" y="6954"/>
                  </a:lnTo>
                  <a:lnTo>
                    <a:pt x="9684" y="7344"/>
                  </a:lnTo>
                  <a:lnTo>
                    <a:pt x="10128" y="5729"/>
                  </a:lnTo>
                  <a:lnTo>
                    <a:pt x="8774" y="489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2" name="Shape 4682"/>
            <p:cNvSpPr/>
            <p:nvPr/>
          </p:nvSpPr>
          <p:spPr>
            <a:xfrm>
              <a:off x="6110089" y="4911805"/>
              <a:ext cx="334359" cy="164334"/>
            </a:xfrm>
            <a:custGeom>
              <a:avLst/>
              <a:gdLst/>
              <a:ahLst/>
              <a:cxnLst>
                <a:cxn ang="0">
                  <a:pos x="wd2" y="hd2"/>
                </a:cxn>
                <a:cxn ang="5400000">
                  <a:pos x="wd2" y="hd2"/>
                </a:cxn>
                <a:cxn ang="10800000">
                  <a:pos x="wd2" y="hd2"/>
                </a:cxn>
                <a:cxn ang="16200000">
                  <a:pos x="wd2" y="hd2"/>
                </a:cxn>
              </a:cxnLst>
              <a:rect l="0" t="0" r="r" b="b"/>
              <a:pathLst>
                <a:path w="21600" h="21600" extrusionOk="0">
                  <a:moveTo>
                    <a:pt x="6023" y="5447"/>
                  </a:moveTo>
                  <a:lnTo>
                    <a:pt x="8044" y="6243"/>
                  </a:lnTo>
                  <a:lnTo>
                    <a:pt x="10451" y="6979"/>
                  </a:lnTo>
                  <a:lnTo>
                    <a:pt x="12434" y="6230"/>
                  </a:lnTo>
                  <a:lnTo>
                    <a:pt x="13736" y="5546"/>
                  </a:lnTo>
                  <a:lnTo>
                    <a:pt x="15204" y="5399"/>
                  </a:lnTo>
                  <a:lnTo>
                    <a:pt x="17194" y="3644"/>
                  </a:lnTo>
                  <a:lnTo>
                    <a:pt x="17590" y="2560"/>
                  </a:lnTo>
                  <a:lnTo>
                    <a:pt x="18818" y="2123"/>
                  </a:lnTo>
                  <a:lnTo>
                    <a:pt x="19396" y="1029"/>
                  </a:lnTo>
                  <a:lnTo>
                    <a:pt x="20228" y="938"/>
                  </a:lnTo>
                  <a:lnTo>
                    <a:pt x="21600" y="0"/>
                  </a:lnTo>
                  <a:lnTo>
                    <a:pt x="21144" y="1293"/>
                  </a:lnTo>
                  <a:lnTo>
                    <a:pt x="20341" y="1872"/>
                  </a:lnTo>
                  <a:lnTo>
                    <a:pt x="19738" y="2457"/>
                  </a:lnTo>
                  <a:lnTo>
                    <a:pt x="19356" y="3339"/>
                  </a:lnTo>
                  <a:lnTo>
                    <a:pt x="18562" y="3977"/>
                  </a:lnTo>
                  <a:lnTo>
                    <a:pt x="17781" y="4734"/>
                  </a:lnTo>
                  <a:lnTo>
                    <a:pt x="17084" y="5368"/>
                  </a:lnTo>
                  <a:lnTo>
                    <a:pt x="16650" y="6928"/>
                  </a:lnTo>
                  <a:lnTo>
                    <a:pt x="16242" y="7076"/>
                  </a:lnTo>
                  <a:lnTo>
                    <a:pt x="15426" y="7636"/>
                  </a:lnTo>
                  <a:lnTo>
                    <a:pt x="14883" y="9230"/>
                  </a:lnTo>
                  <a:lnTo>
                    <a:pt x="15109" y="10646"/>
                  </a:lnTo>
                  <a:lnTo>
                    <a:pt x="15998" y="12310"/>
                  </a:lnTo>
                  <a:lnTo>
                    <a:pt x="16822" y="14057"/>
                  </a:lnTo>
                  <a:lnTo>
                    <a:pt x="16055" y="13864"/>
                  </a:lnTo>
                  <a:lnTo>
                    <a:pt x="15326" y="14057"/>
                  </a:lnTo>
                  <a:lnTo>
                    <a:pt x="14833" y="14891"/>
                  </a:lnTo>
                  <a:lnTo>
                    <a:pt x="14439" y="14379"/>
                  </a:lnTo>
                  <a:lnTo>
                    <a:pt x="13946" y="13867"/>
                  </a:lnTo>
                  <a:lnTo>
                    <a:pt x="13369" y="13990"/>
                  </a:lnTo>
                  <a:lnTo>
                    <a:pt x="12913" y="14351"/>
                  </a:lnTo>
                  <a:lnTo>
                    <a:pt x="12708" y="15476"/>
                  </a:lnTo>
                  <a:lnTo>
                    <a:pt x="12563" y="16503"/>
                  </a:lnTo>
                  <a:cubicBezTo>
                    <a:pt x="12416" y="16802"/>
                    <a:pt x="12245" y="17049"/>
                    <a:pt x="12057" y="17236"/>
                  </a:cubicBezTo>
                  <a:cubicBezTo>
                    <a:pt x="11770" y="17521"/>
                    <a:pt x="11452" y="17656"/>
                    <a:pt x="11132" y="17628"/>
                  </a:cubicBezTo>
                  <a:lnTo>
                    <a:pt x="9909" y="18578"/>
                  </a:lnTo>
                  <a:lnTo>
                    <a:pt x="9383" y="18648"/>
                  </a:lnTo>
                  <a:lnTo>
                    <a:pt x="8605" y="18722"/>
                  </a:lnTo>
                  <a:lnTo>
                    <a:pt x="7666" y="18796"/>
                  </a:lnTo>
                  <a:lnTo>
                    <a:pt x="7014" y="19313"/>
                  </a:lnTo>
                  <a:lnTo>
                    <a:pt x="6738" y="20261"/>
                  </a:lnTo>
                  <a:lnTo>
                    <a:pt x="6904" y="21450"/>
                  </a:lnTo>
                  <a:lnTo>
                    <a:pt x="6290" y="21600"/>
                  </a:lnTo>
                  <a:lnTo>
                    <a:pt x="5966" y="20135"/>
                  </a:lnTo>
                  <a:lnTo>
                    <a:pt x="5617" y="19596"/>
                  </a:lnTo>
                  <a:lnTo>
                    <a:pt x="4908" y="19596"/>
                  </a:lnTo>
                  <a:lnTo>
                    <a:pt x="4179" y="20181"/>
                  </a:lnTo>
                  <a:lnTo>
                    <a:pt x="3230" y="19608"/>
                  </a:lnTo>
                  <a:lnTo>
                    <a:pt x="2581" y="18903"/>
                  </a:lnTo>
                  <a:lnTo>
                    <a:pt x="1167" y="17882"/>
                  </a:lnTo>
                  <a:lnTo>
                    <a:pt x="1054" y="16349"/>
                  </a:lnTo>
                  <a:lnTo>
                    <a:pt x="429" y="15473"/>
                  </a:lnTo>
                  <a:lnTo>
                    <a:pt x="414" y="13490"/>
                  </a:lnTo>
                  <a:lnTo>
                    <a:pt x="0" y="12098"/>
                  </a:lnTo>
                  <a:lnTo>
                    <a:pt x="210" y="11391"/>
                  </a:lnTo>
                  <a:lnTo>
                    <a:pt x="749" y="12270"/>
                  </a:lnTo>
                  <a:lnTo>
                    <a:pt x="1782" y="12414"/>
                  </a:lnTo>
                  <a:lnTo>
                    <a:pt x="2359" y="10946"/>
                  </a:lnTo>
                  <a:lnTo>
                    <a:pt x="3082" y="10137"/>
                  </a:lnTo>
                  <a:lnTo>
                    <a:pt x="4043" y="10134"/>
                  </a:lnTo>
                  <a:lnTo>
                    <a:pt x="5147" y="10569"/>
                  </a:lnTo>
                  <a:lnTo>
                    <a:pt x="5977" y="9319"/>
                  </a:lnTo>
                  <a:lnTo>
                    <a:pt x="6219" y="6990"/>
                  </a:lnTo>
                  <a:lnTo>
                    <a:pt x="6023" y="5447"/>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3" name="Shape 4683"/>
            <p:cNvSpPr/>
            <p:nvPr/>
          </p:nvSpPr>
          <p:spPr>
            <a:xfrm>
              <a:off x="4860462" y="4911472"/>
              <a:ext cx="395827" cy="116560"/>
            </a:xfrm>
            <a:custGeom>
              <a:avLst/>
              <a:gdLst/>
              <a:ahLst/>
              <a:cxnLst>
                <a:cxn ang="0">
                  <a:pos x="wd2" y="hd2"/>
                </a:cxn>
                <a:cxn ang="5400000">
                  <a:pos x="wd2" y="hd2"/>
                </a:cxn>
                <a:cxn ang="10800000">
                  <a:pos x="wd2" y="hd2"/>
                </a:cxn>
                <a:cxn ang="16200000">
                  <a:pos x="wd2" y="hd2"/>
                </a:cxn>
              </a:cxnLst>
              <a:rect l="0" t="0" r="r" b="b"/>
              <a:pathLst>
                <a:path w="21600" h="21600" extrusionOk="0">
                  <a:moveTo>
                    <a:pt x="389" y="1757"/>
                  </a:moveTo>
                  <a:lnTo>
                    <a:pt x="314" y="6138"/>
                  </a:lnTo>
                  <a:lnTo>
                    <a:pt x="0" y="9808"/>
                  </a:lnTo>
                  <a:lnTo>
                    <a:pt x="28" y="12146"/>
                  </a:lnTo>
                  <a:lnTo>
                    <a:pt x="912" y="12872"/>
                  </a:lnTo>
                  <a:lnTo>
                    <a:pt x="2307" y="12353"/>
                  </a:lnTo>
                  <a:lnTo>
                    <a:pt x="3434" y="12768"/>
                  </a:lnTo>
                  <a:lnTo>
                    <a:pt x="3922" y="13770"/>
                  </a:lnTo>
                  <a:lnTo>
                    <a:pt x="4979" y="14151"/>
                  </a:lnTo>
                  <a:lnTo>
                    <a:pt x="5639" y="13840"/>
                  </a:lnTo>
                  <a:cubicBezTo>
                    <a:pt x="5927" y="14052"/>
                    <a:pt x="6219" y="14189"/>
                    <a:pt x="6513" y="14250"/>
                  </a:cubicBezTo>
                  <a:cubicBezTo>
                    <a:pt x="6747" y="14299"/>
                    <a:pt x="6982" y="14299"/>
                    <a:pt x="7216" y="14250"/>
                  </a:cubicBezTo>
                  <a:lnTo>
                    <a:pt x="7591" y="15460"/>
                  </a:lnTo>
                  <a:lnTo>
                    <a:pt x="8384" y="16704"/>
                  </a:lnTo>
                  <a:lnTo>
                    <a:pt x="9348" y="16601"/>
                  </a:lnTo>
                  <a:lnTo>
                    <a:pt x="9614" y="17703"/>
                  </a:lnTo>
                  <a:lnTo>
                    <a:pt x="9310" y="19669"/>
                  </a:lnTo>
                  <a:lnTo>
                    <a:pt x="9767" y="21600"/>
                  </a:lnTo>
                  <a:lnTo>
                    <a:pt x="10497" y="21189"/>
                  </a:lnTo>
                  <a:lnTo>
                    <a:pt x="11715" y="20468"/>
                  </a:lnTo>
                  <a:cubicBezTo>
                    <a:pt x="12170" y="20474"/>
                    <a:pt x="12624" y="20416"/>
                    <a:pt x="13078" y="20295"/>
                  </a:cubicBezTo>
                  <a:cubicBezTo>
                    <a:pt x="13668" y="20137"/>
                    <a:pt x="14256" y="19872"/>
                    <a:pt x="14839" y="19500"/>
                  </a:cubicBezTo>
                  <a:lnTo>
                    <a:pt x="15154" y="18363"/>
                  </a:lnTo>
                  <a:lnTo>
                    <a:pt x="16467" y="18363"/>
                  </a:lnTo>
                  <a:cubicBezTo>
                    <a:pt x="16756" y="18587"/>
                    <a:pt x="17048" y="18760"/>
                    <a:pt x="17343" y="18882"/>
                  </a:cubicBezTo>
                  <a:cubicBezTo>
                    <a:pt x="17622" y="18998"/>
                    <a:pt x="17903" y="19067"/>
                    <a:pt x="18185" y="19089"/>
                  </a:cubicBezTo>
                  <a:lnTo>
                    <a:pt x="18864" y="18087"/>
                  </a:lnTo>
                  <a:lnTo>
                    <a:pt x="19536" y="18398"/>
                  </a:lnTo>
                  <a:lnTo>
                    <a:pt x="20167" y="18605"/>
                  </a:lnTo>
                  <a:lnTo>
                    <a:pt x="20807" y="18467"/>
                  </a:lnTo>
                  <a:lnTo>
                    <a:pt x="21284" y="15468"/>
                  </a:lnTo>
                  <a:lnTo>
                    <a:pt x="21569" y="13394"/>
                  </a:lnTo>
                  <a:lnTo>
                    <a:pt x="21600" y="10703"/>
                  </a:lnTo>
                  <a:lnTo>
                    <a:pt x="21021" y="11636"/>
                  </a:lnTo>
                  <a:lnTo>
                    <a:pt x="20565" y="13394"/>
                  </a:lnTo>
                  <a:lnTo>
                    <a:pt x="19997" y="12772"/>
                  </a:lnTo>
                  <a:lnTo>
                    <a:pt x="19441" y="13286"/>
                  </a:lnTo>
                  <a:lnTo>
                    <a:pt x="18864" y="13390"/>
                  </a:lnTo>
                  <a:lnTo>
                    <a:pt x="18287" y="13697"/>
                  </a:lnTo>
                  <a:lnTo>
                    <a:pt x="18135" y="15564"/>
                  </a:lnTo>
                  <a:lnTo>
                    <a:pt x="17709" y="15559"/>
                  </a:lnTo>
                  <a:lnTo>
                    <a:pt x="17312" y="14004"/>
                  </a:lnTo>
                  <a:lnTo>
                    <a:pt x="17536" y="10962"/>
                  </a:lnTo>
                  <a:cubicBezTo>
                    <a:pt x="17654" y="10609"/>
                    <a:pt x="17687" y="10030"/>
                    <a:pt x="17616" y="9554"/>
                  </a:cubicBezTo>
                  <a:cubicBezTo>
                    <a:pt x="17544" y="9067"/>
                    <a:pt x="17383" y="8811"/>
                    <a:pt x="17227" y="8936"/>
                  </a:cubicBezTo>
                  <a:lnTo>
                    <a:pt x="16597" y="9039"/>
                  </a:lnTo>
                  <a:lnTo>
                    <a:pt x="16108" y="9834"/>
                  </a:lnTo>
                  <a:lnTo>
                    <a:pt x="15631" y="10625"/>
                  </a:lnTo>
                  <a:lnTo>
                    <a:pt x="14809" y="10901"/>
                  </a:lnTo>
                  <a:lnTo>
                    <a:pt x="14586" y="9657"/>
                  </a:lnTo>
                  <a:lnTo>
                    <a:pt x="13762" y="9657"/>
                  </a:lnTo>
                  <a:lnTo>
                    <a:pt x="12757" y="9968"/>
                  </a:lnTo>
                  <a:lnTo>
                    <a:pt x="11893" y="9795"/>
                  </a:lnTo>
                  <a:lnTo>
                    <a:pt x="11862" y="8274"/>
                  </a:lnTo>
                  <a:lnTo>
                    <a:pt x="11254" y="7652"/>
                  </a:lnTo>
                  <a:lnTo>
                    <a:pt x="10399" y="7860"/>
                  </a:lnTo>
                  <a:lnTo>
                    <a:pt x="9157" y="8274"/>
                  </a:lnTo>
                  <a:lnTo>
                    <a:pt x="8414" y="8274"/>
                  </a:lnTo>
                  <a:lnTo>
                    <a:pt x="7022" y="9415"/>
                  </a:lnTo>
                  <a:lnTo>
                    <a:pt x="6055" y="9415"/>
                  </a:lnTo>
                  <a:lnTo>
                    <a:pt x="5965" y="7203"/>
                  </a:lnTo>
                  <a:lnTo>
                    <a:pt x="5642" y="6274"/>
                  </a:lnTo>
                  <a:lnTo>
                    <a:pt x="5156" y="6792"/>
                  </a:lnTo>
                  <a:lnTo>
                    <a:pt x="5308" y="5072"/>
                  </a:lnTo>
                  <a:lnTo>
                    <a:pt x="5167" y="3115"/>
                  </a:lnTo>
                  <a:lnTo>
                    <a:pt x="4731" y="2493"/>
                  </a:lnTo>
                  <a:lnTo>
                    <a:pt x="4315" y="3461"/>
                  </a:lnTo>
                  <a:lnTo>
                    <a:pt x="4204" y="4701"/>
                  </a:lnTo>
                  <a:lnTo>
                    <a:pt x="3442" y="4489"/>
                  </a:lnTo>
                  <a:lnTo>
                    <a:pt x="2415" y="4247"/>
                  </a:lnTo>
                  <a:lnTo>
                    <a:pt x="1959" y="4143"/>
                  </a:lnTo>
                  <a:lnTo>
                    <a:pt x="2051" y="1171"/>
                  </a:lnTo>
                  <a:lnTo>
                    <a:pt x="1777" y="0"/>
                  </a:lnTo>
                  <a:lnTo>
                    <a:pt x="1361" y="669"/>
                  </a:lnTo>
                  <a:lnTo>
                    <a:pt x="1502" y="3138"/>
                  </a:lnTo>
                  <a:lnTo>
                    <a:pt x="1412" y="5000"/>
                  </a:lnTo>
                  <a:lnTo>
                    <a:pt x="1018" y="5307"/>
                  </a:lnTo>
                  <a:lnTo>
                    <a:pt x="785" y="3207"/>
                  </a:lnTo>
                  <a:lnTo>
                    <a:pt x="744" y="1522"/>
                  </a:lnTo>
                  <a:lnTo>
                    <a:pt x="389" y="1757"/>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4" name="Shape 4684"/>
            <p:cNvSpPr/>
            <p:nvPr/>
          </p:nvSpPr>
          <p:spPr>
            <a:xfrm>
              <a:off x="4303180" y="4048289"/>
              <a:ext cx="1000615" cy="769870"/>
            </a:xfrm>
            <a:custGeom>
              <a:avLst/>
              <a:gdLst/>
              <a:ahLst/>
              <a:cxnLst>
                <a:cxn ang="0">
                  <a:pos x="wd2" y="hd2"/>
                </a:cxn>
                <a:cxn ang="5400000">
                  <a:pos x="wd2" y="hd2"/>
                </a:cxn>
                <a:cxn ang="10800000">
                  <a:pos x="wd2" y="hd2"/>
                </a:cxn>
                <a:cxn ang="16200000">
                  <a:pos x="wd2" y="hd2"/>
                </a:cxn>
              </a:cxnLst>
              <a:rect l="0" t="0" r="r" b="b"/>
              <a:pathLst>
                <a:path w="21600" h="21600" extrusionOk="0">
                  <a:moveTo>
                    <a:pt x="2157" y="7076"/>
                  </a:moveTo>
                  <a:lnTo>
                    <a:pt x="2218" y="7442"/>
                  </a:lnTo>
                  <a:lnTo>
                    <a:pt x="2522" y="7621"/>
                  </a:lnTo>
                  <a:lnTo>
                    <a:pt x="2350" y="7871"/>
                  </a:lnTo>
                  <a:lnTo>
                    <a:pt x="2086" y="7716"/>
                  </a:lnTo>
                  <a:lnTo>
                    <a:pt x="2031" y="7914"/>
                  </a:lnTo>
                  <a:lnTo>
                    <a:pt x="2158" y="8129"/>
                  </a:lnTo>
                  <a:lnTo>
                    <a:pt x="2019" y="8249"/>
                  </a:lnTo>
                  <a:lnTo>
                    <a:pt x="1848" y="8353"/>
                  </a:lnTo>
                  <a:lnTo>
                    <a:pt x="1445" y="8253"/>
                  </a:lnTo>
                  <a:lnTo>
                    <a:pt x="1173" y="8176"/>
                  </a:lnTo>
                  <a:lnTo>
                    <a:pt x="989" y="7894"/>
                  </a:lnTo>
                  <a:lnTo>
                    <a:pt x="706" y="7659"/>
                  </a:lnTo>
                  <a:lnTo>
                    <a:pt x="584" y="7763"/>
                  </a:lnTo>
                  <a:lnTo>
                    <a:pt x="209" y="7763"/>
                  </a:lnTo>
                  <a:lnTo>
                    <a:pt x="0" y="7873"/>
                  </a:lnTo>
                  <a:lnTo>
                    <a:pt x="69" y="8114"/>
                  </a:lnTo>
                  <a:lnTo>
                    <a:pt x="304" y="8318"/>
                  </a:lnTo>
                  <a:lnTo>
                    <a:pt x="517" y="8683"/>
                  </a:lnTo>
                  <a:lnTo>
                    <a:pt x="689" y="8921"/>
                  </a:lnTo>
                  <a:lnTo>
                    <a:pt x="701" y="9204"/>
                  </a:lnTo>
                  <a:lnTo>
                    <a:pt x="1014" y="9345"/>
                  </a:lnTo>
                  <a:lnTo>
                    <a:pt x="1311" y="9496"/>
                  </a:lnTo>
                  <a:lnTo>
                    <a:pt x="1564" y="9668"/>
                  </a:lnTo>
                  <a:lnTo>
                    <a:pt x="1603" y="9411"/>
                  </a:lnTo>
                  <a:lnTo>
                    <a:pt x="1523" y="9239"/>
                  </a:lnTo>
                  <a:lnTo>
                    <a:pt x="1274" y="9239"/>
                  </a:lnTo>
                  <a:lnTo>
                    <a:pt x="1134" y="9067"/>
                  </a:lnTo>
                  <a:lnTo>
                    <a:pt x="961" y="9020"/>
                  </a:lnTo>
                  <a:lnTo>
                    <a:pt x="961" y="8723"/>
                  </a:lnTo>
                  <a:lnTo>
                    <a:pt x="1053" y="8488"/>
                  </a:lnTo>
                  <a:lnTo>
                    <a:pt x="969" y="8399"/>
                  </a:lnTo>
                  <a:lnTo>
                    <a:pt x="748" y="8352"/>
                  </a:lnTo>
                  <a:lnTo>
                    <a:pt x="960" y="8169"/>
                  </a:lnTo>
                  <a:lnTo>
                    <a:pt x="1313" y="8415"/>
                  </a:lnTo>
                  <a:lnTo>
                    <a:pt x="1699" y="8489"/>
                  </a:lnTo>
                  <a:lnTo>
                    <a:pt x="1685" y="8777"/>
                  </a:lnTo>
                  <a:lnTo>
                    <a:pt x="1616" y="8944"/>
                  </a:lnTo>
                  <a:lnTo>
                    <a:pt x="1825" y="9022"/>
                  </a:lnTo>
                  <a:lnTo>
                    <a:pt x="1926" y="9440"/>
                  </a:lnTo>
                  <a:lnTo>
                    <a:pt x="2167" y="9612"/>
                  </a:lnTo>
                  <a:lnTo>
                    <a:pt x="2164" y="9967"/>
                  </a:lnTo>
                  <a:lnTo>
                    <a:pt x="2485" y="9983"/>
                  </a:lnTo>
                  <a:lnTo>
                    <a:pt x="2722" y="10135"/>
                  </a:lnTo>
                  <a:lnTo>
                    <a:pt x="2871" y="10433"/>
                  </a:lnTo>
                  <a:lnTo>
                    <a:pt x="3160" y="10637"/>
                  </a:lnTo>
                  <a:lnTo>
                    <a:pt x="3438" y="11003"/>
                  </a:lnTo>
                  <a:lnTo>
                    <a:pt x="3731" y="10862"/>
                  </a:lnTo>
                  <a:lnTo>
                    <a:pt x="4178" y="10925"/>
                  </a:lnTo>
                  <a:lnTo>
                    <a:pt x="4717" y="11081"/>
                  </a:lnTo>
                  <a:lnTo>
                    <a:pt x="4729" y="11346"/>
                  </a:lnTo>
                  <a:lnTo>
                    <a:pt x="4468" y="11439"/>
                  </a:lnTo>
                  <a:lnTo>
                    <a:pt x="4311" y="11283"/>
                  </a:lnTo>
                  <a:lnTo>
                    <a:pt x="3969" y="11236"/>
                  </a:lnTo>
                  <a:cubicBezTo>
                    <a:pt x="3897" y="11205"/>
                    <a:pt x="3821" y="11184"/>
                    <a:pt x="3745" y="11173"/>
                  </a:cubicBezTo>
                  <a:cubicBezTo>
                    <a:pt x="3638" y="11158"/>
                    <a:pt x="3530" y="11163"/>
                    <a:pt x="3424" y="11189"/>
                  </a:cubicBezTo>
                  <a:lnTo>
                    <a:pt x="3497" y="11424"/>
                  </a:lnTo>
                  <a:lnTo>
                    <a:pt x="3465" y="11581"/>
                  </a:lnTo>
                  <a:lnTo>
                    <a:pt x="3313" y="11659"/>
                  </a:lnTo>
                  <a:lnTo>
                    <a:pt x="3125" y="11780"/>
                  </a:lnTo>
                  <a:lnTo>
                    <a:pt x="2992" y="12077"/>
                  </a:lnTo>
                  <a:lnTo>
                    <a:pt x="2920" y="12339"/>
                  </a:lnTo>
                  <a:lnTo>
                    <a:pt x="2852" y="12616"/>
                  </a:lnTo>
                  <a:lnTo>
                    <a:pt x="3052" y="12616"/>
                  </a:lnTo>
                  <a:lnTo>
                    <a:pt x="3236" y="12741"/>
                  </a:lnTo>
                  <a:lnTo>
                    <a:pt x="3405" y="12600"/>
                  </a:lnTo>
                  <a:lnTo>
                    <a:pt x="3646" y="12569"/>
                  </a:lnTo>
                  <a:lnTo>
                    <a:pt x="3683" y="12397"/>
                  </a:lnTo>
                  <a:lnTo>
                    <a:pt x="3586" y="12135"/>
                  </a:lnTo>
                  <a:lnTo>
                    <a:pt x="3497" y="11869"/>
                  </a:lnTo>
                  <a:lnTo>
                    <a:pt x="3851" y="11843"/>
                  </a:lnTo>
                  <a:lnTo>
                    <a:pt x="3931" y="12140"/>
                  </a:lnTo>
                  <a:lnTo>
                    <a:pt x="4015" y="12453"/>
                  </a:lnTo>
                  <a:lnTo>
                    <a:pt x="3843" y="12756"/>
                  </a:lnTo>
                  <a:lnTo>
                    <a:pt x="4104" y="12970"/>
                  </a:lnTo>
                  <a:lnTo>
                    <a:pt x="4245" y="12348"/>
                  </a:lnTo>
                  <a:lnTo>
                    <a:pt x="4306" y="12636"/>
                  </a:lnTo>
                  <a:lnTo>
                    <a:pt x="4273" y="13017"/>
                  </a:lnTo>
                  <a:lnTo>
                    <a:pt x="4394" y="13173"/>
                  </a:lnTo>
                  <a:lnTo>
                    <a:pt x="4562" y="13423"/>
                  </a:lnTo>
                  <a:lnTo>
                    <a:pt x="4515" y="13747"/>
                  </a:lnTo>
                  <a:lnTo>
                    <a:pt x="4756" y="13825"/>
                  </a:lnTo>
                  <a:lnTo>
                    <a:pt x="4985" y="13825"/>
                  </a:lnTo>
                  <a:lnTo>
                    <a:pt x="5245" y="13703"/>
                  </a:lnTo>
                  <a:lnTo>
                    <a:pt x="5278" y="13442"/>
                  </a:lnTo>
                  <a:lnTo>
                    <a:pt x="5218" y="13088"/>
                  </a:lnTo>
                  <a:lnTo>
                    <a:pt x="5414" y="13386"/>
                  </a:lnTo>
                  <a:lnTo>
                    <a:pt x="5551" y="13590"/>
                  </a:lnTo>
                  <a:lnTo>
                    <a:pt x="5780" y="13726"/>
                  </a:lnTo>
                  <a:lnTo>
                    <a:pt x="5933" y="13799"/>
                  </a:lnTo>
                  <a:cubicBezTo>
                    <a:pt x="5984" y="13729"/>
                    <a:pt x="6046" y="13673"/>
                    <a:pt x="6114" y="13637"/>
                  </a:cubicBezTo>
                  <a:cubicBezTo>
                    <a:pt x="6239" y="13571"/>
                    <a:pt x="6379" y="13570"/>
                    <a:pt x="6504" y="13636"/>
                  </a:cubicBezTo>
                  <a:lnTo>
                    <a:pt x="6652" y="13741"/>
                  </a:lnTo>
                  <a:lnTo>
                    <a:pt x="6540" y="13923"/>
                  </a:lnTo>
                  <a:lnTo>
                    <a:pt x="6528" y="14154"/>
                  </a:lnTo>
                  <a:lnTo>
                    <a:pt x="6387" y="14326"/>
                  </a:lnTo>
                  <a:cubicBezTo>
                    <a:pt x="6343" y="14376"/>
                    <a:pt x="6291" y="14412"/>
                    <a:pt x="6234" y="14431"/>
                  </a:cubicBezTo>
                  <a:cubicBezTo>
                    <a:pt x="6124" y="14469"/>
                    <a:pt x="6006" y="14440"/>
                    <a:pt x="5913" y="14353"/>
                  </a:cubicBezTo>
                  <a:lnTo>
                    <a:pt x="5571" y="14237"/>
                  </a:lnTo>
                  <a:lnTo>
                    <a:pt x="5475" y="14191"/>
                  </a:lnTo>
                  <a:lnTo>
                    <a:pt x="5440" y="14510"/>
                  </a:lnTo>
                  <a:lnTo>
                    <a:pt x="5234" y="14792"/>
                  </a:lnTo>
                  <a:lnTo>
                    <a:pt x="5098" y="15063"/>
                  </a:lnTo>
                  <a:lnTo>
                    <a:pt x="4894" y="15183"/>
                  </a:lnTo>
                  <a:lnTo>
                    <a:pt x="4673" y="15230"/>
                  </a:lnTo>
                  <a:lnTo>
                    <a:pt x="4649" y="15439"/>
                  </a:lnTo>
                  <a:cubicBezTo>
                    <a:pt x="4672" y="15551"/>
                    <a:pt x="4728" y="15647"/>
                    <a:pt x="4805" y="15706"/>
                  </a:cubicBezTo>
                  <a:cubicBezTo>
                    <a:pt x="4906" y="15783"/>
                    <a:pt x="5031" y="15788"/>
                    <a:pt x="5127" y="15873"/>
                  </a:cubicBezTo>
                  <a:cubicBezTo>
                    <a:pt x="5239" y="15972"/>
                    <a:pt x="5289" y="16154"/>
                    <a:pt x="5252" y="16323"/>
                  </a:cubicBezTo>
                  <a:lnTo>
                    <a:pt x="5324" y="16594"/>
                  </a:lnTo>
                  <a:lnTo>
                    <a:pt x="5488" y="16563"/>
                  </a:lnTo>
                  <a:lnTo>
                    <a:pt x="5705" y="16652"/>
                  </a:lnTo>
                  <a:lnTo>
                    <a:pt x="5999" y="16888"/>
                  </a:lnTo>
                  <a:lnTo>
                    <a:pt x="6326" y="17410"/>
                  </a:lnTo>
                  <a:lnTo>
                    <a:pt x="6361" y="17896"/>
                  </a:lnTo>
                  <a:lnTo>
                    <a:pt x="6023" y="18262"/>
                  </a:lnTo>
                  <a:lnTo>
                    <a:pt x="5963" y="18560"/>
                  </a:lnTo>
                  <a:lnTo>
                    <a:pt x="6151" y="18930"/>
                  </a:lnTo>
                  <a:lnTo>
                    <a:pt x="6418" y="19537"/>
                  </a:lnTo>
                  <a:lnTo>
                    <a:pt x="6423" y="19989"/>
                  </a:lnTo>
                  <a:lnTo>
                    <a:pt x="6605" y="20177"/>
                  </a:lnTo>
                  <a:lnTo>
                    <a:pt x="6708" y="19800"/>
                  </a:lnTo>
                  <a:lnTo>
                    <a:pt x="6874" y="20055"/>
                  </a:lnTo>
                  <a:lnTo>
                    <a:pt x="7051" y="20176"/>
                  </a:lnTo>
                  <a:lnTo>
                    <a:pt x="7170" y="19930"/>
                  </a:lnTo>
                  <a:lnTo>
                    <a:pt x="7134" y="19570"/>
                  </a:lnTo>
                  <a:lnTo>
                    <a:pt x="7134" y="19178"/>
                  </a:lnTo>
                  <a:lnTo>
                    <a:pt x="7238" y="19069"/>
                  </a:lnTo>
                  <a:lnTo>
                    <a:pt x="7456" y="18990"/>
                  </a:lnTo>
                  <a:lnTo>
                    <a:pt x="7669" y="19053"/>
                  </a:lnTo>
                  <a:lnTo>
                    <a:pt x="7693" y="19340"/>
                  </a:lnTo>
                  <a:lnTo>
                    <a:pt x="7922" y="19480"/>
                  </a:lnTo>
                  <a:lnTo>
                    <a:pt x="8143" y="19725"/>
                  </a:lnTo>
                  <a:lnTo>
                    <a:pt x="8276" y="19976"/>
                  </a:lnTo>
                  <a:lnTo>
                    <a:pt x="8395" y="20283"/>
                  </a:lnTo>
                  <a:lnTo>
                    <a:pt x="8492" y="20643"/>
                  </a:lnTo>
                  <a:lnTo>
                    <a:pt x="8383" y="20999"/>
                  </a:lnTo>
                  <a:lnTo>
                    <a:pt x="8492" y="21192"/>
                  </a:lnTo>
                  <a:lnTo>
                    <a:pt x="8798" y="21344"/>
                  </a:lnTo>
                  <a:lnTo>
                    <a:pt x="8930" y="21600"/>
                  </a:lnTo>
                  <a:lnTo>
                    <a:pt x="9039" y="20910"/>
                  </a:lnTo>
                  <a:lnTo>
                    <a:pt x="8765" y="20507"/>
                  </a:lnTo>
                  <a:lnTo>
                    <a:pt x="8950" y="20266"/>
                  </a:lnTo>
                  <a:lnTo>
                    <a:pt x="9059" y="19984"/>
                  </a:lnTo>
                  <a:lnTo>
                    <a:pt x="9353" y="19890"/>
                  </a:lnTo>
                  <a:lnTo>
                    <a:pt x="9651" y="19921"/>
                  </a:lnTo>
                  <a:lnTo>
                    <a:pt x="9828" y="20166"/>
                  </a:lnTo>
                  <a:lnTo>
                    <a:pt x="9937" y="20407"/>
                  </a:lnTo>
                  <a:lnTo>
                    <a:pt x="10202" y="20704"/>
                  </a:lnTo>
                  <a:lnTo>
                    <a:pt x="10323" y="20924"/>
                  </a:lnTo>
                  <a:lnTo>
                    <a:pt x="10298" y="21196"/>
                  </a:lnTo>
                  <a:lnTo>
                    <a:pt x="10510" y="21040"/>
                  </a:lnTo>
                  <a:lnTo>
                    <a:pt x="10760" y="21212"/>
                  </a:lnTo>
                  <a:lnTo>
                    <a:pt x="10929" y="21259"/>
                  </a:lnTo>
                  <a:lnTo>
                    <a:pt x="11061" y="21243"/>
                  </a:lnTo>
                  <a:lnTo>
                    <a:pt x="10989" y="20841"/>
                  </a:lnTo>
                  <a:lnTo>
                    <a:pt x="10749" y="20778"/>
                  </a:lnTo>
                  <a:lnTo>
                    <a:pt x="10636" y="20569"/>
                  </a:lnTo>
                  <a:lnTo>
                    <a:pt x="10580" y="20313"/>
                  </a:lnTo>
                  <a:lnTo>
                    <a:pt x="10592" y="20093"/>
                  </a:lnTo>
                  <a:lnTo>
                    <a:pt x="10769" y="19941"/>
                  </a:lnTo>
                  <a:lnTo>
                    <a:pt x="10660" y="19738"/>
                  </a:lnTo>
                  <a:lnTo>
                    <a:pt x="10537" y="19467"/>
                  </a:lnTo>
                  <a:lnTo>
                    <a:pt x="10444" y="19106"/>
                  </a:lnTo>
                  <a:lnTo>
                    <a:pt x="10408" y="18750"/>
                  </a:lnTo>
                  <a:lnTo>
                    <a:pt x="10372" y="18594"/>
                  </a:lnTo>
                  <a:lnTo>
                    <a:pt x="10191" y="18547"/>
                  </a:lnTo>
                  <a:lnTo>
                    <a:pt x="10159" y="18297"/>
                  </a:lnTo>
                  <a:lnTo>
                    <a:pt x="10038" y="18062"/>
                  </a:lnTo>
                  <a:lnTo>
                    <a:pt x="9809" y="17779"/>
                  </a:lnTo>
                  <a:lnTo>
                    <a:pt x="9688" y="17481"/>
                  </a:lnTo>
                  <a:lnTo>
                    <a:pt x="9603" y="17114"/>
                  </a:lnTo>
                  <a:lnTo>
                    <a:pt x="9555" y="16837"/>
                  </a:lnTo>
                  <a:lnTo>
                    <a:pt x="9732" y="16727"/>
                  </a:lnTo>
                  <a:lnTo>
                    <a:pt x="9907" y="16894"/>
                  </a:lnTo>
                  <a:lnTo>
                    <a:pt x="10040" y="16967"/>
                  </a:lnTo>
                  <a:lnTo>
                    <a:pt x="10224" y="16951"/>
                  </a:lnTo>
                  <a:lnTo>
                    <a:pt x="10401" y="17077"/>
                  </a:lnTo>
                  <a:lnTo>
                    <a:pt x="10606" y="17249"/>
                  </a:lnTo>
                  <a:lnTo>
                    <a:pt x="10742" y="17280"/>
                  </a:lnTo>
                  <a:lnTo>
                    <a:pt x="10762" y="17547"/>
                  </a:lnTo>
                  <a:cubicBezTo>
                    <a:pt x="10737" y="17594"/>
                    <a:pt x="10720" y="17647"/>
                    <a:pt x="10714" y="17704"/>
                  </a:cubicBezTo>
                  <a:cubicBezTo>
                    <a:pt x="10696" y="17855"/>
                    <a:pt x="10748" y="18006"/>
                    <a:pt x="10847" y="18090"/>
                  </a:cubicBezTo>
                  <a:lnTo>
                    <a:pt x="10979" y="18090"/>
                  </a:lnTo>
                  <a:cubicBezTo>
                    <a:pt x="10977" y="18025"/>
                    <a:pt x="10981" y="17960"/>
                    <a:pt x="10991" y="17896"/>
                  </a:cubicBezTo>
                  <a:cubicBezTo>
                    <a:pt x="11004" y="17815"/>
                    <a:pt x="11027" y="17737"/>
                    <a:pt x="11060" y="17666"/>
                  </a:cubicBezTo>
                  <a:lnTo>
                    <a:pt x="11200" y="17666"/>
                  </a:lnTo>
                  <a:cubicBezTo>
                    <a:pt x="11244" y="17689"/>
                    <a:pt x="11287" y="17715"/>
                    <a:pt x="11328" y="17744"/>
                  </a:cubicBezTo>
                  <a:cubicBezTo>
                    <a:pt x="11384" y="17782"/>
                    <a:pt x="11438" y="17826"/>
                    <a:pt x="11489" y="17874"/>
                  </a:cubicBezTo>
                  <a:lnTo>
                    <a:pt x="11722" y="17922"/>
                  </a:lnTo>
                  <a:lnTo>
                    <a:pt x="12292" y="17665"/>
                  </a:lnTo>
                  <a:lnTo>
                    <a:pt x="11976" y="17540"/>
                  </a:lnTo>
                  <a:lnTo>
                    <a:pt x="11651" y="17723"/>
                  </a:lnTo>
                  <a:lnTo>
                    <a:pt x="11257" y="17489"/>
                  </a:lnTo>
                  <a:lnTo>
                    <a:pt x="11736" y="17368"/>
                  </a:lnTo>
                  <a:lnTo>
                    <a:pt x="12098" y="17326"/>
                  </a:lnTo>
                  <a:lnTo>
                    <a:pt x="12013" y="17002"/>
                  </a:lnTo>
                  <a:lnTo>
                    <a:pt x="11990" y="16814"/>
                  </a:lnTo>
                  <a:lnTo>
                    <a:pt x="11789" y="16882"/>
                  </a:lnTo>
                  <a:lnTo>
                    <a:pt x="11657" y="16736"/>
                  </a:lnTo>
                  <a:lnTo>
                    <a:pt x="11766" y="16534"/>
                  </a:lnTo>
                  <a:lnTo>
                    <a:pt x="11509" y="16378"/>
                  </a:lnTo>
                  <a:lnTo>
                    <a:pt x="11429" y="16622"/>
                  </a:lnTo>
                  <a:lnTo>
                    <a:pt x="11409" y="16858"/>
                  </a:lnTo>
                  <a:lnTo>
                    <a:pt x="11317" y="16717"/>
                  </a:lnTo>
                  <a:lnTo>
                    <a:pt x="11116" y="16575"/>
                  </a:lnTo>
                  <a:lnTo>
                    <a:pt x="10924" y="16560"/>
                  </a:lnTo>
                  <a:lnTo>
                    <a:pt x="10880" y="16205"/>
                  </a:lnTo>
                  <a:lnTo>
                    <a:pt x="10869" y="15977"/>
                  </a:lnTo>
                  <a:lnTo>
                    <a:pt x="10881" y="15622"/>
                  </a:lnTo>
                  <a:cubicBezTo>
                    <a:pt x="10805" y="15674"/>
                    <a:pt x="10715" y="15685"/>
                    <a:pt x="10632" y="15653"/>
                  </a:cubicBezTo>
                  <a:cubicBezTo>
                    <a:pt x="10561" y="15626"/>
                    <a:pt x="10499" y="15569"/>
                    <a:pt x="10456" y="15491"/>
                  </a:cubicBezTo>
                  <a:lnTo>
                    <a:pt x="9927" y="15246"/>
                  </a:lnTo>
                  <a:lnTo>
                    <a:pt x="9584" y="15042"/>
                  </a:lnTo>
                  <a:lnTo>
                    <a:pt x="9451" y="14776"/>
                  </a:lnTo>
                  <a:lnTo>
                    <a:pt x="8851" y="14682"/>
                  </a:lnTo>
                  <a:lnTo>
                    <a:pt x="8638" y="14436"/>
                  </a:lnTo>
                  <a:lnTo>
                    <a:pt x="8171" y="14421"/>
                  </a:lnTo>
                  <a:lnTo>
                    <a:pt x="7979" y="14266"/>
                  </a:lnTo>
                  <a:lnTo>
                    <a:pt x="7786" y="14156"/>
                  </a:lnTo>
                  <a:lnTo>
                    <a:pt x="7677" y="13916"/>
                  </a:lnTo>
                  <a:lnTo>
                    <a:pt x="7423" y="13822"/>
                  </a:lnTo>
                  <a:lnTo>
                    <a:pt x="7073" y="13712"/>
                  </a:lnTo>
                  <a:lnTo>
                    <a:pt x="6741" y="13561"/>
                  </a:lnTo>
                  <a:lnTo>
                    <a:pt x="6889" y="13471"/>
                  </a:lnTo>
                  <a:lnTo>
                    <a:pt x="7183" y="13487"/>
                  </a:lnTo>
                  <a:lnTo>
                    <a:pt x="7372" y="13424"/>
                  </a:lnTo>
                  <a:lnTo>
                    <a:pt x="7580" y="13570"/>
                  </a:lnTo>
                  <a:lnTo>
                    <a:pt x="7789" y="13675"/>
                  </a:lnTo>
                  <a:lnTo>
                    <a:pt x="7906" y="13801"/>
                  </a:lnTo>
                  <a:lnTo>
                    <a:pt x="8095" y="13675"/>
                  </a:lnTo>
                  <a:lnTo>
                    <a:pt x="8316" y="13659"/>
                  </a:lnTo>
                  <a:lnTo>
                    <a:pt x="8484" y="13659"/>
                  </a:lnTo>
                  <a:lnTo>
                    <a:pt x="8621" y="13440"/>
                  </a:lnTo>
                  <a:lnTo>
                    <a:pt x="8854" y="13528"/>
                  </a:lnTo>
                  <a:lnTo>
                    <a:pt x="9022" y="13865"/>
                  </a:lnTo>
                  <a:lnTo>
                    <a:pt x="9170" y="13927"/>
                  </a:lnTo>
                  <a:cubicBezTo>
                    <a:pt x="9215" y="13878"/>
                    <a:pt x="9260" y="13826"/>
                    <a:pt x="9302" y="13771"/>
                  </a:cubicBezTo>
                  <a:cubicBezTo>
                    <a:pt x="9348" y="13711"/>
                    <a:pt x="9392" y="13649"/>
                    <a:pt x="9434" y="13583"/>
                  </a:cubicBezTo>
                  <a:lnTo>
                    <a:pt x="9543" y="13887"/>
                  </a:lnTo>
                  <a:lnTo>
                    <a:pt x="9929" y="14180"/>
                  </a:lnTo>
                  <a:lnTo>
                    <a:pt x="10178" y="14181"/>
                  </a:lnTo>
                  <a:lnTo>
                    <a:pt x="10330" y="14244"/>
                  </a:lnTo>
                  <a:lnTo>
                    <a:pt x="10596" y="14254"/>
                  </a:lnTo>
                  <a:lnTo>
                    <a:pt x="10764" y="14254"/>
                  </a:lnTo>
                  <a:lnTo>
                    <a:pt x="11040" y="14409"/>
                  </a:lnTo>
                  <a:lnTo>
                    <a:pt x="11124" y="14613"/>
                  </a:lnTo>
                  <a:lnTo>
                    <a:pt x="10810" y="14717"/>
                  </a:lnTo>
                  <a:cubicBezTo>
                    <a:pt x="10764" y="14726"/>
                    <a:pt x="10717" y="14731"/>
                    <a:pt x="10671" y="14733"/>
                  </a:cubicBezTo>
                  <a:cubicBezTo>
                    <a:pt x="10542" y="14739"/>
                    <a:pt x="10413" y="14721"/>
                    <a:pt x="10288" y="14681"/>
                  </a:cubicBezTo>
                  <a:lnTo>
                    <a:pt x="10112" y="14665"/>
                  </a:lnTo>
                  <a:lnTo>
                    <a:pt x="9947" y="14837"/>
                  </a:lnTo>
                  <a:lnTo>
                    <a:pt x="10212" y="15076"/>
                  </a:lnTo>
                  <a:lnTo>
                    <a:pt x="10308" y="15275"/>
                  </a:lnTo>
                  <a:lnTo>
                    <a:pt x="10688" y="15452"/>
                  </a:lnTo>
                  <a:lnTo>
                    <a:pt x="11038" y="15296"/>
                  </a:lnTo>
                  <a:lnTo>
                    <a:pt x="11182" y="15207"/>
                  </a:lnTo>
                  <a:lnTo>
                    <a:pt x="11520" y="15197"/>
                  </a:lnTo>
                  <a:lnTo>
                    <a:pt x="11861" y="15473"/>
                  </a:lnTo>
                  <a:lnTo>
                    <a:pt x="12163" y="15426"/>
                  </a:lnTo>
                  <a:lnTo>
                    <a:pt x="12283" y="15270"/>
                  </a:lnTo>
                  <a:lnTo>
                    <a:pt x="12581" y="15411"/>
                  </a:lnTo>
                  <a:lnTo>
                    <a:pt x="12871" y="15872"/>
                  </a:lnTo>
                  <a:lnTo>
                    <a:pt x="13124" y="15908"/>
                  </a:lnTo>
                  <a:lnTo>
                    <a:pt x="13328" y="16330"/>
                  </a:lnTo>
                  <a:lnTo>
                    <a:pt x="13557" y="16341"/>
                  </a:lnTo>
                  <a:lnTo>
                    <a:pt x="13730" y="15990"/>
                  </a:lnTo>
                  <a:lnTo>
                    <a:pt x="13730" y="15797"/>
                  </a:lnTo>
                  <a:lnTo>
                    <a:pt x="13670" y="15362"/>
                  </a:lnTo>
                  <a:cubicBezTo>
                    <a:pt x="13594" y="15242"/>
                    <a:pt x="13548" y="15094"/>
                    <a:pt x="13538" y="14939"/>
                  </a:cubicBezTo>
                  <a:cubicBezTo>
                    <a:pt x="13531" y="14848"/>
                    <a:pt x="13538" y="14755"/>
                    <a:pt x="13557" y="14667"/>
                  </a:cubicBezTo>
                  <a:cubicBezTo>
                    <a:pt x="13509" y="14622"/>
                    <a:pt x="13505" y="14531"/>
                    <a:pt x="13549" y="14479"/>
                  </a:cubicBezTo>
                  <a:cubicBezTo>
                    <a:pt x="13635" y="14378"/>
                    <a:pt x="13770" y="14539"/>
                    <a:pt x="13858" y="14448"/>
                  </a:cubicBezTo>
                  <a:cubicBezTo>
                    <a:pt x="13954" y="14350"/>
                    <a:pt x="13882" y="14149"/>
                    <a:pt x="13762" y="14183"/>
                  </a:cubicBezTo>
                  <a:cubicBezTo>
                    <a:pt x="13692" y="14077"/>
                    <a:pt x="13609" y="13987"/>
                    <a:pt x="13517" y="13916"/>
                  </a:cubicBezTo>
                  <a:cubicBezTo>
                    <a:pt x="13414" y="13837"/>
                    <a:pt x="13301" y="13784"/>
                    <a:pt x="13183" y="13759"/>
                  </a:cubicBezTo>
                  <a:lnTo>
                    <a:pt x="12853" y="13649"/>
                  </a:lnTo>
                  <a:lnTo>
                    <a:pt x="12442" y="13649"/>
                  </a:lnTo>
                  <a:lnTo>
                    <a:pt x="12339" y="13519"/>
                  </a:lnTo>
                  <a:cubicBezTo>
                    <a:pt x="12317" y="13458"/>
                    <a:pt x="12295" y="13397"/>
                    <a:pt x="12273" y="13336"/>
                  </a:cubicBezTo>
                  <a:cubicBezTo>
                    <a:pt x="12251" y="13275"/>
                    <a:pt x="12228" y="13214"/>
                    <a:pt x="12206" y="13152"/>
                  </a:cubicBezTo>
                  <a:cubicBezTo>
                    <a:pt x="12149" y="13111"/>
                    <a:pt x="12088" y="13079"/>
                    <a:pt x="12025" y="13058"/>
                  </a:cubicBezTo>
                  <a:cubicBezTo>
                    <a:pt x="11908" y="13020"/>
                    <a:pt x="11785" y="13020"/>
                    <a:pt x="11668" y="13058"/>
                  </a:cubicBezTo>
                  <a:lnTo>
                    <a:pt x="11379" y="12886"/>
                  </a:lnTo>
                  <a:lnTo>
                    <a:pt x="11487" y="12668"/>
                  </a:lnTo>
                  <a:lnTo>
                    <a:pt x="11306" y="12512"/>
                  </a:lnTo>
                  <a:lnTo>
                    <a:pt x="11149" y="12356"/>
                  </a:lnTo>
                  <a:lnTo>
                    <a:pt x="10863" y="12261"/>
                  </a:lnTo>
                  <a:cubicBezTo>
                    <a:pt x="10858" y="12363"/>
                    <a:pt x="10788" y="12437"/>
                    <a:pt x="10711" y="12424"/>
                  </a:cubicBezTo>
                  <a:cubicBezTo>
                    <a:pt x="10583" y="12401"/>
                    <a:pt x="10535" y="12195"/>
                    <a:pt x="10630" y="12083"/>
                  </a:cubicBezTo>
                  <a:cubicBezTo>
                    <a:pt x="10559" y="12031"/>
                    <a:pt x="10484" y="11989"/>
                    <a:pt x="10405" y="11958"/>
                  </a:cubicBezTo>
                  <a:cubicBezTo>
                    <a:pt x="10284" y="11910"/>
                    <a:pt x="10158" y="11889"/>
                    <a:pt x="10031" y="11895"/>
                  </a:cubicBezTo>
                  <a:lnTo>
                    <a:pt x="9875" y="11691"/>
                  </a:lnTo>
                  <a:lnTo>
                    <a:pt x="10241" y="11591"/>
                  </a:lnTo>
                  <a:lnTo>
                    <a:pt x="10499" y="11686"/>
                  </a:lnTo>
                  <a:lnTo>
                    <a:pt x="10700" y="11670"/>
                  </a:lnTo>
                  <a:lnTo>
                    <a:pt x="10998" y="11717"/>
                  </a:lnTo>
                  <a:lnTo>
                    <a:pt x="11178" y="11843"/>
                  </a:lnTo>
                  <a:cubicBezTo>
                    <a:pt x="11275" y="11959"/>
                    <a:pt x="11382" y="12060"/>
                    <a:pt x="11496" y="12146"/>
                  </a:cubicBezTo>
                  <a:cubicBezTo>
                    <a:pt x="11602" y="12226"/>
                    <a:pt x="11714" y="12291"/>
                    <a:pt x="11814" y="12382"/>
                  </a:cubicBezTo>
                  <a:cubicBezTo>
                    <a:pt x="11897" y="12456"/>
                    <a:pt x="11970" y="12546"/>
                    <a:pt x="12032" y="12649"/>
                  </a:cubicBezTo>
                  <a:lnTo>
                    <a:pt x="12309" y="12837"/>
                  </a:lnTo>
                  <a:lnTo>
                    <a:pt x="12428" y="13025"/>
                  </a:lnTo>
                  <a:lnTo>
                    <a:pt x="12420" y="13282"/>
                  </a:lnTo>
                  <a:lnTo>
                    <a:pt x="12544" y="13412"/>
                  </a:lnTo>
                  <a:lnTo>
                    <a:pt x="12881" y="13459"/>
                  </a:lnTo>
                  <a:lnTo>
                    <a:pt x="13219" y="13470"/>
                  </a:lnTo>
                  <a:lnTo>
                    <a:pt x="13739" y="13470"/>
                  </a:lnTo>
                  <a:lnTo>
                    <a:pt x="13751" y="13752"/>
                  </a:lnTo>
                  <a:cubicBezTo>
                    <a:pt x="13779" y="13818"/>
                    <a:pt x="13811" y="13881"/>
                    <a:pt x="13848" y="13940"/>
                  </a:cubicBezTo>
                  <a:cubicBezTo>
                    <a:pt x="13910" y="14042"/>
                    <a:pt x="13983" y="14132"/>
                    <a:pt x="14065" y="14207"/>
                  </a:cubicBezTo>
                  <a:lnTo>
                    <a:pt x="14133" y="14484"/>
                  </a:lnTo>
                  <a:lnTo>
                    <a:pt x="14197" y="14776"/>
                  </a:lnTo>
                  <a:cubicBezTo>
                    <a:pt x="14261" y="14749"/>
                    <a:pt x="14331" y="14779"/>
                    <a:pt x="14370" y="14849"/>
                  </a:cubicBezTo>
                  <a:cubicBezTo>
                    <a:pt x="14417" y="14931"/>
                    <a:pt x="14407" y="15045"/>
                    <a:pt x="14447" y="15131"/>
                  </a:cubicBezTo>
                  <a:cubicBezTo>
                    <a:pt x="14519" y="15285"/>
                    <a:pt x="14689" y="15294"/>
                    <a:pt x="14769" y="15147"/>
                  </a:cubicBezTo>
                  <a:lnTo>
                    <a:pt x="15050" y="15178"/>
                  </a:lnTo>
                  <a:lnTo>
                    <a:pt x="15268" y="15001"/>
                  </a:lnTo>
                  <a:lnTo>
                    <a:pt x="15316" y="14609"/>
                  </a:lnTo>
                  <a:lnTo>
                    <a:pt x="15256" y="14265"/>
                  </a:lnTo>
                  <a:lnTo>
                    <a:pt x="15031" y="14359"/>
                  </a:lnTo>
                  <a:lnTo>
                    <a:pt x="14798" y="14359"/>
                  </a:lnTo>
                  <a:lnTo>
                    <a:pt x="14501" y="14217"/>
                  </a:lnTo>
                  <a:lnTo>
                    <a:pt x="14328" y="13998"/>
                  </a:lnTo>
                  <a:lnTo>
                    <a:pt x="14328" y="13814"/>
                  </a:lnTo>
                  <a:lnTo>
                    <a:pt x="14220" y="13595"/>
                  </a:lnTo>
                  <a:lnTo>
                    <a:pt x="14160" y="13140"/>
                  </a:lnTo>
                  <a:lnTo>
                    <a:pt x="14171" y="12875"/>
                  </a:lnTo>
                  <a:lnTo>
                    <a:pt x="13946" y="12728"/>
                  </a:lnTo>
                  <a:lnTo>
                    <a:pt x="13946" y="12541"/>
                  </a:lnTo>
                  <a:cubicBezTo>
                    <a:pt x="13970" y="12491"/>
                    <a:pt x="13979" y="12431"/>
                    <a:pt x="13970" y="12373"/>
                  </a:cubicBezTo>
                  <a:cubicBezTo>
                    <a:pt x="13940" y="12163"/>
                    <a:pt x="13745" y="12076"/>
                    <a:pt x="13621" y="12217"/>
                  </a:cubicBezTo>
                  <a:lnTo>
                    <a:pt x="13234" y="12233"/>
                  </a:lnTo>
                  <a:lnTo>
                    <a:pt x="12949" y="12218"/>
                  </a:lnTo>
                  <a:cubicBezTo>
                    <a:pt x="12860" y="12136"/>
                    <a:pt x="12764" y="12067"/>
                    <a:pt x="12663" y="12013"/>
                  </a:cubicBezTo>
                  <a:cubicBezTo>
                    <a:pt x="12590" y="11974"/>
                    <a:pt x="12515" y="11943"/>
                    <a:pt x="12438" y="11920"/>
                  </a:cubicBezTo>
                  <a:lnTo>
                    <a:pt x="12185" y="11904"/>
                  </a:lnTo>
                  <a:lnTo>
                    <a:pt x="12029" y="11795"/>
                  </a:lnTo>
                  <a:lnTo>
                    <a:pt x="11872" y="11701"/>
                  </a:lnTo>
                  <a:lnTo>
                    <a:pt x="11731" y="11346"/>
                  </a:lnTo>
                  <a:lnTo>
                    <a:pt x="11586" y="11098"/>
                  </a:lnTo>
                  <a:lnTo>
                    <a:pt x="11490" y="10910"/>
                  </a:lnTo>
                  <a:cubicBezTo>
                    <a:pt x="11433" y="10906"/>
                    <a:pt x="11375" y="10906"/>
                    <a:pt x="11317" y="10910"/>
                  </a:cubicBezTo>
                  <a:cubicBezTo>
                    <a:pt x="11220" y="10916"/>
                    <a:pt x="11123" y="10932"/>
                    <a:pt x="11028" y="10957"/>
                  </a:cubicBezTo>
                  <a:lnTo>
                    <a:pt x="10827" y="11020"/>
                  </a:lnTo>
                  <a:lnTo>
                    <a:pt x="10735" y="11123"/>
                  </a:lnTo>
                  <a:lnTo>
                    <a:pt x="10634" y="11254"/>
                  </a:lnTo>
                  <a:lnTo>
                    <a:pt x="10437" y="11327"/>
                  </a:lnTo>
                  <a:lnTo>
                    <a:pt x="10112" y="11457"/>
                  </a:lnTo>
                  <a:lnTo>
                    <a:pt x="9754" y="11639"/>
                  </a:lnTo>
                  <a:lnTo>
                    <a:pt x="9489" y="11717"/>
                  </a:lnTo>
                  <a:lnTo>
                    <a:pt x="9284" y="11638"/>
                  </a:lnTo>
                  <a:lnTo>
                    <a:pt x="8983" y="11513"/>
                  </a:lnTo>
                  <a:lnTo>
                    <a:pt x="9216" y="11413"/>
                  </a:lnTo>
                  <a:lnTo>
                    <a:pt x="9501" y="11455"/>
                  </a:lnTo>
                  <a:lnTo>
                    <a:pt x="10137" y="11262"/>
                  </a:lnTo>
                  <a:lnTo>
                    <a:pt x="10542" y="11121"/>
                  </a:lnTo>
                  <a:lnTo>
                    <a:pt x="10662" y="10886"/>
                  </a:lnTo>
                  <a:lnTo>
                    <a:pt x="10554" y="10777"/>
                  </a:lnTo>
                  <a:lnTo>
                    <a:pt x="10393" y="10557"/>
                  </a:lnTo>
                  <a:lnTo>
                    <a:pt x="10248" y="10364"/>
                  </a:lnTo>
                  <a:lnTo>
                    <a:pt x="10011" y="10332"/>
                  </a:lnTo>
                  <a:lnTo>
                    <a:pt x="9931" y="10061"/>
                  </a:lnTo>
                  <a:lnTo>
                    <a:pt x="10003" y="9841"/>
                  </a:lnTo>
                  <a:lnTo>
                    <a:pt x="10265" y="9841"/>
                  </a:lnTo>
                  <a:lnTo>
                    <a:pt x="10321" y="9600"/>
                  </a:lnTo>
                  <a:lnTo>
                    <a:pt x="10543" y="9762"/>
                  </a:lnTo>
                  <a:lnTo>
                    <a:pt x="10796" y="9877"/>
                  </a:lnTo>
                  <a:lnTo>
                    <a:pt x="11037" y="10353"/>
                  </a:lnTo>
                  <a:lnTo>
                    <a:pt x="10720" y="10620"/>
                  </a:lnTo>
                  <a:lnTo>
                    <a:pt x="10985" y="10761"/>
                  </a:lnTo>
                  <a:lnTo>
                    <a:pt x="11451" y="10432"/>
                  </a:lnTo>
                  <a:lnTo>
                    <a:pt x="11524" y="10228"/>
                  </a:lnTo>
                  <a:lnTo>
                    <a:pt x="11391" y="9867"/>
                  </a:lnTo>
                  <a:lnTo>
                    <a:pt x="11174" y="9585"/>
                  </a:lnTo>
                  <a:lnTo>
                    <a:pt x="11009" y="9339"/>
                  </a:lnTo>
                  <a:lnTo>
                    <a:pt x="10703" y="8993"/>
                  </a:lnTo>
                  <a:lnTo>
                    <a:pt x="10517" y="8826"/>
                  </a:lnTo>
                  <a:lnTo>
                    <a:pt x="10228" y="8653"/>
                  </a:lnTo>
                  <a:lnTo>
                    <a:pt x="10087" y="8355"/>
                  </a:lnTo>
                  <a:lnTo>
                    <a:pt x="10027" y="8067"/>
                  </a:lnTo>
                  <a:lnTo>
                    <a:pt x="9906" y="7832"/>
                  </a:lnTo>
                  <a:lnTo>
                    <a:pt x="9725" y="7477"/>
                  </a:lnTo>
                  <a:lnTo>
                    <a:pt x="9573" y="7231"/>
                  </a:lnTo>
                  <a:lnTo>
                    <a:pt x="9489" y="7123"/>
                  </a:lnTo>
                  <a:lnTo>
                    <a:pt x="9317" y="6951"/>
                  </a:lnTo>
                  <a:lnTo>
                    <a:pt x="9177" y="6772"/>
                  </a:lnTo>
                  <a:lnTo>
                    <a:pt x="9153" y="6442"/>
                  </a:lnTo>
                  <a:lnTo>
                    <a:pt x="9189" y="6235"/>
                  </a:lnTo>
                  <a:lnTo>
                    <a:pt x="9258" y="5813"/>
                  </a:lnTo>
                  <a:lnTo>
                    <a:pt x="9317" y="5532"/>
                  </a:lnTo>
                  <a:lnTo>
                    <a:pt x="9208" y="5156"/>
                  </a:lnTo>
                  <a:lnTo>
                    <a:pt x="9410" y="4927"/>
                  </a:lnTo>
                  <a:lnTo>
                    <a:pt x="9638" y="4808"/>
                  </a:lnTo>
                  <a:lnTo>
                    <a:pt x="9822" y="4732"/>
                  </a:lnTo>
                  <a:lnTo>
                    <a:pt x="10028" y="4466"/>
                  </a:lnTo>
                  <a:lnTo>
                    <a:pt x="10236" y="4420"/>
                  </a:lnTo>
                  <a:lnTo>
                    <a:pt x="10325" y="4565"/>
                  </a:lnTo>
                  <a:lnTo>
                    <a:pt x="10445" y="4927"/>
                  </a:lnTo>
                  <a:lnTo>
                    <a:pt x="10152" y="4942"/>
                  </a:lnTo>
                  <a:lnTo>
                    <a:pt x="9947" y="5021"/>
                  </a:lnTo>
                  <a:lnTo>
                    <a:pt x="9948" y="5251"/>
                  </a:lnTo>
                  <a:lnTo>
                    <a:pt x="10117" y="5393"/>
                  </a:lnTo>
                  <a:lnTo>
                    <a:pt x="10200" y="5606"/>
                  </a:lnTo>
                  <a:cubicBezTo>
                    <a:pt x="10248" y="5612"/>
                    <a:pt x="10295" y="5622"/>
                    <a:pt x="10341" y="5637"/>
                  </a:cubicBezTo>
                  <a:cubicBezTo>
                    <a:pt x="10427" y="5665"/>
                    <a:pt x="10510" y="5709"/>
                    <a:pt x="10586" y="5768"/>
                  </a:cubicBezTo>
                  <a:lnTo>
                    <a:pt x="10872" y="5862"/>
                  </a:lnTo>
                  <a:lnTo>
                    <a:pt x="11133" y="6019"/>
                  </a:lnTo>
                  <a:cubicBezTo>
                    <a:pt x="11215" y="6025"/>
                    <a:pt x="11292" y="6070"/>
                    <a:pt x="11350" y="6145"/>
                  </a:cubicBezTo>
                  <a:cubicBezTo>
                    <a:pt x="11405" y="6215"/>
                    <a:pt x="11439" y="6308"/>
                    <a:pt x="11447" y="6407"/>
                  </a:cubicBezTo>
                  <a:lnTo>
                    <a:pt x="11334" y="6673"/>
                  </a:lnTo>
                  <a:lnTo>
                    <a:pt x="11443" y="6937"/>
                  </a:lnTo>
                  <a:lnTo>
                    <a:pt x="11502" y="7171"/>
                  </a:lnTo>
                  <a:lnTo>
                    <a:pt x="11717" y="7264"/>
                  </a:lnTo>
                  <a:lnTo>
                    <a:pt x="11931" y="7191"/>
                  </a:lnTo>
                  <a:lnTo>
                    <a:pt x="12216" y="7379"/>
                  </a:lnTo>
                  <a:lnTo>
                    <a:pt x="12602" y="7379"/>
                  </a:lnTo>
                  <a:lnTo>
                    <a:pt x="12804" y="7468"/>
                  </a:lnTo>
                  <a:cubicBezTo>
                    <a:pt x="12804" y="7322"/>
                    <a:pt x="12746" y="7186"/>
                    <a:pt x="12651" y="7109"/>
                  </a:cubicBezTo>
                  <a:cubicBezTo>
                    <a:pt x="12571" y="7045"/>
                    <a:pt x="12474" y="7030"/>
                    <a:pt x="12385" y="7067"/>
                  </a:cubicBezTo>
                  <a:lnTo>
                    <a:pt x="12108" y="6942"/>
                  </a:lnTo>
                  <a:cubicBezTo>
                    <a:pt x="12036" y="6889"/>
                    <a:pt x="11969" y="6826"/>
                    <a:pt x="11908" y="6753"/>
                  </a:cubicBezTo>
                  <a:cubicBezTo>
                    <a:pt x="11841" y="6674"/>
                    <a:pt x="11781" y="6584"/>
                    <a:pt x="11730" y="6486"/>
                  </a:cubicBezTo>
                  <a:lnTo>
                    <a:pt x="11630" y="6100"/>
                  </a:lnTo>
                  <a:lnTo>
                    <a:pt x="11802" y="5917"/>
                  </a:lnTo>
                  <a:lnTo>
                    <a:pt x="11999" y="6069"/>
                  </a:lnTo>
                  <a:lnTo>
                    <a:pt x="12248" y="6085"/>
                  </a:lnTo>
                  <a:lnTo>
                    <a:pt x="12453" y="6195"/>
                  </a:lnTo>
                  <a:lnTo>
                    <a:pt x="12613" y="6456"/>
                  </a:lnTo>
                  <a:cubicBezTo>
                    <a:pt x="12669" y="6481"/>
                    <a:pt x="12715" y="6530"/>
                    <a:pt x="12745" y="6596"/>
                  </a:cubicBezTo>
                  <a:cubicBezTo>
                    <a:pt x="12787" y="6687"/>
                    <a:pt x="12791" y="6797"/>
                    <a:pt x="12814" y="6899"/>
                  </a:cubicBezTo>
                  <a:cubicBezTo>
                    <a:pt x="12829" y="6970"/>
                    <a:pt x="12855" y="7039"/>
                    <a:pt x="12898" y="7087"/>
                  </a:cubicBezTo>
                  <a:cubicBezTo>
                    <a:pt x="12954" y="7148"/>
                    <a:pt x="13030" y="7166"/>
                    <a:pt x="13099" y="7134"/>
                  </a:cubicBezTo>
                  <a:lnTo>
                    <a:pt x="13304" y="7197"/>
                  </a:lnTo>
                  <a:lnTo>
                    <a:pt x="13517" y="7150"/>
                  </a:lnTo>
                  <a:lnTo>
                    <a:pt x="13554" y="6774"/>
                  </a:lnTo>
                  <a:lnTo>
                    <a:pt x="13470" y="6509"/>
                  </a:lnTo>
                  <a:lnTo>
                    <a:pt x="13036" y="6431"/>
                  </a:lnTo>
                  <a:lnTo>
                    <a:pt x="12856" y="6259"/>
                  </a:lnTo>
                  <a:lnTo>
                    <a:pt x="12651" y="6039"/>
                  </a:lnTo>
                  <a:cubicBezTo>
                    <a:pt x="12550" y="5988"/>
                    <a:pt x="12504" y="5836"/>
                    <a:pt x="12550" y="5709"/>
                  </a:cubicBezTo>
                  <a:cubicBezTo>
                    <a:pt x="12608" y="5554"/>
                    <a:pt x="12759" y="5526"/>
                    <a:pt x="12897" y="5558"/>
                  </a:cubicBezTo>
                  <a:cubicBezTo>
                    <a:pt x="12999" y="5582"/>
                    <a:pt x="13098" y="5628"/>
                    <a:pt x="13195" y="5678"/>
                  </a:cubicBezTo>
                  <a:cubicBezTo>
                    <a:pt x="13285" y="5725"/>
                    <a:pt x="13373" y="5774"/>
                    <a:pt x="13463" y="5820"/>
                  </a:cubicBezTo>
                  <a:cubicBezTo>
                    <a:pt x="13596" y="5887"/>
                    <a:pt x="13732" y="5944"/>
                    <a:pt x="13870" y="5992"/>
                  </a:cubicBezTo>
                  <a:lnTo>
                    <a:pt x="14219" y="6280"/>
                  </a:lnTo>
                  <a:lnTo>
                    <a:pt x="14320" y="6416"/>
                  </a:lnTo>
                  <a:lnTo>
                    <a:pt x="14561" y="6573"/>
                  </a:lnTo>
                  <a:lnTo>
                    <a:pt x="14657" y="6463"/>
                  </a:lnTo>
                  <a:lnTo>
                    <a:pt x="14633" y="6197"/>
                  </a:lnTo>
                  <a:cubicBezTo>
                    <a:pt x="14534" y="6125"/>
                    <a:pt x="14438" y="6048"/>
                    <a:pt x="14344" y="5966"/>
                  </a:cubicBezTo>
                  <a:cubicBezTo>
                    <a:pt x="14253" y="5887"/>
                    <a:pt x="14165" y="5804"/>
                    <a:pt x="14080" y="5716"/>
                  </a:cubicBezTo>
                  <a:cubicBezTo>
                    <a:pt x="13956" y="5687"/>
                    <a:pt x="13837" y="5628"/>
                    <a:pt x="13730" y="5543"/>
                  </a:cubicBezTo>
                  <a:cubicBezTo>
                    <a:pt x="13630" y="5464"/>
                    <a:pt x="13542" y="5363"/>
                    <a:pt x="13469" y="5245"/>
                  </a:cubicBezTo>
                  <a:lnTo>
                    <a:pt x="13421" y="5417"/>
                  </a:lnTo>
                  <a:lnTo>
                    <a:pt x="13155" y="5385"/>
                  </a:lnTo>
                  <a:lnTo>
                    <a:pt x="13023" y="5118"/>
                  </a:lnTo>
                  <a:lnTo>
                    <a:pt x="13103" y="4920"/>
                  </a:lnTo>
                  <a:lnTo>
                    <a:pt x="13101" y="4768"/>
                  </a:lnTo>
                  <a:lnTo>
                    <a:pt x="12848" y="4611"/>
                  </a:lnTo>
                  <a:lnTo>
                    <a:pt x="12679" y="4392"/>
                  </a:lnTo>
                  <a:lnTo>
                    <a:pt x="12583" y="4293"/>
                  </a:lnTo>
                  <a:lnTo>
                    <a:pt x="12687" y="4065"/>
                  </a:lnTo>
                  <a:lnTo>
                    <a:pt x="12912" y="3982"/>
                  </a:lnTo>
                  <a:lnTo>
                    <a:pt x="13148" y="3989"/>
                  </a:lnTo>
                  <a:cubicBezTo>
                    <a:pt x="13211" y="4005"/>
                    <a:pt x="13274" y="4021"/>
                    <a:pt x="13337" y="4036"/>
                  </a:cubicBezTo>
                  <a:cubicBezTo>
                    <a:pt x="13476" y="4072"/>
                    <a:pt x="13615" y="4106"/>
                    <a:pt x="13755" y="4141"/>
                  </a:cubicBezTo>
                  <a:lnTo>
                    <a:pt x="13989" y="4016"/>
                  </a:lnTo>
                  <a:lnTo>
                    <a:pt x="14302" y="3843"/>
                  </a:lnTo>
                  <a:lnTo>
                    <a:pt x="14536" y="3675"/>
                  </a:lnTo>
                  <a:lnTo>
                    <a:pt x="14677" y="3392"/>
                  </a:lnTo>
                  <a:cubicBezTo>
                    <a:pt x="14774" y="3312"/>
                    <a:pt x="14882" y="3255"/>
                    <a:pt x="14995" y="3225"/>
                  </a:cubicBezTo>
                  <a:cubicBezTo>
                    <a:pt x="15061" y="3207"/>
                    <a:pt x="15128" y="3199"/>
                    <a:pt x="15196" y="3199"/>
                  </a:cubicBezTo>
                  <a:lnTo>
                    <a:pt x="15398" y="3539"/>
                  </a:lnTo>
                  <a:lnTo>
                    <a:pt x="15660" y="3571"/>
                  </a:lnTo>
                  <a:lnTo>
                    <a:pt x="15649" y="3806"/>
                  </a:lnTo>
                  <a:lnTo>
                    <a:pt x="15484" y="3842"/>
                  </a:lnTo>
                  <a:lnTo>
                    <a:pt x="15339" y="4031"/>
                  </a:lnTo>
                  <a:lnTo>
                    <a:pt x="15171" y="4202"/>
                  </a:lnTo>
                  <a:lnTo>
                    <a:pt x="15042" y="4453"/>
                  </a:lnTo>
                  <a:lnTo>
                    <a:pt x="15186" y="4598"/>
                  </a:lnTo>
                  <a:cubicBezTo>
                    <a:pt x="15231" y="4702"/>
                    <a:pt x="15304" y="4780"/>
                    <a:pt x="15391" y="4816"/>
                  </a:cubicBezTo>
                  <a:cubicBezTo>
                    <a:pt x="15515" y="4868"/>
                    <a:pt x="15650" y="4832"/>
                    <a:pt x="15748" y="4721"/>
                  </a:cubicBezTo>
                  <a:lnTo>
                    <a:pt x="15989" y="4440"/>
                  </a:lnTo>
                  <a:lnTo>
                    <a:pt x="15869" y="4209"/>
                  </a:lnTo>
                  <a:lnTo>
                    <a:pt x="15833" y="3949"/>
                  </a:lnTo>
                  <a:lnTo>
                    <a:pt x="15881" y="3652"/>
                  </a:lnTo>
                  <a:lnTo>
                    <a:pt x="16082" y="3528"/>
                  </a:lnTo>
                  <a:lnTo>
                    <a:pt x="16250" y="3325"/>
                  </a:lnTo>
                  <a:lnTo>
                    <a:pt x="16515" y="3231"/>
                  </a:lnTo>
                  <a:lnTo>
                    <a:pt x="16725" y="3084"/>
                  </a:lnTo>
                  <a:lnTo>
                    <a:pt x="16921" y="3025"/>
                  </a:lnTo>
                  <a:lnTo>
                    <a:pt x="17074" y="3265"/>
                  </a:lnTo>
                  <a:lnTo>
                    <a:pt x="17371" y="3252"/>
                  </a:lnTo>
                  <a:lnTo>
                    <a:pt x="17608" y="3252"/>
                  </a:lnTo>
                  <a:lnTo>
                    <a:pt x="17870" y="3315"/>
                  </a:lnTo>
                  <a:lnTo>
                    <a:pt x="17978" y="3461"/>
                  </a:lnTo>
                  <a:cubicBezTo>
                    <a:pt x="18062" y="3523"/>
                    <a:pt x="18155" y="3565"/>
                    <a:pt x="18250" y="3586"/>
                  </a:cubicBezTo>
                  <a:cubicBezTo>
                    <a:pt x="18368" y="3611"/>
                    <a:pt x="18489" y="3602"/>
                    <a:pt x="18605" y="3559"/>
                  </a:cubicBezTo>
                  <a:lnTo>
                    <a:pt x="18979" y="3559"/>
                  </a:lnTo>
                  <a:cubicBezTo>
                    <a:pt x="19091" y="3555"/>
                    <a:pt x="19202" y="3555"/>
                    <a:pt x="19313" y="3559"/>
                  </a:cubicBezTo>
                  <a:cubicBezTo>
                    <a:pt x="19434" y="3564"/>
                    <a:pt x="19555" y="3575"/>
                    <a:pt x="19675" y="3591"/>
                  </a:cubicBezTo>
                  <a:lnTo>
                    <a:pt x="19711" y="3818"/>
                  </a:lnTo>
                  <a:lnTo>
                    <a:pt x="19892" y="3991"/>
                  </a:lnTo>
                  <a:lnTo>
                    <a:pt x="20194" y="3614"/>
                  </a:lnTo>
                  <a:cubicBezTo>
                    <a:pt x="20251" y="3561"/>
                    <a:pt x="20312" y="3514"/>
                    <a:pt x="20375" y="3473"/>
                  </a:cubicBezTo>
                  <a:cubicBezTo>
                    <a:pt x="20479" y="3407"/>
                    <a:pt x="20588" y="3359"/>
                    <a:pt x="20701" y="3332"/>
                  </a:cubicBezTo>
                  <a:lnTo>
                    <a:pt x="20773" y="2861"/>
                  </a:lnTo>
                  <a:lnTo>
                    <a:pt x="20721" y="2575"/>
                  </a:lnTo>
                  <a:lnTo>
                    <a:pt x="20729" y="2236"/>
                  </a:lnTo>
                  <a:lnTo>
                    <a:pt x="20753" y="2023"/>
                  </a:lnTo>
                  <a:lnTo>
                    <a:pt x="20986" y="1936"/>
                  </a:lnTo>
                  <a:lnTo>
                    <a:pt x="21095" y="1776"/>
                  </a:lnTo>
                  <a:lnTo>
                    <a:pt x="21231" y="1682"/>
                  </a:lnTo>
                  <a:lnTo>
                    <a:pt x="21512" y="1775"/>
                  </a:lnTo>
                  <a:lnTo>
                    <a:pt x="21600" y="1625"/>
                  </a:lnTo>
                  <a:lnTo>
                    <a:pt x="21587" y="1134"/>
                  </a:lnTo>
                  <a:lnTo>
                    <a:pt x="21563" y="848"/>
                  </a:lnTo>
                  <a:lnTo>
                    <a:pt x="21503" y="505"/>
                  </a:lnTo>
                  <a:lnTo>
                    <a:pt x="21109" y="475"/>
                  </a:lnTo>
                  <a:cubicBezTo>
                    <a:pt x="21063" y="356"/>
                    <a:pt x="20997" y="253"/>
                    <a:pt x="20916" y="173"/>
                  </a:cubicBezTo>
                  <a:cubicBezTo>
                    <a:pt x="20814" y="73"/>
                    <a:pt x="20693" y="13"/>
                    <a:pt x="20566" y="0"/>
                  </a:cubicBezTo>
                  <a:lnTo>
                    <a:pt x="20341" y="5"/>
                  </a:lnTo>
                  <a:lnTo>
                    <a:pt x="20007" y="99"/>
                  </a:lnTo>
                  <a:lnTo>
                    <a:pt x="19851" y="350"/>
                  </a:lnTo>
                  <a:lnTo>
                    <a:pt x="19999" y="500"/>
                  </a:lnTo>
                  <a:lnTo>
                    <a:pt x="20176" y="651"/>
                  </a:lnTo>
                  <a:lnTo>
                    <a:pt x="20192" y="887"/>
                  </a:lnTo>
                  <a:cubicBezTo>
                    <a:pt x="20174" y="949"/>
                    <a:pt x="20172" y="1016"/>
                    <a:pt x="20188" y="1080"/>
                  </a:cubicBezTo>
                  <a:cubicBezTo>
                    <a:pt x="20208" y="1164"/>
                    <a:pt x="20256" y="1232"/>
                    <a:pt x="20320" y="1266"/>
                  </a:cubicBezTo>
                  <a:lnTo>
                    <a:pt x="20223" y="1405"/>
                  </a:lnTo>
                  <a:lnTo>
                    <a:pt x="20135" y="1510"/>
                  </a:lnTo>
                  <a:lnTo>
                    <a:pt x="19867" y="1572"/>
                  </a:lnTo>
                  <a:lnTo>
                    <a:pt x="19667" y="1650"/>
                  </a:lnTo>
                  <a:lnTo>
                    <a:pt x="19514" y="1723"/>
                  </a:lnTo>
                  <a:lnTo>
                    <a:pt x="19153" y="1723"/>
                  </a:lnTo>
                  <a:cubicBezTo>
                    <a:pt x="19132" y="1673"/>
                    <a:pt x="19098" y="1634"/>
                    <a:pt x="19056" y="1614"/>
                  </a:cubicBezTo>
                  <a:cubicBezTo>
                    <a:pt x="18975" y="1575"/>
                    <a:pt x="18885" y="1612"/>
                    <a:pt x="18835" y="1703"/>
                  </a:cubicBezTo>
                  <a:lnTo>
                    <a:pt x="18344" y="1719"/>
                  </a:lnTo>
                  <a:lnTo>
                    <a:pt x="18228" y="1880"/>
                  </a:lnTo>
                  <a:lnTo>
                    <a:pt x="17823" y="1911"/>
                  </a:lnTo>
                  <a:lnTo>
                    <a:pt x="17352" y="2000"/>
                  </a:lnTo>
                  <a:lnTo>
                    <a:pt x="17244" y="1767"/>
                  </a:lnTo>
                  <a:lnTo>
                    <a:pt x="16853" y="1626"/>
                  </a:lnTo>
                  <a:lnTo>
                    <a:pt x="16563" y="1516"/>
                  </a:lnTo>
                  <a:lnTo>
                    <a:pt x="16430" y="1360"/>
                  </a:lnTo>
                  <a:lnTo>
                    <a:pt x="16095" y="1313"/>
                  </a:lnTo>
                  <a:lnTo>
                    <a:pt x="16046" y="1516"/>
                  </a:lnTo>
                  <a:lnTo>
                    <a:pt x="15787" y="1354"/>
                  </a:lnTo>
                  <a:lnTo>
                    <a:pt x="15723" y="1245"/>
                  </a:lnTo>
                  <a:lnTo>
                    <a:pt x="15462" y="1276"/>
                  </a:lnTo>
                  <a:lnTo>
                    <a:pt x="15299" y="1112"/>
                  </a:lnTo>
                  <a:lnTo>
                    <a:pt x="15275" y="798"/>
                  </a:lnTo>
                  <a:lnTo>
                    <a:pt x="15074" y="704"/>
                  </a:lnTo>
                  <a:cubicBezTo>
                    <a:pt x="15016" y="753"/>
                    <a:pt x="14952" y="789"/>
                    <a:pt x="14885" y="813"/>
                  </a:cubicBezTo>
                  <a:cubicBezTo>
                    <a:pt x="14754" y="859"/>
                    <a:pt x="14615" y="853"/>
                    <a:pt x="14487" y="797"/>
                  </a:cubicBezTo>
                  <a:cubicBezTo>
                    <a:pt x="14473" y="724"/>
                    <a:pt x="14433" y="666"/>
                    <a:pt x="14379" y="641"/>
                  </a:cubicBezTo>
                  <a:cubicBezTo>
                    <a:pt x="14285" y="598"/>
                    <a:pt x="14183" y="661"/>
                    <a:pt x="14149" y="782"/>
                  </a:cubicBezTo>
                  <a:lnTo>
                    <a:pt x="13824" y="766"/>
                  </a:lnTo>
                  <a:cubicBezTo>
                    <a:pt x="13781" y="777"/>
                    <a:pt x="13744" y="811"/>
                    <a:pt x="13720" y="859"/>
                  </a:cubicBezTo>
                  <a:cubicBezTo>
                    <a:pt x="13685" y="930"/>
                    <a:pt x="13685" y="1022"/>
                    <a:pt x="13720" y="1093"/>
                  </a:cubicBezTo>
                  <a:lnTo>
                    <a:pt x="13447" y="1166"/>
                  </a:lnTo>
                  <a:lnTo>
                    <a:pt x="13266" y="1061"/>
                  </a:lnTo>
                  <a:lnTo>
                    <a:pt x="13081" y="1202"/>
                  </a:lnTo>
                  <a:lnTo>
                    <a:pt x="12779" y="1275"/>
                  </a:lnTo>
                  <a:lnTo>
                    <a:pt x="12611" y="1369"/>
                  </a:lnTo>
                  <a:lnTo>
                    <a:pt x="12423" y="1415"/>
                  </a:lnTo>
                  <a:lnTo>
                    <a:pt x="12314" y="1446"/>
                  </a:lnTo>
                  <a:lnTo>
                    <a:pt x="11981" y="1352"/>
                  </a:lnTo>
                  <a:lnTo>
                    <a:pt x="11876" y="1383"/>
                  </a:lnTo>
                  <a:lnTo>
                    <a:pt x="11610" y="1492"/>
                  </a:lnTo>
                  <a:lnTo>
                    <a:pt x="11386" y="1353"/>
                  </a:lnTo>
                  <a:lnTo>
                    <a:pt x="11278" y="1461"/>
                  </a:lnTo>
                  <a:lnTo>
                    <a:pt x="11210" y="1586"/>
                  </a:lnTo>
                  <a:lnTo>
                    <a:pt x="11029" y="1701"/>
                  </a:lnTo>
                  <a:lnTo>
                    <a:pt x="10752" y="1685"/>
                  </a:lnTo>
                  <a:lnTo>
                    <a:pt x="10470" y="1669"/>
                  </a:lnTo>
                  <a:cubicBezTo>
                    <a:pt x="10380" y="1621"/>
                    <a:pt x="10284" y="1595"/>
                    <a:pt x="10186" y="1591"/>
                  </a:cubicBezTo>
                  <a:cubicBezTo>
                    <a:pt x="10096" y="1587"/>
                    <a:pt x="10007" y="1603"/>
                    <a:pt x="9921" y="1638"/>
                  </a:cubicBezTo>
                  <a:lnTo>
                    <a:pt x="9732" y="1669"/>
                  </a:lnTo>
                  <a:lnTo>
                    <a:pt x="9712" y="1983"/>
                  </a:lnTo>
                  <a:lnTo>
                    <a:pt x="9663" y="2333"/>
                  </a:lnTo>
                  <a:lnTo>
                    <a:pt x="9543" y="2453"/>
                  </a:lnTo>
                  <a:lnTo>
                    <a:pt x="9414" y="2280"/>
                  </a:lnTo>
                  <a:lnTo>
                    <a:pt x="9124" y="2469"/>
                  </a:lnTo>
                  <a:lnTo>
                    <a:pt x="8992" y="2500"/>
                  </a:lnTo>
                  <a:lnTo>
                    <a:pt x="8827" y="2452"/>
                  </a:lnTo>
                  <a:lnTo>
                    <a:pt x="8574" y="2390"/>
                  </a:lnTo>
                  <a:lnTo>
                    <a:pt x="8345" y="2390"/>
                  </a:lnTo>
                  <a:lnTo>
                    <a:pt x="8091" y="2295"/>
                  </a:lnTo>
                  <a:lnTo>
                    <a:pt x="7886" y="2295"/>
                  </a:lnTo>
                  <a:lnTo>
                    <a:pt x="7794" y="2384"/>
                  </a:lnTo>
                  <a:lnTo>
                    <a:pt x="7637" y="2432"/>
                  </a:lnTo>
                  <a:lnTo>
                    <a:pt x="7505" y="2400"/>
                  </a:lnTo>
                  <a:lnTo>
                    <a:pt x="7236" y="2614"/>
                  </a:lnTo>
                  <a:lnTo>
                    <a:pt x="7091" y="2922"/>
                  </a:lnTo>
                  <a:lnTo>
                    <a:pt x="6983" y="3011"/>
                  </a:lnTo>
                  <a:lnTo>
                    <a:pt x="6778" y="3136"/>
                  </a:lnTo>
                  <a:lnTo>
                    <a:pt x="6634" y="3260"/>
                  </a:lnTo>
                  <a:lnTo>
                    <a:pt x="6406" y="3181"/>
                  </a:lnTo>
                  <a:cubicBezTo>
                    <a:pt x="6380" y="3234"/>
                    <a:pt x="6349" y="3281"/>
                    <a:pt x="6314" y="3323"/>
                  </a:cubicBezTo>
                  <a:cubicBezTo>
                    <a:pt x="6233" y="3417"/>
                    <a:pt x="6132" y="3477"/>
                    <a:pt x="6024" y="3495"/>
                  </a:cubicBezTo>
                  <a:lnTo>
                    <a:pt x="5868" y="3354"/>
                  </a:lnTo>
                  <a:lnTo>
                    <a:pt x="5715" y="3312"/>
                  </a:lnTo>
                  <a:lnTo>
                    <a:pt x="5502" y="3374"/>
                  </a:lnTo>
                  <a:lnTo>
                    <a:pt x="5341" y="3531"/>
                  </a:lnTo>
                  <a:lnTo>
                    <a:pt x="5030" y="3546"/>
                  </a:lnTo>
                  <a:lnTo>
                    <a:pt x="4889" y="3525"/>
                  </a:lnTo>
                  <a:lnTo>
                    <a:pt x="4733" y="3588"/>
                  </a:lnTo>
                  <a:lnTo>
                    <a:pt x="4286" y="3604"/>
                  </a:lnTo>
                  <a:lnTo>
                    <a:pt x="4226" y="3771"/>
                  </a:lnTo>
                  <a:lnTo>
                    <a:pt x="4262" y="4104"/>
                  </a:lnTo>
                  <a:lnTo>
                    <a:pt x="4442" y="4370"/>
                  </a:lnTo>
                  <a:lnTo>
                    <a:pt x="4522" y="4621"/>
                  </a:lnTo>
                  <a:lnTo>
                    <a:pt x="4160" y="4872"/>
                  </a:lnTo>
                  <a:lnTo>
                    <a:pt x="4116" y="5086"/>
                  </a:lnTo>
                  <a:lnTo>
                    <a:pt x="3843" y="5128"/>
                  </a:lnTo>
                  <a:cubicBezTo>
                    <a:pt x="3806" y="5199"/>
                    <a:pt x="3774" y="5274"/>
                    <a:pt x="3747" y="5352"/>
                  </a:cubicBezTo>
                  <a:cubicBezTo>
                    <a:pt x="3723" y="5421"/>
                    <a:pt x="3703" y="5493"/>
                    <a:pt x="3687" y="5566"/>
                  </a:cubicBezTo>
                  <a:lnTo>
                    <a:pt x="3470" y="5764"/>
                  </a:lnTo>
                  <a:lnTo>
                    <a:pt x="3362" y="6024"/>
                  </a:lnTo>
                  <a:lnTo>
                    <a:pt x="3362" y="6197"/>
                  </a:lnTo>
                  <a:lnTo>
                    <a:pt x="3261" y="6407"/>
                  </a:lnTo>
                  <a:lnTo>
                    <a:pt x="3130" y="6594"/>
                  </a:lnTo>
                  <a:lnTo>
                    <a:pt x="2913" y="6677"/>
                  </a:lnTo>
                  <a:lnTo>
                    <a:pt x="2696" y="6693"/>
                  </a:lnTo>
                  <a:lnTo>
                    <a:pt x="2516" y="6834"/>
                  </a:lnTo>
                  <a:lnTo>
                    <a:pt x="2418" y="7001"/>
                  </a:lnTo>
                  <a:lnTo>
                    <a:pt x="2157" y="707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5" name="Shape 4685"/>
            <p:cNvSpPr/>
            <p:nvPr/>
          </p:nvSpPr>
          <p:spPr>
            <a:xfrm>
              <a:off x="3525474" y="4856941"/>
              <a:ext cx="64475" cy="51031"/>
            </a:xfrm>
            <a:custGeom>
              <a:avLst/>
              <a:gdLst/>
              <a:ahLst/>
              <a:cxnLst>
                <a:cxn ang="0">
                  <a:pos x="wd2" y="hd2"/>
                </a:cxn>
                <a:cxn ang="5400000">
                  <a:pos x="wd2" y="hd2"/>
                </a:cxn>
                <a:cxn ang="10800000">
                  <a:pos x="wd2" y="hd2"/>
                </a:cxn>
                <a:cxn ang="16200000">
                  <a:pos x="wd2" y="hd2"/>
                </a:cxn>
              </a:cxnLst>
              <a:rect l="0" t="0" r="r" b="b"/>
              <a:pathLst>
                <a:path w="21600" h="21600" extrusionOk="0">
                  <a:moveTo>
                    <a:pt x="1738" y="0"/>
                  </a:moveTo>
                  <a:lnTo>
                    <a:pt x="8070" y="1053"/>
                  </a:lnTo>
                  <a:lnTo>
                    <a:pt x="11351" y="8164"/>
                  </a:lnTo>
                  <a:lnTo>
                    <a:pt x="20100" y="12480"/>
                  </a:lnTo>
                  <a:lnTo>
                    <a:pt x="21600" y="17837"/>
                  </a:lnTo>
                  <a:lnTo>
                    <a:pt x="17131" y="21600"/>
                  </a:lnTo>
                  <a:lnTo>
                    <a:pt x="11975" y="17192"/>
                  </a:lnTo>
                  <a:lnTo>
                    <a:pt x="8228" y="13372"/>
                  </a:lnTo>
                  <a:lnTo>
                    <a:pt x="6229" y="5174"/>
                  </a:lnTo>
                  <a:lnTo>
                    <a:pt x="0" y="3923"/>
                  </a:lnTo>
                  <a:lnTo>
                    <a:pt x="1738"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6" name="Shape 4686"/>
            <p:cNvSpPr/>
            <p:nvPr/>
          </p:nvSpPr>
          <p:spPr>
            <a:xfrm>
              <a:off x="2667021" y="3867872"/>
              <a:ext cx="237856" cy="591438"/>
            </a:xfrm>
            <a:custGeom>
              <a:avLst/>
              <a:gdLst/>
              <a:ahLst/>
              <a:cxnLst>
                <a:cxn ang="0">
                  <a:pos x="wd2" y="hd2"/>
                </a:cxn>
                <a:cxn ang="5400000">
                  <a:pos x="wd2" y="hd2"/>
                </a:cxn>
                <a:cxn ang="10800000">
                  <a:pos x="wd2" y="hd2"/>
                </a:cxn>
                <a:cxn ang="16200000">
                  <a:pos x="wd2" y="hd2"/>
                </a:cxn>
              </a:cxnLst>
              <a:rect l="0" t="0" r="r" b="b"/>
              <a:pathLst>
                <a:path w="21600" h="21597" extrusionOk="0">
                  <a:moveTo>
                    <a:pt x="15692" y="12"/>
                  </a:moveTo>
                  <a:lnTo>
                    <a:pt x="15082" y="204"/>
                  </a:lnTo>
                  <a:lnTo>
                    <a:pt x="15508" y="796"/>
                  </a:lnTo>
                  <a:lnTo>
                    <a:pt x="15511" y="1340"/>
                  </a:lnTo>
                  <a:lnTo>
                    <a:pt x="14906" y="1718"/>
                  </a:lnTo>
                  <a:lnTo>
                    <a:pt x="14013" y="1528"/>
                  </a:lnTo>
                  <a:lnTo>
                    <a:pt x="12919" y="1528"/>
                  </a:lnTo>
                  <a:lnTo>
                    <a:pt x="11770" y="1827"/>
                  </a:lnTo>
                  <a:lnTo>
                    <a:pt x="10585" y="1989"/>
                  </a:lnTo>
                  <a:lnTo>
                    <a:pt x="9451" y="2053"/>
                  </a:lnTo>
                  <a:lnTo>
                    <a:pt x="7663" y="2207"/>
                  </a:lnTo>
                  <a:lnTo>
                    <a:pt x="6583" y="2561"/>
                  </a:lnTo>
                  <a:lnTo>
                    <a:pt x="5657" y="3041"/>
                  </a:lnTo>
                  <a:lnTo>
                    <a:pt x="5146" y="3485"/>
                  </a:lnTo>
                  <a:lnTo>
                    <a:pt x="6484" y="3622"/>
                  </a:lnTo>
                  <a:lnTo>
                    <a:pt x="7116" y="3892"/>
                  </a:lnTo>
                  <a:lnTo>
                    <a:pt x="6144" y="4026"/>
                  </a:lnTo>
                  <a:lnTo>
                    <a:pt x="4815" y="3971"/>
                  </a:lnTo>
                  <a:lnTo>
                    <a:pt x="5067" y="4369"/>
                  </a:lnTo>
                  <a:lnTo>
                    <a:pt x="6411" y="4693"/>
                  </a:lnTo>
                  <a:lnTo>
                    <a:pt x="7583" y="4855"/>
                  </a:lnTo>
                  <a:lnTo>
                    <a:pt x="7402" y="5371"/>
                  </a:lnTo>
                  <a:lnTo>
                    <a:pt x="6572" y="5398"/>
                  </a:lnTo>
                  <a:lnTo>
                    <a:pt x="5761" y="5467"/>
                  </a:lnTo>
                  <a:lnTo>
                    <a:pt x="5513" y="5912"/>
                  </a:lnTo>
                  <a:lnTo>
                    <a:pt x="7317" y="5747"/>
                  </a:lnTo>
                  <a:lnTo>
                    <a:pt x="8424" y="6019"/>
                  </a:lnTo>
                  <a:lnTo>
                    <a:pt x="7571" y="6281"/>
                  </a:lnTo>
                  <a:lnTo>
                    <a:pt x="6419" y="6606"/>
                  </a:lnTo>
                  <a:lnTo>
                    <a:pt x="7684" y="6849"/>
                  </a:lnTo>
                  <a:lnTo>
                    <a:pt x="8559" y="6849"/>
                  </a:lnTo>
                  <a:cubicBezTo>
                    <a:pt x="8680" y="6875"/>
                    <a:pt x="8800" y="6901"/>
                    <a:pt x="8921" y="6927"/>
                  </a:cubicBezTo>
                  <a:cubicBezTo>
                    <a:pt x="9041" y="6952"/>
                    <a:pt x="9162" y="6978"/>
                    <a:pt x="9282" y="7004"/>
                  </a:cubicBezTo>
                  <a:lnTo>
                    <a:pt x="8384" y="7248"/>
                  </a:lnTo>
                  <a:cubicBezTo>
                    <a:pt x="8221" y="7328"/>
                    <a:pt x="8156" y="7433"/>
                    <a:pt x="8209" y="7534"/>
                  </a:cubicBezTo>
                  <a:cubicBezTo>
                    <a:pt x="8335" y="7775"/>
                    <a:pt x="8990" y="7905"/>
                    <a:pt x="9542" y="7797"/>
                  </a:cubicBezTo>
                  <a:lnTo>
                    <a:pt x="11145" y="8070"/>
                  </a:lnTo>
                  <a:cubicBezTo>
                    <a:pt x="11621" y="8100"/>
                    <a:pt x="12079" y="8165"/>
                    <a:pt x="12497" y="8261"/>
                  </a:cubicBezTo>
                  <a:cubicBezTo>
                    <a:pt x="12958" y="8366"/>
                    <a:pt x="13362" y="8507"/>
                    <a:pt x="13686" y="8676"/>
                  </a:cubicBezTo>
                  <a:lnTo>
                    <a:pt x="14090" y="9292"/>
                  </a:lnTo>
                  <a:lnTo>
                    <a:pt x="13119" y="9283"/>
                  </a:lnTo>
                  <a:lnTo>
                    <a:pt x="13187" y="9774"/>
                  </a:lnTo>
                  <a:lnTo>
                    <a:pt x="12334" y="9827"/>
                  </a:lnTo>
                  <a:lnTo>
                    <a:pt x="11478" y="9827"/>
                  </a:lnTo>
                  <a:cubicBezTo>
                    <a:pt x="11289" y="10024"/>
                    <a:pt x="10989" y="10201"/>
                    <a:pt x="10601" y="10344"/>
                  </a:cubicBezTo>
                  <a:cubicBezTo>
                    <a:pt x="10179" y="10498"/>
                    <a:pt x="9667" y="10608"/>
                    <a:pt x="9112" y="10662"/>
                  </a:cubicBezTo>
                  <a:lnTo>
                    <a:pt x="8212" y="11025"/>
                  </a:lnTo>
                  <a:lnTo>
                    <a:pt x="7176" y="11007"/>
                  </a:lnTo>
                  <a:lnTo>
                    <a:pt x="5713" y="11305"/>
                  </a:lnTo>
                  <a:lnTo>
                    <a:pt x="4700" y="11441"/>
                  </a:lnTo>
                  <a:cubicBezTo>
                    <a:pt x="4421" y="11391"/>
                    <a:pt x="4134" y="11349"/>
                    <a:pt x="3840" y="11315"/>
                  </a:cubicBezTo>
                  <a:cubicBezTo>
                    <a:pt x="3509" y="11278"/>
                    <a:pt x="3170" y="11251"/>
                    <a:pt x="2828" y="11236"/>
                  </a:cubicBezTo>
                  <a:lnTo>
                    <a:pt x="1656" y="11154"/>
                  </a:lnTo>
                  <a:lnTo>
                    <a:pt x="801" y="10882"/>
                  </a:lnTo>
                  <a:lnTo>
                    <a:pt x="1359" y="10421"/>
                  </a:lnTo>
                  <a:lnTo>
                    <a:pt x="1729" y="10157"/>
                  </a:lnTo>
                  <a:lnTo>
                    <a:pt x="241" y="10483"/>
                  </a:lnTo>
                  <a:lnTo>
                    <a:pt x="0" y="11043"/>
                  </a:lnTo>
                  <a:lnTo>
                    <a:pt x="880" y="11642"/>
                  </a:lnTo>
                  <a:lnTo>
                    <a:pt x="248" y="12133"/>
                  </a:lnTo>
                  <a:lnTo>
                    <a:pt x="920" y="12595"/>
                  </a:lnTo>
                  <a:lnTo>
                    <a:pt x="988" y="12910"/>
                  </a:lnTo>
                  <a:lnTo>
                    <a:pt x="2682" y="12928"/>
                  </a:lnTo>
                  <a:lnTo>
                    <a:pt x="3492" y="13444"/>
                  </a:lnTo>
                  <a:lnTo>
                    <a:pt x="3173" y="13878"/>
                  </a:lnTo>
                  <a:lnTo>
                    <a:pt x="4184" y="14204"/>
                  </a:lnTo>
                  <a:lnTo>
                    <a:pt x="4384" y="14691"/>
                  </a:lnTo>
                  <a:lnTo>
                    <a:pt x="4452" y="15134"/>
                  </a:lnTo>
                  <a:lnTo>
                    <a:pt x="4364" y="15442"/>
                  </a:lnTo>
                  <a:lnTo>
                    <a:pt x="3215" y="15551"/>
                  </a:lnTo>
                  <a:lnTo>
                    <a:pt x="3083" y="16040"/>
                  </a:lnTo>
                  <a:lnTo>
                    <a:pt x="3083" y="16512"/>
                  </a:lnTo>
                  <a:lnTo>
                    <a:pt x="4503" y="16239"/>
                  </a:lnTo>
                  <a:lnTo>
                    <a:pt x="5270" y="16602"/>
                  </a:lnTo>
                  <a:lnTo>
                    <a:pt x="5022" y="16946"/>
                  </a:lnTo>
                  <a:lnTo>
                    <a:pt x="4034" y="17207"/>
                  </a:lnTo>
                  <a:lnTo>
                    <a:pt x="3559" y="17517"/>
                  </a:lnTo>
                  <a:lnTo>
                    <a:pt x="3881" y="18098"/>
                  </a:lnTo>
                  <a:lnTo>
                    <a:pt x="3068" y="18388"/>
                  </a:lnTo>
                  <a:lnTo>
                    <a:pt x="2571" y="18678"/>
                  </a:lnTo>
                  <a:lnTo>
                    <a:pt x="2868" y="19011"/>
                  </a:lnTo>
                  <a:lnTo>
                    <a:pt x="3675" y="19527"/>
                  </a:lnTo>
                  <a:lnTo>
                    <a:pt x="3026" y="19761"/>
                  </a:lnTo>
                  <a:lnTo>
                    <a:pt x="3181" y="20141"/>
                  </a:lnTo>
                  <a:lnTo>
                    <a:pt x="2238" y="20481"/>
                  </a:lnTo>
                  <a:lnTo>
                    <a:pt x="2848" y="21142"/>
                  </a:lnTo>
                  <a:lnTo>
                    <a:pt x="4017" y="21196"/>
                  </a:lnTo>
                  <a:lnTo>
                    <a:pt x="4421" y="20762"/>
                  </a:lnTo>
                  <a:lnTo>
                    <a:pt x="5228" y="20662"/>
                  </a:lnTo>
                  <a:lnTo>
                    <a:pt x="5632" y="21124"/>
                  </a:lnTo>
                  <a:lnTo>
                    <a:pt x="6307" y="21433"/>
                  </a:lnTo>
                  <a:lnTo>
                    <a:pt x="7504" y="21587"/>
                  </a:lnTo>
                  <a:cubicBezTo>
                    <a:pt x="7976" y="21600"/>
                    <a:pt x="8451" y="21600"/>
                    <a:pt x="8924" y="21587"/>
                  </a:cubicBezTo>
                  <a:cubicBezTo>
                    <a:pt x="9309" y="21577"/>
                    <a:pt x="9696" y="21558"/>
                    <a:pt x="10053" y="21499"/>
                  </a:cubicBezTo>
                  <a:cubicBezTo>
                    <a:pt x="10552" y="21416"/>
                    <a:pt x="10955" y="21260"/>
                    <a:pt x="11182" y="21063"/>
                  </a:cubicBezTo>
                  <a:lnTo>
                    <a:pt x="11047" y="20412"/>
                  </a:lnTo>
                  <a:lnTo>
                    <a:pt x="11518" y="20171"/>
                  </a:lnTo>
                  <a:lnTo>
                    <a:pt x="12557" y="19916"/>
                  </a:lnTo>
                  <a:lnTo>
                    <a:pt x="14316" y="19807"/>
                  </a:lnTo>
                  <a:lnTo>
                    <a:pt x="15445" y="19944"/>
                  </a:lnTo>
                  <a:lnTo>
                    <a:pt x="16995" y="20295"/>
                  </a:lnTo>
                  <a:lnTo>
                    <a:pt x="18328" y="20050"/>
                  </a:lnTo>
                  <a:lnTo>
                    <a:pt x="18463" y="19625"/>
                  </a:lnTo>
                  <a:cubicBezTo>
                    <a:pt x="18647" y="19384"/>
                    <a:pt x="18821" y="19141"/>
                    <a:pt x="18983" y="18898"/>
                  </a:cubicBezTo>
                  <a:cubicBezTo>
                    <a:pt x="19136" y="18669"/>
                    <a:pt x="19279" y="18439"/>
                    <a:pt x="19412" y="18208"/>
                  </a:cubicBezTo>
                  <a:cubicBezTo>
                    <a:pt x="19469" y="17980"/>
                    <a:pt x="19537" y="17753"/>
                    <a:pt x="19615" y="17527"/>
                  </a:cubicBezTo>
                  <a:cubicBezTo>
                    <a:pt x="19706" y="17262"/>
                    <a:pt x="19812" y="16999"/>
                    <a:pt x="19931" y="16737"/>
                  </a:cubicBezTo>
                  <a:cubicBezTo>
                    <a:pt x="20132" y="16552"/>
                    <a:pt x="20269" y="16356"/>
                    <a:pt x="20338" y="16156"/>
                  </a:cubicBezTo>
                  <a:cubicBezTo>
                    <a:pt x="20427" y="15900"/>
                    <a:pt x="20404" y="15640"/>
                    <a:pt x="20270" y="15387"/>
                  </a:cubicBezTo>
                  <a:lnTo>
                    <a:pt x="19593" y="14897"/>
                  </a:lnTo>
                  <a:lnTo>
                    <a:pt x="19186" y="14462"/>
                  </a:lnTo>
                  <a:cubicBezTo>
                    <a:pt x="19332" y="14306"/>
                    <a:pt x="19536" y="14160"/>
                    <a:pt x="19793" y="14029"/>
                  </a:cubicBezTo>
                  <a:cubicBezTo>
                    <a:pt x="20206" y="13819"/>
                    <a:pt x="20741" y="13654"/>
                    <a:pt x="21352" y="13548"/>
                  </a:cubicBezTo>
                  <a:lnTo>
                    <a:pt x="21600" y="13221"/>
                  </a:lnTo>
                  <a:lnTo>
                    <a:pt x="21397" y="12812"/>
                  </a:lnTo>
                  <a:lnTo>
                    <a:pt x="20544" y="12442"/>
                  </a:lnTo>
                  <a:lnTo>
                    <a:pt x="20409" y="11989"/>
                  </a:lnTo>
                  <a:lnTo>
                    <a:pt x="19689" y="11526"/>
                  </a:lnTo>
                  <a:lnTo>
                    <a:pt x="20767" y="11090"/>
                  </a:lnTo>
                  <a:cubicBezTo>
                    <a:pt x="20560" y="11033"/>
                    <a:pt x="20331" y="10990"/>
                    <a:pt x="20090" y="10963"/>
                  </a:cubicBezTo>
                  <a:cubicBezTo>
                    <a:pt x="19679" y="10916"/>
                    <a:pt x="19244" y="10916"/>
                    <a:pt x="18833" y="10963"/>
                  </a:cubicBezTo>
                  <a:lnTo>
                    <a:pt x="18494" y="10501"/>
                  </a:lnTo>
                  <a:cubicBezTo>
                    <a:pt x="18724" y="10385"/>
                    <a:pt x="18768" y="10227"/>
                    <a:pt x="18607" y="10094"/>
                  </a:cubicBezTo>
                  <a:cubicBezTo>
                    <a:pt x="18441" y="9957"/>
                    <a:pt x="18089" y="9872"/>
                    <a:pt x="17709" y="9879"/>
                  </a:cubicBezTo>
                  <a:lnTo>
                    <a:pt x="16970" y="9502"/>
                  </a:lnTo>
                  <a:lnTo>
                    <a:pt x="16970" y="9149"/>
                  </a:lnTo>
                  <a:lnTo>
                    <a:pt x="15818" y="9203"/>
                  </a:lnTo>
                  <a:lnTo>
                    <a:pt x="15033" y="9294"/>
                  </a:lnTo>
                  <a:lnTo>
                    <a:pt x="14401" y="8631"/>
                  </a:lnTo>
                  <a:lnTo>
                    <a:pt x="14601" y="7581"/>
                  </a:lnTo>
                  <a:lnTo>
                    <a:pt x="15273" y="7364"/>
                  </a:lnTo>
                  <a:lnTo>
                    <a:pt x="16493" y="7092"/>
                  </a:lnTo>
                  <a:lnTo>
                    <a:pt x="16606" y="6484"/>
                  </a:lnTo>
                  <a:lnTo>
                    <a:pt x="16267" y="5831"/>
                  </a:lnTo>
                  <a:cubicBezTo>
                    <a:pt x="16248" y="5690"/>
                    <a:pt x="16318" y="5549"/>
                    <a:pt x="16470" y="5422"/>
                  </a:cubicBezTo>
                  <a:cubicBezTo>
                    <a:pt x="16715" y="5218"/>
                    <a:pt x="17153" y="5061"/>
                    <a:pt x="17687" y="4987"/>
                  </a:cubicBezTo>
                  <a:lnTo>
                    <a:pt x="18297" y="4279"/>
                  </a:lnTo>
                  <a:lnTo>
                    <a:pt x="18297" y="3688"/>
                  </a:lnTo>
                  <a:lnTo>
                    <a:pt x="18093" y="2891"/>
                  </a:lnTo>
                  <a:lnTo>
                    <a:pt x="18093" y="2324"/>
                  </a:lnTo>
                  <a:lnTo>
                    <a:pt x="17213" y="1942"/>
                  </a:lnTo>
                  <a:cubicBezTo>
                    <a:pt x="17143" y="1731"/>
                    <a:pt x="17166" y="1515"/>
                    <a:pt x="17280" y="1307"/>
                  </a:cubicBezTo>
                  <a:cubicBezTo>
                    <a:pt x="17392" y="1103"/>
                    <a:pt x="17590" y="907"/>
                    <a:pt x="17619" y="698"/>
                  </a:cubicBezTo>
                  <a:cubicBezTo>
                    <a:pt x="17655" y="442"/>
                    <a:pt x="17437" y="191"/>
                    <a:pt x="17012" y="0"/>
                  </a:cubicBezTo>
                  <a:lnTo>
                    <a:pt x="15692" y="12"/>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7" name="Shape 4687"/>
            <p:cNvSpPr/>
            <p:nvPr/>
          </p:nvSpPr>
          <p:spPr>
            <a:xfrm>
              <a:off x="3051618" y="1996692"/>
              <a:ext cx="261389" cy="221847"/>
            </a:xfrm>
            <a:custGeom>
              <a:avLst/>
              <a:gdLst/>
              <a:ahLst/>
              <a:cxnLst>
                <a:cxn ang="0">
                  <a:pos x="wd2" y="hd2"/>
                </a:cxn>
                <a:cxn ang="5400000">
                  <a:pos x="wd2" y="hd2"/>
                </a:cxn>
                <a:cxn ang="10800000">
                  <a:pos x="wd2" y="hd2"/>
                </a:cxn>
                <a:cxn ang="16200000">
                  <a:pos x="wd2" y="hd2"/>
                </a:cxn>
              </a:cxnLst>
              <a:rect l="0" t="0" r="r" b="b"/>
              <a:pathLst>
                <a:path w="21583" h="21600" extrusionOk="0">
                  <a:moveTo>
                    <a:pt x="20435" y="925"/>
                  </a:moveTo>
                  <a:lnTo>
                    <a:pt x="17987" y="95"/>
                  </a:lnTo>
                  <a:lnTo>
                    <a:pt x="16338" y="0"/>
                  </a:lnTo>
                  <a:lnTo>
                    <a:pt x="14670" y="511"/>
                  </a:lnTo>
                  <a:lnTo>
                    <a:pt x="12712" y="1673"/>
                  </a:lnTo>
                  <a:lnTo>
                    <a:pt x="11943" y="2324"/>
                  </a:lnTo>
                  <a:lnTo>
                    <a:pt x="12750" y="3268"/>
                  </a:lnTo>
                  <a:lnTo>
                    <a:pt x="12485" y="5348"/>
                  </a:lnTo>
                  <a:lnTo>
                    <a:pt x="11540" y="5493"/>
                  </a:lnTo>
                  <a:lnTo>
                    <a:pt x="10122" y="4040"/>
                  </a:lnTo>
                  <a:lnTo>
                    <a:pt x="10677" y="2956"/>
                  </a:lnTo>
                  <a:lnTo>
                    <a:pt x="11072" y="1942"/>
                  </a:lnTo>
                  <a:lnTo>
                    <a:pt x="10176" y="2233"/>
                  </a:lnTo>
                  <a:lnTo>
                    <a:pt x="8492" y="2302"/>
                  </a:lnTo>
                  <a:lnTo>
                    <a:pt x="6814" y="2012"/>
                  </a:lnTo>
                  <a:lnTo>
                    <a:pt x="5669" y="1479"/>
                  </a:lnTo>
                  <a:lnTo>
                    <a:pt x="5455" y="2487"/>
                  </a:lnTo>
                  <a:lnTo>
                    <a:pt x="8170" y="3020"/>
                  </a:lnTo>
                  <a:lnTo>
                    <a:pt x="7886" y="3961"/>
                  </a:lnTo>
                  <a:lnTo>
                    <a:pt x="6923" y="3625"/>
                  </a:lnTo>
                  <a:lnTo>
                    <a:pt x="6331" y="3843"/>
                  </a:lnTo>
                  <a:cubicBezTo>
                    <a:pt x="6282" y="4294"/>
                    <a:pt x="6063" y="4695"/>
                    <a:pt x="5735" y="4933"/>
                  </a:cubicBezTo>
                  <a:cubicBezTo>
                    <a:pt x="5348" y="5214"/>
                    <a:pt x="4864" y="5232"/>
                    <a:pt x="4462" y="4982"/>
                  </a:cubicBezTo>
                  <a:lnTo>
                    <a:pt x="3075" y="4982"/>
                  </a:lnTo>
                  <a:cubicBezTo>
                    <a:pt x="2762" y="4946"/>
                    <a:pt x="2447" y="4921"/>
                    <a:pt x="2133" y="4909"/>
                  </a:cubicBezTo>
                  <a:cubicBezTo>
                    <a:pt x="1421" y="4880"/>
                    <a:pt x="708" y="4912"/>
                    <a:pt x="0" y="5003"/>
                  </a:cubicBezTo>
                  <a:lnTo>
                    <a:pt x="803" y="5750"/>
                  </a:lnTo>
                  <a:lnTo>
                    <a:pt x="2468" y="6086"/>
                  </a:lnTo>
                  <a:lnTo>
                    <a:pt x="2797" y="6861"/>
                  </a:lnTo>
                  <a:lnTo>
                    <a:pt x="3290" y="7585"/>
                  </a:lnTo>
                  <a:lnTo>
                    <a:pt x="2777" y="8526"/>
                  </a:lnTo>
                  <a:lnTo>
                    <a:pt x="3965" y="8741"/>
                  </a:lnTo>
                  <a:lnTo>
                    <a:pt x="4273" y="9467"/>
                  </a:lnTo>
                  <a:lnTo>
                    <a:pt x="3210" y="10503"/>
                  </a:lnTo>
                  <a:lnTo>
                    <a:pt x="4150" y="11414"/>
                  </a:lnTo>
                  <a:lnTo>
                    <a:pt x="4864" y="11995"/>
                  </a:lnTo>
                  <a:lnTo>
                    <a:pt x="4496" y="12816"/>
                  </a:lnTo>
                  <a:cubicBezTo>
                    <a:pt x="4230" y="12697"/>
                    <a:pt x="3930" y="12818"/>
                    <a:pt x="3780" y="13103"/>
                  </a:cubicBezTo>
                  <a:cubicBezTo>
                    <a:pt x="3050" y="14496"/>
                    <a:pt x="5941" y="15289"/>
                    <a:pt x="5808" y="13660"/>
                  </a:cubicBezTo>
                  <a:lnTo>
                    <a:pt x="7305" y="12958"/>
                  </a:lnTo>
                  <a:cubicBezTo>
                    <a:pt x="7544" y="12952"/>
                    <a:pt x="7784" y="12952"/>
                    <a:pt x="8024" y="12958"/>
                  </a:cubicBezTo>
                  <a:cubicBezTo>
                    <a:pt x="8614" y="12972"/>
                    <a:pt x="9203" y="13020"/>
                    <a:pt x="9790" y="13103"/>
                  </a:cubicBezTo>
                  <a:lnTo>
                    <a:pt x="10529" y="14048"/>
                  </a:lnTo>
                  <a:cubicBezTo>
                    <a:pt x="10309" y="14046"/>
                    <a:pt x="10106" y="14185"/>
                    <a:pt x="9998" y="14411"/>
                  </a:cubicBezTo>
                  <a:cubicBezTo>
                    <a:pt x="9322" y="15822"/>
                    <a:pt x="11845" y="16746"/>
                    <a:pt x="11966" y="15131"/>
                  </a:cubicBezTo>
                  <a:lnTo>
                    <a:pt x="13014" y="15758"/>
                  </a:lnTo>
                  <a:lnTo>
                    <a:pt x="12911" y="16842"/>
                  </a:lnTo>
                  <a:lnTo>
                    <a:pt x="10816" y="16987"/>
                  </a:lnTo>
                  <a:cubicBezTo>
                    <a:pt x="10568" y="17361"/>
                    <a:pt x="10194" y="17590"/>
                    <a:pt x="9792" y="17616"/>
                  </a:cubicBezTo>
                  <a:cubicBezTo>
                    <a:pt x="9098" y="17662"/>
                    <a:pt x="8450" y="17096"/>
                    <a:pt x="7762" y="17256"/>
                  </a:cubicBezTo>
                  <a:cubicBezTo>
                    <a:pt x="7370" y="17348"/>
                    <a:pt x="7044" y="17670"/>
                    <a:pt x="6653" y="17762"/>
                  </a:cubicBezTo>
                  <a:cubicBezTo>
                    <a:pt x="5969" y="17923"/>
                    <a:pt x="5303" y="17406"/>
                    <a:pt x="5156" y="16602"/>
                  </a:cubicBezTo>
                  <a:lnTo>
                    <a:pt x="3844" y="16530"/>
                  </a:lnTo>
                  <a:lnTo>
                    <a:pt x="2386" y="16820"/>
                  </a:lnTo>
                  <a:lnTo>
                    <a:pt x="2017" y="17886"/>
                  </a:lnTo>
                  <a:lnTo>
                    <a:pt x="1339" y="18416"/>
                  </a:lnTo>
                  <a:lnTo>
                    <a:pt x="2610" y="19091"/>
                  </a:lnTo>
                  <a:lnTo>
                    <a:pt x="3903" y="19357"/>
                  </a:lnTo>
                  <a:cubicBezTo>
                    <a:pt x="4233" y="19137"/>
                    <a:pt x="4637" y="19137"/>
                    <a:pt x="4966" y="19357"/>
                  </a:cubicBezTo>
                  <a:cubicBezTo>
                    <a:pt x="5275" y="19563"/>
                    <a:pt x="5470" y="19933"/>
                    <a:pt x="5739" y="20202"/>
                  </a:cubicBezTo>
                  <a:cubicBezTo>
                    <a:pt x="6131" y="20593"/>
                    <a:pt x="6652" y="20753"/>
                    <a:pt x="7156" y="20638"/>
                  </a:cubicBezTo>
                  <a:cubicBezTo>
                    <a:pt x="7593" y="20618"/>
                    <a:pt x="8030" y="20585"/>
                    <a:pt x="8465" y="20541"/>
                  </a:cubicBezTo>
                  <a:cubicBezTo>
                    <a:pt x="8944" y="20491"/>
                    <a:pt x="9421" y="20427"/>
                    <a:pt x="9900" y="20395"/>
                  </a:cubicBezTo>
                  <a:cubicBezTo>
                    <a:pt x="10365" y="20365"/>
                    <a:pt x="10831" y="20365"/>
                    <a:pt x="11297" y="20395"/>
                  </a:cubicBezTo>
                  <a:lnTo>
                    <a:pt x="13307" y="21600"/>
                  </a:lnTo>
                  <a:lnTo>
                    <a:pt x="13673" y="20825"/>
                  </a:lnTo>
                  <a:cubicBezTo>
                    <a:pt x="13569" y="20482"/>
                    <a:pt x="13569" y="20106"/>
                    <a:pt x="13673" y="19763"/>
                  </a:cubicBezTo>
                  <a:cubicBezTo>
                    <a:pt x="13792" y="19372"/>
                    <a:pt x="14035" y="19052"/>
                    <a:pt x="14351" y="18870"/>
                  </a:cubicBezTo>
                  <a:lnTo>
                    <a:pt x="15519" y="18364"/>
                  </a:lnTo>
                  <a:lnTo>
                    <a:pt x="16071" y="17275"/>
                  </a:lnTo>
                  <a:lnTo>
                    <a:pt x="17917" y="16866"/>
                  </a:lnTo>
                  <a:lnTo>
                    <a:pt x="19560" y="16212"/>
                  </a:lnTo>
                  <a:lnTo>
                    <a:pt x="20728" y="15803"/>
                  </a:lnTo>
                  <a:cubicBezTo>
                    <a:pt x="20534" y="15618"/>
                    <a:pt x="20313" y="15479"/>
                    <a:pt x="20076" y="15392"/>
                  </a:cubicBezTo>
                  <a:cubicBezTo>
                    <a:pt x="19420" y="15152"/>
                    <a:pt x="18727" y="15327"/>
                    <a:pt x="18045" y="15392"/>
                  </a:cubicBezTo>
                  <a:cubicBezTo>
                    <a:pt x="17365" y="15456"/>
                    <a:pt x="16681" y="15407"/>
                    <a:pt x="16012" y="15247"/>
                  </a:cubicBezTo>
                  <a:lnTo>
                    <a:pt x="14944" y="13914"/>
                  </a:lnTo>
                  <a:cubicBezTo>
                    <a:pt x="14673" y="13833"/>
                    <a:pt x="14470" y="13567"/>
                    <a:pt x="14431" y="13240"/>
                  </a:cubicBezTo>
                  <a:cubicBezTo>
                    <a:pt x="14329" y="12383"/>
                    <a:pt x="15153" y="11804"/>
                    <a:pt x="15743" y="12319"/>
                  </a:cubicBezTo>
                  <a:lnTo>
                    <a:pt x="17894" y="12392"/>
                  </a:lnTo>
                  <a:lnTo>
                    <a:pt x="18610" y="12101"/>
                  </a:lnTo>
                  <a:lnTo>
                    <a:pt x="19141" y="11184"/>
                  </a:lnTo>
                  <a:lnTo>
                    <a:pt x="18525" y="10433"/>
                  </a:lnTo>
                  <a:lnTo>
                    <a:pt x="16431" y="10288"/>
                  </a:lnTo>
                  <a:cubicBezTo>
                    <a:pt x="16175" y="10218"/>
                    <a:pt x="15967" y="9999"/>
                    <a:pt x="15879" y="9707"/>
                  </a:cubicBezTo>
                  <a:cubicBezTo>
                    <a:pt x="15735" y="9229"/>
                    <a:pt x="15932" y="8700"/>
                    <a:pt x="16328" y="8502"/>
                  </a:cubicBezTo>
                  <a:lnTo>
                    <a:pt x="17270" y="8018"/>
                  </a:lnTo>
                  <a:lnTo>
                    <a:pt x="18215" y="7655"/>
                  </a:lnTo>
                  <a:cubicBezTo>
                    <a:pt x="18467" y="7647"/>
                    <a:pt x="18720" y="7647"/>
                    <a:pt x="18972" y="7655"/>
                  </a:cubicBezTo>
                  <a:cubicBezTo>
                    <a:pt x="19604" y="7675"/>
                    <a:pt x="20235" y="7747"/>
                    <a:pt x="20859" y="7870"/>
                  </a:cubicBezTo>
                  <a:lnTo>
                    <a:pt x="21531" y="7219"/>
                  </a:lnTo>
                  <a:cubicBezTo>
                    <a:pt x="21600" y="6936"/>
                    <a:pt x="21600" y="6636"/>
                    <a:pt x="21531" y="6353"/>
                  </a:cubicBezTo>
                  <a:cubicBezTo>
                    <a:pt x="21422" y="5903"/>
                    <a:pt x="21152" y="5532"/>
                    <a:pt x="20792" y="5336"/>
                  </a:cubicBezTo>
                  <a:lnTo>
                    <a:pt x="19930" y="3980"/>
                  </a:lnTo>
                  <a:lnTo>
                    <a:pt x="19437" y="2551"/>
                  </a:lnTo>
                  <a:lnTo>
                    <a:pt x="20156" y="1898"/>
                  </a:lnTo>
                  <a:lnTo>
                    <a:pt x="20435" y="92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8" name="Shape 4688"/>
            <p:cNvSpPr/>
            <p:nvPr/>
          </p:nvSpPr>
          <p:spPr>
            <a:xfrm>
              <a:off x="3845191" y="1823147"/>
              <a:ext cx="115362" cy="176676"/>
            </a:xfrm>
            <a:custGeom>
              <a:avLst/>
              <a:gdLst/>
              <a:ahLst/>
              <a:cxnLst>
                <a:cxn ang="0">
                  <a:pos x="wd2" y="hd2"/>
                </a:cxn>
                <a:cxn ang="5400000">
                  <a:pos x="wd2" y="hd2"/>
                </a:cxn>
                <a:cxn ang="10800000">
                  <a:pos x="wd2" y="hd2"/>
                </a:cxn>
                <a:cxn ang="16200000">
                  <a:pos x="wd2" y="hd2"/>
                </a:cxn>
              </a:cxnLst>
              <a:rect l="0" t="0" r="r" b="b"/>
              <a:pathLst>
                <a:path w="21600" h="21523" extrusionOk="0">
                  <a:moveTo>
                    <a:pt x="18731" y="0"/>
                  </a:moveTo>
                  <a:lnTo>
                    <a:pt x="15238" y="788"/>
                  </a:lnTo>
                  <a:lnTo>
                    <a:pt x="14562" y="3680"/>
                  </a:lnTo>
                  <a:lnTo>
                    <a:pt x="12251" y="6399"/>
                  </a:lnTo>
                  <a:lnTo>
                    <a:pt x="9238" y="8483"/>
                  </a:lnTo>
                  <a:lnTo>
                    <a:pt x="3473" y="12573"/>
                  </a:lnTo>
                  <a:lnTo>
                    <a:pt x="1394" y="14811"/>
                  </a:lnTo>
                  <a:lnTo>
                    <a:pt x="0" y="18083"/>
                  </a:lnTo>
                  <a:lnTo>
                    <a:pt x="130" y="21379"/>
                  </a:lnTo>
                  <a:cubicBezTo>
                    <a:pt x="1149" y="21600"/>
                    <a:pt x="2258" y="21566"/>
                    <a:pt x="3240" y="21284"/>
                  </a:cubicBezTo>
                  <a:cubicBezTo>
                    <a:pt x="4658" y="20877"/>
                    <a:pt x="5643" y="20016"/>
                    <a:pt x="5837" y="19015"/>
                  </a:cubicBezTo>
                  <a:lnTo>
                    <a:pt x="8997" y="14959"/>
                  </a:lnTo>
                  <a:lnTo>
                    <a:pt x="12624" y="11084"/>
                  </a:lnTo>
                  <a:lnTo>
                    <a:pt x="15278" y="8271"/>
                  </a:lnTo>
                  <a:lnTo>
                    <a:pt x="18765" y="4339"/>
                  </a:lnTo>
                  <a:lnTo>
                    <a:pt x="21600" y="2158"/>
                  </a:lnTo>
                  <a:lnTo>
                    <a:pt x="18731"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89" name="Shape 4689"/>
            <p:cNvSpPr/>
            <p:nvPr/>
          </p:nvSpPr>
          <p:spPr>
            <a:xfrm>
              <a:off x="3597414" y="2115654"/>
              <a:ext cx="75616" cy="50133"/>
            </a:xfrm>
            <a:custGeom>
              <a:avLst/>
              <a:gdLst/>
              <a:ahLst/>
              <a:cxnLst>
                <a:cxn ang="0">
                  <a:pos x="wd2" y="hd2"/>
                </a:cxn>
                <a:cxn ang="5400000">
                  <a:pos x="wd2" y="hd2"/>
                </a:cxn>
                <a:cxn ang="10800000">
                  <a:pos x="wd2" y="hd2"/>
                </a:cxn>
                <a:cxn ang="16200000">
                  <a:pos x="wd2" y="hd2"/>
                </a:cxn>
              </a:cxnLst>
              <a:rect l="0" t="0" r="r" b="b"/>
              <a:pathLst>
                <a:path w="21600" h="21600" extrusionOk="0">
                  <a:moveTo>
                    <a:pt x="2132" y="0"/>
                  </a:moveTo>
                  <a:lnTo>
                    <a:pt x="0" y="2787"/>
                  </a:lnTo>
                  <a:cubicBezTo>
                    <a:pt x="348" y="5357"/>
                    <a:pt x="611" y="7952"/>
                    <a:pt x="788" y="10562"/>
                  </a:cubicBezTo>
                  <a:cubicBezTo>
                    <a:pt x="922" y="12540"/>
                    <a:pt x="1024" y="14593"/>
                    <a:pt x="1767" y="16242"/>
                  </a:cubicBezTo>
                  <a:cubicBezTo>
                    <a:pt x="3501" y="20090"/>
                    <a:pt x="7026" y="19540"/>
                    <a:pt x="10161" y="19457"/>
                  </a:cubicBezTo>
                  <a:cubicBezTo>
                    <a:pt x="12988" y="19382"/>
                    <a:pt x="15800" y="20109"/>
                    <a:pt x="18450" y="21600"/>
                  </a:cubicBezTo>
                  <a:lnTo>
                    <a:pt x="21600" y="15599"/>
                  </a:lnTo>
                  <a:lnTo>
                    <a:pt x="20961" y="12920"/>
                  </a:lnTo>
                  <a:lnTo>
                    <a:pt x="16289" y="11004"/>
                  </a:lnTo>
                  <a:lnTo>
                    <a:pt x="11396" y="7040"/>
                  </a:lnTo>
                  <a:lnTo>
                    <a:pt x="8207" y="2552"/>
                  </a:lnTo>
                  <a:lnTo>
                    <a:pt x="213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0" name="Shape 4690"/>
            <p:cNvSpPr/>
            <p:nvPr/>
          </p:nvSpPr>
          <p:spPr>
            <a:xfrm>
              <a:off x="4083737" y="1718466"/>
              <a:ext cx="186773" cy="169472"/>
            </a:xfrm>
            <a:custGeom>
              <a:avLst/>
              <a:gdLst/>
              <a:ahLst/>
              <a:cxnLst>
                <a:cxn ang="0">
                  <a:pos x="wd2" y="hd2"/>
                </a:cxn>
                <a:cxn ang="5400000">
                  <a:pos x="wd2" y="hd2"/>
                </a:cxn>
                <a:cxn ang="10800000">
                  <a:pos x="wd2" y="hd2"/>
                </a:cxn>
                <a:cxn ang="16200000">
                  <a:pos x="wd2" y="hd2"/>
                </a:cxn>
              </a:cxnLst>
              <a:rect l="0" t="0" r="r" b="b"/>
              <a:pathLst>
                <a:path w="20826" h="20752" extrusionOk="0">
                  <a:moveTo>
                    <a:pt x="14097" y="2363"/>
                  </a:moveTo>
                  <a:lnTo>
                    <a:pt x="12728" y="2313"/>
                  </a:lnTo>
                  <a:lnTo>
                    <a:pt x="11511" y="3965"/>
                  </a:lnTo>
                  <a:lnTo>
                    <a:pt x="10222" y="3243"/>
                  </a:lnTo>
                  <a:lnTo>
                    <a:pt x="8758" y="3643"/>
                  </a:lnTo>
                  <a:lnTo>
                    <a:pt x="5639" y="4339"/>
                  </a:lnTo>
                  <a:lnTo>
                    <a:pt x="4665" y="5950"/>
                  </a:lnTo>
                  <a:lnTo>
                    <a:pt x="2257" y="8017"/>
                  </a:lnTo>
                  <a:lnTo>
                    <a:pt x="498" y="8923"/>
                  </a:lnTo>
                  <a:lnTo>
                    <a:pt x="536" y="10343"/>
                  </a:lnTo>
                  <a:lnTo>
                    <a:pt x="1303" y="12216"/>
                  </a:lnTo>
                  <a:lnTo>
                    <a:pt x="0" y="14166"/>
                  </a:lnTo>
                  <a:lnTo>
                    <a:pt x="979" y="15293"/>
                  </a:lnTo>
                  <a:lnTo>
                    <a:pt x="2182" y="17356"/>
                  </a:lnTo>
                  <a:lnTo>
                    <a:pt x="1513" y="19237"/>
                  </a:lnTo>
                  <a:lnTo>
                    <a:pt x="1267" y="20752"/>
                  </a:lnTo>
                  <a:lnTo>
                    <a:pt x="3870" y="20295"/>
                  </a:lnTo>
                  <a:cubicBezTo>
                    <a:pt x="4269" y="19785"/>
                    <a:pt x="4596" y="19212"/>
                    <a:pt x="4837" y="18593"/>
                  </a:cubicBezTo>
                  <a:cubicBezTo>
                    <a:pt x="5101" y="17917"/>
                    <a:pt x="5261" y="17196"/>
                    <a:pt x="5309" y="16462"/>
                  </a:cubicBezTo>
                  <a:lnTo>
                    <a:pt x="6113" y="15822"/>
                  </a:lnTo>
                  <a:cubicBezTo>
                    <a:pt x="6691" y="15662"/>
                    <a:pt x="7274" y="15520"/>
                    <a:pt x="7860" y="15396"/>
                  </a:cubicBezTo>
                  <a:cubicBezTo>
                    <a:pt x="8483" y="15263"/>
                    <a:pt x="9109" y="15152"/>
                    <a:pt x="9739" y="15061"/>
                  </a:cubicBezTo>
                  <a:lnTo>
                    <a:pt x="10706" y="14056"/>
                  </a:lnTo>
                  <a:lnTo>
                    <a:pt x="10373" y="13054"/>
                  </a:lnTo>
                  <a:lnTo>
                    <a:pt x="11177" y="12597"/>
                  </a:lnTo>
                  <a:lnTo>
                    <a:pt x="13618" y="11989"/>
                  </a:lnTo>
                  <a:cubicBezTo>
                    <a:pt x="13417" y="11567"/>
                    <a:pt x="13118" y="11212"/>
                    <a:pt x="12751" y="10960"/>
                  </a:cubicBezTo>
                  <a:cubicBezTo>
                    <a:pt x="12418" y="10732"/>
                    <a:pt x="12040" y="10596"/>
                    <a:pt x="11649" y="10564"/>
                  </a:cubicBezTo>
                  <a:cubicBezTo>
                    <a:pt x="12138" y="10225"/>
                    <a:pt x="12416" y="9615"/>
                    <a:pt x="12370" y="8981"/>
                  </a:cubicBezTo>
                  <a:cubicBezTo>
                    <a:pt x="12331" y="8452"/>
                    <a:pt x="12065" y="7980"/>
                    <a:pt x="11982" y="7458"/>
                  </a:cubicBezTo>
                  <a:cubicBezTo>
                    <a:pt x="11869" y="6755"/>
                    <a:pt x="12088" y="6037"/>
                    <a:pt x="12564" y="5551"/>
                  </a:cubicBezTo>
                  <a:lnTo>
                    <a:pt x="13892" y="5612"/>
                  </a:lnTo>
                  <a:lnTo>
                    <a:pt x="15386" y="4736"/>
                  </a:lnTo>
                  <a:cubicBezTo>
                    <a:pt x="15622" y="4259"/>
                    <a:pt x="15930" y="3831"/>
                    <a:pt x="16297" y="3468"/>
                  </a:cubicBezTo>
                  <a:cubicBezTo>
                    <a:pt x="16643" y="3127"/>
                    <a:pt x="17036" y="2850"/>
                    <a:pt x="17462" y="2646"/>
                  </a:cubicBezTo>
                  <a:cubicBezTo>
                    <a:pt x="18224" y="2380"/>
                    <a:pt x="19002" y="2177"/>
                    <a:pt x="19791" y="2036"/>
                  </a:cubicBezTo>
                  <a:cubicBezTo>
                    <a:pt x="20110" y="1980"/>
                    <a:pt x="20449" y="1918"/>
                    <a:pt x="20648" y="1640"/>
                  </a:cubicBezTo>
                  <a:cubicBezTo>
                    <a:pt x="21600" y="313"/>
                    <a:pt x="18417" y="-848"/>
                    <a:pt x="18457" y="842"/>
                  </a:cubicBezTo>
                  <a:lnTo>
                    <a:pt x="15656" y="2347"/>
                  </a:lnTo>
                  <a:lnTo>
                    <a:pt x="14097" y="236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1" name="Shape 4691"/>
            <p:cNvSpPr/>
            <p:nvPr/>
          </p:nvSpPr>
          <p:spPr>
            <a:xfrm>
              <a:off x="4287229" y="1380313"/>
              <a:ext cx="199107" cy="66921"/>
            </a:xfrm>
            <a:custGeom>
              <a:avLst/>
              <a:gdLst/>
              <a:ahLst/>
              <a:cxnLst>
                <a:cxn ang="0">
                  <a:pos x="wd2" y="hd2"/>
                </a:cxn>
                <a:cxn ang="5400000">
                  <a:pos x="wd2" y="hd2"/>
                </a:cxn>
                <a:cxn ang="10800000">
                  <a:pos x="wd2" y="hd2"/>
                </a:cxn>
                <a:cxn ang="16200000">
                  <a:pos x="wd2" y="hd2"/>
                </a:cxn>
              </a:cxnLst>
              <a:rect l="0" t="0" r="r" b="b"/>
              <a:pathLst>
                <a:path w="21550" h="21469" extrusionOk="0">
                  <a:moveTo>
                    <a:pt x="14262" y="5188"/>
                  </a:moveTo>
                  <a:lnTo>
                    <a:pt x="11893" y="5208"/>
                  </a:lnTo>
                  <a:lnTo>
                    <a:pt x="10362" y="1876"/>
                  </a:lnTo>
                  <a:lnTo>
                    <a:pt x="9233" y="0"/>
                  </a:lnTo>
                  <a:lnTo>
                    <a:pt x="7393" y="17"/>
                  </a:lnTo>
                  <a:lnTo>
                    <a:pt x="6328" y="1008"/>
                  </a:lnTo>
                  <a:lnTo>
                    <a:pt x="4446" y="1247"/>
                  </a:lnTo>
                  <a:lnTo>
                    <a:pt x="2331" y="3401"/>
                  </a:lnTo>
                  <a:lnTo>
                    <a:pt x="3889" y="6104"/>
                  </a:lnTo>
                  <a:lnTo>
                    <a:pt x="2292" y="6813"/>
                  </a:lnTo>
                  <a:lnTo>
                    <a:pt x="1151" y="6094"/>
                  </a:lnTo>
                  <a:lnTo>
                    <a:pt x="33" y="9914"/>
                  </a:lnTo>
                  <a:cubicBezTo>
                    <a:pt x="-50" y="11014"/>
                    <a:pt x="25" y="12166"/>
                    <a:pt x="239" y="13097"/>
                  </a:cubicBezTo>
                  <a:cubicBezTo>
                    <a:pt x="831" y="15663"/>
                    <a:pt x="2094" y="15784"/>
                    <a:pt x="2740" y="13336"/>
                  </a:cubicBezTo>
                  <a:lnTo>
                    <a:pt x="4833" y="14753"/>
                  </a:lnTo>
                  <a:lnTo>
                    <a:pt x="7707" y="16657"/>
                  </a:lnTo>
                  <a:lnTo>
                    <a:pt x="8003" y="20647"/>
                  </a:lnTo>
                  <a:lnTo>
                    <a:pt x="9800" y="20887"/>
                  </a:lnTo>
                  <a:lnTo>
                    <a:pt x="10093" y="17296"/>
                  </a:lnTo>
                  <a:lnTo>
                    <a:pt x="9453" y="13955"/>
                  </a:lnTo>
                  <a:lnTo>
                    <a:pt x="10126" y="12359"/>
                  </a:lnTo>
                  <a:lnTo>
                    <a:pt x="11085" y="12598"/>
                  </a:lnTo>
                  <a:lnTo>
                    <a:pt x="11247" y="17385"/>
                  </a:lnTo>
                  <a:cubicBezTo>
                    <a:pt x="11623" y="19609"/>
                    <a:pt x="12352" y="21123"/>
                    <a:pt x="13185" y="21416"/>
                  </a:cubicBezTo>
                  <a:cubicBezTo>
                    <a:pt x="13709" y="21600"/>
                    <a:pt x="14232" y="21275"/>
                    <a:pt x="14746" y="20937"/>
                  </a:cubicBezTo>
                  <a:cubicBezTo>
                    <a:pt x="15619" y="20364"/>
                    <a:pt x="16488" y="19752"/>
                    <a:pt x="17354" y="19101"/>
                  </a:cubicBezTo>
                  <a:cubicBezTo>
                    <a:pt x="18445" y="20972"/>
                    <a:pt x="19648" y="17241"/>
                    <a:pt x="18969" y="14095"/>
                  </a:cubicBezTo>
                  <a:cubicBezTo>
                    <a:pt x="17806" y="8708"/>
                    <a:pt x="15934" y="16918"/>
                    <a:pt x="14420" y="16249"/>
                  </a:cubicBezTo>
                  <a:cubicBezTo>
                    <a:pt x="13707" y="15934"/>
                    <a:pt x="13186" y="14086"/>
                    <a:pt x="13209" y="11950"/>
                  </a:cubicBezTo>
                  <a:lnTo>
                    <a:pt x="14497" y="10125"/>
                  </a:lnTo>
                  <a:lnTo>
                    <a:pt x="15847" y="9646"/>
                  </a:lnTo>
                  <a:lnTo>
                    <a:pt x="18404" y="8918"/>
                  </a:lnTo>
                  <a:lnTo>
                    <a:pt x="20904" y="10115"/>
                  </a:lnTo>
                  <a:lnTo>
                    <a:pt x="21550" y="3253"/>
                  </a:lnTo>
                  <a:cubicBezTo>
                    <a:pt x="21101" y="3346"/>
                    <a:pt x="20654" y="3505"/>
                    <a:pt x="20211" y="3732"/>
                  </a:cubicBezTo>
                  <a:cubicBezTo>
                    <a:pt x="19138" y="4280"/>
                    <a:pt x="18091" y="5214"/>
                    <a:pt x="17095" y="6514"/>
                  </a:cubicBezTo>
                  <a:lnTo>
                    <a:pt x="14262" y="518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2" name="Shape 4692"/>
            <p:cNvSpPr/>
            <p:nvPr/>
          </p:nvSpPr>
          <p:spPr>
            <a:xfrm>
              <a:off x="4626754" y="1569741"/>
              <a:ext cx="217997" cy="174060"/>
            </a:xfrm>
            <a:custGeom>
              <a:avLst/>
              <a:gdLst/>
              <a:ahLst/>
              <a:cxnLst>
                <a:cxn ang="0">
                  <a:pos x="wd2" y="hd2"/>
                </a:cxn>
                <a:cxn ang="5400000">
                  <a:pos x="wd2" y="hd2"/>
                </a:cxn>
                <a:cxn ang="10800000">
                  <a:pos x="wd2" y="hd2"/>
                </a:cxn>
                <a:cxn ang="16200000">
                  <a:pos x="wd2" y="hd2"/>
                </a:cxn>
              </a:cxnLst>
              <a:rect l="0" t="0" r="r" b="b"/>
              <a:pathLst>
                <a:path w="21600" h="21600" extrusionOk="0">
                  <a:moveTo>
                    <a:pt x="10480" y="347"/>
                  </a:moveTo>
                  <a:lnTo>
                    <a:pt x="9849" y="976"/>
                  </a:lnTo>
                  <a:lnTo>
                    <a:pt x="8776" y="1861"/>
                  </a:lnTo>
                  <a:lnTo>
                    <a:pt x="6976" y="2571"/>
                  </a:lnTo>
                  <a:lnTo>
                    <a:pt x="5389" y="2664"/>
                  </a:lnTo>
                  <a:lnTo>
                    <a:pt x="2544" y="2911"/>
                  </a:lnTo>
                  <a:lnTo>
                    <a:pt x="3679" y="4234"/>
                  </a:lnTo>
                  <a:lnTo>
                    <a:pt x="5644" y="4172"/>
                  </a:lnTo>
                  <a:lnTo>
                    <a:pt x="7295" y="3987"/>
                  </a:lnTo>
                  <a:lnTo>
                    <a:pt x="7932" y="5191"/>
                  </a:lnTo>
                  <a:lnTo>
                    <a:pt x="8447" y="6541"/>
                  </a:lnTo>
                  <a:lnTo>
                    <a:pt x="9454" y="8278"/>
                  </a:lnTo>
                  <a:lnTo>
                    <a:pt x="9011" y="9077"/>
                  </a:lnTo>
                  <a:lnTo>
                    <a:pt x="6947" y="9447"/>
                  </a:lnTo>
                  <a:lnTo>
                    <a:pt x="5988" y="9508"/>
                  </a:lnTo>
                  <a:lnTo>
                    <a:pt x="5841" y="10678"/>
                  </a:lnTo>
                  <a:lnTo>
                    <a:pt x="4759" y="10925"/>
                  </a:lnTo>
                  <a:lnTo>
                    <a:pt x="3903" y="11017"/>
                  </a:lnTo>
                  <a:lnTo>
                    <a:pt x="3268" y="11665"/>
                  </a:lnTo>
                  <a:lnTo>
                    <a:pt x="2384" y="10836"/>
                  </a:lnTo>
                  <a:lnTo>
                    <a:pt x="984" y="10743"/>
                  </a:lnTo>
                  <a:lnTo>
                    <a:pt x="0" y="11299"/>
                  </a:lnTo>
                  <a:lnTo>
                    <a:pt x="805" y="12776"/>
                  </a:lnTo>
                  <a:cubicBezTo>
                    <a:pt x="1177" y="12860"/>
                    <a:pt x="1387" y="13359"/>
                    <a:pt x="1232" y="13791"/>
                  </a:cubicBezTo>
                  <a:cubicBezTo>
                    <a:pt x="1068" y="14249"/>
                    <a:pt x="1772" y="14583"/>
                    <a:pt x="299" y="14034"/>
                  </a:cubicBezTo>
                  <a:lnTo>
                    <a:pt x="1974" y="15577"/>
                  </a:lnTo>
                  <a:lnTo>
                    <a:pt x="2640" y="16222"/>
                  </a:lnTo>
                  <a:lnTo>
                    <a:pt x="3450" y="16958"/>
                  </a:lnTo>
                  <a:lnTo>
                    <a:pt x="2812" y="18089"/>
                  </a:lnTo>
                  <a:lnTo>
                    <a:pt x="2196" y="18826"/>
                  </a:lnTo>
                  <a:lnTo>
                    <a:pt x="1312" y="20952"/>
                  </a:lnTo>
                  <a:lnTo>
                    <a:pt x="3382" y="21600"/>
                  </a:lnTo>
                  <a:cubicBezTo>
                    <a:pt x="3587" y="21127"/>
                    <a:pt x="3809" y="20666"/>
                    <a:pt x="4047" y="20219"/>
                  </a:cubicBezTo>
                  <a:cubicBezTo>
                    <a:pt x="4427" y="19504"/>
                    <a:pt x="4847" y="18825"/>
                    <a:pt x="5304" y="18185"/>
                  </a:cubicBezTo>
                  <a:lnTo>
                    <a:pt x="5871" y="16708"/>
                  </a:lnTo>
                  <a:cubicBezTo>
                    <a:pt x="6082" y="16201"/>
                    <a:pt x="6432" y="15807"/>
                    <a:pt x="6857" y="15597"/>
                  </a:cubicBezTo>
                  <a:cubicBezTo>
                    <a:pt x="7322" y="15367"/>
                    <a:pt x="7831" y="15378"/>
                    <a:pt x="8329" y="15411"/>
                  </a:cubicBezTo>
                  <a:cubicBezTo>
                    <a:pt x="9071" y="15461"/>
                    <a:pt x="9810" y="15554"/>
                    <a:pt x="10544" y="15689"/>
                  </a:cubicBezTo>
                  <a:lnTo>
                    <a:pt x="12660" y="15319"/>
                  </a:lnTo>
                  <a:lnTo>
                    <a:pt x="13988" y="13783"/>
                  </a:lnTo>
                  <a:lnTo>
                    <a:pt x="15269" y="12919"/>
                  </a:lnTo>
                  <a:lnTo>
                    <a:pt x="16505" y="12844"/>
                  </a:lnTo>
                  <a:lnTo>
                    <a:pt x="17392" y="11918"/>
                  </a:lnTo>
                  <a:lnTo>
                    <a:pt x="17833" y="10837"/>
                  </a:lnTo>
                  <a:lnTo>
                    <a:pt x="19977" y="10683"/>
                  </a:lnTo>
                  <a:lnTo>
                    <a:pt x="21600" y="10124"/>
                  </a:lnTo>
                  <a:lnTo>
                    <a:pt x="21159" y="8430"/>
                  </a:lnTo>
                  <a:lnTo>
                    <a:pt x="17885" y="7967"/>
                  </a:lnTo>
                  <a:lnTo>
                    <a:pt x="17149" y="9075"/>
                  </a:lnTo>
                  <a:lnTo>
                    <a:pt x="16237" y="9414"/>
                  </a:lnTo>
                  <a:lnTo>
                    <a:pt x="15448" y="8951"/>
                  </a:lnTo>
                  <a:lnTo>
                    <a:pt x="13828" y="8858"/>
                  </a:lnTo>
                  <a:lnTo>
                    <a:pt x="12873" y="8951"/>
                  </a:lnTo>
                  <a:lnTo>
                    <a:pt x="11246" y="9225"/>
                  </a:lnTo>
                  <a:lnTo>
                    <a:pt x="10248" y="9221"/>
                  </a:lnTo>
                  <a:lnTo>
                    <a:pt x="10128" y="7373"/>
                  </a:lnTo>
                  <a:lnTo>
                    <a:pt x="10941" y="7034"/>
                  </a:lnTo>
                  <a:lnTo>
                    <a:pt x="11804" y="5861"/>
                  </a:lnTo>
                  <a:lnTo>
                    <a:pt x="13036" y="5151"/>
                  </a:lnTo>
                  <a:lnTo>
                    <a:pt x="14490" y="5151"/>
                  </a:lnTo>
                  <a:lnTo>
                    <a:pt x="15346" y="5059"/>
                  </a:lnTo>
                  <a:lnTo>
                    <a:pt x="16973" y="4688"/>
                  </a:lnTo>
                  <a:lnTo>
                    <a:pt x="15941" y="3677"/>
                  </a:lnTo>
                  <a:lnTo>
                    <a:pt x="14890" y="2878"/>
                  </a:lnTo>
                  <a:lnTo>
                    <a:pt x="14105" y="2327"/>
                  </a:lnTo>
                  <a:lnTo>
                    <a:pt x="12531" y="2030"/>
                  </a:lnTo>
                  <a:lnTo>
                    <a:pt x="11428" y="1972"/>
                  </a:lnTo>
                  <a:lnTo>
                    <a:pt x="12087" y="0"/>
                  </a:lnTo>
                  <a:lnTo>
                    <a:pt x="10480" y="347"/>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3" name="Shape 4693"/>
            <p:cNvSpPr/>
            <p:nvPr/>
          </p:nvSpPr>
          <p:spPr>
            <a:xfrm>
              <a:off x="1829498" y="4308822"/>
              <a:ext cx="164862" cy="98741"/>
            </a:xfrm>
            <a:custGeom>
              <a:avLst/>
              <a:gdLst/>
              <a:ahLst/>
              <a:cxnLst>
                <a:cxn ang="0">
                  <a:pos x="wd2" y="hd2"/>
                </a:cxn>
                <a:cxn ang="5400000">
                  <a:pos x="wd2" y="hd2"/>
                </a:cxn>
                <a:cxn ang="10800000">
                  <a:pos x="wd2" y="hd2"/>
                </a:cxn>
                <a:cxn ang="16200000">
                  <a:pos x="wd2" y="hd2"/>
                </a:cxn>
              </a:cxnLst>
              <a:rect l="0" t="0" r="r" b="b"/>
              <a:pathLst>
                <a:path w="21600" h="21600" extrusionOk="0">
                  <a:moveTo>
                    <a:pt x="14562" y="0"/>
                  </a:moveTo>
                  <a:lnTo>
                    <a:pt x="11417" y="1006"/>
                  </a:lnTo>
                  <a:lnTo>
                    <a:pt x="8909" y="3509"/>
                  </a:lnTo>
                  <a:lnTo>
                    <a:pt x="6364" y="5997"/>
                  </a:lnTo>
                  <a:lnTo>
                    <a:pt x="2135" y="9480"/>
                  </a:lnTo>
                  <a:lnTo>
                    <a:pt x="0" y="10786"/>
                  </a:lnTo>
                  <a:lnTo>
                    <a:pt x="1477" y="13709"/>
                  </a:lnTo>
                  <a:lnTo>
                    <a:pt x="3996" y="13709"/>
                  </a:lnTo>
                  <a:lnTo>
                    <a:pt x="6667" y="11656"/>
                  </a:lnTo>
                  <a:lnTo>
                    <a:pt x="8615" y="16403"/>
                  </a:lnTo>
                  <a:lnTo>
                    <a:pt x="11279" y="18457"/>
                  </a:lnTo>
                  <a:lnTo>
                    <a:pt x="14391" y="19423"/>
                  </a:lnTo>
                  <a:lnTo>
                    <a:pt x="16142" y="21600"/>
                  </a:lnTo>
                  <a:lnTo>
                    <a:pt x="17315" y="18349"/>
                  </a:lnTo>
                  <a:lnTo>
                    <a:pt x="19067" y="14444"/>
                  </a:lnTo>
                  <a:cubicBezTo>
                    <a:pt x="19471" y="13524"/>
                    <a:pt x="19859" y="12585"/>
                    <a:pt x="20232" y="11629"/>
                  </a:cubicBezTo>
                  <a:cubicBezTo>
                    <a:pt x="20715" y="10392"/>
                    <a:pt x="21171" y="9126"/>
                    <a:pt x="21600" y="7834"/>
                  </a:cubicBezTo>
                  <a:lnTo>
                    <a:pt x="19270" y="6977"/>
                  </a:lnTo>
                  <a:lnTo>
                    <a:pt x="16802" y="7194"/>
                  </a:lnTo>
                  <a:lnTo>
                    <a:pt x="15833" y="4596"/>
                  </a:lnTo>
                  <a:lnTo>
                    <a:pt x="17853" y="1781"/>
                  </a:lnTo>
                  <a:lnTo>
                    <a:pt x="14562"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4" name="Shape 4694"/>
            <p:cNvSpPr/>
            <p:nvPr/>
          </p:nvSpPr>
          <p:spPr>
            <a:xfrm>
              <a:off x="2044796" y="4287821"/>
              <a:ext cx="72884" cy="45132"/>
            </a:xfrm>
            <a:custGeom>
              <a:avLst/>
              <a:gdLst/>
              <a:ahLst/>
              <a:cxnLst>
                <a:cxn ang="0">
                  <a:pos x="wd2" y="hd2"/>
                </a:cxn>
                <a:cxn ang="5400000">
                  <a:pos x="wd2" y="hd2"/>
                </a:cxn>
                <a:cxn ang="10800000">
                  <a:pos x="wd2" y="hd2"/>
                </a:cxn>
                <a:cxn ang="16200000">
                  <a:pos x="wd2" y="hd2"/>
                </a:cxn>
              </a:cxnLst>
              <a:rect l="0" t="0" r="r" b="b"/>
              <a:pathLst>
                <a:path w="21600" h="21600" extrusionOk="0">
                  <a:moveTo>
                    <a:pt x="12827" y="2258"/>
                  </a:moveTo>
                  <a:lnTo>
                    <a:pt x="7260" y="0"/>
                  </a:lnTo>
                  <a:lnTo>
                    <a:pt x="593" y="2582"/>
                  </a:lnTo>
                  <a:lnTo>
                    <a:pt x="0" y="10230"/>
                  </a:lnTo>
                  <a:lnTo>
                    <a:pt x="8331" y="12373"/>
                  </a:lnTo>
                  <a:lnTo>
                    <a:pt x="14985" y="18772"/>
                  </a:lnTo>
                  <a:lnTo>
                    <a:pt x="21600" y="21600"/>
                  </a:lnTo>
                  <a:lnTo>
                    <a:pt x="21176" y="8831"/>
                  </a:lnTo>
                  <a:lnTo>
                    <a:pt x="12827" y="225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5" name="Shape 4695"/>
            <p:cNvSpPr/>
            <p:nvPr/>
          </p:nvSpPr>
          <p:spPr>
            <a:xfrm>
              <a:off x="1667540" y="4428155"/>
              <a:ext cx="71798" cy="41102"/>
            </a:xfrm>
            <a:custGeom>
              <a:avLst/>
              <a:gdLst/>
              <a:ahLst/>
              <a:cxnLst>
                <a:cxn ang="0">
                  <a:pos x="wd2" y="hd2"/>
                </a:cxn>
                <a:cxn ang="5400000">
                  <a:pos x="wd2" y="hd2"/>
                </a:cxn>
                <a:cxn ang="10800000">
                  <a:pos x="wd2" y="hd2"/>
                </a:cxn>
                <a:cxn ang="16200000">
                  <a:pos x="wd2" y="hd2"/>
                </a:cxn>
              </a:cxnLst>
              <a:rect l="0" t="0" r="r" b="b"/>
              <a:pathLst>
                <a:path w="21600" h="21600" extrusionOk="0">
                  <a:moveTo>
                    <a:pt x="12576" y="882"/>
                  </a:moveTo>
                  <a:lnTo>
                    <a:pt x="3635" y="7157"/>
                  </a:lnTo>
                  <a:lnTo>
                    <a:pt x="0" y="14379"/>
                  </a:lnTo>
                  <a:lnTo>
                    <a:pt x="5162" y="18266"/>
                  </a:lnTo>
                  <a:lnTo>
                    <a:pt x="11162" y="21600"/>
                  </a:lnTo>
                  <a:lnTo>
                    <a:pt x="14586" y="12485"/>
                  </a:lnTo>
                  <a:lnTo>
                    <a:pt x="19822" y="10916"/>
                  </a:lnTo>
                  <a:lnTo>
                    <a:pt x="21600" y="0"/>
                  </a:lnTo>
                  <a:lnTo>
                    <a:pt x="12576" y="882"/>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6" name="Shape 4696"/>
            <p:cNvSpPr/>
            <p:nvPr/>
          </p:nvSpPr>
          <p:spPr>
            <a:xfrm>
              <a:off x="5076547" y="4290705"/>
              <a:ext cx="62981" cy="39702"/>
            </a:xfrm>
            <a:custGeom>
              <a:avLst/>
              <a:gdLst/>
              <a:ahLst/>
              <a:cxnLst>
                <a:cxn ang="0">
                  <a:pos x="wd2" y="hd2"/>
                </a:cxn>
                <a:cxn ang="5400000">
                  <a:pos x="wd2" y="hd2"/>
                </a:cxn>
                <a:cxn ang="10800000">
                  <a:pos x="wd2" y="hd2"/>
                </a:cxn>
                <a:cxn ang="16200000">
                  <a:pos x="wd2" y="hd2"/>
                </a:cxn>
              </a:cxnLst>
              <a:rect l="0" t="0" r="r" b="b"/>
              <a:pathLst>
                <a:path w="21600" h="21600" extrusionOk="0">
                  <a:moveTo>
                    <a:pt x="9915" y="4063"/>
                  </a:moveTo>
                  <a:lnTo>
                    <a:pt x="5330" y="3961"/>
                  </a:lnTo>
                  <a:lnTo>
                    <a:pt x="2689" y="2369"/>
                  </a:lnTo>
                  <a:lnTo>
                    <a:pt x="0" y="7567"/>
                  </a:lnTo>
                  <a:lnTo>
                    <a:pt x="2931" y="14852"/>
                  </a:lnTo>
                  <a:lnTo>
                    <a:pt x="7909" y="21600"/>
                  </a:lnTo>
                  <a:lnTo>
                    <a:pt x="9434" y="16728"/>
                  </a:lnTo>
                  <a:lnTo>
                    <a:pt x="13688" y="19570"/>
                  </a:lnTo>
                  <a:lnTo>
                    <a:pt x="18530" y="11468"/>
                  </a:lnTo>
                  <a:cubicBezTo>
                    <a:pt x="18730" y="10051"/>
                    <a:pt x="18987" y="8656"/>
                    <a:pt x="19298" y="7290"/>
                  </a:cubicBezTo>
                  <a:cubicBezTo>
                    <a:pt x="19882" y="4725"/>
                    <a:pt x="20654" y="2278"/>
                    <a:pt x="21600" y="0"/>
                  </a:cubicBezTo>
                  <a:lnTo>
                    <a:pt x="16077" y="2562"/>
                  </a:lnTo>
                  <a:lnTo>
                    <a:pt x="13539" y="6695"/>
                  </a:lnTo>
                  <a:lnTo>
                    <a:pt x="9915" y="406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7" name="Shape 4697"/>
            <p:cNvSpPr/>
            <p:nvPr/>
          </p:nvSpPr>
          <p:spPr>
            <a:xfrm>
              <a:off x="5189235" y="4383609"/>
              <a:ext cx="108916" cy="65008"/>
            </a:xfrm>
            <a:custGeom>
              <a:avLst/>
              <a:gdLst/>
              <a:ahLst/>
              <a:cxnLst>
                <a:cxn ang="0">
                  <a:pos x="wd2" y="hd2"/>
                </a:cxn>
                <a:cxn ang="5400000">
                  <a:pos x="wd2" y="hd2"/>
                </a:cxn>
                <a:cxn ang="10800000">
                  <a:pos x="wd2" y="hd2"/>
                </a:cxn>
                <a:cxn ang="16200000">
                  <a:pos x="wd2" y="hd2"/>
                </a:cxn>
              </a:cxnLst>
              <a:rect l="0" t="0" r="r" b="b"/>
              <a:pathLst>
                <a:path w="21600" h="21501" extrusionOk="0">
                  <a:moveTo>
                    <a:pt x="12633" y="0"/>
                  </a:moveTo>
                  <a:lnTo>
                    <a:pt x="9242" y="2704"/>
                  </a:lnTo>
                  <a:lnTo>
                    <a:pt x="6741" y="7248"/>
                  </a:lnTo>
                  <a:lnTo>
                    <a:pt x="3438" y="7906"/>
                  </a:lnTo>
                  <a:lnTo>
                    <a:pt x="0" y="8849"/>
                  </a:lnTo>
                  <a:lnTo>
                    <a:pt x="5" y="11636"/>
                  </a:lnTo>
                  <a:lnTo>
                    <a:pt x="4675" y="14104"/>
                  </a:lnTo>
                  <a:lnTo>
                    <a:pt x="9145" y="10412"/>
                  </a:lnTo>
                  <a:lnTo>
                    <a:pt x="11759" y="13117"/>
                  </a:lnTo>
                  <a:lnTo>
                    <a:pt x="8116" y="14833"/>
                  </a:lnTo>
                  <a:lnTo>
                    <a:pt x="11106" y="18423"/>
                  </a:lnTo>
                  <a:lnTo>
                    <a:pt x="15200" y="20644"/>
                  </a:lnTo>
                  <a:cubicBezTo>
                    <a:pt x="15820" y="21002"/>
                    <a:pt x="16460" y="21249"/>
                    <a:pt x="17111" y="21383"/>
                  </a:cubicBezTo>
                  <a:cubicBezTo>
                    <a:pt x="18164" y="21600"/>
                    <a:pt x="19232" y="21517"/>
                    <a:pt x="20268" y="21138"/>
                  </a:cubicBezTo>
                  <a:lnTo>
                    <a:pt x="21600" y="18011"/>
                  </a:lnTo>
                  <a:cubicBezTo>
                    <a:pt x="21420" y="16015"/>
                    <a:pt x="20910" y="14142"/>
                    <a:pt x="20126" y="12603"/>
                  </a:cubicBezTo>
                  <a:cubicBezTo>
                    <a:pt x="19412" y="11200"/>
                    <a:pt x="18496" y="10124"/>
                    <a:pt x="17463" y="9476"/>
                  </a:cubicBezTo>
                  <a:lnTo>
                    <a:pt x="16088" y="7348"/>
                  </a:lnTo>
                  <a:lnTo>
                    <a:pt x="17124" y="4170"/>
                  </a:lnTo>
                  <a:lnTo>
                    <a:pt x="15847" y="2196"/>
                  </a:lnTo>
                  <a:lnTo>
                    <a:pt x="12633"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8" name="Shape 4698"/>
            <p:cNvSpPr/>
            <p:nvPr/>
          </p:nvSpPr>
          <p:spPr>
            <a:xfrm>
              <a:off x="5191005" y="4497354"/>
              <a:ext cx="43791" cy="68239"/>
            </a:xfrm>
            <a:custGeom>
              <a:avLst/>
              <a:gdLst/>
              <a:ahLst/>
              <a:cxnLst>
                <a:cxn ang="0">
                  <a:pos x="wd2" y="hd2"/>
                </a:cxn>
                <a:cxn ang="5400000">
                  <a:pos x="wd2" y="hd2"/>
                </a:cxn>
                <a:cxn ang="10800000">
                  <a:pos x="wd2" y="hd2"/>
                </a:cxn>
                <a:cxn ang="16200000">
                  <a:pos x="wd2" y="hd2"/>
                </a:cxn>
              </a:cxnLst>
              <a:rect l="0" t="0" r="r" b="b"/>
              <a:pathLst>
                <a:path w="21157" h="21252" extrusionOk="0">
                  <a:moveTo>
                    <a:pt x="3321" y="605"/>
                  </a:moveTo>
                  <a:lnTo>
                    <a:pt x="0" y="2077"/>
                  </a:lnTo>
                  <a:lnTo>
                    <a:pt x="1663" y="5052"/>
                  </a:lnTo>
                  <a:lnTo>
                    <a:pt x="7076" y="6670"/>
                  </a:lnTo>
                  <a:lnTo>
                    <a:pt x="10667" y="9458"/>
                  </a:lnTo>
                  <a:lnTo>
                    <a:pt x="9571" y="12324"/>
                  </a:lnTo>
                  <a:lnTo>
                    <a:pt x="3472" y="13699"/>
                  </a:lnTo>
                  <a:lnTo>
                    <a:pt x="2526" y="17621"/>
                  </a:lnTo>
                  <a:lnTo>
                    <a:pt x="12019" y="21252"/>
                  </a:lnTo>
                  <a:cubicBezTo>
                    <a:pt x="13423" y="21218"/>
                    <a:pt x="14772" y="20892"/>
                    <a:pt x="15864" y="20322"/>
                  </a:cubicBezTo>
                  <a:cubicBezTo>
                    <a:pt x="18066" y="19173"/>
                    <a:pt x="18929" y="17262"/>
                    <a:pt x="18027" y="15530"/>
                  </a:cubicBezTo>
                  <a:lnTo>
                    <a:pt x="20911" y="11115"/>
                  </a:lnTo>
                  <a:lnTo>
                    <a:pt x="19830" y="5460"/>
                  </a:lnTo>
                  <a:cubicBezTo>
                    <a:pt x="21600" y="4213"/>
                    <a:pt x="21600" y="2301"/>
                    <a:pt x="19830" y="1054"/>
                  </a:cubicBezTo>
                  <a:cubicBezTo>
                    <a:pt x="18121" y="-149"/>
                    <a:pt x="15292" y="-348"/>
                    <a:pt x="13221" y="590"/>
                  </a:cubicBezTo>
                  <a:lnTo>
                    <a:pt x="8924" y="634"/>
                  </a:lnTo>
                  <a:lnTo>
                    <a:pt x="3321" y="60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699" name="Shape 4699"/>
            <p:cNvSpPr/>
            <p:nvPr/>
          </p:nvSpPr>
          <p:spPr>
            <a:xfrm>
              <a:off x="5026357" y="4578573"/>
              <a:ext cx="83007" cy="70838"/>
            </a:xfrm>
            <a:custGeom>
              <a:avLst/>
              <a:gdLst/>
              <a:ahLst/>
              <a:cxnLst>
                <a:cxn ang="0">
                  <a:pos x="wd2" y="hd2"/>
                </a:cxn>
                <a:cxn ang="5400000">
                  <a:pos x="wd2" y="hd2"/>
                </a:cxn>
                <a:cxn ang="10800000">
                  <a:pos x="wd2" y="hd2"/>
                </a:cxn>
                <a:cxn ang="16200000">
                  <a:pos x="wd2" y="hd2"/>
                </a:cxn>
              </a:cxnLst>
              <a:rect l="0" t="0" r="r" b="b"/>
              <a:pathLst>
                <a:path w="21600" h="21600" extrusionOk="0">
                  <a:moveTo>
                    <a:pt x="0" y="3986"/>
                  </a:moveTo>
                  <a:lnTo>
                    <a:pt x="1505" y="8299"/>
                  </a:lnTo>
                  <a:lnTo>
                    <a:pt x="4651" y="10243"/>
                  </a:lnTo>
                  <a:lnTo>
                    <a:pt x="10476" y="14338"/>
                  </a:lnTo>
                  <a:lnTo>
                    <a:pt x="12224" y="18870"/>
                  </a:lnTo>
                  <a:lnTo>
                    <a:pt x="16236" y="20462"/>
                  </a:lnTo>
                  <a:lnTo>
                    <a:pt x="19472" y="21600"/>
                  </a:lnTo>
                  <a:lnTo>
                    <a:pt x="21600" y="18643"/>
                  </a:lnTo>
                  <a:cubicBezTo>
                    <a:pt x="20540" y="18010"/>
                    <a:pt x="19439" y="17478"/>
                    <a:pt x="18308" y="17050"/>
                  </a:cubicBezTo>
                  <a:cubicBezTo>
                    <a:pt x="17148" y="16612"/>
                    <a:pt x="15960" y="16285"/>
                    <a:pt x="14756" y="16073"/>
                  </a:cubicBezTo>
                  <a:lnTo>
                    <a:pt x="12555" y="13874"/>
                  </a:lnTo>
                  <a:lnTo>
                    <a:pt x="10614" y="7740"/>
                  </a:lnTo>
                  <a:cubicBezTo>
                    <a:pt x="10293" y="6889"/>
                    <a:pt x="9834" y="6120"/>
                    <a:pt x="9262" y="5475"/>
                  </a:cubicBezTo>
                  <a:cubicBezTo>
                    <a:pt x="8086" y="4148"/>
                    <a:pt x="6511" y="3415"/>
                    <a:pt x="4878" y="3436"/>
                  </a:cubicBezTo>
                  <a:lnTo>
                    <a:pt x="2742" y="0"/>
                  </a:lnTo>
                  <a:lnTo>
                    <a:pt x="0" y="398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0" name="Shape 4700"/>
            <p:cNvSpPr/>
            <p:nvPr/>
          </p:nvSpPr>
          <p:spPr>
            <a:xfrm>
              <a:off x="5074321" y="4695042"/>
              <a:ext cx="146433" cy="66063"/>
            </a:xfrm>
            <a:custGeom>
              <a:avLst/>
              <a:gdLst/>
              <a:ahLst/>
              <a:cxnLst>
                <a:cxn ang="0">
                  <a:pos x="wd2" y="hd2"/>
                </a:cxn>
                <a:cxn ang="5400000">
                  <a:pos x="wd2" y="hd2"/>
                </a:cxn>
                <a:cxn ang="10800000">
                  <a:pos x="wd2" y="hd2"/>
                </a:cxn>
                <a:cxn ang="16200000">
                  <a:pos x="wd2" y="hd2"/>
                </a:cxn>
              </a:cxnLst>
              <a:rect l="0" t="0" r="r" b="b"/>
              <a:pathLst>
                <a:path w="21600" h="21600" extrusionOk="0">
                  <a:moveTo>
                    <a:pt x="3811" y="2420"/>
                  </a:moveTo>
                  <a:lnTo>
                    <a:pt x="2197" y="5104"/>
                  </a:lnTo>
                  <a:lnTo>
                    <a:pt x="1341" y="9462"/>
                  </a:lnTo>
                  <a:lnTo>
                    <a:pt x="0" y="13274"/>
                  </a:lnTo>
                  <a:lnTo>
                    <a:pt x="3317" y="12197"/>
                  </a:lnTo>
                  <a:lnTo>
                    <a:pt x="4563" y="9929"/>
                  </a:lnTo>
                  <a:lnTo>
                    <a:pt x="5513" y="8222"/>
                  </a:lnTo>
                  <a:lnTo>
                    <a:pt x="7888" y="8060"/>
                  </a:lnTo>
                  <a:lnTo>
                    <a:pt x="8072" y="12451"/>
                  </a:lnTo>
                  <a:lnTo>
                    <a:pt x="10232" y="13661"/>
                  </a:lnTo>
                  <a:lnTo>
                    <a:pt x="11658" y="13661"/>
                  </a:lnTo>
                  <a:lnTo>
                    <a:pt x="9021" y="17706"/>
                  </a:lnTo>
                  <a:lnTo>
                    <a:pt x="11658" y="18428"/>
                  </a:lnTo>
                  <a:lnTo>
                    <a:pt x="13199" y="15989"/>
                  </a:lnTo>
                  <a:cubicBezTo>
                    <a:pt x="13413" y="16490"/>
                    <a:pt x="13627" y="16992"/>
                    <a:pt x="13841" y="17493"/>
                  </a:cubicBezTo>
                  <a:cubicBezTo>
                    <a:pt x="14055" y="17995"/>
                    <a:pt x="14269" y="18496"/>
                    <a:pt x="14483" y="18997"/>
                  </a:cubicBezTo>
                  <a:cubicBezTo>
                    <a:pt x="14585" y="18810"/>
                    <a:pt x="14704" y="18672"/>
                    <a:pt x="14831" y="18591"/>
                  </a:cubicBezTo>
                  <a:cubicBezTo>
                    <a:pt x="15672" y="18055"/>
                    <a:pt x="16467" y="19704"/>
                    <a:pt x="16281" y="21600"/>
                  </a:cubicBezTo>
                  <a:cubicBezTo>
                    <a:pt x="16751" y="21478"/>
                    <a:pt x="17222" y="21356"/>
                    <a:pt x="17693" y="21234"/>
                  </a:cubicBezTo>
                  <a:cubicBezTo>
                    <a:pt x="18164" y="21112"/>
                    <a:pt x="18635" y="20990"/>
                    <a:pt x="19105" y="20868"/>
                  </a:cubicBezTo>
                  <a:lnTo>
                    <a:pt x="20426" y="16964"/>
                  </a:lnTo>
                  <a:cubicBezTo>
                    <a:pt x="20344" y="18054"/>
                    <a:pt x="19832" y="18702"/>
                    <a:pt x="19367" y="18306"/>
                  </a:cubicBezTo>
                  <a:cubicBezTo>
                    <a:pt x="17576" y="16778"/>
                    <a:pt x="21291" y="10083"/>
                    <a:pt x="21600" y="14281"/>
                  </a:cubicBezTo>
                  <a:lnTo>
                    <a:pt x="17307" y="18459"/>
                  </a:lnTo>
                  <a:lnTo>
                    <a:pt x="13244" y="13194"/>
                  </a:lnTo>
                  <a:lnTo>
                    <a:pt x="11084" y="11424"/>
                  </a:lnTo>
                  <a:lnTo>
                    <a:pt x="12552" y="6342"/>
                  </a:lnTo>
                  <a:lnTo>
                    <a:pt x="12148" y="1625"/>
                  </a:lnTo>
                  <a:lnTo>
                    <a:pt x="11267" y="0"/>
                  </a:lnTo>
                  <a:lnTo>
                    <a:pt x="9658" y="1617"/>
                  </a:lnTo>
                  <a:lnTo>
                    <a:pt x="8447" y="2943"/>
                  </a:lnTo>
                  <a:lnTo>
                    <a:pt x="7603" y="3999"/>
                  </a:lnTo>
                  <a:lnTo>
                    <a:pt x="6727" y="4965"/>
                  </a:lnTo>
                  <a:lnTo>
                    <a:pt x="5562" y="5209"/>
                  </a:lnTo>
                  <a:lnTo>
                    <a:pt x="5888" y="3043"/>
                  </a:lnTo>
                  <a:lnTo>
                    <a:pt x="3811" y="242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1" name="Shape 4701"/>
            <p:cNvSpPr/>
            <p:nvPr/>
          </p:nvSpPr>
          <p:spPr>
            <a:xfrm>
              <a:off x="4970894" y="4746223"/>
              <a:ext cx="49391" cy="33759"/>
            </a:xfrm>
            <a:custGeom>
              <a:avLst/>
              <a:gdLst/>
              <a:ahLst/>
              <a:cxnLst>
                <a:cxn ang="0">
                  <a:pos x="wd2" y="hd2"/>
                </a:cxn>
                <a:cxn ang="5400000">
                  <a:pos x="wd2" y="hd2"/>
                </a:cxn>
                <a:cxn ang="10800000">
                  <a:pos x="wd2" y="hd2"/>
                </a:cxn>
                <a:cxn ang="16200000">
                  <a:pos x="wd2" y="hd2"/>
                </a:cxn>
              </a:cxnLst>
              <a:rect l="0" t="0" r="r" b="b"/>
              <a:pathLst>
                <a:path w="21401" h="20803" extrusionOk="0">
                  <a:moveTo>
                    <a:pt x="14856" y="0"/>
                  </a:moveTo>
                  <a:lnTo>
                    <a:pt x="11232" y="4481"/>
                  </a:lnTo>
                  <a:lnTo>
                    <a:pt x="2759" y="7596"/>
                  </a:lnTo>
                  <a:cubicBezTo>
                    <a:pt x="901" y="8811"/>
                    <a:pt x="-199" y="11584"/>
                    <a:pt x="30" y="14473"/>
                  </a:cubicBezTo>
                  <a:cubicBezTo>
                    <a:pt x="368" y="18727"/>
                    <a:pt x="3248" y="21600"/>
                    <a:pt x="6175" y="20605"/>
                  </a:cubicBezTo>
                  <a:lnTo>
                    <a:pt x="13548" y="20605"/>
                  </a:lnTo>
                  <a:lnTo>
                    <a:pt x="16888" y="14627"/>
                  </a:lnTo>
                  <a:lnTo>
                    <a:pt x="20431" y="7327"/>
                  </a:lnTo>
                  <a:lnTo>
                    <a:pt x="21401" y="1368"/>
                  </a:lnTo>
                  <a:lnTo>
                    <a:pt x="1485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2" name="Shape 4702"/>
            <p:cNvSpPr/>
            <p:nvPr/>
          </p:nvSpPr>
          <p:spPr>
            <a:xfrm>
              <a:off x="4959357" y="4628422"/>
              <a:ext cx="28875" cy="22868"/>
            </a:xfrm>
            <a:custGeom>
              <a:avLst/>
              <a:gdLst/>
              <a:ahLst/>
              <a:cxnLst>
                <a:cxn ang="0">
                  <a:pos x="wd2" y="hd2"/>
                </a:cxn>
                <a:cxn ang="5400000">
                  <a:pos x="wd2" y="hd2"/>
                </a:cxn>
                <a:cxn ang="10800000">
                  <a:pos x="wd2" y="hd2"/>
                </a:cxn>
                <a:cxn ang="16200000">
                  <a:pos x="wd2" y="hd2"/>
                </a:cxn>
              </a:cxnLst>
              <a:rect l="0" t="0" r="r" b="b"/>
              <a:pathLst>
                <a:path w="21600" h="21600" extrusionOk="0">
                  <a:moveTo>
                    <a:pt x="17094" y="0"/>
                  </a:moveTo>
                  <a:lnTo>
                    <a:pt x="7766" y="383"/>
                  </a:lnTo>
                  <a:lnTo>
                    <a:pt x="0" y="14084"/>
                  </a:lnTo>
                  <a:lnTo>
                    <a:pt x="5093" y="21600"/>
                  </a:lnTo>
                  <a:lnTo>
                    <a:pt x="18809" y="21600"/>
                  </a:lnTo>
                  <a:lnTo>
                    <a:pt x="21600" y="12468"/>
                  </a:lnTo>
                  <a:lnTo>
                    <a:pt x="17094"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3" name="Shape 4703"/>
            <p:cNvSpPr/>
            <p:nvPr/>
          </p:nvSpPr>
          <p:spPr>
            <a:xfrm>
              <a:off x="4982548" y="4663350"/>
              <a:ext cx="21714" cy="24845"/>
            </a:xfrm>
            <a:custGeom>
              <a:avLst/>
              <a:gdLst/>
              <a:ahLst/>
              <a:cxnLst>
                <a:cxn ang="0">
                  <a:pos x="wd2" y="hd2"/>
                </a:cxn>
                <a:cxn ang="5400000">
                  <a:pos x="wd2" y="hd2"/>
                </a:cxn>
                <a:cxn ang="10800000">
                  <a:pos x="wd2" y="hd2"/>
                </a:cxn>
                <a:cxn ang="16200000">
                  <a:pos x="wd2" y="hd2"/>
                </a:cxn>
              </a:cxnLst>
              <a:rect l="0" t="0" r="r" b="b"/>
              <a:pathLst>
                <a:path w="21600" h="21600" extrusionOk="0">
                  <a:moveTo>
                    <a:pt x="3681" y="1555"/>
                  </a:moveTo>
                  <a:lnTo>
                    <a:pt x="0" y="9287"/>
                  </a:lnTo>
                  <a:lnTo>
                    <a:pt x="4430" y="21600"/>
                  </a:lnTo>
                  <a:lnTo>
                    <a:pt x="21600" y="14113"/>
                  </a:lnTo>
                  <a:lnTo>
                    <a:pt x="21600" y="3813"/>
                  </a:lnTo>
                  <a:lnTo>
                    <a:pt x="18136" y="0"/>
                  </a:lnTo>
                  <a:lnTo>
                    <a:pt x="3681" y="155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4" name="Shape 4704"/>
            <p:cNvSpPr/>
            <p:nvPr/>
          </p:nvSpPr>
          <p:spPr>
            <a:xfrm>
              <a:off x="5272618" y="4610361"/>
              <a:ext cx="93328" cy="47648"/>
            </a:xfrm>
            <a:custGeom>
              <a:avLst/>
              <a:gdLst/>
              <a:ahLst/>
              <a:cxnLst>
                <a:cxn ang="0">
                  <a:pos x="wd2" y="hd2"/>
                </a:cxn>
                <a:cxn ang="5400000">
                  <a:pos x="wd2" y="hd2"/>
                </a:cxn>
                <a:cxn ang="10800000">
                  <a:pos x="wd2" y="hd2"/>
                </a:cxn>
                <a:cxn ang="16200000">
                  <a:pos x="wd2" y="hd2"/>
                </a:cxn>
              </a:cxnLst>
              <a:rect l="0" t="0" r="r" b="b"/>
              <a:pathLst>
                <a:path w="21600" h="21600" extrusionOk="0">
                  <a:moveTo>
                    <a:pt x="9756" y="0"/>
                  </a:moveTo>
                  <a:lnTo>
                    <a:pt x="7296" y="2678"/>
                  </a:lnTo>
                  <a:lnTo>
                    <a:pt x="6300" y="8923"/>
                  </a:lnTo>
                  <a:lnTo>
                    <a:pt x="4293" y="12968"/>
                  </a:lnTo>
                  <a:lnTo>
                    <a:pt x="1872" y="11791"/>
                  </a:lnTo>
                  <a:lnTo>
                    <a:pt x="0" y="16978"/>
                  </a:lnTo>
                  <a:lnTo>
                    <a:pt x="2108" y="21600"/>
                  </a:lnTo>
                  <a:cubicBezTo>
                    <a:pt x="3388" y="20837"/>
                    <a:pt x="4565" y="19528"/>
                    <a:pt x="5555" y="17766"/>
                  </a:cubicBezTo>
                  <a:cubicBezTo>
                    <a:pt x="6678" y="15767"/>
                    <a:pt x="7527" y="13247"/>
                    <a:pt x="8023" y="10438"/>
                  </a:cubicBezTo>
                  <a:lnTo>
                    <a:pt x="8886" y="7084"/>
                  </a:lnTo>
                  <a:lnTo>
                    <a:pt x="12218" y="8436"/>
                  </a:lnTo>
                  <a:lnTo>
                    <a:pt x="14405" y="10465"/>
                  </a:lnTo>
                  <a:lnTo>
                    <a:pt x="18665" y="7084"/>
                  </a:lnTo>
                  <a:lnTo>
                    <a:pt x="21600" y="5392"/>
                  </a:lnTo>
                  <a:lnTo>
                    <a:pt x="19816" y="1121"/>
                  </a:lnTo>
                  <a:cubicBezTo>
                    <a:pt x="18750" y="1778"/>
                    <a:pt x="17653" y="2231"/>
                    <a:pt x="16542" y="2474"/>
                  </a:cubicBezTo>
                  <a:cubicBezTo>
                    <a:pt x="15263" y="2754"/>
                    <a:pt x="13972" y="2754"/>
                    <a:pt x="12692" y="2474"/>
                  </a:cubicBezTo>
                  <a:lnTo>
                    <a:pt x="975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5" name="Shape 4705"/>
            <p:cNvSpPr/>
            <p:nvPr/>
          </p:nvSpPr>
          <p:spPr>
            <a:xfrm>
              <a:off x="5215877" y="4624501"/>
              <a:ext cx="51374" cy="36191"/>
            </a:xfrm>
            <a:custGeom>
              <a:avLst/>
              <a:gdLst/>
              <a:ahLst/>
              <a:cxnLst>
                <a:cxn ang="0">
                  <a:pos x="wd2" y="hd2"/>
                </a:cxn>
                <a:cxn ang="5400000">
                  <a:pos x="wd2" y="hd2"/>
                </a:cxn>
                <a:cxn ang="10800000">
                  <a:pos x="wd2" y="hd2"/>
                </a:cxn>
                <a:cxn ang="16200000">
                  <a:pos x="wd2" y="hd2"/>
                </a:cxn>
              </a:cxnLst>
              <a:rect l="0" t="0" r="r" b="b"/>
              <a:pathLst>
                <a:path w="21600" h="21600" extrusionOk="0">
                  <a:moveTo>
                    <a:pt x="12797" y="4569"/>
                  </a:moveTo>
                  <a:lnTo>
                    <a:pt x="6784" y="6647"/>
                  </a:lnTo>
                  <a:lnTo>
                    <a:pt x="1831" y="6662"/>
                  </a:lnTo>
                  <a:lnTo>
                    <a:pt x="0" y="15106"/>
                  </a:lnTo>
                  <a:lnTo>
                    <a:pt x="3260" y="21600"/>
                  </a:lnTo>
                  <a:lnTo>
                    <a:pt x="7012" y="18482"/>
                  </a:lnTo>
                  <a:lnTo>
                    <a:pt x="12633" y="13733"/>
                  </a:lnTo>
                  <a:lnTo>
                    <a:pt x="16686" y="10615"/>
                  </a:lnTo>
                  <a:lnTo>
                    <a:pt x="21600" y="3045"/>
                  </a:lnTo>
                  <a:lnTo>
                    <a:pt x="17117" y="0"/>
                  </a:lnTo>
                  <a:lnTo>
                    <a:pt x="12797" y="4569"/>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6" name="Shape 4706"/>
            <p:cNvSpPr/>
            <p:nvPr/>
          </p:nvSpPr>
          <p:spPr>
            <a:xfrm>
              <a:off x="5315298" y="4667413"/>
              <a:ext cx="90867" cy="103933"/>
            </a:xfrm>
            <a:custGeom>
              <a:avLst/>
              <a:gdLst/>
              <a:ahLst/>
              <a:cxnLst>
                <a:cxn ang="0">
                  <a:pos x="wd2" y="hd2"/>
                </a:cxn>
                <a:cxn ang="5400000">
                  <a:pos x="wd2" y="hd2"/>
                </a:cxn>
                <a:cxn ang="10800000">
                  <a:pos x="wd2" y="hd2"/>
                </a:cxn>
                <a:cxn ang="16200000">
                  <a:pos x="wd2" y="hd2"/>
                </a:cxn>
              </a:cxnLst>
              <a:rect l="0" t="0" r="r" b="b"/>
              <a:pathLst>
                <a:path w="21600" h="21600" extrusionOk="0">
                  <a:moveTo>
                    <a:pt x="695" y="0"/>
                  </a:moveTo>
                  <a:lnTo>
                    <a:pt x="0" y="1647"/>
                  </a:lnTo>
                  <a:lnTo>
                    <a:pt x="172" y="4180"/>
                  </a:lnTo>
                  <a:lnTo>
                    <a:pt x="65" y="6403"/>
                  </a:lnTo>
                  <a:lnTo>
                    <a:pt x="4137" y="8664"/>
                  </a:lnTo>
                  <a:lnTo>
                    <a:pt x="5564" y="11449"/>
                  </a:lnTo>
                  <a:lnTo>
                    <a:pt x="5453" y="14027"/>
                  </a:lnTo>
                  <a:lnTo>
                    <a:pt x="6871" y="15423"/>
                  </a:lnTo>
                  <a:lnTo>
                    <a:pt x="10596" y="14492"/>
                  </a:lnTo>
                  <a:lnTo>
                    <a:pt x="12370" y="13923"/>
                  </a:lnTo>
                  <a:lnTo>
                    <a:pt x="14853" y="15778"/>
                  </a:lnTo>
                  <a:lnTo>
                    <a:pt x="13146" y="16495"/>
                  </a:lnTo>
                  <a:lnTo>
                    <a:pt x="10072" y="17942"/>
                  </a:lnTo>
                  <a:lnTo>
                    <a:pt x="7839" y="18556"/>
                  </a:lnTo>
                  <a:lnTo>
                    <a:pt x="7898" y="21600"/>
                  </a:lnTo>
                  <a:lnTo>
                    <a:pt x="11675" y="20146"/>
                  </a:lnTo>
                  <a:lnTo>
                    <a:pt x="15399" y="19526"/>
                  </a:lnTo>
                  <a:lnTo>
                    <a:pt x="18762" y="18602"/>
                  </a:lnTo>
                  <a:lnTo>
                    <a:pt x="21600" y="16173"/>
                  </a:lnTo>
                  <a:lnTo>
                    <a:pt x="17114" y="15255"/>
                  </a:lnTo>
                  <a:lnTo>
                    <a:pt x="15369" y="14040"/>
                  </a:lnTo>
                  <a:lnTo>
                    <a:pt x="14364" y="12851"/>
                  </a:lnTo>
                  <a:lnTo>
                    <a:pt x="11475" y="12386"/>
                  </a:lnTo>
                  <a:lnTo>
                    <a:pt x="7174" y="9975"/>
                  </a:lnTo>
                  <a:cubicBezTo>
                    <a:pt x="7169" y="9347"/>
                    <a:pt x="7049" y="8723"/>
                    <a:pt x="6819" y="8128"/>
                  </a:cubicBezTo>
                  <a:cubicBezTo>
                    <a:pt x="6370" y="6968"/>
                    <a:pt x="5524" y="5957"/>
                    <a:pt x="4395" y="5233"/>
                  </a:cubicBezTo>
                  <a:lnTo>
                    <a:pt x="3272" y="1879"/>
                  </a:lnTo>
                  <a:lnTo>
                    <a:pt x="695"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7" name="Shape 4707"/>
            <p:cNvSpPr/>
            <p:nvPr/>
          </p:nvSpPr>
          <p:spPr>
            <a:xfrm>
              <a:off x="5440040" y="4807469"/>
              <a:ext cx="97767" cy="82458"/>
            </a:xfrm>
            <a:custGeom>
              <a:avLst/>
              <a:gdLst/>
              <a:ahLst/>
              <a:cxnLst>
                <a:cxn ang="0">
                  <a:pos x="wd2" y="hd2"/>
                </a:cxn>
                <a:cxn ang="5400000">
                  <a:pos x="wd2" y="hd2"/>
                </a:cxn>
                <a:cxn ang="10800000">
                  <a:pos x="wd2" y="hd2"/>
                </a:cxn>
                <a:cxn ang="16200000">
                  <a:pos x="wd2" y="hd2"/>
                </a:cxn>
              </a:cxnLst>
              <a:rect l="0" t="0" r="r" b="b"/>
              <a:pathLst>
                <a:path w="21600" h="21023" extrusionOk="0">
                  <a:moveTo>
                    <a:pt x="12304" y="3828"/>
                  </a:moveTo>
                  <a:lnTo>
                    <a:pt x="8994" y="5128"/>
                  </a:lnTo>
                  <a:lnTo>
                    <a:pt x="4368" y="6589"/>
                  </a:lnTo>
                  <a:lnTo>
                    <a:pt x="1415" y="5646"/>
                  </a:lnTo>
                  <a:lnTo>
                    <a:pt x="0" y="7160"/>
                  </a:lnTo>
                  <a:lnTo>
                    <a:pt x="3401" y="8809"/>
                  </a:lnTo>
                  <a:lnTo>
                    <a:pt x="5177" y="8619"/>
                  </a:lnTo>
                  <a:lnTo>
                    <a:pt x="4305" y="11401"/>
                  </a:lnTo>
                  <a:lnTo>
                    <a:pt x="5624" y="13042"/>
                  </a:lnTo>
                  <a:lnTo>
                    <a:pt x="6283" y="16275"/>
                  </a:lnTo>
                  <a:lnTo>
                    <a:pt x="5466" y="18741"/>
                  </a:lnTo>
                  <a:cubicBezTo>
                    <a:pt x="4990" y="19398"/>
                    <a:pt x="5145" y="20392"/>
                    <a:pt x="5789" y="20818"/>
                  </a:cubicBezTo>
                  <a:cubicBezTo>
                    <a:pt x="6972" y="21600"/>
                    <a:pt x="8039" y="20000"/>
                    <a:pt x="8914" y="18535"/>
                  </a:cubicBezTo>
                  <a:cubicBezTo>
                    <a:pt x="9597" y="17391"/>
                    <a:pt x="10529" y="16489"/>
                    <a:pt x="11379" y="15507"/>
                  </a:cubicBezTo>
                  <a:cubicBezTo>
                    <a:pt x="12517" y="14193"/>
                    <a:pt x="13513" y="12727"/>
                    <a:pt x="14347" y="11139"/>
                  </a:cubicBezTo>
                  <a:lnTo>
                    <a:pt x="17864" y="7271"/>
                  </a:lnTo>
                  <a:lnTo>
                    <a:pt x="19951" y="3340"/>
                  </a:lnTo>
                  <a:lnTo>
                    <a:pt x="21600" y="0"/>
                  </a:lnTo>
                  <a:lnTo>
                    <a:pt x="18976" y="1264"/>
                  </a:lnTo>
                  <a:lnTo>
                    <a:pt x="16957" y="1984"/>
                  </a:lnTo>
                  <a:lnTo>
                    <a:pt x="14772" y="3118"/>
                  </a:lnTo>
                  <a:lnTo>
                    <a:pt x="12304" y="3828"/>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8" name="Shape 4708"/>
            <p:cNvSpPr/>
            <p:nvPr/>
          </p:nvSpPr>
          <p:spPr>
            <a:xfrm>
              <a:off x="5238817" y="4776474"/>
              <a:ext cx="46800" cy="20916"/>
            </a:xfrm>
            <a:custGeom>
              <a:avLst/>
              <a:gdLst/>
              <a:ahLst/>
              <a:cxnLst>
                <a:cxn ang="0">
                  <a:pos x="wd2" y="hd2"/>
                </a:cxn>
                <a:cxn ang="5400000">
                  <a:pos x="wd2" y="hd2"/>
                </a:cxn>
                <a:cxn ang="10800000">
                  <a:pos x="wd2" y="hd2"/>
                </a:cxn>
                <a:cxn ang="16200000">
                  <a:pos x="wd2" y="hd2"/>
                </a:cxn>
              </a:cxnLst>
              <a:rect l="0" t="0" r="r" b="b"/>
              <a:pathLst>
                <a:path w="21116" h="19913" extrusionOk="0">
                  <a:moveTo>
                    <a:pt x="9999" y="0"/>
                  </a:moveTo>
                  <a:lnTo>
                    <a:pt x="6242" y="4558"/>
                  </a:lnTo>
                  <a:lnTo>
                    <a:pt x="6" y="5001"/>
                  </a:lnTo>
                  <a:cubicBezTo>
                    <a:pt x="-71" y="8658"/>
                    <a:pt x="539" y="12232"/>
                    <a:pt x="1704" y="14945"/>
                  </a:cubicBezTo>
                  <a:cubicBezTo>
                    <a:pt x="4427" y="21291"/>
                    <a:pt x="9103" y="21600"/>
                    <a:pt x="12010" y="15627"/>
                  </a:cubicBezTo>
                  <a:cubicBezTo>
                    <a:pt x="14636" y="20830"/>
                    <a:pt x="18892" y="19298"/>
                    <a:pt x="20552" y="12550"/>
                  </a:cubicBezTo>
                  <a:cubicBezTo>
                    <a:pt x="21529" y="8580"/>
                    <a:pt x="21214" y="3741"/>
                    <a:pt x="19766" y="472"/>
                  </a:cubicBezTo>
                  <a:lnTo>
                    <a:pt x="16175" y="3285"/>
                  </a:lnTo>
                  <a:lnTo>
                    <a:pt x="9999"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09" name="Shape 4709"/>
            <p:cNvSpPr/>
            <p:nvPr/>
          </p:nvSpPr>
          <p:spPr>
            <a:xfrm>
              <a:off x="5366724" y="4885191"/>
              <a:ext cx="27424" cy="73442"/>
            </a:xfrm>
            <a:custGeom>
              <a:avLst/>
              <a:gdLst/>
              <a:ahLst/>
              <a:cxnLst>
                <a:cxn ang="0">
                  <a:pos x="wd2" y="hd2"/>
                </a:cxn>
                <a:cxn ang="5400000">
                  <a:pos x="wd2" y="hd2"/>
                </a:cxn>
                <a:cxn ang="10800000">
                  <a:pos x="wd2" y="hd2"/>
                </a:cxn>
                <a:cxn ang="16200000">
                  <a:pos x="wd2" y="hd2"/>
                </a:cxn>
              </a:cxnLst>
              <a:rect l="0" t="0" r="r" b="b"/>
              <a:pathLst>
                <a:path w="21600" h="20756" extrusionOk="0">
                  <a:moveTo>
                    <a:pt x="19040" y="0"/>
                  </a:moveTo>
                  <a:lnTo>
                    <a:pt x="14018" y="2231"/>
                  </a:lnTo>
                  <a:lnTo>
                    <a:pt x="11998" y="6106"/>
                  </a:lnTo>
                  <a:lnTo>
                    <a:pt x="4835" y="8416"/>
                  </a:lnTo>
                  <a:lnTo>
                    <a:pt x="0" y="9892"/>
                  </a:lnTo>
                  <a:lnTo>
                    <a:pt x="4106" y="12774"/>
                  </a:lnTo>
                  <a:lnTo>
                    <a:pt x="6516" y="16429"/>
                  </a:lnTo>
                  <a:cubicBezTo>
                    <a:pt x="3952" y="17304"/>
                    <a:pt x="3696" y="18739"/>
                    <a:pt x="5928" y="19724"/>
                  </a:cubicBezTo>
                  <a:cubicBezTo>
                    <a:pt x="10180" y="21600"/>
                    <a:pt x="18616" y="20778"/>
                    <a:pt x="19641" y="18388"/>
                  </a:cubicBezTo>
                  <a:cubicBezTo>
                    <a:pt x="20107" y="17580"/>
                    <a:pt x="20107" y="16746"/>
                    <a:pt x="19641" y="15937"/>
                  </a:cubicBezTo>
                  <a:cubicBezTo>
                    <a:pt x="19040" y="14896"/>
                    <a:pt x="17689" y="13929"/>
                    <a:pt x="15722" y="13134"/>
                  </a:cubicBezTo>
                  <a:lnTo>
                    <a:pt x="16310" y="9760"/>
                  </a:lnTo>
                  <a:lnTo>
                    <a:pt x="20424" y="6193"/>
                  </a:lnTo>
                  <a:lnTo>
                    <a:pt x="21600" y="3460"/>
                  </a:lnTo>
                  <a:lnTo>
                    <a:pt x="19040"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10" name="Shape 4710"/>
            <p:cNvSpPr/>
            <p:nvPr/>
          </p:nvSpPr>
          <p:spPr>
            <a:xfrm>
              <a:off x="4771361" y="4814496"/>
              <a:ext cx="26582" cy="36784"/>
            </a:xfrm>
            <a:custGeom>
              <a:avLst/>
              <a:gdLst/>
              <a:ahLst/>
              <a:cxnLst>
                <a:cxn ang="0">
                  <a:pos x="wd2" y="hd2"/>
                </a:cxn>
                <a:cxn ang="5400000">
                  <a:pos x="wd2" y="hd2"/>
                </a:cxn>
                <a:cxn ang="10800000">
                  <a:pos x="wd2" y="hd2"/>
                </a:cxn>
                <a:cxn ang="16200000">
                  <a:pos x="wd2" y="hd2"/>
                </a:cxn>
              </a:cxnLst>
              <a:rect l="0" t="0" r="r" b="b"/>
              <a:pathLst>
                <a:path w="21600" h="21600" extrusionOk="0">
                  <a:moveTo>
                    <a:pt x="7349" y="420"/>
                  </a:moveTo>
                  <a:lnTo>
                    <a:pt x="0" y="0"/>
                  </a:lnTo>
                  <a:lnTo>
                    <a:pt x="52" y="6424"/>
                  </a:lnTo>
                  <a:lnTo>
                    <a:pt x="2275" y="16962"/>
                  </a:lnTo>
                  <a:lnTo>
                    <a:pt x="14124" y="21600"/>
                  </a:lnTo>
                  <a:lnTo>
                    <a:pt x="21600" y="18679"/>
                  </a:lnTo>
                  <a:lnTo>
                    <a:pt x="19783" y="9204"/>
                  </a:lnTo>
                  <a:lnTo>
                    <a:pt x="7349" y="42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11" name="Shape 4711"/>
            <p:cNvSpPr/>
            <p:nvPr/>
          </p:nvSpPr>
          <p:spPr>
            <a:xfrm>
              <a:off x="4406262" y="4517595"/>
              <a:ext cx="72690" cy="53150"/>
            </a:xfrm>
            <a:custGeom>
              <a:avLst/>
              <a:gdLst/>
              <a:ahLst/>
              <a:cxnLst>
                <a:cxn ang="0">
                  <a:pos x="wd2" y="hd2"/>
                </a:cxn>
                <a:cxn ang="5400000">
                  <a:pos x="wd2" y="hd2"/>
                </a:cxn>
                <a:cxn ang="10800000">
                  <a:pos x="wd2" y="hd2"/>
                </a:cxn>
                <a:cxn ang="16200000">
                  <a:pos x="wd2" y="hd2"/>
                </a:cxn>
              </a:cxnLst>
              <a:rect l="0" t="0" r="r" b="b"/>
              <a:pathLst>
                <a:path w="20298" h="21295" extrusionOk="0">
                  <a:moveTo>
                    <a:pt x="8568" y="0"/>
                  </a:moveTo>
                  <a:lnTo>
                    <a:pt x="7482" y="4110"/>
                  </a:lnTo>
                  <a:lnTo>
                    <a:pt x="5409" y="8022"/>
                  </a:lnTo>
                  <a:lnTo>
                    <a:pt x="1579" y="6627"/>
                  </a:lnTo>
                  <a:lnTo>
                    <a:pt x="1129" y="10215"/>
                  </a:lnTo>
                  <a:lnTo>
                    <a:pt x="4" y="15284"/>
                  </a:lnTo>
                  <a:cubicBezTo>
                    <a:pt x="-70" y="17225"/>
                    <a:pt x="943" y="18901"/>
                    <a:pt x="2293" y="19070"/>
                  </a:cubicBezTo>
                  <a:cubicBezTo>
                    <a:pt x="4421" y="19336"/>
                    <a:pt x="5941" y="16174"/>
                    <a:pt x="5010" y="13415"/>
                  </a:cubicBezTo>
                  <a:lnTo>
                    <a:pt x="7919" y="20502"/>
                  </a:lnTo>
                  <a:lnTo>
                    <a:pt x="14378" y="21100"/>
                  </a:lnTo>
                  <a:lnTo>
                    <a:pt x="17000" y="21100"/>
                  </a:lnTo>
                  <a:cubicBezTo>
                    <a:pt x="17985" y="21600"/>
                    <a:pt x="19082" y="21114"/>
                    <a:pt x="19699" y="19904"/>
                  </a:cubicBezTo>
                  <a:cubicBezTo>
                    <a:pt x="21530" y="16315"/>
                    <a:pt x="18835" y="11582"/>
                    <a:pt x="16019" y="13440"/>
                  </a:cubicBezTo>
                  <a:lnTo>
                    <a:pt x="13588" y="11147"/>
                  </a:lnTo>
                  <a:lnTo>
                    <a:pt x="12547" y="7872"/>
                  </a:lnTo>
                  <a:lnTo>
                    <a:pt x="12547" y="4284"/>
                  </a:lnTo>
                  <a:lnTo>
                    <a:pt x="8568"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12" name="Shape 4712"/>
            <p:cNvSpPr/>
            <p:nvPr/>
          </p:nvSpPr>
          <p:spPr>
            <a:xfrm>
              <a:off x="4441844" y="4592078"/>
              <a:ext cx="63735" cy="45675"/>
            </a:xfrm>
            <a:custGeom>
              <a:avLst/>
              <a:gdLst/>
              <a:ahLst/>
              <a:cxnLst>
                <a:cxn ang="0">
                  <a:pos x="wd2" y="hd2"/>
                </a:cxn>
                <a:cxn ang="5400000">
                  <a:pos x="wd2" y="hd2"/>
                </a:cxn>
                <a:cxn ang="10800000">
                  <a:pos x="wd2" y="hd2"/>
                </a:cxn>
                <a:cxn ang="16200000">
                  <a:pos x="wd2" y="hd2"/>
                </a:cxn>
              </a:cxnLst>
              <a:rect l="0" t="0" r="r" b="b"/>
              <a:pathLst>
                <a:path w="20906" h="21600" extrusionOk="0">
                  <a:moveTo>
                    <a:pt x="5286" y="0"/>
                  </a:moveTo>
                  <a:lnTo>
                    <a:pt x="2726" y="2469"/>
                  </a:lnTo>
                  <a:lnTo>
                    <a:pt x="175" y="4207"/>
                  </a:lnTo>
                  <a:lnTo>
                    <a:pt x="0" y="8795"/>
                  </a:lnTo>
                  <a:lnTo>
                    <a:pt x="2987" y="12308"/>
                  </a:lnTo>
                  <a:cubicBezTo>
                    <a:pt x="4162" y="13658"/>
                    <a:pt x="5302" y="15071"/>
                    <a:pt x="6404" y="16543"/>
                  </a:cubicBezTo>
                  <a:cubicBezTo>
                    <a:pt x="7532" y="18051"/>
                    <a:pt x="8621" y="19620"/>
                    <a:pt x="9667" y="21247"/>
                  </a:cubicBezTo>
                  <a:lnTo>
                    <a:pt x="12114" y="21600"/>
                  </a:lnTo>
                  <a:lnTo>
                    <a:pt x="12522" y="15249"/>
                  </a:lnTo>
                  <a:lnTo>
                    <a:pt x="16601" y="15631"/>
                  </a:lnTo>
                  <a:cubicBezTo>
                    <a:pt x="17959" y="17414"/>
                    <a:pt x="20139" y="16617"/>
                    <a:pt x="20742" y="14116"/>
                  </a:cubicBezTo>
                  <a:cubicBezTo>
                    <a:pt x="21600" y="10563"/>
                    <a:pt x="18925" y="7392"/>
                    <a:pt x="16673" y="9293"/>
                  </a:cubicBezTo>
                  <a:lnTo>
                    <a:pt x="13267" y="9293"/>
                  </a:lnTo>
                  <a:lnTo>
                    <a:pt x="10666" y="7530"/>
                  </a:lnTo>
                  <a:lnTo>
                    <a:pt x="8238" y="5412"/>
                  </a:lnTo>
                  <a:lnTo>
                    <a:pt x="528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13" name="Shape 4713"/>
            <p:cNvSpPr/>
            <p:nvPr/>
          </p:nvSpPr>
          <p:spPr>
            <a:xfrm>
              <a:off x="734910" y="2052279"/>
              <a:ext cx="41810" cy="46066"/>
            </a:xfrm>
            <a:custGeom>
              <a:avLst/>
              <a:gdLst/>
              <a:ahLst/>
              <a:cxnLst>
                <a:cxn ang="0">
                  <a:pos x="wd2" y="hd2"/>
                </a:cxn>
                <a:cxn ang="5400000">
                  <a:pos x="wd2" y="hd2"/>
                </a:cxn>
                <a:cxn ang="10800000">
                  <a:pos x="wd2" y="hd2"/>
                </a:cxn>
                <a:cxn ang="16200000">
                  <a:pos x="wd2" y="hd2"/>
                </a:cxn>
              </a:cxnLst>
              <a:rect l="0" t="0" r="r" b="b"/>
              <a:pathLst>
                <a:path w="21395" h="20736" extrusionOk="0">
                  <a:moveTo>
                    <a:pt x="14090" y="3253"/>
                  </a:moveTo>
                  <a:lnTo>
                    <a:pt x="5603" y="0"/>
                  </a:lnTo>
                  <a:lnTo>
                    <a:pt x="3213" y="1833"/>
                  </a:lnTo>
                  <a:lnTo>
                    <a:pt x="182" y="6196"/>
                  </a:lnTo>
                  <a:cubicBezTo>
                    <a:pt x="-205" y="7536"/>
                    <a:pt x="30" y="8956"/>
                    <a:pt x="835" y="10142"/>
                  </a:cubicBezTo>
                  <a:cubicBezTo>
                    <a:pt x="1665" y="11366"/>
                    <a:pt x="3023" y="12217"/>
                    <a:pt x="4039" y="13323"/>
                  </a:cubicBezTo>
                  <a:cubicBezTo>
                    <a:pt x="5225" y="14615"/>
                    <a:pt x="5905" y="16209"/>
                    <a:pt x="7077" y="17511"/>
                  </a:cubicBezTo>
                  <a:cubicBezTo>
                    <a:pt x="9851" y="20593"/>
                    <a:pt x="14667" y="21600"/>
                    <a:pt x="18722" y="19946"/>
                  </a:cubicBezTo>
                  <a:lnTo>
                    <a:pt x="21395" y="15842"/>
                  </a:lnTo>
                  <a:lnTo>
                    <a:pt x="20822" y="11066"/>
                  </a:lnTo>
                  <a:lnTo>
                    <a:pt x="14090" y="3253"/>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14" name="Shape 4714"/>
            <p:cNvSpPr/>
            <p:nvPr/>
          </p:nvSpPr>
          <p:spPr>
            <a:xfrm>
              <a:off x="817595" y="2241096"/>
              <a:ext cx="66924" cy="55491"/>
            </a:xfrm>
            <a:custGeom>
              <a:avLst/>
              <a:gdLst/>
              <a:ahLst/>
              <a:cxnLst>
                <a:cxn ang="0">
                  <a:pos x="wd2" y="hd2"/>
                </a:cxn>
                <a:cxn ang="5400000">
                  <a:pos x="wd2" y="hd2"/>
                </a:cxn>
                <a:cxn ang="10800000">
                  <a:pos x="wd2" y="hd2"/>
                </a:cxn>
                <a:cxn ang="16200000">
                  <a:pos x="wd2" y="hd2"/>
                </a:cxn>
              </a:cxnLst>
              <a:rect l="0" t="0" r="r" b="b"/>
              <a:pathLst>
                <a:path w="21600" h="21315" extrusionOk="0">
                  <a:moveTo>
                    <a:pt x="16356" y="0"/>
                  </a:moveTo>
                  <a:lnTo>
                    <a:pt x="12825" y="1290"/>
                  </a:lnTo>
                  <a:lnTo>
                    <a:pt x="12178" y="6995"/>
                  </a:lnTo>
                  <a:lnTo>
                    <a:pt x="7940" y="8411"/>
                  </a:lnTo>
                  <a:lnTo>
                    <a:pt x="4037" y="10560"/>
                  </a:lnTo>
                  <a:lnTo>
                    <a:pt x="2979" y="14206"/>
                  </a:lnTo>
                  <a:lnTo>
                    <a:pt x="0" y="17931"/>
                  </a:lnTo>
                  <a:cubicBezTo>
                    <a:pt x="84" y="19536"/>
                    <a:pt x="1051" y="20880"/>
                    <a:pt x="2370" y="21227"/>
                  </a:cubicBezTo>
                  <a:cubicBezTo>
                    <a:pt x="3790" y="21600"/>
                    <a:pt x="5147" y="20717"/>
                    <a:pt x="6444" y="19937"/>
                  </a:cubicBezTo>
                  <a:cubicBezTo>
                    <a:pt x="7537" y="19279"/>
                    <a:pt x="8659" y="18693"/>
                    <a:pt x="9769" y="18074"/>
                  </a:cubicBezTo>
                  <a:cubicBezTo>
                    <a:pt x="11772" y="16958"/>
                    <a:pt x="13733" y="15739"/>
                    <a:pt x="15648" y="14420"/>
                  </a:cubicBezTo>
                  <a:lnTo>
                    <a:pt x="18357" y="11196"/>
                  </a:lnTo>
                  <a:lnTo>
                    <a:pt x="21600" y="6046"/>
                  </a:lnTo>
                  <a:lnTo>
                    <a:pt x="19440" y="5043"/>
                  </a:lnTo>
                  <a:lnTo>
                    <a:pt x="19869" y="2696"/>
                  </a:lnTo>
                  <a:lnTo>
                    <a:pt x="19869" y="833"/>
                  </a:lnTo>
                  <a:lnTo>
                    <a:pt x="16356" y="0"/>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15" name="Shape 4715"/>
            <p:cNvSpPr/>
            <p:nvPr/>
          </p:nvSpPr>
          <p:spPr>
            <a:xfrm>
              <a:off x="4527285" y="2990520"/>
              <a:ext cx="1128347" cy="783807"/>
            </a:xfrm>
            <a:custGeom>
              <a:avLst/>
              <a:gdLst/>
              <a:ahLst/>
              <a:cxnLst>
                <a:cxn ang="0">
                  <a:pos x="wd2" y="hd2"/>
                </a:cxn>
                <a:cxn ang="5400000">
                  <a:pos x="wd2" y="hd2"/>
                </a:cxn>
                <a:cxn ang="10800000">
                  <a:pos x="wd2" y="hd2"/>
                </a:cxn>
                <a:cxn ang="16200000">
                  <a:pos x="wd2" y="hd2"/>
                </a:cxn>
              </a:cxnLst>
              <a:rect l="0" t="0" r="r" b="b"/>
              <a:pathLst>
                <a:path w="21600" h="21600" extrusionOk="0">
                  <a:moveTo>
                    <a:pt x="4535" y="4185"/>
                  </a:moveTo>
                  <a:lnTo>
                    <a:pt x="5526" y="2638"/>
                  </a:lnTo>
                  <a:lnTo>
                    <a:pt x="5841" y="2365"/>
                  </a:lnTo>
                  <a:lnTo>
                    <a:pt x="6268" y="1672"/>
                  </a:lnTo>
                  <a:lnTo>
                    <a:pt x="7813" y="2092"/>
                  </a:lnTo>
                  <a:lnTo>
                    <a:pt x="8745" y="1704"/>
                  </a:lnTo>
                  <a:lnTo>
                    <a:pt x="10066" y="2456"/>
                  </a:lnTo>
                  <a:lnTo>
                    <a:pt x="10952" y="1867"/>
                  </a:lnTo>
                  <a:lnTo>
                    <a:pt x="11923" y="1677"/>
                  </a:lnTo>
                  <a:lnTo>
                    <a:pt x="12466" y="1594"/>
                  </a:lnTo>
                  <a:lnTo>
                    <a:pt x="13217" y="621"/>
                  </a:lnTo>
                  <a:lnTo>
                    <a:pt x="13645" y="0"/>
                  </a:lnTo>
                  <a:lnTo>
                    <a:pt x="14319" y="68"/>
                  </a:lnTo>
                  <a:lnTo>
                    <a:pt x="15231" y="308"/>
                  </a:lnTo>
                  <a:lnTo>
                    <a:pt x="15638" y="1562"/>
                  </a:lnTo>
                  <a:lnTo>
                    <a:pt x="16257" y="2741"/>
                  </a:lnTo>
                  <a:lnTo>
                    <a:pt x="17340" y="4355"/>
                  </a:lnTo>
                  <a:lnTo>
                    <a:pt x="17881" y="6146"/>
                  </a:lnTo>
                  <a:lnTo>
                    <a:pt x="18101" y="8240"/>
                  </a:lnTo>
                  <a:lnTo>
                    <a:pt x="18253" y="10541"/>
                  </a:lnTo>
                  <a:lnTo>
                    <a:pt x="18035" y="12333"/>
                  </a:lnTo>
                  <a:lnTo>
                    <a:pt x="18539" y="13387"/>
                  </a:lnTo>
                  <a:lnTo>
                    <a:pt x="19263" y="13625"/>
                  </a:lnTo>
                  <a:lnTo>
                    <a:pt x="20119" y="12926"/>
                  </a:lnTo>
                  <a:lnTo>
                    <a:pt x="21002" y="13050"/>
                  </a:lnTo>
                  <a:lnTo>
                    <a:pt x="21515" y="14321"/>
                  </a:lnTo>
                  <a:lnTo>
                    <a:pt x="21600" y="16060"/>
                  </a:lnTo>
                  <a:lnTo>
                    <a:pt x="21140" y="16297"/>
                  </a:lnTo>
                  <a:lnTo>
                    <a:pt x="20980" y="16735"/>
                  </a:lnTo>
                  <a:lnTo>
                    <a:pt x="21094" y="17201"/>
                  </a:lnTo>
                  <a:lnTo>
                    <a:pt x="20687" y="17323"/>
                  </a:lnTo>
                  <a:lnTo>
                    <a:pt x="20602" y="17731"/>
                  </a:lnTo>
                  <a:lnTo>
                    <a:pt x="20602" y="18264"/>
                  </a:lnTo>
                  <a:lnTo>
                    <a:pt x="20318" y="18865"/>
                  </a:lnTo>
                  <a:lnTo>
                    <a:pt x="20432" y="19905"/>
                  </a:lnTo>
                  <a:lnTo>
                    <a:pt x="20456" y="20520"/>
                  </a:lnTo>
                  <a:lnTo>
                    <a:pt x="20214" y="21258"/>
                  </a:lnTo>
                  <a:lnTo>
                    <a:pt x="19434" y="20984"/>
                  </a:lnTo>
                  <a:lnTo>
                    <a:pt x="18599" y="20296"/>
                  </a:lnTo>
                  <a:lnTo>
                    <a:pt x="18162" y="20379"/>
                  </a:lnTo>
                  <a:lnTo>
                    <a:pt x="17648" y="19476"/>
                  </a:lnTo>
                  <a:lnTo>
                    <a:pt x="17285" y="19232"/>
                  </a:lnTo>
                  <a:lnTo>
                    <a:pt x="16462" y="19301"/>
                  </a:lnTo>
                  <a:lnTo>
                    <a:pt x="15714" y="19023"/>
                  </a:lnTo>
                  <a:lnTo>
                    <a:pt x="14745" y="19012"/>
                  </a:lnTo>
                  <a:lnTo>
                    <a:pt x="13845" y="19281"/>
                  </a:lnTo>
                  <a:lnTo>
                    <a:pt x="13320" y="19590"/>
                  </a:lnTo>
                  <a:lnTo>
                    <a:pt x="12135" y="21203"/>
                  </a:lnTo>
                  <a:lnTo>
                    <a:pt x="11550" y="21559"/>
                  </a:lnTo>
                  <a:lnTo>
                    <a:pt x="10577" y="21600"/>
                  </a:lnTo>
                  <a:lnTo>
                    <a:pt x="9537" y="21368"/>
                  </a:lnTo>
                  <a:lnTo>
                    <a:pt x="9092" y="21019"/>
                  </a:lnTo>
                  <a:lnTo>
                    <a:pt x="8869" y="21226"/>
                  </a:lnTo>
                  <a:lnTo>
                    <a:pt x="8536" y="21329"/>
                  </a:lnTo>
                  <a:lnTo>
                    <a:pt x="7795" y="20961"/>
                  </a:lnTo>
                  <a:lnTo>
                    <a:pt x="6815" y="20460"/>
                  </a:lnTo>
                  <a:lnTo>
                    <a:pt x="6168" y="20556"/>
                  </a:lnTo>
                  <a:lnTo>
                    <a:pt x="5889" y="20399"/>
                  </a:lnTo>
                  <a:lnTo>
                    <a:pt x="5788" y="19728"/>
                  </a:lnTo>
                  <a:lnTo>
                    <a:pt x="5982" y="19276"/>
                  </a:lnTo>
                  <a:lnTo>
                    <a:pt x="5845" y="18962"/>
                  </a:lnTo>
                  <a:lnTo>
                    <a:pt x="5396" y="18881"/>
                  </a:lnTo>
                  <a:lnTo>
                    <a:pt x="5130" y="18540"/>
                  </a:lnTo>
                  <a:lnTo>
                    <a:pt x="5073" y="17841"/>
                  </a:lnTo>
                  <a:lnTo>
                    <a:pt x="5078" y="16820"/>
                  </a:lnTo>
                  <a:lnTo>
                    <a:pt x="4607" y="16615"/>
                  </a:lnTo>
                  <a:lnTo>
                    <a:pt x="4148" y="16834"/>
                  </a:lnTo>
                  <a:lnTo>
                    <a:pt x="3652" y="16300"/>
                  </a:lnTo>
                  <a:lnTo>
                    <a:pt x="3152" y="16019"/>
                  </a:lnTo>
                  <a:lnTo>
                    <a:pt x="2613" y="15938"/>
                  </a:lnTo>
                  <a:lnTo>
                    <a:pt x="2015" y="16020"/>
                  </a:lnTo>
                  <a:lnTo>
                    <a:pt x="1919" y="15617"/>
                  </a:lnTo>
                  <a:lnTo>
                    <a:pt x="2123" y="15140"/>
                  </a:lnTo>
                  <a:lnTo>
                    <a:pt x="1726" y="14201"/>
                  </a:lnTo>
                  <a:lnTo>
                    <a:pt x="1413" y="13839"/>
                  </a:lnTo>
                  <a:lnTo>
                    <a:pt x="1042" y="13043"/>
                  </a:lnTo>
                  <a:lnTo>
                    <a:pt x="456" y="12175"/>
                  </a:lnTo>
                  <a:lnTo>
                    <a:pt x="226" y="11578"/>
                  </a:lnTo>
                  <a:lnTo>
                    <a:pt x="0" y="11209"/>
                  </a:lnTo>
                  <a:lnTo>
                    <a:pt x="140" y="10859"/>
                  </a:lnTo>
                  <a:lnTo>
                    <a:pt x="315" y="10787"/>
                  </a:lnTo>
                  <a:lnTo>
                    <a:pt x="276" y="10378"/>
                  </a:lnTo>
                  <a:lnTo>
                    <a:pt x="486" y="10091"/>
                  </a:lnTo>
                  <a:lnTo>
                    <a:pt x="497" y="9734"/>
                  </a:lnTo>
                  <a:lnTo>
                    <a:pt x="714" y="9749"/>
                  </a:lnTo>
                  <a:lnTo>
                    <a:pt x="884" y="9365"/>
                  </a:lnTo>
                  <a:lnTo>
                    <a:pt x="1083" y="9176"/>
                  </a:lnTo>
                  <a:lnTo>
                    <a:pt x="1143" y="8913"/>
                  </a:lnTo>
                  <a:lnTo>
                    <a:pt x="1297" y="8539"/>
                  </a:lnTo>
                  <a:lnTo>
                    <a:pt x="1285" y="8277"/>
                  </a:lnTo>
                  <a:lnTo>
                    <a:pt x="1534" y="8083"/>
                  </a:lnTo>
                  <a:lnTo>
                    <a:pt x="1755" y="7775"/>
                  </a:lnTo>
                  <a:lnTo>
                    <a:pt x="1766" y="7303"/>
                  </a:lnTo>
                  <a:lnTo>
                    <a:pt x="2116" y="6959"/>
                  </a:lnTo>
                  <a:lnTo>
                    <a:pt x="2276" y="6913"/>
                  </a:lnTo>
                  <a:lnTo>
                    <a:pt x="2266" y="6546"/>
                  </a:lnTo>
                  <a:lnTo>
                    <a:pt x="2401" y="6211"/>
                  </a:lnTo>
                  <a:lnTo>
                    <a:pt x="2729" y="6067"/>
                  </a:lnTo>
                  <a:lnTo>
                    <a:pt x="2996" y="5579"/>
                  </a:lnTo>
                  <a:lnTo>
                    <a:pt x="3196" y="5410"/>
                  </a:lnTo>
                  <a:lnTo>
                    <a:pt x="3449" y="5456"/>
                  </a:lnTo>
                  <a:lnTo>
                    <a:pt x="3577" y="5241"/>
                  </a:lnTo>
                  <a:lnTo>
                    <a:pt x="3744" y="5241"/>
                  </a:lnTo>
                  <a:lnTo>
                    <a:pt x="3905" y="5422"/>
                  </a:lnTo>
                  <a:lnTo>
                    <a:pt x="4147" y="5278"/>
                  </a:lnTo>
                  <a:lnTo>
                    <a:pt x="4239" y="5083"/>
                  </a:lnTo>
                  <a:lnTo>
                    <a:pt x="4375" y="5068"/>
                  </a:lnTo>
                  <a:lnTo>
                    <a:pt x="4479" y="4844"/>
                  </a:lnTo>
                  <a:lnTo>
                    <a:pt x="4682" y="4722"/>
                  </a:lnTo>
                  <a:lnTo>
                    <a:pt x="4621" y="4388"/>
                  </a:lnTo>
                  <a:lnTo>
                    <a:pt x="4535" y="4185"/>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sp>
          <p:nvSpPr>
            <p:cNvPr id="4716" name="Shape 4716"/>
            <p:cNvSpPr/>
            <p:nvPr/>
          </p:nvSpPr>
          <p:spPr>
            <a:xfrm>
              <a:off x="4772947" y="3668103"/>
              <a:ext cx="810844" cy="454178"/>
            </a:xfrm>
            <a:custGeom>
              <a:avLst/>
              <a:gdLst/>
              <a:ahLst/>
              <a:cxnLst>
                <a:cxn ang="0">
                  <a:pos x="wd2" y="hd2"/>
                </a:cxn>
                <a:cxn ang="5400000">
                  <a:pos x="wd2" y="hd2"/>
                </a:cxn>
                <a:cxn ang="10800000">
                  <a:pos x="wd2" y="hd2"/>
                </a:cxn>
                <a:cxn ang="16200000">
                  <a:pos x="wd2" y="hd2"/>
                </a:cxn>
              </a:cxnLst>
              <a:rect l="0" t="0" r="r" b="b"/>
              <a:pathLst>
                <a:path w="21600" h="21600" extrusionOk="0">
                  <a:moveTo>
                    <a:pt x="601" y="1006"/>
                  </a:moveTo>
                  <a:lnTo>
                    <a:pt x="4" y="2067"/>
                  </a:lnTo>
                  <a:lnTo>
                    <a:pt x="24" y="3440"/>
                  </a:lnTo>
                  <a:lnTo>
                    <a:pt x="192" y="4478"/>
                  </a:lnTo>
                  <a:lnTo>
                    <a:pt x="457" y="5685"/>
                  </a:lnTo>
                  <a:lnTo>
                    <a:pt x="881" y="6844"/>
                  </a:lnTo>
                  <a:lnTo>
                    <a:pt x="921" y="7873"/>
                  </a:lnTo>
                  <a:lnTo>
                    <a:pt x="894" y="9402"/>
                  </a:lnTo>
                  <a:lnTo>
                    <a:pt x="514" y="9955"/>
                  </a:lnTo>
                  <a:lnTo>
                    <a:pt x="369" y="10730"/>
                  </a:lnTo>
                  <a:lnTo>
                    <a:pt x="199" y="11626"/>
                  </a:lnTo>
                  <a:lnTo>
                    <a:pt x="80" y="13160"/>
                  </a:lnTo>
                  <a:lnTo>
                    <a:pt x="0" y="14225"/>
                  </a:lnTo>
                  <a:lnTo>
                    <a:pt x="157" y="15071"/>
                  </a:lnTo>
                  <a:lnTo>
                    <a:pt x="633" y="16204"/>
                  </a:lnTo>
                  <a:lnTo>
                    <a:pt x="817" y="17073"/>
                  </a:lnTo>
                  <a:lnTo>
                    <a:pt x="1253" y="17922"/>
                  </a:lnTo>
                  <a:lnTo>
                    <a:pt x="1728" y="19217"/>
                  </a:lnTo>
                  <a:lnTo>
                    <a:pt x="1809" y="20255"/>
                  </a:lnTo>
                  <a:lnTo>
                    <a:pt x="1840" y="20814"/>
                  </a:lnTo>
                  <a:lnTo>
                    <a:pt x="2261" y="20550"/>
                  </a:lnTo>
                  <a:lnTo>
                    <a:pt x="2742" y="20788"/>
                  </a:lnTo>
                  <a:lnTo>
                    <a:pt x="3377" y="20301"/>
                  </a:lnTo>
                  <a:lnTo>
                    <a:pt x="3704" y="20275"/>
                  </a:lnTo>
                  <a:lnTo>
                    <a:pt x="3882" y="20072"/>
                  </a:lnTo>
                  <a:lnTo>
                    <a:pt x="4135" y="20205"/>
                  </a:lnTo>
                  <a:lnTo>
                    <a:pt x="4491" y="20082"/>
                  </a:lnTo>
                  <a:lnTo>
                    <a:pt x="4550" y="19631"/>
                  </a:lnTo>
                  <a:lnTo>
                    <a:pt x="4768" y="19552"/>
                  </a:lnTo>
                  <a:lnTo>
                    <a:pt x="5101" y="19553"/>
                  </a:lnTo>
                  <a:lnTo>
                    <a:pt x="5234" y="19368"/>
                  </a:lnTo>
                  <a:lnTo>
                    <a:pt x="5348" y="19632"/>
                  </a:lnTo>
                  <a:lnTo>
                    <a:pt x="5869" y="19738"/>
                  </a:lnTo>
                  <a:lnTo>
                    <a:pt x="6167" y="19474"/>
                  </a:lnTo>
                  <a:lnTo>
                    <a:pt x="6280" y="19950"/>
                  </a:lnTo>
                  <a:lnTo>
                    <a:pt x="6608" y="20399"/>
                  </a:lnTo>
                  <a:lnTo>
                    <a:pt x="6855" y="20408"/>
                  </a:lnTo>
                  <a:lnTo>
                    <a:pt x="7367" y="20869"/>
                  </a:lnTo>
                  <a:lnTo>
                    <a:pt x="7441" y="20507"/>
                  </a:lnTo>
                  <a:lnTo>
                    <a:pt x="7742" y="20495"/>
                  </a:lnTo>
                  <a:lnTo>
                    <a:pt x="7996" y="20849"/>
                  </a:lnTo>
                  <a:lnTo>
                    <a:pt x="8760" y="21227"/>
                  </a:lnTo>
                  <a:lnTo>
                    <a:pt x="8908" y="21600"/>
                  </a:lnTo>
                  <a:lnTo>
                    <a:pt x="9964" y="21396"/>
                  </a:lnTo>
                  <a:lnTo>
                    <a:pt x="10164" y="21205"/>
                  </a:lnTo>
                  <a:lnTo>
                    <a:pt x="10680" y="21108"/>
                  </a:lnTo>
                  <a:lnTo>
                    <a:pt x="10917" y="20992"/>
                  </a:lnTo>
                  <a:lnTo>
                    <a:pt x="11114" y="21194"/>
                  </a:lnTo>
                  <a:lnTo>
                    <a:pt x="11764" y="21043"/>
                  </a:lnTo>
                  <a:lnTo>
                    <a:pt x="12449" y="20662"/>
                  </a:lnTo>
                  <a:lnTo>
                    <a:pt x="12652" y="20209"/>
                  </a:lnTo>
                  <a:lnTo>
                    <a:pt x="12490" y="19849"/>
                  </a:lnTo>
                  <a:lnTo>
                    <a:pt x="12564" y="19311"/>
                  </a:lnTo>
                  <a:lnTo>
                    <a:pt x="12164" y="18596"/>
                  </a:lnTo>
                  <a:lnTo>
                    <a:pt x="12580" y="18305"/>
                  </a:lnTo>
                  <a:lnTo>
                    <a:pt x="13065" y="18403"/>
                  </a:lnTo>
                  <a:lnTo>
                    <a:pt x="13189" y="17928"/>
                  </a:lnTo>
                  <a:lnTo>
                    <a:pt x="13264" y="17619"/>
                  </a:lnTo>
                  <a:lnTo>
                    <a:pt x="13691" y="17539"/>
                  </a:lnTo>
                  <a:lnTo>
                    <a:pt x="13928" y="17196"/>
                  </a:lnTo>
                  <a:lnTo>
                    <a:pt x="13988" y="16788"/>
                  </a:lnTo>
                  <a:lnTo>
                    <a:pt x="14285" y="16391"/>
                  </a:lnTo>
                  <a:lnTo>
                    <a:pt x="14782" y="16347"/>
                  </a:lnTo>
                  <a:lnTo>
                    <a:pt x="15093" y="16162"/>
                  </a:lnTo>
                  <a:lnTo>
                    <a:pt x="15446" y="15887"/>
                  </a:lnTo>
                  <a:lnTo>
                    <a:pt x="16116" y="15728"/>
                  </a:lnTo>
                  <a:lnTo>
                    <a:pt x="16612" y="15879"/>
                  </a:lnTo>
                  <a:lnTo>
                    <a:pt x="16987" y="16267"/>
                  </a:lnTo>
                  <a:lnTo>
                    <a:pt x="17554" y="16879"/>
                  </a:lnTo>
                  <a:lnTo>
                    <a:pt x="18309" y="16507"/>
                  </a:lnTo>
                  <a:lnTo>
                    <a:pt x="19163" y="16382"/>
                  </a:lnTo>
                  <a:lnTo>
                    <a:pt x="19526" y="16117"/>
                  </a:lnTo>
                  <a:lnTo>
                    <a:pt x="18995" y="15541"/>
                  </a:lnTo>
                  <a:lnTo>
                    <a:pt x="18569" y="14876"/>
                  </a:lnTo>
                  <a:lnTo>
                    <a:pt x="18390" y="13980"/>
                  </a:lnTo>
                  <a:lnTo>
                    <a:pt x="17997" y="13671"/>
                  </a:lnTo>
                  <a:lnTo>
                    <a:pt x="17287" y="13511"/>
                  </a:lnTo>
                  <a:lnTo>
                    <a:pt x="17610" y="12528"/>
                  </a:lnTo>
                  <a:lnTo>
                    <a:pt x="18117" y="12154"/>
                  </a:lnTo>
                  <a:lnTo>
                    <a:pt x="18490" y="11817"/>
                  </a:lnTo>
                  <a:lnTo>
                    <a:pt x="18830" y="11561"/>
                  </a:lnTo>
                  <a:lnTo>
                    <a:pt x="18845" y="11163"/>
                  </a:lnTo>
                  <a:lnTo>
                    <a:pt x="18830" y="10472"/>
                  </a:lnTo>
                  <a:lnTo>
                    <a:pt x="18900" y="9922"/>
                  </a:lnTo>
                  <a:lnTo>
                    <a:pt x="18961" y="8675"/>
                  </a:lnTo>
                  <a:lnTo>
                    <a:pt x="19631" y="8036"/>
                  </a:lnTo>
                  <a:lnTo>
                    <a:pt x="19999" y="6724"/>
                  </a:lnTo>
                  <a:lnTo>
                    <a:pt x="20266" y="6644"/>
                  </a:lnTo>
                  <a:lnTo>
                    <a:pt x="20820" y="6560"/>
                  </a:lnTo>
                  <a:lnTo>
                    <a:pt x="21442" y="6229"/>
                  </a:lnTo>
                  <a:lnTo>
                    <a:pt x="21580" y="5379"/>
                  </a:lnTo>
                  <a:lnTo>
                    <a:pt x="21600" y="4350"/>
                  </a:lnTo>
                  <a:lnTo>
                    <a:pt x="20435" y="3795"/>
                  </a:lnTo>
                  <a:lnTo>
                    <a:pt x="19305" y="2534"/>
                  </a:lnTo>
                  <a:lnTo>
                    <a:pt x="18830" y="2747"/>
                  </a:lnTo>
                  <a:lnTo>
                    <a:pt x="18260" y="1424"/>
                  </a:lnTo>
                  <a:lnTo>
                    <a:pt x="17545" y="785"/>
                  </a:lnTo>
                  <a:lnTo>
                    <a:pt x="16898" y="897"/>
                  </a:lnTo>
                  <a:lnTo>
                    <a:pt x="16083" y="759"/>
                  </a:lnTo>
                  <a:lnTo>
                    <a:pt x="15527" y="380"/>
                  </a:lnTo>
                  <a:lnTo>
                    <a:pt x="13859" y="378"/>
                  </a:lnTo>
                  <a:lnTo>
                    <a:pt x="12733" y="769"/>
                  </a:lnTo>
                  <a:lnTo>
                    <a:pt x="11979" y="1358"/>
                  </a:lnTo>
                  <a:lnTo>
                    <a:pt x="11038" y="2990"/>
                  </a:lnTo>
                  <a:lnTo>
                    <a:pt x="10270" y="4291"/>
                  </a:lnTo>
                  <a:lnTo>
                    <a:pt x="9456" y="4822"/>
                  </a:lnTo>
                  <a:lnTo>
                    <a:pt x="8146" y="4822"/>
                  </a:lnTo>
                  <a:lnTo>
                    <a:pt x="6762" y="4433"/>
                  </a:lnTo>
                  <a:lnTo>
                    <a:pt x="6074" y="3833"/>
                  </a:lnTo>
                  <a:lnTo>
                    <a:pt x="5763" y="4211"/>
                  </a:lnTo>
                  <a:lnTo>
                    <a:pt x="5248" y="4424"/>
                  </a:lnTo>
                  <a:lnTo>
                    <a:pt x="3633" y="3152"/>
                  </a:lnTo>
                  <a:lnTo>
                    <a:pt x="2819" y="2857"/>
                  </a:lnTo>
                  <a:lnTo>
                    <a:pt x="2005" y="3034"/>
                  </a:lnTo>
                  <a:lnTo>
                    <a:pt x="1734" y="2703"/>
                  </a:lnTo>
                  <a:lnTo>
                    <a:pt x="1596" y="1969"/>
                  </a:lnTo>
                  <a:lnTo>
                    <a:pt x="1854" y="1567"/>
                  </a:lnTo>
                  <a:lnTo>
                    <a:pt x="1887" y="835"/>
                  </a:lnTo>
                  <a:lnTo>
                    <a:pt x="1769" y="387"/>
                  </a:lnTo>
                  <a:lnTo>
                    <a:pt x="996" y="0"/>
                  </a:lnTo>
                  <a:lnTo>
                    <a:pt x="601" y="1006"/>
                  </a:lnTo>
                  <a:close/>
                </a:path>
              </a:pathLst>
            </a:custGeom>
            <a:solidFill>
              <a:srgbClr val="3F454D"/>
            </a:solidFill>
            <a:ln w="3175" cap="flat">
              <a:solidFill>
                <a:srgbClr val="F4F4F4"/>
              </a:solidFill>
              <a:prstDash val="solid"/>
              <a:miter lim="400000"/>
            </a:ln>
            <a:effectLst/>
          </p:spPr>
          <p:txBody>
            <a:bodyPr wrap="square" lIns="65023" tIns="65023" rIns="65023" bIns="65023" numCol="1" anchor="ctr">
              <a:noAutofit/>
            </a:bodyPr>
            <a:lstStyle/>
            <a:p>
              <a:pPr lvl="0" algn="l" defTabSz="830768">
                <a:defRPr sz="1200">
                  <a:solidFill>
                    <a:srgbClr val="A0A0A3"/>
                  </a:solidFill>
                  <a:latin typeface="Roboto Light"/>
                  <a:ea typeface="Roboto Light"/>
                  <a:cs typeface="Roboto Light"/>
                  <a:sym typeface="Roboto Light"/>
                </a:defRPr>
              </a:pPr>
              <a:endParaRPr/>
            </a:p>
          </p:txBody>
        </p:sp>
      </p:grpSp>
      <p:sp>
        <p:nvSpPr>
          <p:cNvPr id="4718" name="Shape 4718"/>
          <p:cNvSpPr>
            <a:spLocks noGrp="1"/>
          </p:cNvSpPr>
          <p:nvPr>
            <p:ph type="body" idx="1"/>
          </p:nvPr>
        </p:nvSpPr>
        <p:spPr>
          <a:xfrm>
            <a:off x="630593" y="4609620"/>
            <a:ext cx="5517502" cy="1812273"/>
          </a:xfrm>
          <a:prstGeom prst="rect">
            <a:avLst/>
          </a:prstGeom>
        </p:spPr>
        <p:txBody>
          <a:bodyPr/>
          <a:lstStyle>
            <a:lvl1pPr algn="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sed do eiusmod tempor incididunt ut labore et dolore magna aliqua.</a:t>
            </a:r>
          </a:p>
        </p:txBody>
      </p:sp>
      <p:sp>
        <p:nvSpPr>
          <p:cNvPr id="4719" name="Shape 4719"/>
          <p:cNvSpPr/>
          <p:nvPr/>
        </p:nvSpPr>
        <p:spPr>
          <a:xfrm>
            <a:off x="1908295" y="3256876"/>
            <a:ext cx="4233027" cy="530525"/>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720" name="Shape 4720"/>
          <p:cNvSpPr/>
          <p:nvPr/>
        </p:nvSpPr>
        <p:spPr>
          <a:xfrm>
            <a:off x="1735069" y="3828311"/>
            <a:ext cx="4406253"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r">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graphicFrame>
        <p:nvGraphicFramePr>
          <p:cNvPr id="4721" name="Chart 4721"/>
          <p:cNvGraphicFramePr/>
          <p:nvPr>
            <p:extLst>
              <p:ext uri="{D42A27DB-BD31-4B8C-83A1-F6EECF244321}">
                <p14:modId xmlns:p14="http://schemas.microsoft.com/office/powerpoint/2010/main" val="2443040083"/>
              </p:ext>
            </p:extLst>
          </p:nvPr>
        </p:nvGraphicFramePr>
        <p:xfrm>
          <a:off x="649294" y="6515262"/>
          <a:ext cx="660929" cy="6609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722" name="Chart 4722"/>
          <p:cNvGraphicFramePr/>
          <p:nvPr>
            <p:extLst>
              <p:ext uri="{D42A27DB-BD31-4B8C-83A1-F6EECF244321}">
                <p14:modId xmlns:p14="http://schemas.microsoft.com/office/powerpoint/2010/main" val="1643595770"/>
              </p:ext>
            </p:extLst>
          </p:nvPr>
        </p:nvGraphicFramePr>
        <p:xfrm>
          <a:off x="1610832" y="6515262"/>
          <a:ext cx="660929" cy="6609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723" name="Chart 4723"/>
          <p:cNvGraphicFramePr/>
          <p:nvPr>
            <p:extLst>
              <p:ext uri="{D42A27DB-BD31-4B8C-83A1-F6EECF244321}">
                <p14:modId xmlns:p14="http://schemas.microsoft.com/office/powerpoint/2010/main" val="841945734"/>
              </p:ext>
            </p:extLst>
          </p:nvPr>
        </p:nvGraphicFramePr>
        <p:xfrm>
          <a:off x="2572370" y="6515262"/>
          <a:ext cx="660929" cy="66092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24" name="Chart 4724"/>
          <p:cNvGraphicFramePr/>
          <p:nvPr>
            <p:extLst>
              <p:ext uri="{D42A27DB-BD31-4B8C-83A1-F6EECF244321}">
                <p14:modId xmlns:p14="http://schemas.microsoft.com/office/powerpoint/2010/main" val="1411801465"/>
              </p:ext>
            </p:extLst>
          </p:nvPr>
        </p:nvGraphicFramePr>
        <p:xfrm>
          <a:off x="3533907" y="6515262"/>
          <a:ext cx="660929" cy="66092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725" name="Chart 4725"/>
          <p:cNvGraphicFramePr/>
          <p:nvPr>
            <p:extLst>
              <p:ext uri="{D42A27DB-BD31-4B8C-83A1-F6EECF244321}">
                <p14:modId xmlns:p14="http://schemas.microsoft.com/office/powerpoint/2010/main" val="182797492"/>
              </p:ext>
            </p:extLst>
          </p:nvPr>
        </p:nvGraphicFramePr>
        <p:xfrm>
          <a:off x="4495446" y="6515262"/>
          <a:ext cx="660929" cy="66092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726" name="Chart 4726"/>
          <p:cNvGraphicFramePr/>
          <p:nvPr>
            <p:extLst>
              <p:ext uri="{D42A27DB-BD31-4B8C-83A1-F6EECF244321}">
                <p14:modId xmlns:p14="http://schemas.microsoft.com/office/powerpoint/2010/main" val="186728811"/>
              </p:ext>
            </p:extLst>
          </p:nvPr>
        </p:nvGraphicFramePr>
        <p:xfrm>
          <a:off x="5456983" y="6515262"/>
          <a:ext cx="660929" cy="660929"/>
        </p:xfrm>
        <a:graphic>
          <a:graphicData uri="http://schemas.openxmlformats.org/drawingml/2006/chart">
            <c:chart xmlns:c="http://schemas.openxmlformats.org/drawingml/2006/chart" xmlns:r="http://schemas.openxmlformats.org/officeDocument/2006/relationships" r:id="rId7"/>
          </a:graphicData>
        </a:graphic>
      </p:graphicFrame>
      <p:sp>
        <p:nvSpPr>
          <p:cNvPr id="4727" name="Shape 4727"/>
          <p:cNvSpPr/>
          <p:nvPr/>
        </p:nvSpPr>
        <p:spPr>
          <a:xfrm>
            <a:off x="649902" y="7269559"/>
            <a:ext cx="659714"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2013</a:t>
            </a:r>
          </a:p>
        </p:txBody>
      </p:sp>
      <p:sp>
        <p:nvSpPr>
          <p:cNvPr id="4728" name="Shape 4728"/>
          <p:cNvSpPr/>
          <p:nvPr/>
        </p:nvSpPr>
        <p:spPr>
          <a:xfrm>
            <a:off x="1613264" y="7269559"/>
            <a:ext cx="659713"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2014</a:t>
            </a:r>
          </a:p>
        </p:txBody>
      </p:sp>
      <p:sp>
        <p:nvSpPr>
          <p:cNvPr id="4729" name="Shape 4729"/>
          <p:cNvSpPr/>
          <p:nvPr/>
        </p:nvSpPr>
        <p:spPr>
          <a:xfrm>
            <a:off x="2569852" y="7269559"/>
            <a:ext cx="659713"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2015</a:t>
            </a:r>
          </a:p>
        </p:txBody>
      </p:sp>
      <p:sp>
        <p:nvSpPr>
          <p:cNvPr id="4730" name="Shape 4730"/>
          <p:cNvSpPr/>
          <p:nvPr/>
        </p:nvSpPr>
        <p:spPr>
          <a:xfrm>
            <a:off x="3534515" y="7269559"/>
            <a:ext cx="659714"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2016</a:t>
            </a:r>
          </a:p>
        </p:txBody>
      </p:sp>
      <p:sp>
        <p:nvSpPr>
          <p:cNvPr id="4731" name="Shape 4731"/>
          <p:cNvSpPr/>
          <p:nvPr/>
        </p:nvSpPr>
        <p:spPr>
          <a:xfrm>
            <a:off x="4491712" y="7269559"/>
            <a:ext cx="659713"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2017</a:t>
            </a:r>
          </a:p>
        </p:txBody>
      </p:sp>
      <p:sp>
        <p:nvSpPr>
          <p:cNvPr id="4732" name="Shape 4732"/>
          <p:cNvSpPr/>
          <p:nvPr/>
        </p:nvSpPr>
        <p:spPr>
          <a:xfrm>
            <a:off x="5448907" y="7269559"/>
            <a:ext cx="659714"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2018</a:t>
            </a:r>
          </a:p>
        </p:txBody>
      </p:sp>
      <p:sp>
        <p:nvSpPr>
          <p:cNvPr id="4733" name="Shape 4733"/>
          <p:cNvSpPr/>
          <p:nvPr/>
        </p:nvSpPr>
        <p:spPr>
          <a:xfrm>
            <a:off x="5737549" y="2654697"/>
            <a:ext cx="363133" cy="367006"/>
          </a:xfrm>
          <a:prstGeom prst="rect">
            <a:avLst/>
          </a:prstGeom>
          <a:solidFill>
            <a:schemeClr val="accent4"/>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4734" name="Shape 4734"/>
          <p:cNvSpPr/>
          <p:nvPr/>
        </p:nvSpPr>
        <p:spPr>
          <a:xfrm>
            <a:off x="5805267" y="2724352"/>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6" name="Shape 4736"/>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737" name="Shape 4737"/>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98</a:t>
            </a:fld>
            <a:endParaRPr sz="2600">
              <a:solidFill>
                <a:srgbClr val="3F454D"/>
              </a:solidFill>
            </a:endParaRPr>
          </a:p>
        </p:txBody>
      </p:sp>
      <p:grpSp>
        <p:nvGrpSpPr>
          <p:cNvPr id="4772" name="Group 4772"/>
          <p:cNvGrpSpPr/>
          <p:nvPr/>
        </p:nvGrpSpPr>
        <p:grpSpPr>
          <a:xfrm>
            <a:off x="540340" y="2556754"/>
            <a:ext cx="5678827" cy="4635181"/>
            <a:chOff x="0" y="0"/>
            <a:chExt cx="5678826" cy="4635179"/>
          </a:xfrm>
        </p:grpSpPr>
        <p:sp>
          <p:nvSpPr>
            <p:cNvPr id="4738" name="Shape 4738"/>
            <p:cNvSpPr/>
            <p:nvPr/>
          </p:nvSpPr>
          <p:spPr>
            <a:xfrm>
              <a:off x="0" y="417717"/>
              <a:ext cx="2254204" cy="1711005"/>
            </a:xfrm>
            <a:custGeom>
              <a:avLst/>
              <a:gdLst/>
              <a:ahLst/>
              <a:cxnLst>
                <a:cxn ang="0">
                  <a:pos x="wd2" y="hd2"/>
                </a:cxn>
                <a:cxn ang="5400000">
                  <a:pos x="wd2" y="hd2"/>
                </a:cxn>
                <a:cxn ang="10800000">
                  <a:pos x="wd2" y="hd2"/>
                </a:cxn>
                <a:cxn ang="16200000">
                  <a:pos x="wd2" y="hd2"/>
                </a:cxn>
              </a:cxnLst>
              <a:rect l="0" t="0" r="r" b="b"/>
              <a:pathLst>
                <a:path w="21600" h="21600" extrusionOk="0">
                  <a:moveTo>
                    <a:pt x="121" y="10407"/>
                  </a:moveTo>
                  <a:lnTo>
                    <a:pt x="164" y="11008"/>
                  </a:lnTo>
                  <a:lnTo>
                    <a:pt x="61" y="11323"/>
                  </a:lnTo>
                  <a:lnTo>
                    <a:pt x="135" y="11652"/>
                  </a:lnTo>
                  <a:lnTo>
                    <a:pt x="362" y="11745"/>
                  </a:lnTo>
                  <a:lnTo>
                    <a:pt x="700" y="11874"/>
                  </a:lnTo>
                  <a:lnTo>
                    <a:pt x="935" y="12168"/>
                  </a:lnTo>
                  <a:lnTo>
                    <a:pt x="863" y="12472"/>
                  </a:lnTo>
                  <a:lnTo>
                    <a:pt x="783" y="12805"/>
                  </a:lnTo>
                  <a:lnTo>
                    <a:pt x="780" y="13174"/>
                  </a:lnTo>
                  <a:lnTo>
                    <a:pt x="679" y="13384"/>
                  </a:lnTo>
                  <a:lnTo>
                    <a:pt x="674" y="13701"/>
                  </a:lnTo>
                  <a:lnTo>
                    <a:pt x="725" y="14032"/>
                  </a:lnTo>
                  <a:lnTo>
                    <a:pt x="612" y="14189"/>
                  </a:lnTo>
                  <a:lnTo>
                    <a:pt x="370" y="14035"/>
                  </a:lnTo>
                  <a:lnTo>
                    <a:pt x="134" y="13961"/>
                  </a:lnTo>
                  <a:lnTo>
                    <a:pt x="0" y="14089"/>
                  </a:lnTo>
                  <a:lnTo>
                    <a:pt x="72" y="14311"/>
                  </a:lnTo>
                  <a:lnTo>
                    <a:pt x="322" y="14445"/>
                  </a:lnTo>
                  <a:lnTo>
                    <a:pt x="618" y="14670"/>
                  </a:lnTo>
                  <a:lnTo>
                    <a:pt x="827" y="14901"/>
                  </a:lnTo>
                  <a:lnTo>
                    <a:pt x="967" y="15171"/>
                  </a:lnTo>
                  <a:lnTo>
                    <a:pt x="1152" y="15486"/>
                  </a:lnTo>
                  <a:lnTo>
                    <a:pt x="1177" y="15784"/>
                  </a:lnTo>
                  <a:lnTo>
                    <a:pt x="1062" y="16015"/>
                  </a:lnTo>
                  <a:lnTo>
                    <a:pt x="909" y="16283"/>
                  </a:lnTo>
                  <a:lnTo>
                    <a:pt x="986" y="16480"/>
                  </a:lnTo>
                  <a:lnTo>
                    <a:pt x="1110" y="16687"/>
                  </a:lnTo>
                  <a:lnTo>
                    <a:pt x="1100" y="16922"/>
                  </a:lnTo>
                  <a:lnTo>
                    <a:pt x="1396" y="16923"/>
                  </a:lnTo>
                  <a:lnTo>
                    <a:pt x="1447" y="17171"/>
                  </a:lnTo>
                  <a:lnTo>
                    <a:pt x="1673" y="17482"/>
                  </a:lnTo>
                  <a:lnTo>
                    <a:pt x="2086" y="17851"/>
                  </a:lnTo>
                  <a:lnTo>
                    <a:pt x="2687" y="18176"/>
                  </a:lnTo>
                  <a:lnTo>
                    <a:pt x="2505" y="18441"/>
                  </a:lnTo>
                  <a:lnTo>
                    <a:pt x="2555" y="18705"/>
                  </a:lnTo>
                  <a:lnTo>
                    <a:pt x="2542" y="19058"/>
                  </a:lnTo>
                  <a:lnTo>
                    <a:pt x="2517" y="19467"/>
                  </a:lnTo>
                  <a:lnTo>
                    <a:pt x="2635" y="19697"/>
                  </a:lnTo>
                  <a:lnTo>
                    <a:pt x="2819" y="19888"/>
                  </a:lnTo>
                  <a:lnTo>
                    <a:pt x="3017" y="19997"/>
                  </a:lnTo>
                  <a:lnTo>
                    <a:pt x="3028" y="20210"/>
                  </a:lnTo>
                  <a:lnTo>
                    <a:pt x="3427" y="20312"/>
                  </a:lnTo>
                  <a:lnTo>
                    <a:pt x="3882" y="20382"/>
                  </a:lnTo>
                  <a:lnTo>
                    <a:pt x="4127" y="20283"/>
                  </a:lnTo>
                  <a:lnTo>
                    <a:pt x="4226" y="19885"/>
                  </a:lnTo>
                  <a:lnTo>
                    <a:pt x="4455" y="19623"/>
                  </a:lnTo>
                  <a:lnTo>
                    <a:pt x="4746" y="19335"/>
                  </a:lnTo>
                  <a:lnTo>
                    <a:pt x="4912" y="19149"/>
                  </a:lnTo>
                  <a:lnTo>
                    <a:pt x="5096" y="19339"/>
                  </a:lnTo>
                  <a:lnTo>
                    <a:pt x="5316" y="19516"/>
                  </a:lnTo>
                  <a:lnTo>
                    <a:pt x="5553" y="19501"/>
                  </a:lnTo>
                  <a:lnTo>
                    <a:pt x="5693" y="19704"/>
                  </a:lnTo>
                  <a:lnTo>
                    <a:pt x="5896" y="19849"/>
                  </a:lnTo>
                  <a:lnTo>
                    <a:pt x="6107" y="19936"/>
                  </a:lnTo>
                  <a:lnTo>
                    <a:pt x="6315" y="19900"/>
                  </a:lnTo>
                  <a:lnTo>
                    <a:pt x="6565" y="19741"/>
                  </a:lnTo>
                  <a:lnTo>
                    <a:pt x="6758" y="19625"/>
                  </a:lnTo>
                  <a:lnTo>
                    <a:pt x="7040" y="19687"/>
                  </a:lnTo>
                  <a:lnTo>
                    <a:pt x="7334" y="19871"/>
                  </a:lnTo>
                  <a:lnTo>
                    <a:pt x="7418" y="20170"/>
                  </a:lnTo>
                  <a:lnTo>
                    <a:pt x="7657" y="20379"/>
                  </a:lnTo>
                  <a:lnTo>
                    <a:pt x="7932" y="20559"/>
                  </a:lnTo>
                  <a:lnTo>
                    <a:pt x="8193" y="20660"/>
                  </a:lnTo>
                  <a:lnTo>
                    <a:pt x="8686" y="20600"/>
                  </a:lnTo>
                  <a:lnTo>
                    <a:pt x="9027" y="20498"/>
                  </a:lnTo>
                  <a:lnTo>
                    <a:pt x="9400" y="20397"/>
                  </a:lnTo>
                  <a:lnTo>
                    <a:pt x="9588" y="20471"/>
                  </a:lnTo>
                  <a:lnTo>
                    <a:pt x="9897" y="20588"/>
                  </a:lnTo>
                  <a:lnTo>
                    <a:pt x="10182" y="20553"/>
                  </a:lnTo>
                  <a:lnTo>
                    <a:pt x="10453" y="20448"/>
                  </a:lnTo>
                  <a:lnTo>
                    <a:pt x="10707" y="20173"/>
                  </a:lnTo>
                  <a:lnTo>
                    <a:pt x="10995" y="20114"/>
                  </a:lnTo>
                  <a:lnTo>
                    <a:pt x="11314" y="20134"/>
                  </a:lnTo>
                  <a:lnTo>
                    <a:pt x="11632" y="20138"/>
                  </a:lnTo>
                  <a:lnTo>
                    <a:pt x="12032" y="20154"/>
                  </a:lnTo>
                  <a:lnTo>
                    <a:pt x="12379" y="20225"/>
                  </a:lnTo>
                  <a:lnTo>
                    <a:pt x="12603" y="20247"/>
                  </a:lnTo>
                  <a:lnTo>
                    <a:pt x="12831" y="20356"/>
                  </a:lnTo>
                  <a:lnTo>
                    <a:pt x="13050" y="20548"/>
                  </a:lnTo>
                  <a:lnTo>
                    <a:pt x="13202" y="20722"/>
                  </a:lnTo>
                  <a:lnTo>
                    <a:pt x="13521" y="20774"/>
                  </a:lnTo>
                  <a:lnTo>
                    <a:pt x="13728" y="20934"/>
                  </a:lnTo>
                  <a:lnTo>
                    <a:pt x="13982" y="21315"/>
                  </a:lnTo>
                  <a:lnTo>
                    <a:pt x="14304" y="21365"/>
                  </a:lnTo>
                  <a:lnTo>
                    <a:pt x="14429" y="21162"/>
                  </a:lnTo>
                  <a:lnTo>
                    <a:pt x="14723" y="21347"/>
                  </a:lnTo>
                  <a:lnTo>
                    <a:pt x="15071" y="21565"/>
                  </a:lnTo>
                  <a:lnTo>
                    <a:pt x="15369" y="21600"/>
                  </a:lnTo>
                  <a:lnTo>
                    <a:pt x="15447" y="21297"/>
                  </a:lnTo>
                  <a:lnTo>
                    <a:pt x="15423" y="21025"/>
                  </a:lnTo>
                  <a:lnTo>
                    <a:pt x="15202" y="20846"/>
                  </a:lnTo>
                  <a:lnTo>
                    <a:pt x="15069" y="20602"/>
                  </a:lnTo>
                  <a:lnTo>
                    <a:pt x="15220" y="20414"/>
                  </a:lnTo>
                  <a:lnTo>
                    <a:pt x="15484" y="20365"/>
                  </a:lnTo>
                  <a:lnTo>
                    <a:pt x="15790" y="20299"/>
                  </a:lnTo>
                  <a:lnTo>
                    <a:pt x="15818" y="20031"/>
                  </a:lnTo>
                  <a:lnTo>
                    <a:pt x="15659" y="19839"/>
                  </a:lnTo>
                  <a:lnTo>
                    <a:pt x="15689" y="19602"/>
                  </a:lnTo>
                  <a:lnTo>
                    <a:pt x="15607" y="19362"/>
                  </a:lnTo>
                  <a:lnTo>
                    <a:pt x="15152" y="18815"/>
                  </a:lnTo>
                  <a:lnTo>
                    <a:pt x="15209" y="18012"/>
                  </a:lnTo>
                  <a:lnTo>
                    <a:pt x="15047" y="17955"/>
                  </a:lnTo>
                  <a:lnTo>
                    <a:pt x="15040" y="17706"/>
                  </a:lnTo>
                  <a:lnTo>
                    <a:pt x="15378" y="17553"/>
                  </a:lnTo>
                  <a:lnTo>
                    <a:pt x="15845" y="17443"/>
                  </a:lnTo>
                  <a:lnTo>
                    <a:pt x="16374" y="17358"/>
                  </a:lnTo>
                  <a:lnTo>
                    <a:pt x="16798" y="17302"/>
                  </a:lnTo>
                  <a:lnTo>
                    <a:pt x="17223" y="17387"/>
                  </a:lnTo>
                  <a:lnTo>
                    <a:pt x="17556" y="17493"/>
                  </a:lnTo>
                  <a:lnTo>
                    <a:pt x="17629" y="17184"/>
                  </a:lnTo>
                  <a:lnTo>
                    <a:pt x="17792" y="16997"/>
                  </a:lnTo>
                  <a:lnTo>
                    <a:pt x="17844" y="16533"/>
                  </a:lnTo>
                  <a:lnTo>
                    <a:pt x="17870" y="16132"/>
                  </a:lnTo>
                  <a:lnTo>
                    <a:pt x="17977" y="15786"/>
                  </a:lnTo>
                  <a:lnTo>
                    <a:pt x="18013" y="15388"/>
                  </a:lnTo>
                  <a:lnTo>
                    <a:pt x="18089" y="15111"/>
                  </a:lnTo>
                  <a:lnTo>
                    <a:pt x="18309" y="15134"/>
                  </a:lnTo>
                  <a:lnTo>
                    <a:pt x="18536" y="15286"/>
                  </a:lnTo>
                  <a:lnTo>
                    <a:pt x="18901" y="14847"/>
                  </a:lnTo>
                  <a:lnTo>
                    <a:pt x="19619" y="14009"/>
                  </a:lnTo>
                  <a:lnTo>
                    <a:pt x="19954" y="13771"/>
                  </a:lnTo>
                  <a:lnTo>
                    <a:pt x="20245" y="13672"/>
                  </a:lnTo>
                  <a:lnTo>
                    <a:pt x="20537" y="13669"/>
                  </a:lnTo>
                  <a:lnTo>
                    <a:pt x="20660" y="13861"/>
                  </a:lnTo>
                  <a:lnTo>
                    <a:pt x="20860" y="13599"/>
                  </a:lnTo>
                  <a:lnTo>
                    <a:pt x="21125" y="13531"/>
                  </a:lnTo>
                  <a:lnTo>
                    <a:pt x="21359" y="13348"/>
                  </a:lnTo>
                  <a:lnTo>
                    <a:pt x="21455" y="13150"/>
                  </a:lnTo>
                  <a:lnTo>
                    <a:pt x="21354" y="12957"/>
                  </a:lnTo>
                  <a:lnTo>
                    <a:pt x="21308" y="12675"/>
                  </a:lnTo>
                  <a:lnTo>
                    <a:pt x="21404" y="12407"/>
                  </a:lnTo>
                  <a:lnTo>
                    <a:pt x="21600" y="12161"/>
                  </a:lnTo>
                  <a:lnTo>
                    <a:pt x="21501" y="11824"/>
                  </a:lnTo>
                  <a:lnTo>
                    <a:pt x="21351" y="11514"/>
                  </a:lnTo>
                  <a:lnTo>
                    <a:pt x="21234" y="11257"/>
                  </a:lnTo>
                  <a:lnTo>
                    <a:pt x="21186" y="10877"/>
                  </a:lnTo>
                  <a:lnTo>
                    <a:pt x="21129" y="10411"/>
                  </a:lnTo>
                  <a:lnTo>
                    <a:pt x="21086" y="10123"/>
                  </a:lnTo>
                  <a:lnTo>
                    <a:pt x="20911" y="9967"/>
                  </a:lnTo>
                  <a:lnTo>
                    <a:pt x="21021" y="9659"/>
                  </a:lnTo>
                  <a:lnTo>
                    <a:pt x="20851" y="9579"/>
                  </a:lnTo>
                  <a:lnTo>
                    <a:pt x="20687" y="9539"/>
                  </a:lnTo>
                  <a:lnTo>
                    <a:pt x="20118" y="8788"/>
                  </a:lnTo>
                  <a:lnTo>
                    <a:pt x="19689" y="8331"/>
                  </a:lnTo>
                  <a:lnTo>
                    <a:pt x="19089" y="7927"/>
                  </a:lnTo>
                  <a:lnTo>
                    <a:pt x="18698" y="7879"/>
                  </a:lnTo>
                  <a:lnTo>
                    <a:pt x="18433" y="7848"/>
                  </a:lnTo>
                  <a:lnTo>
                    <a:pt x="18243" y="7659"/>
                  </a:lnTo>
                  <a:lnTo>
                    <a:pt x="18063" y="7605"/>
                  </a:lnTo>
                  <a:lnTo>
                    <a:pt x="17863" y="7484"/>
                  </a:lnTo>
                  <a:lnTo>
                    <a:pt x="17729" y="7375"/>
                  </a:lnTo>
                  <a:lnTo>
                    <a:pt x="17552" y="7339"/>
                  </a:lnTo>
                  <a:lnTo>
                    <a:pt x="17303" y="7114"/>
                  </a:lnTo>
                  <a:lnTo>
                    <a:pt x="17194" y="6713"/>
                  </a:lnTo>
                  <a:lnTo>
                    <a:pt x="17296" y="6304"/>
                  </a:lnTo>
                  <a:lnTo>
                    <a:pt x="17566" y="5950"/>
                  </a:lnTo>
                  <a:lnTo>
                    <a:pt x="17677" y="5722"/>
                  </a:lnTo>
                  <a:lnTo>
                    <a:pt x="17737" y="5299"/>
                  </a:lnTo>
                  <a:lnTo>
                    <a:pt x="17806" y="4907"/>
                  </a:lnTo>
                  <a:lnTo>
                    <a:pt x="17736" y="4509"/>
                  </a:lnTo>
                  <a:lnTo>
                    <a:pt x="17582" y="4198"/>
                  </a:lnTo>
                  <a:lnTo>
                    <a:pt x="17535" y="3792"/>
                  </a:lnTo>
                  <a:lnTo>
                    <a:pt x="17473" y="3344"/>
                  </a:lnTo>
                  <a:lnTo>
                    <a:pt x="17396" y="2989"/>
                  </a:lnTo>
                  <a:lnTo>
                    <a:pt x="17209" y="2789"/>
                  </a:lnTo>
                  <a:lnTo>
                    <a:pt x="17030" y="2735"/>
                  </a:lnTo>
                  <a:lnTo>
                    <a:pt x="16907" y="2448"/>
                  </a:lnTo>
                  <a:lnTo>
                    <a:pt x="16726" y="2367"/>
                  </a:lnTo>
                  <a:lnTo>
                    <a:pt x="16532" y="2354"/>
                  </a:lnTo>
                  <a:lnTo>
                    <a:pt x="16395" y="2081"/>
                  </a:lnTo>
                  <a:lnTo>
                    <a:pt x="16263" y="2002"/>
                  </a:lnTo>
                  <a:lnTo>
                    <a:pt x="16217" y="1820"/>
                  </a:lnTo>
                  <a:lnTo>
                    <a:pt x="16052" y="1578"/>
                  </a:lnTo>
                  <a:lnTo>
                    <a:pt x="15878" y="1256"/>
                  </a:lnTo>
                  <a:lnTo>
                    <a:pt x="15804" y="1092"/>
                  </a:lnTo>
                  <a:lnTo>
                    <a:pt x="15903" y="948"/>
                  </a:lnTo>
                  <a:lnTo>
                    <a:pt x="15738" y="739"/>
                  </a:lnTo>
                  <a:lnTo>
                    <a:pt x="15712" y="578"/>
                  </a:lnTo>
                  <a:lnTo>
                    <a:pt x="15862" y="349"/>
                  </a:lnTo>
                  <a:lnTo>
                    <a:pt x="15873" y="203"/>
                  </a:lnTo>
                  <a:lnTo>
                    <a:pt x="15625" y="160"/>
                  </a:lnTo>
                  <a:lnTo>
                    <a:pt x="15419" y="127"/>
                  </a:lnTo>
                  <a:lnTo>
                    <a:pt x="15220" y="0"/>
                  </a:lnTo>
                  <a:lnTo>
                    <a:pt x="15038" y="32"/>
                  </a:lnTo>
                  <a:lnTo>
                    <a:pt x="14872" y="168"/>
                  </a:lnTo>
                  <a:lnTo>
                    <a:pt x="14825" y="478"/>
                  </a:lnTo>
                  <a:lnTo>
                    <a:pt x="14667" y="729"/>
                  </a:lnTo>
                  <a:lnTo>
                    <a:pt x="14412" y="857"/>
                  </a:lnTo>
                  <a:lnTo>
                    <a:pt x="14069" y="889"/>
                  </a:lnTo>
                  <a:lnTo>
                    <a:pt x="13871" y="898"/>
                  </a:lnTo>
                  <a:lnTo>
                    <a:pt x="13740" y="1213"/>
                  </a:lnTo>
                  <a:lnTo>
                    <a:pt x="13646" y="1614"/>
                  </a:lnTo>
                  <a:lnTo>
                    <a:pt x="13581" y="2033"/>
                  </a:lnTo>
                  <a:lnTo>
                    <a:pt x="13493" y="2531"/>
                  </a:lnTo>
                  <a:lnTo>
                    <a:pt x="13394" y="2898"/>
                  </a:lnTo>
                  <a:lnTo>
                    <a:pt x="13199" y="2852"/>
                  </a:lnTo>
                  <a:lnTo>
                    <a:pt x="13004" y="2805"/>
                  </a:lnTo>
                  <a:lnTo>
                    <a:pt x="12788" y="3058"/>
                  </a:lnTo>
                  <a:lnTo>
                    <a:pt x="12648" y="2946"/>
                  </a:lnTo>
                  <a:lnTo>
                    <a:pt x="12543" y="2688"/>
                  </a:lnTo>
                  <a:lnTo>
                    <a:pt x="12238" y="2662"/>
                  </a:lnTo>
                  <a:lnTo>
                    <a:pt x="11931" y="2486"/>
                  </a:lnTo>
                  <a:lnTo>
                    <a:pt x="11711" y="2273"/>
                  </a:lnTo>
                  <a:lnTo>
                    <a:pt x="11412" y="1991"/>
                  </a:lnTo>
                  <a:lnTo>
                    <a:pt x="11237" y="2204"/>
                  </a:lnTo>
                  <a:lnTo>
                    <a:pt x="10866" y="2780"/>
                  </a:lnTo>
                  <a:lnTo>
                    <a:pt x="10483" y="3318"/>
                  </a:lnTo>
                  <a:lnTo>
                    <a:pt x="10264" y="3693"/>
                  </a:lnTo>
                  <a:lnTo>
                    <a:pt x="10162" y="4145"/>
                  </a:lnTo>
                  <a:lnTo>
                    <a:pt x="10198" y="4462"/>
                  </a:lnTo>
                  <a:lnTo>
                    <a:pt x="10303" y="4762"/>
                  </a:lnTo>
                  <a:lnTo>
                    <a:pt x="10047" y="4810"/>
                  </a:lnTo>
                  <a:lnTo>
                    <a:pt x="9819" y="4737"/>
                  </a:lnTo>
                  <a:lnTo>
                    <a:pt x="9713" y="4436"/>
                  </a:lnTo>
                  <a:lnTo>
                    <a:pt x="9528" y="4435"/>
                  </a:lnTo>
                  <a:lnTo>
                    <a:pt x="9210" y="4344"/>
                  </a:lnTo>
                  <a:lnTo>
                    <a:pt x="8660" y="4354"/>
                  </a:lnTo>
                  <a:lnTo>
                    <a:pt x="8346" y="4290"/>
                  </a:lnTo>
                  <a:lnTo>
                    <a:pt x="8095" y="4396"/>
                  </a:lnTo>
                  <a:lnTo>
                    <a:pt x="7932" y="4470"/>
                  </a:lnTo>
                  <a:lnTo>
                    <a:pt x="7997" y="4749"/>
                  </a:lnTo>
                  <a:lnTo>
                    <a:pt x="8200" y="4921"/>
                  </a:lnTo>
                  <a:lnTo>
                    <a:pt x="8177" y="5238"/>
                  </a:lnTo>
                  <a:lnTo>
                    <a:pt x="8127" y="5578"/>
                  </a:lnTo>
                  <a:lnTo>
                    <a:pt x="8090" y="6198"/>
                  </a:lnTo>
                  <a:lnTo>
                    <a:pt x="8119" y="6843"/>
                  </a:lnTo>
                  <a:lnTo>
                    <a:pt x="8086" y="7340"/>
                  </a:lnTo>
                  <a:lnTo>
                    <a:pt x="7995" y="7498"/>
                  </a:lnTo>
                  <a:lnTo>
                    <a:pt x="7773" y="7435"/>
                  </a:lnTo>
                  <a:lnTo>
                    <a:pt x="7597" y="7523"/>
                  </a:lnTo>
                  <a:lnTo>
                    <a:pt x="7664" y="7772"/>
                  </a:lnTo>
                  <a:lnTo>
                    <a:pt x="7399" y="7917"/>
                  </a:lnTo>
                  <a:lnTo>
                    <a:pt x="7307" y="8235"/>
                  </a:lnTo>
                  <a:lnTo>
                    <a:pt x="7273" y="8545"/>
                  </a:lnTo>
                  <a:lnTo>
                    <a:pt x="7097" y="8735"/>
                  </a:lnTo>
                  <a:lnTo>
                    <a:pt x="6659" y="8994"/>
                  </a:lnTo>
                  <a:lnTo>
                    <a:pt x="6054" y="9155"/>
                  </a:lnTo>
                  <a:lnTo>
                    <a:pt x="5601" y="9288"/>
                  </a:lnTo>
                  <a:lnTo>
                    <a:pt x="5318" y="9378"/>
                  </a:lnTo>
                  <a:lnTo>
                    <a:pt x="5172" y="9175"/>
                  </a:lnTo>
                  <a:lnTo>
                    <a:pt x="5011" y="9435"/>
                  </a:lnTo>
                  <a:lnTo>
                    <a:pt x="4786" y="9412"/>
                  </a:lnTo>
                  <a:lnTo>
                    <a:pt x="4646" y="9587"/>
                  </a:lnTo>
                  <a:lnTo>
                    <a:pt x="4357" y="9542"/>
                  </a:lnTo>
                  <a:lnTo>
                    <a:pt x="4077" y="9374"/>
                  </a:lnTo>
                  <a:lnTo>
                    <a:pt x="3924" y="9209"/>
                  </a:lnTo>
                  <a:lnTo>
                    <a:pt x="3724" y="9327"/>
                  </a:lnTo>
                  <a:lnTo>
                    <a:pt x="3518" y="9579"/>
                  </a:lnTo>
                  <a:lnTo>
                    <a:pt x="3356" y="9838"/>
                  </a:lnTo>
                  <a:lnTo>
                    <a:pt x="3203" y="10003"/>
                  </a:lnTo>
                  <a:lnTo>
                    <a:pt x="3029" y="10012"/>
                  </a:lnTo>
                  <a:lnTo>
                    <a:pt x="2829" y="9930"/>
                  </a:lnTo>
                  <a:lnTo>
                    <a:pt x="2639" y="10022"/>
                  </a:lnTo>
                  <a:lnTo>
                    <a:pt x="2529" y="9824"/>
                  </a:lnTo>
                  <a:lnTo>
                    <a:pt x="2579" y="9582"/>
                  </a:lnTo>
                  <a:lnTo>
                    <a:pt x="2654" y="9341"/>
                  </a:lnTo>
                  <a:lnTo>
                    <a:pt x="2531" y="9273"/>
                  </a:lnTo>
                  <a:lnTo>
                    <a:pt x="2278" y="9460"/>
                  </a:lnTo>
                  <a:lnTo>
                    <a:pt x="2059" y="9490"/>
                  </a:lnTo>
                  <a:lnTo>
                    <a:pt x="1931" y="9253"/>
                  </a:lnTo>
                  <a:lnTo>
                    <a:pt x="1839" y="9117"/>
                  </a:lnTo>
                  <a:lnTo>
                    <a:pt x="1699" y="9300"/>
                  </a:lnTo>
                  <a:lnTo>
                    <a:pt x="1545" y="9493"/>
                  </a:lnTo>
                  <a:lnTo>
                    <a:pt x="1260" y="9530"/>
                  </a:lnTo>
                  <a:lnTo>
                    <a:pt x="949" y="9492"/>
                  </a:lnTo>
                  <a:lnTo>
                    <a:pt x="773" y="9623"/>
                  </a:lnTo>
                  <a:lnTo>
                    <a:pt x="624" y="9897"/>
                  </a:lnTo>
                  <a:lnTo>
                    <a:pt x="467" y="10261"/>
                  </a:lnTo>
                  <a:lnTo>
                    <a:pt x="277" y="10206"/>
                  </a:lnTo>
                  <a:lnTo>
                    <a:pt x="121" y="10407"/>
                  </a:lnTo>
                  <a:close/>
                </a:path>
              </a:pathLst>
            </a:custGeom>
            <a:solidFill>
              <a:schemeClr val="accent3"/>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39" name="Shape 4739"/>
            <p:cNvSpPr/>
            <p:nvPr/>
          </p:nvSpPr>
          <p:spPr>
            <a:xfrm>
              <a:off x="166226" y="1928234"/>
              <a:ext cx="2161937" cy="1338697"/>
            </a:xfrm>
            <a:custGeom>
              <a:avLst/>
              <a:gdLst/>
              <a:ahLst/>
              <a:cxnLst>
                <a:cxn ang="0">
                  <a:pos x="wd2" y="hd2"/>
                </a:cxn>
                <a:cxn ang="5400000">
                  <a:pos x="wd2" y="hd2"/>
                </a:cxn>
                <a:cxn ang="10800000">
                  <a:pos x="wd2" y="hd2"/>
                </a:cxn>
                <a:cxn ang="16200000">
                  <a:pos x="wd2" y="hd2"/>
                </a:cxn>
              </a:cxnLst>
              <a:rect l="0" t="0" r="r" b="b"/>
              <a:pathLst>
                <a:path w="21600" h="21600" extrusionOk="0">
                  <a:moveTo>
                    <a:pt x="1536" y="1363"/>
                  </a:moveTo>
                  <a:lnTo>
                    <a:pt x="1386" y="1707"/>
                  </a:lnTo>
                  <a:lnTo>
                    <a:pt x="970" y="1975"/>
                  </a:lnTo>
                  <a:lnTo>
                    <a:pt x="987" y="2308"/>
                  </a:lnTo>
                  <a:lnTo>
                    <a:pt x="931" y="2572"/>
                  </a:lnTo>
                  <a:lnTo>
                    <a:pt x="835" y="2798"/>
                  </a:lnTo>
                  <a:lnTo>
                    <a:pt x="840" y="3140"/>
                  </a:lnTo>
                  <a:lnTo>
                    <a:pt x="985" y="3509"/>
                  </a:lnTo>
                  <a:lnTo>
                    <a:pt x="1056" y="3905"/>
                  </a:lnTo>
                  <a:lnTo>
                    <a:pt x="1266" y="4035"/>
                  </a:lnTo>
                  <a:lnTo>
                    <a:pt x="1492" y="4235"/>
                  </a:lnTo>
                  <a:lnTo>
                    <a:pt x="1371" y="4451"/>
                  </a:lnTo>
                  <a:lnTo>
                    <a:pt x="1356" y="4781"/>
                  </a:lnTo>
                  <a:lnTo>
                    <a:pt x="1371" y="5117"/>
                  </a:lnTo>
                  <a:lnTo>
                    <a:pt x="1263" y="5349"/>
                  </a:lnTo>
                  <a:lnTo>
                    <a:pt x="1037" y="5466"/>
                  </a:lnTo>
                  <a:lnTo>
                    <a:pt x="932" y="5227"/>
                  </a:lnTo>
                  <a:lnTo>
                    <a:pt x="768" y="5390"/>
                  </a:lnTo>
                  <a:lnTo>
                    <a:pt x="574" y="5359"/>
                  </a:lnTo>
                  <a:lnTo>
                    <a:pt x="449" y="5025"/>
                  </a:lnTo>
                  <a:lnTo>
                    <a:pt x="564" y="4687"/>
                  </a:lnTo>
                  <a:lnTo>
                    <a:pt x="431" y="4594"/>
                  </a:lnTo>
                  <a:lnTo>
                    <a:pt x="204" y="4711"/>
                  </a:lnTo>
                  <a:lnTo>
                    <a:pt x="73" y="4962"/>
                  </a:lnTo>
                  <a:lnTo>
                    <a:pt x="114" y="5286"/>
                  </a:lnTo>
                  <a:lnTo>
                    <a:pt x="159" y="5560"/>
                  </a:lnTo>
                  <a:lnTo>
                    <a:pt x="28" y="5891"/>
                  </a:lnTo>
                  <a:lnTo>
                    <a:pt x="123" y="6165"/>
                  </a:lnTo>
                  <a:lnTo>
                    <a:pt x="57" y="6403"/>
                  </a:lnTo>
                  <a:lnTo>
                    <a:pt x="72" y="6686"/>
                  </a:lnTo>
                  <a:lnTo>
                    <a:pt x="147" y="6918"/>
                  </a:lnTo>
                  <a:lnTo>
                    <a:pt x="23" y="7008"/>
                  </a:lnTo>
                  <a:lnTo>
                    <a:pt x="0" y="7392"/>
                  </a:lnTo>
                  <a:lnTo>
                    <a:pt x="74" y="7679"/>
                  </a:lnTo>
                  <a:lnTo>
                    <a:pt x="308" y="7560"/>
                  </a:lnTo>
                  <a:lnTo>
                    <a:pt x="489" y="7492"/>
                  </a:lnTo>
                  <a:lnTo>
                    <a:pt x="512" y="7931"/>
                  </a:lnTo>
                  <a:lnTo>
                    <a:pt x="567" y="8302"/>
                  </a:lnTo>
                  <a:lnTo>
                    <a:pt x="712" y="8595"/>
                  </a:lnTo>
                  <a:lnTo>
                    <a:pt x="968" y="8822"/>
                  </a:lnTo>
                  <a:lnTo>
                    <a:pt x="1087" y="9238"/>
                  </a:lnTo>
                  <a:cubicBezTo>
                    <a:pt x="1131" y="9234"/>
                    <a:pt x="1175" y="9229"/>
                    <a:pt x="1219" y="9224"/>
                  </a:cubicBezTo>
                  <a:cubicBezTo>
                    <a:pt x="1263" y="9220"/>
                    <a:pt x="1307" y="9215"/>
                    <a:pt x="1351" y="9210"/>
                  </a:cubicBezTo>
                  <a:lnTo>
                    <a:pt x="1283" y="9504"/>
                  </a:lnTo>
                  <a:lnTo>
                    <a:pt x="1521" y="10028"/>
                  </a:lnTo>
                  <a:lnTo>
                    <a:pt x="1785" y="10366"/>
                  </a:lnTo>
                  <a:lnTo>
                    <a:pt x="1933" y="10772"/>
                  </a:lnTo>
                  <a:lnTo>
                    <a:pt x="2040" y="11219"/>
                  </a:lnTo>
                  <a:lnTo>
                    <a:pt x="2222" y="11104"/>
                  </a:lnTo>
                  <a:lnTo>
                    <a:pt x="2440" y="10710"/>
                  </a:lnTo>
                  <a:lnTo>
                    <a:pt x="2605" y="10608"/>
                  </a:lnTo>
                  <a:lnTo>
                    <a:pt x="2805" y="10809"/>
                  </a:lnTo>
                  <a:lnTo>
                    <a:pt x="3011" y="11003"/>
                  </a:lnTo>
                  <a:lnTo>
                    <a:pt x="3196" y="11182"/>
                  </a:lnTo>
                  <a:lnTo>
                    <a:pt x="3135" y="11542"/>
                  </a:lnTo>
                  <a:lnTo>
                    <a:pt x="3217" y="11802"/>
                  </a:lnTo>
                  <a:lnTo>
                    <a:pt x="3460" y="12119"/>
                  </a:lnTo>
                  <a:lnTo>
                    <a:pt x="3612" y="12559"/>
                  </a:lnTo>
                  <a:lnTo>
                    <a:pt x="3753" y="12827"/>
                  </a:lnTo>
                  <a:lnTo>
                    <a:pt x="3979" y="13021"/>
                  </a:lnTo>
                  <a:lnTo>
                    <a:pt x="4110" y="13261"/>
                  </a:lnTo>
                  <a:lnTo>
                    <a:pt x="4217" y="13744"/>
                  </a:lnTo>
                  <a:lnTo>
                    <a:pt x="4280" y="14090"/>
                  </a:lnTo>
                  <a:lnTo>
                    <a:pt x="4407" y="14286"/>
                  </a:lnTo>
                  <a:lnTo>
                    <a:pt x="4580" y="14097"/>
                  </a:lnTo>
                  <a:lnTo>
                    <a:pt x="4836" y="14144"/>
                  </a:lnTo>
                  <a:lnTo>
                    <a:pt x="4971" y="14383"/>
                  </a:lnTo>
                  <a:lnTo>
                    <a:pt x="5004" y="14703"/>
                  </a:lnTo>
                  <a:lnTo>
                    <a:pt x="4902" y="14962"/>
                  </a:lnTo>
                  <a:lnTo>
                    <a:pt x="5022" y="15283"/>
                  </a:lnTo>
                  <a:lnTo>
                    <a:pt x="5227" y="15576"/>
                  </a:lnTo>
                  <a:lnTo>
                    <a:pt x="5393" y="15886"/>
                  </a:lnTo>
                  <a:lnTo>
                    <a:pt x="5576" y="15991"/>
                  </a:lnTo>
                  <a:lnTo>
                    <a:pt x="5808" y="15901"/>
                  </a:lnTo>
                  <a:lnTo>
                    <a:pt x="5913" y="16147"/>
                  </a:lnTo>
                  <a:lnTo>
                    <a:pt x="5777" y="16352"/>
                  </a:lnTo>
                  <a:lnTo>
                    <a:pt x="5659" y="16603"/>
                  </a:lnTo>
                  <a:lnTo>
                    <a:pt x="5867" y="16783"/>
                  </a:lnTo>
                  <a:lnTo>
                    <a:pt x="6132" y="16789"/>
                  </a:lnTo>
                  <a:lnTo>
                    <a:pt x="6340" y="16842"/>
                  </a:lnTo>
                  <a:lnTo>
                    <a:pt x="6440" y="17096"/>
                  </a:lnTo>
                  <a:lnTo>
                    <a:pt x="6496" y="17559"/>
                  </a:lnTo>
                  <a:lnTo>
                    <a:pt x="6579" y="17847"/>
                  </a:lnTo>
                  <a:lnTo>
                    <a:pt x="6779" y="17481"/>
                  </a:lnTo>
                  <a:lnTo>
                    <a:pt x="6907" y="17716"/>
                  </a:lnTo>
                  <a:lnTo>
                    <a:pt x="6966" y="18006"/>
                  </a:lnTo>
                  <a:lnTo>
                    <a:pt x="7181" y="18026"/>
                  </a:lnTo>
                  <a:lnTo>
                    <a:pt x="7337" y="17817"/>
                  </a:lnTo>
                  <a:lnTo>
                    <a:pt x="7524" y="18038"/>
                  </a:lnTo>
                  <a:lnTo>
                    <a:pt x="7871" y="18471"/>
                  </a:lnTo>
                  <a:lnTo>
                    <a:pt x="8108" y="18675"/>
                  </a:lnTo>
                  <a:lnTo>
                    <a:pt x="8317" y="18727"/>
                  </a:lnTo>
                  <a:lnTo>
                    <a:pt x="8499" y="18873"/>
                  </a:lnTo>
                  <a:lnTo>
                    <a:pt x="8677" y="18518"/>
                  </a:lnTo>
                  <a:lnTo>
                    <a:pt x="8848" y="18806"/>
                  </a:lnTo>
                  <a:lnTo>
                    <a:pt x="9131" y="18783"/>
                  </a:lnTo>
                  <a:lnTo>
                    <a:pt x="9385" y="18686"/>
                  </a:lnTo>
                  <a:lnTo>
                    <a:pt x="9587" y="18548"/>
                  </a:lnTo>
                  <a:lnTo>
                    <a:pt x="9710" y="18767"/>
                  </a:lnTo>
                  <a:lnTo>
                    <a:pt x="9774" y="19046"/>
                  </a:lnTo>
                  <a:lnTo>
                    <a:pt x="9696" y="19342"/>
                  </a:lnTo>
                  <a:lnTo>
                    <a:pt x="9595" y="19629"/>
                  </a:lnTo>
                  <a:lnTo>
                    <a:pt x="9508" y="19971"/>
                  </a:lnTo>
                  <a:lnTo>
                    <a:pt x="9638" y="20381"/>
                  </a:lnTo>
                  <a:lnTo>
                    <a:pt x="9815" y="20542"/>
                  </a:lnTo>
                  <a:lnTo>
                    <a:pt x="9981" y="20198"/>
                  </a:lnTo>
                  <a:lnTo>
                    <a:pt x="10041" y="19849"/>
                  </a:lnTo>
                  <a:lnTo>
                    <a:pt x="10180" y="19533"/>
                  </a:lnTo>
                  <a:lnTo>
                    <a:pt x="10392" y="19328"/>
                  </a:lnTo>
                  <a:lnTo>
                    <a:pt x="10594" y="18978"/>
                  </a:lnTo>
                  <a:lnTo>
                    <a:pt x="10814" y="18851"/>
                  </a:lnTo>
                  <a:lnTo>
                    <a:pt x="10991" y="18850"/>
                  </a:lnTo>
                  <a:lnTo>
                    <a:pt x="11418" y="18967"/>
                  </a:lnTo>
                  <a:lnTo>
                    <a:pt x="11529" y="19322"/>
                  </a:lnTo>
                  <a:lnTo>
                    <a:pt x="11749" y="19487"/>
                  </a:lnTo>
                  <a:lnTo>
                    <a:pt x="11932" y="19574"/>
                  </a:lnTo>
                  <a:lnTo>
                    <a:pt x="12124" y="19864"/>
                  </a:lnTo>
                  <a:lnTo>
                    <a:pt x="12319" y="19990"/>
                  </a:lnTo>
                  <a:lnTo>
                    <a:pt x="12675" y="19776"/>
                  </a:lnTo>
                  <a:lnTo>
                    <a:pt x="12792" y="20053"/>
                  </a:lnTo>
                  <a:lnTo>
                    <a:pt x="12841" y="20335"/>
                  </a:lnTo>
                  <a:lnTo>
                    <a:pt x="13039" y="20407"/>
                  </a:lnTo>
                  <a:lnTo>
                    <a:pt x="13397" y="20365"/>
                  </a:lnTo>
                  <a:lnTo>
                    <a:pt x="13676" y="20432"/>
                  </a:lnTo>
                  <a:lnTo>
                    <a:pt x="13918" y="20406"/>
                  </a:lnTo>
                  <a:lnTo>
                    <a:pt x="14122" y="20272"/>
                  </a:lnTo>
                  <a:lnTo>
                    <a:pt x="14052" y="20028"/>
                  </a:lnTo>
                  <a:lnTo>
                    <a:pt x="14308" y="19867"/>
                  </a:lnTo>
                  <a:lnTo>
                    <a:pt x="14525" y="19661"/>
                  </a:lnTo>
                  <a:lnTo>
                    <a:pt x="14763" y="19377"/>
                  </a:lnTo>
                  <a:lnTo>
                    <a:pt x="14837" y="19057"/>
                  </a:lnTo>
                  <a:lnTo>
                    <a:pt x="15052" y="19105"/>
                  </a:lnTo>
                  <a:lnTo>
                    <a:pt x="15326" y="19049"/>
                  </a:lnTo>
                  <a:lnTo>
                    <a:pt x="15696" y="18973"/>
                  </a:lnTo>
                  <a:lnTo>
                    <a:pt x="15804" y="18706"/>
                  </a:lnTo>
                  <a:lnTo>
                    <a:pt x="15932" y="18568"/>
                  </a:lnTo>
                  <a:lnTo>
                    <a:pt x="16200" y="18368"/>
                  </a:lnTo>
                  <a:lnTo>
                    <a:pt x="16487" y="18210"/>
                  </a:lnTo>
                  <a:lnTo>
                    <a:pt x="16717" y="18237"/>
                  </a:lnTo>
                  <a:lnTo>
                    <a:pt x="16791" y="18501"/>
                  </a:lnTo>
                  <a:lnTo>
                    <a:pt x="17038" y="18726"/>
                  </a:lnTo>
                  <a:lnTo>
                    <a:pt x="17288" y="18915"/>
                  </a:lnTo>
                  <a:lnTo>
                    <a:pt x="17737" y="18615"/>
                  </a:lnTo>
                  <a:lnTo>
                    <a:pt x="17958" y="18399"/>
                  </a:lnTo>
                  <a:lnTo>
                    <a:pt x="18188" y="18351"/>
                  </a:lnTo>
                  <a:lnTo>
                    <a:pt x="18315" y="18573"/>
                  </a:lnTo>
                  <a:lnTo>
                    <a:pt x="18521" y="18761"/>
                  </a:lnTo>
                  <a:lnTo>
                    <a:pt x="18348" y="19004"/>
                  </a:lnTo>
                  <a:lnTo>
                    <a:pt x="18132" y="19353"/>
                  </a:lnTo>
                  <a:lnTo>
                    <a:pt x="18389" y="19358"/>
                  </a:lnTo>
                  <a:lnTo>
                    <a:pt x="18620" y="19342"/>
                  </a:lnTo>
                  <a:lnTo>
                    <a:pt x="18608" y="19618"/>
                  </a:lnTo>
                  <a:lnTo>
                    <a:pt x="18673" y="19899"/>
                  </a:lnTo>
                  <a:lnTo>
                    <a:pt x="18468" y="20098"/>
                  </a:lnTo>
                  <a:lnTo>
                    <a:pt x="18308" y="20395"/>
                  </a:lnTo>
                  <a:lnTo>
                    <a:pt x="18532" y="20531"/>
                  </a:lnTo>
                  <a:lnTo>
                    <a:pt x="18694" y="20736"/>
                  </a:lnTo>
                  <a:lnTo>
                    <a:pt x="18955" y="20827"/>
                  </a:lnTo>
                  <a:lnTo>
                    <a:pt x="19228" y="20875"/>
                  </a:lnTo>
                  <a:lnTo>
                    <a:pt x="19372" y="21377"/>
                  </a:lnTo>
                  <a:lnTo>
                    <a:pt x="19602" y="20863"/>
                  </a:lnTo>
                  <a:lnTo>
                    <a:pt x="19735" y="20496"/>
                  </a:lnTo>
                  <a:lnTo>
                    <a:pt x="19893" y="20708"/>
                  </a:lnTo>
                  <a:lnTo>
                    <a:pt x="19872" y="21072"/>
                  </a:lnTo>
                  <a:lnTo>
                    <a:pt x="20054" y="21148"/>
                  </a:lnTo>
                  <a:lnTo>
                    <a:pt x="20223" y="21385"/>
                  </a:lnTo>
                  <a:lnTo>
                    <a:pt x="20415" y="21330"/>
                  </a:lnTo>
                  <a:cubicBezTo>
                    <a:pt x="20415" y="21280"/>
                    <a:pt x="20415" y="21230"/>
                    <a:pt x="20415" y="21180"/>
                  </a:cubicBezTo>
                  <a:cubicBezTo>
                    <a:pt x="20415" y="21130"/>
                    <a:pt x="20415" y="21080"/>
                    <a:pt x="20415" y="21030"/>
                  </a:cubicBezTo>
                  <a:lnTo>
                    <a:pt x="20624" y="21324"/>
                  </a:lnTo>
                  <a:lnTo>
                    <a:pt x="20571" y="21600"/>
                  </a:lnTo>
                  <a:lnTo>
                    <a:pt x="20818" y="21556"/>
                  </a:lnTo>
                  <a:lnTo>
                    <a:pt x="20967" y="21438"/>
                  </a:lnTo>
                  <a:lnTo>
                    <a:pt x="20966" y="20924"/>
                  </a:lnTo>
                  <a:lnTo>
                    <a:pt x="20940" y="20459"/>
                  </a:lnTo>
                  <a:lnTo>
                    <a:pt x="20981" y="20036"/>
                  </a:lnTo>
                  <a:lnTo>
                    <a:pt x="21116" y="19904"/>
                  </a:lnTo>
                  <a:lnTo>
                    <a:pt x="21164" y="20302"/>
                  </a:lnTo>
                  <a:lnTo>
                    <a:pt x="21368" y="20175"/>
                  </a:lnTo>
                  <a:lnTo>
                    <a:pt x="21378" y="19756"/>
                  </a:lnTo>
                  <a:lnTo>
                    <a:pt x="21529" y="19499"/>
                  </a:lnTo>
                  <a:lnTo>
                    <a:pt x="21583" y="17772"/>
                  </a:lnTo>
                  <a:lnTo>
                    <a:pt x="21582" y="16520"/>
                  </a:lnTo>
                  <a:lnTo>
                    <a:pt x="21392" y="15849"/>
                  </a:lnTo>
                  <a:lnTo>
                    <a:pt x="21279" y="15288"/>
                  </a:lnTo>
                  <a:lnTo>
                    <a:pt x="21338" y="14946"/>
                  </a:lnTo>
                  <a:lnTo>
                    <a:pt x="21483" y="15214"/>
                  </a:lnTo>
                  <a:lnTo>
                    <a:pt x="21600" y="14986"/>
                  </a:lnTo>
                  <a:lnTo>
                    <a:pt x="21297" y="14421"/>
                  </a:lnTo>
                  <a:lnTo>
                    <a:pt x="21129" y="13484"/>
                  </a:lnTo>
                  <a:lnTo>
                    <a:pt x="20886" y="12678"/>
                  </a:lnTo>
                  <a:lnTo>
                    <a:pt x="20556" y="12350"/>
                  </a:lnTo>
                  <a:lnTo>
                    <a:pt x="20162" y="12340"/>
                  </a:lnTo>
                  <a:lnTo>
                    <a:pt x="19967" y="12810"/>
                  </a:lnTo>
                  <a:lnTo>
                    <a:pt x="19829" y="13151"/>
                  </a:lnTo>
                  <a:lnTo>
                    <a:pt x="19566" y="13268"/>
                  </a:lnTo>
                  <a:lnTo>
                    <a:pt x="19382" y="13140"/>
                  </a:lnTo>
                  <a:lnTo>
                    <a:pt x="19362" y="13480"/>
                  </a:lnTo>
                  <a:lnTo>
                    <a:pt x="19353" y="13924"/>
                  </a:lnTo>
                  <a:lnTo>
                    <a:pt x="19216" y="13863"/>
                  </a:lnTo>
                  <a:lnTo>
                    <a:pt x="18857" y="13253"/>
                  </a:lnTo>
                  <a:lnTo>
                    <a:pt x="18720" y="13427"/>
                  </a:lnTo>
                  <a:lnTo>
                    <a:pt x="18781" y="13870"/>
                  </a:lnTo>
                  <a:lnTo>
                    <a:pt x="18724" y="14096"/>
                  </a:lnTo>
                  <a:lnTo>
                    <a:pt x="18564" y="13658"/>
                  </a:lnTo>
                  <a:lnTo>
                    <a:pt x="17962" y="13484"/>
                  </a:lnTo>
                  <a:lnTo>
                    <a:pt x="17837" y="13067"/>
                  </a:lnTo>
                  <a:lnTo>
                    <a:pt x="18019" y="12695"/>
                  </a:lnTo>
                  <a:lnTo>
                    <a:pt x="17793" y="12367"/>
                  </a:lnTo>
                  <a:lnTo>
                    <a:pt x="17541" y="12263"/>
                  </a:lnTo>
                  <a:lnTo>
                    <a:pt x="17394" y="11708"/>
                  </a:lnTo>
                  <a:lnTo>
                    <a:pt x="17161" y="11337"/>
                  </a:lnTo>
                  <a:lnTo>
                    <a:pt x="16893" y="11497"/>
                  </a:lnTo>
                  <a:lnTo>
                    <a:pt x="16651" y="11627"/>
                  </a:lnTo>
                  <a:lnTo>
                    <a:pt x="16285" y="11406"/>
                  </a:lnTo>
                  <a:lnTo>
                    <a:pt x="16134" y="11209"/>
                  </a:lnTo>
                  <a:lnTo>
                    <a:pt x="15987" y="11425"/>
                  </a:lnTo>
                  <a:lnTo>
                    <a:pt x="15748" y="10962"/>
                  </a:lnTo>
                  <a:lnTo>
                    <a:pt x="15531" y="10949"/>
                  </a:lnTo>
                  <a:lnTo>
                    <a:pt x="15407" y="10679"/>
                  </a:lnTo>
                  <a:lnTo>
                    <a:pt x="14818" y="10464"/>
                  </a:lnTo>
                  <a:lnTo>
                    <a:pt x="14456" y="10173"/>
                  </a:lnTo>
                  <a:lnTo>
                    <a:pt x="14123" y="9763"/>
                  </a:lnTo>
                  <a:lnTo>
                    <a:pt x="13948" y="9366"/>
                  </a:lnTo>
                  <a:lnTo>
                    <a:pt x="13877" y="8986"/>
                  </a:lnTo>
                  <a:lnTo>
                    <a:pt x="13724" y="8880"/>
                  </a:lnTo>
                  <a:lnTo>
                    <a:pt x="13482" y="9131"/>
                  </a:lnTo>
                  <a:lnTo>
                    <a:pt x="13178" y="9086"/>
                  </a:lnTo>
                  <a:lnTo>
                    <a:pt x="12829" y="8712"/>
                  </a:lnTo>
                  <a:lnTo>
                    <a:pt x="12717" y="8297"/>
                  </a:lnTo>
                  <a:lnTo>
                    <a:pt x="12548" y="7771"/>
                  </a:lnTo>
                  <a:lnTo>
                    <a:pt x="12352" y="7303"/>
                  </a:lnTo>
                  <a:lnTo>
                    <a:pt x="12290" y="6978"/>
                  </a:lnTo>
                  <a:lnTo>
                    <a:pt x="12515" y="6606"/>
                  </a:lnTo>
                  <a:lnTo>
                    <a:pt x="12548" y="5950"/>
                  </a:lnTo>
                  <a:lnTo>
                    <a:pt x="12490" y="5654"/>
                  </a:lnTo>
                  <a:lnTo>
                    <a:pt x="12671" y="5532"/>
                  </a:lnTo>
                  <a:lnTo>
                    <a:pt x="12640" y="5197"/>
                  </a:lnTo>
                  <a:lnTo>
                    <a:pt x="12430" y="5294"/>
                  </a:lnTo>
                  <a:lnTo>
                    <a:pt x="12466" y="4946"/>
                  </a:lnTo>
                  <a:lnTo>
                    <a:pt x="12431" y="4604"/>
                  </a:lnTo>
                  <a:lnTo>
                    <a:pt x="12496" y="4247"/>
                  </a:lnTo>
                  <a:lnTo>
                    <a:pt x="12717" y="4083"/>
                  </a:lnTo>
                  <a:lnTo>
                    <a:pt x="12859" y="3684"/>
                  </a:lnTo>
                  <a:lnTo>
                    <a:pt x="12906" y="3360"/>
                  </a:lnTo>
                  <a:lnTo>
                    <a:pt x="12570" y="3105"/>
                  </a:lnTo>
                  <a:lnTo>
                    <a:pt x="12546" y="2815"/>
                  </a:lnTo>
                  <a:lnTo>
                    <a:pt x="12973" y="2739"/>
                  </a:lnTo>
                  <a:lnTo>
                    <a:pt x="12712" y="2348"/>
                  </a:lnTo>
                  <a:lnTo>
                    <a:pt x="12387" y="2081"/>
                  </a:lnTo>
                  <a:lnTo>
                    <a:pt x="12136" y="2047"/>
                  </a:lnTo>
                  <a:lnTo>
                    <a:pt x="11791" y="1596"/>
                  </a:lnTo>
                  <a:lnTo>
                    <a:pt x="11343" y="1397"/>
                  </a:lnTo>
                  <a:lnTo>
                    <a:pt x="10748" y="1259"/>
                  </a:lnTo>
                  <a:lnTo>
                    <a:pt x="9983" y="1305"/>
                  </a:lnTo>
                  <a:lnTo>
                    <a:pt x="9621" y="1255"/>
                  </a:lnTo>
                  <a:lnTo>
                    <a:pt x="9450" y="1384"/>
                  </a:lnTo>
                  <a:lnTo>
                    <a:pt x="9277" y="1629"/>
                  </a:lnTo>
                  <a:lnTo>
                    <a:pt x="8894" y="1842"/>
                  </a:lnTo>
                  <a:lnTo>
                    <a:pt x="8500" y="1736"/>
                  </a:lnTo>
                  <a:lnTo>
                    <a:pt x="8123" y="1590"/>
                  </a:lnTo>
                  <a:lnTo>
                    <a:pt x="7588" y="1733"/>
                  </a:lnTo>
                  <a:lnTo>
                    <a:pt x="6986" y="1869"/>
                  </a:lnTo>
                  <a:lnTo>
                    <a:pt x="6630" y="1770"/>
                  </a:lnTo>
                  <a:lnTo>
                    <a:pt x="6146" y="1381"/>
                  </a:lnTo>
                  <a:lnTo>
                    <a:pt x="6068" y="934"/>
                  </a:lnTo>
                  <a:lnTo>
                    <a:pt x="5767" y="711"/>
                  </a:lnTo>
                  <a:lnTo>
                    <a:pt x="5347" y="607"/>
                  </a:lnTo>
                  <a:lnTo>
                    <a:pt x="4951" y="888"/>
                  </a:lnTo>
                  <a:lnTo>
                    <a:pt x="4757" y="970"/>
                  </a:lnTo>
                  <a:lnTo>
                    <a:pt x="4404" y="819"/>
                  </a:lnTo>
                  <a:lnTo>
                    <a:pt x="4189" y="428"/>
                  </a:lnTo>
                  <a:lnTo>
                    <a:pt x="3930" y="494"/>
                  </a:lnTo>
                  <a:lnTo>
                    <a:pt x="3511" y="0"/>
                  </a:lnTo>
                  <a:lnTo>
                    <a:pt x="3296" y="227"/>
                  </a:lnTo>
                  <a:lnTo>
                    <a:pt x="2706" y="1019"/>
                  </a:lnTo>
                  <a:lnTo>
                    <a:pt x="2608" y="1469"/>
                  </a:lnTo>
                  <a:lnTo>
                    <a:pt x="2388" y="1595"/>
                  </a:lnTo>
                  <a:lnTo>
                    <a:pt x="1536" y="1363"/>
                  </a:lnTo>
                  <a:close/>
                </a:path>
              </a:pathLst>
            </a:custGeom>
            <a:solidFill>
              <a:schemeClr val="accent2"/>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0" name="Shape 4740"/>
            <p:cNvSpPr/>
            <p:nvPr/>
          </p:nvSpPr>
          <p:spPr>
            <a:xfrm>
              <a:off x="1444341" y="3051652"/>
              <a:ext cx="667733" cy="284663"/>
            </a:xfrm>
            <a:custGeom>
              <a:avLst/>
              <a:gdLst/>
              <a:ahLst/>
              <a:cxnLst>
                <a:cxn ang="0">
                  <a:pos x="wd2" y="hd2"/>
                </a:cxn>
                <a:cxn ang="5400000">
                  <a:pos x="wd2" y="hd2"/>
                </a:cxn>
                <a:cxn ang="10800000">
                  <a:pos x="wd2" y="hd2"/>
                </a:cxn>
                <a:cxn ang="16200000">
                  <a:pos x="wd2" y="hd2"/>
                </a:cxn>
              </a:cxnLst>
              <a:rect l="0" t="0" r="r" b="b"/>
              <a:pathLst>
                <a:path w="21600" h="21600" extrusionOk="0">
                  <a:moveTo>
                    <a:pt x="229" y="9254"/>
                  </a:moveTo>
                  <a:lnTo>
                    <a:pt x="0" y="11413"/>
                  </a:lnTo>
                  <a:lnTo>
                    <a:pt x="138" y="13333"/>
                  </a:lnTo>
                  <a:lnTo>
                    <a:pt x="1205" y="14107"/>
                  </a:lnTo>
                  <a:lnTo>
                    <a:pt x="1600" y="15616"/>
                  </a:lnTo>
                  <a:lnTo>
                    <a:pt x="951" y="17673"/>
                  </a:lnTo>
                  <a:lnTo>
                    <a:pt x="1382" y="20317"/>
                  </a:lnTo>
                  <a:lnTo>
                    <a:pt x="2795" y="20223"/>
                  </a:lnTo>
                  <a:lnTo>
                    <a:pt x="4401" y="20831"/>
                  </a:lnTo>
                  <a:lnTo>
                    <a:pt x="5928" y="21600"/>
                  </a:lnTo>
                  <a:lnTo>
                    <a:pt x="7242" y="21485"/>
                  </a:lnTo>
                  <a:lnTo>
                    <a:pt x="8369" y="19467"/>
                  </a:lnTo>
                  <a:lnTo>
                    <a:pt x="9462" y="17584"/>
                  </a:lnTo>
                  <a:lnTo>
                    <a:pt x="10681" y="16887"/>
                  </a:lnTo>
                  <a:lnTo>
                    <a:pt x="11913" y="15901"/>
                  </a:lnTo>
                  <a:lnTo>
                    <a:pt x="13199" y="14898"/>
                  </a:lnTo>
                  <a:lnTo>
                    <a:pt x="14237" y="13100"/>
                  </a:lnTo>
                  <a:lnTo>
                    <a:pt x="15607" y="11889"/>
                  </a:lnTo>
                  <a:lnTo>
                    <a:pt x="16634" y="12203"/>
                  </a:lnTo>
                  <a:lnTo>
                    <a:pt x="17591" y="12314"/>
                  </a:lnTo>
                  <a:lnTo>
                    <a:pt x="18189" y="13899"/>
                  </a:lnTo>
                  <a:lnTo>
                    <a:pt x="19282" y="16266"/>
                  </a:lnTo>
                  <a:lnTo>
                    <a:pt x="20169" y="17996"/>
                  </a:lnTo>
                  <a:lnTo>
                    <a:pt x="21051" y="17694"/>
                  </a:lnTo>
                  <a:lnTo>
                    <a:pt x="21600" y="16564"/>
                  </a:lnTo>
                  <a:lnTo>
                    <a:pt x="21413" y="14396"/>
                  </a:lnTo>
                  <a:lnTo>
                    <a:pt x="21031" y="12480"/>
                  </a:lnTo>
                  <a:lnTo>
                    <a:pt x="19519" y="12050"/>
                  </a:lnTo>
                  <a:lnTo>
                    <a:pt x="18312" y="10427"/>
                  </a:lnTo>
                  <a:lnTo>
                    <a:pt x="19394" y="8319"/>
                  </a:lnTo>
                  <a:lnTo>
                    <a:pt x="19177" y="6922"/>
                  </a:lnTo>
                  <a:lnTo>
                    <a:pt x="19306" y="5318"/>
                  </a:lnTo>
                  <a:lnTo>
                    <a:pt x="17917" y="5286"/>
                  </a:lnTo>
                  <a:lnTo>
                    <a:pt x="18451" y="4175"/>
                  </a:lnTo>
                  <a:lnTo>
                    <a:pt x="18936" y="2975"/>
                  </a:lnTo>
                  <a:lnTo>
                    <a:pt x="18095" y="1680"/>
                  </a:lnTo>
                  <a:lnTo>
                    <a:pt x="17384" y="832"/>
                  </a:lnTo>
                  <a:lnTo>
                    <a:pt x="16601" y="1216"/>
                  </a:lnTo>
                  <a:lnTo>
                    <a:pt x="14796" y="3132"/>
                  </a:lnTo>
                  <a:lnTo>
                    <a:pt x="13267" y="1572"/>
                  </a:lnTo>
                  <a:lnTo>
                    <a:pt x="12871" y="238"/>
                  </a:lnTo>
                  <a:lnTo>
                    <a:pt x="11866" y="0"/>
                  </a:lnTo>
                  <a:lnTo>
                    <a:pt x="9635" y="2130"/>
                  </a:lnTo>
                  <a:lnTo>
                    <a:pt x="9427" y="3431"/>
                  </a:lnTo>
                  <a:lnTo>
                    <a:pt x="7655" y="3984"/>
                  </a:lnTo>
                  <a:lnTo>
                    <a:pt x="6612" y="3966"/>
                  </a:lnTo>
                  <a:lnTo>
                    <a:pt x="6266" y="5437"/>
                  </a:lnTo>
                  <a:lnTo>
                    <a:pt x="5020" y="7443"/>
                  </a:lnTo>
                  <a:lnTo>
                    <a:pt x="3845" y="8692"/>
                  </a:lnTo>
                  <a:lnTo>
                    <a:pt x="4109" y="9887"/>
                  </a:lnTo>
                  <a:lnTo>
                    <a:pt x="3475" y="10490"/>
                  </a:lnTo>
                  <a:lnTo>
                    <a:pt x="1901" y="9993"/>
                  </a:lnTo>
                  <a:lnTo>
                    <a:pt x="1088" y="10184"/>
                  </a:lnTo>
                  <a:lnTo>
                    <a:pt x="229" y="9254"/>
                  </a:lnTo>
                  <a:close/>
                </a:path>
              </a:pathLst>
            </a:custGeom>
            <a:solidFill>
              <a:schemeClr val="accent1"/>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1" name="Shape 4741"/>
            <p:cNvSpPr/>
            <p:nvPr/>
          </p:nvSpPr>
          <p:spPr>
            <a:xfrm>
              <a:off x="1826075" y="1382596"/>
              <a:ext cx="1576037" cy="1367099"/>
            </a:xfrm>
            <a:custGeom>
              <a:avLst/>
              <a:gdLst/>
              <a:ahLst/>
              <a:cxnLst>
                <a:cxn ang="0">
                  <a:pos x="wd2" y="hd2"/>
                </a:cxn>
                <a:cxn ang="5400000">
                  <a:pos x="wd2" y="hd2"/>
                </a:cxn>
                <a:cxn ang="10800000">
                  <a:pos x="wd2" y="hd2"/>
                </a:cxn>
                <a:cxn ang="16200000">
                  <a:pos x="wd2" y="hd2"/>
                </a:cxn>
              </a:cxnLst>
              <a:rect l="0" t="0" r="r" b="b"/>
              <a:pathLst>
                <a:path w="21600" h="21600" extrusionOk="0">
                  <a:moveTo>
                    <a:pt x="6927" y="43"/>
                  </a:moveTo>
                  <a:lnTo>
                    <a:pt x="5667" y="0"/>
                  </a:lnTo>
                  <a:lnTo>
                    <a:pt x="5301" y="528"/>
                  </a:lnTo>
                  <a:lnTo>
                    <a:pt x="5385" y="961"/>
                  </a:lnTo>
                  <a:lnTo>
                    <a:pt x="5538" y="1257"/>
                  </a:lnTo>
                  <a:lnTo>
                    <a:pt x="5208" y="1525"/>
                  </a:lnTo>
                  <a:lnTo>
                    <a:pt x="4784" y="1663"/>
                  </a:lnTo>
                  <a:lnTo>
                    <a:pt x="4585" y="1906"/>
                  </a:lnTo>
                  <a:lnTo>
                    <a:pt x="4358" y="1700"/>
                  </a:lnTo>
                  <a:lnTo>
                    <a:pt x="3905" y="1740"/>
                  </a:lnTo>
                  <a:lnTo>
                    <a:pt x="3343" y="1941"/>
                  </a:lnTo>
                  <a:lnTo>
                    <a:pt x="2752" y="2378"/>
                  </a:lnTo>
                  <a:lnTo>
                    <a:pt x="1462" y="3771"/>
                  </a:lnTo>
                  <a:lnTo>
                    <a:pt x="1238" y="3603"/>
                  </a:lnTo>
                  <a:lnTo>
                    <a:pt x="792" y="3592"/>
                  </a:lnTo>
                  <a:lnTo>
                    <a:pt x="593" y="4075"/>
                  </a:lnTo>
                  <a:lnTo>
                    <a:pt x="608" y="4514"/>
                  </a:lnTo>
                  <a:lnTo>
                    <a:pt x="489" y="4916"/>
                  </a:lnTo>
                  <a:lnTo>
                    <a:pt x="411" y="5358"/>
                  </a:lnTo>
                  <a:lnTo>
                    <a:pt x="346" y="5952"/>
                  </a:lnTo>
                  <a:lnTo>
                    <a:pt x="58" y="6246"/>
                  </a:lnTo>
                  <a:lnTo>
                    <a:pt x="0" y="6706"/>
                  </a:lnTo>
                  <a:lnTo>
                    <a:pt x="589" y="6918"/>
                  </a:lnTo>
                  <a:lnTo>
                    <a:pt x="583" y="7207"/>
                  </a:lnTo>
                  <a:lnTo>
                    <a:pt x="754" y="7438"/>
                  </a:lnTo>
                  <a:lnTo>
                    <a:pt x="1250" y="7424"/>
                  </a:lnTo>
                  <a:lnTo>
                    <a:pt x="1540" y="7509"/>
                  </a:lnTo>
                  <a:lnTo>
                    <a:pt x="1414" y="7736"/>
                  </a:lnTo>
                  <a:lnTo>
                    <a:pt x="1679" y="7846"/>
                  </a:lnTo>
                  <a:lnTo>
                    <a:pt x="1983" y="7701"/>
                  </a:lnTo>
                  <a:lnTo>
                    <a:pt x="2224" y="7954"/>
                  </a:lnTo>
                  <a:lnTo>
                    <a:pt x="2245" y="8369"/>
                  </a:lnTo>
                  <a:lnTo>
                    <a:pt x="2522" y="8724"/>
                  </a:lnTo>
                  <a:lnTo>
                    <a:pt x="2867" y="8557"/>
                  </a:lnTo>
                  <a:lnTo>
                    <a:pt x="3280" y="8669"/>
                  </a:lnTo>
                  <a:lnTo>
                    <a:pt x="3656" y="8846"/>
                  </a:lnTo>
                  <a:lnTo>
                    <a:pt x="4035" y="9014"/>
                  </a:lnTo>
                  <a:lnTo>
                    <a:pt x="4454" y="8840"/>
                  </a:lnTo>
                  <a:lnTo>
                    <a:pt x="4768" y="9191"/>
                  </a:lnTo>
                  <a:lnTo>
                    <a:pt x="5096" y="9166"/>
                  </a:lnTo>
                  <a:lnTo>
                    <a:pt x="5368" y="9084"/>
                  </a:lnTo>
                  <a:lnTo>
                    <a:pt x="5489" y="8429"/>
                  </a:lnTo>
                  <a:lnTo>
                    <a:pt x="5728" y="8405"/>
                  </a:lnTo>
                  <a:lnTo>
                    <a:pt x="5881" y="7586"/>
                  </a:lnTo>
                  <a:lnTo>
                    <a:pt x="5793" y="7253"/>
                  </a:lnTo>
                  <a:lnTo>
                    <a:pt x="6059" y="7221"/>
                  </a:lnTo>
                  <a:lnTo>
                    <a:pt x="6487" y="7508"/>
                  </a:lnTo>
                  <a:lnTo>
                    <a:pt x="6899" y="8015"/>
                  </a:lnTo>
                  <a:lnTo>
                    <a:pt x="7251" y="8378"/>
                  </a:lnTo>
                  <a:lnTo>
                    <a:pt x="7608" y="7887"/>
                  </a:lnTo>
                  <a:lnTo>
                    <a:pt x="7799" y="8141"/>
                  </a:lnTo>
                  <a:lnTo>
                    <a:pt x="8109" y="7989"/>
                  </a:lnTo>
                  <a:lnTo>
                    <a:pt x="8378" y="7815"/>
                  </a:lnTo>
                  <a:lnTo>
                    <a:pt x="8587" y="8224"/>
                  </a:lnTo>
                  <a:lnTo>
                    <a:pt x="9025" y="8800"/>
                  </a:lnTo>
                  <a:lnTo>
                    <a:pt x="9288" y="9277"/>
                  </a:lnTo>
                  <a:lnTo>
                    <a:pt x="9647" y="9542"/>
                  </a:lnTo>
                  <a:lnTo>
                    <a:pt x="9940" y="9698"/>
                  </a:lnTo>
                  <a:lnTo>
                    <a:pt x="9955" y="9258"/>
                  </a:lnTo>
                  <a:lnTo>
                    <a:pt x="10297" y="9602"/>
                  </a:lnTo>
                  <a:lnTo>
                    <a:pt x="10512" y="9891"/>
                  </a:lnTo>
                  <a:lnTo>
                    <a:pt x="10604" y="10261"/>
                  </a:lnTo>
                  <a:lnTo>
                    <a:pt x="10990" y="10509"/>
                  </a:lnTo>
                  <a:lnTo>
                    <a:pt x="11521" y="10826"/>
                  </a:lnTo>
                  <a:lnTo>
                    <a:pt x="11892" y="11335"/>
                  </a:lnTo>
                  <a:lnTo>
                    <a:pt x="12319" y="11034"/>
                  </a:lnTo>
                  <a:lnTo>
                    <a:pt x="12533" y="11273"/>
                  </a:lnTo>
                  <a:lnTo>
                    <a:pt x="12503" y="11628"/>
                  </a:lnTo>
                  <a:lnTo>
                    <a:pt x="12861" y="12014"/>
                  </a:lnTo>
                  <a:lnTo>
                    <a:pt x="13135" y="12421"/>
                  </a:lnTo>
                  <a:lnTo>
                    <a:pt x="13036" y="12749"/>
                  </a:lnTo>
                  <a:lnTo>
                    <a:pt x="13244" y="13157"/>
                  </a:lnTo>
                  <a:lnTo>
                    <a:pt x="13189" y="13453"/>
                  </a:lnTo>
                  <a:lnTo>
                    <a:pt x="13458" y="13961"/>
                  </a:lnTo>
                  <a:lnTo>
                    <a:pt x="13716" y="14240"/>
                  </a:lnTo>
                  <a:lnTo>
                    <a:pt x="13531" y="14674"/>
                  </a:lnTo>
                  <a:lnTo>
                    <a:pt x="13323" y="14944"/>
                  </a:lnTo>
                  <a:lnTo>
                    <a:pt x="13114" y="15028"/>
                  </a:lnTo>
                  <a:lnTo>
                    <a:pt x="13080" y="15369"/>
                  </a:lnTo>
                  <a:lnTo>
                    <a:pt x="12808" y="15587"/>
                  </a:lnTo>
                  <a:lnTo>
                    <a:pt x="12491" y="15863"/>
                  </a:lnTo>
                  <a:lnTo>
                    <a:pt x="12479" y="16178"/>
                  </a:lnTo>
                  <a:lnTo>
                    <a:pt x="12265" y="16450"/>
                  </a:lnTo>
                  <a:lnTo>
                    <a:pt x="11828" y="16827"/>
                  </a:lnTo>
                  <a:lnTo>
                    <a:pt x="11629" y="17085"/>
                  </a:lnTo>
                  <a:lnTo>
                    <a:pt x="11846" y="17262"/>
                  </a:lnTo>
                  <a:lnTo>
                    <a:pt x="12047" y="17552"/>
                  </a:lnTo>
                  <a:lnTo>
                    <a:pt x="12268" y="17844"/>
                  </a:lnTo>
                  <a:lnTo>
                    <a:pt x="11974" y="18052"/>
                  </a:lnTo>
                  <a:lnTo>
                    <a:pt x="11625" y="18310"/>
                  </a:lnTo>
                  <a:lnTo>
                    <a:pt x="11153" y="18131"/>
                  </a:lnTo>
                  <a:lnTo>
                    <a:pt x="10636" y="17796"/>
                  </a:lnTo>
                  <a:lnTo>
                    <a:pt x="10371" y="17603"/>
                  </a:lnTo>
                  <a:lnTo>
                    <a:pt x="10207" y="17807"/>
                  </a:lnTo>
                  <a:lnTo>
                    <a:pt x="10274" y="18165"/>
                  </a:lnTo>
                  <a:lnTo>
                    <a:pt x="10484" y="18602"/>
                  </a:lnTo>
                  <a:lnTo>
                    <a:pt x="10680" y="18959"/>
                  </a:lnTo>
                  <a:lnTo>
                    <a:pt x="11174" y="19126"/>
                  </a:lnTo>
                  <a:lnTo>
                    <a:pt x="11354" y="19491"/>
                  </a:lnTo>
                  <a:lnTo>
                    <a:pt x="11604" y="19411"/>
                  </a:lnTo>
                  <a:lnTo>
                    <a:pt x="11658" y="19672"/>
                  </a:lnTo>
                  <a:lnTo>
                    <a:pt x="11470" y="20067"/>
                  </a:lnTo>
                  <a:lnTo>
                    <a:pt x="11753" y="20198"/>
                  </a:lnTo>
                  <a:lnTo>
                    <a:pt x="12022" y="19854"/>
                  </a:lnTo>
                  <a:lnTo>
                    <a:pt x="12296" y="19853"/>
                  </a:lnTo>
                  <a:lnTo>
                    <a:pt x="12445" y="19373"/>
                  </a:lnTo>
                  <a:lnTo>
                    <a:pt x="12187" y="19057"/>
                  </a:lnTo>
                  <a:lnTo>
                    <a:pt x="12153" y="18696"/>
                  </a:lnTo>
                  <a:lnTo>
                    <a:pt x="12457" y="18483"/>
                  </a:lnTo>
                  <a:lnTo>
                    <a:pt x="12796" y="18262"/>
                  </a:lnTo>
                  <a:lnTo>
                    <a:pt x="13059" y="17951"/>
                  </a:lnTo>
                  <a:lnTo>
                    <a:pt x="13338" y="18189"/>
                  </a:lnTo>
                  <a:lnTo>
                    <a:pt x="13507" y="18419"/>
                  </a:lnTo>
                  <a:lnTo>
                    <a:pt x="13508" y="18736"/>
                  </a:lnTo>
                  <a:lnTo>
                    <a:pt x="13538" y="19012"/>
                  </a:lnTo>
                  <a:lnTo>
                    <a:pt x="13872" y="19218"/>
                  </a:lnTo>
                  <a:lnTo>
                    <a:pt x="14306" y="19371"/>
                  </a:lnTo>
                  <a:lnTo>
                    <a:pt x="14585" y="19423"/>
                  </a:lnTo>
                  <a:lnTo>
                    <a:pt x="14815" y="19592"/>
                  </a:lnTo>
                  <a:lnTo>
                    <a:pt x="15026" y="19992"/>
                  </a:lnTo>
                  <a:lnTo>
                    <a:pt x="15239" y="20485"/>
                  </a:lnTo>
                  <a:lnTo>
                    <a:pt x="15200" y="20796"/>
                  </a:lnTo>
                  <a:lnTo>
                    <a:pt x="15020" y="21069"/>
                  </a:lnTo>
                  <a:lnTo>
                    <a:pt x="15374" y="21304"/>
                  </a:lnTo>
                  <a:lnTo>
                    <a:pt x="15995" y="21590"/>
                  </a:lnTo>
                  <a:lnTo>
                    <a:pt x="16357" y="21600"/>
                  </a:lnTo>
                  <a:lnTo>
                    <a:pt x="16668" y="21384"/>
                  </a:lnTo>
                  <a:lnTo>
                    <a:pt x="16757" y="21079"/>
                  </a:lnTo>
                  <a:lnTo>
                    <a:pt x="17053" y="21108"/>
                  </a:lnTo>
                  <a:lnTo>
                    <a:pt x="17327" y="20972"/>
                  </a:lnTo>
                  <a:lnTo>
                    <a:pt x="17375" y="20683"/>
                  </a:lnTo>
                  <a:lnTo>
                    <a:pt x="17423" y="20479"/>
                  </a:lnTo>
                  <a:lnTo>
                    <a:pt x="17219" y="20314"/>
                  </a:lnTo>
                  <a:lnTo>
                    <a:pt x="17330" y="19906"/>
                  </a:lnTo>
                  <a:lnTo>
                    <a:pt x="17495" y="19713"/>
                  </a:lnTo>
                  <a:lnTo>
                    <a:pt x="17873" y="19794"/>
                  </a:lnTo>
                  <a:lnTo>
                    <a:pt x="18230" y="19893"/>
                  </a:lnTo>
                  <a:lnTo>
                    <a:pt x="18471" y="19814"/>
                  </a:lnTo>
                  <a:lnTo>
                    <a:pt x="18341" y="19527"/>
                  </a:lnTo>
                  <a:lnTo>
                    <a:pt x="18234" y="19208"/>
                  </a:lnTo>
                  <a:lnTo>
                    <a:pt x="18253" y="18746"/>
                  </a:lnTo>
                  <a:lnTo>
                    <a:pt x="18375" y="18435"/>
                  </a:lnTo>
                  <a:lnTo>
                    <a:pt x="18629" y="18473"/>
                  </a:lnTo>
                  <a:lnTo>
                    <a:pt x="18594" y="18188"/>
                  </a:lnTo>
                  <a:lnTo>
                    <a:pt x="18373" y="18020"/>
                  </a:lnTo>
                  <a:lnTo>
                    <a:pt x="18082" y="17950"/>
                  </a:lnTo>
                  <a:lnTo>
                    <a:pt x="18185" y="17627"/>
                  </a:lnTo>
                  <a:lnTo>
                    <a:pt x="18372" y="17418"/>
                  </a:lnTo>
                  <a:lnTo>
                    <a:pt x="18369" y="17127"/>
                  </a:lnTo>
                  <a:lnTo>
                    <a:pt x="18313" y="16885"/>
                  </a:lnTo>
                  <a:lnTo>
                    <a:pt x="18651" y="16806"/>
                  </a:lnTo>
                  <a:lnTo>
                    <a:pt x="18927" y="16891"/>
                  </a:lnTo>
                  <a:lnTo>
                    <a:pt x="19164" y="17164"/>
                  </a:lnTo>
                  <a:lnTo>
                    <a:pt x="19659" y="17195"/>
                  </a:lnTo>
                  <a:lnTo>
                    <a:pt x="19968" y="17094"/>
                  </a:lnTo>
                  <a:lnTo>
                    <a:pt x="20248" y="16965"/>
                  </a:lnTo>
                  <a:lnTo>
                    <a:pt x="20114" y="16678"/>
                  </a:lnTo>
                  <a:lnTo>
                    <a:pt x="20123" y="16426"/>
                  </a:lnTo>
                  <a:lnTo>
                    <a:pt x="20469" y="16483"/>
                  </a:lnTo>
                  <a:lnTo>
                    <a:pt x="20934" y="16505"/>
                  </a:lnTo>
                  <a:lnTo>
                    <a:pt x="21315" y="16360"/>
                  </a:lnTo>
                  <a:lnTo>
                    <a:pt x="21470" y="16022"/>
                  </a:lnTo>
                  <a:lnTo>
                    <a:pt x="21348" y="15682"/>
                  </a:lnTo>
                  <a:lnTo>
                    <a:pt x="21328" y="15315"/>
                  </a:lnTo>
                  <a:lnTo>
                    <a:pt x="21600" y="15052"/>
                  </a:lnTo>
                  <a:lnTo>
                    <a:pt x="21481" y="14252"/>
                  </a:lnTo>
                  <a:lnTo>
                    <a:pt x="21153" y="14021"/>
                  </a:lnTo>
                  <a:lnTo>
                    <a:pt x="20110" y="13372"/>
                  </a:lnTo>
                  <a:lnTo>
                    <a:pt x="19567" y="13004"/>
                  </a:lnTo>
                  <a:lnTo>
                    <a:pt x="19537" y="12691"/>
                  </a:lnTo>
                  <a:lnTo>
                    <a:pt x="18732" y="12622"/>
                  </a:lnTo>
                  <a:lnTo>
                    <a:pt x="18655" y="12914"/>
                  </a:lnTo>
                  <a:lnTo>
                    <a:pt x="18563" y="13179"/>
                  </a:lnTo>
                  <a:lnTo>
                    <a:pt x="18529" y="13533"/>
                  </a:lnTo>
                  <a:lnTo>
                    <a:pt x="18339" y="13714"/>
                  </a:lnTo>
                  <a:lnTo>
                    <a:pt x="18476" y="14066"/>
                  </a:lnTo>
                  <a:lnTo>
                    <a:pt x="18395" y="14314"/>
                  </a:lnTo>
                  <a:lnTo>
                    <a:pt x="18800" y="14447"/>
                  </a:lnTo>
                  <a:lnTo>
                    <a:pt x="18974" y="14642"/>
                  </a:lnTo>
                  <a:lnTo>
                    <a:pt x="19000" y="14978"/>
                  </a:lnTo>
                  <a:lnTo>
                    <a:pt x="18924" y="15360"/>
                  </a:lnTo>
                  <a:lnTo>
                    <a:pt x="18533" y="15357"/>
                  </a:lnTo>
                  <a:lnTo>
                    <a:pt x="18302" y="15457"/>
                  </a:lnTo>
                  <a:lnTo>
                    <a:pt x="18298" y="15805"/>
                  </a:lnTo>
                  <a:lnTo>
                    <a:pt x="18326" y="16157"/>
                  </a:lnTo>
                  <a:lnTo>
                    <a:pt x="17989" y="16159"/>
                  </a:lnTo>
                  <a:lnTo>
                    <a:pt x="17829" y="16029"/>
                  </a:lnTo>
                  <a:lnTo>
                    <a:pt x="17579" y="15865"/>
                  </a:lnTo>
                  <a:lnTo>
                    <a:pt x="17544" y="15618"/>
                  </a:lnTo>
                  <a:lnTo>
                    <a:pt x="17382" y="15455"/>
                  </a:lnTo>
                  <a:lnTo>
                    <a:pt x="17074" y="15170"/>
                  </a:lnTo>
                  <a:lnTo>
                    <a:pt x="16853" y="14974"/>
                  </a:lnTo>
                  <a:lnTo>
                    <a:pt x="16970" y="14728"/>
                  </a:lnTo>
                  <a:lnTo>
                    <a:pt x="17085" y="14542"/>
                  </a:lnTo>
                  <a:lnTo>
                    <a:pt x="17116" y="14191"/>
                  </a:lnTo>
                  <a:lnTo>
                    <a:pt x="16933" y="13889"/>
                  </a:lnTo>
                  <a:lnTo>
                    <a:pt x="16695" y="13657"/>
                  </a:lnTo>
                  <a:lnTo>
                    <a:pt x="16794" y="13391"/>
                  </a:lnTo>
                  <a:lnTo>
                    <a:pt x="17011" y="13213"/>
                  </a:lnTo>
                  <a:lnTo>
                    <a:pt x="16764" y="12861"/>
                  </a:lnTo>
                  <a:lnTo>
                    <a:pt x="16435" y="12552"/>
                  </a:lnTo>
                  <a:lnTo>
                    <a:pt x="16176" y="12296"/>
                  </a:lnTo>
                  <a:lnTo>
                    <a:pt x="15940" y="12328"/>
                  </a:lnTo>
                  <a:lnTo>
                    <a:pt x="16097" y="11992"/>
                  </a:lnTo>
                  <a:lnTo>
                    <a:pt x="15740" y="11846"/>
                  </a:lnTo>
                  <a:lnTo>
                    <a:pt x="15329" y="11750"/>
                  </a:lnTo>
                  <a:lnTo>
                    <a:pt x="15107" y="11762"/>
                  </a:lnTo>
                  <a:lnTo>
                    <a:pt x="14792" y="11374"/>
                  </a:lnTo>
                  <a:lnTo>
                    <a:pt x="14400" y="10973"/>
                  </a:lnTo>
                  <a:lnTo>
                    <a:pt x="14363" y="10503"/>
                  </a:lnTo>
                  <a:lnTo>
                    <a:pt x="14502" y="10229"/>
                  </a:lnTo>
                  <a:lnTo>
                    <a:pt x="14491" y="9838"/>
                  </a:lnTo>
                  <a:lnTo>
                    <a:pt x="14841" y="9619"/>
                  </a:lnTo>
                  <a:lnTo>
                    <a:pt x="15138" y="9374"/>
                  </a:lnTo>
                  <a:lnTo>
                    <a:pt x="15525" y="8735"/>
                  </a:lnTo>
                  <a:lnTo>
                    <a:pt x="15487" y="8422"/>
                  </a:lnTo>
                  <a:lnTo>
                    <a:pt x="15349" y="8222"/>
                  </a:lnTo>
                  <a:lnTo>
                    <a:pt x="15339" y="7861"/>
                  </a:lnTo>
                  <a:lnTo>
                    <a:pt x="15038" y="7835"/>
                  </a:lnTo>
                  <a:lnTo>
                    <a:pt x="14592" y="8058"/>
                  </a:lnTo>
                  <a:lnTo>
                    <a:pt x="14190" y="8387"/>
                  </a:lnTo>
                  <a:lnTo>
                    <a:pt x="13876" y="8570"/>
                  </a:lnTo>
                  <a:lnTo>
                    <a:pt x="13506" y="8337"/>
                  </a:lnTo>
                  <a:lnTo>
                    <a:pt x="13193" y="8186"/>
                  </a:lnTo>
                  <a:lnTo>
                    <a:pt x="12963" y="8313"/>
                  </a:lnTo>
                  <a:lnTo>
                    <a:pt x="12691" y="8240"/>
                  </a:lnTo>
                  <a:lnTo>
                    <a:pt x="12440" y="8300"/>
                  </a:lnTo>
                  <a:lnTo>
                    <a:pt x="12573" y="8618"/>
                  </a:lnTo>
                  <a:lnTo>
                    <a:pt x="12727" y="8877"/>
                  </a:lnTo>
                  <a:lnTo>
                    <a:pt x="12488" y="9040"/>
                  </a:lnTo>
                  <a:lnTo>
                    <a:pt x="12158" y="9256"/>
                  </a:lnTo>
                  <a:lnTo>
                    <a:pt x="11818" y="9040"/>
                  </a:lnTo>
                  <a:lnTo>
                    <a:pt x="11309" y="8446"/>
                  </a:lnTo>
                  <a:lnTo>
                    <a:pt x="11020" y="8390"/>
                  </a:lnTo>
                  <a:lnTo>
                    <a:pt x="11060" y="7853"/>
                  </a:lnTo>
                  <a:lnTo>
                    <a:pt x="10880" y="7549"/>
                  </a:lnTo>
                  <a:lnTo>
                    <a:pt x="10594" y="7517"/>
                  </a:lnTo>
                  <a:lnTo>
                    <a:pt x="10637" y="7157"/>
                  </a:lnTo>
                  <a:lnTo>
                    <a:pt x="10396" y="7272"/>
                  </a:lnTo>
                  <a:lnTo>
                    <a:pt x="10345" y="6950"/>
                  </a:lnTo>
                  <a:lnTo>
                    <a:pt x="9930" y="6585"/>
                  </a:lnTo>
                  <a:lnTo>
                    <a:pt x="9468" y="6479"/>
                  </a:lnTo>
                  <a:lnTo>
                    <a:pt x="9315" y="6279"/>
                  </a:lnTo>
                  <a:lnTo>
                    <a:pt x="9731" y="5893"/>
                  </a:lnTo>
                  <a:lnTo>
                    <a:pt x="10231" y="5379"/>
                  </a:lnTo>
                  <a:lnTo>
                    <a:pt x="10546" y="5045"/>
                  </a:lnTo>
                  <a:lnTo>
                    <a:pt x="10470" y="4757"/>
                  </a:lnTo>
                  <a:lnTo>
                    <a:pt x="10181" y="4433"/>
                  </a:lnTo>
                  <a:lnTo>
                    <a:pt x="9751" y="4391"/>
                  </a:lnTo>
                  <a:lnTo>
                    <a:pt x="9202" y="4328"/>
                  </a:lnTo>
                  <a:lnTo>
                    <a:pt x="8425" y="4406"/>
                  </a:lnTo>
                  <a:lnTo>
                    <a:pt x="8356" y="4698"/>
                  </a:lnTo>
                  <a:lnTo>
                    <a:pt x="8400" y="5046"/>
                  </a:lnTo>
                  <a:lnTo>
                    <a:pt x="8122" y="4972"/>
                  </a:lnTo>
                  <a:lnTo>
                    <a:pt x="7934" y="4832"/>
                  </a:lnTo>
                  <a:lnTo>
                    <a:pt x="8007" y="4405"/>
                  </a:lnTo>
                  <a:lnTo>
                    <a:pt x="7648" y="3692"/>
                  </a:lnTo>
                  <a:lnTo>
                    <a:pt x="7108" y="3029"/>
                  </a:lnTo>
                  <a:lnTo>
                    <a:pt x="7522" y="2478"/>
                  </a:lnTo>
                  <a:lnTo>
                    <a:pt x="6927" y="43"/>
                  </a:lnTo>
                  <a:close/>
                </a:path>
              </a:pathLst>
            </a:custGeom>
            <a:solidFill>
              <a:schemeClr val="accent4"/>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2" name="Shape 4742"/>
            <p:cNvSpPr/>
            <p:nvPr/>
          </p:nvSpPr>
          <p:spPr>
            <a:xfrm>
              <a:off x="2326614" y="41130"/>
              <a:ext cx="2540576" cy="2092897"/>
            </a:xfrm>
            <a:custGeom>
              <a:avLst/>
              <a:gdLst/>
              <a:ahLst/>
              <a:cxnLst>
                <a:cxn ang="0">
                  <a:pos x="wd2" y="hd2"/>
                </a:cxn>
                <a:cxn ang="5400000">
                  <a:pos x="wd2" y="hd2"/>
                </a:cxn>
                <a:cxn ang="10800000">
                  <a:pos x="wd2" y="hd2"/>
                </a:cxn>
                <a:cxn ang="16200000">
                  <a:pos x="wd2" y="hd2"/>
                </a:cxn>
              </a:cxnLst>
              <a:rect l="0" t="0" r="r" b="b"/>
              <a:pathLst>
                <a:path w="21600" h="21600" extrusionOk="0">
                  <a:moveTo>
                    <a:pt x="0" y="13890"/>
                  </a:moveTo>
                  <a:lnTo>
                    <a:pt x="524" y="13986"/>
                  </a:lnTo>
                  <a:lnTo>
                    <a:pt x="1125" y="14233"/>
                  </a:lnTo>
                  <a:lnTo>
                    <a:pt x="1768" y="14392"/>
                  </a:lnTo>
                  <a:lnTo>
                    <a:pt x="2407" y="14486"/>
                  </a:lnTo>
                  <a:lnTo>
                    <a:pt x="2913" y="14500"/>
                  </a:lnTo>
                  <a:lnTo>
                    <a:pt x="3358" y="14604"/>
                  </a:lnTo>
                  <a:lnTo>
                    <a:pt x="3629" y="14705"/>
                  </a:lnTo>
                  <a:lnTo>
                    <a:pt x="3777" y="14883"/>
                  </a:lnTo>
                  <a:lnTo>
                    <a:pt x="3870" y="15144"/>
                  </a:lnTo>
                  <a:lnTo>
                    <a:pt x="4016" y="15246"/>
                  </a:lnTo>
                  <a:lnTo>
                    <a:pt x="4388" y="15321"/>
                  </a:lnTo>
                  <a:lnTo>
                    <a:pt x="4695" y="15566"/>
                  </a:lnTo>
                  <a:lnTo>
                    <a:pt x="4909" y="15689"/>
                  </a:lnTo>
                  <a:lnTo>
                    <a:pt x="5225" y="15789"/>
                  </a:lnTo>
                  <a:lnTo>
                    <a:pt x="5431" y="15860"/>
                  </a:lnTo>
                  <a:lnTo>
                    <a:pt x="5746" y="15864"/>
                  </a:lnTo>
                  <a:lnTo>
                    <a:pt x="5910" y="15862"/>
                  </a:lnTo>
                  <a:lnTo>
                    <a:pt x="5911" y="16107"/>
                  </a:lnTo>
                  <a:lnTo>
                    <a:pt x="6259" y="16149"/>
                  </a:lnTo>
                  <a:lnTo>
                    <a:pt x="6567" y="15986"/>
                  </a:lnTo>
                  <a:lnTo>
                    <a:pt x="7082" y="15723"/>
                  </a:lnTo>
                  <a:lnTo>
                    <a:pt x="7682" y="15390"/>
                  </a:lnTo>
                  <a:lnTo>
                    <a:pt x="8210" y="15214"/>
                  </a:lnTo>
                  <a:lnTo>
                    <a:pt x="8475" y="15198"/>
                  </a:lnTo>
                  <a:lnTo>
                    <a:pt x="9281" y="15217"/>
                  </a:lnTo>
                  <a:lnTo>
                    <a:pt x="9892" y="15205"/>
                  </a:lnTo>
                  <a:lnTo>
                    <a:pt x="10137" y="14954"/>
                  </a:lnTo>
                  <a:lnTo>
                    <a:pt x="10453" y="14828"/>
                  </a:lnTo>
                  <a:lnTo>
                    <a:pt x="10647" y="14782"/>
                  </a:lnTo>
                  <a:lnTo>
                    <a:pt x="10891" y="14264"/>
                  </a:lnTo>
                  <a:lnTo>
                    <a:pt x="11100" y="13955"/>
                  </a:lnTo>
                  <a:lnTo>
                    <a:pt x="11376" y="13893"/>
                  </a:lnTo>
                  <a:lnTo>
                    <a:pt x="11582" y="13686"/>
                  </a:lnTo>
                  <a:lnTo>
                    <a:pt x="11815" y="13475"/>
                  </a:lnTo>
                  <a:lnTo>
                    <a:pt x="11657" y="13218"/>
                  </a:lnTo>
                  <a:lnTo>
                    <a:pt x="11489" y="12856"/>
                  </a:lnTo>
                  <a:lnTo>
                    <a:pt x="11368" y="12579"/>
                  </a:lnTo>
                  <a:lnTo>
                    <a:pt x="11438" y="12282"/>
                  </a:lnTo>
                  <a:lnTo>
                    <a:pt x="11537" y="12025"/>
                  </a:lnTo>
                  <a:lnTo>
                    <a:pt x="11619" y="11728"/>
                  </a:lnTo>
                  <a:lnTo>
                    <a:pt x="11771" y="11620"/>
                  </a:lnTo>
                  <a:lnTo>
                    <a:pt x="11961" y="11666"/>
                  </a:lnTo>
                  <a:lnTo>
                    <a:pt x="12163" y="11742"/>
                  </a:lnTo>
                  <a:lnTo>
                    <a:pt x="12382" y="11890"/>
                  </a:lnTo>
                  <a:lnTo>
                    <a:pt x="12646" y="12017"/>
                  </a:lnTo>
                  <a:lnTo>
                    <a:pt x="13014" y="11991"/>
                  </a:lnTo>
                  <a:lnTo>
                    <a:pt x="13368" y="11790"/>
                  </a:lnTo>
                  <a:lnTo>
                    <a:pt x="13711" y="11514"/>
                  </a:lnTo>
                  <a:lnTo>
                    <a:pt x="13902" y="11100"/>
                  </a:lnTo>
                  <a:lnTo>
                    <a:pt x="14315" y="11130"/>
                  </a:lnTo>
                  <a:lnTo>
                    <a:pt x="14603" y="11018"/>
                  </a:lnTo>
                  <a:lnTo>
                    <a:pt x="14954" y="10810"/>
                  </a:lnTo>
                  <a:lnTo>
                    <a:pt x="15048" y="10635"/>
                  </a:lnTo>
                  <a:lnTo>
                    <a:pt x="15035" y="10268"/>
                  </a:lnTo>
                  <a:lnTo>
                    <a:pt x="15180" y="9954"/>
                  </a:lnTo>
                  <a:lnTo>
                    <a:pt x="15484" y="9753"/>
                  </a:lnTo>
                  <a:lnTo>
                    <a:pt x="15734" y="9796"/>
                  </a:lnTo>
                  <a:lnTo>
                    <a:pt x="15848" y="9639"/>
                  </a:lnTo>
                  <a:lnTo>
                    <a:pt x="15852" y="9409"/>
                  </a:lnTo>
                  <a:lnTo>
                    <a:pt x="16006" y="9392"/>
                  </a:lnTo>
                  <a:lnTo>
                    <a:pt x="16158" y="9498"/>
                  </a:lnTo>
                  <a:lnTo>
                    <a:pt x="16384" y="9274"/>
                  </a:lnTo>
                  <a:lnTo>
                    <a:pt x="16503" y="9139"/>
                  </a:lnTo>
                  <a:lnTo>
                    <a:pt x="16669" y="9179"/>
                  </a:lnTo>
                  <a:lnTo>
                    <a:pt x="16826" y="9240"/>
                  </a:lnTo>
                  <a:lnTo>
                    <a:pt x="16907" y="9118"/>
                  </a:lnTo>
                  <a:lnTo>
                    <a:pt x="17054" y="9117"/>
                  </a:lnTo>
                  <a:lnTo>
                    <a:pt x="17324" y="9205"/>
                  </a:lnTo>
                  <a:lnTo>
                    <a:pt x="17584" y="9178"/>
                  </a:lnTo>
                  <a:lnTo>
                    <a:pt x="17686" y="9043"/>
                  </a:lnTo>
                  <a:lnTo>
                    <a:pt x="17759" y="8788"/>
                  </a:lnTo>
                  <a:lnTo>
                    <a:pt x="17590" y="8573"/>
                  </a:lnTo>
                  <a:lnTo>
                    <a:pt x="17337" y="8294"/>
                  </a:lnTo>
                  <a:lnTo>
                    <a:pt x="17128" y="8015"/>
                  </a:lnTo>
                  <a:lnTo>
                    <a:pt x="17050" y="7834"/>
                  </a:lnTo>
                  <a:lnTo>
                    <a:pt x="16918" y="7816"/>
                  </a:lnTo>
                  <a:lnTo>
                    <a:pt x="16778" y="7684"/>
                  </a:lnTo>
                  <a:lnTo>
                    <a:pt x="16601" y="7544"/>
                  </a:lnTo>
                  <a:lnTo>
                    <a:pt x="16355" y="7543"/>
                  </a:lnTo>
                  <a:lnTo>
                    <a:pt x="16057" y="7535"/>
                  </a:lnTo>
                  <a:lnTo>
                    <a:pt x="15917" y="7764"/>
                  </a:lnTo>
                  <a:lnTo>
                    <a:pt x="15776" y="7994"/>
                  </a:lnTo>
                  <a:lnTo>
                    <a:pt x="15590" y="7801"/>
                  </a:lnTo>
                  <a:lnTo>
                    <a:pt x="15384" y="7741"/>
                  </a:lnTo>
                  <a:lnTo>
                    <a:pt x="14950" y="7863"/>
                  </a:lnTo>
                  <a:lnTo>
                    <a:pt x="14785" y="7966"/>
                  </a:lnTo>
                  <a:lnTo>
                    <a:pt x="14622" y="8050"/>
                  </a:lnTo>
                  <a:lnTo>
                    <a:pt x="14442" y="7877"/>
                  </a:lnTo>
                  <a:lnTo>
                    <a:pt x="14297" y="7557"/>
                  </a:lnTo>
                  <a:lnTo>
                    <a:pt x="14438" y="7309"/>
                  </a:lnTo>
                  <a:lnTo>
                    <a:pt x="14566" y="7098"/>
                  </a:lnTo>
                  <a:lnTo>
                    <a:pt x="14567" y="6743"/>
                  </a:lnTo>
                  <a:lnTo>
                    <a:pt x="14748" y="6255"/>
                  </a:lnTo>
                  <a:lnTo>
                    <a:pt x="14998" y="5543"/>
                  </a:lnTo>
                  <a:lnTo>
                    <a:pt x="15146" y="5147"/>
                  </a:lnTo>
                  <a:lnTo>
                    <a:pt x="15338" y="5337"/>
                  </a:lnTo>
                  <a:lnTo>
                    <a:pt x="15562" y="5374"/>
                  </a:lnTo>
                  <a:lnTo>
                    <a:pt x="15819" y="5375"/>
                  </a:lnTo>
                  <a:lnTo>
                    <a:pt x="16018" y="5375"/>
                  </a:lnTo>
                  <a:lnTo>
                    <a:pt x="16175" y="5150"/>
                  </a:lnTo>
                  <a:lnTo>
                    <a:pt x="16392" y="4998"/>
                  </a:lnTo>
                  <a:lnTo>
                    <a:pt x="16565" y="4853"/>
                  </a:lnTo>
                  <a:lnTo>
                    <a:pt x="16761" y="4701"/>
                  </a:lnTo>
                  <a:lnTo>
                    <a:pt x="16925" y="4542"/>
                  </a:lnTo>
                  <a:lnTo>
                    <a:pt x="16967" y="4335"/>
                  </a:lnTo>
                  <a:lnTo>
                    <a:pt x="16870" y="4241"/>
                  </a:lnTo>
                  <a:lnTo>
                    <a:pt x="16748" y="4202"/>
                  </a:lnTo>
                  <a:lnTo>
                    <a:pt x="16869" y="3947"/>
                  </a:lnTo>
                  <a:lnTo>
                    <a:pt x="17247" y="2754"/>
                  </a:lnTo>
                  <a:lnTo>
                    <a:pt x="17254" y="2458"/>
                  </a:lnTo>
                  <a:lnTo>
                    <a:pt x="17424" y="2189"/>
                  </a:lnTo>
                  <a:lnTo>
                    <a:pt x="17608" y="1868"/>
                  </a:lnTo>
                  <a:lnTo>
                    <a:pt x="17729" y="1682"/>
                  </a:lnTo>
                  <a:lnTo>
                    <a:pt x="17646" y="1529"/>
                  </a:lnTo>
                  <a:lnTo>
                    <a:pt x="17576" y="1355"/>
                  </a:lnTo>
                  <a:lnTo>
                    <a:pt x="17609" y="1194"/>
                  </a:lnTo>
                  <a:lnTo>
                    <a:pt x="17498" y="1104"/>
                  </a:lnTo>
                  <a:lnTo>
                    <a:pt x="17281" y="1180"/>
                  </a:lnTo>
                  <a:lnTo>
                    <a:pt x="17135" y="1137"/>
                  </a:lnTo>
                  <a:lnTo>
                    <a:pt x="17147" y="869"/>
                  </a:lnTo>
                  <a:lnTo>
                    <a:pt x="17303" y="578"/>
                  </a:lnTo>
                  <a:lnTo>
                    <a:pt x="17433" y="367"/>
                  </a:lnTo>
                  <a:lnTo>
                    <a:pt x="17616" y="237"/>
                  </a:lnTo>
                  <a:lnTo>
                    <a:pt x="17756" y="199"/>
                  </a:lnTo>
                  <a:lnTo>
                    <a:pt x="17911" y="115"/>
                  </a:lnTo>
                  <a:lnTo>
                    <a:pt x="18004" y="0"/>
                  </a:lnTo>
                  <a:lnTo>
                    <a:pt x="18166" y="35"/>
                  </a:lnTo>
                  <a:lnTo>
                    <a:pt x="18304" y="277"/>
                  </a:lnTo>
                  <a:lnTo>
                    <a:pt x="18421" y="481"/>
                  </a:lnTo>
                  <a:lnTo>
                    <a:pt x="18271" y="754"/>
                  </a:lnTo>
                  <a:lnTo>
                    <a:pt x="18111" y="1040"/>
                  </a:lnTo>
                  <a:lnTo>
                    <a:pt x="18222" y="1228"/>
                  </a:lnTo>
                  <a:lnTo>
                    <a:pt x="18501" y="1372"/>
                  </a:lnTo>
                  <a:lnTo>
                    <a:pt x="18647" y="1267"/>
                  </a:lnTo>
                  <a:lnTo>
                    <a:pt x="18775" y="1187"/>
                  </a:lnTo>
                  <a:lnTo>
                    <a:pt x="18965" y="1318"/>
                  </a:lnTo>
                  <a:lnTo>
                    <a:pt x="19106" y="1442"/>
                  </a:lnTo>
                  <a:lnTo>
                    <a:pt x="19135" y="1787"/>
                  </a:lnTo>
                  <a:lnTo>
                    <a:pt x="19263" y="2231"/>
                  </a:lnTo>
                  <a:lnTo>
                    <a:pt x="19441" y="2560"/>
                  </a:lnTo>
                  <a:lnTo>
                    <a:pt x="19669" y="2743"/>
                  </a:lnTo>
                  <a:lnTo>
                    <a:pt x="19812" y="2589"/>
                  </a:lnTo>
                  <a:lnTo>
                    <a:pt x="19955" y="2524"/>
                  </a:lnTo>
                  <a:lnTo>
                    <a:pt x="20216" y="2540"/>
                  </a:lnTo>
                  <a:lnTo>
                    <a:pt x="20428" y="2515"/>
                  </a:lnTo>
                  <a:lnTo>
                    <a:pt x="20492" y="2377"/>
                  </a:lnTo>
                  <a:lnTo>
                    <a:pt x="20622" y="2406"/>
                  </a:lnTo>
                  <a:lnTo>
                    <a:pt x="20726" y="2187"/>
                  </a:lnTo>
                  <a:lnTo>
                    <a:pt x="20835" y="1988"/>
                  </a:lnTo>
                  <a:lnTo>
                    <a:pt x="20940" y="1882"/>
                  </a:lnTo>
                  <a:lnTo>
                    <a:pt x="21164" y="2169"/>
                  </a:lnTo>
                  <a:lnTo>
                    <a:pt x="21436" y="2392"/>
                  </a:lnTo>
                  <a:lnTo>
                    <a:pt x="21558" y="2610"/>
                  </a:lnTo>
                  <a:lnTo>
                    <a:pt x="21600" y="2896"/>
                  </a:lnTo>
                  <a:lnTo>
                    <a:pt x="21508" y="3157"/>
                  </a:lnTo>
                  <a:lnTo>
                    <a:pt x="21473" y="3355"/>
                  </a:lnTo>
                  <a:lnTo>
                    <a:pt x="21355" y="3589"/>
                  </a:lnTo>
                  <a:lnTo>
                    <a:pt x="21288" y="3839"/>
                  </a:lnTo>
                  <a:lnTo>
                    <a:pt x="21248" y="4164"/>
                  </a:lnTo>
                  <a:lnTo>
                    <a:pt x="21240" y="4502"/>
                  </a:lnTo>
                  <a:lnTo>
                    <a:pt x="21275" y="4802"/>
                  </a:lnTo>
                  <a:lnTo>
                    <a:pt x="21296" y="5090"/>
                  </a:lnTo>
                  <a:lnTo>
                    <a:pt x="21245" y="5287"/>
                  </a:lnTo>
                  <a:lnTo>
                    <a:pt x="21059" y="5346"/>
                  </a:lnTo>
                  <a:lnTo>
                    <a:pt x="21001" y="5588"/>
                  </a:lnTo>
                  <a:lnTo>
                    <a:pt x="20948" y="5930"/>
                  </a:lnTo>
                  <a:lnTo>
                    <a:pt x="20928" y="6250"/>
                  </a:lnTo>
                  <a:lnTo>
                    <a:pt x="21000" y="6473"/>
                  </a:lnTo>
                  <a:lnTo>
                    <a:pt x="20979" y="6646"/>
                  </a:lnTo>
                  <a:lnTo>
                    <a:pt x="20830" y="6632"/>
                  </a:lnTo>
                  <a:lnTo>
                    <a:pt x="20784" y="6398"/>
                  </a:lnTo>
                  <a:lnTo>
                    <a:pt x="20749" y="6256"/>
                  </a:lnTo>
                  <a:lnTo>
                    <a:pt x="20633" y="6341"/>
                  </a:lnTo>
                  <a:lnTo>
                    <a:pt x="20463" y="6694"/>
                  </a:lnTo>
                  <a:lnTo>
                    <a:pt x="20329" y="6920"/>
                  </a:lnTo>
                  <a:lnTo>
                    <a:pt x="20155" y="7183"/>
                  </a:lnTo>
                  <a:lnTo>
                    <a:pt x="19948" y="7336"/>
                  </a:lnTo>
                  <a:lnTo>
                    <a:pt x="19765" y="7581"/>
                  </a:lnTo>
                  <a:lnTo>
                    <a:pt x="19674" y="7825"/>
                  </a:lnTo>
                  <a:lnTo>
                    <a:pt x="19650" y="8023"/>
                  </a:lnTo>
                  <a:lnTo>
                    <a:pt x="19724" y="8171"/>
                  </a:lnTo>
                  <a:lnTo>
                    <a:pt x="19859" y="8285"/>
                  </a:lnTo>
                  <a:lnTo>
                    <a:pt x="19975" y="8580"/>
                  </a:lnTo>
                  <a:lnTo>
                    <a:pt x="20096" y="8695"/>
                  </a:lnTo>
                  <a:lnTo>
                    <a:pt x="20279" y="8435"/>
                  </a:lnTo>
                  <a:lnTo>
                    <a:pt x="20367" y="8318"/>
                  </a:lnTo>
                  <a:lnTo>
                    <a:pt x="20429" y="8534"/>
                  </a:lnTo>
                  <a:lnTo>
                    <a:pt x="20552" y="8538"/>
                  </a:lnTo>
                  <a:lnTo>
                    <a:pt x="20486" y="8751"/>
                  </a:lnTo>
                  <a:lnTo>
                    <a:pt x="20333" y="8811"/>
                  </a:lnTo>
                  <a:lnTo>
                    <a:pt x="20189" y="8933"/>
                  </a:lnTo>
                  <a:lnTo>
                    <a:pt x="20255" y="9269"/>
                  </a:lnTo>
                  <a:lnTo>
                    <a:pt x="20233" y="9532"/>
                  </a:lnTo>
                  <a:lnTo>
                    <a:pt x="20052" y="9630"/>
                  </a:lnTo>
                  <a:lnTo>
                    <a:pt x="20074" y="9838"/>
                  </a:lnTo>
                  <a:lnTo>
                    <a:pt x="20069" y="10061"/>
                  </a:lnTo>
                  <a:lnTo>
                    <a:pt x="19925" y="10108"/>
                  </a:lnTo>
                  <a:lnTo>
                    <a:pt x="19814" y="9986"/>
                  </a:lnTo>
                  <a:lnTo>
                    <a:pt x="19728" y="9891"/>
                  </a:lnTo>
                  <a:lnTo>
                    <a:pt x="19637" y="10046"/>
                  </a:lnTo>
                  <a:lnTo>
                    <a:pt x="19517" y="9866"/>
                  </a:lnTo>
                  <a:lnTo>
                    <a:pt x="19373" y="9790"/>
                  </a:lnTo>
                  <a:lnTo>
                    <a:pt x="19327" y="10067"/>
                  </a:lnTo>
                  <a:lnTo>
                    <a:pt x="19264" y="10228"/>
                  </a:lnTo>
                  <a:lnTo>
                    <a:pt x="19469" y="10309"/>
                  </a:lnTo>
                  <a:lnTo>
                    <a:pt x="19539" y="10472"/>
                  </a:lnTo>
                  <a:lnTo>
                    <a:pt x="19662" y="10650"/>
                  </a:lnTo>
                  <a:lnTo>
                    <a:pt x="19706" y="10847"/>
                  </a:lnTo>
                  <a:lnTo>
                    <a:pt x="19669" y="11092"/>
                  </a:lnTo>
                  <a:lnTo>
                    <a:pt x="19701" y="11371"/>
                  </a:lnTo>
                  <a:lnTo>
                    <a:pt x="19770" y="11614"/>
                  </a:lnTo>
                  <a:lnTo>
                    <a:pt x="19875" y="11726"/>
                  </a:lnTo>
                  <a:lnTo>
                    <a:pt x="19942" y="11937"/>
                  </a:lnTo>
                  <a:lnTo>
                    <a:pt x="20076" y="12051"/>
                  </a:lnTo>
                  <a:lnTo>
                    <a:pt x="20170" y="11969"/>
                  </a:lnTo>
                  <a:lnTo>
                    <a:pt x="20328" y="11791"/>
                  </a:lnTo>
                  <a:lnTo>
                    <a:pt x="20508" y="11607"/>
                  </a:lnTo>
                  <a:lnTo>
                    <a:pt x="20633" y="11813"/>
                  </a:lnTo>
                  <a:lnTo>
                    <a:pt x="20739" y="12000"/>
                  </a:lnTo>
                  <a:lnTo>
                    <a:pt x="20800" y="12227"/>
                  </a:lnTo>
                  <a:lnTo>
                    <a:pt x="20895" y="12398"/>
                  </a:lnTo>
                  <a:lnTo>
                    <a:pt x="20969" y="12599"/>
                  </a:lnTo>
                  <a:lnTo>
                    <a:pt x="20939" y="12790"/>
                  </a:lnTo>
                  <a:lnTo>
                    <a:pt x="20827" y="12913"/>
                  </a:lnTo>
                  <a:lnTo>
                    <a:pt x="20975" y="13008"/>
                  </a:lnTo>
                  <a:lnTo>
                    <a:pt x="21138" y="13064"/>
                  </a:lnTo>
                  <a:lnTo>
                    <a:pt x="21121" y="13421"/>
                  </a:lnTo>
                  <a:lnTo>
                    <a:pt x="20963" y="13497"/>
                  </a:lnTo>
                  <a:lnTo>
                    <a:pt x="20842" y="13573"/>
                  </a:lnTo>
                  <a:lnTo>
                    <a:pt x="20796" y="13740"/>
                  </a:lnTo>
                  <a:lnTo>
                    <a:pt x="20661" y="13831"/>
                  </a:lnTo>
                  <a:lnTo>
                    <a:pt x="20463" y="13879"/>
                  </a:lnTo>
                  <a:lnTo>
                    <a:pt x="20288" y="13881"/>
                  </a:lnTo>
                  <a:lnTo>
                    <a:pt x="20164" y="13872"/>
                  </a:lnTo>
                  <a:lnTo>
                    <a:pt x="20103" y="14056"/>
                  </a:lnTo>
                  <a:lnTo>
                    <a:pt x="19881" y="14027"/>
                  </a:lnTo>
                  <a:lnTo>
                    <a:pt x="19805" y="14161"/>
                  </a:lnTo>
                  <a:lnTo>
                    <a:pt x="19749" y="14322"/>
                  </a:lnTo>
                  <a:lnTo>
                    <a:pt x="19558" y="14396"/>
                  </a:lnTo>
                  <a:lnTo>
                    <a:pt x="19328" y="14566"/>
                  </a:lnTo>
                  <a:lnTo>
                    <a:pt x="18911" y="14929"/>
                  </a:lnTo>
                  <a:lnTo>
                    <a:pt x="18627" y="15239"/>
                  </a:lnTo>
                  <a:lnTo>
                    <a:pt x="18504" y="15539"/>
                  </a:lnTo>
                  <a:lnTo>
                    <a:pt x="18257" y="15081"/>
                  </a:lnTo>
                  <a:lnTo>
                    <a:pt x="18178" y="14948"/>
                  </a:lnTo>
                  <a:lnTo>
                    <a:pt x="18053" y="14952"/>
                  </a:lnTo>
                  <a:lnTo>
                    <a:pt x="17940" y="14829"/>
                  </a:lnTo>
                  <a:lnTo>
                    <a:pt x="17776" y="14928"/>
                  </a:lnTo>
                  <a:lnTo>
                    <a:pt x="17795" y="15132"/>
                  </a:lnTo>
                  <a:lnTo>
                    <a:pt x="17865" y="15324"/>
                  </a:lnTo>
                  <a:lnTo>
                    <a:pt x="17867" y="15521"/>
                  </a:lnTo>
                  <a:lnTo>
                    <a:pt x="17931" y="15768"/>
                  </a:lnTo>
                  <a:lnTo>
                    <a:pt x="17962" y="15946"/>
                  </a:lnTo>
                  <a:lnTo>
                    <a:pt x="17871" y="16145"/>
                  </a:lnTo>
                  <a:lnTo>
                    <a:pt x="17636" y="16150"/>
                  </a:lnTo>
                  <a:lnTo>
                    <a:pt x="17416" y="16168"/>
                  </a:lnTo>
                  <a:lnTo>
                    <a:pt x="17142" y="16277"/>
                  </a:lnTo>
                  <a:lnTo>
                    <a:pt x="17047" y="16043"/>
                  </a:lnTo>
                  <a:lnTo>
                    <a:pt x="16920" y="15874"/>
                  </a:lnTo>
                  <a:lnTo>
                    <a:pt x="16910" y="15677"/>
                  </a:lnTo>
                  <a:lnTo>
                    <a:pt x="17046" y="15591"/>
                  </a:lnTo>
                  <a:lnTo>
                    <a:pt x="16914" y="15337"/>
                  </a:lnTo>
                  <a:lnTo>
                    <a:pt x="16704" y="14870"/>
                  </a:lnTo>
                  <a:lnTo>
                    <a:pt x="16536" y="14567"/>
                  </a:lnTo>
                  <a:lnTo>
                    <a:pt x="16326" y="14618"/>
                  </a:lnTo>
                  <a:lnTo>
                    <a:pt x="16198" y="14762"/>
                  </a:lnTo>
                  <a:lnTo>
                    <a:pt x="15942" y="14798"/>
                  </a:lnTo>
                  <a:lnTo>
                    <a:pt x="15826" y="14957"/>
                  </a:lnTo>
                  <a:lnTo>
                    <a:pt x="15831" y="15232"/>
                  </a:lnTo>
                  <a:lnTo>
                    <a:pt x="15821" y="15441"/>
                  </a:lnTo>
                  <a:lnTo>
                    <a:pt x="15747" y="15611"/>
                  </a:lnTo>
                  <a:lnTo>
                    <a:pt x="15523" y="15570"/>
                  </a:lnTo>
                  <a:lnTo>
                    <a:pt x="15346" y="15548"/>
                  </a:lnTo>
                  <a:lnTo>
                    <a:pt x="15172" y="15842"/>
                  </a:lnTo>
                  <a:lnTo>
                    <a:pt x="15067" y="15601"/>
                  </a:lnTo>
                  <a:lnTo>
                    <a:pt x="14904" y="15640"/>
                  </a:lnTo>
                  <a:lnTo>
                    <a:pt x="14789" y="15807"/>
                  </a:lnTo>
                  <a:lnTo>
                    <a:pt x="14617" y="15892"/>
                  </a:lnTo>
                  <a:lnTo>
                    <a:pt x="14497" y="16065"/>
                  </a:lnTo>
                  <a:lnTo>
                    <a:pt x="14312" y="16182"/>
                  </a:lnTo>
                  <a:lnTo>
                    <a:pt x="14205" y="16078"/>
                  </a:lnTo>
                  <a:lnTo>
                    <a:pt x="14219" y="15833"/>
                  </a:lnTo>
                  <a:lnTo>
                    <a:pt x="14204" y="15597"/>
                  </a:lnTo>
                  <a:lnTo>
                    <a:pt x="14078" y="15442"/>
                  </a:lnTo>
                  <a:lnTo>
                    <a:pt x="13951" y="15543"/>
                  </a:lnTo>
                  <a:lnTo>
                    <a:pt x="13834" y="15789"/>
                  </a:lnTo>
                  <a:lnTo>
                    <a:pt x="13736" y="16029"/>
                  </a:lnTo>
                  <a:lnTo>
                    <a:pt x="13666" y="16202"/>
                  </a:lnTo>
                  <a:lnTo>
                    <a:pt x="13461" y="16288"/>
                  </a:lnTo>
                  <a:lnTo>
                    <a:pt x="13451" y="16500"/>
                  </a:lnTo>
                  <a:lnTo>
                    <a:pt x="13481" y="16691"/>
                  </a:lnTo>
                  <a:lnTo>
                    <a:pt x="13432" y="16870"/>
                  </a:lnTo>
                  <a:lnTo>
                    <a:pt x="13505" y="17024"/>
                  </a:lnTo>
                  <a:lnTo>
                    <a:pt x="13570" y="17337"/>
                  </a:lnTo>
                  <a:lnTo>
                    <a:pt x="13547" y="17525"/>
                  </a:lnTo>
                  <a:lnTo>
                    <a:pt x="13345" y="17707"/>
                  </a:lnTo>
                  <a:lnTo>
                    <a:pt x="13193" y="17865"/>
                  </a:lnTo>
                  <a:lnTo>
                    <a:pt x="12976" y="17869"/>
                  </a:lnTo>
                  <a:lnTo>
                    <a:pt x="12761" y="17864"/>
                  </a:lnTo>
                  <a:lnTo>
                    <a:pt x="12613" y="18041"/>
                  </a:lnTo>
                  <a:lnTo>
                    <a:pt x="12355" y="18047"/>
                  </a:lnTo>
                  <a:lnTo>
                    <a:pt x="12176" y="18040"/>
                  </a:lnTo>
                  <a:lnTo>
                    <a:pt x="12063" y="18255"/>
                  </a:lnTo>
                  <a:lnTo>
                    <a:pt x="11994" y="18519"/>
                  </a:lnTo>
                  <a:lnTo>
                    <a:pt x="11911" y="18800"/>
                  </a:lnTo>
                  <a:lnTo>
                    <a:pt x="11792" y="18928"/>
                  </a:lnTo>
                  <a:lnTo>
                    <a:pt x="11596" y="18852"/>
                  </a:lnTo>
                  <a:lnTo>
                    <a:pt x="11437" y="19018"/>
                  </a:lnTo>
                  <a:lnTo>
                    <a:pt x="11266" y="19197"/>
                  </a:lnTo>
                  <a:lnTo>
                    <a:pt x="11175" y="19052"/>
                  </a:lnTo>
                  <a:lnTo>
                    <a:pt x="11081" y="18927"/>
                  </a:lnTo>
                  <a:lnTo>
                    <a:pt x="10929" y="19096"/>
                  </a:lnTo>
                  <a:lnTo>
                    <a:pt x="10791" y="19344"/>
                  </a:lnTo>
                  <a:lnTo>
                    <a:pt x="10654" y="19238"/>
                  </a:lnTo>
                  <a:lnTo>
                    <a:pt x="10517" y="19239"/>
                  </a:lnTo>
                  <a:lnTo>
                    <a:pt x="10417" y="19070"/>
                  </a:lnTo>
                  <a:lnTo>
                    <a:pt x="10227" y="19135"/>
                  </a:lnTo>
                  <a:cubicBezTo>
                    <a:pt x="10253" y="19168"/>
                    <a:pt x="10280" y="19202"/>
                    <a:pt x="10306" y="19235"/>
                  </a:cubicBezTo>
                  <a:cubicBezTo>
                    <a:pt x="10333" y="19269"/>
                    <a:pt x="10359" y="19302"/>
                    <a:pt x="10386" y="19336"/>
                  </a:cubicBezTo>
                  <a:lnTo>
                    <a:pt x="10187" y="19381"/>
                  </a:lnTo>
                  <a:lnTo>
                    <a:pt x="10065" y="19591"/>
                  </a:lnTo>
                  <a:lnTo>
                    <a:pt x="9935" y="19795"/>
                  </a:lnTo>
                  <a:lnTo>
                    <a:pt x="9821" y="19945"/>
                  </a:lnTo>
                  <a:lnTo>
                    <a:pt x="9697" y="20076"/>
                  </a:lnTo>
                  <a:lnTo>
                    <a:pt x="9488" y="20339"/>
                  </a:lnTo>
                  <a:lnTo>
                    <a:pt x="9366" y="20574"/>
                  </a:lnTo>
                  <a:lnTo>
                    <a:pt x="9315" y="20755"/>
                  </a:lnTo>
                  <a:lnTo>
                    <a:pt x="9466" y="20991"/>
                  </a:lnTo>
                  <a:lnTo>
                    <a:pt x="9319" y="21054"/>
                  </a:lnTo>
                  <a:lnTo>
                    <a:pt x="9185" y="21018"/>
                  </a:lnTo>
                  <a:lnTo>
                    <a:pt x="9155" y="21213"/>
                  </a:lnTo>
                  <a:lnTo>
                    <a:pt x="9172" y="21399"/>
                  </a:lnTo>
                  <a:lnTo>
                    <a:pt x="8912" y="21429"/>
                  </a:lnTo>
                  <a:lnTo>
                    <a:pt x="8736" y="21436"/>
                  </a:lnTo>
                  <a:lnTo>
                    <a:pt x="8417" y="21317"/>
                  </a:lnTo>
                  <a:lnTo>
                    <a:pt x="8245" y="21199"/>
                  </a:lnTo>
                  <a:lnTo>
                    <a:pt x="8064" y="21101"/>
                  </a:lnTo>
                  <a:lnTo>
                    <a:pt x="7827" y="20964"/>
                  </a:lnTo>
                  <a:lnTo>
                    <a:pt x="7614" y="20858"/>
                  </a:lnTo>
                  <a:lnTo>
                    <a:pt x="7374" y="20790"/>
                  </a:lnTo>
                  <a:lnTo>
                    <a:pt x="7268" y="20561"/>
                  </a:lnTo>
                  <a:lnTo>
                    <a:pt x="7496" y="20077"/>
                  </a:lnTo>
                  <a:lnTo>
                    <a:pt x="7632" y="19801"/>
                  </a:lnTo>
                  <a:lnTo>
                    <a:pt x="7656" y="19575"/>
                  </a:lnTo>
                  <a:lnTo>
                    <a:pt x="7525" y="19453"/>
                  </a:lnTo>
                  <a:lnTo>
                    <a:pt x="7515" y="19275"/>
                  </a:lnTo>
                  <a:lnTo>
                    <a:pt x="7348" y="19258"/>
                  </a:lnTo>
                  <a:lnTo>
                    <a:pt x="7225" y="19361"/>
                  </a:lnTo>
                  <a:lnTo>
                    <a:pt x="7061" y="19516"/>
                  </a:lnTo>
                  <a:lnTo>
                    <a:pt x="6972" y="19641"/>
                  </a:lnTo>
                  <a:lnTo>
                    <a:pt x="6831" y="19816"/>
                  </a:lnTo>
                  <a:lnTo>
                    <a:pt x="6741" y="20013"/>
                  </a:lnTo>
                  <a:lnTo>
                    <a:pt x="6693" y="20227"/>
                  </a:lnTo>
                  <a:lnTo>
                    <a:pt x="6742" y="20439"/>
                  </a:lnTo>
                  <a:lnTo>
                    <a:pt x="6690" y="20649"/>
                  </a:lnTo>
                  <a:lnTo>
                    <a:pt x="6645" y="20919"/>
                  </a:lnTo>
                  <a:lnTo>
                    <a:pt x="6543" y="21211"/>
                  </a:lnTo>
                  <a:lnTo>
                    <a:pt x="6336" y="21350"/>
                  </a:lnTo>
                  <a:lnTo>
                    <a:pt x="5380" y="21583"/>
                  </a:lnTo>
                  <a:lnTo>
                    <a:pt x="5096" y="21600"/>
                  </a:lnTo>
                  <a:lnTo>
                    <a:pt x="4714" y="21127"/>
                  </a:lnTo>
                  <a:lnTo>
                    <a:pt x="4603" y="21030"/>
                  </a:lnTo>
                  <a:lnTo>
                    <a:pt x="4589" y="20686"/>
                  </a:lnTo>
                  <a:lnTo>
                    <a:pt x="4701" y="20495"/>
                  </a:lnTo>
                  <a:lnTo>
                    <a:pt x="4701" y="20241"/>
                  </a:lnTo>
                  <a:lnTo>
                    <a:pt x="5104" y="19933"/>
                  </a:lnTo>
                  <a:lnTo>
                    <a:pt x="5344" y="19571"/>
                  </a:lnTo>
                  <a:lnTo>
                    <a:pt x="5315" y="19411"/>
                  </a:lnTo>
                  <a:lnTo>
                    <a:pt x="5209" y="19225"/>
                  </a:lnTo>
                  <a:lnTo>
                    <a:pt x="5212" y="19039"/>
                  </a:lnTo>
                  <a:lnTo>
                    <a:pt x="5017" y="19037"/>
                  </a:lnTo>
                  <a:lnTo>
                    <a:pt x="4326" y="19508"/>
                  </a:lnTo>
                  <a:lnTo>
                    <a:pt x="3915" y="19263"/>
                  </a:lnTo>
                  <a:lnTo>
                    <a:pt x="3785" y="19344"/>
                  </a:lnTo>
                  <a:lnTo>
                    <a:pt x="3580" y="19275"/>
                  </a:lnTo>
                  <a:lnTo>
                    <a:pt x="3696" y="19708"/>
                  </a:lnTo>
                  <a:lnTo>
                    <a:pt x="3279" y="19942"/>
                  </a:lnTo>
                  <a:lnTo>
                    <a:pt x="3062" y="19805"/>
                  </a:lnTo>
                  <a:lnTo>
                    <a:pt x="2721" y="19381"/>
                  </a:lnTo>
                  <a:lnTo>
                    <a:pt x="2540" y="19405"/>
                  </a:lnTo>
                  <a:lnTo>
                    <a:pt x="2539" y="18970"/>
                  </a:lnTo>
                  <a:lnTo>
                    <a:pt x="2454" y="18831"/>
                  </a:lnTo>
                  <a:lnTo>
                    <a:pt x="2292" y="18845"/>
                  </a:lnTo>
                  <a:lnTo>
                    <a:pt x="2290" y="18601"/>
                  </a:lnTo>
                  <a:lnTo>
                    <a:pt x="2175" y="18669"/>
                  </a:lnTo>
                  <a:lnTo>
                    <a:pt x="2121" y="18403"/>
                  </a:lnTo>
                  <a:lnTo>
                    <a:pt x="1882" y="18224"/>
                  </a:lnTo>
                  <a:lnTo>
                    <a:pt x="1617" y="18133"/>
                  </a:lnTo>
                  <a:lnTo>
                    <a:pt x="1463" y="17924"/>
                  </a:lnTo>
                  <a:lnTo>
                    <a:pt x="2264" y="17120"/>
                  </a:lnTo>
                  <a:lnTo>
                    <a:pt x="2193" y="16975"/>
                  </a:lnTo>
                  <a:lnTo>
                    <a:pt x="2037" y="16783"/>
                  </a:lnTo>
                  <a:lnTo>
                    <a:pt x="1419" y="16730"/>
                  </a:lnTo>
                  <a:lnTo>
                    <a:pt x="996" y="16758"/>
                  </a:lnTo>
                  <a:lnTo>
                    <a:pt x="968" y="16936"/>
                  </a:lnTo>
                  <a:lnTo>
                    <a:pt x="1008" y="17215"/>
                  </a:lnTo>
                  <a:lnTo>
                    <a:pt x="776" y="17151"/>
                  </a:lnTo>
                  <a:lnTo>
                    <a:pt x="595" y="17030"/>
                  </a:lnTo>
                  <a:lnTo>
                    <a:pt x="685" y="16743"/>
                  </a:lnTo>
                  <a:lnTo>
                    <a:pt x="450" y="16274"/>
                  </a:lnTo>
                  <a:lnTo>
                    <a:pt x="86" y="15794"/>
                  </a:lnTo>
                  <a:lnTo>
                    <a:pt x="372" y="15447"/>
                  </a:lnTo>
                  <a:lnTo>
                    <a:pt x="0" y="1389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3" name="Shape 4743"/>
            <p:cNvSpPr/>
            <p:nvPr/>
          </p:nvSpPr>
          <p:spPr>
            <a:xfrm>
              <a:off x="2961132" y="1897892"/>
              <a:ext cx="339561" cy="513299"/>
            </a:xfrm>
            <a:custGeom>
              <a:avLst/>
              <a:gdLst/>
              <a:ahLst/>
              <a:cxnLst>
                <a:cxn ang="0">
                  <a:pos x="wd2" y="hd2"/>
                </a:cxn>
                <a:cxn ang="5400000">
                  <a:pos x="wd2" y="hd2"/>
                </a:cxn>
                <a:cxn ang="10800000">
                  <a:pos x="wd2" y="hd2"/>
                </a:cxn>
                <a:cxn ang="16200000">
                  <a:pos x="wd2" y="hd2"/>
                </a:cxn>
              </a:cxnLst>
              <a:rect l="0" t="0" r="r" b="b"/>
              <a:pathLst>
                <a:path w="21600" h="21600" extrusionOk="0">
                  <a:moveTo>
                    <a:pt x="0" y="9710"/>
                  </a:moveTo>
                  <a:lnTo>
                    <a:pt x="4740" y="8975"/>
                  </a:lnTo>
                  <a:lnTo>
                    <a:pt x="6871" y="8797"/>
                  </a:lnTo>
                  <a:lnTo>
                    <a:pt x="8384" y="8231"/>
                  </a:lnTo>
                  <a:lnTo>
                    <a:pt x="9844" y="5112"/>
                  </a:lnTo>
                  <a:lnTo>
                    <a:pt x="9221" y="4268"/>
                  </a:lnTo>
                  <a:lnTo>
                    <a:pt x="10159" y="2524"/>
                  </a:lnTo>
                  <a:lnTo>
                    <a:pt x="14465" y="0"/>
                  </a:lnTo>
                  <a:lnTo>
                    <a:pt x="16311" y="115"/>
                  </a:lnTo>
                  <a:lnTo>
                    <a:pt x="16323" y="1029"/>
                  </a:lnTo>
                  <a:lnTo>
                    <a:pt x="17377" y="1565"/>
                  </a:lnTo>
                  <a:lnTo>
                    <a:pt x="17181" y="2689"/>
                  </a:lnTo>
                  <a:lnTo>
                    <a:pt x="14483" y="5581"/>
                  </a:lnTo>
                  <a:lnTo>
                    <a:pt x="14967" y="6465"/>
                  </a:lnTo>
                  <a:lnTo>
                    <a:pt x="19131" y="7375"/>
                  </a:lnTo>
                  <a:lnTo>
                    <a:pt x="21600" y="8160"/>
                  </a:lnTo>
                  <a:lnTo>
                    <a:pt x="19816" y="9033"/>
                  </a:lnTo>
                  <a:lnTo>
                    <a:pt x="18926" y="10237"/>
                  </a:lnTo>
                  <a:lnTo>
                    <a:pt x="18573" y="11443"/>
                  </a:lnTo>
                  <a:lnTo>
                    <a:pt x="18442" y="12327"/>
                  </a:lnTo>
                  <a:lnTo>
                    <a:pt x="15062" y="12175"/>
                  </a:lnTo>
                  <a:lnTo>
                    <a:pt x="14341" y="13444"/>
                  </a:lnTo>
                  <a:lnTo>
                    <a:pt x="14237" y="14359"/>
                  </a:lnTo>
                  <a:lnTo>
                    <a:pt x="13308" y="14922"/>
                  </a:lnTo>
                  <a:lnTo>
                    <a:pt x="13946" y="15618"/>
                  </a:lnTo>
                  <a:lnTo>
                    <a:pt x="13643" y="16338"/>
                  </a:lnTo>
                  <a:lnTo>
                    <a:pt x="15053" y="16543"/>
                  </a:lnTo>
                  <a:lnTo>
                    <a:pt x="16581" y="17393"/>
                  </a:lnTo>
                  <a:lnTo>
                    <a:pt x="16584" y="18064"/>
                  </a:lnTo>
                  <a:lnTo>
                    <a:pt x="15952" y="19484"/>
                  </a:lnTo>
                  <a:lnTo>
                    <a:pt x="14139" y="19514"/>
                  </a:lnTo>
                  <a:lnTo>
                    <a:pt x="13064" y="19716"/>
                  </a:lnTo>
                  <a:lnTo>
                    <a:pt x="13148" y="21600"/>
                  </a:lnTo>
                  <a:lnTo>
                    <a:pt x="11388" y="21577"/>
                  </a:lnTo>
                  <a:lnTo>
                    <a:pt x="9165" y="20711"/>
                  </a:lnTo>
                  <a:lnTo>
                    <a:pt x="8948" y="19968"/>
                  </a:lnTo>
                  <a:lnTo>
                    <a:pt x="5571" y="18155"/>
                  </a:lnTo>
                  <a:lnTo>
                    <a:pt x="6838" y="17057"/>
                  </a:lnTo>
                  <a:lnTo>
                    <a:pt x="6826" y="16134"/>
                  </a:lnTo>
                  <a:lnTo>
                    <a:pt x="5057" y="14655"/>
                  </a:lnTo>
                  <a:lnTo>
                    <a:pt x="5425" y="13882"/>
                  </a:lnTo>
                  <a:lnTo>
                    <a:pt x="6363" y="13437"/>
                  </a:lnTo>
                  <a:lnTo>
                    <a:pt x="4719" y="12372"/>
                  </a:lnTo>
                  <a:lnTo>
                    <a:pt x="2846" y="11333"/>
                  </a:lnTo>
                  <a:lnTo>
                    <a:pt x="1217" y="11330"/>
                  </a:lnTo>
                  <a:lnTo>
                    <a:pt x="2119" y="10379"/>
                  </a:lnTo>
                  <a:lnTo>
                    <a:pt x="0" y="971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4" name="Shape 4744"/>
            <p:cNvSpPr/>
            <p:nvPr/>
          </p:nvSpPr>
          <p:spPr>
            <a:xfrm>
              <a:off x="3040269" y="1870376"/>
              <a:ext cx="605737" cy="1008935"/>
            </a:xfrm>
            <a:custGeom>
              <a:avLst/>
              <a:gdLst/>
              <a:ahLst/>
              <a:cxnLst>
                <a:cxn ang="0">
                  <a:pos x="wd2" y="hd2"/>
                </a:cxn>
                <a:cxn ang="5400000">
                  <a:pos x="wd2" y="hd2"/>
                </a:cxn>
                <a:cxn ang="10800000">
                  <a:pos x="wd2" y="hd2"/>
                </a:cxn>
                <a:cxn ang="16200000">
                  <a:pos x="wd2" y="hd2"/>
                </a:cxn>
              </a:cxnLst>
              <a:rect l="0" t="0" r="r" b="b"/>
              <a:pathLst>
                <a:path w="21600" h="21600" extrusionOk="0">
                  <a:moveTo>
                    <a:pt x="21200" y="83"/>
                  </a:moveTo>
                  <a:lnTo>
                    <a:pt x="20830" y="0"/>
                  </a:lnTo>
                  <a:lnTo>
                    <a:pt x="20084" y="446"/>
                  </a:lnTo>
                  <a:lnTo>
                    <a:pt x="19822" y="840"/>
                  </a:lnTo>
                  <a:lnTo>
                    <a:pt x="19465" y="632"/>
                  </a:lnTo>
                  <a:lnTo>
                    <a:pt x="18809" y="652"/>
                  </a:lnTo>
                  <a:lnTo>
                    <a:pt x="18344" y="322"/>
                  </a:lnTo>
                  <a:lnTo>
                    <a:pt x="17213" y="479"/>
                  </a:lnTo>
                  <a:lnTo>
                    <a:pt x="17834" y="926"/>
                  </a:lnTo>
                  <a:lnTo>
                    <a:pt x="17220" y="942"/>
                  </a:lnTo>
                  <a:lnTo>
                    <a:pt x="16480" y="1575"/>
                  </a:lnTo>
                  <a:lnTo>
                    <a:pt x="15193" y="2429"/>
                  </a:lnTo>
                  <a:lnTo>
                    <a:pt x="14157" y="2947"/>
                  </a:lnTo>
                  <a:lnTo>
                    <a:pt x="13377" y="3899"/>
                  </a:lnTo>
                  <a:lnTo>
                    <a:pt x="14036" y="4365"/>
                  </a:lnTo>
                  <a:lnTo>
                    <a:pt x="13599" y="4433"/>
                  </a:lnTo>
                  <a:lnTo>
                    <a:pt x="13043" y="4289"/>
                  </a:lnTo>
                  <a:lnTo>
                    <a:pt x="12811" y="4772"/>
                  </a:lnTo>
                  <a:lnTo>
                    <a:pt x="12907" y="5149"/>
                  </a:lnTo>
                  <a:lnTo>
                    <a:pt x="11183" y="5204"/>
                  </a:lnTo>
                  <a:lnTo>
                    <a:pt x="8908" y="4692"/>
                  </a:lnTo>
                  <a:lnTo>
                    <a:pt x="8050" y="5088"/>
                  </a:lnTo>
                  <a:lnTo>
                    <a:pt x="7568" y="5882"/>
                  </a:lnTo>
                  <a:lnTo>
                    <a:pt x="7367" y="6654"/>
                  </a:lnTo>
                  <a:lnTo>
                    <a:pt x="7478" y="7267"/>
                  </a:lnTo>
                  <a:lnTo>
                    <a:pt x="12441" y="8946"/>
                  </a:lnTo>
                  <a:lnTo>
                    <a:pt x="12674" y="9858"/>
                  </a:lnTo>
                  <a:lnTo>
                    <a:pt x="12035" y="10268"/>
                  </a:lnTo>
                  <a:lnTo>
                    <a:pt x="12010" y="10814"/>
                  </a:lnTo>
                  <a:lnTo>
                    <a:pt x="12423" y="11282"/>
                  </a:lnTo>
                  <a:lnTo>
                    <a:pt x="12075" y="11599"/>
                  </a:lnTo>
                  <a:lnTo>
                    <a:pt x="11282" y="11824"/>
                  </a:lnTo>
                  <a:lnTo>
                    <a:pt x="9064" y="11730"/>
                  </a:lnTo>
                  <a:lnTo>
                    <a:pt x="8997" y="12135"/>
                  </a:lnTo>
                  <a:lnTo>
                    <a:pt x="9084" y="12487"/>
                  </a:lnTo>
                  <a:lnTo>
                    <a:pt x="8066" y="12752"/>
                  </a:lnTo>
                  <a:lnTo>
                    <a:pt x="6610" y="12716"/>
                  </a:lnTo>
                  <a:lnTo>
                    <a:pt x="6031" y="12311"/>
                  </a:lnTo>
                  <a:lnTo>
                    <a:pt x="4781" y="12228"/>
                  </a:lnTo>
                  <a:lnTo>
                    <a:pt x="4183" y="12444"/>
                  </a:lnTo>
                  <a:lnTo>
                    <a:pt x="4411" y="13089"/>
                  </a:lnTo>
                  <a:lnTo>
                    <a:pt x="3867" y="13402"/>
                  </a:lnTo>
                  <a:lnTo>
                    <a:pt x="3609" y="13904"/>
                  </a:lnTo>
                  <a:lnTo>
                    <a:pt x="4525" y="14118"/>
                  </a:lnTo>
                  <a:lnTo>
                    <a:pt x="5020" y="14291"/>
                  </a:lnTo>
                  <a:lnTo>
                    <a:pt x="4878" y="14529"/>
                  </a:lnTo>
                  <a:lnTo>
                    <a:pt x="4338" y="14440"/>
                  </a:lnTo>
                  <a:lnTo>
                    <a:pt x="4135" y="14833"/>
                  </a:lnTo>
                  <a:lnTo>
                    <a:pt x="3998" y="15528"/>
                  </a:lnTo>
                  <a:lnTo>
                    <a:pt x="4138" y="15851"/>
                  </a:lnTo>
                  <a:lnTo>
                    <a:pt x="4587" y="16271"/>
                  </a:lnTo>
                  <a:lnTo>
                    <a:pt x="4125" y="16440"/>
                  </a:lnTo>
                  <a:lnTo>
                    <a:pt x="2258" y="16144"/>
                  </a:lnTo>
                  <a:lnTo>
                    <a:pt x="1639" y="16472"/>
                  </a:lnTo>
                  <a:lnTo>
                    <a:pt x="1328" y="17108"/>
                  </a:lnTo>
                  <a:lnTo>
                    <a:pt x="1938" y="17338"/>
                  </a:lnTo>
                  <a:lnTo>
                    <a:pt x="1601" y="17896"/>
                  </a:lnTo>
                  <a:lnTo>
                    <a:pt x="1115" y="18031"/>
                  </a:lnTo>
                  <a:lnTo>
                    <a:pt x="211" y="18019"/>
                  </a:lnTo>
                  <a:lnTo>
                    <a:pt x="0" y="18395"/>
                  </a:lnTo>
                  <a:lnTo>
                    <a:pt x="766" y="18773"/>
                  </a:lnTo>
                  <a:lnTo>
                    <a:pt x="1569" y="18520"/>
                  </a:lnTo>
                  <a:lnTo>
                    <a:pt x="2213" y="18416"/>
                  </a:lnTo>
                  <a:lnTo>
                    <a:pt x="2620" y="18625"/>
                  </a:lnTo>
                  <a:lnTo>
                    <a:pt x="3271" y="18931"/>
                  </a:lnTo>
                  <a:lnTo>
                    <a:pt x="4277" y="18759"/>
                  </a:lnTo>
                  <a:lnTo>
                    <a:pt x="5031" y="18714"/>
                  </a:lnTo>
                  <a:lnTo>
                    <a:pt x="5650" y="18809"/>
                  </a:lnTo>
                  <a:lnTo>
                    <a:pt x="6146" y="19276"/>
                  </a:lnTo>
                  <a:lnTo>
                    <a:pt x="6908" y="19811"/>
                  </a:lnTo>
                  <a:lnTo>
                    <a:pt x="7319" y="19454"/>
                  </a:lnTo>
                  <a:lnTo>
                    <a:pt x="7949" y="19592"/>
                  </a:lnTo>
                  <a:lnTo>
                    <a:pt x="8508" y="19848"/>
                  </a:lnTo>
                  <a:lnTo>
                    <a:pt x="9014" y="20147"/>
                  </a:lnTo>
                  <a:lnTo>
                    <a:pt x="9405" y="20316"/>
                  </a:lnTo>
                  <a:lnTo>
                    <a:pt x="10293" y="20285"/>
                  </a:lnTo>
                  <a:lnTo>
                    <a:pt x="10794" y="20080"/>
                  </a:lnTo>
                  <a:lnTo>
                    <a:pt x="11521" y="20211"/>
                  </a:lnTo>
                  <a:lnTo>
                    <a:pt x="12220" y="20414"/>
                  </a:lnTo>
                  <a:lnTo>
                    <a:pt x="12902" y="20622"/>
                  </a:lnTo>
                  <a:lnTo>
                    <a:pt x="13516" y="20872"/>
                  </a:lnTo>
                  <a:lnTo>
                    <a:pt x="14048" y="21126"/>
                  </a:lnTo>
                  <a:lnTo>
                    <a:pt x="14569" y="21322"/>
                  </a:lnTo>
                  <a:lnTo>
                    <a:pt x="14940" y="21572"/>
                  </a:lnTo>
                  <a:lnTo>
                    <a:pt x="15564" y="21579"/>
                  </a:lnTo>
                  <a:lnTo>
                    <a:pt x="16070" y="21600"/>
                  </a:lnTo>
                  <a:lnTo>
                    <a:pt x="16038" y="20929"/>
                  </a:lnTo>
                  <a:lnTo>
                    <a:pt x="16065" y="20258"/>
                  </a:lnTo>
                  <a:lnTo>
                    <a:pt x="15765" y="19786"/>
                  </a:lnTo>
                  <a:lnTo>
                    <a:pt x="15967" y="19477"/>
                  </a:lnTo>
                  <a:lnTo>
                    <a:pt x="16562" y="19326"/>
                  </a:lnTo>
                  <a:lnTo>
                    <a:pt x="17115" y="19337"/>
                  </a:lnTo>
                  <a:lnTo>
                    <a:pt x="17680" y="19376"/>
                  </a:lnTo>
                  <a:lnTo>
                    <a:pt x="17967" y="19215"/>
                  </a:lnTo>
                  <a:lnTo>
                    <a:pt x="18530" y="19018"/>
                  </a:lnTo>
                  <a:lnTo>
                    <a:pt x="18389" y="18684"/>
                  </a:lnTo>
                  <a:lnTo>
                    <a:pt x="17860" y="18409"/>
                  </a:lnTo>
                  <a:lnTo>
                    <a:pt x="17083" y="18458"/>
                  </a:lnTo>
                  <a:lnTo>
                    <a:pt x="16619" y="18381"/>
                  </a:lnTo>
                  <a:lnTo>
                    <a:pt x="16863" y="18088"/>
                  </a:lnTo>
                  <a:lnTo>
                    <a:pt x="16624" y="17881"/>
                  </a:lnTo>
                  <a:lnTo>
                    <a:pt x="16120" y="17871"/>
                  </a:lnTo>
                  <a:lnTo>
                    <a:pt x="15689" y="17769"/>
                  </a:lnTo>
                  <a:lnTo>
                    <a:pt x="15641" y="17567"/>
                  </a:lnTo>
                  <a:lnTo>
                    <a:pt x="16082" y="17410"/>
                  </a:lnTo>
                  <a:lnTo>
                    <a:pt x="16907" y="17519"/>
                  </a:lnTo>
                  <a:lnTo>
                    <a:pt x="17734" y="17494"/>
                  </a:lnTo>
                  <a:lnTo>
                    <a:pt x="18459" y="17574"/>
                  </a:lnTo>
                  <a:lnTo>
                    <a:pt x="19144" y="17549"/>
                  </a:lnTo>
                  <a:lnTo>
                    <a:pt x="19708" y="17372"/>
                  </a:lnTo>
                  <a:lnTo>
                    <a:pt x="20045" y="17808"/>
                  </a:lnTo>
                  <a:lnTo>
                    <a:pt x="20727" y="17792"/>
                  </a:lnTo>
                  <a:lnTo>
                    <a:pt x="21094" y="17599"/>
                  </a:lnTo>
                  <a:lnTo>
                    <a:pt x="21425" y="17362"/>
                  </a:lnTo>
                  <a:lnTo>
                    <a:pt x="21552" y="17059"/>
                  </a:lnTo>
                  <a:lnTo>
                    <a:pt x="21467" y="16615"/>
                  </a:lnTo>
                  <a:lnTo>
                    <a:pt x="21196" y="16366"/>
                  </a:lnTo>
                  <a:lnTo>
                    <a:pt x="20592" y="16007"/>
                  </a:lnTo>
                  <a:lnTo>
                    <a:pt x="20111" y="15727"/>
                  </a:lnTo>
                  <a:lnTo>
                    <a:pt x="20116" y="15350"/>
                  </a:lnTo>
                  <a:lnTo>
                    <a:pt x="19870" y="15112"/>
                  </a:lnTo>
                  <a:lnTo>
                    <a:pt x="19668" y="14895"/>
                  </a:lnTo>
                  <a:lnTo>
                    <a:pt x="19510" y="14743"/>
                  </a:lnTo>
                  <a:lnTo>
                    <a:pt x="19196" y="14682"/>
                  </a:lnTo>
                  <a:lnTo>
                    <a:pt x="19459" y="14376"/>
                  </a:lnTo>
                  <a:lnTo>
                    <a:pt x="19106" y="14193"/>
                  </a:lnTo>
                  <a:lnTo>
                    <a:pt x="18748" y="13783"/>
                  </a:lnTo>
                  <a:lnTo>
                    <a:pt x="18481" y="13373"/>
                  </a:lnTo>
                  <a:lnTo>
                    <a:pt x="18549" y="12877"/>
                  </a:lnTo>
                  <a:lnTo>
                    <a:pt x="18680" y="12465"/>
                  </a:lnTo>
                  <a:lnTo>
                    <a:pt x="19005" y="11928"/>
                  </a:lnTo>
                  <a:lnTo>
                    <a:pt x="19356" y="11447"/>
                  </a:lnTo>
                  <a:lnTo>
                    <a:pt x="19549" y="10887"/>
                  </a:lnTo>
                  <a:lnTo>
                    <a:pt x="19628" y="10455"/>
                  </a:lnTo>
                  <a:lnTo>
                    <a:pt x="19432" y="10055"/>
                  </a:lnTo>
                  <a:lnTo>
                    <a:pt x="19223" y="9705"/>
                  </a:lnTo>
                  <a:lnTo>
                    <a:pt x="19311" y="9118"/>
                  </a:lnTo>
                  <a:lnTo>
                    <a:pt x="19324" y="8883"/>
                  </a:lnTo>
                  <a:lnTo>
                    <a:pt x="19248" y="8601"/>
                  </a:lnTo>
                  <a:lnTo>
                    <a:pt x="19098" y="8330"/>
                  </a:lnTo>
                  <a:lnTo>
                    <a:pt x="18832" y="8129"/>
                  </a:lnTo>
                  <a:lnTo>
                    <a:pt x="18798" y="7724"/>
                  </a:lnTo>
                  <a:lnTo>
                    <a:pt x="18933" y="7453"/>
                  </a:lnTo>
                  <a:lnTo>
                    <a:pt x="19376" y="6924"/>
                  </a:lnTo>
                  <a:lnTo>
                    <a:pt x="19570" y="6638"/>
                  </a:lnTo>
                  <a:lnTo>
                    <a:pt x="19765" y="6295"/>
                  </a:lnTo>
                  <a:lnTo>
                    <a:pt x="19885" y="5898"/>
                  </a:lnTo>
                  <a:lnTo>
                    <a:pt x="20359" y="5706"/>
                  </a:lnTo>
                  <a:lnTo>
                    <a:pt x="20284" y="5410"/>
                  </a:lnTo>
                  <a:lnTo>
                    <a:pt x="19920" y="5072"/>
                  </a:lnTo>
                  <a:lnTo>
                    <a:pt x="19585" y="4858"/>
                  </a:lnTo>
                  <a:lnTo>
                    <a:pt x="19409" y="4441"/>
                  </a:lnTo>
                  <a:lnTo>
                    <a:pt x="19279" y="4090"/>
                  </a:lnTo>
                  <a:lnTo>
                    <a:pt x="19429" y="3734"/>
                  </a:lnTo>
                  <a:lnTo>
                    <a:pt x="19737" y="3443"/>
                  </a:lnTo>
                  <a:lnTo>
                    <a:pt x="20421" y="3099"/>
                  </a:lnTo>
                  <a:lnTo>
                    <a:pt x="20579" y="2852"/>
                  </a:lnTo>
                  <a:lnTo>
                    <a:pt x="20657" y="2587"/>
                  </a:lnTo>
                  <a:lnTo>
                    <a:pt x="20936" y="2186"/>
                  </a:lnTo>
                  <a:lnTo>
                    <a:pt x="21171" y="1896"/>
                  </a:lnTo>
                  <a:lnTo>
                    <a:pt x="21430" y="1461"/>
                  </a:lnTo>
                  <a:lnTo>
                    <a:pt x="21467" y="1262"/>
                  </a:lnTo>
                  <a:lnTo>
                    <a:pt x="21540" y="1037"/>
                  </a:lnTo>
                  <a:lnTo>
                    <a:pt x="21600" y="762"/>
                  </a:lnTo>
                  <a:lnTo>
                    <a:pt x="21395" y="462"/>
                  </a:lnTo>
                  <a:lnTo>
                    <a:pt x="21200" y="8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5" name="Shape 4745"/>
            <p:cNvSpPr/>
            <p:nvPr/>
          </p:nvSpPr>
          <p:spPr>
            <a:xfrm>
              <a:off x="3553116" y="1683336"/>
              <a:ext cx="433180" cy="839429"/>
            </a:xfrm>
            <a:custGeom>
              <a:avLst/>
              <a:gdLst/>
              <a:ahLst/>
              <a:cxnLst>
                <a:cxn ang="0">
                  <a:pos x="wd2" y="hd2"/>
                </a:cxn>
                <a:cxn ang="5400000">
                  <a:pos x="wd2" y="hd2"/>
                </a:cxn>
                <a:cxn ang="10800000">
                  <a:pos x="wd2" y="hd2"/>
                </a:cxn>
                <a:cxn ang="16200000">
                  <a:pos x="wd2" y="hd2"/>
                </a:cxn>
              </a:cxnLst>
              <a:rect l="0" t="0" r="r" b="b"/>
              <a:pathLst>
                <a:path w="21600" h="21600" extrusionOk="0">
                  <a:moveTo>
                    <a:pt x="17695" y="0"/>
                  </a:moveTo>
                  <a:lnTo>
                    <a:pt x="18710" y="556"/>
                  </a:lnTo>
                  <a:lnTo>
                    <a:pt x="19569" y="1220"/>
                  </a:lnTo>
                  <a:lnTo>
                    <a:pt x="19906" y="1838"/>
                  </a:lnTo>
                  <a:lnTo>
                    <a:pt x="20674" y="2054"/>
                  </a:lnTo>
                  <a:lnTo>
                    <a:pt x="20609" y="2435"/>
                  </a:lnTo>
                  <a:lnTo>
                    <a:pt x="19046" y="2744"/>
                  </a:lnTo>
                  <a:lnTo>
                    <a:pt x="18103" y="3129"/>
                  </a:lnTo>
                  <a:lnTo>
                    <a:pt x="19022" y="3507"/>
                  </a:lnTo>
                  <a:lnTo>
                    <a:pt x="19720" y="3581"/>
                  </a:lnTo>
                  <a:lnTo>
                    <a:pt x="20304" y="3843"/>
                  </a:lnTo>
                  <a:lnTo>
                    <a:pt x="20628" y="4235"/>
                  </a:lnTo>
                  <a:lnTo>
                    <a:pt x="21049" y="4604"/>
                  </a:lnTo>
                  <a:lnTo>
                    <a:pt x="21600" y="4926"/>
                  </a:lnTo>
                  <a:lnTo>
                    <a:pt x="21186" y="5243"/>
                  </a:lnTo>
                  <a:lnTo>
                    <a:pt x="21095" y="5851"/>
                  </a:lnTo>
                  <a:lnTo>
                    <a:pt x="20709" y="6128"/>
                  </a:lnTo>
                  <a:lnTo>
                    <a:pt x="20071" y="6382"/>
                  </a:lnTo>
                  <a:lnTo>
                    <a:pt x="19464" y="6471"/>
                  </a:lnTo>
                  <a:lnTo>
                    <a:pt x="19215" y="6189"/>
                  </a:lnTo>
                  <a:lnTo>
                    <a:pt x="18480" y="6359"/>
                  </a:lnTo>
                  <a:lnTo>
                    <a:pt x="17889" y="6591"/>
                  </a:lnTo>
                  <a:lnTo>
                    <a:pt x="17615" y="7076"/>
                  </a:lnTo>
                  <a:lnTo>
                    <a:pt x="18076" y="7363"/>
                  </a:lnTo>
                  <a:lnTo>
                    <a:pt x="17634" y="7743"/>
                  </a:lnTo>
                  <a:lnTo>
                    <a:pt x="17194" y="7965"/>
                  </a:lnTo>
                  <a:lnTo>
                    <a:pt x="16900" y="8273"/>
                  </a:lnTo>
                  <a:lnTo>
                    <a:pt x="16761" y="8656"/>
                  </a:lnTo>
                  <a:lnTo>
                    <a:pt x="17159" y="9100"/>
                  </a:lnTo>
                  <a:lnTo>
                    <a:pt x="17738" y="9356"/>
                  </a:lnTo>
                  <a:lnTo>
                    <a:pt x="18096" y="9670"/>
                  </a:lnTo>
                  <a:lnTo>
                    <a:pt x="18645" y="10202"/>
                  </a:lnTo>
                  <a:lnTo>
                    <a:pt x="19683" y="10933"/>
                  </a:lnTo>
                  <a:lnTo>
                    <a:pt x="19706" y="11394"/>
                  </a:lnTo>
                  <a:lnTo>
                    <a:pt x="19555" y="11748"/>
                  </a:lnTo>
                  <a:lnTo>
                    <a:pt x="19178" y="12079"/>
                  </a:lnTo>
                  <a:lnTo>
                    <a:pt x="18827" y="12394"/>
                  </a:lnTo>
                  <a:lnTo>
                    <a:pt x="18541" y="12830"/>
                  </a:lnTo>
                  <a:lnTo>
                    <a:pt x="18324" y="13143"/>
                  </a:lnTo>
                  <a:lnTo>
                    <a:pt x="18024" y="13392"/>
                  </a:lnTo>
                  <a:lnTo>
                    <a:pt x="17657" y="13878"/>
                  </a:lnTo>
                  <a:lnTo>
                    <a:pt x="17103" y="14030"/>
                  </a:lnTo>
                  <a:lnTo>
                    <a:pt x="16628" y="14268"/>
                  </a:lnTo>
                  <a:lnTo>
                    <a:pt x="17335" y="14871"/>
                  </a:lnTo>
                  <a:lnTo>
                    <a:pt x="17915" y="15297"/>
                  </a:lnTo>
                  <a:lnTo>
                    <a:pt x="18275" y="15649"/>
                  </a:lnTo>
                  <a:lnTo>
                    <a:pt x="17989" y="16073"/>
                  </a:lnTo>
                  <a:lnTo>
                    <a:pt x="18187" y="16644"/>
                  </a:lnTo>
                  <a:lnTo>
                    <a:pt x="17989" y="17059"/>
                  </a:lnTo>
                  <a:lnTo>
                    <a:pt x="17773" y="17315"/>
                  </a:lnTo>
                  <a:lnTo>
                    <a:pt x="17731" y="17772"/>
                  </a:lnTo>
                  <a:lnTo>
                    <a:pt x="17296" y="18036"/>
                  </a:lnTo>
                  <a:lnTo>
                    <a:pt x="16726" y="18404"/>
                  </a:lnTo>
                  <a:lnTo>
                    <a:pt x="15756" y="18775"/>
                  </a:lnTo>
                  <a:lnTo>
                    <a:pt x="14652" y="19108"/>
                  </a:lnTo>
                  <a:lnTo>
                    <a:pt x="13242" y="19182"/>
                  </a:lnTo>
                  <a:lnTo>
                    <a:pt x="12178" y="19248"/>
                  </a:lnTo>
                  <a:lnTo>
                    <a:pt x="10844" y="19195"/>
                  </a:lnTo>
                  <a:lnTo>
                    <a:pt x="9947" y="19108"/>
                  </a:lnTo>
                  <a:lnTo>
                    <a:pt x="9577" y="19472"/>
                  </a:lnTo>
                  <a:lnTo>
                    <a:pt x="8587" y="19804"/>
                  </a:lnTo>
                  <a:lnTo>
                    <a:pt x="7934" y="19965"/>
                  </a:lnTo>
                  <a:lnTo>
                    <a:pt x="7180" y="20356"/>
                  </a:lnTo>
                  <a:lnTo>
                    <a:pt x="6111" y="20678"/>
                  </a:lnTo>
                  <a:lnTo>
                    <a:pt x="5011" y="20705"/>
                  </a:lnTo>
                  <a:lnTo>
                    <a:pt x="4199" y="20955"/>
                  </a:lnTo>
                  <a:lnTo>
                    <a:pt x="3310" y="21296"/>
                  </a:lnTo>
                  <a:lnTo>
                    <a:pt x="2329" y="21360"/>
                  </a:lnTo>
                  <a:lnTo>
                    <a:pt x="1106" y="21600"/>
                  </a:lnTo>
                  <a:lnTo>
                    <a:pt x="476" y="21563"/>
                  </a:lnTo>
                  <a:lnTo>
                    <a:pt x="0" y="20948"/>
                  </a:lnTo>
                  <a:lnTo>
                    <a:pt x="297" y="19488"/>
                  </a:lnTo>
                  <a:lnTo>
                    <a:pt x="1346" y="18346"/>
                  </a:lnTo>
                  <a:lnTo>
                    <a:pt x="1579" y="17369"/>
                  </a:lnTo>
                  <a:lnTo>
                    <a:pt x="992" y="16562"/>
                  </a:lnTo>
                  <a:lnTo>
                    <a:pt x="1113" y="15167"/>
                  </a:lnTo>
                  <a:lnTo>
                    <a:pt x="569" y="14623"/>
                  </a:lnTo>
                  <a:lnTo>
                    <a:pt x="457" y="13915"/>
                  </a:lnTo>
                  <a:lnTo>
                    <a:pt x="1565" y="12665"/>
                  </a:lnTo>
                  <a:lnTo>
                    <a:pt x="2034" y="11753"/>
                  </a:lnTo>
                  <a:lnTo>
                    <a:pt x="2753" y="11494"/>
                  </a:lnTo>
                  <a:lnTo>
                    <a:pt x="2123" y="11050"/>
                  </a:lnTo>
                  <a:lnTo>
                    <a:pt x="1444" y="10639"/>
                  </a:lnTo>
                  <a:lnTo>
                    <a:pt x="1118" y="9760"/>
                  </a:lnTo>
                  <a:lnTo>
                    <a:pt x="1553" y="8971"/>
                  </a:lnTo>
                  <a:lnTo>
                    <a:pt x="2794" y="8439"/>
                  </a:lnTo>
                  <a:lnTo>
                    <a:pt x="3263" y="7625"/>
                  </a:lnTo>
                  <a:lnTo>
                    <a:pt x="4115" y="6734"/>
                  </a:lnTo>
                  <a:lnTo>
                    <a:pt x="4345" y="5710"/>
                  </a:lnTo>
                  <a:lnTo>
                    <a:pt x="3868" y="4907"/>
                  </a:lnTo>
                  <a:lnTo>
                    <a:pt x="4952" y="5385"/>
                  </a:lnTo>
                  <a:lnTo>
                    <a:pt x="6893" y="4519"/>
                  </a:lnTo>
                  <a:lnTo>
                    <a:pt x="8014" y="4778"/>
                  </a:lnTo>
                  <a:lnTo>
                    <a:pt x="8661" y="4466"/>
                  </a:lnTo>
                  <a:lnTo>
                    <a:pt x="9529" y="3085"/>
                  </a:lnTo>
                  <a:lnTo>
                    <a:pt x="10129" y="2556"/>
                  </a:lnTo>
                  <a:lnTo>
                    <a:pt x="12916" y="2628"/>
                  </a:lnTo>
                  <a:lnTo>
                    <a:pt x="13611" y="2144"/>
                  </a:lnTo>
                  <a:lnTo>
                    <a:pt x="16378" y="2151"/>
                  </a:lnTo>
                  <a:lnTo>
                    <a:pt x="18183" y="1376"/>
                  </a:lnTo>
                  <a:lnTo>
                    <a:pt x="18278" y="869"/>
                  </a:lnTo>
                  <a:lnTo>
                    <a:pt x="17695"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6" name="Shape 4746"/>
            <p:cNvSpPr/>
            <p:nvPr/>
          </p:nvSpPr>
          <p:spPr>
            <a:xfrm>
              <a:off x="3562384" y="2281163"/>
              <a:ext cx="677145" cy="628556"/>
            </a:xfrm>
            <a:custGeom>
              <a:avLst/>
              <a:gdLst/>
              <a:ahLst/>
              <a:cxnLst>
                <a:cxn ang="0">
                  <a:pos x="wd2" y="hd2"/>
                </a:cxn>
                <a:cxn ang="5400000">
                  <a:pos x="wd2" y="hd2"/>
                </a:cxn>
                <a:cxn ang="10800000">
                  <a:pos x="wd2" y="hd2"/>
                </a:cxn>
                <a:cxn ang="16200000">
                  <a:pos x="wd2" y="hd2"/>
                </a:cxn>
              </a:cxnLst>
              <a:rect l="0" t="0" r="r" b="b"/>
              <a:pathLst>
                <a:path w="21600" h="21600" extrusionOk="0">
                  <a:moveTo>
                    <a:pt x="17212" y="397"/>
                  </a:moveTo>
                  <a:lnTo>
                    <a:pt x="16599" y="836"/>
                  </a:lnTo>
                  <a:lnTo>
                    <a:pt x="16201" y="352"/>
                  </a:lnTo>
                  <a:lnTo>
                    <a:pt x="15791" y="445"/>
                  </a:lnTo>
                  <a:lnTo>
                    <a:pt x="15409" y="1029"/>
                  </a:lnTo>
                  <a:lnTo>
                    <a:pt x="14701" y="706"/>
                  </a:lnTo>
                  <a:lnTo>
                    <a:pt x="13941" y="668"/>
                  </a:lnTo>
                  <a:lnTo>
                    <a:pt x="12866" y="372"/>
                  </a:lnTo>
                  <a:lnTo>
                    <a:pt x="12046" y="80"/>
                  </a:lnTo>
                  <a:lnTo>
                    <a:pt x="11168" y="0"/>
                  </a:lnTo>
                  <a:lnTo>
                    <a:pt x="11048" y="964"/>
                  </a:lnTo>
                  <a:lnTo>
                    <a:pt x="11201" y="1699"/>
                  </a:lnTo>
                  <a:lnTo>
                    <a:pt x="10921" y="2590"/>
                  </a:lnTo>
                  <a:lnTo>
                    <a:pt x="10837" y="3238"/>
                  </a:lnTo>
                  <a:lnTo>
                    <a:pt x="9952" y="4172"/>
                  </a:lnTo>
                  <a:lnTo>
                    <a:pt x="9066" y="4710"/>
                  </a:lnTo>
                  <a:lnTo>
                    <a:pt x="7488" y="4990"/>
                  </a:lnTo>
                  <a:lnTo>
                    <a:pt x="5956" y="4795"/>
                  </a:lnTo>
                  <a:lnTo>
                    <a:pt x="5740" y="5318"/>
                  </a:lnTo>
                  <a:lnTo>
                    <a:pt x="4645" y="5901"/>
                  </a:lnTo>
                  <a:lnTo>
                    <a:pt x="4171" y="6493"/>
                  </a:lnTo>
                  <a:lnTo>
                    <a:pt x="3590" y="6946"/>
                  </a:lnTo>
                  <a:lnTo>
                    <a:pt x="2825" y="6997"/>
                  </a:lnTo>
                  <a:lnTo>
                    <a:pt x="1742" y="7729"/>
                  </a:lnTo>
                  <a:lnTo>
                    <a:pt x="961" y="7864"/>
                  </a:lnTo>
                  <a:lnTo>
                    <a:pt x="0" y="8367"/>
                  </a:lnTo>
                  <a:lnTo>
                    <a:pt x="421" y="8824"/>
                  </a:lnTo>
                  <a:lnTo>
                    <a:pt x="547" y="9096"/>
                  </a:lnTo>
                  <a:lnTo>
                    <a:pt x="254" y="9642"/>
                  </a:lnTo>
                  <a:lnTo>
                    <a:pt x="788" y="9838"/>
                  </a:lnTo>
                  <a:lnTo>
                    <a:pt x="1145" y="10571"/>
                  </a:lnTo>
                  <a:lnTo>
                    <a:pt x="1122" y="11291"/>
                  </a:lnTo>
                  <a:lnTo>
                    <a:pt x="1967" y="11951"/>
                  </a:lnTo>
                  <a:lnTo>
                    <a:pt x="2416" y="12627"/>
                  </a:lnTo>
                  <a:lnTo>
                    <a:pt x="2448" y="13705"/>
                  </a:lnTo>
                  <a:lnTo>
                    <a:pt x="2951" y="14202"/>
                  </a:lnTo>
                  <a:lnTo>
                    <a:pt x="3562" y="15173"/>
                  </a:lnTo>
                  <a:lnTo>
                    <a:pt x="3939" y="16041"/>
                  </a:lnTo>
                  <a:lnTo>
                    <a:pt x="4861" y="16529"/>
                  </a:lnTo>
                  <a:lnTo>
                    <a:pt x="5829" y="17017"/>
                  </a:lnTo>
                  <a:lnTo>
                    <a:pt x="6738" y="17564"/>
                  </a:lnTo>
                  <a:lnTo>
                    <a:pt x="7420" y="17809"/>
                  </a:lnTo>
                  <a:lnTo>
                    <a:pt x="8127" y="17310"/>
                  </a:lnTo>
                  <a:lnTo>
                    <a:pt x="8578" y="17714"/>
                  </a:lnTo>
                  <a:lnTo>
                    <a:pt x="9521" y="17363"/>
                  </a:lnTo>
                  <a:lnTo>
                    <a:pt x="10231" y="17191"/>
                  </a:lnTo>
                  <a:lnTo>
                    <a:pt x="10562" y="17744"/>
                  </a:lnTo>
                  <a:lnTo>
                    <a:pt x="11236" y="17860"/>
                  </a:lnTo>
                  <a:lnTo>
                    <a:pt x="11559" y="17461"/>
                  </a:lnTo>
                  <a:lnTo>
                    <a:pt x="11888" y="17056"/>
                  </a:lnTo>
                  <a:lnTo>
                    <a:pt x="12339" y="17321"/>
                  </a:lnTo>
                  <a:lnTo>
                    <a:pt x="12205" y="17879"/>
                  </a:lnTo>
                  <a:lnTo>
                    <a:pt x="11871" y="18518"/>
                  </a:lnTo>
                  <a:lnTo>
                    <a:pt x="12147" y="19097"/>
                  </a:lnTo>
                  <a:lnTo>
                    <a:pt x="12458" y="19570"/>
                  </a:lnTo>
                  <a:lnTo>
                    <a:pt x="12952" y="19683"/>
                  </a:lnTo>
                  <a:lnTo>
                    <a:pt x="13032" y="20285"/>
                  </a:lnTo>
                  <a:lnTo>
                    <a:pt x="13776" y="19752"/>
                  </a:lnTo>
                  <a:lnTo>
                    <a:pt x="14766" y="20151"/>
                  </a:lnTo>
                  <a:lnTo>
                    <a:pt x="15178" y="19993"/>
                  </a:lnTo>
                  <a:lnTo>
                    <a:pt x="15116" y="20787"/>
                  </a:lnTo>
                  <a:lnTo>
                    <a:pt x="15613" y="21079"/>
                  </a:lnTo>
                  <a:lnTo>
                    <a:pt x="16311" y="21170"/>
                  </a:lnTo>
                  <a:lnTo>
                    <a:pt x="16905" y="21054"/>
                  </a:lnTo>
                  <a:lnTo>
                    <a:pt x="17622" y="20510"/>
                  </a:lnTo>
                  <a:lnTo>
                    <a:pt x="17516" y="21477"/>
                  </a:lnTo>
                  <a:lnTo>
                    <a:pt x="18046" y="21600"/>
                  </a:lnTo>
                  <a:lnTo>
                    <a:pt x="18134" y="20545"/>
                  </a:lnTo>
                  <a:lnTo>
                    <a:pt x="18869" y="19619"/>
                  </a:lnTo>
                  <a:lnTo>
                    <a:pt x="19484" y="19651"/>
                  </a:lnTo>
                  <a:lnTo>
                    <a:pt x="19854" y="19195"/>
                  </a:lnTo>
                  <a:lnTo>
                    <a:pt x="19683" y="18176"/>
                  </a:lnTo>
                  <a:lnTo>
                    <a:pt x="19747" y="17129"/>
                  </a:lnTo>
                  <a:lnTo>
                    <a:pt x="19551" y="16637"/>
                  </a:lnTo>
                  <a:lnTo>
                    <a:pt x="19289" y="16376"/>
                  </a:lnTo>
                  <a:lnTo>
                    <a:pt x="18707" y="16612"/>
                  </a:lnTo>
                  <a:lnTo>
                    <a:pt x="18336" y="17070"/>
                  </a:lnTo>
                  <a:lnTo>
                    <a:pt x="17937" y="16562"/>
                  </a:lnTo>
                  <a:lnTo>
                    <a:pt x="17501" y="16208"/>
                  </a:lnTo>
                  <a:lnTo>
                    <a:pt x="16976" y="16113"/>
                  </a:lnTo>
                  <a:lnTo>
                    <a:pt x="17043" y="15508"/>
                  </a:lnTo>
                  <a:lnTo>
                    <a:pt x="16836" y="15139"/>
                  </a:lnTo>
                  <a:lnTo>
                    <a:pt x="16357" y="14716"/>
                  </a:lnTo>
                  <a:lnTo>
                    <a:pt x="15869" y="14528"/>
                  </a:lnTo>
                  <a:lnTo>
                    <a:pt x="16027" y="14044"/>
                  </a:lnTo>
                  <a:lnTo>
                    <a:pt x="16492" y="14118"/>
                  </a:lnTo>
                  <a:lnTo>
                    <a:pt x="17001" y="14177"/>
                  </a:lnTo>
                  <a:lnTo>
                    <a:pt x="17287" y="13789"/>
                  </a:lnTo>
                  <a:lnTo>
                    <a:pt x="17400" y="13258"/>
                  </a:lnTo>
                  <a:lnTo>
                    <a:pt x="17412" y="12598"/>
                  </a:lnTo>
                  <a:lnTo>
                    <a:pt x="17559" y="12084"/>
                  </a:lnTo>
                  <a:lnTo>
                    <a:pt x="18006" y="12002"/>
                  </a:lnTo>
                  <a:lnTo>
                    <a:pt x="18182" y="11476"/>
                  </a:lnTo>
                  <a:lnTo>
                    <a:pt x="18024" y="10392"/>
                  </a:lnTo>
                  <a:lnTo>
                    <a:pt x="18107" y="9862"/>
                  </a:lnTo>
                  <a:lnTo>
                    <a:pt x="18470" y="9556"/>
                  </a:lnTo>
                  <a:lnTo>
                    <a:pt x="18970" y="9789"/>
                  </a:lnTo>
                  <a:lnTo>
                    <a:pt x="19391" y="10044"/>
                  </a:lnTo>
                  <a:lnTo>
                    <a:pt x="19432" y="10544"/>
                  </a:lnTo>
                  <a:lnTo>
                    <a:pt x="19676" y="11010"/>
                  </a:lnTo>
                  <a:lnTo>
                    <a:pt x="20320" y="10864"/>
                  </a:lnTo>
                  <a:lnTo>
                    <a:pt x="20820" y="10538"/>
                  </a:lnTo>
                  <a:lnTo>
                    <a:pt x="21600" y="10138"/>
                  </a:lnTo>
                  <a:lnTo>
                    <a:pt x="21575" y="9588"/>
                  </a:lnTo>
                  <a:lnTo>
                    <a:pt x="21280" y="9133"/>
                  </a:lnTo>
                  <a:lnTo>
                    <a:pt x="21329" y="8640"/>
                  </a:lnTo>
                  <a:lnTo>
                    <a:pt x="20735" y="8503"/>
                  </a:lnTo>
                  <a:lnTo>
                    <a:pt x="20098" y="8276"/>
                  </a:lnTo>
                  <a:lnTo>
                    <a:pt x="20112" y="7683"/>
                  </a:lnTo>
                  <a:lnTo>
                    <a:pt x="20072" y="7252"/>
                  </a:lnTo>
                  <a:lnTo>
                    <a:pt x="19356" y="7369"/>
                  </a:lnTo>
                  <a:lnTo>
                    <a:pt x="18394" y="7376"/>
                  </a:lnTo>
                  <a:lnTo>
                    <a:pt x="17689" y="7185"/>
                  </a:lnTo>
                  <a:lnTo>
                    <a:pt x="17475" y="6577"/>
                  </a:lnTo>
                  <a:lnTo>
                    <a:pt x="17164" y="6278"/>
                  </a:lnTo>
                  <a:lnTo>
                    <a:pt x="16815" y="6304"/>
                  </a:lnTo>
                  <a:lnTo>
                    <a:pt x="16488" y="5932"/>
                  </a:lnTo>
                  <a:lnTo>
                    <a:pt x="16021" y="5689"/>
                  </a:lnTo>
                  <a:lnTo>
                    <a:pt x="15431" y="5747"/>
                  </a:lnTo>
                  <a:lnTo>
                    <a:pt x="15276" y="5162"/>
                  </a:lnTo>
                  <a:lnTo>
                    <a:pt x="15763" y="4433"/>
                  </a:lnTo>
                  <a:lnTo>
                    <a:pt x="16469" y="3999"/>
                  </a:lnTo>
                  <a:lnTo>
                    <a:pt x="17038" y="3400"/>
                  </a:lnTo>
                  <a:lnTo>
                    <a:pt x="17172" y="2666"/>
                  </a:lnTo>
                  <a:lnTo>
                    <a:pt x="17805" y="2351"/>
                  </a:lnTo>
                  <a:lnTo>
                    <a:pt x="18359" y="1859"/>
                  </a:lnTo>
                  <a:lnTo>
                    <a:pt x="18683" y="1524"/>
                  </a:lnTo>
                  <a:lnTo>
                    <a:pt x="19039" y="1266"/>
                  </a:lnTo>
                  <a:lnTo>
                    <a:pt x="19384" y="729"/>
                  </a:lnTo>
                  <a:lnTo>
                    <a:pt x="18784" y="653"/>
                  </a:lnTo>
                  <a:lnTo>
                    <a:pt x="18088" y="1386"/>
                  </a:lnTo>
                  <a:lnTo>
                    <a:pt x="17512" y="1524"/>
                  </a:lnTo>
                  <a:lnTo>
                    <a:pt x="17059" y="2022"/>
                  </a:lnTo>
                  <a:lnTo>
                    <a:pt x="16797" y="2239"/>
                  </a:lnTo>
                  <a:lnTo>
                    <a:pt x="16829" y="1692"/>
                  </a:lnTo>
                  <a:lnTo>
                    <a:pt x="17306" y="951"/>
                  </a:lnTo>
                  <a:lnTo>
                    <a:pt x="17212" y="397"/>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7" name="Shape 4747"/>
            <p:cNvSpPr/>
            <p:nvPr/>
          </p:nvSpPr>
          <p:spPr>
            <a:xfrm>
              <a:off x="3880499" y="1445782"/>
              <a:ext cx="623457" cy="873839"/>
            </a:xfrm>
            <a:custGeom>
              <a:avLst/>
              <a:gdLst/>
              <a:ahLst/>
              <a:cxnLst>
                <a:cxn ang="0">
                  <a:pos x="wd2" y="hd2"/>
                </a:cxn>
                <a:cxn ang="5400000">
                  <a:pos x="wd2" y="hd2"/>
                </a:cxn>
                <a:cxn ang="10800000">
                  <a:pos x="wd2" y="hd2"/>
                </a:cxn>
                <a:cxn ang="16200000">
                  <a:pos x="wd2" y="hd2"/>
                </a:cxn>
              </a:cxnLst>
              <a:rect l="0" t="0" r="r" b="b"/>
              <a:pathLst>
                <a:path w="21600" h="21600" extrusionOk="0">
                  <a:moveTo>
                    <a:pt x="14124" y="12956"/>
                  </a:moveTo>
                  <a:lnTo>
                    <a:pt x="14603" y="13447"/>
                  </a:lnTo>
                  <a:lnTo>
                    <a:pt x="14942" y="13802"/>
                  </a:lnTo>
                  <a:lnTo>
                    <a:pt x="15057" y="14170"/>
                  </a:lnTo>
                  <a:lnTo>
                    <a:pt x="14777" y="14590"/>
                  </a:lnTo>
                  <a:lnTo>
                    <a:pt x="14224" y="14839"/>
                  </a:lnTo>
                  <a:lnTo>
                    <a:pt x="13996" y="15184"/>
                  </a:lnTo>
                  <a:lnTo>
                    <a:pt x="13776" y="15438"/>
                  </a:lnTo>
                  <a:lnTo>
                    <a:pt x="12881" y="15587"/>
                  </a:lnTo>
                  <a:lnTo>
                    <a:pt x="11920" y="15573"/>
                  </a:lnTo>
                  <a:lnTo>
                    <a:pt x="11522" y="15880"/>
                  </a:lnTo>
                  <a:lnTo>
                    <a:pt x="10750" y="16642"/>
                  </a:lnTo>
                  <a:lnTo>
                    <a:pt x="10289" y="16628"/>
                  </a:lnTo>
                  <a:lnTo>
                    <a:pt x="9956" y="16510"/>
                  </a:lnTo>
                  <a:lnTo>
                    <a:pt x="9886" y="16830"/>
                  </a:lnTo>
                  <a:lnTo>
                    <a:pt x="10055" y="17141"/>
                  </a:lnTo>
                  <a:lnTo>
                    <a:pt x="9633" y="17211"/>
                  </a:lnTo>
                  <a:lnTo>
                    <a:pt x="9160" y="17268"/>
                  </a:lnTo>
                  <a:lnTo>
                    <a:pt x="8843" y="17770"/>
                  </a:lnTo>
                  <a:lnTo>
                    <a:pt x="8510" y="18570"/>
                  </a:lnTo>
                  <a:lnTo>
                    <a:pt x="8041" y="18901"/>
                  </a:lnTo>
                  <a:lnTo>
                    <a:pt x="7496" y="19325"/>
                  </a:lnTo>
                  <a:lnTo>
                    <a:pt x="7109" y="19680"/>
                  </a:lnTo>
                  <a:lnTo>
                    <a:pt x="6978" y="20083"/>
                  </a:lnTo>
                  <a:lnTo>
                    <a:pt x="7205" y="20528"/>
                  </a:lnTo>
                  <a:lnTo>
                    <a:pt x="7675" y="20865"/>
                  </a:lnTo>
                  <a:lnTo>
                    <a:pt x="7528" y="21212"/>
                  </a:lnTo>
                  <a:lnTo>
                    <a:pt x="7001" y="21387"/>
                  </a:lnTo>
                  <a:lnTo>
                    <a:pt x="6560" y="21001"/>
                  </a:lnTo>
                  <a:lnTo>
                    <a:pt x="6214" y="21058"/>
                  </a:lnTo>
                  <a:lnTo>
                    <a:pt x="5751" y="21600"/>
                  </a:lnTo>
                  <a:lnTo>
                    <a:pt x="4717" y="21367"/>
                  </a:lnTo>
                  <a:lnTo>
                    <a:pt x="3552" y="21190"/>
                  </a:lnTo>
                  <a:lnTo>
                    <a:pt x="1792" y="20803"/>
                  </a:lnTo>
                  <a:lnTo>
                    <a:pt x="1161" y="20879"/>
                  </a:lnTo>
                  <a:lnTo>
                    <a:pt x="0" y="19546"/>
                  </a:lnTo>
                  <a:lnTo>
                    <a:pt x="531" y="19134"/>
                  </a:lnTo>
                  <a:lnTo>
                    <a:pt x="974" y="18965"/>
                  </a:lnTo>
                  <a:lnTo>
                    <a:pt x="1238" y="18517"/>
                  </a:lnTo>
                  <a:lnTo>
                    <a:pt x="1516" y="17925"/>
                  </a:lnTo>
                  <a:lnTo>
                    <a:pt x="1878" y="17362"/>
                  </a:lnTo>
                  <a:lnTo>
                    <a:pt x="2164" y="16774"/>
                  </a:lnTo>
                  <a:lnTo>
                    <a:pt x="2132" y="16325"/>
                  </a:lnTo>
                  <a:lnTo>
                    <a:pt x="1354" y="15474"/>
                  </a:lnTo>
                  <a:lnTo>
                    <a:pt x="869" y="14891"/>
                  </a:lnTo>
                  <a:lnTo>
                    <a:pt x="441" y="14687"/>
                  </a:lnTo>
                  <a:lnTo>
                    <a:pt x="92" y="14168"/>
                  </a:lnTo>
                  <a:lnTo>
                    <a:pt x="447" y="13425"/>
                  </a:lnTo>
                  <a:lnTo>
                    <a:pt x="1083" y="12975"/>
                  </a:lnTo>
                  <a:lnTo>
                    <a:pt x="708" y="12668"/>
                  </a:lnTo>
                  <a:lnTo>
                    <a:pt x="1005" y="12063"/>
                  </a:lnTo>
                  <a:lnTo>
                    <a:pt x="2116" y="11614"/>
                  </a:lnTo>
                  <a:lnTo>
                    <a:pt x="2389" y="11995"/>
                  </a:lnTo>
                  <a:lnTo>
                    <a:pt x="3085" y="11569"/>
                  </a:lnTo>
                  <a:lnTo>
                    <a:pt x="3307" y="11263"/>
                  </a:lnTo>
                  <a:lnTo>
                    <a:pt x="3362" y="10837"/>
                  </a:lnTo>
                  <a:lnTo>
                    <a:pt x="3295" y="10425"/>
                  </a:lnTo>
                  <a:lnTo>
                    <a:pt x="2628" y="9657"/>
                  </a:lnTo>
                  <a:lnTo>
                    <a:pt x="2148" y="9381"/>
                  </a:lnTo>
                  <a:lnTo>
                    <a:pt x="1639" y="9292"/>
                  </a:lnTo>
                  <a:lnTo>
                    <a:pt x="1008" y="8875"/>
                  </a:lnTo>
                  <a:lnTo>
                    <a:pt x="1870" y="8407"/>
                  </a:lnTo>
                  <a:lnTo>
                    <a:pt x="2920" y="8119"/>
                  </a:lnTo>
                  <a:lnTo>
                    <a:pt x="2775" y="7852"/>
                  </a:lnTo>
                  <a:lnTo>
                    <a:pt x="2432" y="7731"/>
                  </a:lnTo>
                  <a:lnTo>
                    <a:pt x="2067" y="7052"/>
                  </a:lnTo>
                  <a:lnTo>
                    <a:pt x="1673" y="6493"/>
                  </a:lnTo>
                  <a:lnTo>
                    <a:pt x="850" y="5870"/>
                  </a:lnTo>
                  <a:lnTo>
                    <a:pt x="958" y="5175"/>
                  </a:lnTo>
                  <a:lnTo>
                    <a:pt x="937" y="4084"/>
                  </a:lnTo>
                  <a:lnTo>
                    <a:pt x="1766" y="3877"/>
                  </a:lnTo>
                  <a:lnTo>
                    <a:pt x="2859" y="2414"/>
                  </a:lnTo>
                  <a:lnTo>
                    <a:pt x="3685" y="2069"/>
                  </a:lnTo>
                  <a:lnTo>
                    <a:pt x="4388" y="2560"/>
                  </a:lnTo>
                  <a:lnTo>
                    <a:pt x="4366" y="3458"/>
                  </a:lnTo>
                  <a:lnTo>
                    <a:pt x="4542" y="3894"/>
                  </a:lnTo>
                  <a:lnTo>
                    <a:pt x="5151" y="3651"/>
                  </a:lnTo>
                  <a:lnTo>
                    <a:pt x="5714" y="3195"/>
                  </a:lnTo>
                  <a:lnTo>
                    <a:pt x="6428" y="3001"/>
                  </a:lnTo>
                  <a:lnTo>
                    <a:pt x="6921" y="2571"/>
                  </a:lnTo>
                  <a:lnTo>
                    <a:pt x="7807" y="2499"/>
                  </a:lnTo>
                  <a:lnTo>
                    <a:pt x="8062" y="2964"/>
                  </a:lnTo>
                  <a:lnTo>
                    <a:pt x="8683" y="2399"/>
                  </a:lnTo>
                  <a:lnTo>
                    <a:pt x="10393" y="2516"/>
                  </a:lnTo>
                  <a:lnTo>
                    <a:pt x="10534" y="2167"/>
                  </a:lnTo>
                  <a:lnTo>
                    <a:pt x="10498" y="1087"/>
                  </a:lnTo>
                  <a:lnTo>
                    <a:pt x="11066" y="530"/>
                  </a:lnTo>
                  <a:lnTo>
                    <a:pt x="12205" y="570"/>
                  </a:lnTo>
                  <a:lnTo>
                    <a:pt x="12639" y="118"/>
                  </a:lnTo>
                  <a:lnTo>
                    <a:pt x="13799" y="0"/>
                  </a:lnTo>
                  <a:lnTo>
                    <a:pt x="15896" y="2663"/>
                  </a:lnTo>
                  <a:lnTo>
                    <a:pt x="15285" y="2885"/>
                  </a:lnTo>
                  <a:lnTo>
                    <a:pt x="15338" y="3207"/>
                  </a:lnTo>
                  <a:lnTo>
                    <a:pt x="15857" y="3643"/>
                  </a:lnTo>
                  <a:lnTo>
                    <a:pt x="16136" y="4159"/>
                  </a:lnTo>
                  <a:lnTo>
                    <a:pt x="17096" y="3887"/>
                  </a:lnTo>
                  <a:lnTo>
                    <a:pt x="18947" y="3872"/>
                  </a:lnTo>
                  <a:lnTo>
                    <a:pt x="18721" y="4455"/>
                  </a:lnTo>
                  <a:lnTo>
                    <a:pt x="18062" y="4794"/>
                  </a:lnTo>
                  <a:lnTo>
                    <a:pt x="18108" y="5139"/>
                  </a:lnTo>
                  <a:lnTo>
                    <a:pt x="17782" y="5431"/>
                  </a:lnTo>
                  <a:lnTo>
                    <a:pt x="18159" y="5751"/>
                  </a:lnTo>
                  <a:lnTo>
                    <a:pt x="18823" y="6032"/>
                  </a:lnTo>
                  <a:lnTo>
                    <a:pt x="19230" y="6372"/>
                  </a:lnTo>
                  <a:lnTo>
                    <a:pt x="20124" y="6217"/>
                  </a:lnTo>
                  <a:lnTo>
                    <a:pt x="20401" y="6577"/>
                  </a:lnTo>
                  <a:lnTo>
                    <a:pt x="20850" y="7158"/>
                  </a:lnTo>
                  <a:lnTo>
                    <a:pt x="21345" y="7839"/>
                  </a:lnTo>
                  <a:lnTo>
                    <a:pt x="21600" y="8120"/>
                  </a:lnTo>
                  <a:lnTo>
                    <a:pt x="20924" y="8432"/>
                  </a:lnTo>
                  <a:lnTo>
                    <a:pt x="19975" y="8948"/>
                  </a:lnTo>
                  <a:lnTo>
                    <a:pt x="19744" y="9425"/>
                  </a:lnTo>
                  <a:lnTo>
                    <a:pt x="19861" y="9918"/>
                  </a:lnTo>
                  <a:lnTo>
                    <a:pt x="19699" y="10321"/>
                  </a:lnTo>
                  <a:lnTo>
                    <a:pt x="19180" y="10623"/>
                  </a:lnTo>
                  <a:lnTo>
                    <a:pt x="18463" y="10946"/>
                  </a:lnTo>
                  <a:lnTo>
                    <a:pt x="17730" y="11021"/>
                  </a:lnTo>
                  <a:lnTo>
                    <a:pt x="17026" y="11284"/>
                  </a:lnTo>
                  <a:lnTo>
                    <a:pt x="16512" y="11398"/>
                  </a:lnTo>
                  <a:lnTo>
                    <a:pt x="16096" y="10898"/>
                  </a:lnTo>
                  <a:lnTo>
                    <a:pt x="15498" y="10931"/>
                  </a:lnTo>
                  <a:lnTo>
                    <a:pt x="15024" y="10476"/>
                  </a:lnTo>
                  <a:lnTo>
                    <a:pt x="15079" y="9742"/>
                  </a:lnTo>
                  <a:lnTo>
                    <a:pt x="14635" y="9805"/>
                  </a:lnTo>
                  <a:lnTo>
                    <a:pt x="14258" y="9721"/>
                  </a:lnTo>
                  <a:lnTo>
                    <a:pt x="13817" y="9267"/>
                  </a:lnTo>
                  <a:lnTo>
                    <a:pt x="13599" y="8714"/>
                  </a:lnTo>
                  <a:lnTo>
                    <a:pt x="14483" y="8502"/>
                  </a:lnTo>
                  <a:lnTo>
                    <a:pt x="14219" y="8249"/>
                  </a:lnTo>
                  <a:lnTo>
                    <a:pt x="13452" y="7902"/>
                  </a:lnTo>
                  <a:lnTo>
                    <a:pt x="13077" y="7776"/>
                  </a:lnTo>
                  <a:lnTo>
                    <a:pt x="12579" y="7601"/>
                  </a:lnTo>
                  <a:lnTo>
                    <a:pt x="12367" y="7229"/>
                  </a:lnTo>
                  <a:lnTo>
                    <a:pt x="12527" y="6831"/>
                  </a:lnTo>
                  <a:lnTo>
                    <a:pt x="12931" y="6736"/>
                  </a:lnTo>
                  <a:lnTo>
                    <a:pt x="13093" y="6378"/>
                  </a:lnTo>
                  <a:lnTo>
                    <a:pt x="12556" y="6348"/>
                  </a:lnTo>
                  <a:lnTo>
                    <a:pt x="11546" y="6407"/>
                  </a:lnTo>
                  <a:lnTo>
                    <a:pt x="10812" y="5858"/>
                  </a:lnTo>
                  <a:lnTo>
                    <a:pt x="10141" y="5420"/>
                  </a:lnTo>
                  <a:lnTo>
                    <a:pt x="9441" y="5853"/>
                  </a:lnTo>
                  <a:lnTo>
                    <a:pt x="9634" y="6223"/>
                  </a:lnTo>
                  <a:lnTo>
                    <a:pt x="7282" y="7232"/>
                  </a:lnTo>
                  <a:lnTo>
                    <a:pt x="7917" y="7689"/>
                  </a:lnTo>
                  <a:lnTo>
                    <a:pt x="7980" y="8119"/>
                  </a:lnTo>
                  <a:lnTo>
                    <a:pt x="7485" y="8302"/>
                  </a:lnTo>
                  <a:lnTo>
                    <a:pt x="6953" y="8448"/>
                  </a:lnTo>
                  <a:lnTo>
                    <a:pt x="6406" y="8711"/>
                  </a:lnTo>
                  <a:lnTo>
                    <a:pt x="6229" y="8999"/>
                  </a:lnTo>
                  <a:lnTo>
                    <a:pt x="6621" y="9317"/>
                  </a:lnTo>
                  <a:lnTo>
                    <a:pt x="6473" y="9773"/>
                  </a:lnTo>
                  <a:lnTo>
                    <a:pt x="6751" y="10151"/>
                  </a:lnTo>
                  <a:lnTo>
                    <a:pt x="7493" y="10317"/>
                  </a:lnTo>
                  <a:lnTo>
                    <a:pt x="8117" y="10252"/>
                  </a:lnTo>
                  <a:lnTo>
                    <a:pt x="8951" y="10178"/>
                  </a:lnTo>
                  <a:lnTo>
                    <a:pt x="9446" y="10496"/>
                  </a:lnTo>
                  <a:lnTo>
                    <a:pt x="10022" y="10580"/>
                  </a:lnTo>
                  <a:lnTo>
                    <a:pt x="10460" y="10074"/>
                  </a:lnTo>
                  <a:lnTo>
                    <a:pt x="11171" y="10007"/>
                  </a:lnTo>
                  <a:lnTo>
                    <a:pt x="11648" y="9640"/>
                  </a:lnTo>
                  <a:lnTo>
                    <a:pt x="11800" y="9251"/>
                  </a:lnTo>
                  <a:lnTo>
                    <a:pt x="11231" y="9082"/>
                  </a:lnTo>
                  <a:lnTo>
                    <a:pt x="10936" y="8767"/>
                  </a:lnTo>
                  <a:lnTo>
                    <a:pt x="11381" y="8499"/>
                  </a:lnTo>
                  <a:lnTo>
                    <a:pt x="12042" y="8433"/>
                  </a:lnTo>
                  <a:lnTo>
                    <a:pt x="12386" y="8676"/>
                  </a:lnTo>
                  <a:lnTo>
                    <a:pt x="12540" y="9137"/>
                  </a:lnTo>
                  <a:lnTo>
                    <a:pt x="12624" y="9659"/>
                  </a:lnTo>
                  <a:lnTo>
                    <a:pt x="11319" y="10345"/>
                  </a:lnTo>
                  <a:lnTo>
                    <a:pt x="11667" y="11018"/>
                  </a:lnTo>
                  <a:lnTo>
                    <a:pt x="11783" y="11459"/>
                  </a:lnTo>
                  <a:lnTo>
                    <a:pt x="11345" y="11689"/>
                  </a:lnTo>
                  <a:lnTo>
                    <a:pt x="11210" y="12131"/>
                  </a:lnTo>
                  <a:lnTo>
                    <a:pt x="11355" y="12579"/>
                  </a:lnTo>
                  <a:lnTo>
                    <a:pt x="12049" y="12706"/>
                  </a:lnTo>
                  <a:lnTo>
                    <a:pt x="12655" y="13033"/>
                  </a:lnTo>
                  <a:lnTo>
                    <a:pt x="14124" y="1295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8" name="Shape 4748"/>
            <p:cNvSpPr/>
            <p:nvPr/>
          </p:nvSpPr>
          <p:spPr>
            <a:xfrm>
              <a:off x="4058492" y="1659854"/>
              <a:ext cx="206986" cy="215508"/>
            </a:xfrm>
            <a:custGeom>
              <a:avLst/>
              <a:gdLst/>
              <a:ahLst/>
              <a:cxnLst>
                <a:cxn ang="0">
                  <a:pos x="wd2" y="hd2"/>
                </a:cxn>
                <a:cxn ang="5400000">
                  <a:pos x="wd2" y="hd2"/>
                </a:cxn>
                <a:cxn ang="10800000">
                  <a:pos x="wd2" y="hd2"/>
                </a:cxn>
                <a:cxn ang="16200000">
                  <a:pos x="wd2" y="hd2"/>
                </a:cxn>
              </a:cxnLst>
              <a:rect l="0" t="0" r="r" b="b"/>
              <a:pathLst>
                <a:path w="21600" h="21600" extrusionOk="0">
                  <a:moveTo>
                    <a:pt x="21406" y="9796"/>
                  </a:moveTo>
                  <a:lnTo>
                    <a:pt x="17788" y="13454"/>
                  </a:lnTo>
                  <a:lnTo>
                    <a:pt x="16086" y="13600"/>
                  </a:lnTo>
                  <a:lnTo>
                    <a:pt x="15111" y="14362"/>
                  </a:lnTo>
                  <a:lnTo>
                    <a:pt x="17418" y="15630"/>
                  </a:lnTo>
                  <a:lnTo>
                    <a:pt x="17484" y="17546"/>
                  </a:lnTo>
                  <a:lnTo>
                    <a:pt x="15361" y="19436"/>
                  </a:lnTo>
                  <a:lnTo>
                    <a:pt x="13555" y="19781"/>
                  </a:lnTo>
                  <a:lnTo>
                    <a:pt x="12013" y="21587"/>
                  </a:lnTo>
                  <a:lnTo>
                    <a:pt x="9535" y="21600"/>
                  </a:lnTo>
                  <a:lnTo>
                    <a:pt x="8129" y="20379"/>
                  </a:lnTo>
                  <a:lnTo>
                    <a:pt x="4264" y="21015"/>
                  </a:lnTo>
                  <a:lnTo>
                    <a:pt x="1687" y="20383"/>
                  </a:lnTo>
                  <a:lnTo>
                    <a:pt x="273" y="18489"/>
                  </a:lnTo>
                  <a:lnTo>
                    <a:pt x="847" y="16712"/>
                  </a:lnTo>
                  <a:lnTo>
                    <a:pt x="0" y="15259"/>
                  </a:lnTo>
                  <a:lnTo>
                    <a:pt x="389" y="13520"/>
                  </a:lnTo>
                  <a:lnTo>
                    <a:pt x="2242" y="12325"/>
                  </a:lnTo>
                  <a:lnTo>
                    <a:pt x="5148" y="11251"/>
                  </a:lnTo>
                  <a:lnTo>
                    <a:pt x="4880" y="10034"/>
                  </a:lnTo>
                  <a:lnTo>
                    <a:pt x="2767" y="7929"/>
                  </a:lnTo>
                  <a:lnTo>
                    <a:pt x="10148" y="3341"/>
                  </a:lnTo>
                  <a:lnTo>
                    <a:pt x="9462" y="2202"/>
                  </a:lnTo>
                  <a:lnTo>
                    <a:pt x="12071" y="0"/>
                  </a:lnTo>
                  <a:lnTo>
                    <a:pt x="16624" y="4057"/>
                  </a:lnTo>
                  <a:lnTo>
                    <a:pt x="19234" y="3771"/>
                  </a:lnTo>
                  <a:lnTo>
                    <a:pt x="21600" y="4256"/>
                  </a:lnTo>
                  <a:lnTo>
                    <a:pt x="21108" y="6256"/>
                  </a:lnTo>
                  <a:lnTo>
                    <a:pt x="19808" y="6799"/>
                  </a:lnTo>
                  <a:lnTo>
                    <a:pt x="19555" y="8146"/>
                  </a:lnTo>
                  <a:lnTo>
                    <a:pt x="21406" y="979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49" name="Shape 4749"/>
            <p:cNvSpPr/>
            <p:nvPr/>
          </p:nvSpPr>
          <p:spPr>
            <a:xfrm>
              <a:off x="4197586" y="1756619"/>
              <a:ext cx="133496" cy="221917"/>
            </a:xfrm>
            <a:custGeom>
              <a:avLst/>
              <a:gdLst/>
              <a:ahLst/>
              <a:cxnLst>
                <a:cxn ang="0">
                  <a:pos x="wd2" y="hd2"/>
                </a:cxn>
                <a:cxn ang="5400000">
                  <a:pos x="wd2" y="hd2"/>
                </a:cxn>
                <a:cxn ang="10800000">
                  <a:pos x="wd2" y="hd2"/>
                </a:cxn>
                <a:cxn ang="16200000">
                  <a:pos x="wd2" y="hd2"/>
                </a:cxn>
              </a:cxnLst>
              <a:rect l="0" t="0" r="r" b="b"/>
              <a:pathLst>
                <a:path w="21600" h="21600" extrusionOk="0">
                  <a:moveTo>
                    <a:pt x="12465" y="339"/>
                  </a:moveTo>
                  <a:lnTo>
                    <a:pt x="9997" y="0"/>
                  </a:lnTo>
                  <a:lnTo>
                    <a:pt x="4960" y="3287"/>
                  </a:lnTo>
                  <a:lnTo>
                    <a:pt x="6461" y="4652"/>
                  </a:lnTo>
                  <a:lnTo>
                    <a:pt x="7289" y="7437"/>
                  </a:lnTo>
                  <a:lnTo>
                    <a:pt x="992" y="10593"/>
                  </a:lnTo>
                  <a:lnTo>
                    <a:pt x="2299" y="12916"/>
                  </a:lnTo>
                  <a:lnTo>
                    <a:pt x="3155" y="14711"/>
                  </a:lnTo>
                  <a:lnTo>
                    <a:pt x="1238" y="15377"/>
                  </a:lnTo>
                  <a:lnTo>
                    <a:pt x="0" y="16955"/>
                  </a:lnTo>
                  <a:lnTo>
                    <a:pt x="1274" y="19838"/>
                  </a:lnTo>
                  <a:lnTo>
                    <a:pt x="5067" y="20488"/>
                  </a:lnTo>
                  <a:lnTo>
                    <a:pt x="7717" y="21600"/>
                  </a:lnTo>
                  <a:lnTo>
                    <a:pt x="14843" y="21200"/>
                  </a:lnTo>
                  <a:lnTo>
                    <a:pt x="15847" y="17851"/>
                  </a:lnTo>
                  <a:lnTo>
                    <a:pt x="17183" y="15165"/>
                  </a:lnTo>
                  <a:lnTo>
                    <a:pt x="19018" y="13132"/>
                  </a:lnTo>
                  <a:lnTo>
                    <a:pt x="21600" y="12233"/>
                  </a:lnTo>
                  <a:lnTo>
                    <a:pt x="20317" y="11076"/>
                  </a:lnTo>
                  <a:lnTo>
                    <a:pt x="20120" y="7568"/>
                  </a:lnTo>
                  <a:lnTo>
                    <a:pt x="17387" y="7841"/>
                  </a:lnTo>
                  <a:lnTo>
                    <a:pt x="15696" y="7306"/>
                  </a:lnTo>
                  <a:lnTo>
                    <a:pt x="13251" y="4554"/>
                  </a:lnTo>
                  <a:lnTo>
                    <a:pt x="17909" y="3650"/>
                  </a:lnTo>
                  <a:lnTo>
                    <a:pt x="15538" y="1761"/>
                  </a:lnTo>
                  <a:lnTo>
                    <a:pt x="12465" y="339"/>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0" name="Shape 4750"/>
            <p:cNvSpPr/>
            <p:nvPr/>
          </p:nvSpPr>
          <p:spPr>
            <a:xfrm>
              <a:off x="4033588" y="2015894"/>
              <a:ext cx="782140" cy="488849"/>
            </a:xfrm>
            <a:custGeom>
              <a:avLst/>
              <a:gdLst/>
              <a:ahLst/>
              <a:cxnLst>
                <a:cxn ang="0">
                  <a:pos x="wd2" y="hd2"/>
                </a:cxn>
                <a:cxn ang="5400000">
                  <a:pos x="wd2" y="hd2"/>
                </a:cxn>
                <a:cxn ang="10800000">
                  <a:pos x="wd2" y="hd2"/>
                </a:cxn>
                <a:cxn ang="16200000">
                  <a:pos x="wd2" y="hd2"/>
                </a:cxn>
              </a:cxnLst>
              <a:rect l="0" t="0" r="r" b="b"/>
              <a:pathLst>
                <a:path w="21600" h="21600" extrusionOk="0">
                  <a:moveTo>
                    <a:pt x="8682" y="1634"/>
                  </a:moveTo>
                  <a:lnTo>
                    <a:pt x="8328" y="676"/>
                  </a:lnTo>
                  <a:lnTo>
                    <a:pt x="7752" y="0"/>
                  </a:lnTo>
                  <a:lnTo>
                    <a:pt x="7449" y="706"/>
                  </a:lnTo>
                  <a:lnTo>
                    <a:pt x="7000" y="1149"/>
                  </a:lnTo>
                  <a:lnTo>
                    <a:pt x="6727" y="2183"/>
                  </a:lnTo>
                  <a:lnTo>
                    <a:pt x="6185" y="2471"/>
                  </a:lnTo>
                  <a:lnTo>
                    <a:pt x="5300" y="2404"/>
                  </a:lnTo>
                  <a:lnTo>
                    <a:pt x="4812" y="3237"/>
                  </a:lnTo>
                  <a:lnTo>
                    <a:pt x="4325" y="4384"/>
                  </a:lnTo>
                  <a:lnTo>
                    <a:pt x="3984" y="4294"/>
                  </a:lnTo>
                  <a:lnTo>
                    <a:pt x="3670" y="4017"/>
                  </a:lnTo>
                  <a:lnTo>
                    <a:pt x="3541" y="4887"/>
                  </a:lnTo>
                  <a:lnTo>
                    <a:pt x="3376" y="5457"/>
                  </a:lnTo>
                  <a:lnTo>
                    <a:pt x="2985" y="5520"/>
                  </a:lnTo>
                  <a:lnTo>
                    <a:pt x="2662" y="6591"/>
                  </a:lnTo>
                  <a:lnTo>
                    <a:pt x="2440" y="7913"/>
                  </a:lnTo>
                  <a:lnTo>
                    <a:pt x="1667" y="9068"/>
                  </a:lnTo>
                  <a:lnTo>
                    <a:pt x="1301" y="9854"/>
                  </a:lnTo>
                  <a:lnTo>
                    <a:pt x="1134" y="10816"/>
                  </a:lnTo>
                  <a:lnTo>
                    <a:pt x="1384" y="11677"/>
                  </a:lnTo>
                  <a:lnTo>
                    <a:pt x="1847" y="12470"/>
                  </a:lnTo>
                  <a:lnTo>
                    <a:pt x="1679" y="13093"/>
                  </a:lnTo>
                  <a:lnTo>
                    <a:pt x="1411" y="13786"/>
                  </a:lnTo>
                  <a:lnTo>
                    <a:pt x="1432" y="15005"/>
                  </a:lnTo>
                  <a:lnTo>
                    <a:pt x="2297" y="13901"/>
                  </a:lnTo>
                  <a:lnTo>
                    <a:pt x="2737" y="13838"/>
                  </a:lnTo>
                  <a:lnTo>
                    <a:pt x="3343" y="12772"/>
                  </a:lnTo>
                  <a:lnTo>
                    <a:pt x="3567" y="12843"/>
                  </a:lnTo>
                  <a:lnTo>
                    <a:pt x="3075" y="13689"/>
                  </a:lnTo>
                  <a:lnTo>
                    <a:pt x="2215" y="14677"/>
                  </a:lnTo>
                  <a:lnTo>
                    <a:pt x="1677" y="15052"/>
                  </a:lnTo>
                  <a:lnTo>
                    <a:pt x="1536" y="16089"/>
                  </a:lnTo>
                  <a:lnTo>
                    <a:pt x="931" y="16835"/>
                  </a:lnTo>
                  <a:lnTo>
                    <a:pt x="402" y="17264"/>
                  </a:lnTo>
                  <a:lnTo>
                    <a:pt x="0" y="18268"/>
                  </a:lnTo>
                  <a:lnTo>
                    <a:pt x="219" y="19575"/>
                  </a:lnTo>
                  <a:lnTo>
                    <a:pt x="903" y="19404"/>
                  </a:lnTo>
                  <a:lnTo>
                    <a:pt x="1581" y="20210"/>
                  </a:lnTo>
                  <a:lnTo>
                    <a:pt x="2015" y="20355"/>
                  </a:lnTo>
                  <a:lnTo>
                    <a:pt x="2278" y="21381"/>
                  </a:lnTo>
                  <a:lnTo>
                    <a:pt x="2866" y="21589"/>
                  </a:lnTo>
                  <a:lnTo>
                    <a:pt x="4327" y="21325"/>
                  </a:lnTo>
                  <a:lnTo>
                    <a:pt x="4908" y="20518"/>
                  </a:lnTo>
                  <a:lnTo>
                    <a:pt x="4984" y="19219"/>
                  </a:lnTo>
                  <a:lnTo>
                    <a:pt x="5787" y="18849"/>
                  </a:lnTo>
                  <a:lnTo>
                    <a:pt x="6393" y="19191"/>
                  </a:lnTo>
                  <a:lnTo>
                    <a:pt x="6505" y="20280"/>
                  </a:lnTo>
                  <a:lnTo>
                    <a:pt x="6960" y="20984"/>
                  </a:lnTo>
                  <a:lnTo>
                    <a:pt x="7276" y="21600"/>
                  </a:lnTo>
                  <a:lnTo>
                    <a:pt x="7476" y="20982"/>
                  </a:lnTo>
                  <a:lnTo>
                    <a:pt x="7885" y="20848"/>
                  </a:lnTo>
                  <a:lnTo>
                    <a:pt x="8286" y="21314"/>
                  </a:lnTo>
                  <a:lnTo>
                    <a:pt x="8852" y="20596"/>
                  </a:lnTo>
                  <a:lnTo>
                    <a:pt x="9348" y="19725"/>
                  </a:lnTo>
                  <a:lnTo>
                    <a:pt x="9671" y="20174"/>
                  </a:lnTo>
                  <a:lnTo>
                    <a:pt x="9877" y="20843"/>
                  </a:lnTo>
                  <a:lnTo>
                    <a:pt x="10258" y="21392"/>
                  </a:lnTo>
                  <a:lnTo>
                    <a:pt x="10833" y="20963"/>
                  </a:lnTo>
                  <a:lnTo>
                    <a:pt x="10796" y="19883"/>
                  </a:lnTo>
                  <a:lnTo>
                    <a:pt x="11086" y="19258"/>
                  </a:lnTo>
                  <a:lnTo>
                    <a:pt x="11420" y="19675"/>
                  </a:lnTo>
                  <a:lnTo>
                    <a:pt x="11694" y="19081"/>
                  </a:lnTo>
                  <a:lnTo>
                    <a:pt x="11942" y="17858"/>
                  </a:lnTo>
                  <a:lnTo>
                    <a:pt x="12417" y="17251"/>
                  </a:lnTo>
                  <a:lnTo>
                    <a:pt x="13273" y="16856"/>
                  </a:lnTo>
                  <a:lnTo>
                    <a:pt x="13730" y="15380"/>
                  </a:lnTo>
                  <a:lnTo>
                    <a:pt x="13972" y="14231"/>
                  </a:lnTo>
                  <a:lnTo>
                    <a:pt x="14436" y="13129"/>
                  </a:lnTo>
                  <a:lnTo>
                    <a:pt x="14913" y="12460"/>
                  </a:lnTo>
                  <a:lnTo>
                    <a:pt x="15391" y="11720"/>
                  </a:lnTo>
                  <a:lnTo>
                    <a:pt x="15409" y="11319"/>
                  </a:lnTo>
                  <a:lnTo>
                    <a:pt x="14999" y="11078"/>
                  </a:lnTo>
                  <a:lnTo>
                    <a:pt x="14990" y="10564"/>
                  </a:lnTo>
                  <a:lnTo>
                    <a:pt x="15457" y="10116"/>
                  </a:lnTo>
                  <a:lnTo>
                    <a:pt x="15783" y="11118"/>
                  </a:lnTo>
                  <a:lnTo>
                    <a:pt x="16424" y="10786"/>
                  </a:lnTo>
                  <a:lnTo>
                    <a:pt x="16437" y="10022"/>
                  </a:lnTo>
                  <a:lnTo>
                    <a:pt x="16509" y="9364"/>
                  </a:lnTo>
                  <a:lnTo>
                    <a:pt x="16629" y="8763"/>
                  </a:lnTo>
                  <a:lnTo>
                    <a:pt x="16928" y="9184"/>
                  </a:lnTo>
                  <a:lnTo>
                    <a:pt x="17231" y="8919"/>
                  </a:lnTo>
                  <a:lnTo>
                    <a:pt x="17264" y="8277"/>
                  </a:lnTo>
                  <a:lnTo>
                    <a:pt x="16865" y="8305"/>
                  </a:lnTo>
                  <a:lnTo>
                    <a:pt x="16514" y="8048"/>
                  </a:lnTo>
                  <a:lnTo>
                    <a:pt x="17003" y="7633"/>
                  </a:lnTo>
                  <a:lnTo>
                    <a:pt x="17463" y="7926"/>
                  </a:lnTo>
                  <a:lnTo>
                    <a:pt x="18014" y="7091"/>
                  </a:lnTo>
                  <a:lnTo>
                    <a:pt x="18465" y="6153"/>
                  </a:lnTo>
                  <a:lnTo>
                    <a:pt x="18749" y="6768"/>
                  </a:lnTo>
                  <a:lnTo>
                    <a:pt x="19111" y="6161"/>
                  </a:lnTo>
                  <a:lnTo>
                    <a:pt x="19511" y="5370"/>
                  </a:lnTo>
                  <a:lnTo>
                    <a:pt x="20277" y="5277"/>
                  </a:lnTo>
                  <a:lnTo>
                    <a:pt x="20510" y="5962"/>
                  </a:lnTo>
                  <a:lnTo>
                    <a:pt x="21009" y="5745"/>
                  </a:lnTo>
                  <a:lnTo>
                    <a:pt x="21239" y="5131"/>
                  </a:lnTo>
                  <a:lnTo>
                    <a:pt x="21314" y="4735"/>
                  </a:lnTo>
                  <a:lnTo>
                    <a:pt x="20988" y="4483"/>
                  </a:lnTo>
                  <a:lnTo>
                    <a:pt x="21315" y="3885"/>
                  </a:lnTo>
                  <a:lnTo>
                    <a:pt x="21329" y="3154"/>
                  </a:lnTo>
                  <a:lnTo>
                    <a:pt x="21600" y="2545"/>
                  </a:lnTo>
                  <a:lnTo>
                    <a:pt x="21163" y="2363"/>
                  </a:lnTo>
                  <a:lnTo>
                    <a:pt x="20437" y="2395"/>
                  </a:lnTo>
                  <a:lnTo>
                    <a:pt x="20031" y="2358"/>
                  </a:lnTo>
                  <a:lnTo>
                    <a:pt x="19921" y="1793"/>
                  </a:lnTo>
                  <a:lnTo>
                    <a:pt x="19376" y="2387"/>
                  </a:lnTo>
                  <a:lnTo>
                    <a:pt x="18915" y="2532"/>
                  </a:lnTo>
                  <a:lnTo>
                    <a:pt x="18608" y="2571"/>
                  </a:lnTo>
                  <a:lnTo>
                    <a:pt x="18352" y="2903"/>
                  </a:lnTo>
                  <a:lnTo>
                    <a:pt x="17946" y="2339"/>
                  </a:lnTo>
                  <a:lnTo>
                    <a:pt x="17463" y="2307"/>
                  </a:lnTo>
                  <a:lnTo>
                    <a:pt x="17244" y="1894"/>
                  </a:lnTo>
                  <a:lnTo>
                    <a:pt x="17116" y="1400"/>
                  </a:lnTo>
                  <a:lnTo>
                    <a:pt x="16563" y="1446"/>
                  </a:lnTo>
                  <a:lnTo>
                    <a:pt x="16312" y="1067"/>
                  </a:lnTo>
                  <a:lnTo>
                    <a:pt x="16054" y="913"/>
                  </a:lnTo>
                  <a:lnTo>
                    <a:pt x="15960" y="104"/>
                  </a:lnTo>
                  <a:lnTo>
                    <a:pt x="15777" y="919"/>
                  </a:lnTo>
                  <a:lnTo>
                    <a:pt x="15527" y="1619"/>
                  </a:lnTo>
                  <a:lnTo>
                    <a:pt x="15079" y="2326"/>
                  </a:lnTo>
                  <a:lnTo>
                    <a:pt x="14517" y="3083"/>
                  </a:lnTo>
                  <a:lnTo>
                    <a:pt x="14220" y="3573"/>
                  </a:lnTo>
                  <a:lnTo>
                    <a:pt x="13770" y="4245"/>
                  </a:lnTo>
                  <a:lnTo>
                    <a:pt x="13949" y="5023"/>
                  </a:lnTo>
                  <a:lnTo>
                    <a:pt x="13553" y="5505"/>
                  </a:lnTo>
                  <a:lnTo>
                    <a:pt x="13242" y="5756"/>
                  </a:lnTo>
                  <a:lnTo>
                    <a:pt x="12885" y="5953"/>
                  </a:lnTo>
                  <a:lnTo>
                    <a:pt x="12472" y="5902"/>
                  </a:lnTo>
                  <a:lnTo>
                    <a:pt x="12143" y="5815"/>
                  </a:lnTo>
                  <a:lnTo>
                    <a:pt x="11751" y="5583"/>
                  </a:lnTo>
                  <a:lnTo>
                    <a:pt x="11171" y="5195"/>
                  </a:lnTo>
                  <a:lnTo>
                    <a:pt x="11104" y="4594"/>
                  </a:lnTo>
                  <a:lnTo>
                    <a:pt x="11219" y="4015"/>
                  </a:lnTo>
                  <a:lnTo>
                    <a:pt x="11417" y="3443"/>
                  </a:lnTo>
                  <a:lnTo>
                    <a:pt x="11559" y="2710"/>
                  </a:lnTo>
                  <a:lnTo>
                    <a:pt x="11201" y="2547"/>
                  </a:lnTo>
                  <a:lnTo>
                    <a:pt x="10875" y="2331"/>
                  </a:lnTo>
                  <a:lnTo>
                    <a:pt x="11140" y="1754"/>
                  </a:lnTo>
                  <a:lnTo>
                    <a:pt x="11141" y="919"/>
                  </a:lnTo>
                  <a:lnTo>
                    <a:pt x="10862" y="573"/>
                  </a:lnTo>
                  <a:lnTo>
                    <a:pt x="10605" y="338"/>
                  </a:lnTo>
                  <a:lnTo>
                    <a:pt x="10307" y="1084"/>
                  </a:lnTo>
                  <a:lnTo>
                    <a:pt x="9923" y="1329"/>
                  </a:lnTo>
                  <a:lnTo>
                    <a:pt x="9648" y="865"/>
                  </a:lnTo>
                  <a:lnTo>
                    <a:pt x="9314" y="783"/>
                  </a:lnTo>
                  <a:lnTo>
                    <a:pt x="8682" y="163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1" name="Shape 4751"/>
            <p:cNvSpPr/>
            <p:nvPr/>
          </p:nvSpPr>
          <p:spPr>
            <a:xfrm>
              <a:off x="4385037" y="1286204"/>
              <a:ext cx="663764" cy="634698"/>
            </a:xfrm>
            <a:custGeom>
              <a:avLst/>
              <a:gdLst/>
              <a:ahLst/>
              <a:cxnLst>
                <a:cxn ang="0">
                  <a:pos x="wd2" y="hd2"/>
                </a:cxn>
                <a:cxn ang="5400000">
                  <a:pos x="wd2" y="hd2"/>
                </a:cxn>
                <a:cxn ang="10800000">
                  <a:pos x="wd2" y="hd2"/>
                </a:cxn>
                <a:cxn ang="16200000">
                  <a:pos x="wd2" y="hd2"/>
                </a:cxn>
              </a:cxnLst>
              <a:rect l="0" t="0" r="r" b="b"/>
              <a:pathLst>
                <a:path w="21600" h="21600" extrusionOk="0">
                  <a:moveTo>
                    <a:pt x="13675" y="864"/>
                  </a:moveTo>
                  <a:lnTo>
                    <a:pt x="14031" y="0"/>
                  </a:lnTo>
                  <a:lnTo>
                    <a:pt x="15018" y="588"/>
                  </a:lnTo>
                  <a:lnTo>
                    <a:pt x="16110" y="1174"/>
                  </a:lnTo>
                  <a:lnTo>
                    <a:pt x="16098" y="2037"/>
                  </a:lnTo>
                  <a:lnTo>
                    <a:pt x="16752" y="2405"/>
                  </a:lnTo>
                  <a:lnTo>
                    <a:pt x="16984" y="1577"/>
                  </a:lnTo>
                  <a:lnTo>
                    <a:pt x="17267" y="927"/>
                  </a:lnTo>
                  <a:lnTo>
                    <a:pt x="17841" y="1157"/>
                  </a:lnTo>
                  <a:lnTo>
                    <a:pt x="17633" y="1731"/>
                  </a:lnTo>
                  <a:lnTo>
                    <a:pt x="17712" y="2319"/>
                  </a:lnTo>
                  <a:lnTo>
                    <a:pt x="18340" y="3057"/>
                  </a:lnTo>
                  <a:lnTo>
                    <a:pt x="18841" y="3853"/>
                  </a:lnTo>
                  <a:lnTo>
                    <a:pt x="19133" y="4648"/>
                  </a:lnTo>
                  <a:lnTo>
                    <a:pt x="19721" y="5105"/>
                  </a:lnTo>
                  <a:lnTo>
                    <a:pt x="19602" y="5837"/>
                  </a:lnTo>
                  <a:lnTo>
                    <a:pt x="19942" y="6795"/>
                  </a:lnTo>
                  <a:lnTo>
                    <a:pt x="20325" y="7348"/>
                  </a:lnTo>
                  <a:lnTo>
                    <a:pt x="20873" y="7836"/>
                  </a:lnTo>
                  <a:lnTo>
                    <a:pt x="21459" y="8947"/>
                  </a:lnTo>
                  <a:lnTo>
                    <a:pt x="21152" y="9673"/>
                  </a:lnTo>
                  <a:lnTo>
                    <a:pt x="21600" y="10076"/>
                  </a:lnTo>
                  <a:lnTo>
                    <a:pt x="21394" y="10728"/>
                  </a:lnTo>
                  <a:lnTo>
                    <a:pt x="20692" y="11145"/>
                  </a:lnTo>
                  <a:lnTo>
                    <a:pt x="20062" y="11669"/>
                  </a:lnTo>
                  <a:lnTo>
                    <a:pt x="19666" y="12288"/>
                  </a:lnTo>
                  <a:lnTo>
                    <a:pt x="18740" y="13064"/>
                  </a:lnTo>
                  <a:lnTo>
                    <a:pt x="18034" y="13663"/>
                  </a:lnTo>
                  <a:lnTo>
                    <a:pt x="17435" y="14566"/>
                  </a:lnTo>
                  <a:lnTo>
                    <a:pt x="17153" y="15147"/>
                  </a:lnTo>
                  <a:lnTo>
                    <a:pt x="16699" y="15443"/>
                  </a:lnTo>
                  <a:lnTo>
                    <a:pt x="16028" y="15594"/>
                  </a:lnTo>
                  <a:lnTo>
                    <a:pt x="15541" y="15660"/>
                  </a:lnTo>
                  <a:lnTo>
                    <a:pt x="15059" y="16055"/>
                  </a:lnTo>
                  <a:lnTo>
                    <a:pt x="14522" y="15992"/>
                  </a:lnTo>
                  <a:lnTo>
                    <a:pt x="14247" y="16453"/>
                  </a:lnTo>
                  <a:lnTo>
                    <a:pt x="13521" y="16991"/>
                  </a:lnTo>
                  <a:lnTo>
                    <a:pt x="12896" y="17439"/>
                  </a:lnTo>
                  <a:lnTo>
                    <a:pt x="12444" y="17810"/>
                  </a:lnTo>
                  <a:lnTo>
                    <a:pt x="11927" y="18326"/>
                  </a:lnTo>
                  <a:lnTo>
                    <a:pt x="11498" y="18765"/>
                  </a:lnTo>
                  <a:lnTo>
                    <a:pt x="11035" y="19404"/>
                  </a:lnTo>
                  <a:lnTo>
                    <a:pt x="10692" y="19749"/>
                  </a:lnTo>
                  <a:lnTo>
                    <a:pt x="10376" y="20146"/>
                  </a:lnTo>
                  <a:lnTo>
                    <a:pt x="9944" y="20037"/>
                  </a:lnTo>
                  <a:lnTo>
                    <a:pt x="9652" y="20516"/>
                  </a:lnTo>
                  <a:lnTo>
                    <a:pt x="9093" y="20957"/>
                  </a:lnTo>
                  <a:lnTo>
                    <a:pt x="8619" y="21486"/>
                  </a:lnTo>
                  <a:lnTo>
                    <a:pt x="8196" y="21600"/>
                  </a:lnTo>
                  <a:lnTo>
                    <a:pt x="8152" y="20778"/>
                  </a:lnTo>
                  <a:lnTo>
                    <a:pt x="8262" y="20269"/>
                  </a:lnTo>
                  <a:lnTo>
                    <a:pt x="9235" y="19973"/>
                  </a:lnTo>
                  <a:lnTo>
                    <a:pt x="9886" y="19746"/>
                  </a:lnTo>
                  <a:lnTo>
                    <a:pt x="9815" y="19175"/>
                  </a:lnTo>
                  <a:lnTo>
                    <a:pt x="9560" y="19018"/>
                  </a:lnTo>
                  <a:lnTo>
                    <a:pt x="9996" y="18442"/>
                  </a:lnTo>
                  <a:lnTo>
                    <a:pt x="9505" y="18455"/>
                  </a:lnTo>
                  <a:lnTo>
                    <a:pt x="8995" y="18586"/>
                  </a:lnTo>
                  <a:lnTo>
                    <a:pt x="8496" y="18578"/>
                  </a:lnTo>
                  <a:lnTo>
                    <a:pt x="8426" y="18190"/>
                  </a:lnTo>
                  <a:lnTo>
                    <a:pt x="8864" y="17614"/>
                  </a:lnTo>
                  <a:lnTo>
                    <a:pt x="9252" y="17377"/>
                  </a:lnTo>
                  <a:lnTo>
                    <a:pt x="9138" y="17060"/>
                  </a:lnTo>
                  <a:lnTo>
                    <a:pt x="8743" y="16762"/>
                  </a:lnTo>
                  <a:lnTo>
                    <a:pt x="9021" y="16438"/>
                  </a:lnTo>
                  <a:lnTo>
                    <a:pt x="9558" y="16000"/>
                  </a:lnTo>
                  <a:lnTo>
                    <a:pt x="10037" y="15533"/>
                  </a:lnTo>
                  <a:lnTo>
                    <a:pt x="10486" y="14795"/>
                  </a:lnTo>
                  <a:lnTo>
                    <a:pt x="10717" y="14299"/>
                  </a:lnTo>
                  <a:lnTo>
                    <a:pt x="10970" y="13843"/>
                  </a:lnTo>
                  <a:lnTo>
                    <a:pt x="11083" y="13504"/>
                  </a:lnTo>
                  <a:lnTo>
                    <a:pt x="10867" y="13122"/>
                  </a:lnTo>
                  <a:lnTo>
                    <a:pt x="10609" y="12768"/>
                  </a:lnTo>
                  <a:lnTo>
                    <a:pt x="10232" y="12328"/>
                  </a:lnTo>
                  <a:lnTo>
                    <a:pt x="9880" y="11945"/>
                  </a:lnTo>
                  <a:lnTo>
                    <a:pt x="9753" y="11407"/>
                  </a:lnTo>
                  <a:lnTo>
                    <a:pt x="9268" y="11407"/>
                  </a:lnTo>
                  <a:lnTo>
                    <a:pt x="8942" y="11804"/>
                  </a:lnTo>
                  <a:lnTo>
                    <a:pt x="7870" y="11796"/>
                  </a:lnTo>
                  <a:lnTo>
                    <a:pt x="7169" y="12330"/>
                  </a:lnTo>
                  <a:lnTo>
                    <a:pt x="6796" y="12727"/>
                  </a:lnTo>
                  <a:lnTo>
                    <a:pt x="6655" y="13268"/>
                  </a:lnTo>
                  <a:lnTo>
                    <a:pt x="6253" y="13724"/>
                  </a:lnTo>
                  <a:lnTo>
                    <a:pt x="5987" y="14303"/>
                  </a:lnTo>
                  <a:lnTo>
                    <a:pt x="5698" y="14788"/>
                  </a:lnTo>
                  <a:lnTo>
                    <a:pt x="5290" y="15358"/>
                  </a:lnTo>
                  <a:lnTo>
                    <a:pt x="4576" y="16299"/>
                  </a:lnTo>
                  <a:lnTo>
                    <a:pt x="3620" y="16718"/>
                  </a:lnTo>
                  <a:lnTo>
                    <a:pt x="2393" y="14280"/>
                  </a:lnTo>
                  <a:lnTo>
                    <a:pt x="1493" y="14433"/>
                  </a:lnTo>
                  <a:lnTo>
                    <a:pt x="1095" y="13863"/>
                  </a:lnTo>
                  <a:lnTo>
                    <a:pt x="481" y="13468"/>
                  </a:lnTo>
                  <a:lnTo>
                    <a:pt x="0" y="12971"/>
                  </a:lnTo>
                  <a:lnTo>
                    <a:pt x="447" y="12466"/>
                  </a:lnTo>
                  <a:lnTo>
                    <a:pt x="498" y="11816"/>
                  </a:lnTo>
                  <a:lnTo>
                    <a:pt x="1045" y="11430"/>
                  </a:lnTo>
                  <a:lnTo>
                    <a:pt x="1344" y="10543"/>
                  </a:lnTo>
                  <a:lnTo>
                    <a:pt x="1614" y="10127"/>
                  </a:lnTo>
                  <a:lnTo>
                    <a:pt x="1286" y="8908"/>
                  </a:lnTo>
                  <a:lnTo>
                    <a:pt x="1285" y="8223"/>
                  </a:lnTo>
                  <a:lnTo>
                    <a:pt x="992" y="7644"/>
                  </a:lnTo>
                  <a:lnTo>
                    <a:pt x="924" y="6717"/>
                  </a:lnTo>
                  <a:lnTo>
                    <a:pt x="1828" y="6318"/>
                  </a:lnTo>
                  <a:lnTo>
                    <a:pt x="2243" y="6819"/>
                  </a:lnTo>
                  <a:lnTo>
                    <a:pt x="2862" y="6769"/>
                  </a:lnTo>
                  <a:lnTo>
                    <a:pt x="3830" y="8556"/>
                  </a:lnTo>
                  <a:lnTo>
                    <a:pt x="4174" y="7757"/>
                  </a:lnTo>
                  <a:lnTo>
                    <a:pt x="5580" y="6399"/>
                  </a:lnTo>
                  <a:lnTo>
                    <a:pt x="7326" y="5115"/>
                  </a:lnTo>
                  <a:lnTo>
                    <a:pt x="8521" y="4656"/>
                  </a:lnTo>
                  <a:lnTo>
                    <a:pt x="8987" y="3643"/>
                  </a:lnTo>
                  <a:lnTo>
                    <a:pt x="9849" y="3774"/>
                  </a:lnTo>
                  <a:lnTo>
                    <a:pt x="10152" y="3084"/>
                  </a:lnTo>
                  <a:lnTo>
                    <a:pt x="11204" y="3261"/>
                  </a:lnTo>
                  <a:lnTo>
                    <a:pt x="12519" y="2845"/>
                  </a:lnTo>
                  <a:lnTo>
                    <a:pt x="12690" y="2183"/>
                  </a:lnTo>
                  <a:lnTo>
                    <a:pt x="13735" y="1733"/>
                  </a:lnTo>
                  <a:lnTo>
                    <a:pt x="13675" y="86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2" name="Shape 4752"/>
            <p:cNvSpPr/>
            <p:nvPr/>
          </p:nvSpPr>
          <p:spPr>
            <a:xfrm>
              <a:off x="1389552" y="1780419"/>
              <a:ext cx="1445193" cy="1029143"/>
            </a:xfrm>
            <a:custGeom>
              <a:avLst/>
              <a:gdLst/>
              <a:ahLst/>
              <a:cxnLst>
                <a:cxn ang="0">
                  <a:pos x="wd2" y="hd2"/>
                </a:cxn>
                <a:cxn ang="5400000">
                  <a:pos x="wd2" y="hd2"/>
                </a:cxn>
                <a:cxn ang="10800000">
                  <a:pos x="wd2" y="hd2"/>
                </a:cxn>
                <a:cxn ang="16200000">
                  <a:pos x="wd2" y="hd2"/>
                </a:cxn>
              </a:cxnLst>
              <a:rect l="0" t="0" r="r" b="b"/>
              <a:pathLst>
                <a:path w="21600" h="21600" extrusionOk="0">
                  <a:moveTo>
                    <a:pt x="12214" y="15808"/>
                  </a:moveTo>
                  <a:lnTo>
                    <a:pt x="12135" y="16141"/>
                  </a:lnTo>
                  <a:lnTo>
                    <a:pt x="12451" y="16559"/>
                  </a:lnTo>
                  <a:lnTo>
                    <a:pt x="12668" y="16838"/>
                  </a:lnTo>
                  <a:lnTo>
                    <a:pt x="12443" y="17072"/>
                  </a:lnTo>
                  <a:lnTo>
                    <a:pt x="12244" y="17437"/>
                  </a:lnTo>
                  <a:lnTo>
                    <a:pt x="11996" y="17952"/>
                  </a:lnTo>
                  <a:lnTo>
                    <a:pt x="11869" y="18385"/>
                  </a:lnTo>
                  <a:lnTo>
                    <a:pt x="12021" y="18737"/>
                  </a:lnTo>
                  <a:lnTo>
                    <a:pt x="12429" y="19187"/>
                  </a:lnTo>
                  <a:lnTo>
                    <a:pt x="11975" y="19306"/>
                  </a:lnTo>
                  <a:lnTo>
                    <a:pt x="11497" y="20250"/>
                  </a:lnTo>
                  <a:lnTo>
                    <a:pt x="11052" y="20473"/>
                  </a:lnTo>
                  <a:lnTo>
                    <a:pt x="10770" y="20352"/>
                  </a:lnTo>
                  <a:lnTo>
                    <a:pt x="10742" y="21338"/>
                  </a:lnTo>
                  <a:lnTo>
                    <a:pt x="10445" y="21234"/>
                  </a:lnTo>
                  <a:lnTo>
                    <a:pt x="9929" y="20471"/>
                  </a:lnTo>
                  <a:lnTo>
                    <a:pt x="9828" y="20644"/>
                  </a:lnTo>
                  <a:lnTo>
                    <a:pt x="9896" y="21116"/>
                  </a:lnTo>
                  <a:lnTo>
                    <a:pt x="9756" y="21600"/>
                  </a:lnTo>
                  <a:lnTo>
                    <a:pt x="9458" y="20966"/>
                  </a:lnTo>
                  <a:lnTo>
                    <a:pt x="8530" y="20784"/>
                  </a:lnTo>
                  <a:lnTo>
                    <a:pt x="8319" y="20120"/>
                  </a:lnTo>
                  <a:lnTo>
                    <a:pt x="8578" y="19658"/>
                  </a:lnTo>
                  <a:lnTo>
                    <a:pt x="8342" y="19289"/>
                  </a:lnTo>
                  <a:lnTo>
                    <a:pt x="7902" y="19083"/>
                  </a:lnTo>
                  <a:lnTo>
                    <a:pt x="7685" y="18392"/>
                  </a:lnTo>
                  <a:lnTo>
                    <a:pt x="7390" y="18005"/>
                  </a:lnTo>
                  <a:lnTo>
                    <a:pt x="6641" y="18343"/>
                  </a:lnTo>
                  <a:lnTo>
                    <a:pt x="6091" y="18097"/>
                  </a:lnTo>
                  <a:lnTo>
                    <a:pt x="5875" y="17830"/>
                  </a:lnTo>
                  <a:lnTo>
                    <a:pt x="5659" y="18114"/>
                  </a:lnTo>
                  <a:lnTo>
                    <a:pt x="5259" y="17463"/>
                  </a:lnTo>
                  <a:lnTo>
                    <a:pt x="4921" y="17441"/>
                  </a:lnTo>
                  <a:lnTo>
                    <a:pt x="4667" y="17089"/>
                  </a:lnTo>
                  <a:lnTo>
                    <a:pt x="3875" y="16811"/>
                  </a:lnTo>
                  <a:lnTo>
                    <a:pt x="3181" y="16376"/>
                  </a:lnTo>
                  <a:lnTo>
                    <a:pt x="2780" y="15865"/>
                  </a:lnTo>
                  <a:lnTo>
                    <a:pt x="2499" y="15401"/>
                  </a:lnTo>
                  <a:lnTo>
                    <a:pt x="2419" y="14847"/>
                  </a:lnTo>
                  <a:lnTo>
                    <a:pt x="2243" y="14834"/>
                  </a:lnTo>
                  <a:lnTo>
                    <a:pt x="1863" y="15128"/>
                  </a:lnTo>
                  <a:lnTo>
                    <a:pt x="1380" y="15066"/>
                  </a:lnTo>
                  <a:lnTo>
                    <a:pt x="809" y="14496"/>
                  </a:lnTo>
                  <a:lnTo>
                    <a:pt x="474" y="13248"/>
                  </a:lnTo>
                  <a:lnTo>
                    <a:pt x="124" y="12734"/>
                  </a:lnTo>
                  <a:lnTo>
                    <a:pt x="0" y="12122"/>
                  </a:lnTo>
                  <a:lnTo>
                    <a:pt x="375" y="11645"/>
                  </a:lnTo>
                  <a:lnTo>
                    <a:pt x="458" y="10857"/>
                  </a:lnTo>
                  <a:lnTo>
                    <a:pt x="311" y="10508"/>
                  </a:lnTo>
                  <a:lnTo>
                    <a:pt x="612" y="10155"/>
                  </a:lnTo>
                  <a:lnTo>
                    <a:pt x="460" y="10057"/>
                  </a:lnTo>
                  <a:lnTo>
                    <a:pt x="205" y="10166"/>
                  </a:lnTo>
                  <a:lnTo>
                    <a:pt x="312" y="9513"/>
                  </a:lnTo>
                  <a:lnTo>
                    <a:pt x="237" y="9004"/>
                  </a:lnTo>
                  <a:lnTo>
                    <a:pt x="345" y="8505"/>
                  </a:lnTo>
                  <a:lnTo>
                    <a:pt x="702" y="8272"/>
                  </a:lnTo>
                  <a:lnTo>
                    <a:pt x="867" y="7931"/>
                  </a:lnTo>
                  <a:lnTo>
                    <a:pt x="949" y="7537"/>
                  </a:lnTo>
                  <a:lnTo>
                    <a:pt x="434" y="7300"/>
                  </a:lnTo>
                  <a:lnTo>
                    <a:pt x="430" y="6657"/>
                  </a:lnTo>
                  <a:lnTo>
                    <a:pt x="1018" y="6561"/>
                  </a:lnTo>
                  <a:lnTo>
                    <a:pt x="1352" y="6778"/>
                  </a:lnTo>
                  <a:lnTo>
                    <a:pt x="1578" y="6678"/>
                  </a:lnTo>
                  <a:lnTo>
                    <a:pt x="1753" y="6429"/>
                  </a:lnTo>
                  <a:lnTo>
                    <a:pt x="2789" y="7094"/>
                  </a:lnTo>
                  <a:lnTo>
                    <a:pt x="3178" y="7193"/>
                  </a:lnTo>
                  <a:lnTo>
                    <a:pt x="3230" y="6871"/>
                  </a:lnTo>
                  <a:lnTo>
                    <a:pt x="3172" y="6405"/>
                  </a:lnTo>
                  <a:lnTo>
                    <a:pt x="2877" y="6184"/>
                  </a:lnTo>
                  <a:lnTo>
                    <a:pt x="2591" y="5704"/>
                  </a:lnTo>
                  <a:lnTo>
                    <a:pt x="2861" y="5214"/>
                  </a:lnTo>
                  <a:lnTo>
                    <a:pt x="3845" y="5049"/>
                  </a:lnTo>
                  <a:lnTo>
                    <a:pt x="3807" y="4755"/>
                  </a:lnTo>
                  <a:lnTo>
                    <a:pt x="3547" y="4434"/>
                  </a:lnTo>
                  <a:lnTo>
                    <a:pt x="3631" y="4022"/>
                  </a:lnTo>
                  <a:lnTo>
                    <a:pt x="3511" y="3655"/>
                  </a:lnTo>
                  <a:lnTo>
                    <a:pt x="2789" y="2778"/>
                  </a:lnTo>
                  <a:lnTo>
                    <a:pt x="2885" y="1450"/>
                  </a:lnTo>
                  <a:lnTo>
                    <a:pt x="2608" y="1341"/>
                  </a:lnTo>
                  <a:lnTo>
                    <a:pt x="2628" y="727"/>
                  </a:lnTo>
                  <a:lnTo>
                    <a:pt x="3284" y="367"/>
                  </a:lnTo>
                  <a:lnTo>
                    <a:pt x="4650" y="74"/>
                  </a:lnTo>
                  <a:lnTo>
                    <a:pt x="5520" y="0"/>
                  </a:lnTo>
                  <a:lnTo>
                    <a:pt x="6691" y="414"/>
                  </a:lnTo>
                  <a:lnTo>
                    <a:pt x="7334" y="752"/>
                  </a:lnTo>
                  <a:lnTo>
                    <a:pt x="7290" y="1153"/>
                  </a:lnTo>
                  <a:lnTo>
                    <a:pt x="7459" y="1464"/>
                  </a:lnTo>
                  <a:lnTo>
                    <a:pt x="7955" y="1402"/>
                  </a:lnTo>
                  <a:lnTo>
                    <a:pt x="8346" y="1555"/>
                  </a:lnTo>
                  <a:lnTo>
                    <a:pt x="8189" y="1871"/>
                  </a:lnTo>
                  <a:lnTo>
                    <a:pt x="8414" y="1948"/>
                  </a:lnTo>
                  <a:lnTo>
                    <a:pt x="8709" y="1705"/>
                  </a:lnTo>
                  <a:lnTo>
                    <a:pt x="9130" y="2275"/>
                  </a:lnTo>
                  <a:lnTo>
                    <a:pt x="9056" y="2748"/>
                  </a:lnTo>
                  <a:lnTo>
                    <a:pt x="9279" y="3061"/>
                  </a:lnTo>
                  <a:lnTo>
                    <a:pt x="9688" y="2860"/>
                  </a:lnTo>
                  <a:lnTo>
                    <a:pt x="10093" y="3001"/>
                  </a:lnTo>
                  <a:lnTo>
                    <a:pt x="10964" y="3495"/>
                  </a:lnTo>
                  <a:lnTo>
                    <a:pt x="11360" y="3256"/>
                  </a:lnTo>
                  <a:lnTo>
                    <a:pt x="11786" y="3764"/>
                  </a:lnTo>
                  <a:lnTo>
                    <a:pt x="12086" y="3726"/>
                  </a:lnTo>
                  <a:lnTo>
                    <a:pt x="12347" y="3596"/>
                  </a:lnTo>
                  <a:lnTo>
                    <a:pt x="12472" y="2725"/>
                  </a:lnTo>
                  <a:lnTo>
                    <a:pt x="12748" y="2691"/>
                  </a:lnTo>
                  <a:lnTo>
                    <a:pt x="12854" y="1815"/>
                  </a:lnTo>
                  <a:lnTo>
                    <a:pt x="12760" y="1205"/>
                  </a:lnTo>
                  <a:lnTo>
                    <a:pt x="13197" y="1113"/>
                  </a:lnTo>
                  <a:lnTo>
                    <a:pt x="13722" y="1562"/>
                  </a:lnTo>
                  <a:lnTo>
                    <a:pt x="14457" y="2609"/>
                  </a:lnTo>
                  <a:lnTo>
                    <a:pt x="14862" y="2009"/>
                  </a:lnTo>
                  <a:lnTo>
                    <a:pt x="15075" y="2363"/>
                  </a:lnTo>
                  <a:lnTo>
                    <a:pt x="15645" y="1935"/>
                  </a:lnTo>
                  <a:lnTo>
                    <a:pt x="15981" y="2435"/>
                  </a:lnTo>
                  <a:lnTo>
                    <a:pt x="16233" y="2857"/>
                  </a:lnTo>
                  <a:lnTo>
                    <a:pt x="16736" y="3923"/>
                  </a:lnTo>
                  <a:lnTo>
                    <a:pt x="17292" y="4396"/>
                  </a:lnTo>
                  <a:lnTo>
                    <a:pt x="17309" y="3752"/>
                  </a:lnTo>
                  <a:lnTo>
                    <a:pt x="17799" y="4326"/>
                  </a:lnTo>
                  <a:lnTo>
                    <a:pt x="18113" y="4770"/>
                  </a:lnTo>
                  <a:lnTo>
                    <a:pt x="18189" y="5243"/>
                  </a:lnTo>
                  <a:lnTo>
                    <a:pt x="19155" y="5933"/>
                  </a:lnTo>
                  <a:lnTo>
                    <a:pt x="19535" y="6658"/>
                  </a:lnTo>
                  <a:lnTo>
                    <a:pt x="19972" y="6168"/>
                  </a:lnTo>
                  <a:lnTo>
                    <a:pt x="20305" y="6568"/>
                  </a:lnTo>
                  <a:lnTo>
                    <a:pt x="20252" y="7076"/>
                  </a:lnTo>
                  <a:lnTo>
                    <a:pt x="20581" y="7495"/>
                  </a:lnTo>
                  <a:lnTo>
                    <a:pt x="20961" y="8174"/>
                  </a:lnTo>
                  <a:lnTo>
                    <a:pt x="20871" y="8570"/>
                  </a:lnTo>
                  <a:lnTo>
                    <a:pt x="21058" y="9114"/>
                  </a:lnTo>
                  <a:lnTo>
                    <a:pt x="21036" y="9546"/>
                  </a:lnTo>
                  <a:lnTo>
                    <a:pt x="21276" y="10201"/>
                  </a:lnTo>
                  <a:lnTo>
                    <a:pt x="21600" y="10612"/>
                  </a:lnTo>
                  <a:lnTo>
                    <a:pt x="21380" y="11226"/>
                  </a:lnTo>
                  <a:lnTo>
                    <a:pt x="21143" y="11625"/>
                  </a:lnTo>
                  <a:lnTo>
                    <a:pt x="20915" y="11733"/>
                  </a:lnTo>
                  <a:lnTo>
                    <a:pt x="20924" y="12127"/>
                  </a:lnTo>
                  <a:lnTo>
                    <a:pt x="20276" y="12745"/>
                  </a:lnTo>
                  <a:lnTo>
                    <a:pt x="20249" y="13199"/>
                  </a:lnTo>
                  <a:lnTo>
                    <a:pt x="19931" y="13644"/>
                  </a:lnTo>
                  <a:lnTo>
                    <a:pt x="19516" y="14071"/>
                  </a:lnTo>
                  <a:lnTo>
                    <a:pt x="19340" y="14315"/>
                  </a:lnTo>
                  <a:lnTo>
                    <a:pt x="19541" y="14523"/>
                  </a:lnTo>
                  <a:lnTo>
                    <a:pt x="20058" y="15388"/>
                  </a:lnTo>
                  <a:lnTo>
                    <a:pt x="19247" y="16084"/>
                  </a:lnTo>
                  <a:lnTo>
                    <a:pt x="18600" y="15773"/>
                  </a:lnTo>
                  <a:lnTo>
                    <a:pt x="17873" y="15179"/>
                  </a:lnTo>
                  <a:lnTo>
                    <a:pt x="17758" y="15399"/>
                  </a:lnTo>
                  <a:lnTo>
                    <a:pt x="17880" y="15892"/>
                  </a:lnTo>
                  <a:lnTo>
                    <a:pt x="18245" y="16642"/>
                  </a:lnTo>
                  <a:lnTo>
                    <a:pt x="18742" y="16949"/>
                  </a:lnTo>
                  <a:lnTo>
                    <a:pt x="18976" y="17494"/>
                  </a:lnTo>
                  <a:lnTo>
                    <a:pt x="18881" y="17805"/>
                  </a:lnTo>
                  <a:lnTo>
                    <a:pt x="18838" y="18157"/>
                  </a:lnTo>
                  <a:lnTo>
                    <a:pt x="18769" y="18513"/>
                  </a:lnTo>
                  <a:lnTo>
                    <a:pt x="18451" y="18373"/>
                  </a:lnTo>
                  <a:lnTo>
                    <a:pt x="18087" y="18454"/>
                  </a:lnTo>
                  <a:lnTo>
                    <a:pt x="17944" y="18804"/>
                  </a:lnTo>
                  <a:lnTo>
                    <a:pt x="18055" y="19271"/>
                  </a:lnTo>
                  <a:lnTo>
                    <a:pt x="17962" y="19653"/>
                  </a:lnTo>
                  <a:lnTo>
                    <a:pt x="17739" y="19686"/>
                  </a:lnTo>
                  <a:lnTo>
                    <a:pt x="17594" y="19652"/>
                  </a:lnTo>
                  <a:lnTo>
                    <a:pt x="17431" y="19822"/>
                  </a:lnTo>
                  <a:lnTo>
                    <a:pt x="17265" y="19620"/>
                  </a:lnTo>
                  <a:lnTo>
                    <a:pt x="17047" y="19991"/>
                  </a:lnTo>
                  <a:lnTo>
                    <a:pt x="16823" y="20190"/>
                  </a:lnTo>
                  <a:lnTo>
                    <a:pt x="16688" y="19987"/>
                  </a:lnTo>
                  <a:lnTo>
                    <a:pt x="16854" y="19691"/>
                  </a:lnTo>
                  <a:lnTo>
                    <a:pt x="16714" y="19287"/>
                  </a:lnTo>
                  <a:lnTo>
                    <a:pt x="16559" y="19162"/>
                  </a:lnTo>
                  <a:lnTo>
                    <a:pt x="16437" y="19484"/>
                  </a:lnTo>
                  <a:lnTo>
                    <a:pt x="16195" y="19548"/>
                  </a:lnTo>
                  <a:lnTo>
                    <a:pt x="16135" y="19239"/>
                  </a:lnTo>
                  <a:lnTo>
                    <a:pt x="16352" y="18944"/>
                  </a:lnTo>
                  <a:lnTo>
                    <a:pt x="16123" y="18686"/>
                  </a:lnTo>
                  <a:lnTo>
                    <a:pt x="15882" y="18497"/>
                  </a:lnTo>
                  <a:lnTo>
                    <a:pt x="15716" y="18746"/>
                  </a:lnTo>
                  <a:lnTo>
                    <a:pt x="15635" y="19023"/>
                  </a:lnTo>
                  <a:lnTo>
                    <a:pt x="15271" y="18909"/>
                  </a:lnTo>
                  <a:lnTo>
                    <a:pt x="14955" y="18695"/>
                  </a:lnTo>
                  <a:lnTo>
                    <a:pt x="14850" y="18354"/>
                  </a:lnTo>
                  <a:lnTo>
                    <a:pt x="14601" y="18202"/>
                  </a:lnTo>
                  <a:lnTo>
                    <a:pt x="14349" y="18045"/>
                  </a:lnTo>
                  <a:lnTo>
                    <a:pt x="14179" y="17082"/>
                  </a:lnTo>
                  <a:lnTo>
                    <a:pt x="13924" y="16415"/>
                  </a:lnTo>
                  <a:lnTo>
                    <a:pt x="13726" y="15659"/>
                  </a:lnTo>
                  <a:lnTo>
                    <a:pt x="13467" y="15599"/>
                  </a:lnTo>
                  <a:lnTo>
                    <a:pt x="13100" y="15535"/>
                  </a:lnTo>
                  <a:lnTo>
                    <a:pt x="12882" y="15323"/>
                  </a:lnTo>
                  <a:lnTo>
                    <a:pt x="12673" y="15248"/>
                  </a:lnTo>
                  <a:lnTo>
                    <a:pt x="12496" y="15482"/>
                  </a:lnTo>
                  <a:lnTo>
                    <a:pt x="12214" y="1580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3" name="Shape 4753"/>
            <p:cNvSpPr/>
            <p:nvPr/>
          </p:nvSpPr>
          <p:spPr>
            <a:xfrm>
              <a:off x="2178379" y="2500862"/>
              <a:ext cx="1190399" cy="1065671"/>
            </a:xfrm>
            <a:custGeom>
              <a:avLst/>
              <a:gdLst/>
              <a:ahLst/>
              <a:cxnLst>
                <a:cxn ang="0">
                  <a:pos x="wd2" y="hd2"/>
                </a:cxn>
                <a:cxn ang="5400000">
                  <a:pos x="wd2" y="hd2"/>
                </a:cxn>
                <a:cxn ang="10800000">
                  <a:pos x="wd2" y="hd2"/>
                </a:cxn>
                <a:cxn ang="16200000">
                  <a:pos x="wd2" y="hd2"/>
                </a:cxn>
              </a:cxnLst>
              <a:rect l="0" t="0" r="r" b="b"/>
              <a:pathLst>
                <a:path w="21600" h="21600" extrusionOk="0">
                  <a:moveTo>
                    <a:pt x="8958" y="2053"/>
                  </a:moveTo>
                  <a:lnTo>
                    <a:pt x="8485" y="2276"/>
                  </a:lnTo>
                  <a:lnTo>
                    <a:pt x="8414" y="3098"/>
                  </a:lnTo>
                  <a:lnTo>
                    <a:pt x="8168" y="3001"/>
                  </a:lnTo>
                  <a:lnTo>
                    <a:pt x="7594" y="3092"/>
                  </a:lnTo>
                  <a:lnTo>
                    <a:pt x="7338" y="3512"/>
                  </a:lnTo>
                  <a:lnTo>
                    <a:pt x="7530" y="4052"/>
                  </a:lnTo>
                  <a:lnTo>
                    <a:pt x="7372" y="4273"/>
                  </a:lnTo>
                  <a:lnTo>
                    <a:pt x="7125" y="4162"/>
                  </a:lnTo>
                  <a:lnTo>
                    <a:pt x="6867" y="4353"/>
                  </a:lnTo>
                  <a:lnTo>
                    <a:pt x="6652" y="4195"/>
                  </a:lnTo>
                  <a:cubicBezTo>
                    <a:pt x="6581" y="4277"/>
                    <a:pt x="6511" y="4359"/>
                    <a:pt x="6440" y="4441"/>
                  </a:cubicBezTo>
                  <a:cubicBezTo>
                    <a:pt x="6370" y="4523"/>
                    <a:pt x="6299" y="4605"/>
                    <a:pt x="6229" y="4687"/>
                  </a:cubicBezTo>
                  <a:lnTo>
                    <a:pt x="6271" y="4244"/>
                  </a:lnTo>
                  <a:lnTo>
                    <a:pt x="5968" y="3747"/>
                  </a:lnTo>
                  <a:lnTo>
                    <a:pt x="5604" y="4073"/>
                  </a:lnTo>
                  <a:lnTo>
                    <a:pt x="5752" y="3661"/>
                  </a:lnTo>
                  <a:lnTo>
                    <a:pt x="4970" y="3093"/>
                  </a:lnTo>
                  <a:lnTo>
                    <a:pt x="4595" y="3442"/>
                  </a:lnTo>
                  <a:lnTo>
                    <a:pt x="4382" y="3543"/>
                  </a:lnTo>
                  <a:lnTo>
                    <a:pt x="3977" y="3424"/>
                  </a:lnTo>
                  <a:lnTo>
                    <a:pt x="3823" y="3018"/>
                  </a:lnTo>
                  <a:lnTo>
                    <a:pt x="3204" y="2773"/>
                  </a:lnTo>
                  <a:lnTo>
                    <a:pt x="3027" y="1753"/>
                  </a:lnTo>
                  <a:lnTo>
                    <a:pt x="2749" y="1187"/>
                  </a:lnTo>
                  <a:lnTo>
                    <a:pt x="2484" y="353"/>
                  </a:lnTo>
                  <a:lnTo>
                    <a:pt x="1654" y="310"/>
                  </a:lnTo>
                  <a:lnTo>
                    <a:pt x="1401" y="51"/>
                  </a:lnTo>
                  <a:lnTo>
                    <a:pt x="1036" y="0"/>
                  </a:lnTo>
                  <a:lnTo>
                    <a:pt x="393" y="544"/>
                  </a:lnTo>
                  <a:lnTo>
                    <a:pt x="289" y="1057"/>
                  </a:lnTo>
                  <a:lnTo>
                    <a:pt x="979" y="1657"/>
                  </a:lnTo>
                  <a:lnTo>
                    <a:pt x="655" y="1825"/>
                  </a:lnTo>
                  <a:lnTo>
                    <a:pt x="194" y="2670"/>
                  </a:lnTo>
                  <a:lnTo>
                    <a:pt x="0" y="3204"/>
                  </a:lnTo>
                  <a:lnTo>
                    <a:pt x="265" y="3593"/>
                  </a:lnTo>
                  <a:lnTo>
                    <a:pt x="814" y="4093"/>
                  </a:lnTo>
                  <a:lnTo>
                    <a:pt x="1409" y="4442"/>
                  </a:lnTo>
                  <a:lnTo>
                    <a:pt x="1763" y="5224"/>
                  </a:lnTo>
                  <a:lnTo>
                    <a:pt x="2092" y="6577"/>
                  </a:lnTo>
                  <a:cubicBezTo>
                    <a:pt x="2160" y="6701"/>
                    <a:pt x="2239" y="6817"/>
                    <a:pt x="2328" y="6923"/>
                  </a:cubicBezTo>
                  <a:cubicBezTo>
                    <a:pt x="2415" y="7029"/>
                    <a:pt x="2511" y="7125"/>
                    <a:pt x="2614" y="7210"/>
                  </a:cubicBezTo>
                  <a:lnTo>
                    <a:pt x="2485" y="7447"/>
                  </a:lnTo>
                  <a:lnTo>
                    <a:pt x="2177" y="7105"/>
                  </a:lnTo>
                  <a:lnTo>
                    <a:pt x="2053" y="7644"/>
                  </a:lnTo>
                  <a:lnTo>
                    <a:pt x="2640" y="9215"/>
                  </a:lnTo>
                  <a:lnTo>
                    <a:pt x="2537" y="12979"/>
                  </a:lnTo>
                  <a:lnTo>
                    <a:pt x="2449" y="13895"/>
                  </a:lnTo>
                  <a:lnTo>
                    <a:pt x="2421" y="14833"/>
                  </a:lnTo>
                  <a:lnTo>
                    <a:pt x="2673" y="15388"/>
                  </a:lnTo>
                  <a:lnTo>
                    <a:pt x="2994" y="15574"/>
                  </a:lnTo>
                  <a:lnTo>
                    <a:pt x="2995" y="15090"/>
                  </a:lnTo>
                  <a:lnTo>
                    <a:pt x="2882" y="14729"/>
                  </a:lnTo>
                  <a:lnTo>
                    <a:pt x="3239" y="14471"/>
                  </a:lnTo>
                  <a:lnTo>
                    <a:pt x="3566" y="14037"/>
                  </a:lnTo>
                  <a:lnTo>
                    <a:pt x="3894" y="14422"/>
                  </a:lnTo>
                  <a:lnTo>
                    <a:pt x="4071" y="14955"/>
                  </a:lnTo>
                  <a:lnTo>
                    <a:pt x="4439" y="15322"/>
                  </a:lnTo>
                  <a:lnTo>
                    <a:pt x="4330" y="15727"/>
                  </a:lnTo>
                  <a:lnTo>
                    <a:pt x="4063" y="15940"/>
                  </a:lnTo>
                  <a:lnTo>
                    <a:pt x="4325" y="16292"/>
                  </a:lnTo>
                  <a:lnTo>
                    <a:pt x="4589" y="16729"/>
                  </a:lnTo>
                  <a:lnTo>
                    <a:pt x="4651" y="17082"/>
                  </a:lnTo>
                  <a:lnTo>
                    <a:pt x="5044" y="16811"/>
                  </a:lnTo>
                  <a:lnTo>
                    <a:pt x="5461" y="16626"/>
                  </a:lnTo>
                  <a:lnTo>
                    <a:pt x="5780" y="17391"/>
                  </a:lnTo>
                  <a:lnTo>
                    <a:pt x="5848" y="17927"/>
                  </a:lnTo>
                  <a:lnTo>
                    <a:pt x="6119" y="18331"/>
                  </a:lnTo>
                  <a:lnTo>
                    <a:pt x="6156" y="18672"/>
                  </a:lnTo>
                  <a:lnTo>
                    <a:pt x="6289" y="19061"/>
                  </a:lnTo>
                  <a:lnTo>
                    <a:pt x="6527" y="19464"/>
                  </a:lnTo>
                  <a:lnTo>
                    <a:pt x="6703" y="19789"/>
                  </a:lnTo>
                  <a:lnTo>
                    <a:pt x="6961" y="19795"/>
                  </a:lnTo>
                  <a:lnTo>
                    <a:pt x="6588" y="20187"/>
                  </a:lnTo>
                  <a:lnTo>
                    <a:pt x="6806" y="20519"/>
                  </a:lnTo>
                  <a:lnTo>
                    <a:pt x="7128" y="20678"/>
                  </a:lnTo>
                  <a:lnTo>
                    <a:pt x="7051" y="21139"/>
                  </a:lnTo>
                  <a:lnTo>
                    <a:pt x="7355" y="21345"/>
                  </a:lnTo>
                  <a:lnTo>
                    <a:pt x="7552" y="21600"/>
                  </a:lnTo>
                  <a:lnTo>
                    <a:pt x="7901" y="21571"/>
                  </a:lnTo>
                  <a:lnTo>
                    <a:pt x="8204" y="21592"/>
                  </a:lnTo>
                  <a:lnTo>
                    <a:pt x="8431" y="21234"/>
                  </a:lnTo>
                  <a:lnTo>
                    <a:pt x="8771" y="21015"/>
                  </a:lnTo>
                  <a:lnTo>
                    <a:pt x="9070" y="21024"/>
                  </a:lnTo>
                  <a:lnTo>
                    <a:pt x="9009" y="21440"/>
                  </a:lnTo>
                  <a:lnTo>
                    <a:pt x="9341" y="21402"/>
                  </a:lnTo>
                  <a:lnTo>
                    <a:pt x="9481" y="21127"/>
                  </a:lnTo>
                  <a:lnTo>
                    <a:pt x="9822" y="21033"/>
                  </a:lnTo>
                  <a:lnTo>
                    <a:pt x="9982" y="20629"/>
                  </a:lnTo>
                  <a:lnTo>
                    <a:pt x="9906" y="19901"/>
                  </a:lnTo>
                  <a:lnTo>
                    <a:pt x="9747" y="19200"/>
                  </a:lnTo>
                  <a:lnTo>
                    <a:pt x="9777" y="18582"/>
                  </a:lnTo>
                  <a:lnTo>
                    <a:pt x="10107" y="18211"/>
                  </a:lnTo>
                  <a:lnTo>
                    <a:pt x="10527" y="17991"/>
                  </a:lnTo>
                  <a:lnTo>
                    <a:pt x="11075" y="17442"/>
                  </a:lnTo>
                  <a:lnTo>
                    <a:pt x="11315" y="16928"/>
                  </a:lnTo>
                  <a:lnTo>
                    <a:pt x="11046" y="16764"/>
                  </a:lnTo>
                  <a:lnTo>
                    <a:pt x="11196" y="16381"/>
                  </a:lnTo>
                  <a:lnTo>
                    <a:pt x="11528" y="16089"/>
                  </a:lnTo>
                  <a:lnTo>
                    <a:pt x="11718" y="16401"/>
                  </a:lnTo>
                  <a:lnTo>
                    <a:pt x="11952" y="16048"/>
                  </a:lnTo>
                  <a:lnTo>
                    <a:pt x="11802" y="15725"/>
                  </a:lnTo>
                  <a:lnTo>
                    <a:pt x="11787" y="15360"/>
                  </a:lnTo>
                  <a:lnTo>
                    <a:pt x="12228" y="15206"/>
                  </a:lnTo>
                  <a:lnTo>
                    <a:pt x="12747" y="15255"/>
                  </a:lnTo>
                  <a:lnTo>
                    <a:pt x="13049" y="15426"/>
                  </a:lnTo>
                  <a:lnTo>
                    <a:pt x="12777" y="15788"/>
                  </a:lnTo>
                  <a:lnTo>
                    <a:pt x="12751" y="16163"/>
                  </a:lnTo>
                  <a:lnTo>
                    <a:pt x="13119" y="16334"/>
                  </a:lnTo>
                  <a:lnTo>
                    <a:pt x="13042" y="16775"/>
                  </a:lnTo>
                  <a:lnTo>
                    <a:pt x="12889" y="17152"/>
                  </a:lnTo>
                  <a:lnTo>
                    <a:pt x="13281" y="17380"/>
                  </a:lnTo>
                  <a:lnTo>
                    <a:pt x="13748" y="17460"/>
                  </a:lnTo>
                  <a:lnTo>
                    <a:pt x="14157" y="17144"/>
                  </a:lnTo>
                  <a:lnTo>
                    <a:pt x="14513" y="16761"/>
                  </a:lnTo>
                  <a:lnTo>
                    <a:pt x="14826" y="17041"/>
                  </a:lnTo>
                  <a:lnTo>
                    <a:pt x="14672" y="17524"/>
                  </a:lnTo>
                  <a:lnTo>
                    <a:pt x="14855" y="18049"/>
                  </a:lnTo>
                  <a:lnTo>
                    <a:pt x="15289" y="17860"/>
                  </a:lnTo>
                  <a:lnTo>
                    <a:pt x="15650" y="18080"/>
                  </a:lnTo>
                  <a:lnTo>
                    <a:pt x="16316" y="17951"/>
                  </a:lnTo>
                  <a:lnTo>
                    <a:pt x="16842" y="17792"/>
                  </a:lnTo>
                  <a:lnTo>
                    <a:pt x="16997" y="17405"/>
                  </a:lnTo>
                  <a:lnTo>
                    <a:pt x="16765" y="16943"/>
                  </a:lnTo>
                  <a:lnTo>
                    <a:pt x="16425" y="16917"/>
                  </a:lnTo>
                  <a:lnTo>
                    <a:pt x="16066" y="16733"/>
                  </a:lnTo>
                  <a:lnTo>
                    <a:pt x="15967" y="16485"/>
                  </a:lnTo>
                  <a:lnTo>
                    <a:pt x="15716" y="16596"/>
                  </a:lnTo>
                  <a:lnTo>
                    <a:pt x="15460" y="16251"/>
                  </a:lnTo>
                  <a:lnTo>
                    <a:pt x="15574" y="15885"/>
                  </a:lnTo>
                  <a:lnTo>
                    <a:pt x="15982" y="15656"/>
                  </a:lnTo>
                  <a:lnTo>
                    <a:pt x="16323" y="15519"/>
                  </a:lnTo>
                  <a:lnTo>
                    <a:pt x="16761" y="15730"/>
                  </a:lnTo>
                  <a:lnTo>
                    <a:pt x="17079" y="15747"/>
                  </a:lnTo>
                  <a:lnTo>
                    <a:pt x="16913" y="15157"/>
                  </a:lnTo>
                  <a:lnTo>
                    <a:pt x="16898" y="14780"/>
                  </a:lnTo>
                  <a:lnTo>
                    <a:pt x="16460" y="14723"/>
                  </a:lnTo>
                  <a:lnTo>
                    <a:pt x="15975" y="14714"/>
                  </a:lnTo>
                  <a:lnTo>
                    <a:pt x="15757" y="14386"/>
                  </a:lnTo>
                  <a:lnTo>
                    <a:pt x="15911" y="13919"/>
                  </a:lnTo>
                  <a:lnTo>
                    <a:pt x="15633" y="13762"/>
                  </a:lnTo>
                  <a:lnTo>
                    <a:pt x="15396" y="13777"/>
                  </a:lnTo>
                  <a:lnTo>
                    <a:pt x="15133" y="13340"/>
                  </a:lnTo>
                  <a:lnTo>
                    <a:pt x="14966" y="12964"/>
                  </a:lnTo>
                  <a:lnTo>
                    <a:pt x="15579" y="12558"/>
                  </a:lnTo>
                  <a:lnTo>
                    <a:pt x="15968" y="12188"/>
                  </a:lnTo>
                  <a:lnTo>
                    <a:pt x="15892" y="11799"/>
                  </a:lnTo>
                  <a:lnTo>
                    <a:pt x="15623" y="11664"/>
                  </a:lnTo>
                  <a:lnTo>
                    <a:pt x="15893" y="11211"/>
                  </a:lnTo>
                  <a:lnTo>
                    <a:pt x="16147" y="10843"/>
                  </a:lnTo>
                  <a:lnTo>
                    <a:pt x="16577" y="10966"/>
                  </a:lnTo>
                  <a:lnTo>
                    <a:pt x="16679" y="11403"/>
                  </a:lnTo>
                  <a:lnTo>
                    <a:pt x="17003" y="11510"/>
                  </a:lnTo>
                  <a:lnTo>
                    <a:pt x="17298" y="11190"/>
                  </a:lnTo>
                  <a:lnTo>
                    <a:pt x="17610" y="11210"/>
                  </a:lnTo>
                  <a:lnTo>
                    <a:pt x="17775" y="11515"/>
                  </a:lnTo>
                  <a:lnTo>
                    <a:pt x="17939" y="11938"/>
                  </a:lnTo>
                  <a:lnTo>
                    <a:pt x="18360" y="11970"/>
                  </a:lnTo>
                  <a:lnTo>
                    <a:pt x="18895" y="11647"/>
                  </a:lnTo>
                  <a:lnTo>
                    <a:pt x="19294" y="11078"/>
                  </a:lnTo>
                  <a:lnTo>
                    <a:pt x="19504" y="10462"/>
                  </a:lnTo>
                  <a:lnTo>
                    <a:pt x="19437" y="10038"/>
                  </a:lnTo>
                  <a:lnTo>
                    <a:pt x="19765" y="9912"/>
                  </a:lnTo>
                  <a:lnTo>
                    <a:pt x="20045" y="9965"/>
                  </a:lnTo>
                  <a:lnTo>
                    <a:pt x="20346" y="9653"/>
                  </a:lnTo>
                  <a:lnTo>
                    <a:pt x="20578" y="9199"/>
                  </a:lnTo>
                  <a:lnTo>
                    <a:pt x="20805" y="8702"/>
                  </a:lnTo>
                  <a:lnTo>
                    <a:pt x="21033" y="8230"/>
                  </a:lnTo>
                  <a:lnTo>
                    <a:pt x="21371" y="7836"/>
                  </a:lnTo>
                  <a:lnTo>
                    <a:pt x="21600" y="7584"/>
                  </a:lnTo>
                  <a:lnTo>
                    <a:pt x="21311" y="7383"/>
                  </a:lnTo>
                  <a:lnTo>
                    <a:pt x="21099" y="7195"/>
                  </a:lnTo>
                  <a:lnTo>
                    <a:pt x="21337" y="6896"/>
                  </a:lnTo>
                  <a:lnTo>
                    <a:pt x="21395" y="6702"/>
                  </a:lnTo>
                  <a:lnTo>
                    <a:pt x="21377" y="6384"/>
                  </a:lnTo>
                  <a:lnTo>
                    <a:pt x="21091" y="6070"/>
                  </a:lnTo>
                  <a:lnTo>
                    <a:pt x="20813" y="6370"/>
                  </a:lnTo>
                  <a:lnTo>
                    <a:pt x="20514" y="6345"/>
                  </a:lnTo>
                  <a:lnTo>
                    <a:pt x="19923" y="5837"/>
                  </a:lnTo>
                  <a:lnTo>
                    <a:pt x="19441" y="5544"/>
                  </a:lnTo>
                  <a:lnTo>
                    <a:pt x="19180" y="5813"/>
                  </a:lnTo>
                  <a:lnTo>
                    <a:pt x="18818" y="5317"/>
                  </a:lnTo>
                  <a:lnTo>
                    <a:pt x="18587" y="4931"/>
                  </a:lnTo>
                  <a:lnTo>
                    <a:pt x="18138" y="4812"/>
                  </a:lnTo>
                  <a:lnTo>
                    <a:pt x="17600" y="4854"/>
                  </a:lnTo>
                  <a:lnTo>
                    <a:pt x="17353" y="5005"/>
                  </a:lnTo>
                  <a:lnTo>
                    <a:pt x="16859" y="4556"/>
                  </a:lnTo>
                  <a:lnTo>
                    <a:pt x="16394" y="4661"/>
                  </a:lnTo>
                  <a:lnTo>
                    <a:pt x="16096" y="4824"/>
                  </a:lnTo>
                  <a:lnTo>
                    <a:pt x="15682" y="4533"/>
                  </a:lnTo>
                  <a:lnTo>
                    <a:pt x="15246" y="4887"/>
                  </a:lnTo>
                  <a:lnTo>
                    <a:pt x="14861" y="4937"/>
                  </a:lnTo>
                  <a:lnTo>
                    <a:pt x="13661" y="4403"/>
                  </a:lnTo>
                  <a:lnTo>
                    <a:pt x="13843" y="4081"/>
                  </a:lnTo>
                  <a:lnTo>
                    <a:pt x="13905" y="3601"/>
                  </a:lnTo>
                  <a:lnTo>
                    <a:pt x="13314" y="2410"/>
                  </a:lnTo>
                  <a:lnTo>
                    <a:pt x="12966" y="2169"/>
                  </a:lnTo>
                  <a:lnTo>
                    <a:pt x="12372" y="2044"/>
                  </a:lnTo>
                  <a:lnTo>
                    <a:pt x="11609" y="1696"/>
                  </a:lnTo>
                  <a:lnTo>
                    <a:pt x="11623" y="993"/>
                  </a:lnTo>
                  <a:lnTo>
                    <a:pt x="11346" y="588"/>
                  </a:lnTo>
                  <a:lnTo>
                    <a:pt x="10875" y="219"/>
                  </a:lnTo>
                  <a:lnTo>
                    <a:pt x="10539" y="626"/>
                  </a:lnTo>
                  <a:lnTo>
                    <a:pt x="9997" y="1004"/>
                  </a:lnTo>
                  <a:lnTo>
                    <a:pt x="9568" y="1276"/>
                  </a:lnTo>
                  <a:lnTo>
                    <a:pt x="9632" y="1858"/>
                  </a:lnTo>
                  <a:lnTo>
                    <a:pt x="10010" y="2248"/>
                  </a:lnTo>
                  <a:lnTo>
                    <a:pt x="9829" y="2700"/>
                  </a:lnTo>
                  <a:lnTo>
                    <a:pt x="9541" y="2701"/>
                  </a:lnTo>
                  <a:lnTo>
                    <a:pt x="9147" y="3200"/>
                  </a:lnTo>
                  <a:lnTo>
                    <a:pt x="8957" y="3012"/>
                  </a:lnTo>
                  <a:lnTo>
                    <a:pt x="9119" y="2618"/>
                  </a:lnTo>
                  <a:lnTo>
                    <a:pt x="8958" y="205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4" name="Shape 4754"/>
            <p:cNvSpPr/>
            <p:nvPr/>
          </p:nvSpPr>
          <p:spPr>
            <a:xfrm>
              <a:off x="2995397" y="2805652"/>
              <a:ext cx="552146" cy="538329"/>
            </a:xfrm>
            <a:custGeom>
              <a:avLst/>
              <a:gdLst/>
              <a:ahLst/>
              <a:cxnLst>
                <a:cxn ang="0">
                  <a:pos x="wd2" y="hd2"/>
                </a:cxn>
                <a:cxn ang="5400000">
                  <a:pos x="wd2" y="hd2"/>
                </a:cxn>
                <a:cxn ang="10800000">
                  <a:pos x="wd2" y="hd2"/>
                </a:cxn>
                <a:cxn ang="16200000">
                  <a:pos x="wd2" y="hd2"/>
                </a:cxn>
              </a:cxnLst>
              <a:rect l="0" t="0" r="r" b="b"/>
              <a:pathLst>
                <a:path w="21600" h="21600" extrusionOk="0">
                  <a:moveTo>
                    <a:pt x="19203" y="2687"/>
                  </a:moveTo>
                  <a:lnTo>
                    <a:pt x="19674" y="2718"/>
                  </a:lnTo>
                  <a:lnTo>
                    <a:pt x="19725" y="3511"/>
                  </a:lnTo>
                  <a:lnTo>
                    <a:pt x="20333" y="3934"/>
                  </a:lnTo>
                  <a:lnTo>
                    <a:pt x="21076" y="4342"/>
                  </a:lnTo>
                  <a:lnTo>
                    <a:pt x="21496" y="4876"/>
                  </a:lnTo>
                  <a:lnTo>
                    <a:pt x="21600" y="5783"/>
                  </a:lnTo>
                  <a:lnTo>
                    <a:pt x="21481" y="6788"/>
                  </a:lnTo>
                  <a:lnTo>
                    <a:pt x="21344" y="7882"/>
                  </a:lnTo>
                  <a:lnTo>
                    <a:pt x="20686" y="7656"/>
                  </a:lnTo>
                  <a:lnTo>
                    <a:pt x="20251" y="7312"/>
                  </a:lnTo>
                  <a:lnTo>
                    <a:pt x="19618" y="7853"/>
                  </a:lnTo>
                  <a:lnTo>
                    <a:pt x="19070" y="8441"/>
                  </a:lnTo>
                  <a:lnTo>
                    <a:pt x="18419" y="9083"/>
                  </a:lnTo>
                  <a:lnTo>
                    <a:pt x="17935" y="9355"/>
                  </a:lnTo>
                  <a:lnTo>
                    <a:pt x="17699" y="8748"/>
                  </a:lnTo>
                  <a:lnTo>
                    <a:pt x="17306" y="9147"/>
                  </a:lnTo>
                  <a:lnTo>
                    <a:pt x="16839" y="9031"/>
                  </a:lnTo>
                  <a:lnTo>
                    <a:pt x="16515" y="8547"/>
                  </a:lnTo>
                  <a:lnTo>
                    <a:pt x="16049" y="8861"/>
                  </a:lnTo>
                  <a:lnTo>
                    <a:pt x="15703" y="9129"/>
                  </a:lnTo>
                  <a:lnTo>
                    <a:pt x="14575" y="9243"/>
                  </a:lnTo>
                  <a:lnTo>
                    <a:pt x="13874" y="9650"/>
                  </a:lnTo>
                  <a:lnTo>
                    <a:pt x="14615" y="10280"/>
                  </a:lnTo>
                  <a:lnTo>
                    <a:pt x="14703" y="11334"/>
                  </a:lnTo>
                  <a:lnTo>
                    <a:pt x="14325" y="12075"/>
                  </a:lnTo>
                  <a:lnTo>
                    <a:pt x="13834" y="12564"/>
                  </a:lnTo>
                  <a:lnTo>
                    <a:pt x="14315" y="13390"/>
                  </a:lnTo>
                  <a:lnTo>
                    <a:pt x="14704" y="12741"/>
                  </a:lnTo>
                  <a:lnTo>
                    <a:pt x="15246" y="12525"/>
                  </a:lnTo>
                  <a:lnTo>
                    <a:pt x="15349" y="13371"/>
                  </a:lnTo>
                  <a:lnTo>
                    <a:pt x="16037" y="13686"/>
                  </a:lnTo>
                  <a:lnTo>
                    <a:pt x="16082" y="14482"/>
                  </a:lnTo>
                  <a:lnTo>
                    <a:pt x="16438" y="15251"/>
                  </a:lnTo>
                  <a:lnTo>
                    <a:pt x="17019" y="15011"/>
                  </a:lnTo>
                  <a:lnTo>
                    <a:pt x="17068" y="15859"/>
                  </a:lnTo>
                  <a:lnTo>
                    <a:pt x="17703" y="16235"/>
                  </a:lnTo>
                  <a:lnTo>
                    <a:pt x="17807" y="16973"/>
                  </a:lnTo>
                  <a:lnTo>
                    <a:pt x="17415" y="17582"/>
                  </a:lnTo>
                  <a:lnTo>
                    <a:pt x="17886" y="18158"/>
                  </a:lnTo>
                  <a:lnTo>
                    <a:pt x="17542" y="18800"/>
                  </a:lnTo>
                  <a:lnTo>
                    <a:pt x="17305" y="19367"/>
                  </a:lnTo>
                  <a:lnTo>
                    <a:pt x="17710" y="19773"/>
                  </a:lnTo>
                  <a:lnTo>
                    <a:pt x="17115" y="20214"/>
                  </a:lnTo>
                  <a:lnTo>
                    <a:pt x="17026" y="21088"/>
                  </a:lnTo>
                  <a:lnTo>
                    <a:pt x="16608" y="21600"/>
                  </a:lnTo>
                  <a:lnTo>
                    <a:pt x="16075" y="21221"/>
                  </a:lnTo>
                  <a:lnTo>
                    <a:pt x="15913" y="20784"/>
                  </a:lnTo>
                  <a:lnTo>
                    <a:pt x="15444" y="21061"/>
                  </a:lnTo>
                  <a:lnTo>
                    <a:pt x="15427" y="20188"/>
                  </a:lnTo>
                  <a:lnTo>
                    <a:pt x="15383" y="19331"/>
                  </a:lnTo>
                  <a:lnTo>
                    <a:pt x="14949" y="19732"/>
                  </a:lnTo>
                  <a:lnTo>
                    <a:pt x="14651" y="20422"/>
                  </a:lnTo>
                  <a:lnTo>
                    <a:pt x="14412" y="20016"/>
                  </a:lnTo>
                  <a:lnTo>
                    <a:pt x="14723" y="19308"/>
                  </a:lnTo>
                  <a:lnTo>
                    <a:pt x="14655" y="18883"/>
                  </a:lnTo>
                  <a:lnTo>
                    <a:pt x="14038" y="18922"/>
                  </a:lnTo>
                  <a:lnTo>
                    <a:pt x="13626" y="18340"/>
                  </a:lnTo>
                  <a:lnTo>
                    <a:pt x="13661" y="17412"/>
                  </a:lnTo>
                  <a:lnTo>
                    <a:pt x="13460" y="16680"/>
                  </a:lnTo>
                  <a:lnTo>
                    <a:pt x="12714" y="16943"/>
                  </a:lnTo>
                  <a:lnTo>
                    <a:pt x="12047" y="16975"/>
                  </a:lnTo>
                  <a:lnTo>
                    <a:pt x="11464" y="17175"/>
                  </a:lnTo>
                  <a:lnTo>
                    <a:pt x="10999" y="16549"/>
                  </a:lnTo>
                  <a:lnTo>
                    <a:pt x="10770" y="16139"/>
                  </a:lnTo>
                  <a:lnTo>
                    <a:pt x="9975" y="16110"/>
                  </a:lnTo>
                  <a:lnTo>
                    <a:pt x="9169" y="16186"/>
                  </a:lnTo>
                  <a:lnTo>
                    <a:pt x="9373" y="16970"/>
                  </a:lnTo>
                  <a:lnTo>
                    <a:pt x="9669" y="17590"/>
                  </a:lnTo>
                  <a:lnTo>
                    <a:pt x="9158" y="17784"/>
                  </a:lnTo>
                  <a:lnTo>
                    <a:pt x="8686" y="17855"/>
                  </a:lnTo>
                  <a:lnTo>
                    <a:pt x="8135" y="17398"/>
                  </a:lnTo>
                  <a:lnTo>
                    <a:pt x="7730" y="17718"/>
                  </a:lnTo>
                  <a:lnTo>
                    <a:pt x="7513" y="18258"/>
                  </a:lnTo>
                  <a:lnTo>
                    <a:pt x="6800" y="17688"/>
                  </a:lnTo>
                  <a:lnTo>
                    <a:pt x="6667" y="18342"/>
                  </a:lnTo>
                  <a:lnTo>
                    <a:pt x="6838" y="18945"/>
                  </a:lnTo>
                  <a:lnTo>
                    <a:pt x="6455" y="19441"/>
                  </a:lnTo>
                  <a:lnTo>
                    <a:pt x="5957" y="19439"/>
                  </a:lnTo>
                  <a:lnTo>
                    <a:pt x="6027" y="18468"/>
                  </a:lnTo>
                  <a:lnTo>
                    <a:pt x="5674" y="17710"/>
                  </a:lnTo>
                  <a:lnTo>
                    <a:pt x="5497" y="18485"/>
                  </a:lnTo>
                  <a:lnTo>
                    <a:pt x="5405" y="19144"/>
                  </a:lnTo>
                  <a:lnTo>
                    <a:pt x="4594" y="18780"/>
                  </a:lnTo>
                  <a:lnTo>
                    <a:pt x="4337" y="17915"/>
                  </a:lnTo>
                  <a:lnTo>
                    <a:pt x="4350" y="17315"/>
                  </a:lnTo>
                  <a:lnTo>
                    <a:pt x="2402" y="17120"/>
                  </a:lnTo>
                  <a:lnTo>
                    <a:pt x="1742" y="16343"/>
                  </a:lnTo>
                  <a:lnTo>
                    <a:pt x="2093" y="15475"/>
                  </a:lnTo>
                  <a:lnTo>
                    <a:pt x="1741" y="15259"/>
                  </a:lnTo>
                  <a:lnTo>
                    <a:pt x="1143" y="15288"/>
                  </a:lnTo>
                  <a:lnTo>
                    <a:pt x="0" y="13307"/>
                  </a:lnTo>
                  <a:lnTo>
                    <a:pt x="1454" y="12638"/>
                  </a:lnTo>
                  <a:lnTo>
                    <a:pt x="2353" y="11821"/>
                  </a:lnTo>
                  <a:lnTo>
                    <a:pt x="2192" y="11313"/>
                  </a:lnTo>
                  <a:lnTo>
                    <a:pt x="1503" y="10980"/>
                  </a:lnTo>
                  <a:lnTo>
                    <a:pt x="2800" y="8964"/>
                  </a:lnTo>
                  <a:lnTo>
                    <a:pt x="4164" y="9223"/>
                  </a:lnTo>
                  <a:lnTo>
                    <a:pt x="4224" y="10187"/>
                  </a:lnTo>
                  <a:lnTo>
                    <a:pt x="4779" y="10287"/>
                  </a:lnTo>
                  <a:lnTo>
                    <a:pt x="5286" y="9806"/>
                  </a:lnTo>
                  <a:lnTo>
                    <a:pt x="6250" y="9830"/>
                  </a:lnTo>
                  <a:lnTo>
                    <a:pt x="6900" y="11210"/>
                  </a:lnTo>
                  <a:lnTo>
                    <a:pt x="7584" y="11355"/>
                  </a:lnTo>
                  <a:lnTo>
                    <a:pt x="8668" y="10686"/>
                  </a:lnTo>
                  <a:lnTo>
                    <a:pt x="9725" y="9107"/>
                  </a:lnTo>
                  <a:lnTo>
                    <a:pt x="9873" y="7561"/>
                  </a:lnTo>
                  <a:lnTo>
                    <a:pt x="10700" y="7116"/>
                  </a:lnTo>
                  <a:lnTo>
                    <a:pt x="11402" y="7157"/>
                  </a:lnTo>
                  <a:lnTo>
                    <a:pt x="12058" y="6321"/>
                  </a:lnTo>
                  <a:lnTo>
                    <a:pt x="13189" y="4027"/>
                  </a:lnTo>
                  <a:lnTo>
                    <a:pt x="14350" y="2847"/>
                  </a:lnTo>
                  <a:lnTo>
                    <a:pt x="13344" y="2107"/>
                  </a:lnTo>
                  <a:lnTo>
                    <a:pt x="13839" y="1360"/>
                  </a:lnTo>
                  <a:lnTo>
                    <a:pt x="14005" y="376"/>
                  </a:lnTo>
                  <a:lnTo>
                    <a:pt x="14335" y="0"/>
                  </a:lnTo>
                  <a:lnTo>
                    <a:pt x="15391" y="510"/>
                  </a:lnTo>
                  <a:lnTo>
                    <a:pt x="17168" y="1734"/>
                  </a:lnTo>
                  <a:lnTo>
                    <a:pt x="18203" y="2454"/>
                  </a:lnTo>
                  <a:lnTo>
                    <a:pt x="19203" y="2687"/>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5" name="Shape 4755"/>
            <p:cNvSpPr/>
            <p:nvPr/>
          </p:nvSpPr>
          <p:spPr>
            <a:xfrm>
              <a:off x="3341126" y="2676649"/>
              <a:ext cx="880328" cy="537514"/>
            </a:xfrm>
            <a:custGeom>
              <a:avLst/>
              <a:gdLst/>
              <a:ahLst/>
              <a:cxnLst>
                <a:cxn ang="0">
                  <a:pos x="wd2" y="hd2"/>
                </a:cxn>
                <a:cxn ang="5400000">
                  <a:pos x="wd2" y="hd2"/>
                </a:cxn>
                <a:cxn ang="10800000">
                  <a:pos x="wd2" y="hd2"/>
                </a:cxn>
                <a:cxn ang="16200000">
                  <a:pos x="wd2" y="hd2"/>
                </a:cxn>
              </a:cxnLst>
              <a:rect l="0" t="0" r="r" b="b"/>
              <a:pathLst>
                <a:path w="21600" h="21600" extrusionOk="0">
                  <a:moveTo>
                    <a:pt x="7229" y="2"/>
                  </a:moveTo>
                  <a:lnTo>
                    <a:pt x="6913" y="672"/>
                  </a:lnTo>
                  <a:lnTo>
                    <a:pt x="6585" y="795"/>
                  </a:lnTo>
                  <a:lnTo>
                    <a:pt x="6236" y="0"/>
                  </a:lnTo>
                  <a:lnTo>
                    <a:pt x="5820" y="273"/>
                  </a:lnTo>
                  <a:lnTo>
                    <a:pt x="5048" y="310"/>
                  </a:lnTo>
                  <a:lnTo>
                    <a:pt x="4578" y="329"/>
                  </a:lnTo>
                  <a:lnTo>
                    <a:pt x="4064" y="325"/>
                  </a:lnTo>
                  <a:lnTo>
                    <a:pt x="3627" y="48"/>
                  </a:lnTo>
                  <a:lnTo>
                    <a:pt x="3294" y="460"/>
                  </a:lnTo>
                  <a:lnTo>
                    <a:pt x="3281" y="1157"/>
                  </a:lnTo>
                  <a:lnTo>
                    <a:pt x="3847" y="1490"/>
                  </a:lnTo>
                  <a:lnTo>
                    <a:pt x="3986" y="2202"/>
                  </a:lnTo>
                  <a:lnTo>
                    <a:pt x="4457" y="2474"/>
                  </a:lnTo>
                  <a:lnTo>
                    <a:pt x="4911" y="2437"/>
                  </a:lnTo>
                  <a:lnTo>
                    <a:pt x="5213" y="2815"/>
                  </a:lnTo>
                  <a:lnTo>
                    <a:pt x="5180" y="3376"/>
                  </a:lnTo>
                  <a:lnTo>
                    <a:pt x="4820" y="3624"/>
                  </a:lnTo>
                  <a:lnTo>
                    <a:pt x="4234" y="3752"/>
                  </a:lnTo>
                  <a:lnTo>
                    <a:pt x="3789" y="3679"/>
                  </a:lnTo>
                  <a:lnTo>
                    <a:pt x="3433" y="4211"/>
                  </a:lnTo>
                  <a:lnTo>
                    <a:pt x="3368" y="4922"/>
                  </a:lnTo>
                  <a:lnTo>
                    <a:pt x="3484" y="5751"/>
                  </a:lnTo>
                  <a:lnTo>
                    <a:pt x="3508" y="6836"/>
                  </a:lnTo>
                  <a:lnTo>
                    <a:pt x="3529" y="8112"/>
                  </a:lnTo>
                  <a:lnTo>
                    <a:pt x="3812" y="8686"/>
                  </a:lnTo>
                  <a:lnTo>
                    <a:pt x="3981" y="9174"/>
                  </a:lnTo>
                  <a:lnTo>
                    <a:pt x="4527" y="9665"/>
                  </a:lnTo>
                  <a:lnTo>
                    <a:pt x="4867" y="10263"/>
                  </a:lnTo>
                  <a:lnTo>
                    <a:pt x="4958" y="10894"/>
                  </a:lnTo>
                  <a:lnTo>
                    <a:pt x="4841" y="12834"/>
                  </a:lnTo>
                  <a:lnTo>
                    <a:pt x="4520" y="12689"/>
                  </a:lnTo>
                  <a:lnTo>
                    <a:pt x="4274" y="12213"/>
                  </a:lnTo>
                  <a:lnTo>
                    <a:pt x="3583" y="13109"/>
                  </a:lnTo>
                  <a:lnTo>
                    <a:pt x="2904" y="14333"/>
                  </a:lnTo>
                  <a:lnTo>
                    <a:pt x="2715" y="13713"/>
                  </a:lnTo>
                  <a:lnTo>
                    <a:pt x="2344" y="14152"/>
                  </a:lnTo>
                  <a:lnTo>
                    <a:pt x="2124" y="13978"/>
                  </a:lnTo>
                  <a:lnTo>
                    <a:pt x="1971" y="13447"/>
                  </a:lnTo>
                  <a:lnTo>
                    <a:pt x="1382" y="14112"/>
                  </a:lnTo>
                  <a:lnTo>
                    <a:pt x="663" y="14248"/>
                  </a:lnTo>
                  <a:lnTo>
                    <a:pt x="0" y="14917"/>
                  </a:lnTo>
                  <a:lnTo>
                    <a:pt x="632" y="15709"/>
                  </a:lnTo>
                  <a:lnTo>
                    <a:pt x="667" y="16564"/>
                  </a:lnTo>
                  <a:lnTo>
                    <a:pt x="66" y="17785"/>
                  </a:lnTo>
                  <a:lnTo>
                    <a:pt x="605" y="19147"/>
                  </a:lnTo>
                  <a:lnTo>
                    <a:pt x="968" y="18219"/>
                  </a:lnTo>
                  <a:lnTo>
                    <a:pt x="1023" y="18776"/>
                  </a:lnTo>
                  <a:lnTo>
                    <a:pt x="1369" y="19110"/>
                  </a:lnTo>
                  <a:lnTo>
                    <a:pt x="1427" y="19849"/>
                  </a:lnTo>
                  <a:lnTo>
                    <a:pt x="1647" y="20546"/>
                  </a:lnTo>
                  <a:cubicBezTo>
                    <a:pt x="1546" y="20779"/>
                    <a:pt x="1733" y="21054"/>
                    <a:pt x="1864" y="20865"/>
                  </a:cubicBezTo>
                  <a:cubicBezTo>
                    <a:pt x="1939" y="20755"/>
                    <a:pt x="1974" y="20471"/>
                    <a:pt x="2066" y="20592"/>
                  </a:cubicBezTo>
                  <a:cubicBezTo>
                    <a:pt x="2108" y="20646"/>
                    <a:pt x="2082" y="20744"/>
                    <a:pt x="2064" y="20832"/>
                  </a:cubicBezTo>
                  <a:cubicBezTo>
                    <a:pt x="2040" y="20947"/>
                    <a:pt x="2046" y="21075"/>
                    <a:pt x="2081" y="21183"/>
                  </a:cubicBezTo>
                  <a:lnTo>
                    <a:pt x="2652" y="21495"/>
                  </a:lnTo>
                  <a:lnTo>
                    <a:pt x="2825" y="20520"/>
                  </a:lnTo>
                  <a:lnTo>
                    <a:pt x="3070" y="19385"/>
                  </a:lnTo>
                  <a:lnTo>
                    <a:pt x="3514" y="18966"/>
                  </a:lnTo>
                  <a:lnTo>
                    <a:pt x="3893" y="18762"/>
                  </a:lnTo>
                  <a:lnTo>
                    <a:pt x="4238" y="18231"/>
                  </a:lnTo>
                  <a:lnTo>
                    <a:pt x="5184" y="18578"/>
                  </a:lnTo>
                  <a:lnTo>
                    <a:pt x="6028" y="18882"/>
                  </a:lnTo>
                  <a:lnTo>
                    <a:pt x="6684" y="17969"/>
                  </a:lnTo>
                  <a:lnTo>
                    <a:pt x="6024" y="17365"/>
                  </a:lnTo>
                  <a:lnTo>
                    <a:pt x="6300" y="16553"/>
                  </a:lnTo>
                  <a:lnTo>
                    <a:pt x="6895" y="16792"/>
                  </a:lnTo>
                  <a:lnTo>
                    <a:pt x="7692" y="16475"/>
                  </a:lnTo>
                  <a:lnTo>
                    <a:pt x="8159" y="17010"/>
                  </a:lnTo>
                  <a:lnTo>
                    <a:pt x="8628" y="17378"/>
                  </a:lnTo>
                  <a:lnTo>
                    <a:pt x="9200" y="17380"/>
                  </a:lnTo>
                  <a:lnTo>
                    <a:pt x="9949" y="17576"/>
                  </a:lnTo>
                  <a:lnTo>
                    <a:pt x="10408" y="18283"/>
                  </a:lnTo>
                  <a:lnTo>
                    <a:pt x="10732" y="18997"/>
                  </a:lnTo>
                  <a:lnTo>
                    <a:pt x="11162" y="19407"/>
                  </a:lnTo>
                  <a:lnTo>
                    <a:pt x="11480" y="19081"/>
                  </a:lnTo>
                  <a:lnTo>
                    <a:pt x="11779" y="18934"/>
                  </a:lnTo>
                  <a:lnTo>
                    <a:pt x="12261" y="18565"/>
                  </a:lnTo>
                  <a:lnTo>
                    <a:pt x="12448" y="18013"/>
                  </a:lnTo>
                  <a:lnTo>
                    <a:pt x="12991" y="18085"/>
                  </a:lnTo>
                  <a:lnTo>
                    <a:pt x="12916" y="18864"/>
                  </a:lnTo>
                  <a:lnTo>
                    <a:pt x="12736" y="19385"/>
                  </a:lnTo>
                  <a:lnTo>
                    <a:pt x="13237" y="19686"/>
                  </a:lnTo>
                  <a:lnTo>
                    <a:pt x="13616" y="19356"/>
                  </a:lnTo>
                  <a:lnTo>
                    <a:pt x="13838" y="18436"/>
                  </a:lnTo>
                  <a:lnTo>
                    <a:pt x="14063" y="18052"/>
                  </a:lnTo>
                  <a:lnTo>
                    <a:pt x="14375" y="17311"/>
                  </a:lnTo>
                  <a:lnTo>
                    <a:pt x="14719" y="17432"/>
                  </a:lnTo>
                  <a:lnTo>
                    <a:pt x="14443" y="18305"/>
                  </a:lnTo>
                  <a:lnTo>
                    <a:pt x="14886" y="18673"/>
                  </a:lnTo>
                  <a:lnTo>
                    <a:pt x="15217" y="19086"/>
                  </a:lnTo>
                  <a:lnTo>
                    <a:pt x="15027" y="19669"/>
                  </a:lnTo>
                  <a:lnTo>
                    <a:pt x="14794" y="20305"/>
                  </a:lnTo>
                  <a:lnTo>
                    <a:pt x="14903" y="21058"/>
                  </a:lnTo>
                  <a:lnTo>
                    <a:pt x="15094" y="21600"/>
                  </a:lnTo>
                  <a:lnTo>
                    <a:pt x="15616" y="21595"/>
                  </a:lnTo>
                  <a:lnTo>
                    <a:pt x="15884" y="20957"/>
                  </a:lnTo>
                  <a:lnTo>
                    <a:pt x="16289" y="20636"/>
                  </a:lnTo>
                  <a:lnTo>
                    <a:pt x="16667" y="19974"/>
                  </a:lnTo>
                  <a:lnTo>
                    <a:pt x="17163" y="20003"/>
                  </a:lnTo>
                  <a:lnTo>
                    <a:pt x="17711" y="19551"/>
                  </a:lnTo>
                  <a:lnTo>
                    <a:pt x="18114" y="19378"/>
                  </a:lnTo>
                  <a:lnTo>
                    <a:pt x="18407" y="18585"/>
                  </a:lnTo>
                  <a:lnTo>
                    <a:pt x="18845" y="18865"/>
                  </a:lnTo>
                  <a:lnTo>
                    <a:pt x="19092" y="18185"/>
                  </a:lnTo>
                  <a:lnTo>
                    <a:pt x="19609" y="17989"/>
                  </a:lnTo>
                  <a:lnTo>
                    <a:pt x="19865" y="17324"/>
                  </a:lnTo>
                  <a:lnTo>
                    <a:pt x="20503" y="17140"/>
                  </a:lnTo>
                  <a:lnTo>
                    <a:pt x="21176" y="17283"/>
                  </a:lnTo>
                  <a:lnTo>
                    <a:pt x="21600" y="16970"/>
                  </a:lnTo>
                  <a:lnTo>
                    <a:pt x="21484" y="16205"/>
                  </a:lnTo>
                  <a:lnTo>
                    <a:pt x="21426" y="15405"/>
                  </a:lnTo>
                  <a:lnTo>
                    <a:pt x="21182" y="14868"/>
                  </a:lnTo>
                  <a:lnTo>
                    <a:pt x="20835" y="14829"/>
                  </a:lnTo>
                  <a:lnTo>
                    <a:pt x="21033" y="14130"/>
                  </a:lnTo>
                  <a:lnTo>
                    <a:pt x="20806" y="13583"/>
                  </a:lnTo>
                  <a:lnTo>
                    <a:pt x="20505" y="13116"/>
                  </a:lnTo>
                  <a:lnTo>
                    <a:pt x="20404" y="12510"/>
                  </a:lnTo>
                  <a:lnTo>
                    <a:pt x="20691" y="12061"/>
                  </a:lnTo>
                  <a:lnTo>
                    <a:pt x="20970" y="11605"/>
                  </a:lnTo>
                  <a:lnTo>
                    <a:pt x="21230" y="10948"/>
                  </a:lnTo>
                  <a:lnTo>
                    <a:pt x="20749" y="10580"/>
                  </a:lnTo>
                  <a:lnTo>
                    <a:pt x="20248" y="10320"/>
                  </a:lnTo>
                  <a:lnTo>
                    <a:pt x="19732" y="10401"/>
                  </a:lnTo>
                  <a:lnTo>
                    <a:pt x="19376" y="9270"/>
                  </a:lnTo>
                  <a:lnTo>
                    <a:pt x="19129" y="9144"/>
                  </a:lnTo>
                  <a:lnTo>
                    <a:pt x="19169" y="7729"/>
                  </a:lnTo>
                  <a:lnTo>
                    <a:pt x="18325" y="8679"/>
                  </a:lnTo>
                  <a:lnTo>
                    <a:pt x="17744" y="8575"/>
                  </a:lnTo>
                  <a:lnTo>
                    <a:pt x="17336" y="8426"/>
                  </a:lnTo>
                  <a:lnTo>
                    <a:pt x="17395" y="7158"/>
                  </a:lnTo>
                  <a:lnTo>
                    <a:pt x="16864" y="7393"/>
                  </a:lnTo>
                  <a:lnTo>
                    <a:pt x="16118" y="6991"/>
                  </a:lnTo>
                  <a:lnTo>
                    <a:pt x="15651" y="7548"/>
                  </a:lnTo>
                  <a:lnTo>
                    <a:pt x="15558" y="6931"/>
                  </a:lnTo>
                  <a:lnTo>
                    <a:pt x="15177" y="6738"/>
                  </a:lnTo>
                  <a:lnTo>
                    <a:pt x="14804" y="5870"/>
                  </a:lnTo>
                  <a:lnTo>
                    <a:pt x="15133" y="4275"/>
                  </a:lnTo>
                  <a:lnTo>
                    <a:pt x="14592" y="3804"/>
                  </a:lnTo>
                  <a:lnTo>
                    <a:pt x="14110" y="4696"/>
                  </a:lnTo>
                  <a:lnTo>
                    <a:pt x="13801" y="4631"/>
                  </a:lnTo>
                  <a:lnTo>
                    <a:pt x="13382" y="4027"/>
                  </a:lnTo>
                  <a:lnTo>
                    <a:pt x="12066" y="4544"/>
                  </a:lnTo>
                  <a:lnTo>
                    <a:pt x="11729" y="4157"/>
                  </a:lnTo>
                  <a:lnTo>
                    <a:pt x="11141" y="4679"/>
                  </a:lnTo>
                  <a:lnTo>
                    <a:pt x="9786" y="3657"/>
                  </a:lnTo>
                  <a:lnTo>
                    <a:pt x="8658" y="2736"/>
                  </a:lnTo>
                  <a:lnTo>
                    <a:pt x="8148" y="1264"/>
                  </a:lnTo>
                  <a:cubicBezTo>
                    <a:pt x="8051" y="927"/>
                    <a:pt x="7906" y="634"/>
                    <a:pt x="7726" y="407"/>
                  </a:cubicBezTo>
                  <a:cubicBezTo>
                    <a:pt x="7578" y="220"/>
                    <a:pt x="7409" y="83"/>
                    <a:pt x="7229" y="2"/>
                  </a:cubicBez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6" name="Shape 4756"/>
            <p:cNvSpPr/>
            <p:nvPr/>
          </p:nvSpPr>
          <p:spPr>
            <a:xfrm>
              <a:off x="4452709" y="0"/>
              <a:ext cx="1226118" cy="1198088"/>
            </a:xfrm>
            <a:custGeom>
              <a:avLst/>
              <a:gdLst/>
              <a:ahLst/>
              <a:cxnLst>
                <a:cxn ang="0">
                  <a:pos x="wd2" y="hd2"/>
                </a:cxn>
                <a:cxn ang="5400000">
                  <a:pos x="wd2" y="hd2"/>
                </a:cxn>
                <a:cxn ang="10800000">
                  <a:pos x="wd2" y="hd2"/>
                </a:cxn>
                <a:cxn ang="16200000">
                  <a:pos x="wd2" y="hd2"/>
                </a:cxn>
              </a:cxnLst>
              <a:rect l="0" t="0" r="r" b="b"/>
              <a:pathLst>
                <a:path w="21600" h="21600" extrusionOk="0">
                  <a:moveTo>
                    <a:pt x="2412" y="54"/>
                  </a:moveTo>
                  <a:lnTo>
                    <a:pt x="1804" y="346"/>
                  </a:lnTo>
                  <a:lnTo>
                    <a:pt x="1373" y="449"/>
                  </a:lnTo>
                  <a:lnTo>
                    <a:pt x="1095" y="393"/>
                  </a:lnTo>
                  <a:lnTo>
                    <a:pt x="775" y="632"/>
                  </a:lnTo>
                  <a:lnTo>
                    <a:pt x="108" y="781"/>
                  </a:lnTo>
                  <a:lnTo>
                    <a:pt x="591" y="1571"/>
                  </a:lnTo>
                  <a:lnTo>
                    <a:pt x="0" y="2520"/>
                  </a:lnTo>
                  <a:lnTo>
                    <a:pt x="217" y="2972"/>
                  </a:lnTo>
                  <a:lnTo>
                    <a:pt x="886" y="3250"/>
                  </a:lnTo>
                  <a:lnTo>
                    <a:pt x="1507" y="2928"/>
                  </a:lnTo>
                  <a:lnTo>
                    <a:pt x="2081" y="3302"/>
                  </a:lnTo>
                  <a:lnTo>
                    <a:pt x="2119" y="3838"/>
                  </a:lnTo>
                  <a:lnTo>
                    <a:pt x="2397" y="4688"/>
                  </a:lnTo>
                  <a:lnTo>
                    <a:pt x="2815" y="5338"/>
                  </a:lnTo>
                  <a:lnTo>
                    <a:pt x="3371" y="5719"/>
                  </a:lnTo>
                  <a:lnTo>
                    <a:pt x="3654" y="5375"/>
                  </a:lnTo>
                  <a:lnTo>
                    <a:pt x="4051" y="5314"/>
                  </a:lnTo>
                  <a:lnTo>
                    <a:pt x="4831" y="5306"/>
                  </a:lnTo>
                  <a:lnTo>
                    <a:pt x="5087" y="5039"/>
                  </a:lnTo>
                  <a:lnTo>
                    <a:pt x="5407" y="5017"/>
                  </a:lnTo>
                  <a:lnTo>
                    <a:pt x="5851" y="4213"/>
                  </a:lnTo>
                  <a:lnTo>
                    <a:pt x="6095" y="4286"/>
                  </a:lnTo>
                  <a:lnTo>
                    <a:pt x="6401" y="4702"/>
                  </a:lnTo>
                  <a:lnTo>
                    <a:pt x="6860" y="5005"/>
                  </a:lnTo>
                  <a:lnTo>
                    <a:pt x="7162" y="5400"/>
                  </a:lnTo>
                  <a:lnTo>
                    <a:pt x="7208" y="5806"/>
                  </a:lnTo>
                  <a:lnTo>
                    <a:pt x="7014" y="6231"/>
                  </a:lnTo>
                  <a:lnTo>
                    <a:pt x="6907" y="6608"/>
                  </a:lnTo>
                  <a:lnTo>
                    <a:pt x="6639" y="7080"/>
                  </a:lnTo>
                  <a:lnTo>
                    <a:pt x="6470" y="7981"/>
                  </a:lnTo>
                  <a:lnTo>
                    <a:pt x="6465" y="8607"/>
                  </a:lnTo>
                  <a:lnTo>
                    <a:pt x="6533" y="9235"/>
                  </a:lnTo>
                  <a:lnTo>
                    <a:pt x="6604" y="9573"/>
                  </a:lnTo>
                  <a:lnTo>
                    <a:pt x="6492" y="9850"/>
                  </a:lnTo>
                  <a:lnTo>
                    <a:pt x="6120" y="10022"/>
                  </a:lnTo>
                  <a:lnTo>
                    <a:pt x="5860" y="10786"/>
                  </a:lnTo>
                  <a:lnTo>
                    <a:pt x="5833" y="11671"/>
                  </a:lnTo>
                  <a:lnTo>
                    <a:pt x="5950" y="12119"/>
                  </a:lnTo>
                  <a:lnTo>
                    <a:pt x="5809" y="12263"/>
                  </a:lnTo>
                  <a:lnTo>
                    <a:pt x="5559" y="11521"/>
                  </a:lnTo>
                  <a:lnTo>
                    <a:pt x="5261" y="11712"/>
                  </a:lnTo>
                  <a:lnTo>
                    <a:pt x="4990" y="12233"/>
                  </a:lnTo>
                  <a:lnTo>
                    <a:pt x="4427" y="12946"/>
                  </a:lnTo>
                  <a:lnTo>
                    <a:pt x="4042" y="13294"/>
                  </a:lnTo>
                  <a:lnTo>
                    <a:pt x="3518" y="13849"/>
                  </a:lnTo>
                  <a:lnTo>
                    <a:pt x="3327" y="14178"/>
                  </a:lnTo>
                  <a:lnTo>
                    <a:pt x="3183" y="14808"/>
                  </a:lnTo>
                  <a:lnTo>
                    <a:pt x="3432" y="15169"/>
                  </a:lnTo>
                  <a:lnTo>
                    <a:pt x="3664" y="15366"/>
                  </a:lnTo>
                  <a:lnTo>
                    <a:pt x="3914" y="15832"/>
                  </a:lnTo>
                  <a:lnTo>
                    <a:pt x="4190" y="16053"/>
                  </a:lnTo>
                  <a:lnTo>
                    <a:pt x="4747" y="15471"/>
                  </a:lnTo>
                  <a:lnTo>
                    <a:pt x="4796" y="15719"/>
                  </a:lnTo>
                  <a:lnTo>
                    <a:pt x="5018" y="15798"/>
                  </a:lnTo>
                  <a:lnTo>
                    <a:pt x="4792" y="15981"/>
                  </a:lnTo>
                  <a:lnTo>
                    <a:pt x="4297" y="16299"/>
                  </a:lnTo>
                  <a:lnTo>
                    <a:pt x="4471" y="17043"/>
                  </a:lnTo>
                  <a:lnTo>
                    <a:pt x="4917" y="17076"/>
                  </a:lnTo>
                  <a:lnTo>
                    <a:pt x="5639" y="16798"/>
                  </a:lnTo>
                  <a:lnTo>
                    <a:pt x="5929" y="17093"/>
                  </a:lnTo>
                  <a:lnTo>
                    <a:pt x="5964" y="17494"/>
                  </a:lnTo>
                  <a:lnTo>
                    <a:pt x="6128" y="17858"/>
                  </a:lnTo>
                  <a:lnTo>
                    <a:pt x="6317" y="18158"/>
                  </a:lnTo>
                  <a:lnTo>
                    <a:pt x="6495" y="18390"/>
                  </a:lnTo>
                  <a:lnTo>
                    <a:pt x="6690" y="18568"/>
                  </a:lnTo>
                  <a:lnTo>
                    <a:pt x="7029" y="18625"/>
                  </a:lnTo>
                  <a:lnTo>
                    <a:pt x="7347" y="18512"/>
                  </a:lnTo>
                  <a:lnTo>
                    <a:pt x="7587" y="18404"/>
                  </a:lnTo>
                  <a:lnTo>
                    <a:pt x="7905" y="18570"/>
                  </a:lnTo>
                  <a:lnTo>
                    <a:pt x="8316" y="18393"/>
                  </a:lnTo>
                  <a:lnTo>
                    <a:pt x="8759" y="18247"/>
                  </a:lnTo>
                  <a:lnTo>
                    <a:pt x="8942" y="18517"/>
                  </a:lnTo>
                  <a:lnTo>
                    <a:pt x="9322" y="18749"/>
                  </a:lnTo>
                  <a:lnTo>
                    <a:pt x="9622" y="19000"/>
                  </a:lnTo>
                  <a:lnTo>
                    <a:pt x="9830" y="18777"/>
                  </a:lnTo>
                  <a:lnTo>
                    <a:pt x="10109" y="18649"/>
                  </a:lnTo>
                  <a:lnTo>
                    <a:pt x="10466" y="18583"/>
                  </a:lnTo>
                  <a:lnTo>
                    <a:pt x="10871" y="18728"/>
                  </a:lnTo>
                  <a:lnTo>
                    <a:pt x="11066" y="18893"/>
                  </a:lnTo>
                  <a:lnTo>
                    <a:pt x="11104" y="19272"/>
                  </a:lnTo>
                  <a:lnTo>
                    <a:pt x="11286" y="19695"/>
                  </a:lnTo>
                  <a:lnTo>
                    <a:pt x="11550" y="19779"/>
                  </a:lnTo>
                  <a:lnTo>
                    <a:pt x="11937" y="19731"/>
                  </a:lnTo>
                  <a:lnTo>
                    <a:pt x="12106" y="20139"/>
                  </a:lnTo>
                  <a:lnTo>
                    <a:pt x="12373" y="20520"/>
                  </a:lnTo>
                  <a:lnTo>
                    <a:pt x="12783" y="20769"/>
                  </a:lnTo>
                  <a:lnTo>
                    <a:pt x="13111" y="20619"/>
                  </a:lnTo>
                  <a:lnTo>
                    <a:pt x="13007" y="20315"/>
                  </a:lnTo>
                  <a:lnTo>
                    <a:pt x="12981" y="19957"/>
                  </a:lnTo>
                  <a:lnTo>
                    <a:pt x="13137" y="19649"/>
                  </a:lnTo>
                  <a:lnTo>
                    <a:pt x="13325" y="19481"/>
                  </a:lnTo>
                  <a:lnTo>
                    <a:pt x="13721" y="19948"/>
                  </a:lnTo>
                  <a:lnTo>
                    <a:pt x="13695" y="20420"/>
                  </a:lnTo>
                  <a:lnTo>
                    <a:pt x="13896" y="20628"/>
                  </a:lnTo>
                  <a:lnTo>
                    <a:pt x="14249" y="20976"/>
                  </a:lnTo>
                  <a:lnTo>
                    <a:pt x="14509" y="21378"/>
                  </a:lnTo>
                  <a:lnTo>
                    <a:pt x="14628" y="21600"/>
                  </a:lnTo>
                  <a:lnTo>
                    <a:pt x="14941" y="21495"/>
                  </a:lnTo>
                  <a:lnTo>
                    <a:pt x="14985" y="21294"/>
                  </a:lnTo>
                  <a:lnTo>
                    <a:pt x="14950" y="21001"/>
                  </a:lnTo>
                  <a:lnTo>
                    <a:pt x="15281" y="20790"/>
                  </a:lnTo>
                  <a:lnTo>
                    <a:pt x="15624" y="20645"/>
                  </a:lnTo>
                  <a:lnTo>
                    <a:pt x="15870" y="20440"/>
                  </a:lnTo>
                  <a:lnTo>
                    <a:pt x="15892" y="20148"/>
                  </a:lnTo>
                  <a:lnTo>
                    <a:pt x="16199" y="20202"/>
                  </a:lnTo>
                  <a:lnTo>
                    <a:pt x="16248" y="20536"/>
                  </a:lnTo>
                  <a:lnTo>
                    <a:pt x="16626" y="20288"/>
                  </a:lnTo>
                  <a:lnTo>
                    <a:pt x="16879" y="20100"/>
                  </a:lnTo>
                  <a:lnTo>
                    <a:pt x="17167" y="20708"/>
                  </a:lnTo>
                  <a:lnTo>
                    <a:pt x="17445" y="20971"/>
                  </a:lnTo>
                  <a:lnTo>
                    <a:pt x="17920" y="21125"/>
                  </a:lnTo>
                  <a:lnTo>
                    <a:pt x="18228" y="21100"/>
                  </a:lnTo>
                  <a:lnTo>
                    <a:pt x="18408" y="20902"/>
                  </a:lnTo>
                  <a:lnTo>
                    <a:pt x="18128" y="19387"/>
                  </a:lnTo>
                  <a:lnTo>
                    <a:pt x="17756" y="18611"/>
                  </a:lnTo>
                  <a:lnTo>
                    <a:pt x="17279" y="17954"/>
                  </a:lnTo>
                  <a:lnTo>
                    <a:pt x="17541" y="17695"/>
                  </a:lnTo>
                  <a:lnTo>
                    <a:pt x="17983" y="17514"/>
                  </a:lnTo>
                  <a:lnTo>
                    <a:pt x="18162" y="17250"/>
                  </a:lnTo>
                  <a:lnTo>
                    <a:pt x="18191" y="16930"/>
                  </a:lnTo>
                  <a:lnTo>
                    <a:pt x="18464" y="16614"/>
                  </a:lnTo>
                  <a:lnTo>
                    <a:pt x="18871" y="16738"/>
                  </a:lnTo>
                  <a:lnTo>
                    <a:pt x="19380" y="16655"/>
                  </a:lnTo>
                  <a:lnTo>
                    <a:pt x="19855" y="16789"/>
                  </a:lnTo>
                  <a:lnTo>
                    <a:pt x="20332" y="16761"/>
                  </a:lnTo>
                  <a:lnTo>
                    <a:pt x="20384" y="16486"/>
                  </a:lnTo>
                  <a:lnTo>
                    <a:pt x="20358" y="16087"/>
                  </a:lnTo>
                  <a:lnTo>
                    <a:pt x="20401" y="15831"/>
                  </a:lnTo>
                  <a:lnTo>
                    <a:pt x="20573" y="15489"/>
                  </a:lnTo>
                  <a:lnTo>
                    <a:pt x="20709" y="15131"/>
                  </a:lnTo>
                  <a:lnTo>
                    <a:pt x="20607" y="14745"/>
                  </a:lnTo>
                  <a:lnTo>
                    <a:pt x="20896" y="14517"/>
                  </a:lnTo>
                  <a:lnTo>
                    <a:pt x="20929" y="14258"/>
                  </a:lnTo>
                  <a:lnTo>
                    <a:pt x="20822" y="13971"/>
                  </a:lnTo>
                  <a:lnTo>
                    <a:pt x="20981" y="13750"/>
                  </a:lnTo>
                  <a:lnTo>
                    <a:pt x="20972" y="13524"/>
                  </a:lnTo>
                  <a:lnTo>
                    <a:pt x="20906" y="13251"/>
                  </a:lnTo>
                  <a:lnTo>
                    <a:pt x="20905" y="13073"/>
                  </a:lnTo>
                  <a:lnTo>
                    <a:pt x="20951" y="12870"/>
                  </a:lnTo>
                  <a:lnTo>
                    <a:pt x="20948" y="12676"/>
                  </a:lnTo>
                  <a:lnTo>
                    <a:pt x="20873" y="12369"/>
                  </a:lnTo>
                  <a:lnTo>
                    <a:pt x="20836" y="12055"/>
                  </a:lnTo>
                  <a:lnTo>
                    <a:pt x="20930" y="11887"/>
                  </a:lnTo>
                  <a:lnTo>
                    <a:pt x="21066" y="11705"/>
                  </a:lnTo>
                  <a:lnTo>
                    <a:pt x="21006" y="11472"/>
                  </a:lnTo>
                  <a:lnTo>
                    <a:pt x="20873" y="11288"/>
                  </a:lnTo>
                  <a:lnTo>
                    <a:pt x="21011" y="11059"/>
                  </a:lnTo>
                  <a:lnTo>
                    <a:pt x="21223" y="10840"/>
                  </a:lnTo>
                  <a:lnTo>
                    <a:pt x="21555" y="10448"/>
                  </a:lnTo>
                  <a:lnTo>
                    <a:pt x="21600" y="10187"/>
                  </a:lnTo>
                  <a:lnTo>
                    <a:pt x="21529" y="9836"/>
                  </a:lnTo>
                  <a:lnTo>
                    <a:pt x="21200" y="9687"/>
                  </a:lnTo>
                  <a:lnTo>
                    <a:pt x="21092" y="9450"/>
                  </a:lnTo>
                  <a:lnTo>
                    <a:pt x="21146" y="8940"/>
                  </a:lnTo>
                  <a:lnTo>
                    <a:pt x="21016" y="8717"/>
                  </a:lnTo>
                  <a:lnTo>
                    <a:pt x="20706" y="8689"/>
                  </a:lnTo>
                  <a:lnTo>
                    <a:pt x="20408" y="8892"/>
                  </a:lnTo>
                  <a:lnTo>
                    <a:pt x="19950" y="9233"/>
                  </a:lnTo>
                  <a:lnTo>
                    <a:pt x="19397" y="9714"/>
                  </a:lnTo>
                  <a:lnTo>
                    <a:pt x="18875" y="9899"/>
                  </a:lnTo>
                  <a:lnTo>
                    <a:pt x="18548" y="10254"/>
                  </a:lnTo>
                  <a:lnTo>
                    <a:pt x="18329" y="10647"/>
                  </a:lnTo>
                  <a:lnTo>
                    <a:pt x="18169" y="10922"/>
                  </a:lnTo>
                  <a:lnTo>
                    <a:pt x="17821" y="11124"/>
                  </a:lnTo>
                  <a:lnTo>
                    <a:pt x="17200" y="11366"/>
                  </a:lnTo>
                  <a:lnTo>
                    <a:pt x="16593" y="11450"/>
                  </a:lnTo>
                  <a:lnTo>
                    <a:pt x="16209" y="11443"/>
                  </a:lnTo>
                  <a:lnTo>
                    <a:pt x="15937" y="11536"/>
                  </a:lnTo>
                  <a:lnTo>
                    <a:pt x="15714" y="11140"/>
                  </a:lnTo>
                  <a:lnTo>
                    <a:pt x="15411" y="10981"/>
                  </a:lnTo>
                  <a:lnTo>
                    <a:pt x="15213" y="10709"/>
                  </a:lnTo>
                  <a:lnTo>
                    <a:pt x="15305" y="10414"/>
                  </a:lnTo>
                  <a:lnTo>
                    <a:pt x="15247" y="10093"/>
                  </a:lnTo>
                  <a:lnTo>
                    <a:pt x="15095" y="9817"/>
                  </a:lnTo>
                  <a:lnTo>
                    <a:pt x="14919" y="9602"/>
                  </a:lnTo>
                  <a:lnTo>
                    <a:pt x="14851" y="9285"/>
                  </a:lnTo>
                  <a:lnTo>
                    <a:pt x="14791" y="9020"/>
                  </a:lnTo>
                  <a:lnTo>
                    <a:pt x="14626" y="8874"/>
                  </a:lnTo>
                  <a:lnTo>
                    <a:pt x="14316" y="9052"/>
                  </a:lnTo>
                  <a:lnTo>
                    <a:pt x="13946" y="8968"/>
                  </a:lnTo>
                  <a:lnTo>
                    <a:pt x="13539" y="8789"/>
                  </a:lnTo>
                  <a:lnTo>
                    <a:pt x="13210" y="8552"/>
                  </a:lnTo>
                  <a:lnTo>
                    <a:pt x="13009" y="8375"/>
                  </a:lnTo>
                  <a:lnTo>
                    <a:pt x="13012" y="8196"/>
                  </a:lnTo>
                  <a:lnTo>
                    <a:pt x="12778" y="8158"/>
                  </a:lnTo>
                  <a:lnTo>
                    <a:pt x="12633" y="8366"/>
                  </a:lnTo>
                  <a:lnTo>
                    <a:pt x="12343" y="8425"/>
                  </a:lnTo>
                  <a:lnTo>
                    <a:pt x="12081" y="8183"/>
                  </a:lnTo>
                  <a:lnTo>
                    <a:pt x="11776" y="8070"/>
                  </a:lnTo>
                  <a:lnTo>
                    <a:pt x="11527" y="7944"/>
                  </a:lnTo>
                  <a:lnTo>
                    <a:pt x="10683" y="8214"/>
                  </a:lnTo>
                  <a:lnTo>
                    <a:pt x="10202" y="8077"/>
                  </a:lnTo>
                  <a:lnTo>
                    <a:pt x="9981" y="7919"/>
                  </a:lnTo>
                  <a:lnTo>
                    <a:pt x="9854" y="7647"/>
                  </a:lnTo>
                  <a:lnTo>
                    <a:pt x="9793" y="7336"/>
                  </a:lnTo>
                  <a:lnTo>
                    <a:pt x="9820" y="6974"/>
                  </a:lnTo>
                  <a:lnTo>
                    <a:pt x="9654" y="6766"/>
                  </a:lnTo>
                  <a:lnTo>
                    <a:pt x="9434" y="6683"/>
                  </a:lnTo>
                  <a:lnTo>
                    <a:pt x="9321" y="6300"/>
                  </a:lnTo>
                  <a:lnTo>
                    <a:pt x="9179" y="5965"/>
                  </a:lnTo>
                  <a:lnTo>
                    <a:pt x="9009" y="5595"/>
                  </a:lnTo>
                  <a:lnTo>
                    <a:pt x="8797" y="5294"/>
                  </a:lnTo>
                  <a:lnTo>
                    <a:pt x="8416" y="5095"/>
                  </a:lnTo>
                  <a:lnTo>
                    <a:pt x="8421" y="4747"/>
                  </a:lnTo>
                  <a:lnTo>
                    <a:pt x="8220" y="4602"/>
                  </a:lnTo>
                  <a:lnTo>
                    <a:pt x="8263" y="4328"/>
                  </a:lnTo>
                  <a:lnTo>
                    <a:pt x="8063" y="4050"/>
                  </a:lnTo>
                  <a:lnTo>
                    <a:pt x="7874" y="3625"/>
                  </a:lnTo>
                  <a:lnTo>
                    <a:pt x="7593" y="3275"/>
                  </a:lnTo>
                  <a:lnTo>
                    <a:pt x="7429" y="2986"/>
                  </a:lnTo>
                  <a:lnTo>
                    <a:pt x="7491" y="2689"/>
                  </a:lnTo>
                  <a:lnTo>
                    <a:pt x="7338" y="2545"/>
                  </a:lnTo>
                  <a:lnTo>
                    <a:pt x="7182" y="2524"/>
                  </a:lnTo>
                  <a:lnTo>
                    <a:pt x="7113" y="2220"/>
                  </a:lnTo>
                  <a:lnTo>
                    <a:pt x="6824" y="1974"/>
                  </a:lnTo>
                  <a:lnTo>
                    <a:pt x="6730" y="1652"/>
                  </a:lnTo>
                  <a:lnTo>
                    <a:pt x="6594" y="1384"/>
                  </a:lnTo>
                  <a:lnTo>
                    <a:pt x="6360" y="1123"/>
                  </a:lnTo>
                  <a:lnTo>
                    <a:pt x="6085" y="943"/>
                  </a:lnTo>
                  <a:lnTo>
                    <a:pt x="5816" y="767"/>
                  </a:lnTo>
                  <a:lnTo>
                    <a:pt x="5476" y="639"/>
                  </a:lnTo>
                  <a:lnTo>
                    <a:pt x="5244" y="568"/>
                  </a:lnTo>
                  <a:lnTo>
                    <a:pt x="4925" y="739"/>
                  </a:lnTo>
                  <a:lnTo>
                    <a:pt x="4695" y="620"/>
                  </a:lnTo>
                  <a:lnTo>
                    <a:pt x="4233" y="479"/>
                  </a:lnTo>
                  <a:lnTo>
                    <a:pt x="3578" y="116"/>
                  </a:lnTo>
                  <a:lnTo>
                    <a:pt x="3180" y="51"/>
                  </a:lnTo>
                  <a:lnTo>
                    <a:pt x="2727" y="0"/>
                  </a:lnTo>
                  <a:lnTo>
                    <a:pt x="2412" y="5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7" name="Shape 4757"/>
            <p:cNvSpPr/>
            <p:nvPr/>
          </p:nvSpPr>
          <p:spPr>
            <a:xfrm>
              <a:off x="4587197" y="924306"/>
              <a:ext cx="915469" cy="661869"/>
            </a:xfrm>
            <a:custGeom>
              <a:avLst/>
              <a:gdLst/>
              <a:ahLst/>
              <a:cxnLst>
                <a:cxn ang="0">
                  <a:pos x="wd2" y="hd2"/>
                </a:cxn>
                <a:cxn ang="5400000">
                  <a:pos x="wd2" y="hd2"/>
                </a:cxn>
                <a:cxn ang="10800000">
                  <a:pos x="wd2" y="hd2"/>
                </a:cxn>
                <a:cxn ang="16200000">
                  <a:pos x="wd2" y="hd2"/>
                </a:cxn>
              </a:cxnLst>
              <a:rect l="0" t="0" r="r" b="b"/>
              <a:pathLst>
                <a:path w="21600" h="21600" extrusionOk="0">
                  <a:moveTo>
                    <a:pt x="21421" y="9436"/>
                  </a:moveTo>
                  <a:lnTo>
                    <a:pt x="21600" y="8343"/>
                  </a:lnTo>
                  <a:lnTo>
                    <a:pt x="21471" y="7584"/>
                  </a:lnTo>
                  <a:lnTo>
                    <a:pt x="21131" y="7849"/>
                  </a:lnTo>
                  <a:lnTo>
                    <a:pt x="20630" y="7782"/>
                  </a:lnTo>
                  <a:lnTo>
                    <a:pt x="20124" y="7564"/>
                  </a:lnTo>
                  <a:lnTo>
                    <a:pt x="19489" y="6063"/>
                  </a:lnTo>
                  <a:lnTo>
                    <a:pt x="18719" y="6687"/>
                  </a:lnTo>
                  <a:lnTo>
                    <a:pt x="18648" y="6237"/>
                  </a:lnTo>
                  <a:lnTo>
                    <a:pt x="18000" y="6046"/>
                  </a:lnTo>
                  <a:lnTo>
                    <a:pt x="17896" y="6765"/>
                  </a:lnTo>
                  <a:lnTo>
                    <a:pt x="16711" y="7754"/>
                  </a:lnTo>
                  <a:lnTo>
                    <a:pt x="16747" y="8595"/>
                  </a:lnTo>
                  <a:lnTo>
                    <a:pt x="16554" y="8451"/>
                  </a:lnTo>
                  <a:lnTo>
                    <a:pt x="16088" y="7811"/>
                  </a:lnTo>
                  <a:lnTo>
                    <a:pt x="15341" y="6769"/>
                  </a:lnTo>
                  <a:lnTo>
                    <a:pt x="15335" y="5813"/>
                  </a:lnTo>
                  <a:lnTo>
                    <a:pt x="14705" y="4764"/>
                  </a:lnTo>
                  <a:lnTo>
                    <a:pt x="14199" y="5281"/>
                  </a:lnTo>
                  <a:lnTo>
                    <a:pt x="14055" y="6489"/>
                  </a:lnTo>
                  <a:lnTo>
                    <a:pt x="14228" y="7122"/>
                  </a:lnTo>
                  <a:lnTo>
                    <a:pt x="13959" y="7136"/>
                  </a:lnTo>
                  <a:lnTo>
                    <a:pt x="13491" y="6832"/>
                  </a:lnTo>
                  <a:lnTo>
                    <a:pt x="12895" y="5285"/>
                  </a:lnTo>
                  <a:lnTo>
                    <a:pt x="12385" y="5400"/>
                  </a:lnTo>
                  <a:lnTo>
                    <a:pt x="12069" y="5193"/>
                  </a:lnTo>
                  <a:lnTo>
                    <a:pt x="11869" y="4590"/>
                  </a:lnTo>
                  <a:lnTo>
                    <a:pt x="11870" y="3876"/>
                  </a:lnTo>
                  <a:lnTo>
                    <a:pt x="11241" y="3214"/>
                  </a:lnTo>
                  <a:lnTo>
                    <a:pt x="10633" y="3123"/>
                  </a:lnTo>
                  <a:lnTo>
                    <a:pt x="10115" y="3413"/>
                  </a:lnTo>
                  <a:lnTo>
                    <a:pt x="9680" y="3757"/>
                  </a:lnTo>
                  <a:lnTo>
                    <a:pt x="9044" y="3324"/>
                  </a:lnTo>
                  <a:lnTo>
                    <a:pt x="8611" y="2670"/>
                  </a:lnTo>
                  <a:lnTo>
                    <a:pt x="8080" y="2778"/>
                  </a:lnTo>
                  <a:lnTo>
                    <a:pt x="7525" y="3083"/>
                  </a:lnTo>
                  <a:lnTo>
                    <a:pt x="7048" y="2936"/>
                  </a:lnTo>
                  <a:lnTo>
                    <a:pt x="6611" y="3083"/>
                  </a:lnTo>
                  <a:lnTo>
                    <a:pt x="5984" y="3258"/>
                  </a:lnTo>
                  <a:lnTo>
                    <a:pt x="5605" y="2896"/>
                  </a:lnTo>
                  <a:lnTo>
                    <a:pt x="5226" y="2270"/>
                  </a:lnTo>
                  <a:lnTo>
                    <a:pt x="5033" y="1725"/>
                  </a:lnTo>
                  <a:lnTo>
                    <a:pt x="4994" y="1089"/>
                  </a:lnTo>
                  <a:lnTo>
                    <a:pt x="4877" y="520"/>
                  </a:lnTo>
                  <a:lnTo>
                    <a:pt x="4318" y="0"/>
                  </a:lnTo>
                  <a:lnTo>
                    <a:pt x="3844" y="317"/>
                  </a:lnTo>
                  <a:lnTo>
                    <a:pt x="3197" y="594"/>
                  </a:lnTo>
                  <a:lnTo>
                    <a:pt x="2694" y="569"/>
                  </a:lnTo>
                  <a:lnTo>
                    <a:pt x="2618" y="1198"/>
                  </a:lnTo>
                  <a:lnTo>
                    <a:pt x="2211" y="1517"/>
                  </a:lnTo>
                  <a:lnTo>
                    <a:pt x="2238" y="2440"/>
                  </a:lnTo>
                  <a:lnTo>
                    <a:pt x="2189" y="2906"/>
                  </a:lnTo>
                  <a:lnTo>
                    <a:pt x="1904" y="2821"/>
                  </a:lnTo>
                  <a:lnTo>
                    <a:pt x="1367" y="2248"/>
                  </a:lnTo>
                  <a:lnTo>
                    <a:pt x="1162" y="2677"/>
                  </a:lnTo>
                  <a:lnTo>
                    <a:pt x="915" y="2174"/>
                  </a:lnTo>
                  <a:lnTo>
                    <a:pt x="365" y="1868"/>
                  </a:lnTo>
                  <a:lnTo>
                    <a:pt x="244" y="2799"/>
                  </a:lnTo>
                  <a:lnTo>
                    <a:pt x="0" y="3685"/>
                  </a:lnTo>
                  <a:lnTo>
                    <a:pt x="564" y="4062"/>
                  </a:lnTo>
                  <a:lnTo>
                    <a:pt x="1110" y="4917"/>
                  </a:lnTo>
                  <a:lnTo>
                    <a:pt x="1237" y="5384"/>
                  </a:lnTo>
                  <a:lnTo>
                    <a:pt x="1136" y="5940"/>
                  </a:lnTo>
                  <a:lnTo>
                    <a:pt x="1173" y="6650"/>
                  </a:lnTo>
                  <a:lnTo>
                    <a:pt x="1337" y="7571"/>
                  </a:lnTo>
                  <a:lnTo>
                    <a:pt x="1622" y="8262"/>
                  </a:lnTo>
                  <a:lnTo>
                    <a:pt x="1932" y="8953"/>
                  </a:lnTo>
                  <a:lnTo>
                    <a:pt x="2296" y="9499"/>
                  </a:lnTo>
                  <a:lnTo>
                    <a:pt x="2516" y="9411"/>
                  </a:lnTo>
                  <a:lnTo>
                    <a:pt x="3587" y="8173"/>
                  </a:lnTo>
                  <a:lnTo>
                    <a:pt x="4062" y="9188"/>
                  </a:lnTo>
                  <a:lnTo>
                    <a:pt x="4310" y="9972"/>
                  </a:lnTo>
                  <a:lnTo>
                    <a:pt x="4710" y="10800"/>
                  </a:lnTo>
                  <a:lnTo>
                    <a:pt x="4731" y="11391"/>
                  </a:lnTo>
                  <a:lnTo>
                    <a:pt x="4502" y="11710"/>
                  </a:lnTo>
                  <a:lnTo>
                    <a:pt x="4246" y="12047"/>
                  </a:lnTo>
                  <a:lnTo>
                    <a:pt x="5105" y="12640"/>
                  </a:lnTo>
                  <a:lnTo>
                    <a:pt x="5343" y="12567"/>
                  </a:lnTo>
                  <a:lnTo>
                    <a:pt x="5487" y="12086"/>
                  </a:lnTo>
                  <a:lnTo>
                    <a:pt x="6785" y="13058"/>
                  </a:lnTo>
                  <a:lnTo>
                    <a:pt x="6826" y="13811"/>
                  </a:lnTo>
                  <a:lnTo>
                    <a:pt x="7535" y="14382"/>
                  </a:lnTo>
                  <a:cubicBezTo>
                    <a:pt x="7534" y="14111"/>
                    <a:pt x="7560" y="13841"/>
                    <a:pt x="7610" y="13579"/>
                  </a:cubicBezTo>
                  <a:cubicBezTo>
                    <a:pt x="7654" y="13349"/>
                    <a:pt x="7716" y="13127"/>
                    <a:pt x="7797" y="12917"/>
                  </a:cubicBezTo>
                  <a:lnTo>
                    <a:pt x="8058" y="13067"/>
                  </a:lnTo>
                  <a:cubicBezTo>
                    <a:pt x="7966" y="13186"/>
                    <a:pt x="7900" y="13338"/>
                    <a:pt x="7867" y="13506"/>
                  </a:cubicBezTo>
                  <a:cubicBezTo>
                    <a:pt x="7836" y="13663"/>
                    <a:pt x="7835" y="13828"/>
                    <a:pt x="7865" y="13986"/>
                  </a:cubicBezTo>
                  <a:lnTo>
                    <a:pt x="8478" y="14884"/>
                  </a:lnTo>
                  <a:lnTo>
                    <a:pt x="8773" y="15693"/>
                  </a:lnTo>
                  <a:lnTo>
                    <a:pt x="9143" y="16552"/>
                  </a:lnTo>
                  <a:lnTo>
                    <a:pt x="9352" y="16888"/>
                  </a:lnTo>
                  <a:lnTo>
                    <a:pt x="9201" y="17408"/>
                  </a:lnTo>
                  <a:lnTo>
                    <a:pt x="9596" y="18291"/>
                  </a:lnTo>
                  <a:lnTo>
                    <a:pt x="9849" y="18907"/>
                  </a:lnTo>
                  <a:lnTo>
                    <a:pt x="10171" y="19397"/>
                  </a:lnTo>
                  <a:lnTo>
                    <a:pt x="10553" y="20100"/>
                  </a:lnTo>
                  <a:lnTo>
                    <a:pt x="10729" y="20548"/>
                  </a:lnTo>
                  <a:lnTo>
                    <a:pt x="10457" y="21009"/>
                  </a:lnTo>
                  <a:lnTo>
                    <a:pt x="10797" y="21600"/>
                  </a:lnTo>
                  <a:lnTo>
                    <a:pt x="11278" y="21312"/>
                  </a:lnTo>
                  <a:lnTo>
                    <a:pt x="11703" y="20735"/>
                  </a:lnTo>
                  <a:lnTo>
                    <a:pt x="12005" y="19911"/>
                  </a:lnTo>
                  <a:lnTo>
                    <a:pt x="12601" y="18806"/>
                  </a:lnTo>
                  <a:lnTo>
                    <a:pt x="12791" y="17600"/>
                  </a:lnTo>
                  <a:lnTo>
                    <a:pt x="13068" y="17298"/>
                  </a:lnTo>
                  <a:lnTo>
                    <a:pt x="13552" y="17587"/>
                  </a:lnTo>
                  <a:lnTo>
                    <a:pt x="13834" y="18147"/>
                  </a:lnTo>
                  <a:lnTo>
                    <a:pt x="14471" y="18110"/>
                  </a:lnTo>
                  <a:lnTo>
                    <a:pt x="14972" y="17985"/>
                  </a:lnTo>
                  <a:lnTo>
                    <a:pt x="15503" y="18140"/>
                  </a:lnTo>
                  <a:lnTo>
                    <a:pt x="15990" y="18248"/>
                  </a:lnTo>
                  <a:lnTo>
                    <a:pt x="16147" y="17527"/>
                  </a:lnTo>
                  <a:lnTo>
                    <a:pt x="16063" y="17002"/>
                  </a:lnTo>
                  <a:lnTo>
                    <a:pt x="15511" y="16769"/>
                  </a:lnTo>
                  <a:lnTo>
                    <a:pt x="15223" y="16013"/>
                  </a:lnTo>
                  <a:lnTo>
                    <a:pt x="15429" y="15377"/>
                  </a:lnTo>
                  <a:lnTo>
                    <a:pt x="16164" y="15576"/>
                  </a:lnTo>
                  <a:lnTo>
                    <a:pt x="16656" y="15220"/>
                  </a:lnTo>
                  <a:lnTo>
                    <a:pt x="17143" y="15010"/>
                  </a:lnTo>
                  <a:lnTo>
                    <a:pt x="17481" y="14244"/>
                  </a:lnTo>
                  <a:lnTo>
                    <a:pt x="17684" y="13686"/>
                  </a:lnTo>
                  <a:lnTo>
                    <a:pt x="17655" y="13091"/>
                  </a:lnTo>
                  <a:lnTo>
                    <a:pt x="18222" y="13146"/>
                  </a:lnTo>
                  <a:lnTo>
                    <a:pt x="18754" y="13014"/>
                  </a:lnTo>
                  <a:lnTo>
                    <a:pt x="18696" y="12185"/>
                  </a:lnTo>
                  <a:lnTo>
                    <a:pt x="18563" y="11587"/>
                  </a:lnTo>
                  <a:lnTo>
                    <a:pt x="18671" y="10797"/>
                  </a:lnTo>
                  <a:lnTo>
                    <a:pt x="19210" y="10423"/>
                  </a:lnTo>
                  <a:lnTo>
                    <a:pt x="19488" y="10833"/>
                  </a:lnTo>
                  <a:lnTo>
                    <a:pt x="19575" y="11575"/>
                  </a:lnTo>
                  <a:lnTo>
                    <a:pt x="19761" y="12116"/>
                  </a:lnTo>
                  <a:lnTo>
                    <a:pt x="20277" y="11990"/>
                  </a:lnTo>
                  <a:lnTo>
                    <a:pt x="20642" y="11858"/>
                  </a:lnTo>
                  <a:lnTo>
                    <a:pt x="20435" y="11462"/>
                  </a:lnTo>
                  <a:lnTo>
                    <a:pt x="20154" y="11538"/>
                  </a:lnTo>
                  <a:lnTo>
                    <a:pt x="20053" y="11123"/>
                  </a:lnTo>
                  <a:lnTo>
                    <a:pt x="20506" y="10747"/>
                  </a:lnTo>
                  <a:lnTo>
                    <a:pt x="20827" y="10593"/>
                  </a:lnTo>
                  <a:lnTo>
                    <a:pt x="21134" y="10249"/>
                  </a:lnTo>
                  <a:lnTo>
                    <a:pt x="21421" y="9436"/>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8" name="Shape 4758"/>
            <p:cNvSpPr/>
            <p:nvPr/>
          </p:nvSpPr>
          <p:spPr>
            <a:xfrm>
              <a:off x="4205151" y="2394577"/>
              <a:ext cx="626042" cy="532758"/>
            </a:xfrm>
            <a:custGeom>
              <a:avLst/>
              <a:gdLst/>
              <a:ahLst/>
              <a:cxnLst>
                <a:cxn ang="0">
                  <a:pos x="wd2" y="hd2"/>
                </a:cxn>
                <a:cxn ang="5400000">
                  <a:pos x="wd2" y="hd2"/>
                </a:cxn>
                <a:cxn ang="10800000">
                  <a:pos x="wd2" y="hd2"/>
                </a:cxn>
                <a:cxn ang="16200000">
                  <a:pos x="wd2" y="hd2"/>
                </a:cxn>
              </a:cxnLst>
              <a:rect l="0" t="0" r="r" b="b"/>
              <a:pathLst>
                <a:path w="21600" h="21600" extrusionOk="0">
                  <a:moveTo>
                    <a:pt x="0" y="3461"/>
                  </a:moveTo>
                  <a:lnTo>
                    <a:pt x="1046" y="4275"/>
                  </a:lnTo>
                  <a:lnTo>
                    <a:pt x="1734" y="4809"/>
                  </a:lnTo>
                  <a:lnTo>
                    <a:pt x="2159" y="4976"/>
                  </a:lnTo>
                  <a:lnTo>
                    <a:pt x="2706" y="6141"/>
                  </a:lnTo>
                  <a:lnTo>
                    <a:pt x="3411" y="6292"/>
                  </a:lnTo>
                  <a:lnTo>
                    <a:pt x="4508" y="6481"/>
                  </a:lnTo>
                  <a:lnTo>
                    <a:pt x="4981" y="7002"/>
                  </a:lnTo>
                  <a:lnTo>
                    <a:pt x="5224" y="8082"/>
                  </a:lnTo>
                  <a:lnTo>
                    <a:pt x="5870" y="7791"/>
                  </a:lnTo>
                  <a:lnTo>
                    <a:pt x="6732" y="7665"/>
                  </a:lnTo>
                  <a:lnTo>
                    <a:pt x="6845" y="8540"/>
                  </a:lnTo>
                  <a:lnTo>
                    <a:pt x="6407" y="9673"/>
                  </a:lnTo>
                  <a:lnTo>
                    <a:pt x="6096" y="10540"/>
                  </a:lnTo>
                  <a:lnTo>
                    <a:pt x="6473" y="10865"/>
                  </a:lnTo>
                  <a:lnTo>
                    <a:pt x="7004" y="10625"/>
                  </a:lnTo>
                  <a:lnTo>
                    <a:pt x="7450" y="10920"/>
                  </a:lnTo>
                  <a:lnTo>
                    <a:pt x="7352" y="11689"/>
                  </a:lnTo>
                  <a:lnTo>
                    <a:pt x="7668" y="12389"/>
                  </a:lnTo>
                  <a:lnTo>
                    <a:pt x="8567" y="12590"/>
                  </a:lnTo>
                  <a:lnTo>
                    <a:pt x="9158" y="12486"/>
                  </a:lnTo>
                  <a:lnTo>
                    <a:pt x="9411" y="11727"/>
                  </a:lnTo>
                  <a:lnTo>
                    <a:pt x="9955" y="11339"/>
                  </a:lnTo>
                  <a:lnTo>
                    <a:pt x="10515" y="11587"/>
                  </a:lnTo>
                  <a:lnTo>
                    <a:pt x="10916" y="12286"/>
                  </a:lnTo>
                  <a:lnTo>
                    <a:pt x="11114" y="13033"/>
                  </a:lnTo>
                  <a:lnTo>
                    <a:pt x="10787" y="13725"/>
                  </a:lnTo>
                  <a:lnTo>
                    <a:pt x="10113" y="13544"/>
                  </a:lnTo>
                  <a:lnTo>
                    <a:pt x="9664" y="13430"/>
                  </a:lnTo>
                  <a:lnTo>
                    <a:pt x="8899" y="13614"/>
                  </a:lnTo>
                  <a:lnTo>
                    <a:pt x="8582" y="14023"/>
                  </a:lnTo>
                  <a:lnTo>
                    <a:pt x="9144" y="14338"/>
                  </a:lnTo>
                  <a:lnTo>
                    <a:pt x="9316" y="14995"/>
                  </a:lnTo>
                  <a:lnTo>
                    <a:pt x="9018" y="15494"/>
                  </a:lnTo>
                  <a:lnTo>
                    <a:pt x="8642" y="15692"/>
                  </a:lnTo>
                  <a:lnTo>
                    <a:pt x="8274" y="16244"/>
                  </a:lnTo>
                  <a:lnTo>
                    <a:pt x="8492" y="16927"/>
                  </a:lnTo>
                  <a:lnTo>
                    <a:pt x="8698" y="17625"/>
                  </a:lnTo>
                  <a:lnTo>
                    <a:pt x="9168" y="18122"/>
                  </a:lnTo>
                  <a:lnTo>
                    <a:pt x="9780" y="18568"/>
                  </a:lnTo>
                  <a:lnTo>
                    <a:pt x="10031" y="19103"/>
                  </a:lnTo>
                  <a:lnTo>
                    <a:pt x="9850" y="19616"/>
                  </a:lnTo>
                  <a:lnTo>
                    <a:pt x="9804" y="20132"/>
                  </a:lnTo>
                  <a:lnTo>
                    <a:pt x="10314" y="20498"/>
                  </a:lnTo>
                  <a:lnTo>
                    <a:pt x="10768" y="20251"/>
                  </a:lnTo>
                  <a:lnTo>
                    <a:pt x="11237" y="19878"/>
                  </a:lnTo>
                  <a:lnTo>
                    <a:pt x="11732" y="19766"/>
                  </a:lnTo>
                  <a:lnTo>
                    <a:pt x="12234" y="20394"/>
                  </a:lnTo>
                  <a:lnTo>
                    <a:pt x="13015" y="20532"/>
                  </a:lnTo>
                  <a:lnTo>
                    <a:pt x="13740" y="20186"/>
                  </a:lnTo>
                  <a:lnTo>
                    <a:pt x="14419" y="20295"/>
                  </a:lnTo>
                  <a:lnTo>
                    <a:pt x="14815" y="21261"/>
                  </a:lnTo>
                  <a:lnTo>
                    <a:pt x="15782" y="21179"/>
                  </a:lnTo>
                  <a:lnTo>
                    <a:pt x="16502" y="20963"/>
                  </a:lnTo>
                  <a:lnTo>
                    <a:pt x="16949" y="21600"/>
                  </a:lnTo>
                  <a:lnTo>
                    <a:pt x="17458" y="21268"/>
                  </a:lnTo>
                  <a:lnTo>
                    <a:pt x="17911" y="20311"/>
                  </a:lnTo>
                  <a:lnTo>
                    <a:pt x="18672" y="19858"/>
                  </a:lnTo>
                  <a:lnTo>
                    <a:pt x="18714" y="19008"/>
                  </a:lnTo>
                  <a:lnTo>
                    <a:pt x="19150" y="18040"/>
                  </a:lnTo>
                  <a:lnTo>
                    <a:pt x="19477" y="17417"/>
                  </a:lnTo>
                  <a:lnTo>
                    <a:pt x="18746" y="17148"/>
                  </a:lnTo>
                  <a:lnTo>
                    <a:pt x="17854" y="16775"/>
                  </a:lnTo>
                  <a:lnTo>
                    <a:pt x="17679" y="15923"/>
                  </a:lnTo>
                  <a:lnTo>
                    <a:pt x="16927" y="15499"/>
                  </a:lnTo>
                  <a:lnTo>
                    <a:pt x="16119" y="15322"/>
                  </a:lnTo>
                  <a:lnTo>
                    <a:pt x="17799" y="15426"/>
                  </a:lnTo>
                  <a:lnTo>
                    <a:pt x="18250" y="16136"/>
                  </a:lnTo>
                  <a:lnTo>
                    <a:pt x="18933" y="15961"/>
                  </a:lnTo>
                  <a:lnTo>
                    <a:pt x="19844" y="15973"/>
                  </a:lnTo>
                  <a:lnTo>
                    <a:pt x="20628" y="16371"/>
                  </a:lnTo>
                  <a:lnTo>
                    <a:pt x="21355" y="16697"/>
                  </a:lnTo>
                  <a:lnTo>
                    <a:pt x="21600" y="16084"/>
                  </a:lnTo>
                  <a:lnTo>
                    <a:pt x="20790" y="14723"/>
                  </a:lnTo>
                  <a:lnTo>
                    <a:pt x="20048" y="14431"/>
                  </a:lnTo>
                  <a:lnTo>
                    <a:pt x="19300" y="14242"/>
                  </a:lnTo>
                  <a:lnTo>
                    <a:pt x="19118" y="13559"/>
                  </a:lnTo>
                  <a:lnTo>
                    <a:pt x="18931" y="13004"/>
                  </a:lnTo>
                  <a:lnTo>
                    <a:pt x="18117" y="12497"/>
                  </a:lnTo>
                  <a:lnTo>
                    <a:pt x="17465" y="12166"/>
                  </a:lnTo>
                  <a:lnTo>
                    <a:pt x="17395" y="11644"/>
                  </a:lnTo>
                  <a:lnTo>
                    <a:pt x="17023" y="11299"/>
                  </a:lnTo>
                  <a:lnTo>
                    <a:pt x="17131" y="10451"/>
                  </a:lnTo>
                  <a:lnTo>
                    <a:pt x="17020" y="9882"/>
                  </a:lnTo>
                  <a:lnTo>
                    <a:pt x="16565" y="9263"/>
                  </a:lnTo>
                  <a:lnTo>
                    <a:pt x="15926" y="8775"/>
                  </a:lnTo>
                  <a:lnTo>
                    <a:pt x="15853" y="8074"/>
                  </a:lnTo>
                  <a:lnTo>
                    <a:pt x="15626" y="7501"/>
                  </a:lnTo>
                  <a:lnTo>
                    <a:pt x="15201" y="6984"/>
                  </a:lnTo>
                  <a:lnTo>
                    <a:pt x="15221" y="6440"/>
                  </a:lnTo>
                  <a:lnTo>
                    <a:pt x="14952" y="5369"/>
                  </a:lnTo>
                  <a:lnTo>
                    <a:pt x="14355" y="4228"/>
                  </a:lnTo>
                  <a:lnTo>
                    <a:pt x="13646" y="3392"/>
                  </a:lnTo>
                  <a:lnTo>
                    <a:pt x="12912" y="3201"/>
                  </a:lnTo>
                  <a:lnTo>
                    <a:pt x="11840" y="2837"/>
                  </a:lnTo>
                  <a:lnTo>
                    <a:pt x="11311" y="2400"/>
                  </a:lnTo>
                  <a:lnTo>
                    <a:pt x="11040" y="1662"/>
                  </a:lnTo>
                  <a:lnTo>
                    <a:pt x="10496" y="1924"/>
                  </a:lnTo>
                  <a:lnTo>
                    <a:pt x="10164" y="1172"/>
                  </a:lnTo>
                  <a:lnTo>
                    <a:pt x="10279" y="0"/>
                  </a:lnTo>
                  <a:lnTo>
                    <a:pt x="9456" y="219"/>
                  </a:lnTo>
                  <a:lnTo>
                    <a:pt x="8730" y="925"/>
                  </a:lnTo>
                  <a:lnTo>
                    <a:pt x="8529" y="1877"/>
                  </a:lnTo>
                  <a:lnTo>
                    <a:pt x="8138" y="2172"/>
                  </a:lnTo>
                  <a:lnTo>
                    <a:pt x="7672" y="2083"/>
                  </a:lnTo>
                  <a:lnTo>
                    <a:pt x="7268" y="2608"/>
                  </a:lnTo>
                  <a:lnTo>
                    <a:pt x="7368" y="3786"/>
                  </a:lnTo>
                  <a:lnTo>
                    <a:pt x="6955" y="3873"/>
                  </a:lnTo>
                  <a:lnTo>
                    <a:pt x="6581" y="3393"/>
                  </a:lnTo>
                  <a:lnTo>
                    <a:pt x="5960" y="2284"/>
                  </a:lnTo>
                  <a:lnTo>
                    <a:pt x="5388" y="2836"/>
                  </a:lnTo>
                  <a:lnTo>
                    <a:pt x="4558" y="3769"/>
                  </a:lnTo>
                  <a:lnTo>
                    <a:pt x="3964" y="3408"/>
                  </a:lnTo>
                  <a:lnTo>
                    <a:pt x="3358" y="3537"/>
                  </a:lnTo>
                  <a:lnTo>
                    <a:pt x="3075" y="3926"/>
                  </a:lnTo>
                  <a:lnTo>
                    <a:pt x="2460" y="3144"/>
                  </a:lnTo>
                  <a:lnTo>
                    <a:pt x="2254" y="1976"/>
                  </a:lnTo>
                  <a:lnTo>
                    <a:pt x="1290" y="1647"/>
                  </a:lnTo>
                  <a:lnTo>
                    <a:pt x="113" y="2069"/>
                  </a:lnTo>
                  <a:lnTo>
                    <a:pt x="0" y="346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59" name="Shape 4759"/>
            <p:cNvSpPr/>
            <p:nvPr/>
          </p:nvSpPr>
          <p:spPr>
            <a:xfrm>
              <a:off x="4055019" y="2475028"/>
              <a:ext cx="536060" cy="667296"/>
            </a:xfrm>
            <a:custGeom>
              <a:avLst/>
              <a:gdLst/>
              <a:ahLst/>
              <a:cxnLst>
                <a:cxn ang="0">
                  <a:pos x="wd2" y="hd2"/>
                </a:cxn>
                <a:cxn ang="5400000">
                  <a:pos x="wd2" y="hd2"/>
                </a:cxn>
                <a:cxn ang="10800000">
                  <a:pos x="wd2" y="hd2"/>
                </a:cxn>
                <a:cxn ang="16200000">
                  <a:pos x="wd2" y="hd2"/>
                </a:cxn>
              </a:cxnLst>
              <a:rect l="0" t="0" r="r" b="b"/>
              <a:pathLst>
                <a:path w="21600" h="21600" extrusionOk="0">
                  <a:moveTo>
                    <a:pt x="5327" y="533"/>
                  </a:moveTo>
                  <a:lnTo>
                    <a:pt x="5316" y="1694"/>
                  </a:lnTo>
                  <a:lnTo>
                    <a:pt x="6929" y="2001"/>
                  </a:lnTo>
                  <a:lnTo>
                    <a:pt x="6847" y="2358"/>
                  </a:lnTo>
                  <a:lnTo>
                    <a:pt x="7200" y="2857"/>
                  </a:lnTo>
                  <a:lnTo>
                    <a:pt x="6984" y="3174"/>
                  </a:lnTo>
                  <a:lnTo>
                    <a:pt x="5914" y="3694"/>
                  </a:lnTo>
                  <a:lnTo>
                    <a:pt x="5392" y="3802"/>
                  </a:lnTo>
                  <a:lnTo>
                    <a:pt x="5091" y="3488"/>
                  </a:lnTo>
                  <a:lnTo>
                    <a:pt x="4987" y="2950"/>
                  </a:lnTo>
                  <a:lnTo>
                    <a:pt x="3471" y="2418"/>
                  </a:lnTo>
                  <a:lnTo>
                    <a:pt x="2716" y="2917"/>
                  </a:lnTo>
                  <a:lnTo>
                    <a:pt x="2690" y="3855"/>
                  </a:lnTo>
                  <a:lnTo>
                    <a:pt x="2887" y="4443"/>
                  </a:lnTo>
                  <a:lnTo>
                    <a:pt x="2737" y="4824"/>
                  </a:lnTo>
                  <a:lnTo>
                    <a:pt x="2188" y="4901"/>
                  </a:lnTo>
                  <a:lnTo>
                    <a:pt x="1876" y="5615"/>
                  </a:lnTo>
                  <a:lnTo>
                    <a:pt x="1900" y="6167"/>
                  </a:lnTo>
                  <a:lnTo>
                    <a:pt x="1616" y="6728"/>
                  </a:lnTo>
                  <a:lnTo>
                    <a:pt x="203" y="6722"/>
                  </a:lnTo>
                  <a:lnTo>
                    <a:pt x="0" y="7551"/>
                  </a:lnTo>
                  <a:lnTo>
                    <a:pt x="745" y="7814"/>
                  </a:lnTo>
                  <a:lnTo>
                    <a:pt x="1458" y="8390"/>
                  </a:lnTo>
                  <a:lnTo>
                    <a:pt x="1366" y="9088"/>
                  </a:lnTo>
                  <a:lnTo>
                    <a:pt x="2279" y="9213"/>
                  </a:lnTo>
                  <a:lnTo>
                    <a:pt x="3372" y="10135"/>
                  </a:lnTo>
                  <a:lnTo>
                    <a:pt x="3885" y="9629"/>
                  </a:lnTo>
                  <a:lnTo>
                    <a:pt x="4541" y="9315"/>
                  </a:lnTo>
                  <a:lnTo>
                    <a:pt x="4808" y="9730"/>
                  </a:lnTo>
                  <a:lnTo>
                    <a:pt x="4716" y="10707"/>
                  </a:lnTo>
                  <a:lnTo>
                    <a:pt x="5030" y="11610"/>
                  </a:lnTo>
                  <a:lnTo>
                    <a:pt x="4703" y="11916"/>
                  </a:lnTo>
                  <a:lnTo>
                    <a:pt x="3988" y="11882"/>
                  </a:lnTo>
                  <a:lnTo>
                    <a:pt x="2853" y="12729"/>
                  </a:lnTo>
                  <a:lnTo>
                    <a:pt x="2825" y="14145"/>
                  </a:lnTo>
                  <a:lnTo>
                    <a:pt x="3511" y="15141"/>
                  </a:lnTo>
                  <a:lnTo>
                    <a:pt x="4556" y="15028"/>
                  </a:lnTo>
                  <a:lnTo>
                    <a:pt x="5722" y="15358"/>
                  </a:lnTo>
                  <a:lnTo>
                    <a:pt x="5304" y="15827"/>
                  </a:lnTo>
                  <a:lnTo>
                    <a:pt x="4361" y="16481"/>
                  </a:lnTo>
                  <a:lnTo>
                    <a:pt x="4752" y="17269"/>
                  </a:lnTo>
                  <a:lnTo>
                    <a:pt x="5597" y="17874"/>
                  </a:lnTo>
                  <a:lnTo>
                    <a:pt x="5174" y="18579"/>
                  </a:lnTo>
                  <a:lnTo>
                    <a:pt x="5951" y="18679"/>
                  </a:lnTo>
                  <a:lnTo>
                    <a:pt x="6276" y="19071"/>
                  </a:lnTo>
                  <a:lnTo>
                    <a:pt x="6508" y="20111"/>
                  </a:lnTo>
                  <a:lnTo>
                    <a:pt x="7201" y="20187"/>
                  </a:lnTo>
                  <a:lnTo>
                    <a:pt x="8044" y="19798"/>
                  </a:lnTo>
                  <a:lnTo>
                    <a:pt x="8512" y="18952"/>
                  </a:lnTo>
                  <a:lnTo>
                    <a:pt x="9476" y="19275"/>
                  </a:lnTo>
                  <a:lnTo>
                    <a:pt x="9965" y="19708"/>
                  </a:lnTo>
                  <a:lnTo>
                    <a:pt x="9322" y="20195"/>
                  </a:lnTo>
                  <a:lnTo>
                    <a:pt x="8829" y="20567"/>
                  </a:lnTo>
                  <a:lnTo>
                    <a:pt x="9138" y="20993"/>
                  </a:lnTo>
                  <a:lnTo>
                    <a:pt x="9944" y="20993"/>
                  </a:lnTo>
                  <a:lnTo>
                    <a:pt x="10732" y="20437"/>
                  </a:lnTo>
                  <a:lnTo>
                    <a:pt x="10924" y="19632"/>
                  </a:lnTo>
                  <a:lnTo>
                    <a:pt x="11480" y="19248"/>
                  </a:lnTo>
                  <a:lnTo>
                    <a:pt x="11740" y="19772"/>
                  </a:lnTo>
                  <a:lnTo>
                    <a:pt x="12433" y="19959"/>
                  </a:lnTo>
                  <a:lnTo>
                    <a:pt x="12678" y="20518"/>
                  </a:lnTo>
                  <a:lnTo>
                    <a:pt x="13565" y="20788"/>
                  </a:lnTo>
                  <a:lnTo>
                    <a:pt x="14251" y="20859"/>
                  </a:lnTo>
                  <a:lnTo>
                    <a:pt x="14941" y="20893"/>
                  </a:lnTo>
                  <a:lnTo>
                    <a:pt x="15569" y="20945"/>
                  </a:lnTo>
                  <a:lnTo>
                    <a:pt x="15896" y="21600"/>
                  </a:lnTo>
                  <a:lnTo>
                    <a:pt x="17316" y="20741"/>
                  </a:lnTo>
                  <a:lnTo>
                    <a:pt x="18284" y="19965"/>
                  </a:lnTo>
                  <a:lnTo>
                    <a:pt x="18821" y="19219"/>
                  </a:lnTo>
                  <a:lnTo>
                    <a:pt x="18776" y="18112"/>
                  </a:lnTo>
                  <a:lnTo>
                    <a:pt x="18684" y="17364"/>
                  </a:lnTo>
                  <a:lnTo>
                    <a:pt x="19227" y="17200"/>
                  </a:lnTo>
                  <a:lnTo>
                    <a:pt x="20183" y="17394"/>
                  </a:lnTo>
                  <a:lnTo>
                    <a:pt x="20758" y="17061"/>
                  </a:lnTo>
                  <a:lnTo>
                    <a:pt x="20521" y="16412"/>
                  </a:lnTo>
                  <a:lnTo>
                    <a:pt x="20106" y="15960"/>
                  </a:lnTo>
                  <a:lnTo>
                    <a:pt x="20852" y="15390"/>
                  </a:lnTo>
                  <a:lnTo>
                    <a:pt x="21532" y="14729"/>
                  </a:lnTo>
                  <a:lnTo>
                    <a:pt x="21600" y="14048"/>
                  </a:lnTo>
                  <a:lnTo>
                    <a:pt x="21561" y="13508"/>
                  </a:lnTo>
                  <a:lnTo>
                    <a:pt x="20544" y="13384"/>
                  </a:lnTo>
                  <a:lnTo>
                    <a:pt x="19957" y="12900"/>
                  </a:lnTo>
                  <a:lnTo>
                    <a:pt x="19090" y="13035"/>
                  </a:lnTo>
                  <a:lnTo>
                    <a:pt x="18263" y="13492"/>
                  </a:lnTo>
                  <a:lnTo>
                    <a:pt x="17859" y="13258"/>
                  </a:lnTo>
                  <a:lnTo>
                    <a:pt x="18132" y="12513"/>
                  </a:lnTo>
                  <a:lnTo>
                    <a:pt x="17801" y="11999"/>
                  </a:lnTo>
                  <a:lnTo>
                    <a:pt x="16458" y="11555"/>
                  </a:lnTo>
                  <a:lnTo>
                    <a:pt x="16122" y="10371"/>
                  </a:lnTo>
                  <a:lnTo>
                    <a:pt x="16876" y="9867"/>
                  </a:lnTo>
                  <a:lnTo>
                    <a:pt x="17278" y="9283"/>
                  </a:lnTo>
                  <a:lnTo>
                    <a:pt x="16507" y="8478"/>
                  </a:lnTo>
                  <a:lnTo>
                    <a:pt x="17265" y="8355"/>
                  </a:lnTo>
                  <a:lnTo>
                    <a:pt x="18867" y="8650"/>
                  </a:lnTo>
                  <a:lnTo>
                    <a:pt x="19385" y="7749"/>
                  </a:lnTo>
                  <a:lnTo>
                    <a:pt x="18701" y="6478"/>
                  </a:lnTo>
                  <a:lnTo>
                    <a:pt x="17863" y="6191"/>
                  </a:lnTo>
                  <a:lnTo>
                    <a:pt x="17000" y="6455"/>
                  </a:lnTo>
                  <a:lnTo>
                    <a:pt x="16565" y="7090"/>
                  </a:lnTo>
                  <a:lnTo>
                    <a:pt x="15471" y="7129"/>
                  </a:lnTo>
                  <a:lnTo>
                    <a:pt x="14968" y="6716"/>
                  </a:lnTo>
                  <a:lnTo>
                    <a:pt x="15095" y="5979"/>
                  </a:lnTo>
                  <a:lnTo>
                    <a:pt x="14264" y="5549"/>
                  </a:lnTo>
                  <a:lnTo>
                    <a:pt x="13719" y="5868"/>
                  </a:lnTo>
                  <a:lnTo>
                    <a:pt x="13915" y="5171"/>
                  </a:lnTo>
                  <a:lnTo>
                    <a:pt x="14353" y="4309"/>
                  </a:lnTo>
                  <a:lnTo>
                    <a:pt x="14288" y="3107"/>
                  </a:lnTo>
                  <a:lnTo>
                    <a:pt x="12837" y="3285"/>
                  </a:lnTo>
                  <a:lnTo>
                    <a:pt x="12337" y="3500"/>
                  </a:lnTo>
                  <a:lnTo>
                    <a:pt x="12226" y="2868"/>
                  </a:lnTo>
                  <a:lnTo>
                    <a:pt x="11528" y="2301"/>
                  </a:lnTo>
                  <a:lnTo>
                    <a:pt x="9402" y="2014"/>
                  </a:lnTo>
                  <a:lnTo>
                    <a:pt x="8678" y="1183"/>
                  </a:lnTo>
                  <a:lnTo>
                    <a:pt x="8028" y="911"/>
                  </a:lnTo>
                  <a:lnTo>
                    <a:pt x="6174" y="0"/>
                  </a:lnTo>
                  <a:lnTo>
                    <a:pt x="5327" y="533"/>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0" name="Shape 4760"/>
            <p:cNvSpPr/>
            <p:nvPr/>
          </p:nvSpPr>
          <p:spPr>
            <a:xfrm>
              <a:off x="4748462" y="2793227"/>
              <a:ext cx="96433" cy="41770"/>
            </a:xfrm>
            <a:custGeom>
              <a:avLst/>
              <a:gdLst/>
              <a:ahLst/>
              <a:cxnLst>
                <a:cxn ang="0">
                  <a:pos x="wd2" y="hd2"/>
                </a:cxn>
                <a:cxn ang="5400000">
                  <a:pos x="wd2" y="hd2"/>
                </a:cxn>
                <a:cxn ang="10800000">
                  <a:pos x="wd2" y="hd2"/>
                </a:cxn>
                <a:cxn ang="16200000">
                  <a:pos x="wd2" y="hd2"/>
                </a:cxn>
              </a:cxnLst>
              <a:rect l="0" t="0" r="r" b="b"/>
              <a:pathLst>
                <a:path w="21600" h="21600" extrusionOk="0">
                  <a:moveTo>
                    <a:pt x="7229" y="1869"/>
                  </a:moveTo>
                  <a:lnTo>
                    <a:pt x="2003" y="0"/>
                  </a:lnTo>
                  <a:lnTo>
                    <a:pt x="0" y="4611"/>
                  </a:lnTo>
                  <a:lnTo>
                    <a:pt x="7236" y="12866"/>
                  </a:lnTo>
                  <a:lnTo>
                    <a:pt x="15277" y="21600"/>
                  </a:lnTo>
                  <a:lnTo>
                    <a:pt x="21600" y="19036"/>
                  </a:lnTo>
                  <a:lnTo>
                    <a:pt x="19645" y="12344"/>
                  </a:lnTo>
                  <a:lnTo>
                    <a:pt x="12403" y="7980"/>
                  </a:lnTo>
                  <a:lnTo>
                    <a:pt x="7229" y="1869"/>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1" name="Shape 4761"/>
            <p:cNvSpPr/>
            <p:nvPr/>
          </p:nvSpPr>
          <p:spPr>
            <a:xfrm>
              <a:off x="4731508" y="2821537"/>
              <a:ext cx="107428" cy="115416"/>
            </a:xfrm>
            <a:custGeom>
              <a:avLst/>
              <a:gdLst/>
              <a:ahLst/>
              <a:cxnLst>
                <a:cxn ang="0">
                  <a:pos x="wd2" y="hd2"/>
                </a:cxn>
                <a:cxn ang="5400000">
                  <a:pos x="wd2" y="hd2"/>
                </a:cxn>
                <a:cxn ang="10800000">
                  <a:pos x="wd2" y="hd2"/>
                </a:cxn>
                <a:cxn ang="16200000">
                  <a:pos x="wd2" y="hd2"/>
                </a:cxn>
              </a:cxnLst>
              <a:rect l="0" t="0" r="r" b="b"/>
              <a:pathLst>
                <a:path w="21600" h="21600" extrusionOk="0">
                  <a:moveTo>
                    <a:pt x="6173" y="0"/>
                  </a:moveTo>
                  <a:lnTo>
                    <a:pt x="9194" y="1495"/>
                  </a:lnTo>
                  <a:lnTo>
                    <a:pt x="14480" y="5161"/>
                  </a:lnTo>
                  <a:lnTo>
                    <a:pt x="19733" y="9406"/>
                  </a:lnTo>
                  <a:lnTo>
                    <a:pt x="21600" y="12912"/>
                  </a:lnTo>
                  <a:lnTo>
                    <a:pt x="21506" y="15578"/>
                  </a:lnTo>
                  <a:lnTo>
                    <a:pt x="16985" y="16819"/>
                  </a:lnTo>
                  <a:lnTo>
                    <a:pt x="12257" y="19980"/>
                  </a:lnTo>
                  <a:lnTo>
                    <a:pt x="9978" y="21600"/>
                  </a:lnTo>
                  <a:lnTo>
                    <a:pt x="7050" y="20020"/>
                  </a:lnTo>
                  <a:lnTo>
                    <a:pt x="3683" y="18274"/>
                  </a:lnTo>
                  <a:lnTo>
                    <a:pt x="2402" y="14886"/>
                  </a:lnTo>
                  <a:lnTo>
                    <a:pt x="0" y="13124"/>
                  </a:lnTo>
                  <a:lnTo>
                    <a:pt x="2361" y="10798"/>
                  </a:lnTo>
                  <a:lnTo>
                    <a:pt x="2642" y="7040"/>
                  </a:lnTo>
                  <a:lnTo>
                    <a:pt x="617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2" name="Shape 4762"/>
            <p:cNvSpPr/>
            <p:nvPr/>
          </p:nvSpPr>
          <p:spPr>
            <a:xfrm>
              <a:off x="4434514" y="2883548"/>
              <a:ext cx="484908" cy="519406"/>
            </a:xfrm>
            <a:custGeom>
              <a:avLst/>
              <a:gdLst/>
              <a:ahLst/>
              <a:cxnLst>
                <a:cxn ang="0">
                  <a:pos x="wd2" y="hd2"/>
                </a:cxn>
                <a:cxn ang="5400000">
                  <a:pos x="wd2" y="hd2"/>
                </a:cxn>
                <a:cxn ang="10800000">
                  <a:pos x="wd2" y="hd2"/>
                </a:cxn>
                <a:cxn ang="16200000">
                  <a:pos x="wd2" y="hd2"/>
                </a:cxn>
              </a:cxnLst>
              <a:rect l="0" t="0" r="r" b="b"/>
              <a:pathLst>
                <a:path w="21600" h="21600" extrusionOk="0">
                  <a:moveTo>
                    <a:pt x="6787" y="330"/>
                  </a:moveTo>
                  <a:lnTo>
                    <a:pt x="7614" y="0"/>
                  </a:lnTo>
                  <a:lnTo>
                    <a:pt x="8631" y="230"/>
                  </a:lnTo>
                  <a:lnTo>
                    <a:pt x="9091" y="1348"/>
                  </a:lnTo>
                  <a:lnTo>
                    <a:pt x="10394" y="1091"/>
                  </a:lnTo>
                  <a:lnTo>
                    <a:pt x="11142" y="810"/>
                  </a:lnTo>
                  <a:lnTo>
                    <a:pt x="11790" y="1621"/>
                  </a:lnTo>
                  <a:lnTo>
                    <a:pt x="12564" y="365"/>
                  </a:lnTo>
                  <a:lnTo>
                    <a:pt x="13133" y="97"/>
                  </a:lnTo>
                  <a:lnTo>
                    <a:pt x="13937" y="567"/>
                  </a:lnTo>
                  <a:lnTo>
                    <a:pt x="14237" y="1441"/>
                  </a:lnTo>
                  <a:lnTo>
                    <a:pt x="15542" y="2052"/>
                  </a:lnTo>
                  <a:lnTo>
                    <a:pt x="14897" y="2681"/>
                  </a:lnTo>
                  <a:lnTo>
                    <a:pt x="14079" y="3132"/>
                  </a:lnTo>
                  <a:lnTo>
                    <a:pt x="13730" y="3811"/>
                  </a:lnTo>
                  <a:lnTo>
                    <a:pt x="13100" y="4159"/>
                  </a:lnTo>
                  <a:lnTo>
                    <a:pt x="12115" y="4168"/>
                  </a:lnTo>
                  <a:lnTo>
                    <a:pt x="11288" y="4407"/>
                  </a:lnTo>
                  <a:lnTo>
                    <a:pt x="10616" y="5006"/>
                  </a:lnTo>
                  <a:lnTo>
                    <a:pt x="10169" y="5198"/>
                  </a:lnTo>
                  <a:lnTo>
                    <a:pt x="11649" y="4839"/>
                  </a:lnTo>
                  <a:lnTo>
                    <a:pt x="12514" y="4942"/>
                  </a:lnTo>
                  <a:lnTo>
                    <a:pt x="13651" y="5193"/>
                  </a:lnTo>
                  <a:lnTo>
                    <a:pt x="14166" y="4659"/>
                  </a:lnTo>
                  <a:lnTo>
                    <a:pt x="15097" y="4115"/>
                  </a:lnTo>
                  <a:lnTo>
                    <a:pt x="15984" y="4362"/>
                  </a:lnTo>
                  <a:lnTo>
                    <a:pt x="16986" y="4819"/>
                  </a:lnTo>
                  <a:lnTo>
                    <a:pt x="17701" y="5499"/>
                  </a:lnTo>
                  <a:lnTo>
                    <a:pt x="18720" y="5799"/>
                  </a:lnTo>
                  <a:lnTo>
                    <a:pt x="19401" y="5850"/>
                  </a:lnTo>
                  <a:lnTo>
                    <a:pt x="20237" y="5806"/>
                  </a:lnTo>
                  <a:lnTo>
                    <a:pt x="20052" y="6442"/>
                  </a:lnTo>
                  <a:lnTo>
                    <a:pt x="19357" y="6799"/>
                  </a:lnTo>
                  <a:lnTo>
                    <a:pt x="20226" y="7064"/>
                  </a:lnTo>
                  <a:lnTo>
                    <a:pt x="20715" y="6343"/>
                  </a:lnTo>
                  <a:lnTo>
                    <a:pt x="20449" y="5396"/>
                  </a:lnTo>
                  <a:lnTo>
                    <a:pt x="19430" y="4989"/>
                  </a:lnTo>
                  <a:lnTo>
                    <a:pt x="19274" y="4440"/>
                  </a:lnTo>
                  <a:lnTo>
                    <a:pt x="20498" y="4655"/>
                  </a:lnTo>
                  <a:lnTo>
                    <a:pt x="20964" y="4956"/>
                  </a:lnTo>
                  <a:lnTo>
                    <a:pt x="21600" y="5508"/>
                  </a:lnTo>
                  <a:lnTo>
                    <a:pt x="21213" y="6584"/>
                  </a:lnTo>
                  <a:lnTo>
                    <a:pt x="20814" y="7331"/>
                  </a:lnTo>
                  <a:lnTo>
                    <a:pt x="19064" y="7599"/>
                  </a:lnTo>
                  <a:lnTo>
                    <a:pt x="18327" y="7358"/>
                  </a:lnTo>
                  <a:lnTo>
                    <a:pt x="17797" y="7628"/>
                  </a:lnTo>
                  <a:lnTo>
                    <a:pt x="17026" y="8123"/>
                  </a:lnTo>
                  <a:lnTo>
                    <a:pt x="16965" y="8641"/>
                  </a:lnTo>
                  <a:lnTo>
                    <a:pt x="18164" y="8530"/>
                  </a:lnTo>
                  <a:lnTo>
                    <a:pt x="18233" y="8151"/>
                  </a:lnTo>
                  <a:lnTo>
                    <a:pt x="18836" y="8158"/>
                  </a:lnTo>
                  <a:lnTo>
                    <a:pt x="19349" y="8112"/>
                  </a:lnTo>
                  <a:lnTo>
                    <a:pt x="19582" y="9017"/>
                  </a:lnTo>
                  <a:lnTo>
                    <a:pt x="19881" y="9489"/>
                  </a:lnTo>
                  <a:cubicBezTo>
                    <a:pt x="20326" y="9764"/>
                    <a:pt x="20258" y="10392"/>
                    <a:pt x="19763" y="10577"/>
                  </a:cubicBezTo>
                  <a:cubicBezTo>
                    <a:pt x="19481" y="10683"/>
                    <a:pt x="19159" y="10572"/>
                    <a:pt x="19019" y="10320"/>
                  </a:cubicBezTo>
                  <a:lnTo>
                    <a:pt x="18196" y="9896"/>
                  </a:lnTo>
                  <a:lnTo>
                    <a:pt x="17641" y="9807"/>
                  </a:lnTo>
                  <a:lnTo>
                    <a:pt x="17741" y="10540"/>
                  </a:lnTo>
                  <a:lnTo>
                    <a:pt x="18495" y="10960"/>
                  </a:lnTo>
                  <a:lnTo>
                    <a:pt x="18106" y="11603"/>
                  </a:lnTo>
                  <a:lnTo>
                    <a:pt x="18599" y="12265"/>
                  </a:lnTo>
                  <a:lnTo>
                    <a:pt x="18171" y="12677"/>
                  </a:lnTo>
                  <a:lnTo>
                    <a:pt x="17248" y="12338"/>
                  </a:lnTo>
                  <a:lnTo>
                    <a:pt x="16386" y="12628"/>
                  </a:lnTo>
                  <a:lnTo>
                    <a:pt x="17319" y="13192"/>
                  </a:lnTo>
                  <a:lnTo>
                    <a:pt x="18246" y="13477"/>
                  </a:lnTo>
                  <a:lnTo>
                    <a:pt x="18611" y="13994"/>
                  </a:lnTo>
                  <a:lnTo>
                    <a:pt x="18709" y="14696"/>
                  </a:lnTo>
                  <a:lnTo>
                    <a:pt x="17815" y="14707"/>
                  </a:lnTo>
                  <a:lnTo>
                    <a:pt x="17541" y="15215"/>
                  </a:lnTo>
                  <a:lnTo>
                    <a:pt x="17202" y="15881"/>
                  </a:lnTo>
                  <a:lnTo>
                    <a:pt x="16774" y="16368"/>
                  </a:lnTo>
                  <a:lnTo>
                    <a:pt x="16442" y="15561"/>
                  </a:lnTo>
                  <a:lnTo>
                    <a:pt x="16776" y="14943"/>
                  </a:lnTo>
                  <a:lnTo>
                    <a:pt x="16298" y="14600"/>
                  </a:lnTo>
                  <a:lnTo>
                    <a:pt x="15837" y="15536"/>
                  </a:lnTo>
                  <a:lnTo>
                    <a:pt x="15862" y="16268"/>
                  </a:lnTo>
                  <a:lnTo>
                    <a:pt x="15529" y="17007"/>
                  </a:lnTo>
                  <a:lnTo>
                    <a:pt x="14787" y="16796"/>
                  </a:lnTo>
                  <a:lnTo>
                    <a:pt x="14193" y="16330"/>
                  </a:lnTo>
                  <a:lnTo>
                    <a:pt x="13520" y="16798"/>
                  </a:lnTo>
                  <a:lnTo>
                    <a:pt x="14293" y="17345"/>
                  </a:lnTo>
                  <a:lnTo>
                    <a:pt x="14854" y="17535"/>
                  </a:lnTo>
                  <a:lnTo>
                    <a:pt x="15205" y="18014"/>
                  </a:lnTo>
                  <a:lnTo>
                    <a:pt x="14636" y="18498"/>
                  </a:lnTo>
                  <a:lnTo>
                    <a:pt x="14380" y="18997"/>
                  </a:lnTo>
                  <a:lnTo>
                    <a:pt x="14291" y="19670"/>
                  </a:lnTo>
                  <a:lnTo>
                    <a:pt x="14613" y="20164"/>
                  </a:lnTo>
                  <a:lnTo>
                    <a:pt x="14515" y="20721"/>
                  </a:lnTo>
                  <a:lnTo>
                    <a:pt x="13746" y="21092"/>
                  </a:lnTo>
                  <a:lnTo>
                    <a:pt x="13216" y="21364"/>
                  </a:lnTo>
                  <a:lnTo>
                    <a:pt x="12403" y="21177"/>
                  </a:lnTo>
                  <a:lnTo>
                    <a:pt x="11795" y="21600"/>
                  </a:lnTo>
                  <a:lnTo>
                    <a:pt x="13162" y="20762"/>
                  </a:lnTo>
                  <a:lnTo>
                    <a:pt x="12034" y="20449"/>
                  </a:lnTo>
                  <a:lnTo>
                    <a:pt x="11319" y="20648"/>
                  </a:lnTo>
                  <a:lnTo>
                    <a:pt x="10431" y="21062"/>
                  </a:lnTo>
                  <a:lnTo>
                    <a:pt x="9594" y="20676"/>
                  </a:lnTo>
                  <a:lnTo>
                    <a:pt x="9199" y="19754"/>
                  </a:lnTo>
                  <a:lnTo>
                    <a:pt x="8621" y="19296"/>
                  </a:lnTo>
                  <a:lnTo>
                    <a:pt x="7981" y="19914"/>
                  </a:lnTo>
                  <a:lnTo>
                    <a:pt x="7632" y="20349"/>
                  </a:lnTo>
                  <a:lnTo>
                    <a:pt x="6973" y="20655"/>
                  </a:lnTo>
                  <a:lnTo>
                    <a:pt x="6208" y="20348"/>
                  </a:lnTo>
                  <a:lnTo>
                    <a:pt x="5448" y="20716"/>
                  </a:lnTo>
                  <a:lnTo>
                    <a:pt x="4954" y="20246"/>
                  </a:lnTo>
                  <a:lnTo>
                    <a:pt x="4920" y="19394"/>
                  </a:lnTo>
                  <a:lnTo>
                    <a:pt x="4496" y="18602"/>
                  </a:lnTo>
                  <a:lnTo>
                    <a:pt x="4031" y="18110"/>
                  </a:lnTo>
                  <a:lnTo>
                    <a:pt x="4412" y="17448"/>
                  </a:lnTo>
                  <a:lnTo>
                    <a:pt x="4227" y="16768"/>
                  </a:lnTo>
                  <a:lnTo>
                    <a:pt x="3772" y="16506"/>
                  </a:lnTo>
                  <a:lnTo>
                    <a:pt x="3069" y="16688"/>
                  </a:lnTo>
                  <a:lnTo>
                    <a:pt x="2683" y="16406"/>
                  </a:lnTo>
                  <a:lnTo>
                    <a:pt x="2550" y="15301"/>
                  </a:lnTo>
                  <a:lnTo>
                    <a:pt x="2232" y="14324"/>
                  </a:lnTo>
                  <a:lnTo>
                    <a:pt x="1550" y="13622"/>
                  </a:lnTo>
                  <a:lnTo>
                    <a:pt x="913" y="13099"/>
                  </a:lnTo>
                  <a:lnTo>
                    <a:pt x="238" y="12605"/>
                  </a:lnTo>
                  <a:lnTo>
                    <a:pt x="0" y="11966"/>
                  </a:lnTo>
                  <a:lnTo>
                    <a:pt x="265" y="11222"/>
                  </a:lnTo>
                  <a:lnTo>
                    <a:pt x="589" y="10792"/>
                  </a:lnTo>
                  <a:lnTo>
                    <a:pt x="1048" y="10397"/>
                  </a:lnTo>
                  <a:lnTo>
                    <a:pt x="1582" y="9780"/>
                  </a:lnTo>
                  <a:lnTo>
                    <a:pt x="2139" y="9426"/>
                  </a:lnTo>
                  <a:lnTo>
                    <a:pt x="2944" y="8715"/>
                  </a:lnTo>
                  <a:lnTo>
                    <a:pt x="3438" y="8053"/>
                  </a:lnTo>
                  <a:lnTo>
                    <a:pt x="3598" y="7539"/>
                  </a:lnTo>
                  <a:lnTo>
                    <a:pt x="3509" y="4990"/>
                  </a:lnTo>
                  <a:lnTo>
                    <a:pt x="4324" y="4782"/>
                  </a:lnTo>
                  <a:lnTo>
                    <a:pt x="5354" y="5043"/>
                  </a:lnTo>
                  <a:lnTo>
                    <a:pt x="5787" y="4737"/>
                  </a:lnTo>
                  <a:lnTo>
                    <a:pt x="5030" y="3502"/>
                  </a:lnTo>
                  <a:lnTo>
                    <a:pt x="6337" y="2242"/>
                  </a:lnTo>
                  <a:lnTo>
                    <a:pt x="6787" y="33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3" name="Shape 4763"/>
            <p:cNvSpPr/>
            <p:nvPr/>
          </p:nvSpPr>
          <p:spPr>
            <a:xfrm>
              <a:off x="2056233" y="3127339"/>
              <a:ext cx="1020677" cy="1074035"/>
            </a:xfrm>
            <a:custGeom>
              <a:avLst/>
              <a:gdLst/>
              <a:ahLst/>
              <a:cxnLst>
                <a:cxn ang="0">
                  <a:pos x="wd2" y="hd2"/>
                </a:cxn>
                <a:cxn ang="5400000">
                  <a:pos x="wd2" y="hd2"/>
                </a:cxn>
                <a:cxn ang="10800000">
                  <a:pos x="wd2" y="hd2"/>
                </a:cxn>
                <a:cxn ang="16200000">
                  <a:pos x="wd2" y="hd2"/>
                </a:cxn>
              </a:cxnLst>
              <a:rect l="0" t="0" r="r" b="b"/>
              <a:pathLst>
                <a:path w="21600" h="21600" extrusionOk="0">
                  <a:moveTo>
                    <a:pt x="5709" y="0"/>
                  </a:moveTo>
                  <a:lnTo>
                    <a:pt x="5135" y="405"/>
                  </a:lnTo>
                  <a:lnTo>
                    <a:pt x="5158" y="888"/>
                  </a:lnTo>
                  <a:lnTo>
                    <a:pt x="4934" y="1028"/>
                  </a:lnTo>
                  <a:lnTo>
                    <a:pt x="4800" y="583"/>
                  </a:lnTo>
                  <a:lnTo>
                    <a:pt x="4299" y="777"/>
                  </a:lnTo>
                  <a:lnTo>
                    <a:pt x="4212" y="1591"/>
                  </a:lnTo>
                  <a:lnTo>
                    <a:pt x="4307" y="2549"/>
                  </a:lnTo>
                  <a:lnTo>
                    <a:pt x="3869" y="2659"/>
                  </a:lnTo>
                  <a:lnTo>
                    <a:pt x="3841" y="2386"/>
                  </a:lnTo>
                  <a:lnTo>
                    <a:pt x="3257" y="1887"/>
                  </a:lnTo>
                  <a:lnTo>
                    <a:pt x="3154" y="2317"/>
                  </a:lnTo>
                  <a:lnTo>
                    <a:pt x="2874" y="2374"/>
                  </a:lnTo>
                  <a:lnTo>
                    <a:pt x="2881" y="3042"/>
                  </a:lnTo>
                  <a:lnTo>
                    <a:pt x="2975" y="3760"/>
                  </a:lnTo>
                  <a:lnTo>
                    <a:pt x="3157" y="4291"/>
                  </a:lnTo>
                  <a:lnTo>
                    <a:pt x="3509" y="4212"/>
                  </a:lnTo>
                  <a:lnTo>
                    <a:pt x="3870" y="4253"/>
                  </a:lnTo>
                  <a:lnTo>
                    <a:pt x="4036" y="4619"/>
                  </a:lnTo>
                  <a:lnTo>
                    <a:pt x="4106" y="5063"/>
                  </a:lnTo>
                  <a:lnTo>
                    <a:pt x="3873" y="5191"/>
                  </a:lnTo>
                  <a:lnTo>
                    <a:pt x="3902" y="5546"/>
                  </a:lnTo>
                  <a:lnTo>
                    <a:pt x="4001" y="6084"/>
                  </a:lnTo>
                  <a:lnTo>
                    <a:pt x="3928" y="6794"/>
                  </a:lnTo>
                  <a:lnTo>
                    <a:pt x="3786" y="7429"/>
                  </a:lnTo>
                  <a:lnTo>
                    <a:pt x="3676" y="7785"/>
                  </a:lnTo>
                  <a:lnTo>
                    <a:pt x="3708" y="8099"/>
                  </a:lnTo>
                  <a:lnTo>
                    <a:pt x="3342" y="8034"/>
                  </a:lnTo>
                  <a:lnTo>
                    <a:pt x="3345" y="8367"/>
                  </a:lnTo>
                  <a:lnTo>
                    <a:pt x="3635" y="8645"/>
                  </a:lnTo>
                  <a:lnTo>
                    <a:pt x="3524" y="8956"/>
                  </a:lnTo>
                  <a:lnTo>
                    <a:pt x="3189" y="8704"/>
                  </a:lnTo>
                  <a:lnTo>
                    <a:pt x="2940" y="8755"/>
                  </a:lnTo>
                  <a:lnTo>
                    <a:pt x="2990" y="9122"/>
                  </a:lnTo>
                  <a:lnTo>
                    <a:pt x="2761" y="9340"/>
                  </a:lnTo>
                  <a:lnTo>
                    <a:pt x="2344" y="9308"/>
                  </a:lnTo>
                  <a:lnTo>
                    <a:pt x="2093" y="9346"/>
                  </a:lnTo>
                  <a:lnTo>
                    <a:pt x="1972" y="9601"/>
                  </a:lnTo>
                  <a:lnTo>
                    <a:pt x="1940" y="9875"/>
                  </a:lnTo>
                  <a:lnTo>
                    <a:pt x="1699" y="10161"/>
                  </a:lnTo>
                  <a:lnTo>
                    <a:pt x="1396" y="9992"/>
                  </a:lnTo>
                  <a:lnTo>
                    <a:pt x="1137" y="10120"/>
                  </a:lnTo>
                  <a:lnTo>
                    <a:pt x="922" y="10512"/>
                  </a:lnTo>
                  <a:lnTo>
                    <a:pt x="1055" y="10881"/>
                  </a:lnTo>
                  <a:lnTo>
                    <a:pt x="720" y="11069"/>
                  </a:lnTo>
                  <a:lnTo>
                    <a:pt x="537" y="11276"/>
                  </a:lnTo>
                  <a:lnTo>
                    <a:pt x="254" y="11879"/>
                  </a:lnTo>
                  <a:lnTo>
                    <a:pt x="378" y="12146"/>
                  </a:lnTo>
                  <a:lnTo>
                    <a:pt x="652" y="12129"/>
                  </a:lnTo>
                  <a:lnTo>
                    <a:pt x="719" y="12403"/>
                  </a:lnTo>
                  <a:lnTo>
                    <a:pt x="639" y="12925"/>
                  </a:lnTo>
                  <a:lnTo>
                    <a:pt x="311" y="13125"/>
                  </a:lnTo>
                  <a:lnTo>
                    <a:pt x="0" y="13323"/>
                  </a:lnTo>
                  <a:lnTo>
                    <a:pt x="270" y="13629"/>
                  </a:lnTo>
                  <a:lnTo>
                    <a:pt x="631" y="13444"/>
                  </a:lnTo>
                  <a:lnTo>
                    <a:pt x="1157" y="13179"/>
                  </a:lnTo>
                  <a:lnTo>
                    <a:pt x="1812" y="13140"/>
                  </a:lnTo>
                  <a:lnTo>
                    <a:pt x="2384" y="13099"/>
                  </a:lnTo>
                  <a:lnTo>
                    <a:pt x="3040" y="13061"/>
                  </a:lnTo>
                  <a:lnTo>
                    <a:pt x="3518" y="13158"/>
                  </a:lnTo>
                  <a:lnTo>
                    <a:pt x="3227" y="13528"/>
                  </a:lnTo>
                  <a:lnTo>
                    <a:pt x="2890" y="13737"/>
                  </a:lnTo>
                  <a:lnTo>
                    <a:pt x="2954" y="14018"/>
                  </a:lnTo>
                  <a:lnTo>
                    <a:pt x="3293" y="14221"/>
                  </a:lnTo>
                  <a:lnTo>
                    <a:pt x="3259" y="14545"/>
                  </a:lnTo>
                  <a:lnTo>
                    <a:pt x="3155" y="14752"/>
                  </a:lnTo>
                  <a:lnTo>
                    <a:pt x="3408" y="15335"/>
                  </a:lnTo>
                  <a:lnTo>
                    <a:pt x="3457" y="15619"/>
                  </a:lnTo>
                  <a:lnTo>
                    <a:pt x="3748" y="15859"/>
                  </a:lnTo>
                  <a:lnTo>
                    <a:pt x="4141" y="15956"/>
                  </a:lnTo>
                  <a:lnTo>
                    <a:pt x="4489" y="15977"/>
                  </a:lnTo>
                  <a:lnTo>
                    <a:pt x="4730" y="16373"/>
                  </a:lnTo>
                  <a:lnTo>
                    <a:pt x="4537" y="16494"/>
                  </a:lnTo>
                  <a:lnTo>
                    <a:pt x="4337" y="16647"/>
                  </a:lnTo>
                  <a:lnTo>
                    <a:pt x="4184" y="17047"/>
                  </a:lnTo>
                  <a:lnTo>
                    <a:pt x="4251" y="17367"/>
                  </a:lnTo>
                  <a:lnTo>
                    <a:pt x="4093" y="17598"/>
                  </a:lnTo>
                  <a:lnTo>
                    <a:pt x="3770" y="17771"/>
                  </a:lnTo>
                  <a:lnTo>
                    <a:pt x="3654" y="18014"/>
                  </a:lnTo>
                  <a:lnTo>
                    <a:pt x="3536" y="18209"/>
                  </a:lnTo>
                  <a:lnTo>
                    <a:pt x="3948" y="18394"/>
                  </a:lnTo>
                  <a:lnTo>
                    <a:pt x="4420" y="18521"/>
                  </a:lnTo>
                  <a:lnTo>
                    <a:pt x="4947" y="18595"/>
                  </a:lnTo>
                  <a:lnTo>
                    <a:pt x="5383" y="18624"/>
                  </a:lnTo>
                  <a:lnTo>
                    <a:pt x="5628" y="18769"/>
                  </a:lnTo>
                  <a:lnTo>
                    <a:pt x="5496" y="19078"/>
                  </a:lnTo>
                  <a:lnTo>
                    <a:pt x="5391" y="19436"/>
                  </a:lnTo>
                  <a:lnTo>
                    <a:pt x="5633" y="19696"/>
                  </a:lnTo>
                  <a:lnTo>
                    <a:pt x="5957" y="20068"/>
                  </a:lnTo>
                  <a:lnTo>
                    <a:pt x="5789" y="20345"/>
                  </a:lnTo>
                  <a:lnTo>
                    <a:pt x="6116" y="20418"/>
                  </a:lnTo>
                  <a:lnTo>
                    <a:pt x="6509" y="20339"/>
                  </a:lnTo>
                  <a:lnTo>
                    <a:pt x="6799" y="20408"/>
                  </a:lnTo>
                  <a:lnTo>
                    <a:pt x="7189" y="20578"/>
                  </a:lnTo>
                  <a:lnTo>
                    <a:pt x="7489" y="20291"/>
                  </a:lnTo>
                  <a:lnTo>
                    <a:pt x="7869" y="20060"/>
                  </a:lnTo>
                  <a:lnTo>
                    <a:pt x="8256" y="19931"/>
                  </a:lnTo>
                  <a:lnTo>
                    <a:pt x="8454" y="20324"/>
                  </a:lnTo>
                  <a:lnTo>
                    <a:pt x="8422" y="20635"/>
                  </a:lnTo>
                  <a:lnTo>
                    <a:pt x="8239" y="20954"/>
                  </a:lnTo>
                  <a:lnTo>
                    <a:pt x="8491" y="21218"/>
                  </a:lnTo>
                  <a:lnTo>
                    <a:pt x="8842" y="21296"/>
                  </a:lnTo>
                  <a:lnTo>
                    <a:pt x="9174" y="21380"/>
                  </a:lnTo>
                  <a:lnTo>
                    <a:pt x="9676" y="21488"/>
                  </a:lnTo>
                  <a:lnTo>
                    <a:pt x="9999" y="21600"/>
                  </a:lnTo>
                  <a:lnTo>
                    <a:pt x="10175" y="21347"/>
                  </a:lnTo>
                  <a:lnTo>
                    <a:pt x="9866" y="21153"/>
                  </a:lnTo>
                  <a:lnTo>
                    <a:pt x="9845" y="20897"/>
                  </a:lnTo>
                  <a:lnTo>
                    <a:pt x="10163" y="20433"/>
                  </a:lnTo>
                  <a:lnTo>
                    <a:pt x="10167" y="20124"/>
                  </a:lnTo>
                  <a:lnTo>
                    <a:pt x="10046" y="19861"/>
                  </a:lnTo>
                  <a:lnTo>
                    <a:pt x="9722" y="19452"/>
                  </a:lnTo>
                  <a:lnTo>
                    <a:pt x="9768" y="19033"/>
                  </a:lnTo>
                  <a:lnTo>
                    <a:pt x="9844" y="18569"/>
                  </a:lnTo>
                  <a:lnTo>
                    <a:pt x="10016" y="18160"/>
                  </a:lnTo>
                  <a:lnTo>
                    <a:pt x="10344" y="18366"/>
                  </a:lnTo>
                  <a:lnTo>
                    <a:pt x="10727" y="18336"/>
                  </a:lnTo>
                  <a:lnTo>
                    <a:pt x="11203" y="18492"/>
                  </a:lnTo>
                  <a:lnTo>
                    <a:pt x="11720" y="18115"/>
                  </a:lnTo>
                  <a:lnTo>
                    <a:pt x="11928" y="17489"/>
                  </a:lnTo>
                  <a:lnTo>
                    <a:pt x="12293" y="17387"/>
                  </a:lnTo>
                  <a:lnTo>
                    <a:pt x="12475" y="17724"/>
                  </a:lnTo>
                  <a:lnTo>
                    <a:pt x="12933" y="18119"/>
                  </a:lnTo>
                  <a:lnTo>
                    <a:pt x="13213" y="18392"/>
                  </a:lnTo>
                  <a:lnTo>
                    <a:pt x="13519" y="18369"/>
                  </a:lnTo>
                  <a:lnTo>
                    <a:pt x="13820" y="18005"/>
                  </a:lnTo>
                  <a:lnTo>
                    <a:pt x="14099" y="17618"/>
                  </a:lnTo>
                  <a:lnTo>
                    <a:pt x="14338" y="17478"/>
                  </a:lnTo>
                  <a:lnTo>
                    <a:pt x="14436" y="17830"/>
                  </a:lnTo>
                  <a:lnTo>
                    <a:pt x="14621" y="18190"/>
                  </a:lnTo>
                  <a:lnTo>
                    <a:pt x="14934" y="17885"/>
                  </a:lnTo>
                  <a:lnTo>
                    <a:pt x="15080" y="17558"/>
                  </a:lnTo>
                  <a:lnTo>
                    <a:pt x="15318" y="17759"/>
                  </a:lnTo>
                  <a:lnTo>
                    <a:pt x="15380" y="18149"/>
                  </a:lnTo>
                  <a:lnTo>
                    <a:pt x="15602" y="18461"/>
                  </a:lnTo>
                  <a:lnTo>
                    <a:pt x="16030" y="17999"/>
                  </a:lnTo>
                  <a:lnTo>
                    <a:pt x="16203" y="17596"/>
                  </a:lnTo>
                  <a:lnTo>
                    <a:pt x="16650" y="17907"/>
                  </a:lnTo>
                  <a:lnTo>
                    <a:pt x="16911" y="18037"/>
                  </a:lnTo>
                  <a:lnTo>
                    <a:pt x="17201" y="17803"/>
                  </a:lnTo>
                  <a:lnTo>
                    <a:pt x="17818" y="17679"/>
                  </a:lnTo>
                  <a:lnTo>
                    <a:pt x="18009" y="17389"/>
                  </a:lnTo>
                  <a:lnTo>
                    <a:pt x="18061" y="17056"/>
                  </a:lnTo>
                  <a:lnTo>
                    <a:pt x="18480" y="16807"/>
                  </a:lnTo>
                  <a:lnTo>
                    <a:pt x="18836" y="16664"/>
                  </a:lnTo>
                  <a:lnTo>
                    <a:pt x="19082" y="16529"/>
                  </a:lnTo>
                  <a:lnTo>
                    <a:pt x="19524" y="16594"/>
                  </a:lnTo>
                  <a:lnTo>
                    <a:pt x="19642" y="16829"/>
                  </a:lnTo>
                  <a:lnTo>
                    <a:pt x="20183" y="16466"/>
                  </a:lnTo>
                  <a:lnTo>
                    <a:pt x="20514" y="16046"/>
                  </a:lnTo>
                  <a:lnTo>
                    <a:pt x="20745" y="16314"/>
                  </a:lnTo>
                  <a:lnTo>
                    <a:pt x="21194" y="16367"/>
                  </a:lnTo>
                  <a:lnTo>
                    <a:pt x="21295" y="15953"/>
                  </a:lnTo>
                  <a:lnTo>
                    <a:pt x="21396" y="15704"/>
                  </a:lnTo>
                  <a:lnTo>
                    <a:pt x="21600" y="15347"/>
                  </a:lnTo>
                  <a:lnTo>
                    <a:pt x="21404" y="14850"/>
                  </a:lnTo>
                  <a:lnTo>
                    <a:pt x="21250" y="14315"/>
                  </a:lnTo>
                  <a:lnTo>
                    <a:pt x="20888" y="14470"/>
                  </a:lnTo>
                  <a:lnTo>
                    <a:pt x="20592" y="14644"/>
                  </a:lnTo>
                  <a:lnTo>
                    <a:pt x="20407" y="14662"/>
                  </a:lnTo>
                  <a:lnTo>
                    <a:pt x="20098" y="14483"/>
                  </a:lnTo>
                  <a:lnTo>
                    <a:pt x="19880" y="14472"/>
                  </a:lnTo>
                  <a:lnTo>
                    <a:pt x="19652" y="14603"/>
                  </a:lnTo>
                  <a:lnTo>
                    <a:pt x="19280" y="14496"/>
                  </a:lnTo>
                  <a:lnTo>
                    <a:pt x="19062" y="14555"/>
                  </a:lnTo>
                  <a:lnTo>
                    <a:pt x="19032" y="14342"/>
                  </a:lnTo>
                  <a:lnTo>
                    <a:pt x="19095" y="14003"/>
                  </a:lnTo>
                  <a:lnTo>
                    <a:pt x="18941" y="13746"/>
                  </a:lnTo>
                  <a:lnTo>
                    <a:pt x="18711" y="13656"/>
                  </a:lnTo>
                  <a:lnTo>
                    <a:pt x="18418" y="13645"/>
                  </a:lnTo>
                  <a:lnTo>
                    <a:pt x="18046" y="13573"/>
                  </a:lnTo>
                  <a:lnTo>
                    <a:pt x="17812" y="13754"/>
                  </a:lnTo>
                  <a:lnTo>
                    <a:pt x="17559" y="13539"/>
                  </a:lnTo>
                  <a:lnTo>
                    <a:pt x="17418" y="13312"/>
                  </a:lnTo>
                  <a:lnTo>
                    <a:pt x="17320" y="13099"/>
                  </a:lnTo>
                  <a:lnTo>
                    <a:pt x="17364" y="12677"/>
                  </a:lnTo>
                  <a:lnTo>
                    <a:pt x="17702" y="12300"/>
                  </a:lnTo>
                  <a:lnTo>
                    <a:pt x="17966" y="12101"/>
                  </a:lnTo>
                  <a:lnTo>
                    <a:pt x="18109" y="11881"/>
                  </a:lnTo>
                  <a:lnTo>
                    <a:pt x="18050" y="11684"/>
                  </a:lnTo>
                  <a:lnTo>
                    <a:pt x="18418" y="11623"/>
                  </a:lnTo>
                  <a:lnTo>
                    <a:pt x="18209" y="11419"/>
                  </a:lnTo>
                  <a:lnTo>
                    <a:pt x="17884" y="11237"/>
                  </a:lnTo>
                  <a:lnTo>
                    <a:pt x="17765" y="10976"/>
                  </a:lnTo>
                  <a:lnTo>
                    <a:pt x="17539" y="10616"/>
                  </a:lnTo>
                  <a:lnTo>
                    <a:pt x="17297" y="10499"/>
                  </a:lnTo>
                  <a:lnTo>
                    <a:pt x="17125" y="10285"/>
                  </a:lnTo>
                  <a:lnTo>
                    <a:pt x="17413" y="10002"/>
                  </a:lnTo>
                  <a:lnTo>
                    <a:pt x="17543" y="9683"/>
                  </a:lnTo>
                  <a:lnTo>
                    <a:pt x="17564" y="9370"/>
                  </a:lnTo>
                  <a:lnTo>
                    <a:pt x="17757" y="8991"/>
                  </a:lnTo>
                  <a:lnTo>
                    <a:pt x="18021" y="8765"/>
                  </a:lnTo>
                  <a:lnTo>
                    <a:pt x="18061" y="8443"/>
                  </a:lnTo>
                  <a:lnTo>
                    <a:pt x="17930" y="8137"/>
                  </a:lnTo>
                  <a:lnTo>
                    <a:pt x="17788" y="7868"/>
                  </a:lnTo>
                  <a:lnTo>
                    <a:pt x="17496" y="7700"/>
                  </a:lnTo>
                  <a:lnTo>
                    <a:pt x="17193" y="7935"/>
                  </a:lnTo>
                  <a:lnTo>
                    <a:pt x="16835" y="7801"/>
                  </a:lnTo>
                  <a:lnTo>
                    <a:pt x="16649" y="7929"/>
                  </a:lnTo>
                  <a:lnTo>
                    <a:pt x="16405" y="8086"/>
                  </a:lnTo>
                  <a:lnTo>
                    <a:pt x="16200" y="7916"/>
                  </a:lnTo>
                  <a:lnTo>
                    <a:pt x="16000" y="7678"/>
                  </a:lnTo>
                  <a:lnTo>
                    <a:pt x="15889" y="7498"/>
                  </a:lnTo>
                  <a:lnTo>
                    <a:pt x="15772" y="7285"/>
                  </a:lnTo>
                  <a:lnTo>
                    <a:pt x="16043" y="7132"/>
                  </a:lnTo>
                  <a:lnTo>
                    <a:pt x="16080" y="6887"/>
                  </a:lnTo>
                  <a:lnTo>
                    <a:pt x="15846" y="6637"/>
                  </a:lnTo>
                  <a:lnTo>
                    <a:pt x="15707" y="6422"/>
                  </a:lnTo>
                  <a:lnTo>
                    <a:pt x="16065" y="6202"/>
                  </a:lnTo>
                  <a:lnTo>
                    <a:pt x="16479" y="5886"/>
                  </a:lnTo>
                  <a:lnTo>
                    <a:pt x="16783" y="5831"/>
                  </a:lnTo>
                  <a:lnTo>
                    <a:pt x="16996" y="6155"/>
                  </a:lnTo>
                  <a:lnTo>
                    <a:pt x="17320" y="6112"/>
                  </a:lnTo>
                  <a:lnTo>
                    <a:pt x="17416" y="5860"/>
                  </a:lnTo>
                  <a:lnTo>
                    <a:pt x="17708" y="5843"/>
                  </a:lnTo>
                  <a:lnTo>
                    <a:pt x="17953" y="6163"/>
                  </a:lnTo>
                  <a:lnTo>
                    <a:pt x="18384" y="6247"/>
                  </a:lnTo>
                  <a:lnTo>
                    <a:pt x="18772" y="6122"/>
                  </a:lnTo>
                  <a:lnTo>
                    <a:pt x="19115" y="6023"/>
                  </a:lnTo>
                  <a:lnTo>
                    <a:pt x="19473" y="5965"/>
                  </a:lnTo>
                  <a:lnTo>
                    <a:pt x="19847" y="5734"/>
                  </a:lnTo>
                  <a:lnTo>
                    <a:pt x="20142" y="5137"/>
                  </a:lnTo>
                  <a:lnTo>
                    <a:pt x="19924" y="4695"/>
                  </a:lnTo>
                  <a:lnTo>
                    <a:pt x="20156" y="4236"/>
                  </a:lnTo>
                  <a:lnTo>
                    <a:pt x="19536" y="3790"/>
                  </a:lnTo>
                  <a:lnTo>
                    <a:pt x="18985" y="4276"/>
                  </a:lnTo>
                  <a:lnTo>
                    <a:pt x="18567" y="4569"/>
                  </a:lnTo>
                  <a:lnTo>
                    <a:pt x="18189" y="4474"/>
                  </a:lnTo>
                  <a:lnTo>
                    <a:pt x="17899" y="4314"/>
                  </a:lnTo>
                  <a:lnTo>
                    <a:pt x="18181" y="3503"/>
                  </a:lnTo>
                  <a:lnTo>
                    <a:pt x="17702" y="3322"/>
                  </a:lnTo>
                  <a:lnTo>
                    <a:pt x="17804" y="3007"/>
                  </a:lnTo>
                  <a:lnTo>
                    <a:pt x="18041" y="2699"/>
                  </a:lnTo>
                  <a:lnTo>
                    <a:pt x="17464" y="2356"/>
                  </a:lnTo>
                  <a:lnTo>
                    <a:pt x="16745" y="2360"/>
                  </a:lnTo>
                  <a:lnTo>
                    <a:pt x="16168" y="2508"/>
                  </a:lnTo>
                  <a:lnTo>
                    <a:pt x="16250" y="3005"/>
                  </a:lnTo>
                  <a:lnTo>
                    <a:pt x="16425" y="3303"/>
                  </a:lnTo>
                  <a:lnTo>
                    <a:pt x="16247" y="3411"/>
                  </a:lnTo>
                  <a:lnTo>
                    <a:pt x="16017" y="3226"/>
                  </a:lnTo>
                  <a:lnTo>
                    <a:pt x="15530" y="3447"/>
                  </a:lnTo>
                  <a:lnTo>
                    <a:pt x="15303" y="4047"/>
                  </a:lnTo>
                  <a:lnTo>
                    <a:pt x="15638" y="4268"/>
                  </a:lnTo>
                  <a:lnTo>
                    <a:pt x="15424" y="4553"/>
                  </a:lnTo>
                  <a:lnTo>
                    <a:pt x="14792" y="5144"/>
                  </a:lnTo>
                  <a:lnTo>
                    <a:pt x="14240" y="5376"/>
                  </a:lnTo>
                  <a:lnTo>
                    <a:pt x="13822" y="5773"/>
                  </a:lnTo>
                  <a:lnTo>
                    <a:pt x="13805" y="6474"/>
                  </a:lnTo>
                  <a:lnTo>
                    <a:pt x="14135" y="7832"/>
                  </a:lnTo>
                  <a:lnTo>
                    <a:pt x="13980" y="8100"/>
                  </a:lnTo>
                  <a:lnTo>
                    <a:pt x="13653" y="8201"/>
                  </a:lnTo>
                  <a:lnTo>
                    <a:pt x="13450" y="8509"/>
                  </a:lnTo>
                  <a:lnTo>
                    <a:pt x="13265" y="8527"/>
                  </a:lnTo>
                  <a:lnTo>
                    <a:pt x="13376" y="8160"/>
                  </a:lnTo>
                  <a:lnTo>
                    <a:pt x="12808" y="8101"/>
                  </a:lnTo>
                  <a:lnTo>
                    <a:pt x="12327" y="8369"/>
                  </a:lnTo>
                  <a:lnTo>
                    <a:pt x="12161" y="8654"/>
                  </a:lnTo>
                  <a:lnTo>
                    <a:pt x="11452" y="8696"/>
                  </a:lnTo>
                  <a:lnTo>
                    <a:pt x="11263" y="8495"/>
                  </a:lnTo>
                  <a:lnTo>
                    <a:pt x="11037" y="8329"/>
                  </a:lnTo>
                  <a:lnTo>
                    <a:pt x="11080" y="7847"/>
                  </a:lnTo>
                  <a:lnTo>
                    <a:pt x="10678" y="7690"/>
                  </a:lnTo>
                  <a:lnTo>
                    <a:pt x="10513" y="7445"/>
                  </a:lnTo>
                  <a:lnTo>
                    <a:pt x="10983" y="6943"/>
                  </a:lnTo>
                  <a:lnTo>
                    <a:pt x="10473" y="6902"/>
                  </a:lnTo>
                  <a:lnTo>
                    <a:pt x="10108" y="6283"/>
                  </a:lnTo>
                  <a:lnTo>
                    <a:pt x="9941" y="5897"/>
                  </a:lnTo>
                  <a:lnTo>
                    <a:pt x="9940" y="5566"/>
                  </a:lnTo>
                  <a:lnTo>
                    <a:pt x="9625" y="5159"/>
                  </a:lnTo>
                  <a:lnTo>
                    <a:pt x="9501" y="4604"/>
                  </a:lnTo>
                  <a:lnTo>
                    <a:pt x="9014" y="3706"/>
                  </a:lnTo>
                  <a:lnTo>
                    <a:pt x="8385" y="3960"/>
                  </a:lnTo>
                  <a:lnTo>
                    <a:pt x="8156" y="4180"/>
                  </a:lnTo>
                  <a:lnTo>
                    <a:pt x="8101" y="3895"/>
                  </a:lnTo>
                  <a:lnTo>
                    <a:pt x="7528" y="3323"/>
                  </a:lnTo>
                  <a:lnTo>
                    <a:pt x="7804" y="3143"/>
                  </a:lnTo>
                  <a:lnTo>
                    <a:pt x="7893" y="2569"/>
                  </a:lnTo>
                  <a:lnTo>
                    <a:pt x="7440" y="2136"/>
                  </a:lnTo>
                  <a:lnTo>
                    <a:pt x="7259" y="1671"/>
                  </a:lnTo>
                  <a:lnTo>
                    <a:pt x="6787" y="1132"/>
                  </a:lnTo>
                  <a:lnTo>
                    <a:pt x="6359" y="1606"/>
                  </a:lnTo>
                  <a:lnTo>
                    <a:pt x="5905" y="1836"/>
                  </a:lnTo>
                  <a:lnTo>
                    <a:pt x="5748" y="1974"/>
                  </a:lnTo>
                  <a:lnTo>
                    <a:pt x="6009" y="2349"/>
                  </a:lnTo>
                  <a:lnTo>
                    <a:pt x="5944" y="2588"/>
                  </a:lnTo>
                  <a:lnTo>
                    <a:pt x="5693" y="2318"/>
                  </a:lnTo>
                  <a:lnTo>
                    <a:pt x="5550" y="1979"/>
                  </a:lnTo>
                  <a:lnTo>
                    <a:pt x="5709"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4" name="Shape 4764"/>
            <p:cNvSpPr/>
            <p:nvPr/>
          </p:nvSpPr>
          <p:spPr>
            <a:xfrm>
              <a:off x="2786799" y="3201017"/>
              <a:ext cx="695109" cy="587909"/>
            </a:xfrm>
            <a:custGeom>
              <a:avLst/>
              <a:gdLst/>
              <a:ahLst/>
              <a:cxnLst>
                <a:cxn ang="0">
                  <a:pos x="wd2" y="hd2"/>
                </a:cxn>
                <a:cxn ang="5400000">
                  <a:pos x="wd2" y="hd2"/>
                </a:cxn>
                <a:cxn ang="10800000">
                  <a:pos x="wd2" y="hd2"/>
                </a:cxn>
                <a:cxn ang="16200000">
                  <a:pos x="wd2" y="hd2"/>
                </a:cxn>
              </a:cxnLst>
              <a:rect l="0" t="0" r="r" b="b"/>
              <a:pathLst>
                <a:path w="21600" h="21600" extrusionOk="0">
                  <a:moveTo>
                    <a:pt x="10181" y="2529"/>
                  </a:moveTo>
                  <a:lnTo>
                    <a:pt x="9682" y="2523"/>
                  </a:lnTo>
                  <a:lnTo>
                    <a:pt x="8916" y="2314"/>
                  </a:lnTo>
                  <a:lnTo>
                    <a:pt x="7518" y="3038"/>
                  </a:lnTo>
                  <a:lnTo>
                    <a:pt x="7221" y="3888"/>
                  </a:lnTo>
                  <a:lnTo>
                    <a:pt x="7908" y="4873"/>
                  </a:lnTo>
                  <a:lnTo>
                    <a:pt x="8378" y="4557"/>
                  </a:lnTo>
                  <a:lnTo>
                    <a:pt x="8625" y="4992"/>
                  </a:lnTo>
                  <a:lnTo>
                    <a:pt x="9335" y="5317"/>
                  </a:lnTo>
                  <a:lnTo>
                    <a:pt x="9793" y="5391"/>
                  </a:lnTo>
                  <a:lnTo>
                    <a:pt x="9960" y="5924"/>
                  </a:lnTo>
                  <a:lnTo>
                    <a:pt x="9732" y="6294"/>
                  </a:lnTo>
                  <a:lnTo>
                    <a:pt x="7990" y="6873"/>
                  </a:lnTo>
                  <a:lnTo>
                    <a:pt x="7339" y="6413"/>
                  </a:lnTo>
                  <a:lnTo>
                    <a:pt x="6589" y="6632"/>
                  </a:lnTo>
                  <a:lnTo>
                    <a:pt x="6202" y="7603"/>
                  </a:lnTo>
                  <a:lnTo>
                    <a:pt x="5775" y="8049"/>
                  </a:lnTo>
                  <a:lnTo>
                    <a:pt x="4891" y="8274"/>
                  </a:lnTo>
                  <a:lnTo>
                    <a:pt x="4294" y="8532"/>
                  </a:lnTo>
                  <a:lnTo>
                    <a:pt x="3757" y="8376"/>
                  </a:lnTo>
                  <a:lnTo>
                    <a:pt x="3331" y="7818"/>
                  </a:lnTo>
                  <a:lnTo>
                    <a:pt x="2758" y="7737"/>
                  </a:lnTo>
                  <a:lnTo>
                    <a:pt x="2609" y="8267"/>
                  </a:lnTo>
                  <a:lnTo>
                    <a:pt x="2266" y="8282"/>
                  </a:lnTo>
                  <a:lnTo>
                    <a:pt x="2011" y="7734"/>
                  </a:lnTo>
                  <a:lnTo>
                    <a:pt x="1443" y="7821"/>
                  </a:lnTo>
                  <a:lnTo>
                    <a:pt x="0" y="9023"/>
                  </a:lnTo>
                  <a:lnTo>
                    <a:pt x="681" y="9887"/>
                  </a:lnTo>
                  <a:lnTo>
                    <a:pt x="246" y="10624"/>
                  </a:lnTo>
                  <a:lnTo>
                    <a:pt x="643" y="11610"/>
                  </a:lnTo>
                  <a:lnTo>
                    <a:pt x="1350" y="12520"/>
                  </a:lnTo>
                  <a:lnTo>
                    <a:pt x="2051" y="11969"/>
                  </a:lnTo>
                  <a:lnTo>
                    <a:pt x="2497" y="12088"/>
                  </a:lnTo>
                  <a:lnTo>
                    <a:pt x="3015" y="11752"/>
                  </a:lnTo>
                  <a:lnTo>
                    <a:pt x="3439" y="12258"/>
                  </a:lnTo>
                  <a:lnTo>
                    <a:pt x="3612" y="13170"/>
                  </a:lnTo>
                  <a:lnTo>
                    <a:pt x="3109" y="13662"/>
                  </a:lnTo>
                  <a:lnTo>
                    <a:pt x="2836" y="14360"/>
                  </a:lnTo>
                  <a:lnTo>
                    <a:pt x="2794" y="15122"/>
                  </a:lnTo>
                  <a:lnTo>
                    <a:pt x="2484" y="15666"/>
                  </a:lnTo>
                  <a:lnTo>
                    <a:pt x="2175" y="16087"/>
                  </a:lnTo>
                  <a:lnTo>
                    <a:pt x="2619" y="16899"/>
                  </a:lnTo>
                  <a:lnTo>
                    <a:pt x="3120" y="17113"/>
                  </a:lnTo>
                  <a:lnTo>
                    <a:pt x="3377" y="18005"/>
                  </a:lnTo>
                  <a:lnTo>
                    <a:pt x="4154" y="18456"/>
                  </a:lnTo>
                  <a:lnTo>
                    <a:pt x="3509" y="18510"/>
                  </a:lnTo>
                  <a:lnTo>
                    <a:pt x="3706" y="19057"/>
                  </a:lnTo>
                  <a:lnTo>
                    <a:pt x="3161" y="19691"/>
                  </a:lnTo>
                  <a:lnTo>
                    <a:pt x="2678" y="20334"/>
                  </a:lnTo>
                  <a:lnTo>
                    <a:pt x="3216" y="20876"/>
                  </a:lnTo>
                  <a:lnTo>
                    <a:pt x="3843" y="21243"/>
                  </a:lnTo>
                  <a:lnTo>
                    <a:pt x="4486" y="20655"/>
                  </a:lnTo>
                  <a:lnTo>
                    <a:pt x="4943" y="19888"/>
                  </a:lnTo>
                  <a:lnTo>
                    <a:pt x="5678" y="19385"/>
                  </a:lnTo>
                  <a:lnTo>
                    <a:pt x="5753" y="20038"/>
                  </a:lnTo>
                  <a:lnTo>
                    <a:pt x="6383" y="20077"/>
                  </a:lnTo>
                  <a:lnTo>
                    <a:pt x="6462" y="20570"/>
                  </a:lnTo>
                  <a:lnTo>
                    <a:pt x="7096" y="20722"/>
                  </a:lnTo>
                  <a:lnTo>
                    <a:pt x="7628" y="21128"/>
                  </a:lnTo>
                  <a:lnTo>
                    <a:pt x="8115" y="21247"/>
                  </a:lnTo>
                  <a:lnTo>
                    <a:pt x="8608" y="21600"/>
                  </a:lnTo>
                  <a:lnTo>
                    <a:pt x="8963" y="21183"/>
                  </a:lnTo>
                  <a:lnTo>
                    <a:pt x="9169" y="20723"/>
                  </a:lnTo>
                  <a:lnTo>
                    <a:pt x="9086" y="20091"/>
                  </a:lnTo>
                  <a:lnTo>
                    <a:pt x="9755" y="19992"/>
                  </a:lnTo>
                  <a:lnTo>
                    <a:pt x="10574" y="19419"/>
                  </a:lnTo>
                  <a:lnTo>
                    <a:pt x="11062" y="19183"/>
                  </a:lnTo>
                  <a:lnTo>
                    <a:pt x="11471" y="19038"/>
                  </a:lnTo>
                  <a:lnTo>
                    <a:pt x="12056" y="18529"/>
                  </a:lnTo>
                  <a:lnTo>
                    <a:pt x="11993" y="17967"/>
                  </a:lnTo>
                  <a:lnTo>
                    <a:pt x="12282" y="17526"/>
                  </a:lnTo>
                  <a:lnTo>
                    <a:pt x="12688" y="17004"/>
                  </a:lnTo>
                  <a:lnTo>
                    <a:pt x="13214" y="17165"/>
                  </a:lnTo>
                  <a:lnTo>
                    <a:pt x="13251" y="17794"/>
                  </a:lnTo>
                  <a:lnTo>
                    <a:pt x="13639" y="18513"/>
                  </a:lnTo>
                  <a:lnTo>
                    <a:pt x="13978" y="18978"/>
                  </a:lnTo>
                  <a:lnTo>
                    <a:pt x="14403" y="18498"/>
                  </a:lnTo>
                  <a:lnTo>
                    <a:pt x="14856" y="18972"/>
                  </a:lnTo>
                  <a:lnTo>
                    <a:pt x="15221" y="19574"/>
                  </a:lnTo>
                  <a:lnTo>
                    <a:pt x="15850" y="19373"/>
                  </a:lnTo>
                  <a:lnTo>
                    <a:pt x="16071" y="18986"/>
                  </a:lnTo>
                  <a:lnTo>
                    <a:pt x="16182" y="18459"/>
                  </a:lnTo>
                  <a:lnTo>
                    <a:pt x="16677" y="17753"/>
                  </a:lnTo>
                  <a:lnTo>
                    <a:pt x="17023" y="17445"/>
                  </a:lnTo>
                  <a:lnTo>
                    <a:pt x="17442" y="17978"/>
                  </a:lnTo>
                  <a:lnTo>
                    <a:pt x="17844" y="18442"/>
                  </a:lnTo>
                  <a:lnTo>
                    <a:pt x="18073" y="17888"/>
                  </a:lnTo>
                  <a:lnTo>
                    <a:pt x="18123" y="17449"/>
                  </a:lnTo>
                  <a:lnTo>
                    <a:pt x="18685" y="17396"/>
                  </a:lnTo>
                  <a:lnTo>
                    <a:pt x="19678" y="17428"/>
                  </a:lnTo>
                  <a:lnTo>
                    <a:pt x="19765" y="17040"/>
                  </a:lnTo>
                  <a:lnTo>
                    <a:pt x="19525" y="16736"/>
                  </a:lnTo>
                  <a:lnTo>
                    <a:pt x="19354" y="16464"/>
                  </a:lnTo>
                  <a:lnTo>
                    <a:pt x="19886" y="16111"/>
                  </a:lnTo>
                  <a:lnTo>
                    <a:pt x="20297" y="16404"/>
                  </a:lnTo>
                  <a:lnTo>
                    <a:pt x="20917" y="16019"/>
                  </a:lnTo>
                  <a:lnTo>
                    <a:pt x="21349" y="15208"/>
                  </a:lnTo>
                  <a:lnTo>
                    <a:pt x="21374" y="14075"/>
                  </a:lnTo>
                  <a:lnTo>
                    <a:pt x="20829" y="13991"/>
                  </a:lnTo>
                  <a:lnTo>
                    <a:pt x="20598" y="13562"/>
                  </a:lnTo>
                  <a:lnTo>
                    <a:pt x="20932" y="13207"/>
                  </a:lnTo>
                  <a:lnTo>
                    <a:pt x="21023" y="12747"/>
                  </a:lnTo>
                  <a:lnTo>
                    <a:pt x="20817" y="12250"/>
                  </a:lnTo>
                  <a:lnTo>
                    <a:pt x="20988" y="11888"/>
                  </a:lnTo>
                  <a:lnTo>
                    <a:pt x="21300" y="11627"/>
                  </a:lnTo>
                  <a:lnTo>
                    <a:pt x="21341" y="10965"/>
                  </a:lnTo>
                  <a:lnTo>
                    <a:pt x="21600" y="10559"/>
                  </a:lnTo>
                  <a:lnTo>
                    <a:pt x="21169" y="9715"/>
                  </a:lnTo>
                  <a:lnTo>
                    <a:pt x="20655" y="9817"/>
                  </a:lnTo>
                  <a:lnTo>
                    <a:pt x="20071" y="10239"/>
                  </a:lnTo>
                  <a:lnTo>
                    <a:pt x="19691" y="9956"/>
                  </a:lnTo>
                  <a:lnTo>
                    <a:pt x="19147" y="10420"/>
                  </a:lnTo>
                  <a:lnTo>
                    <a:pt x="18882" y="10230"/>
                  </a:lnTo>
                  <a:lnTo>
                    <a:pt x="19102" y="9641"/>
                  </a:lnTo>
                  <a:lnTo>
                    <a:pt x="19527" y="9195"/>
                  </a:lnTo>
                  <a:lnTo>
                    <a:pt x="20187" y="8471"/>
                  </a:lnTo>
                  <a:lnTo>
                    <a:pt x="20814" y="8667"/>
                  </a:lnTo>
                  <a:lnTo>
                    <a:pt x="21264" y="7927"/>
                  </a:lnTo>
                  <a:lnTo>
                    <a:pt x="21204" y="7370"/>
                  </a:lnTo>
                  <a:lnTo>
                    <a:pt x="20621" y="6815"/>
                  </a:lnTo>
                  <a:lnTo>
                    <a:pt x="20656" y="6194"/>
                  </a:lnTo>
                  <a:lnTo>
                    <a:pt x="20645" y="5072"/>
                  </a:lnTo>
                  <a:lnTo>
                    <a:pt x="20590" y="4512"/>
                  </a:lnTo>
                  <a:lnTo>
                    <a:pt x="20392" y="4108"/>
                  </a:lnTo>
                  <a:lnTo>
                    <a:pt x="20311" y="3702"/>
                  </a:lnTo>
                  <a:lnTo>
                    <a:pt x="20029" y="3770"/>
                  </a:lnTo>
                  <a:lnTo>
                    <a:pt x="19925" y="4666"/>
                  </a:lnTo>
                  <a:lnTo>
                    <a:pt x="19672" y="4970"/>
                  </a:lnTo>
                  <a:lnTo>
                    <a:pt x="19343" y="4677"/>
                  </a:lnTo>
                  <a:lnTo>
                    <a:pt x="19362" y="4146"/>
                  </a:lnTo>
                  <a:lnTo>
                    <a:pt x="19012" y="4401"/>
                  </a:lnTo>
                  <a:lnTo>
                    <a:pt x="18911" y="2787"/>
                  </a:lnTo>
                  <a:lnTo>
                    <a:pt x="18406" y="3148"/>
                  </a:lnTo>
                  <a:lnTo>
                    <a:pt x="18328" y="2504"/>
                  </a:lnTo>
                  <a:lnTo>
                    <a:pt x="17848" y="2533"/>
                  </a:lnTo>
                  <a:lnTo>
                    <a:pt x="17509" y="2166"/>
                  </a:lnTo>
                  <a:lnTo>
                    <a:pt x="17619" y="1362"/>
                  </a:lnTo>
                  <a:lnTo>
                    <a:pt x="17267" y="293"/>
                  </a:lnTo>
                  <a:lnTo>
                    <a:pt x="16545" y="719"/>
                  </a:lnTo>
                  <a:lnTo>
                    <a:pt x="15702" y="917"/>
                  </a:lnTo>
                  <a:lnTo>
                    <a:pt x="15143" y="146"/>
                  </a:lnTo>
                  <a:lnTo>
                    <a:pt x="13571" y="0"/>
                  </a:lnTo>
                  <a:lnTo>
                    <a:pt x="13990" y="1439"/>
                  </a:lnTo>
                  <a:lnTo>
                    <a:pt x="13580" y="1625"/>
                  </a:lnTo>
                  <a:lnTo>
                    <a:pt x="13071" y="1162"/>
                  </a:lnTo>
                  <a:lnTo>
                    <a:pt x="12575" y="1485"/>
                  </a:lnTo>
                  <a:lnTo>
                    <a:pt x="12375" y="1889"/>
                  </a:lnTo>
                  <a:lnTo>
                    <a:pt x="11876" y="1315"/>
                  </a:lnTo>
                  <a:lnTo>
                    <a:pt x="11743" y="2178"/>
                  </a:lnTo>
                  <a:lnTo>
                    <a:pt x="11751" y="2726"/>
                  </a:lnTo>
                  <a:lnTo>
                    <a:pt x="11537" y="3059"/>
                  </a:lnTo>
                  <a:lnTo>
                    <a:pt x="11435" y="2179"/>
                  </a:lnTo>
                  <a:lnTo>
                    <a:pt x="11034" y="1327"/>
                  </a:lnTo>
                  <a:lnTo>
                    <a:pt x="10800" y="1908"/>
                  </a:lnTo>
                  <a:lnTo>
                    <a:pt x="10695" y="2545"/>
                  </a:lnTo>
                  <a:lnTo>
                    <a:pt x="10181" y="2529"/>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5" name="Shape 4765"/>
            <p:cNvSpPr/>
            <p:nvPr/>
          </p:nvSpPr>
          <p:spPr>
            <a:xfrm>
              <a:off x="3388371" y="3081826"/>
              <a:ext cx="639853" cy="711618"/>
            </a:xfrm>
            <a:custGeom>
              <a:avLst/>
              <a:gdLst/>
              <a:ahLst/>
              <a:cxnLst>
                <a:cxn ang="0">
                  <a:pos x="wd2" y="hd2"/>
                </a:cxn>
                <a:cxn ang="5400000">
                  <a:pos x="wd2" y="hd2"/>
                </a:cxn>
                <a:cxn ang="10800000">
                  <a:pos x="wd2" y="hd2"/>
                </a:cxn>
                <a:cxn ang="16200000">
                  <a:pos x="wd2" y="hd2"/>
                </a:cxn>
              </a:cxnLst>
              <a:rect l="0" t="0" r="r" b="b"/>
              <a:pathLst>
                <a:path w="21600" h="21579" extrusionOk="0">
                  <a:moveTo>
                    <a:pt x="19778" y="3768"/>
                  </a:moveTo>
                  <a:lnTo>
                    <a:pt x="19256" y="3689"/>
                  </a:lnTo>
                  <a:lnTo>
                    <a:pt x="19039" y="3176"/>
                  </a:lnTo>
                  <a:lnTo>
                    <a:pt x="19627" y="2048"/>
                  </a:lnTo>
                  <a:lnTo>
                    <a:pt x="18928" y="1540"/>
                  </a:lnTo>
                  <a:lnTo>
                    <a:pt x="18571" y="1408"/>
                  </a:lnTo>
                  <a:lnTo>
                    <a:pt x="18987" y="818"/>
                  </a:lnTo>
                  <a:lnTo>
                    <a:pt x="18199" y="571"/>
                  </a:lnTo>
                  <a:lnTo>
                    <a:pt x="17276" y="1434"/>
                  </a:lnTo>
                  <a:lnTo>
                    <a:pt x="16944" y="2043"/>
                  </a:lnTo>
                  <a:lnTo>
                    <a:pt x="16663" y="2334"/>
                  </a:lnTo>
                  <a:lnTo>
                    <a:pt x="16308" y="2234"/>
                  </a:lnTo>
                  <a:lnTo>
                    <a:pt x="16535" y="1318"/>
                  </a:lnTo>
                  <a:lnTo>
                    <a:pt x="15435" y="1050"/>
                  </a:lnTo>
                  <a:lnTo>
                    <a:pt x="15036" y="1576"/>
                  </a:lnTo>
                  <a:lnTo>
                    <a:pt x="14114" y="1883"/>
                  </a:lnTo>
                  <a:lnTo>
                    <a:pt x="13790" y="2085"/>
                  </a:lnTo>
                  <a:lnTo>
                    <a:pt x="13290" y="1881"/>
                  </a:lnTo>
                  <a:lnTo>
                    <a:pt x="12236" y="894"/>
                  </a:lnTo>
                  <a:lnTo>
                    <a:pt x="10788" y="656"/>
                  </a:lnTo>
                  <a:lnTo>
                    <a:pt x="10197" y="688"/>
                  </a:lnTo>
                  <a:lnTo>
                    <a:pt x="8910" y="0"/>
                  </a:lnTo>
                  <a:lnTo>
                    <a:pt x="7921" y="176"/>
                  </a:lnTo>
                  <a:lnTo>
                    <a:pt x="6916" y="73"/>
                  </a:lnTo>
                  <a:lnTo>
                    <a:pt x="6420" y="850"/>
                  </a:lnTo>
                  <a:lnTo>
                    <a:pt x="7156" y="1322"/>
                  </a:lnTo>
                  <a:lnTo>
                    <a:pt x="6721" y="1726"/>
                  </a:lnTo>
                  <a:lnTo>
                    <a:pt x="4191" y="1357"/>
                  </a:lnTo>
                  <a:lnTo>
                    <a:pt x="3567" y="1702"/>
                  </a:lnTo>
                  <a:lnTo>
                    <a:pt x="2596" y="2062"/>
                  </a:lnTo>
                  <a:lnTo>
                    <a:pt x="2225" y="2534"/>
                  </a:lnTo>
                  <a:lnTo>
                    <a:pt x="1800" y="3974"/>
                  </a:lnTo>
                  <a:lnTo>
                    <a:pt x="1884" y="4433"/>
                  </a:lnTo>
                  <a:lnTo>
                    <a:pt x="1492" y="4888"/>
                  </a:lnTo>
                  <a:lnTo>
                    <a:pt x="1913" y="5337"/>
                  </a:lnTo>
                  <a:lnTo>
                    <a:pt x="1525" y="6165"/>
                  </a:lnTo>
                  <a:lnTo>
                    <a:pt x="1732" y="7057"/>
                  </a:lnTo>
                  <a:lnTo>
                    <a:pt x="2046" y="7513"/>
                  </a:lnTo>
                  <a:lnTo>
                    <a:pt x="1925" y="9286"/>
                  </a:lnTo>
                  <a:lnTo>
                    <a:pt x="2652" y="9778"/>
                  </a:lnTo>
                  <a:lnTo>
                    <a:pt x="2608" y="10219"/>
                  </a:lnTo>
                  <a:lnTo>
                    <a:pt x="2300" y="10550"/>
                  </a:lnTo>
                  <a:lnTo>
                    <a:pt x="1565" y="10453"/>
                  </a:lnTo>
                  <a:lnTo>
                    <a:pt x="335" y="11484"/>
                  </a:lnTo>
                  <a:lnTo>
                    <a:pt x="0" y="12163"/>
                  </a:lnTo>
                  <a:lnTo>
                    <a:pt x="630" y="12467"/>
                  </a:lnTo>
                  <a:lnTo>
                    <a:pt x="1156" y="12174"/>
                  </a:lnTo>
                  <a:lnTo>
                    <a:pt x="1632" y="12382"/>
                  </a:lnTo>
                  <a:lnTo>
                    <a:pt x="2322" y="11983"/>
                  </a:lnTo>
                  <a:lnTo>
                    <a:pt x="2804" y="11967"/>
                  </a:lnTo>
                  <a:lnTo>
                    <a:pt x="2990" y="12356"/>
                  </a:lnTo>
                  <a:lnTo>
                    <a:pt x="2722" y="12532"/>
                  </a:lnTo>
                  <a:lnTo>
                    <a:pt x="2753" y="12952"/>
                  </a:lnTo>
                  <a:lnTo>
                    <a:pt x="2322" y="13290"/>
                  </a:lnTo>
                  <a:lnTo>
                    <a:pt x="2112" y="13772"/>
                  </a:lnTo>
                  <a:lnTo>
                    <a:pt x="2297" y="14268"/>
                  </a:lnTo>
                  <a:lnTo>
                    <a:pt x="1895" y="14676"/>
                  </a:lnTo>
                  <a:lnTo>
                    <a:pt x="2212" y="15361"/>
                  </a:lnTo>
                  <a:cubicBezTo>
                    <a:pt x="2288" y="15439"/>
                    <a:pt x="2416" y="15455"/>
                    <a:pt x="2514" y="15400"/>
                  </a:cubicBezTo>
                  <a:cubicBezTo>
                    <a:pt x="2589" y="15358"/>
                    <a:pt x="2669" y="15293"/>
                    <a:pt x="2727" y="15346"/>
                  </a:cubicBezTo>
                  <a:cubicBezTo>
                    <a:pt x="2779" y="15394"/>
                    <a:pt x="2734" y="15474"/>
                    <a:pt x="2661" y="15464"/>
                  </a:cubicBezTo>
                  <a:lnTo>
                    <a:pt x="2735" y="16188"/>
                  </a:lnTo>
                  <a:lnTo>
                    <a:pt x="3550" y="16417"/>
                  </a:lnTo>
                  <a:lnTo>
                    <a:pt x="3771" y="16899"/>
                  </a:lnTo>
                  <a:lnTo>
                    <a:pt x="4206" y="16712"/>
                  </a:lnTo>
                  <a:lnTo>
                    <a:pt x="4325" y="15931"/>
                  </a:lnTo>
                  <a:lnTo>
                    <a:pt x="4747" y="15464"/>
                  </a:lnTo>
                  <a:lnTo>
                    <a:pt x="5250" y="15411"/>
                  </a:lnTo>
                  <a:lnTo>
                    <a:pt x="5343" y="16021"/>
                  </a:lnTo>
                  <a:lnTo>
                    <a:pt x="5801" y="16457"/>
                  </a:lnTo>
                  <a:lnTo>
                    <a:pt x="6348" y="16402"/>
                  </a:lnTo>
                  <a:lnTo>
                    <a:pt x="6385" y="15872"/>
                  </a:lnTo>
                  <a:lnTo>
                    <a:pt x="6691" y="15349"/>
                  </a:lnTo>
                  <a:lnTo>
                    <a:pt x="7192" y="15224"/>
                  </a:lnTo>
                  <a:lnTo>
                    <a:pt x="7767" y="15249"/>
                  </a:lnTo>
                  <a:lnTo>
                    <a:pt x="8424" y="15233"/>
                  </a:lnTo>
                  <a:lnTo>
                    <a:pt x="8989" y="14955"/>
                  </a:lnTo>
                  <a:lnTo>
                    <a:pt x="9668" y="15174"/>
                  </a:lnTo>
                  <a:lnTo>
                    <a:pt x="9654" y="15628"/>
                  </a:lnTo>
                  <a:lnTo>
                    <a:pt x="9387" y="16119"/>
                  </a:lnTo>
                  <a:lnTo>
                    <a:pt x="9683" y="16582"/>
                  </a:lnTo>
                  <a:lnTo>
                    <a:pt x="10353" y="16510"/>
                  </a:lnTo>
                  <a:lnTo>
                    <a:pt x="10161" y="17424"/>
                  </a:lnTo>
                  <a:lnTo>
                    <a:pt x="9803" y="17764"/>
                  </a:lnTo>
                  <a:lnTo>
                    <a:pt x="9765" y="18310"/>
                  </a:lnTo>
                  <a:lnTo>
                    <a:pt x="9674" y="18881"/>
                  </a:lnTo>
                  <a:lnTo>
                    <a:pt x="8874" y="19387"/>
                  </a:lnTo>
                  <a:lnTo>
                    <a:pt x="8474" y="20007"/>
                  </a:lnTo>
                  <a:lnTo>
                    <a:pt x="8759" y="20552"/>
                  </a:lnTo>
                  <a:lnTo>
                    <a:pt x="9406" y="20318"/>
                  </a:lnTo>
                  <a:lnTo>
                    <a:pt x="9403" y="19908"/>
                  </a:lnTo>
                  <a:lnTo>
                    <a:pt x="10039" y="19673"/>
                  </a:lnTo>
                  <a:lnTo>
                    <a:pt x="10521" y="19911"/>
                  </a:lnTo>
                  <a:lnTo>
                    <a:pt x="10688" y="20472"/>
                  </a:lnTo>
                  <a:lnTo>
                    <a:pt x="10546" y="21504"/>
                  </a:lnTo>
                  <a:cubicBezTo>
                    <a:pt x="10763" y="21582"/>
                    <a:pt x="11002" y="21600"/>
                    <a:pt x="11230" y="21554"/>
                  </a:cubicBezTo>
                  <a:cubicBezTo>
                    <a:pt x="11523" y="21495"/>
                    <a:pt x="11780" y="21336"/>
                    <a:pt x="11945" y="21110"/>
                  </a:cubicBezTo>
                  <a:lnTo>
                    <a:pt x="12893" y="21142"/>
                  </a:lnTo>
                  <a:lnTo>
                    <a:pt x="13320" y="20880"/>
                  </a:lnTo>
                  <a:lnTo>
                    <a:pt x="13126" y="20153"/>
                  </a:lnTo>
                  <a:lnTo>
                    <a:pt x="13451" y="19599"/>
                  </a:lnTo>
                  <a:lnTo>
                    <a:pt x="14364" y="19518"/>
                  </a:lnTo>
                  <a:lnTo>
                    <a:pt x="15171" y="19537"/>
                  </a:lnTo>
                  <a:lnTo>
                    <a:pt x="15517" y="19904"/>
                  </a:lnTo>
                  <a:lnTo>
                    <a:pt x="16010" y="20436"/>
                  </a:lnTo>
                  <a:lnTo>
                    <a:pt x="16596" y="20589"/>
                  </a:lnTo>
                  <a:lnTo>
                    <a:pt x="17034" y="20153"/>
                  </a:lnTo>
                  <a:lnTo>
                    <a:pt x="16785" y="19924"/>
                  </a:lnTo>
                  <a:lnTo>
                    <a:pt x="17084" y="19420"/>
                  </a:lnTo>
                  <a:lnTo>
                    <a:pt x="16525" y="19162"/>
                  </a:lnTo>
                  <a:lnTo>
                    <a:pt x="16595" y="18768"/>
                  </a:lnTo>
                  <a:lnTo>
                    <a:pt x="17382" y="18269"/>
                  </a:lnTo>
                  <a:lnTo>
                    <a:pt x="18012" y="17970"/>
                  </a:lnTo>
                  <a:lnTo>
                    <a:pt x="18455" y="18603"/>
                  </a:lnTo>
                  <a:lnTo>
                    <a:pt x="19100" y="18730"/>
                  </a:lnTo>
                  <a:lnTo>
                    <a:pt x="19762" y="18644"/>
                  </a:lnTo>
                  <a:lnTo>
                    <a:pt x="20683" y="18435"/>
                  </a:lnTo>
                  <a:lnTo>
                    <a:pt x="20762" y="17698"/>
                  </a:lnTo>
                  <a:lnTo>
                    <a:pt x="20338" y="17188"/>
                  </a:lnTo>
                  <a:lnTo>
                    <a:pt x="20707" y="16751"/>
                  </a:lnTo>
                  <a:lnTo>
                    <a:pt x="21014" y="16467"/>
                  </a:lnTo>
                  <a:lnTo>
                    <a:pt x="20943" y="16076"/>
                  </a:lnTo>
                  <a:lnTo>
                    <a:pt x="20789" y="15764"/>
                  </a:lnTo>
                  <a:lnTo>
                    <a:pt x="21510" y="15568"/>
                  </a:lnTo>
                  <a:lnTo>
                    <a:pt x="21600" y="15216"/>
                  </a:lnTo>
                  <a:lnTo>
                    <a:pt x="21108" y="15203"/>
                  </a:lnTo>
                  <a:lnTo>
                    <a:pt x="20512" y="15371"/>
                  </a:lnTo>
                  <a:lnTo>
                    <a:pt x="20562" y="14915"/>
                  </a:lnTo>
                  <a:lnTo>
                    <a:pt x="21039" y="14529"/>
                  </a:lnTo>
                  <a:lnTo>
                    <a:pt x="21173" y="14029"/>
                  </a:lnTo>
                  <a:lnTo>
                    <a:pt x="20806" y="13703"/>
                  </a:lnTo>
                  <a:lnTo>
                    <a:pt x="20293" y="13512"/>
                  </a:lnTo>
                  <a:lnTo>
                    <a:pt x="19965" y="13270"/>
                  </a:lnTo>
                  <a:lnTo>
                    <a:pt x="19902" y="12986"/>
                  </a:lnTo>
                  <a:lnTo>
                    <a:pt x="20083" y="12676"/>
                  </a:lnTo>
                  <a:lnTo>
                    <a:pt x="20186" y="12298"/>
                  </a:lnTo>
                  <a:lnTo>
                    <a:pt x="19764" y="11896"/>
                  </a:lnTo>
                  <a:lnTo>
                    <a:pt x="19669" y="11633"/>
                  </a:lnTo>
                  <a:lnTo>
                    <a:pt x="19959" y="11075"/>
                  </a:lnTo>
                  <a:lnTo>
                    <a:pt x="19770" y="10610"/>
                  </a:lnTo>
                  <a:lnTo>
                    <a:pt x="19088" y="10730"/>
                  </a:lnTo>
                  <a:lnTo>
                    <a:pt x="18749" y="10270"/>
                  </a:lnTo>
                  <a:lnTo>
                    <a:pt x="19272" y="9409"/>
                  </a:lnTo>
                  <a:lnTo>
                    <a:pt x="19450" y="8844"/>
                  </a:lnTo>
                  <a:lnTo>
                    <a:pt x="19633" y="8228"/>
                  </a:lnTo>
                  <a:lnTo>
                    <a:pt x="20244" y="7944"/>
                  </a:lnTo>
                  <a:lnTo>
                    <a:pt x="20425" y="7669"/>
                  </a:lnTo>
                  <a:lnTo>
                    <a:pt x="20420" y="7365"/>
                  </a:lnTo>
                  <a:lnTo>
                    <a:pt x="20716" y="7079"/>
                  </a:lnTo>
                  <a:lnTo>
                    <a:pt x="21099" y="6861"/>
                  </a:lnTo>
                  <a:lnTo>
                    <a:pt x="21309" y="6592"/>
                  </a:lnTo>
                  <a:lnTo>
                    <a:pt x="21120" y="6312"/>
                  </a:lnTo>
                  <a:lnTo>
                    <a:pt x="20839" y="6185"/>
                  </a:lnTo>
                  <a:lnTo>
                    <a:pt x="20742" y="5830"/>
                  </a:lnTo>
                  <a:lnTo>
                    <a:pt x="20790" y="5176"/>
                  </a:lnTo>
                  <a:lnTo>
                    <a:pt x="20757" y="4741"/>
                  </a:lnTo>
                  <a:lnTo>
                    <a:pt x="20212" y="4428"/>
                  </a:lnTo>
                  <a:lnTo>
                    <a:pt x="19778" y="3768"/>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6" name="Shape 4766"/>
            <p:cNvSpPr/>
            <p:nvPr/>
          </p:nvSpPr>
          <p:spPr>
            <a:xfrm>
              <a:off x="3936557" y="3052529"/>
              <a:ext cx="564945" cy="745571"/>
            </a:xfrm>
            <a:custGeom>
              <a:avLst/>
              <a:gdLst/>
              <a:ahLst/>
              <a:cxnLst>
                <a:cxn ang="0">
                  <a:pos x="wd2" y="hd2"/>
                </a:cxn>
                <a:cxn ang="5400000">
                  <a:pos x="wd2" y="hd2"/>
                </a:cxn>
                <a:cxn ang="10800000">
                  <a:pos x="wd2" y="hd2"/>
                </a:cxn>
                <a:cxn ang="16200000">
                  <a:pos x="wd2" y="hd2"/>
                </a:cxn>
              </a:cxnLst>
              <a:rect l="0" t="0" r="r" b="b"/>
              <a:pathLst>
                <a:path w="21600" h="21600" extrusionOk="0">
                  <a:moveTo>
                    <a:pt x="10783" y="1221"/>
                  </a:moveTo>
                  <a:lnTo>
                    <a:pt x="9990" y="1412"/>
                  </a:lnTo>
                  <a:lnTo>
                    <a:pt x="9027" y="1293"/>
                  </a:lnTo>
                  <a:lnTo>
                    <a:pt x="7932" y="1444"/>
                  </a:lnTo>
                  <a:lnTo>
                    <a:pt x="7694" y="1967"/>
                  </a:lnTo>
                  <a:lnTo>
                    <a:pt x="6839" y="2077"/>
                  </a:lnTo>
                  <a:lnTo>
                    <a:pt x="6525" y="2487"/>
                  </a:lnTo>
                  <a:lnTo>
                    <a:pt x="5891" y="2310"/>
                  </a:lnTo>
                  <a:lnTo>
                    <a:pt x="5362" y="2912"/>
                  </a:lnTo>
                  <a:lnTo>
                    <a:pt x="4529" y="3104"/>
                  </a:lnTo>
                  <a:lnTo>
                    <a:pt x="3885" y="3366"/>
                  </a:lnTo>
                  <a:lnTo>
                    <a:pt x="3196" y="3277"/>
                  </a:lnTo>
                  <a:lnTo>
                    <a:pt x="2429" y="3843"/>
                  </a:lnTo>
                  <a:lnTo>
                    <a:pt x="1845" y="4003"/>
                  </a:lnTo>
                  <a:lnTo>
                    <a:pt x="1318" y="4607"/>
                  </a:lnTo>
                  <a:lnTo>
                    <a:pt x="1579" y="5264"/>
                  </a:lnTo>
                  <a:lnTo>
                    <a:pt x="2255" y="5506"/>
                  </a:lnTo>
                  <a:lnTo>
                    <a:pt x="2282" y="6429"/>
                  </a:lnTo>
                  <a:lnTo>
                    <a:pt x="2528" y="6946"/>
                  </a:lnTo>
                  <a:lnTo>
                    <a:pt x="2974" y="7155"/>
                  </a:lnTo>
                  <a:lnTo>
                    <a:pt x="1855" y="7744"/>
                  </a:lnTo>
                  <a:lnTo>
                    <a:pt x="1866" y="8205"/>
                  </a:lnTo>
                  <a:lnTo>
                    <a:pt x="1012" y="8588"/>
                  </a:lnTo>
                  <a:lnTo>
                    <a:pt x="808" y="9532"/>
                  </a:lnTo>
                  <a:lnTo>
                    <a:pt x="119" y="10452"/>
                  </a:lnTo>
                  <a:lnTo>
                    <a:pt x="0" y="10817"/>
                  </a:lnTo>
                  <a:lnTo>
                    <a:pt x="537" y="11204"/>
                  </a:lnTo>
                  <a:lnTo>
                    <a:pt x="1332" y="11150"/>
                  </a:lnTo>
                  <a:lnTo>
                    <a:pt x="1409" y="11513"/>
                  </a:lnTo>
                  <a:lnTo>
                    <a:pt x="1091" y="11999"/>
                  </a:lnTo>
                  <a:lnTo>
                    <a:pt x="1366" y="12438"/>
                  </a:lnTo>
                  <a:lnTo>
                    <a:pt x="1587" y="12903"/>
                  </a:lnTo>
                  <a:lnTo>
                    <a:pt x="1368" y="13479"/>
                  </a:lnTo>
                  <a:lnTo>
                    <a:pt x="1580" y="13839"/>
                  </a:lnTo>
                  <a:lnTo>
                    <a:pt x="2495" y="14084"/>
                  </a:lnTo>
                  <a:lnTo>
                    <a:pt x="2830" y="14434"/>
                  </a:lnTo>
                  <a:lnTo>
                    <a:pt x="2566" y="14752"/>
                  </a:lnTo>
                  <a:lnTo>
                    <a:pt x="2158" y="14995"/>
                  </a:lnTo>
                  <a:lnTo>
                    <a:pt x="2070" y="15688"/>
                  </a:lnTo>
                  <a:lnTo>
                    <a:pt x="3171" y="15520"/>
                  </a:lnTo>
                  <a:lnTo>
                    <a:pt x="3116" y="15652"/>
                  </a:lnTo>
                  <a:lnTo>
                    <a:pt x="2294" y="15852"/>
                  </a:lnTo>
                  <a:lnTo>
                    <a:pt x="2677" y="16483"/>
                  </a:lnTo>
                  <a:lnTo>
                    <a:pt x="1864" y="17219"/>
                  </a:lnTo>
                  <a:lnTo>
                    <a:pt x="2383" y="17767"/>
                  </a:lnTo>
                  <a:lnTo>
                    <a:pt x="2290" y="18531"/>
                  </a:lnTo>
                  <a:lnTo>
                    <a:pt x="3096" y="18857"/>
                  </a:lnTo>
                  <a:lnTo>
                    <a:pt x="3972" y="18702"/>
                  </a:lnTo>
                  <a:lnTo>
                    <a:pt x="4677" y="18315"/>
                  </a:lnTo>
                  <a:lnTo>
                    <a:pt x="5314" y="18224"/>
                  </a:lnTo>
                  <a:lnTo>
                    <a:pt x="5349" y="18705"/>
                  </a:lnTo>
                  <a:lnTo>
                    <a:pt x="5915" y="19036"/>
                  </a:lnTo>
                  <a:lnTo>
                    <a:pt x="5645" y="19379"/>
                  </a:lnTo>
                  <a:lnTo>
                    <a:pt x="4971" y="19839"/>
                  </a:lnTo>
                  <a:lnTo>
                    <a:pt x="4559" y="20137"/>
                  </a:lnTo>
                  <a:lnTo>
                    <a:pt x="4414" y="20475"/>
                  </a:lnTo>
                  <a:lnTo>
                    <a:pt x="3979" y="20804"/>
                  </a:lnTo>
                  <a:lnTo>
                    <a:pt x="3507" y="20904"/>
                  </a:lnTo>
                  <a:lnTo>
                    <a:pt x="3883" y="21458"/>
                  </a:lnTo>
                  <a:lnTo>
                    <a:pt x="4628" y="21600"/>
                  </a:lnTo>
                  <a:lnTo>
                    <a:pt x="5517" y="21557"/>
                  </a:lnTo>
                  <a:lnTo>
                    <a:pt x="6093" y="21471"/>
                  </a:lnTo>
                  <a:lnTo>
                    <a:pt x="6616" y="21420"/>
                  </a:lnTo>
                  <a:lnTo>
                    <a:pt x="6858" y="21179"/>
                  </a:lnTo>
                  <a:lnTo>
                    <a:pt x="7809" y="20897"/>
                  </a:lnTo>
                  <a:lnTo>
                    <a:pt x="8471" y="20611"/>
                  </a:lnTo>
                  <a:lnTo>
                    <a:pt x="9047" y="20417"/>
                  </a:lnTo>
                  <a:lnTo>
                    <a:pt x="10094" y="21197"/>
                  </a:lnTo>
                  <a:lnTo>
                    <a:pt x="10640" y="21268"/>
                  </a:lnTo>
                  <a:lnTo>
                    <a:pt x="10847" y="20906"/>
                  </a:lnTo>
                  <a:lnTo>
                    <a:pt x="10745" y="20260"/>
                  </a:lnTo>
                  <a:lnTo>
                    <a:pt x="11040" y="19874"/>
                  </a:lnTo>
                  <a:lnTo>
                    <a:pt x="11541" y="19743"/>
                  </a:lnTo>
                  <a:lnTo>
                    <a:pt x="11254" y="19019"/>
                  </a:lnTo>
                  <a:lnTo>
                    <a:pt x="11425" y="18365"/>
                  </a:lnTo>
                  <a:lnTo>
                    <a:pt x="11830" y="17624"/>
                  </a:lnTo>
                  <a:lnTo>
                    <a:pt x="11855" y="16778"/>
                  </a:lnTo>
                  <a:lnTo>
                    <a:pt x="11935" y="16245"/>
                  </a:lnTo>
                  <a:lnTo>
                    <a:pt x="12970" y="15751"/>
                  </a:lnTo>
                  <a:lnTo>
                    <a:pt x="13815" y="15272"/>
                  </a:lnTo>
                  <a:lnTo>
                    <a:pt x="13168" y="14880"/>
                  </a:lnTo>
                  <a:lnTo>
                    <a:pt x="13225" y="14495"/>
                  </a:lnTo>
                  <a:lnTo>
                    <a:pt x="13582" y="14167"/>
                  </a:lnTo>
                  <a:lnTo>
                    <a:pt x="14111" y="13848"/>
                  </a:lnTo>
                  <a:lnTo>
                    <a:pt x="13605" y="13626"/>
                  </a:lnTo>
                  <a:lnTo>
                    <a:pt x="13539" y="13139"/>
                  </a:lnTo>
                  <a:lnTo>
                    <a:pt x="13639" y="12480"/>
                  </a:lnTo>
                  <a:lnTo>
                    <a:pt x="13764" y="12165"/>
                  </a:lnTo>
                  <a:lnTo>
                    <a:pt x="14193" y="11886"/>
                  </a:lnTo>
                  <a:lnTo>
                    <a:pt x="15021" y="11593"/>
                  </a:lnTo>
                  <a:lnTo>
                    <a:pt x="15319" y="11330"/>
                  </a:lnTo>
                  <a:lnTo>
                    <a:pt x="15844" y="10940"/>
                  </a:lnTo>
                  <a:lnTo>
                    <a:pt x="15988" y="10604"/>
                  </a:lnTo>
                  <a:lnTo>
                    <a:pt x="15829" y="10169"/>
                  </a:lnTo>
                  <a:lnTo>
                    <a:pt x="15549" y="9796"/>
                  </a:lnTo>
                  <a:lnTo>
                    <a:pt x="15933" y="9094"/>
                  </a:lnTo>
                  <a:lnTo>
                    <a:pt x="16402" y="8590"/>
                  </a:lnTo>
                  <a:lnTo>
                    <a:pt x="16894" y="8198"/>
                  </a:lnTo>
                  <a:lnTo>
                    <a:pt x="17330" y="8026"/>
                  </a:lnTo>
                  <a:lnTo>
                    <a:pt x="17849" y="8523"/>
                  </a:lnTo>
                  <a:lnTo>
                    <a:pt x="18814" y="8304"/>
                  </a:lnTo>
                  <a:lnTo>
                    <a:pt x="19242" y="7911"/>
                  </a:lnTo>
                  <a:lnTo>
                    <a:pt x="19911" y="7614"/>
                  </a:lnTo>
                  <a:lnTo>
                    <a:pt x="20838" y="7333"/>
                  </a:lnTo>
                  <a:lnTo>
                    <a:pt x="21061" y="6873"/>
                  </a:lnTo>
                  <a:lnTo>
                    <a:pt x="20956" y="6521"/>
                  </a:lnTo>
                  <a:lnTo>
                    <a:pt x="21600" y="6383"/>
                  </a:lnTo>
                  <a:lnTo>
                    <a:pt x="21334" y="5164"/>
                  </a:lnTo>
                  <a:lnTo>
                    <a:pt x="20576" y="4377"/>
                  </a:lnTo>
                  <a:lnTo>
                    <a:pt x="19547" y="3857"/>
                  </a:lnTo>
                  <a:lnTo>
                    <a:pt x="19327" y="3312"/>
                  </a:lnTo>
                  <a:lnTo>
                    <a:pt x="19898" y="2530"/>
                  </a:lnTo>
                  <a:lnTo>
                    <a:pt x="19368" y="1767"/>
                  </a:lnTo>
                  <a:lnTo>
                    <a:pt x="17859" y="1717"/>
                  </a:lnTo>
                  <a:lnTo>
                    <a:pt x="16776" y="1584"/>
                  </a:lnTo>
                  <a:lnTo>
                    <a:pt x="16511" y="946"/>
                  </a:lnTo>
                  <a:lnTo>
                    <a:pt x="15894" y="829"/>
                  </a:lnTo>
                  <a:lnTo>
                    <a:pt x="15651" y="320"/>
                  </a:lnTo>
                  <a:lnTo>
                    <a:pt x="14870" y="657"/>
                  </a:lnTo>
                  <a:lnTo>
                    <a:pt x="14606" y="1289"/>
                  </a:lnTo>
                  <a:lnTo>
                    <a:pt x="14074" y="1812"/>
                  </a:lnTo>
                  <a:lnTo>
                    <a:pt x="13421" y="1974"/>
                  </a:lnTo>
                  <a:lnTo>
                    <a:pt x="13307" y="1757"/>
                  </a:lnTo>
                  <a:lnTo>
                    <a:pt x="14379" y="843"/>
                  </a:lnTo>
                  <a:lnTo>
                    <a:pt x="13451" y="368"/>
                  </a:lnTo>
                  <a:lnTo>
                    <a:pt x="12533" y="0"/>
                  </a:lnTo>
                  <a:lnTo>
                    <a:pt x="12221" y="574"/>
                  </a:lnTo>
                  <a:lnTo>
                    <a:pt x="11769" y="929"/>
                  </a:lnTo>
                  <a:lnTo>
                    <a:pt x="10783" y="122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7" name="Shape 4767"/>
            <p:cNvSpPr/>
            <p:nvPr/>
          </p:nvSpPr>
          <p:spPr>
            <a:xfrm>
              <a:off x="4227504" y="3263642"/>
              <a:ext cx="512225" cy="637607"/>
            </a:xfrm>
            <a:custGeom>
              <a:avLst/>
              <a:gdLst/>
              <a:ahLst/>
              <a:cxnLst>
                <a:cxn ang="0">
                  <a:pos x="wd2" y="hd2"/>
                </a:cxn>
                <a:cxn ang="5400000">
                  <a:pos x="wd2" y="hd2"/>
                </a:cxn>
                <a:cxn ang="10800000">
                  <a:pos x="wd2" y="hd2"/>
                </a:cxn>
                <a:cxn ang="16200000">
                  <a:pos x="wd2" y="hd2"/>
                </a:cxn>
              </a:cxnLst>
              <a:rect l="0" t="0" r="r" b="b"/>
              <a:pathLst>
                <a:path w="21600" h="21600" extrusionOk="0">
                  <a:moveTo>
                    <a:pt x="11393" y="0"/>
                  </a:moveTo>
                  <a:lnTo>
                    <a:pt x="10538" y="250"/>
                  </a:lnTo>
                  <a:lnTo>
                    <a:pt x="10671" y="1001"/>
                  </a:lnTo>
                  <a:lnTo>
                    <a:pt x="10354" y="1380"/>
                  </a:lnTo>
                  <a:lnTo>
                    <a:pt x="9367" y="1670"/>
                  </a:lnTo>
                  <a:lnTo>
                    <a:pt x="8371" y="2151"/>
                  </a:lnTo>
                  <a:lnTo>
                    <a:pt x="8080" y="2541"/>
                  </a:lnTo>
                  <a:lnTo>
                    <a:pt x="7535" y="2625"/>
                  </a:lnTo>
                  <a:lnTo>
                    <a:pt x="6982" y="2057"/>
                  </a:lnTo>
                  <a:lnTo>
                    <a:pt x="6039" y="2312"/>
                  </a:lnTo>
                  <a:lnTo>
                    <a:pt x="5328" y="3010"/>
                  </a:lnTo>
                  <a:lnTo>
                    <a:pt x="4527" y="4285"/>
                  </a:lnTo>
                  <a:lnTo>
                    <a:pt x="5021" y="5084"/>
                  </a:lnTo>
                  <a:lnTo>
                    <a:pt x="4987" y="5636"/>
                  </a:lnTo>
                  <a:lnTo>
                    <a:pt x="4346" y="6070"/>
                  </a:lnTo>
                  <a:lnTo>
                    <a:pt x="3062" y="6699"/>
                  </a:lnTo>
                  <a:lnTo>
                    <a:pt x="2497" y="7152"/>
                  </a:lnTo>
                  <a:lnTo>
                    <a:pt x="2419" y="8774"/>
                  </a:lnTo>
                  <a:lnTo>
                    <a:pt x="2890" y="9137"/>
                  </a:lnTo>
                  <a:lnTo>
                    <a:pt x="2181" y="9680"/>
                  </a:lnTo>
                  <a:lnTo>
                    <a:pt x="1905" y="10277"/>
                  </a:lnTo>
                  <a:lnTo>
                    <a:pt x="2689" y="10741"/>
                  </a:lnTo>
                  <a:lnTo>
                    <a:pt x="586" y="11647"/>
                  </a:lnTo>
                  <a:lnTo>
                    <a:pt x="599" y="13268"/>
                  </a:lnTo>
                  <a:lnTo>
                    <a:pt x="0" y="14675"/>
                  </a:lnTo>
                  <a:lnTo>
                    <a:pt x="100" y="15546"/>
                  </a:lnTo>
                  <a:lnTo>
                    <a:pt x="578" y="16101"/>
                  </a:lnTo>
                  <a:lnTo>
                    <a:pt x="1678" y="16461"/>
                  </a:lnTo>
                  <a:lnTo>
                    <a:pt x="2600" y="16252"/>
                  </a:lnTo>
                  <a:lnTo>
                    <a:pt x="3195" y="16705"/>
                  </a:lnTo>
                  <a:lnTo>
                    <a:pt x="3505" y="17099"/>
                  </a:lnTo>
                  <a:lnTo>
                    <a:pt x="4277" y="16900"/>
                  </a:lnTo>
                  <a:lnTo>
                    <a:pt x="4749" y="17255"/>
                  </a:lnTo>
                  <a:lnTo>
                    <a:pt x="4898" y="17924"/>
                  </a:lnTo>
                  <a:lnTo>
                    <a:pt x="5459" y="18623"/>
                  </a:lnTo>
                  <a:lnTo>
                    <a:pt x="5754" y="19093"/>
                  </a:lnTo>
                  <a:lnTo>
                    <a:pt x="5465" y="19571"/>
                  </a:lnTo>
                  <a:lnTo>
                    <a:pt x="5872" y="20390"/>
                  </a:lnTo>
                  <a:lnTo>
                    <a:pt x="6401" y="21051"/>
                  </a:lnTo>
                  <a:lnTo>
                    <a:pt x="7151" y="21600"/>
                  </a:lnTo>
                  <a:lnTo>
                    <a:pt x="7311" y="21068"/>
                  </a:lnTo>
                  <a:cubicBezTo>
                    <a:pt x="7345" y="20987"/>
                    <a:pt x="7380" y="20907"/>
                    <a:pt x="7415" y="20826"/>
                  </a:cubicBezTo>
                  <a:cubicBezTo>
                    <a:pt x="7450" y="20745"/>
                    <a:pt x="7484" y="20665"/>
                    <a:pt x="7519" y="20584"/>
                  </a:cubicBezTo>
                  <a:lnTo>
                    <a:pt x="7828" y="21313"/>
                  </a:lnTo>
                  <a:lnTo>
                    <a:pt x="8408" y="21155"/>
                  </a:lnTo>
                  <a:lnTo>
                    <a:pt x="8324" y="20003"/>
                  </a:lnTo>
                  <a:lnTo>
                    <a:pt x="9004" y="20059"/>
                  </a:lnTo>
                  <a:lnTo>
                    <a:pt x="9146" y="20897"/>
                  </a:lnTo>
                  <a:lnTo>
                    <a:pt x="9685" y="19854"/>
                  </a:lnTo>
                  <a:lnTo>
                    <a:pt x="10301" y="19201"/>
                  </a:lnTo>
                  <a:lnTo>
                    <a:pt x="11015" y="18592"/>
                  </a:lnTo>
                  <a:lnTo>
                    <a:pt x="11310" y="18196"/>
                  </a:lnTo>
                  <a:lnTo>
                    <a:pt x="11523" y="17799"/>
                  </a:lnTo>
                  <a:lnTo>
                    <a:pt x="10960" y="17805"/>
                  </a:lnTo>
                  <a:lnTo>
                    <a:pt x="10551" y="17685"/>
                  </a:lnTo>
                  <a:lnTo>
                    <a:pt x="11131" y="17415"/>
                  </a:lnTo>
                  <a:lnTo>
                    <a:pt x="12198" y="17553"/>
                  </a:lnTo>
                  <a:lnTo>
                    <a:pt x="12937" y="17435"/>
                  </a:lnTo>
                  <a:lnTo>
                    <a:pt x="12087" y="17255"/>
                  </a:lnTo>
                  <a:lnTo>
                    <a:pt x="11676" y="17150"/>
                  </a:lnTo>
                  <a:lnTo>
                    <a:pt x="11397" y="16860"/>
                  </a:lnTo>
                  <a:lnTo>
                    <a:pt x="11656" y="16571"/>
                  </a:lnTo>
                  <a:lnTo>
                    <a:pt x="12505" y="16786"/>
                  </a:lnTo>
                  <a:lnTo>
                    <a:pt x="13203" y="16589"/>
                  </a:lnTo>
                  <a:lnTo>
                    <a:pt x="14118" y="16643"/>
                  </a:lnTo>
                  <a:lnTo>
                    <a:pt x="14403" y="16123"/>
                  </a:lnTo>
                  <a:lnTo>
                    <a:pt x="14816" y="15662"/>
                  </a:lnTo>
                  <a:lnTo>
                    <a:pt x="14330" y="15539"/>
                  </a:lnTo>
                  <a:lnTo>
                    <a:pt x="14490" y="15141"/>
                  </a:lnTo>
                  <a:lnTo>
                    <a:pt x="15119" y="15210"/>
                  </a:lnTo>
                  <a:lnTo>
                    <a:pt x="15540" y="14697"/>
                  </a:lnTo>
                  <a:lnTo>
                    <a:pt x="15088" y="14530"/>
                  </a:lnTo>
                  <a:lnTo>
                    <a:pt x="15037" y="14176"/>
                  </a:lnTo>
                  <a:lnTo>
                    <a:pt x="15450" y="13749"/>
                  </a:lnTo>
                  <a:lnTo>
                    <a:pt x="16028" y="13595"/>
                  </a:lnTo>
                  <a:lnTo>
                    <a:pt x="16815" y="13814"/>
                  </a:lnTo>
                  <a:lnTo>
                    <a:pt x="17146" y="13288"/>
                  </a:lnTo>
                  <a:lnTo>
                    <a:pt x="16286" y="13037"/>
                  </a:lnTo>
                  <a:lnTo>
                    <a:pt x="15841" y="12976"/>
                  </a:lnTo>
                  <a:lnTo>
                    <a:pt x="16054" y="12568"/>
                  </a:lnTo>
                  <a:lnTo>
                    <a:pt x="16548" y="12354"/>
                  </a:lnTo>
                  <a:lnTo>
                    <a:pt x="17189" y="12959"/>
                  </a:lnTo>
                  <a:lnTo>
                    <a:pt x="17785" y="13044"/>
                  </a:lnTo>
                  <a:lnTo>
                    <a:pt x="18234" y="12583"/>
                  </a:lnTo>
                  <a:lnTo>
                    <a:pt x="18523" y="12286"/>
                  </a:lnTo>
                  <a:lnTo>
                    <a:pt x="19192" y="12305"/>
                  </a:lnTo>
                  <a:lnTo>
                    <a:pt x="19448" y="11828"/>
                  </a:lnTo>
                  <a:lnTo>
                    <a:pt x="19156" y="11408"/>
                  </a:lnTo>
                  <a:lnTo>
                    <a:pt x="18517" y="11120"/>
                  </a:lnTo>
                  <a:lnTo>
                    <a:pt x="18570" y="11594"/>
                  </a:lnTo>
                  <a:lnTo>
                    <a:pt x="17832" y="12071"/>
                  </a:lnTo>
                  <a:lnTo>
                    <a:pt x="17360" y="12091"/>
                  </a:lnTo>
                  <a:lnTo>
                    <a:pt x="17035" y="11738"/>
                  </a:lnTo>
                  <a:lnTo>
                    <a:pt x="17551" y="11481"/>
                  </a:lnTo>
                  <a:lnTo>
                    <a:pt x="18047" y="10961"/>
                  </a:lnTo>
                  <a:lnTo>
                    <a:pt x="18572" y="10402"/>
                  </a:lnTo>
                  <a:lnTo>
                    <a:pt x="18602" y="9966"/>
                  </a:lnTo>
                  <a:lnTo>
                    <a:pt x="18157" y="9776"/>
                  </a:lnTo>
                  <a:lnTo>
                    <a:pt x="17677" y="9779"/>
                  </a:lnTo>
                  <a:lnTo>
                    <a:pt x="17815" y="9296"/>
                  </a:lnTo>
                  <a:lnTo>
                    <a:pt x="18356" y="9137"/>
                  </a:lnTo>
                  <a:lnTo>
                    <a:pt x="19210" y="8797"/>
                  </a:lnTo>
                  <a:lnTo>
                    <a:pt x="19593" y="8553"/>
                  </a:lnTo>
                  <a:lnTo>
                    <a:pt x="19117" y="8317"/>
                  </a:lnTo>
                  <a:lnTo>
                    <a:pt x="18141" y="8536"/>
                  </a:lnTo>
                  <a:lnTo>
                    <a:pt x="17817" y="8291"/>
                  </a:lnTo>
                  <a:lnTo>
                    <a:pt x="17458" y="8030"/>
                  </a:lnTo>
                  <a:lnTo>
                    <a:pt x="18072" y="7805"/>
                  </a:lnTo>
                  <a:lnTo>
                    <a:pt x="18891" y="7769"/>
                  </a:lnTo>
                  <a:lnTo>
                    <a:pt x="18747" y="7462"/>
                  </a:lnTo>
                  <a:lnTo>
                    <a:pt x="18128" y="7345"/>
                  </a:lnTo>
                  <a:lnTo>
                    <a:pt x="17209" y="7173"/>
                  </a:lnTo>
                  <a:lnTo>
                    <a:pt x="17437" y="6740"/>
                  </a:lnTo>
                  <a:lnTo>
                    <a:pt x="17856" y="6544"/>
                  </a:lnTo>
                  <a:lnTo>
                    <a:pt x="18371" y="6696"/>
                  </a:lnTo>
                  <a:lnTo>
                    <a:pt x="18995" y="6944"/>
                  </a:lnTo>
                  <a:lnTo>
                    <a:pt x="19654" y="7244"/>
                  </a:lnTo>
                  <a:lnTo>
                    <a:pt x="20366" y="7129"/>
                  </a:lnTo>
                  <a:lnTo>
                    <a:pt x="20201" y="6742"/>
                  </a:lnTo>
                  <a:lnTo>
                    <a:pt x="19607" y="6498"/>
                  </a:lnTo>
                  <a:lnTo>
                    <a:pt x="19975" y="5899"/>
                  </a:lnTo>
                  <a:lnTo>
                    <a:pt x="20797" y="5324"/>
                  </a:lnTo>
                  <a:lnTo>
                    <a:pt x="21523" y="4312"/>
                  </a:lnTo>
                  <a:lnTo>
                    <a:pt x="21094" y="4332"/>
                  </a:lnTo>
                  <a:lnTo>
                    <a:pt x="21600" y="3859"/>
                  </a:lnTo>
                  <a:lnTo>
                    <a:pt x="20093" y="3526"/>
                  </a:lnTo>
                  <a:lnTo>
                    <a:pt x="19076" y="3765"/>
                  </a:lnTo>
                  <a:lnTo>
                    <a:pt x="18509" y="4032"/>
                  </a:lnTo>
                  <a:lnTo>
                    <a:pt x="18053" y="3816"/>
                  </a:lnTo>
                  <a:lnTo>
                    <a:pt x="17740" y="3087"/>
                  </a:lnTo>
                  <a:lnTo>
                    <a:pt x="16823" y="2541"/>
                  </a:lnTo>
                  <a:lnTo>
                    <a:pt x="15965" y="3392"/>
                  </a:lnTo>
                  <a:lnTo>
                    <a:pt x="15412" y="3732"/>
                  </a:lnTo>
                  <a:lnTo>
                    <a:pt x="14643" y="3513"/>
                  </a:lnTo>
                  <a:lnTo>
                    <a:pt x="14076" y="3713"/>
                  </a:lnTo>
                  <a:lnTo>
                    <a:pt x="13728" y="3518"/>
                  </a:lnTo>
                  <a:lnTo>
                    <a:pt x="13716" y="2855"/>
                  </a:lnTo>
                  <a:lnTo>
                    <a:pt x="13319" y="2265"/>
                  </a:lnTo>
                  <a:lnTo>
                    <a:pt x="13006" y="2000"/>
                  </a:lnTo>
                  <a:lnTo>
                    <a:pt x="13248" y="1434"/>
                  </a:lnTo>
                  <a:lnTo>
                    <a:pt x="13016" y="605"/>
                  </a:lnTo>
                  <a:lnTo>
                    <a:pt x="12225" y="354"/>
                  </a:lnTo>
                  <a:lnTo>
                    <a:pt x="11393" y="0"/>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8" name="Shape 4768"/>
            <p:cNvSpPr/>
            <p:nvPr/>
          </p:nvSpPr>
          <p:spPr>
            <a:xfrm>
              <a:off x="4731997" y="3629679"/>
              <a:ext cx="230692" cy="439078"/>
            </a:xfrm>
            <a:custGeom>
              <a:avLst/>
              <a:gdLst/>
              <a:ahLst/>
              <a:cxnLst>
                <a:cxn ang="0">
                  <a:pos x="wd2" y="hd2"/>
                </a:cxn>
                <a:cxn ang="5400000">
                  <a:pos x="wd2" y="hd2"/>
                </a:cxn>
                <a:cxn ang="10800000">
                  <a:pos x="wd2" y="hd2"/>
                </a:cxn>
                <a:cxn ang="16200000">
                  <a:pos x="wd2" y="hd2"/>
                </a:cxn>
              </a:cxnLst>
              <a:rect l="0" t="0" r="r" b="b"/>
              <a:pathLst>
                <a:path w="21600" h="21600" extrusionOk="0">
                  <a:moveTo>
                    <a:pt x="12292" y="1694"/>
                  </a:moveTo>
                  <a:lnTo>
                    <a:pt x="10855" y="1762"/>
                  </a:lnTo>
                  <a:lnTo>
                    <a:pt x="9986" y="3045"/>
                  </a:lnTo>
                  <a:lnTo>
                    <a:pt x="8189" y="4423"/>
                  </a:lnTo>
                  <a:lnTo>
                    <a:pt x="6201" y="5405"/>
                  </a:lnTo>
                  <a:lnTo>
                    <a:pt x="5385" y="6541"/>
                  </a:lnTo>
                  <a:lnTo>
                    <a:pt x="3886" y="7897"/>
                  </a:lnTo>
                  <a:lnTo>
                    <a:pt x="2289" y="9219"/>
                  </a:lnTo>
                  <a:lnTo>
                    <a:pt x="1709" y="9949"/>
                  </a:lnTo>
                  <a:lnTo>
                    <a:pt x="1306" y="11005"/>
                  </a:lnTo>
                  <a:lnTo>
                    <a:pt x="0" y="11346"/>
                  </a:lnTo>
                  <a:lnTo>
                    <a:pt x="111" y="12065"/>
                  </a:lnTo>
                  <a:lnTo>
                    <a:pt x="1321" y="11908"/>
                  </a:lnTo>
                  <a:lnTo>
                    <a:pt x="1050" y="12574"/>
                  </a:lnTo>
                  <a:lnTo>
                    <a:pt x="635" y="13417"/>
                  </a:lnTo>
                  <a:lnTo>
                    <a:pt x="487" y="14316"/>
                  </a:lnTo>
                  <a:lnTo>
                    <a:pt x="1304" y="14927"/>
                  </a:lnTo>
                  <a:lnTo>
                    <a:pt x="2169" y="15770"/>
                  </a:lnTo>
                  <a:lnTo>
                    <a:pt x="2313" y="16645"/>
                  </a:lnTo>
                  <a:lnTo>
                    <a:pt x="2934" y="17500"/>
                  </a:lnTo>
                  <a:lnTo>
                    <a:pt x="4628" y="18157"/>
                  </a:lnTo>
                  <a:lnTo>
                    <a:pt x="5865" y="18713"/>
                  </a:lnTo>
                  <a:lnTo>
                    <a:pt x="7018" y="19645"/>
                  </a:lnTo>
                  <a:lnTo>
                    <a:pt x="7690" y="20612"/>
                  </a:lnTo>
                  <a:lnTo>
                    <a:pt x="8092" y="21600"/>
                  </a:lnTo>
                  <a:lnTo>
                    <a:pt x="10111" y="21526"/>
                  </a:lnTo>
                  <a:lnTo>
                    <a:pt x="9853" y="20499"/>
                  </a:lnTo>
                  <a:lnTo>
                    <a:pt x="9045" y="19066"/>
                  </a:lnTo>
                  <a:lnTo>
                    <a:pt x="9923" y="17808"/>
                  </a:lnTo>
                  <a:lnTo>
                    <a:pt x="11448" y="16717"/>
                  </a:lnTo>
                  <a:lnTo>
                    <a:pt x="13278" y="15772"/>
                  </a:lnTo>
                  <a:lnTo>
                    <a:pt x="14846" y="14502"/>
                  </a:lnTo>
                  <a:lnTo>
                    <a:pt x="15759" y="13474"/>
                  </a:lnTo>
                  <a:lnTo>
                    <a:pt x="16157" y="11743"/>
                  </a:lnTo>
                  <a:lnTo>
                    <a:pt x="16851" y="9829"/>
                  </a:lnTo>
                  <a:lnTo>
                    <a:pt x="17834" y="8048"/>
                  </a:lnTo>
                  <a:lnTo>
                    <a:pt x="18568" y="6690"/>
                  </a:lnTo>
                  <a:lnTo>
                    <a:pt x="19931" y="5330"/>
                  </a:lnTo>
                  <a:lnTo>
                    <a:pt x="20791" y="4471"/>
                  </a:lnTo>
                  <a:lnTo>
                    <a:pt x="19953" y="3785"/>
                  </a:lnTo>
                  <a:lnTo>
                    <a:pt x="20551" y="2745"/>
                  </a:lnTo>
                  <a:lnTo>
                    <a:pt x="21600" y="2185"/>
                  </a:lnTo>
                  <a:lnTo>
                    <a:pt x="21185" y="1358"/>
                  </a:lnTo>
                  <a:lnTo>
                    <a:pt x="19289" y="1126"/>
                  </a:lnTo>
                  <a:lnTo>
                    <a:pt x="18171" y="693"/>
                  </a:lnTo>
                  <a:lnTo>
                    <a:pt x="16847" y="0"/>
                  </a:lnTo>
                  <a:lnTo>
                    <a:pt x="15851" y="364"/>
                  </a:lnTo>
                  <a:lnTo>
                    <a:pt x="14794" y="1073"/>
                  </a:lnTo>
                  <a:lnTo>
                    <a:pt x="13531" y="1319"/>
                  </a:lnTo>
                  <a:lnTo>
                    <a:pt x="12292" y="1694"/>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69" name="Shape 4769"/>
            <p:cNvSpPr/>
            <p:nvPr/>
          </p:nvSpPr>
          <p:spPr>
            <a:xfrm>
              <a:off x="3486815" y="3668185"/>
              <a:ext cx="908272" cy="702963"/>
            </a:xfrm>
            <a:custGeom>
              <a:avLst/>
              <a:gdLst/>
              <a:ahLst/>
              <a:cxnLst>
                <a:cxn ang="0">
                  <a:pos x="wd2" y="hd2"/>
                </a:cxn>
                <a:cxn ang="5400000">
                  <a:pos x="wd2" y="hd2"/>
                </a:cxn>
                <a:cxn ang="10800000">
                  <a:pos x="wd2" y="hd2"/>
                </a:cxn>
                <a:cxn ang="16200000">
                  <a:pos x="wd2" y="hd2"/>
                </a:cxn>
              </a:cxnLst>
              <a:rect l="0" t="0" r="r" b="b"/>
              <a:pathLst>
                <a:path w="21600" h="21600" extrusionOk="0">
                  <a:moveTo>
                    <a:pt x="7132" y="1525"/>
                  </a:moveTo>
                  <a:lnTo>
                    <a:pt x="6724" y="2339"/>
                  </a:lnTo>
                  <a:lnTo>
                    <a:pt x="6953" y="3134"/>
                  </a:lnTo>
                  <a:lnTo>
                    <a:pt x="6613" y="3291"/>
                  </a:lnTo>
                  <a:lnTo>
                    <a:pt x="6482" y="3891"/>
                  </a:lnTo>
                  <a:lnTo>
                    <a:pt x="6690" y="4579"/>
                  </a:lnTo>
                  <a:lnTo>
                    <a:pt x="6730" y="5152"/>
                  </a:lnTo>
                  <a:lnTo>
                    <a:pt x="6582" y="5504"/>
                  </a:lnTo>
                  <a:lnTo>
                    <a:pt x="6306" y="5591"/>
                  </a:lnTo>
                  <a:lnTo>
                    <a:pt x="6455" y="6271"/>
                  </a:lnTo>
                  <a:lnTo>
                    <a:pt x="6486" y="6751"/>
                  </a:lnTo>
                  <a:lnTo>
                    <a:pt x="6177" y="7044"/>
                  </a:lnTo>
                  <a:lnTo>
                    <a:pt x="5685" y="7193"/>
                  </a:lnTo>
                  <a:lnTo>
                    <a:pt x="5610" y="7549"/>
                  </a:lnTo>
                  <a:lnTo>
                    <a:pt x="5614" y="7927"/>
                  </a:lnTo>
                  <a:lnTo>
                    <a:pt x="5351" y="8137"/>
                  </a:lnTo>
                  <a:lnTo>
                    <a:pt x="5039" y="8266"/>
                  </a:lnTo>
                  <a:lnTo>
                    <a:pt x="4819" y="8785"/>
                  </a:lnTo>
                  <a:lnTo>
                    <a:pt x="4938" y="9592"/>
                  </a:lnTo>
                  <a:lnTo>
                    <a:pt x="5082" y="10356"/>
                  </a:lnTo>
                  <a:lnTo>
                    <a:pt x="4725" y="10989"/>
                  </a:lnTo>
                  <a:lnTo>
                    <a:pt x="4506" y="11397"/>
                  </a:lnTo>
                  <a:lnTo>
                    <a:pt x="4256" y="11670"/>
                  </a:lnTo>
                  <a:lnTo>
                    <a:pt x="3886" y="11966"/>
                  </a:lnTo>
                  <a:lnTo>
                    <a:pt x="3603" y="12069"/>
                  </a:lnTo>
                  <a:lnTo>
                    <a:pt x="3201" y="12208"/>
                  </a:lnTo>
                  <a:lnTo>
                    <a:pt x="3094" y="12896"/>
                  </a:lnTo>
                  <a:lnTo>
                    <a:pt x="3253" y="13324"/>
                  </a:lnTo>
                  <a:lnTo>
                    <a:pt x="2934" y="13842"/>
                  </a:lnTo>
                  <a:lnTo>
                    <a:pt x="2620" y="13806"/>
                  </a:lnTo>
                  <a:lnTo>
                    <a:pt x="2322" y="13704"/>
                  </a:lnTo>
                  <a:lnTo>
                    <a:pt x="1956" y="13786"/>
                  </a:lnTo>
                  <a:lnTo>
                    <a:pt x="2003" y="14645"/>
                  </a:lnTo>
                  <a:lnTo>
                    <a:pt x="1967" y="15036"/>
                  </a:lnTo>
                  <a:lnTo>
                    <a:pt x="1506" y="14882"/>
                  </a:lnTo>
                  <a:lnTo>
                    <a:pt x="1232" y="14931"/>
                  </a:lnTo>
                  <a:lnTo>
                    <a:pt x="1024" y="15200"/>
                  </a:lnTo>
                  <a:lnTo>
                    <a:pt x="883" y="15506"/>
                  </a:lnTo>
                  <a:lnTo>
                    <a:pt x="591" y="15912"/>
                  </a:lnTo>
                  <a:lnTo>
                    <a:pt x="315" y="16170"/>
                  </a:lnTo>
                  <a:lnTo>
                    <a:pt x="341" y="16637"/>
                  </a:lnTo>
                  <a:lnTo>
                    <a:pt x="821" y="16718"/>
                  </a:lnTo>
                  <a:lnTo>
                    <a:pt x="671" y="17298"/>
                  </a:lnTo>
                  <a:lnTo>
                    <a:pt x="401" y="17415"/>
                  </a:lnTo>
                  <a:lnTo>
                    <a:pt x="244" y="17821"/>
                  </a:lnTo>
                  <a:lnTo>
                    <a:pt x="120" y="18155"/>
                  </a:lnTo>
                  <a:lnTo>
                    <a:pt x="0" y="18503"/>
                  </a:lnTo>
                  <a:lnTo>
                    <a:pt x="19" y="18962"/>
                  </a:lnTo>
                  <a:lnTo>
                    <a:pt x="67" y="19341"/>
                  </a:lnTo>
                  <a:lnTo>
                    <a:pt x="410" y="19463"/>
                  </a:lnTo>
                  <a:lnTo>
                    <a:pt x="370" y="19979"/>
                  </a:lnTo>
                  <a:lnTo>
                    <a:pt x="712" y="20267"/>
                  </a:lnTo>
                  <a:lnTo>
                    <a:pt x="1097" y="20731"/>
                  </a:lnTo>
                  <a:lnTo>
                    <a:pt x="1037" y="21103"/>
                  </a:lnTo>
                  <a:lnTo>
                    <a:pt x="661" y="21134"/>
                  </a:lnTo>
                  <a:lnTo>
                    <a:pt x="831" y="21572"/>
                  </a:lnTo>
                  <a:lnTo>
                    <a:pt x="1256" y="21453"/>
                  </a:lnTo>
                  <a:lnTo>
                    <a:pt x="1837" y="21600"/>
                  </a:lnTo>
                  <a:lnTo>
                    <a:pt x="2314" y="21321"/>
                  </a:lnTo>
                  <a:lnTo>
                    <a:pt x="2558" y="20992"/>
                  </a:lnTo>
                  <a:lnTo>
                    <a:pt x="2508" y="20424"/>
                  </a:lnTo>
                  <a:lnTo>
                    <a:pt x="2171" y="20267"/>
                  </a:lnTo>
                  <a:lnTo>
                    <a:pt x="1891" y="19849"/>
                  </a:lnTo>
                  <a:lnTo>
                    <a:pt x="2034" y="19504"/>
                  </a:lnTo>
                  <a:lnTo>
                    <a:pt x="2355" y="19528"/>
                  </a:lnTo>
                  <a:lnTo>
                    <a:pt x="2180" y="19216"/>
                  </a:lnTo>
                  <a:lnTo>
                    <a:pt x="1864" y="19226"/>
                  </a:lnTo>
                  <a:lnTo>
                    <a:pt x="1644" y="19115"/>
                  </a:lnTo>
                  <a:cubicBezTo>
                    <a:pt x="1518" y="18984"/>
                    <a:pt x="1492" y="18750"/>
                    <a:pt x="1584" y="18578"/>
                  </a:cubicBezTo>
                  <a:cubicBezTo>
                    <a:pt x="1696" y="18368"/>
                    <a:pt x="1928" y="18339"/>
                    <a:pt x="2070" y="18518"/>
                  </a:cubicBezTo>
                  <a:lnTo>
                    <a:pt x="2613" y="18523"/>
                  </a:lnTo>
                  <a:lnTo>
                    <a:pt x="2509" y="18217"/>
                  </a:lnTo>
                  <a:lnTo>
                    <a:pt x="2141" y="18159"/>
                  </a:lnTo>
                  <a:lnTo>
                    <a:pt x="2156" y="17822"/>
                  </a:lnTo>
                  <a:lnTo>
                    <a:pt x="2450" y="17659"/>
                  </a:lnTo>
                  <a:lnTo>
                    <a:pt x="3024" y="17413"/>
                  </a:lnTo>
                  <a:lnTo>
                    <a:pt x="3448" y="16882"/>
                  </a:lnTo>
                  <a:lnTo>
                    <a:pt x="3822" y="16873"/>
                  </a:lnTo>
                  <a:lnTo>
                    <a:pt x="4278" y="16489"/>
                  </a:lnTo>
                  <a:lnTo>
                    <a:pt x="4734" y="16241"/>
                  </a:lnTo>
                  <a:lnTo>
                    <a:pt x="4852" y="16642"/>
                  </a:lnTo>
                  <a:lnTo>
                    <a:pt x="5327" y="16575"/>
                  </a:lnTo>
                  <a:lnTo>
                    <a:pt x="5478" y="16289"/>
                  </a:lnTo>
                  <a:lnTo>
                    <a:pt x="5854" y="16354"/>
                  </a:lnTo>
                  <a:lnTo>
                    <a:pt x="6185" y="15922"/>
                  </a:lnTo>
                  <a:lnTo>
                    <a:pt x="6184" y="15553"/>
                  </a:lnTo>
                  <a:lnTo>
                    <a:pt x="6612" y="15865"/>
                  </a:lnTo>
                  <a:lnTo>
                    <a:pt x="6993" y="15940"/>
                  </a:lnTo>
                  <a:lnTo>
                    <a:pt x="7017" y="15505"/>
                  </a:lnTo>
                  <a:lnTo>
                    <a:pt x="6914" y="15162"/>
                  </a:lnTo>
                  <a:lnTo>
                    <a:pt x="7352" y="15197"/>
                  </a:lnTo>
                  <a:lnTo>
                    <a:pt x="7462" y="15654"/>
                  </a:lnTo>
                  <a:lnTo>
                    <a:pt x="7889" y="15589"/>
                  </a:lnTo>
                  <a:lnTo>
                    <a:pt x="8102" y="15226"/>
                  </a:lnTo>
                  <a:lnTo>
                    <a:pt x="8121" y="14718"/>
                  </a:lnTo>
                  <a:lnTo>
                    <a:pt x="8526" y="15288"/>
                  </a:lnTo>
                  <a:lnTo>
                    <a:pt x="8936" y="15688"/>
                  </a:lnTo>
                  <a:lnTo>
                    <a:pt x="8918" y="14929"/>
                  </a:lnTo>
                  <a:lnTo>
                    <a:pt x="9099" y="14620"/>
                  </a:lnTo>
                  <a:lnTo>
                    <a:pt x="9478" y="14698"/>
                  </a:lnTo>
                  <a:lnTo>
                    <a:pt x="10098" y="14829"/>
                  </a:lnTo>
                  <a:lnTo>
                    <a:pt x="9748" y="14241"/>
                  </a:lnTo>
                  <a:lnTo>
                    <a:pt x="9624" y="13590"/>
                  </a:lnTo>
                  <a:lnTo>
                    <a:pt x="9825" y="13205"/>
                  </a:lnTo>
                  <a:lnTo>
                    <a:pt x="10057" y="13790"/>
                  </a:lnTo>
                  <a:lnTo>
                    <a:pt x="10071" y="14222"/>
                  </a:lnTo>
                  <a:lnTo>
                    <a:pt x="10578" y="14257"/>
                  </a:lnTo>
                  <a:lnTo>
                    <a:pt x="10711" y="13800"/>
                  </a:lnTo>
                  <a:lnTo>
                    <a:pt x="11313" y="13686"/>
                  </a:lnTo>
                  <a:lnTo>
                    <a:pt x="11596" y="13446"/>
                  </a:lnTo>
                  <a:lnTo>
                    <a:pt x="11530" y="12918"/>
                  </a:lnTo>
                  <a:lnTo>
                    <a:pt x="11373" y="12473"/>
                  </a:lnTo>
                  <a:lnTo>
                    <a:pt x="11537" y="12194"/>
                  </a:lnTo>
                  <a:lnTo>
                    <a:pt x="11600" y="11828"/>
                  </a:lnTo>
                  <a:lnTo>
                    <a:pt x="11322" y="11511"/>
                  </a:lnTo>
                  <a:cubicBezTo>
                    <a:pt x="11207" y="11511"/>
                    <a:pt x="11114" y="11389"/>
                    <a:pt x="11116" y="11240"/>
                  </a:cubicBezTo>
                  <a:cubicBezTo>
                    <a:pt x="11119" y="10922"/>
                    <a:pt x="11440" y="10802"/>
                    <a:pt x="11574" y="11070"/>
                  </a:cubicBezTo>
                  <a:lnTo>
                    <a:pt x="12086" y="11686"/>
                  </a:lnTo>
                  <a:lnTo>
                    <a:pt x="12153" y="12319"/>
                  </a:lnTo>
                  <a:lnTo>
                    <a:pt x="12482" y="12107"/>
                  </a:lnTo>
                  <a:lnTo>
                    <a:pt x="12654" y="12554"/>
                  </a:lnTo>
                  <a:lnTo>
                    <a:pt x="12936" y="12796"/>
                  </a:lnTo>
                  <a:lnTo>
                    <a:pt x="13184" y="12458"/>
                  </a:lnTo>
                  <a:lnTo>
                    <a:pt x="13147" y="12043"/>
                  </a:lnTo>
                  <a:lnTo>
                    <a:pt x="13540" y="12387"/>
                  </a:lnTo>
                  <a:lnTo>
                    <a:pt x="13935" y="12041"/>
                  </a:lnTo>
                  <a:lnTo>
                    <a:pt x="13863" y="11691"/>
                  </a:lnTo>
                  <a:lnTo>
                    <a:pt x="14357" y="11998"/>
                  </a:lnTo>
                  <a:lnTo>
                    <a:pt x="14435" y="11683"/>
                  </a:lnTo>
                  <a:lnTo>
                    <a:pt x="14357" y="11376"/>
                  </a:lnTo>
                  <a:lnTo>
                    <a:pt x="14498" y="11054"/>
                  </a:lnTo>
                  <a:lnTo>
                    <a:pt x="14785" y="11508"/>
                  </a:lnTo>
                  <a:lnTo>
                    <a:pt x="15230" y="11678"/>
                  </a:lnTo>
                  <a:lnTo>
                    <a:pt x="15380" y="11397"/>
                  </a:lnTo>
                  <a:lnTo>
                    <a:pt x="15638" y="10933"/>
                  </a:lnTo>
                  <a:lnTo>
                    <a:pt x="15990" y="10654"/>
                  </a:lnTo>
                  <a:lnTo>
                    <a:pt x="16417" y="10974"/>
                  </a:lnTo>
                  <a:lnTo>
                    <a:pt x="16950" y="11293"/>
                  </a:lnTo>
                  <a:lnTo>
                    <a:pt x="17276" y="10942"/>
                  </a:lnTo>
                  <a:lnTo>
                    <a:pt x="17242" y="10447"/>
                  </a:lnTo>
                  <a:lnTo>
                    <a:pt x="17762" y="10610"/>
                  </a:lnTo>
                  <a:lnTo>
                    <a:pt x="18145" y="10638"/>
                  </a:lnTo>
                  <a:lnTo>
                    <a:pt x="18661" y="10312"/>
                  </a:lnTo>
                  <a:lnTo>
                    <a:pt x="19018" y="10077"/>
                  </a:lnTo>
                  <a:lnTo>
                    <a:pt x="19096" y="9588"/>
                  </a:lnTo>
                  <a:lnTo>
                    <a:pt x="19544" y="10006"/>
                  </a:lnTo>
                  <a:lnTo>
                    <a:pt x="19905" y="9840"/>
                  </a:lnTo>
                  <a:lnTo>
                    <a:pt x="19931" y="9076"/>
                  </a:lnTo>
                  <a:lnTo>
                    <a:pt x="20476" y="8656"/>
                  </a:lnTo>
                  <a:lnTo>
                    <a:pt x="20385" y="8253"/>
                  </a:lnTo>
                  <a:lnTo>
                    <a:pt x="19842" y="8155"/>
                  </a:lnTo>
                  <a:lnTo>
                    <a:pt x="20431" y="7785"/>
                  </a:lnTo>
                  <a:lnTo>
                    <a:pt x="20861" y="7841"/>
                  </a:lnTo>
                  <a:lnTo>
                    <a:pt x="21143" y="7302"/>
                  </a:lnTo>
                  <a:lnTo>
                    <a:pt x="21600" y="6876"/>
                  </a:lnTo>
                  <a:cubicBezTo>
                    <a:pt x="21482" y="6750"/>
                    <a:pt x="21378" y="6604"/>
                    <a:pt x="21291" y="6442"/>
                  </a:cubicBezTo>
                  <a:cubicBezTo>
                    <a:pt x="21188" y="6250"/>
                    <a:pt x="21110" y="6038"/>
                    <a:pt x="21060" y="5814"/>
                  </a:cubicBezTo>
                  <a:lnTo>
                    <a:pt x="20869" y="5380"/>
                  </a:lnTo>
                  <a:lnTo>
                    <a:pt x="21037" y="4772"/>
                  </a:lnTo>
                  <a:lnTo>
                    <a:pt x="20561" y="3691"/>
                  </a:lnTo>
                  <a:lnTo>
                    <a:pt x="20413" y="3076"/>
                  </a:lnTo>
                  <a:lnTo>
                    <a:pt x="20017" y="2663"/>
                  </a:lnTo>
                  <a:lnTo>
                    <a:pt x="19657" y="2850"/>
                  </a:lnTo>
                  <a:lnTo>
                    <a:pt x="19082" y="2055"/>
                  </a:lnTo>
                  <a:lnTo>
                    <a:pt x="18604" y="2320"/>
                  </a:lnTo>
                  <a:lnTo>
                    <a:pt x="17751" y="1926"/>
                  </a:lnTo>
                  <a:lnTo>
                    <a:pt x="17470" y="1978"/>
                  </a:lnTo>
                  <a:lnTo>
                    <a:pt x="17210" y="2516"/>
                  </a:lnTo>
                  <a:lnTo>
                    <a:pt x="17314" y="3167"/>
                  </a:lnTo>
                  <a:lnTo>
                    <a:pt x="16988" y="3390"/>
                  </a:lnTo>
                  <a:lnTo>
                    <a:pt x="16575" y="2866"/>
                  </a:lnTo>
                  <a:lnTo>
                    <a:pt x="16315" y="2440"/>
                  </a:lnTo>
                  <a:lnTo>
                    <a:pt x="15626" y="2987"/>
                  </a:lnTo>
                  <a:lnTo>
                    <a:pt x="14969" y="3328"/>
                  </a:lnTo>
                  <a:lnTo>
                    <a:pt x="14721" y="3655"/>
                  </a:lnTo>
                  <a:lnTo>
                    <a:pt x="13822" y="3806"/>
                  </a:lnTo>
                  <a:lnTo>
                    <a:pt x="13323" y="3718"/>
                  </a:lnTo>
                  <a:lnTo>
                    <a:pt x="13093" y="3391"/>
                  </a:lnTo>
                  <a:lnTo>
                    <a:pt x="13623" y="2937"/>
                  </a:lnTo>
                  <a:lnTo>
                    <a:pt x="13876" y="2315"/>
                  </a:lnTo>
                  <a:lnTo>
                    <a:pt x="14573" y="1330"/>
                  </a:lnTo>
                  <a:lnTo>
                    <a:pt x="14266" y="821"/>
                  </a:lnTo>
                  <a:lnTo>
                    <a:pt x="14113" y="239"/>
                  </a:lnTo>
                  <a:lnTo>
                    <a:pt x="13495" y="348"/>
                  </a:lnTo>
                  <a:lnTo>
                    <a:pt x="13097" y="785"/>
                  </a:lnTo>
                  <a:lnTo>
                    <a:pt x="12639" y="940"/>
                  </a:lnTo>
                  <a:lnTo>
                    <a:pt x="11991" y="481"/>
                  </a:lnTo>
                  <a:lnTo>
                    <a:pt x="11313" y="808"/>
                  </a:lnTo>
                  <a:lnTo>
                    <a:pt x="10842" y="778"/>
                  </a:lnTo>
                  <a:lnTo>
                    <a:pt x="10459" y="0"/>
                  </a:lnTo>
                  <a:lnTo>
                    <a:pt x="9813" y="364"/>
                  </a:lnTo>
                  <a:lnTo>
                    <a:pt x="9285" y="737"/>
                  </a:lnTo>
                  <a:lnTo>
                    <a:pt x="9156" y="1259"/>
                  </a:lnTo>
                  <a:lnTo>
                    <a:pt x="9305" y="1664"/>
                  </a:lnTo>
                  <a:lnTo>
                    <a:pt x="9605" y="1766"/>
                  </a:lnTo>
                  <a:cubicBezTo>
                    <a:pt x="9513" y="1821"/>
                    <a:pt x="9442" y="1922"/>
                    <a:pt x="9408" y="2045"/>
                  </a:cubicBezTo>
                  <a:cubicBezTo>
                    <a:pt x="9364" y="2207"/>
                    <a:pt x="9387" y="2387"/>
                    <a:pt x="9470" y="2521"/>
                  </a:cubicBezTo>
                  <a:lnTo>
                    <a:pt x="9204" y="2744"/>
                  </a:lnTo>
                  <a:lnTo>
                    <a:pt x="8768" y="2031"/>
                  </a:lnTo>
                  <a:lnTo>
                    <a:pt x="8466" y="1564"/>
                  </a:lnTo>
                  <a:lnTo>
                    <a:pt x="7132" y="1525"/>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70" name="Shape 4770"/>
            <p:cNvSpPr/>
            <p:nvPr/>
          </p:nvSpPr>
          <p:spPr>
            <a:xfrm>
              <a:off x="2867788" y="3566124"/>
              <a:ext cx="908403" cy="651227"/>
            </a:xfrm>
            <a:custGeom>
              <a:avLst/>
              <a:gdLst/>
              <a:ahLst/>
              <a:cxnLst>
                <a:cxn ang="0">
                  <a:pos x="wd2" y="hd2"/>
                </a:cxn>
                <a:cxn ang="5400000">
                  <a:pos x="wd2" y="hd2"/>
                </a:cxn>
                <a:cxn ang="10800000">
                  <a:pos x="wd2" y="hd2"/>
                </a:cxn>
                <a:cxn ang="16200000">
                  <a:pos x="wd2" y="hd2"/>
                </a:cxn>
              </a:cxnLst>
              <a:rect l="0" t="0" r="r" b="b"/>
              <a:pathLst>
                <a:path w="21600" h="21600" extrusionOk="0">
                  <a:moveTo>
                    <a:pt x="14304" y="1585"/>
                  </a:moveTo>
                  <a:lnTo>
                    <a:pt x="14018" y="2171"/>
                  </a:lnTo>
                  <a:lnTo>
                    <a:pt x="13663" y="2466"/>
                  </a:lnTo>
                  <a:lnTo>
                    <a:pt x="13183" y="2331"/>
                  </a:lnTo>
                  <a:lnTo>
                    <a:pt x="12657" y="2666"/>
                  </a:lnTo>
                  <a:lnTo>
                    <a:pt x="13031" y="3381"/>
                  </a:lnTo>
                  <a:lnTo>
                    <a:pt x="11955" y="3438"/>
                  </a:lnTo>
                  <a:lnTo>
                    <a:pt x="11784" y="3916"/>
                  </a:lnTo>
                  <a:lnTo>
                    <a:pt x="11678" y="4265"/>
                  </a:lnTo>
                  <a:lnTo>
                    <a:pt x="11146" y="3458"/>
                  </a:lnTo>
                  <a:lnTo>
                    <a:pt x="10789" y="3614"/>
                  </a:lnTo>
                  <a:lnTo>
                    <a:pt x="10290" y="4450"/>
                  </a:lnTo>
                  <a:lnTo>
                    <a:pt x="10180" y="5049"/>
                  </a:lnTo>
                  <a:lnTo>
                    <a:pt x="9816" y="5307"/>
                  </a:lnTo>
                  <a:lnTo>
                    <a:pt x="9546" y="4903"/>
                  </a:lnTo>
                  <a:lnTo>
                    <a:pt x="9023" y="4290"/>
                  </a:lnTo>
                  <a:lnTo>
                    <a:pt x="8806" y="4748"/>
                  </a:lnTo>
                  <a:lnTo>
                    <a:pt x="8313" y="4061"/>
                  </a:lnTo>
                  <a:lnTo>
                    <a:pt x="8365" y="3253"/>
                  </a:lnTo>
                  <a:lnTo>
                    <a:pt x="7811" y="3004"/>
                  </a:lnTo>
                  <a:lnTo>
                    <a:pt x="7134" y="3991"/>
                  </a:lnTo>
                  <a:lnTo>
                    <a:pt x="7209" y="4563"/>
                  </a:lnTo>
                  <a:lnTo>
                    <a:pt x="6979" y="4809"/>
                  </a:lnTo>
                  <a:lnTo>
                    <a:pt x="6184" y="5177"/>
                  </a:lnTo>
                  <a:lnTo>
                    <a:pt x="5562" y="5842"/>
                  </a:lnTo>
                  <a:lnTo>
                    <a:pt x="4963" y="5902"/>
                  </a:lnTo>
                  <a:lnTo>
                    <a:pt x="4946" y="6559"/>
                  </a:lnTo>
                  <a:lnTo>
                    <a:pt x="4729" y="7263"/>
                  </a:lnTo>
                  <a:lnTo>
                    <a:pt x="4313" y="6934"/>
                  </a:lnTo>
                  <a:lnTo>
                    <a:pt x="3933" y="6816"/>
                  </a:lnTo>
                  <a:lnTo>
                    <a:pt x="3531" y="6426"/>
                  </a:lnTo>
                  <a:lnTo>
                    <a:pt x="3164" y="6389"/>
                  </a:lnTo>
                  <a:lnTo>
                    <a:pt x="3092" y="5902"/>
                  </a:lnTo>
                  <a:lnTo>
                    <a:pt x="2632" y="5814"/>
                  </a:lnTo>
                  <a:lnTo>
                    <a:pt x="2492" y="5275"/>
                  </a:lnTo>
                  <a:lnTo>
                    <a:pt x="1856" y="5468"/>
                  </a:lnTo>
                  <a:lnTo>
                    <a:pt x="1567" y="5956"/>
                  </a:lnTo>
                  <a:lnTo>
                    <a:pt x="1172" y="6747"/>
                  </a:lnTo>
                  <a:lnTo>
                    <a:pt x="856" y="6697"/>
                  </a:lnTo>
                  <a:lnTo>
                    <a:pt x="67" y="6242"/>
                  </a:lnTo>
                  <a:lnTo>
                    <a:pt x="0" y="6887"/>
                  </a:lnTo>
                  <a:lnTo>
                    <a:pt x="317" y="8017"/>
                  </a:lnTo>
                  <a:lnTo>
                    <a:pt x="843" y="8483"/>
                  </a:lnTo>
                  <a:lnTo>
                    <a:pt x="1124" y="8018"/>
                  </a:lnTo>
                  <a:lnTo>
                    <a:pt x="1872" y="8274"/>
                  </a:lnTo>
                  <a:lnTo>
                    <a:pt x="2003" y="8673"/>
                  </a:lnTo>
                  <a:lnTo>
                    <a:pt x="2013" y="9737"/>
                  </a:lnTo>
                  <a:lnTo>
                    <a:pt x="2431" y="9583"/>
                  </a:lnTo>
                  <a:lnTo>
                    <a:pt x="2807" y="9760"/>
                  </a:lnTo>
                  <a:lnTo>
                    <a:pt x="3177" y="9498"/>
                  </a:lnTo>
                  <a:lnTo>
                    <a:pt x="3690" y="9849"/>
                  </a:lnTo>
                  <a:lnTo>
                    <a:pt x="4119" y="9740"/>
                  </a:lnTo>
                  <a:lnTo>
                    <a:pt x="4560" y="9325"/>
                  </a:lnTo>
                  <a:lnTo>
                    <a:pt x="4834" y="10688"/>
                  </a:lnTo>
                  <a:lnTo>
                    <a:pt x="4571" y="11592"/>
                  </a:lnTo>
                  <a:lnTo>
                    <a:pt x="4423" y="12272"/>
                  </a:lnTo>
                  <a:lnTo>
                    <a:pt x="4126" y="12146"/>
                  </a:lnTo>
                  <a:lnTo>
                    <a:pt x="3824" y="11650"/>
                  </a:lnTo>
                  <a:lnTo>
                    <a:pt x="3422" y="12272"/>
                  </a:lnTo>
                  <a:lnTo>
                    <a:pt x="2768" y="13037"/>
                  </a:lnTo>
                  <a:lnTo>
                    <a:pt x="2939" y="13696"/>
                  </a:lnTo>
                  <a:lnTo>
                    <a:pt x="3347" y="14216"/>
                  </a:lnTo>
                  <a:lnTo>
                    <a:pt x="3777" y="14426"/>
                  </a:lnTo>
                  <a:lnTo>
                    <a:pt x="4307" y="14699"/>
                  </a:lnTo>
                  <a:lnTo>
                    <a:pt x="4827" y="14692"/>
                  </a:lnTo>
                  <a:lnTo>
                    <a:pt x="5158" y="15025"/>
                  </a:lnTo>
                  <a:lnTo>
                    <a:pt x="5644" y="14682"/>
                  </a:lnTo>
                  <a:lnTo>
                    <a:pt x="6165" y="14725"/>
                  </a:lnTo>
                  <a:lnTo>
                    <a:pt x="6576" y="15245"/>
                  </a:lnTo>
                  <a:lnTo>
                    <a:pt x="6437" y="15701"/>
                  </a:lnTo>
                  <a:lnTo>
                    <a:pt x="6198" y="15729"/>
                  </a:lnTo>
                  <a:lnTo>
                    <a:pt x="6191" y="16286"/>
                  </a:lnTo>
                  <a:lnTo>
                    <a:pt x="5823" y="16191"/>
                  </a:lnTo>
                  <a:lnTo>
                    <a:pt x="5777" y="16782"/>
                  </a:lnTo>
                  <a:lnTo>
                    <a:pt x="5967" y="17366"/>
                  </a:lnTo>
                  <a:lnTo>
                    <a:pt x="6042" y="17945"/>
                  </a:lnTo>
                  <a:lnTo>
                    <a:pt x="6198" y="18473"/>
                  </a:lnTo>
                  <a:lnTo>
                    <a:pt x="6519" y="18878"/>
                  </a:lnTo>
                  <a:lnTo>
                    <a:pt x="6945" y="19365"/>
                  </a:lnTo>
                  <a:lnTo>
                    <a:pt x="7160" y="19888"/>
                  </a:lnTo>
                  <a:lnTo>
                    <a:pt x="7552" y="20264"/>
                  </a:lnTo>
                  <a:lnTo>
                    <a:pt x="8217" y="20399"/>
                  </a:lnTo>
                  <a:lnTo>
                    <a:pt x="8916" y="20646"/>
                  </a:lnTo>
                  <a:lnTo>
                    <a:pt x="9584" y="20281"/>
                  </a:lnTo>
                  <a:lnTo>
                    <a:pt x="9926" y="20991"/>
                  </a:lnTo>
                  <a:lnTo>
                    <a:pt x="10441" y="21026"/>
                  </a:lnTo>
                  <a:lnTo>
                    <a:pt x="10480" y="20427"/>
                  </a:lnTo>
                  <a:lnTo>
                    <a:pt x="10878" y="20800"/>
                  </a:lnTo>
                  <a:lnTo>
                    <a:pt x="11415" y="20722"/>
                  </a:lnTo>
                  <a:lnTo>
                    <a:pt x="11422" y="20172"/>
                  </a:lnTo>
                  <a:lnTo>
                    <a:pt x="11110" y="19656"/>
                  </a:lnTo>
                  <a:lnTo>
                    <a:pt x="11418" y="19156"/>
                  </a:lnTo>
                  <a:lnTo>
                    <a:pt x="11846" y="19446"/>
                  </a:lnTo>
                  <a:lnTo>
                    <a:pt x="11817" y="19994"/>
                  </a:lnTo>
                  <a:lnTo>
                    <a:pt x="12044" y="20598"/>
                  </a:lnTo>
                  <a:lnTo>
                    <a:pt x="12395" y="20641"/>
                  </a:lnTo>
                  <a:lnTo>
                    <a:pt x="12482" y="20162"/>
                  </a:lnTo>
                  <a:lnTo>
                    <a:pt x="12866" y="20441"/>
                  </a:lnTo>
                  <a:lnTo>
                    <a:pt x="13140" y="20629"/>
                  </a:lnTo>
                  <a:lnTo>
                    <a:pt x="13040" y="21153"/>
                  </a:lnTo>
                  <a:lnTo>
                    <a:pt x="13096" y="21600"/>
                  </a:lnTo>
                  <a:lnTo>
                    <a:pt x="13701" y="21404"/>
                  </a:lnTo>
                  <a:lnTo>
                    <a:pt x="14115" y="21263"/>
                  </a:lnTo>
                  <a:lnTo>
                    <a:pt x="14416" y="20955"/>
                  </a:lnTo>
                  <a:lnTo>
                    <a:pt x="14196" y="20289"/>
                  </a:lnTo>
                  <a:lnTo>
                    <a:pt x="14526" y="20292"/>
                  </a:lnTo>
                  <a:lnTo>
                    <a:pt x="14797" y="20803"/>
                  </a:lnTo>
                  <a:lnTo>
                    <a:pt x="15227" y="21178"/>
                  </a:lnTo>
                  <a:lnTo>
                    <a:pt x="15379" y="20796"/>
                  </a:lnTo>
                  <a:lnTo>
                    <a:pt x="15933" y="19938"/>
                  </a:lnTo>
                  <a:lnTo>
                    <a:pt x="16318" y="19729"/>
                  </a:lnTo>
                  <a:lnTo>
                    <a:pt x="16882" y="19826"/>
                  </a:lnTo>
                  <a:lnTo>
                    <a:pt x="16883" y="18468"/>
                  </a:lnTo>
                  <a:lnTo>
                    <a:pt x="17218" y="18494"/>
                  </a:lnTo>
                  <a:lnTo>
                    <a:pt x="17768" y="18575"/>
                  </a:lnTo>
                  <a:lnTo>
                    <a:pt x="18237" y="17789"/>
                  </a:lnTo>
                  <a:lnTo>
                    <a:pt x="18019" y="17366"/>
                  </a:lnTo>
                  <a:lnTo>
                    <a:pt x="18122" y="16790"/>
                  </a:lnTo>
                  <a:lnTo>
                    <a:pt x="18814" y="16416"/>
                  </a:lnTo>
                  <a:lnTo>
                    <a:pt x="19396" y="15846"/>
                  </a:lnTo>
                  <a:lnTo>
                    <a:pt x="19946" y="14652"/>
                  </a:lnTo>
                  <a:lnTo>
                    <a:pt x="19744" y="12879"/>
                  </a:lnTo>
                  <a:lnTo>
                    <a:pt x="19909" y="12468"/>
                  </a:lnTo>
                  <a:lnTo>
                    <a:pt x="20509" y="12018"/>
                  </a:lnTo>
                  <a:lnTo>
                    <a:pt x="20545" y="11281"/>
                  </a:lnTo>
                  <a:lnTo>
                    <a:pt x="20975" y="11188"/>
                  </a:lnTo>
                  <a:lnTo>
                    <a:pt x="21409" y="10677"/>
                  </a:lnTo>
                  <a:lnTo>
                    <a:pt x="21274" y="9588"/>
                  </a:lnTo>
                  <a:lnTo>
                    <a:pt x="21577" y="9173"/>
                  </a:lnTo>
                  <a:lnTo>
                    <a:pt x="21600" y="8265"/>
                  </a:lnTo>
                  <a:lnTo>
                    <a:pt x="21435" y="7525"/>
                  </a:lnTo>
                  <a:lnTo>
                    <a:pt x="21458" y="6814"/>
                  </a:lnTo>
                  <a:lnTo>
                    <a:pt x="20807" y="6778"/>
                  </a:lnTo>
                  <a:lnTo>
                    <a:pt x="20440" y="7171"/>
                  </a:lnTo>
                  <a:lnTo>
                    <a:pt x="20041" y="7211"/>
                  </a:lnTo>
                  <a:lnTo>
                    <a:pt x="20096" y="6367"/>
                  </a:lnTo>
                  <a:lnTo>
                    <a:pt x="19931" y="5446"/>
                  </a:lnTo>
                  <a:lnTo>
                    <a:pt x="19584" y="5137"/>
                  </a:lnTo>
                  <a:lnTo>
                    <a:pt x="18952" y="5453"/>
                  </a:lnTo>
                  <a:lnTo>
                    <a:pt x="18865" y="5922"/>
                  </a:lnTo>
                  <a:lnTo>
                    <a:pt x="18647" y="6109"/>
                  </a:lnTo>
                  <a:lnTo>
                    <a:pt x="18626" y="5571"/>
                  </a:lnTo>
                  <a:lnTo>
                    <a:pt x="19350" y="4730"/>
                  </a:lnTo>
                  <a:lnTo>
                    <a:pt x="19462" y="3476"/>
                  </a:lnTo>
                  <a:lnTo>
                    <a:pt x="19787" y="2835"/>
                  </a:lnTo>
                  <a:lnTo>
                    <a:pt x="19849" y="1727"/>
                  </a:lnTo>
                  <a:lnTo>
                    <a:pt x="19297" y="1854"/>
                  </a:lnTo>
                  <a:lnTo>
                    <a:pt x="19164" y="1564"/>
                  </a:lnTo>
                  <a:lnTo>
                    <a:pt x="19342" y="1085"/>
                  </a:lnTo>
                  <a:lnTo>
                    <a:pt x="19359" y="281"/>
                  </a:lnTo>
                  <a:lnTo>
                    <a:pt x="18762" y="0"/>
                  </a:lnTo>
                  <a:lnTo>
                    <a:pt x="18344" y="430"/>
                  </a:lnTo>
                  <a:lnTo>
                    <a:pt x="17491" y="440"/>
                  </a:lnTo>
                  <a:lnTo>
                    <a:pt x="17042" y="546"/>
                  </a:lnTo>
                  <a:lnTo>
                    <a:pt x="16766" y="996"/>
                  </a:lnTo>
                  <a:lnTo>
                    <a:pt x="16704" y="1648"/>
                  </a:lnTo>
                  <a:lnTo>
                    <a:pt x="16442" y="1542"/>
                  </a:lnTo>
                  <a:lnTo>
                    <a:pt x="16221" y="648"/>
                  </a:lnTo>
                  <a:lnTo>
                    <a:pt x="15663" y="779"/>
                  </a:lnTo>
                  <a:lnTo>
                    <a:pt x="15347" y="1371"/>
                  </a:lnTo>
                  <a:lnTo>
                    <a:pt x="15222" y="2029"/>
                  </a:lnTo>
                  <a:lnTo>
                    <a:pt x="14933" y="1785"/>
                  </a:lnTo>
                  <a:lnTo>
                    <a:pt x="14304" y="1585"/>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2200">
                  <a:solidFill>
                    <a:srgbClr val="000000"/>
                  </a:solidFill>
                  <a:latin typeface="+mn-lt"/>
                  <a:ea typeface="+mn-ea"/>
                  <a:cs typeface="+mn-cs"/>
                  <a:sym typeface="Helvetica Light"/>
                </a:defRPr>
              </a:pPr>
              <a:endParaRPr/>
            </a:p>
          </p:txBody>
        </p:sp>
        <p:sp>
          <p:nvSpPr>
            <p:cNvPr id="4771" name="Shape 4771"/>
            <p:cNvSpPr/>
            <p:nvPr/>
          </p:nvSpPr>
          <p:spPr>
            <a:xfrm>
              <a:off x="3357686" y="4389899"/>
              <a:ext cx="295390" cy="245281"/>
            </a:xfrm>
            <a:custGeom>
              <a:avLst/>
              <a:gdLst/>
              <a:ahLst/>
              <a:cxnLst>
                <a:cxn ang="0">
                  <a:pos x="wd2" y="hd2"/>
                </a:cxn>
                <a:cxn ang="5400000">
                  <a:pos x="wd2" y="hd2"/>
                </a:cxn>
                <a:cxn ang="10800000">
                  <a:pos x="wd2" y="hd2"/>
                </a:cxn>
                <a:cxn ang="16200000">
                  <a:pos x="wd2" y="hd2"/>
                </a:cxn>
              </a:cxnLst>
              <a:rect l="0" t="0" r="r" b="b"/>
              <a:pathLst>
                <a:path w="21600" h="21600" extrusionOk="0">
                  <a:moveTo>
                    <a:pt x="17991" y="11"/>
                  </a:moveTo>
                  <a:lnTo>
                    <a:pt x="16882" y="936"/>
                  </a:lnTo>
                  <a:lnTo>
                    <a:pt x="16138" y="218"/>
                  </a:lnTo>
                  <a:lnTo>
                    <a:pt x="14562" y="1021"/>
                  </a:lnTo>
                  <a:lnTo>
                    <a:pt x="12610" y="1291"/>
                  </a:lnTo>
                  <a:lnTo>
                    <a:pt x="11151" y="1972"/>
                  </a:lnTo>
                  <a:lnTo>
                    <a:pt x="9522" y="1017"/>
                  </a:lnTo>
                  <a:lnTo>
                    <a:pt x="8187" y="2138"/>
                  </a:lnTo>
                  <a:lnTo>
                    <a:pt x="8131" y="3662"/>
                  </a:lnTo>
                  <a:lnTo>
                    <a:pt x="6998" y="2290"/>
                  </a:lnTo>
                  <a:lnTo>
                    <a:pt x="5739" y="2730"/>
                  </a:lnTo>
                  <a:lnTo>
                    <a:pt x="4934" y="4047"/>
                  </a:lnTo>
                  <a:lnTo>
                    <a:pt x="4795" y="5286"/>
                  </a:lnTo>
                  <a:lnTo>
                    <a:pt x="3708" y="6144"/>
                  </a:lnTo>
                  <a:lnTo>
                    <a:pt x="1841" y="7835"/>
                  </a:lnTo>
                  <a:lnTo>
                    <a:pt x="680" y="8534"/>
                  </a:lnTo>
                  <a:lnTo>
                    <a:pt x="0" y="9977"/>
                  </a:lnTo>
                  <a:lnTo>
                    <a:pt x="385" y="12300"/>
                  </a:lnTo>
                  <a:lnTo>
                    <a:pt x="874" y="14405"/>
                  </a:lnTo>
                  <a:lnTo>
                    <a:pt x="751" y="16432"/>
                  </a:lnTo>
                  <a:lnTo>
                    <a:pt x="741" y="18004"/>
                  </a:lnTo>
                  <a:lnTo>
                    <a:pt x="2205" y="18925"/>
                  </a:lnTo>
                  <a:lnTo>
                    <a:pt x="4234" y="19195"/>
                  </a:lnTo>
                  <a:lnTo>
                    <a:pt x="5729" y="20220"/>
                  </a:lnTo>
                  <a:lnTo>
                    <a:pt x="7575" y="21116"/>
                  </a:lnTo>
                  <a:lnTo>
                    <a:pt x="8871" y="21600"/>
                  </a:lnTo>
                  <a:lnTo>
                    <a:pt x="9960" y="21252"/>
                  </a:lnTo>
                  <a:lnTo>
                    <a:pt x="10024" y="19961"/>
                  </a:lnTo>
                  <a:lnTo>
                    <a:pt x="10812" y="18922"/>
                  </a:lnTo>
                  <a:lnTo>
                    <a:pt x="12228" y="19218"/>
                  </a:lnTo>
                  <a:lnTo>
                    <a:pt x="13651" y="19521"/>
                  </a:lnTo>
                  <a:lnTo>
                    <a:pt x="14214" y="18174"/>
                  </a:lnTo>
                  <a:lnTo>
                    <a:pt x="14726" y="16924"/>
                  </a:lnTo>
                  <a:lnTo>
                    <a:pt x="15589" y="16225"/>
                  </a:lnTo>
                  <a:lnTo>
                    <a:pt x="16575" y="15899"/>
                  </a:lnTo>
                  <a:lnTo>
                    <a:pt x="17881" y="14827"/>
                  </a:lnTo>
                  <a:lnTo>
                    <a:pt x="17472" y="14079"/>
                  </a:lnTo>
                  <a:lnTo>
                    <a:pt x="16547" y="13850"/>
                  </a:lnTo>
                  <a:lnTo>
                    <a:pt x="17745" y="12267"/>
                  </a:lnTo>
                  <a:lnTo>
                    <a:pt x="18506" y="10358"/>
                  </a:lnTo>
                  <a:lnTo>
                    <a:pt x="19014" y="8416"/>
                  </a:lnTo>
                  <a:lnTo>
                    <a:pt x="19901" y="6647"/>
                  </a:lnTo>
                  <a:lnTo>
                    <a:pt x="21276" y="5419"/>
                  </a:lnTo>
                  <a:lnTo>
                    <a:pt x="21600" y="3677"/>
                  </a:lnTo>
                  <a:lnTo>
                    <a:pt x="21453" y="1309"/>
                  </a:lnTo>
                  <a:lnTo>
                    <a:pt x="20184" y="1014"/>
                  </a:lnTo>
                  <a:lnTo>
                    <a:pt x="19205" y="0"/>
                  </a:lnTo>
                  <a:lnTo>
                    <a:pt x="17991" y="11"/>
                  </a:lnTo>
                  <a:close/>
                </a:path>
              </a:pathLst>
            </a:custGeom>
            <a:solidFill>
              <a:srgbClr val="3F454D"/>
            </a:solidFill>
            <a:ln w="3175" cap="flat">
              <a:solidFill>
                <a:srgbClr val="F4F4F4"/>
              </a:solidFill>
              <a:prstDash val="solid"/>
              <a:miter lim="400000"/>
            </a:ln>
            <a:effectLst/>
          </p:spPr>
          <p:txBody>
            <a:bodyPr wrap="square" lIns="0" tIns="0" rIns="0" bIns="0" numCol="1" anchor="ctr">
              <a:noAutofit/>
            </a:bodyPr>
            <a:lstStyle/>
            <a:p>
              <a:pPr lvl="0">
                <a:defRPr sz="1600">
                  <a:solidFill>
                    <a:srgbClr val="000000"/>
                  </a:solidFill>
                  <a:latin typeface="+mn-lt"/>
                  <a:ea typeface="+mn-ea"/>
                  <a:cs typeface="+mn-cs"/>
                  <a:sym typeface="Helvetica Light"/>
                </a:defRPr>
              </a:pPr>
              <a:endParaRPr/>
            </a:p>
          </p:txBody>
        </p:sp>
      </p:grpSp>
      <p:sp>
        <p:nvSpPr>
          <p:cNvPr id="4773" name="Shape 4773"/>
          <p:cNvSpPr>
            <a:spLocks noGrp="1"/>
          </p:cNvSpPr>
          <p:nvPr>
            <p:ph type="body" idx="1"/>
          </p:nvPr>
        </p:nvSpPr>
        <p:spPr>
          <a:xfrm>
            <a:off x="6705232" y="4629664"/>
            <a:ext cx="5517502" cy="1899755"/>
          </a:xfrm>
          <a:prstGeom prst="rect">
            <a:avLst/>
          </a:prstGeom>
        </p:spPr>
        <p:txBody>
          <a:body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sed do eiusmod tempor incididunt ut labore et dolore magna aliqua.</a:t>
            </a:r>
          </a:p>
        </p:txBody>
      </p:sp>
      <p:sp>
        <p:nvSpPr>
          <p:cNvPr id="4774" name="Shape 4774"/>
          <p:cNvSpPr/>
          <p:nvPr/>
        </p:nvSpPr>
        <p:spPr>
          <a:xfrm>
            <a:off x="6705232" y="3256876"/>
            <a:ext cx="5008372" cy="5969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Lorem ipsum dolor</a:t>
            </a:r>
          </a:p>
        </p:txBody>
      </p:sp>
      <p:sp>
        <p:nvSpPr>
          <p:cNvPr id="4775" name="Shape 4775"/>
          <p:cNvSpPr/>
          <p:nvPr/>
        </p:nvSpPr>
        <p:spPr>
          <a:xfrm>
            <a:off x="6705232" y="3828311"/>
            <a:ext cx="4370385" cy="740398"/>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spcBef>
                <a:spcPts val="4200"/>
              </a:spcBef>
              <a:defRPr sz="16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1600" cap="all" dirty="0">
                <a:solidFill>
                  <a:schemeClr val="accent1"/>
                </a:solidFill>
              </a:rPr>
              <a:t>Lorem ipsum dolor sit </a:t>
            </a:r>
            <a:r>
              <a:rPr sz="1600" cap="all" dirty="0" err="1">
                <a:solidFill>
                  <a:schemeClr val="accent1"/>
                </a:solidFill>
              </a:rPr>
              <a:t>amet</a:t>
            </a:r>
            <a:r>
              <a:rPr sz="1600" cap="all" dirty="0">
                <a:solidFill>
                  <a:schemeClr val="accent1"/>
                </a:solidFill>
              </a:rPr>
              <a:t>, </a:t>
            </a:r>
            <a:r>
              <a:rPr sz="1600" cap="all" dirty="0" err="1">
                <a:solidFill>
                  <a:schemeClr val="accent1"/>
                </a:solidFill>
              </a:rPr>
              <a:t>consectetur</a:t>
            </a:r>
            <a:r>
              <a:rPr sz="1600" cap="all" dirty="0">
                <a:solidFill>
                  <a:schemeClr val="accent1"/>
                </a:solidFill>
              </a:rPr>
              <a:t> </a:t>
            </a:r>
            <a:r>
              <a:rPr sz="1600" cap="all" dirty="0" err="1">
                <a:solidFill>
                  <a:schemeClr val="accent1"/>
                </a:solidFill>
              </a:rPr>
              <a:t>adipiscing</a:t>
            </a:r>
            <a:endParaRPr sz="1600" cap="all" dirty="0">
              <a:solidFill>
                <a:schemeClr val="accent1"/>
              </a:solidFill>
            </a:endParaRPr>
          </a:p>
        </p:txBody>
      </p:sp>
      <p:graphicFrame>
        <p:nvGraphicFramePr>
          <p:cNvPr id="4776" name="Chart 4776"/>
          <p:cNvGraphicFramePr/>
          <p:nvPr>
            <p:extLst>
              <p:ext uri="{D42A27DB-BD31-4B8C-83A1-F6EECF244321}">
                <p14:modId xmlns:p14="http://schemas.microsoft.com/office/powerpoint/2010/main" val="1904304047"/>
              </p:ext>
            </p:extLst>
          </p:nvPr>
        </p:nvGraphicFramePr>
        <p:xfrm>
          <a:off x="6751027" y="6515262"/>
          <a:ext cx="660929" cy="6609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777" name="Chart 4777"/>
          <p:cNvGraphicFramePr/>
          <p:nvPr>
            <p:extLst>
              <p:ext uri="{D42A27DB-BD31-4B8C-83A1-F6EECF244321}">
                <p14:modId xmlns:p14="http://schemas.microsoft.com/office/powerpoint/2010/main" val="1439518918"/>
              </p:ext>
            </p:extLst>
          </p:nvPr>
        </p:nvGraphicFramePr>
        <p:xfrm>
          <a:off x="7712565" y="6515262"/>
          <a:ext cx="660929" cy="6609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778" name="Chart 4778"/>
          <p:cNvGraphicFramePr/>
          <p:nvPr>
            <p:extLst>
              <p:ext uri="{D42A27DB-BD31-4B8C-83A1-F6EECF244321}">
                <p14:modId xmlns:p14="http://schemas.microsoft.com/office/powerpoint/2010/main" val="1505936999"/>
              </p:ext>
            </p:extLst>
          </p:nvPr>
        </p:nvGraphicFramePr>
        <p:xfrm>
          <a:off x="8674103" y="6515262"/>
          <a:ext cx="660929" cy="66092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79" name="Chart 4779"/>
          <p:cNvGraphicFramePr/>
          <p:nvPr>
            <p:extLst>
              <p:ext uri="{D42A27DB-BD31-4B8C-83A1-F6EECF244321}">
                <p14:modId xmlns:p14="http://schemas.microsoft.com/office/powerpoint/2010/main" val="9175755"/>
              </p:ext>
            </p:extLst>
          </p:nvPr>
        </p:nvGraphicFramePr>
        <p:xfrm>
          <a:off x="9635640" y="6515262"/>
          <a:ext cx="660929" cy="66092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780" name="Chart 4780"/>
          <p:cNvGraphicFramePr/>
          <p:nvPr>
            <p:extLst>
              <p:ext uri="{D42A27DB-BD31-4B8C-83A1-F6EECF244321}">
                <p14:modId xmlns:p14="http://schemas.microsoft.com/office/powerpoint/2010/main" val="2373752789"/>
              </p:ext>
            </p:extLst>
          </p:nvPr>
        </p:nvGraphicFramePr>
        <p:xfrm>
          <a:off x="10597178" y="6515262"/>
          <a:ext cx="660929" cy="66092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781" name="Chart 4781"/>
          <p:cNvGraphicFramePr/>
          <p:nvPr>
            <p:extLst>
              <p:ext uri="{D42A27DB-BD31-4B8C-83A1-F6EECF244321}">
                <p14:modId xmlns:p14="http://schemas.microsoft.com/office/powerpoint/2010/main" val="1159976991"/>
              </p:ext>
            </p:extLst>
          </p:nvPr>
        </p:nvGraphicFramePr>
        <p:xfrm>
          <a:off x="11558716" y="6515262"/>
          <a:ext cx="660929" cy="660929"/>
        </p:xfrm>
        <a:graphic>
          <a:graphicData uri="http://schemas.openxmlformats.org/drawingml/2006/chart">
            <c:chart xmlns:c="http://schemas.openxmlformats.org/drawingml/2006/chart" xmlns:r="http://schemas.openxmlformats.org/officeDocument/2006/relationships" r:id="rId7"/>
          </a:graphicData>
        </a:graphic>
      </p:graphicFrame>
      <p:sp>
        <p:nvSpPr>
          <p:cNvPr id="4782" name="Shape 4782"/>
          <p:cNvSpPr/>
          <p:nvPr/>
        </p:nvSpPr>
        <p:spPr>
          <a:xfrm>
            <a:off x="6751635" y="7269559"/>
            <a:ext cx="659713"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2013</a:t>
            </a:r>
          </a:p>
        </p:txBody>
      </p:sp>
      <p:sp>
        <p:nvSpPr>
          <p:cNvPr id="4783" name="Shape 4783"/>
          <p:cNvSpPr/>
          <p:nvPr/>
        </p:nvSpPr>
        <p:spPr>
          <a:xfrm>
            <a:off x="7714997" y="7269559"/>
            <a:ext cx="659713"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2014</a:t>
            </a:r>
          </a:p>
        </p:txBody>
      </p:sp>
      <p:sp>
        <p:nvSpPr>
          <p:cNvPr id="4784" name="Shape 4784"/>
          <p:cNvSpPr/>
          <p:nvPr/>
        </p:nvSpPr>
        <p:spPr>
          <a:xfrm>
            <a:off x="8671584" y="7269559"/>
            <a:ext cx="659714"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2015</a:t>
            </a:r>
          </a:p>
        </p:txBody>
      </p:sp>
      <p:sp>
        <p:nvSpPr>
          <p:cNvPr id="4785" name="Shape 4785"/>
          <p:cNvSpPr/>
          <p:nvPr/>
        </p:nvSpPr>
        <p:spPr>
          <a:xfrm>
            <a:off x="9636248" y="7269559"/>
            <a:ext cx="659713"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2016</a:t>
            </a:r>
          </a:p>
        </p:txBody>
      </p:sp>
      <p:sp>
        <p:nvSpPr>
          <p:cNvPr id="4786" name="Shape 4786"/>
          <p:cNvSpPr/>
          <p:nvPr/>
        </p:nvSpPr>
        <p:spPr>
          <a:xfrm>
            <a:off x="10593444" y="7269559"/>
            <a:ext cx="659714"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dirty="0">
                <a:solidFill>
                  <a:srgbClr val="8E8E8E"/>
                </a:solidFill>
              </a:rPr>
              <a:t>2017</a:t>
            </a:r>
          </a:p>
        </p:txBody>
      </p:sp>
      <p:sp>
        <p:nvSpPr>
          <p:cNvPr id="4787" name="Shape 4787"/>
          <p:cNvSpPr/>
          <p:nvPr/>
        </p:nvSpPr>
        <p:spPr>
          <a:xfrm>
            <a:off x="11550640" y="7269559"/>
            <a:ext cx="659714" cy="33007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defRPr sz="1600">
                <a:solidFill>
                  <a:srgbClr val="8E8E8E"/>
                </a:solidFill>
              </a:defRPr>
            </a:lvl1pPr>
          </a:lstStyle>
          <a:p>
            <a:pPr lvl="0">
              <a:defRPr sz="1800">
                <a:solidFill>
                  <a:srgbClr val="000000"/>
                </a:solidFill>
              </a:defRPr>
            </a:pPr>
            <a:r>
              <a:rPr sz="1600">
                <a:solidFill>
                  <a:srgbClr val="8E8E8E"/>
                </a:solidFill>
              </a:rPr>
              <a:t>2018</a:t>
            </a:r>
          </a:p>
        </p:txBody>
      </p:sp>
      <p:sp>
        <p:nvSpPr>
          <p:cNvPr id="4788" name="Shape 4788"/>
          <p:cNvSpPr/>
          <p:nvPr/>
        </p:nvSpPr>
        <p:spPr>
          <a:xfrm>
            <a:off x="6761952" y="2654697"/>
            <a:ext cx="363133" cy="367006"/>
          </a:xfrm>
          <a:prstGeom prst="rect">
            <a:avLst/>
          </a:prstGeom>
          <a:solidFill>
            <a:schemeClr val="accent4"/>
          </a:solidFill>
          <a:ln w="3175">
            <a:miter lim="400000"/>
          </a:ln>
        </p:spPr>
        <p:txBody>
          <a:bodyPr lIns="0" tIns="0" rIns="0" bIns="0" anchor="ctr"/>
          <a:lstStyle/>
          <a:p>
            <a:pPr lvl="0" algn="r">
              <a:defRPr sz="2200">
                <a:latin typeface="+mn-lt"/>
                <a:ea typeface="+mn-ea"/>
                <a:cs typeface="+mn-cs"/>
                <a:sym typeface="Helvetica Light"/>
              </a:defRPr>
            </a:pPr>
            <a:endParaRPr/>
          </a:p>
        </p:txBody>
      </p:sp>
      <p:sp>
        <p:nvSpPr>
          <p:cNvPr id="4789" name="Shape 4789"/>
          <p:cNvSpPr/>
          <p:nvPr/>
        </p:nvSpPr>
        <p:spPr>
          <a:xfrm>
            <a:off x="6829671" y="2724352"/>
            <a:ext cx="227696" cy="227696"/>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1" name="Shape 4791"/>
          <p:cNvSpPr>
            <a:spLocks noGrp="1"/>
          </p:cNvSpPr>
          <p:nvPr>
            <p:ph type="title"/>
          </p:nvPr>
        </p:nvSpPr>
        <p:spPr>
          <a:xfrm>
            <a:off x="1896031" y="678216"/>
            <a:ext cx="9212738" cy="901556"/>
          </a:xfrm>
          <a:prstGeom prst="rect">
            <a:avLst/>
          </a:prstGeom>
        </p:spPr>
        <p:txBody>
          <a:bodyPr/>
          <a:lstStyle>
            <a:lvl1pPr defTabSz="490727">
              <a:defRPr sz="5376"/>
            </a:lvl1pPr>
          </a:lstStyle>
          <a:p>
            <a:pPr lvl="0">
              <a:defRPr sz="1800" cap="none">
                <a:solidFill>
                  <a:srgbClr val="000000"/>
                </a:solidFill>
              </a:defRPr>
            </a:pPr>
            <a:r>
              <a:rPr sz="5376" cap="all" dirty="0">
                <a:solidFill>
                  <a:schemeClr val="accent2"/>
                </a:solidFill>
              </a:rPr>
              <a:t>ECO SLIDES</a:t>
            </a:r>
          </a:p>
        </p:txBody>
      </p:sp>
      <p:sp>
        <p:nvSpPr>
          <p:cNvPr id="4792" name="Shape 4792"/>
          <p:cNvSpPr>
            <a:spLocks noGrp="1"/>
          </p:cNvSpPr>
          <p:nvPr>
            <p:ph type="sldNum" sz="quarter" idx="2"/>
          </p:nvPr>
        </p:nvSpPr>
        <p:spPr>
          <a:xfrm>
            <a:off x="11298256" y="9148716"/>
            <a:ext cx="914704" cy="482601"/>
          </a:xfrm>
          <a:prstGeom prst="rect">
            <a:avLst/>
          </a:prstGeom>
          <a:extLst>
            <a:ext uri="{C572A759-6A51-4108-AA02-DFA0A04FC94B}">
              <ma14:wrappingTextBoxFlag xmlns:ma14="http://schemas.microsoft.com/office/mac/drawingml/2011/main" xmlns="" val="1"/>
            </a:ext>
          </a:extLst>
        </p:spPr>
        <p:txBody>
          <a:bodyPr/>
          <a:lstStyle>
            <a:lvl1pPr>
              <a:defRPr sz="2600"/>
            </a:lvl1pPr>
          </a:lstStyle>
          <a:p>
            <a:pPr lvl="0">
              <a:defRPr sz="1800">
                <a:solidFill>
                  <a:srgbClr val="000000"/>
                </a:solidFill>
              </a:defRPr>
            </a:pPr>
            <a:fld id="{86CB4B4D-7CA3-9044-876B-883B54F8677D}" type="slidenum">
              <a:rPr sz="2600">
                <a:solidFill>
                  <a:srgbClr val="3F454D"/>
                </a:solidFill>
              </a:rPr>
              <a:t>99</a:t>
            </a:fld>
            <a:endParaRPr sz="2600">
              <a:solidFill>
                <a:srgbClr val="3F454D"/>
              </a:solidFill>
            </a:endParaRPr>
          </a:p>
        </p:txBody>
      </p:sp>
      <p:grpSp>
        <p:nvGrpSpPr>
          <p:cNvPr id="4946" name="Group 4946"/>
          <p:cNvGrpSpPr/>
          <p:nvPr/>
        </p:nvGrpSpPr>
        <p:grpSpPr>
          <a:xfrm>
            <a:off x="188727" y="2660569"/>
            <a:ext cx="8887344" cy="4780756"/>
            <a:chOff x="0" y="0"/>
            <a:chExt cx="8887342" cy="4780754"/>
          </a:xfrm>
        </p:grpSpPr>
        <p:sp>
          <p:nvSpPr>
            <p:cNvPr id="4793" name="Shape 4793"/>
            <p:cNvSpPr/>
            <p:nvPr/>
          </p:nvSpPr>
          <p:spPr>
            <a:xfrm>
              <a:off x="2135250" y="659203"/>
              <a:ext cx="423129" cy="637883"/>
            </a:xfrm>
            <a:custGeom>
              <a:avLst/>
              <a:gdLst/>
              <a:ahLst/>
              <a:cxnLst>
                <a:cxn ang="0">
                  <a:pos x="wd2" y="hd2"/>
                </a:cxn>
                <a:cxn ang="5400000">
                  <a:pos x="wd2" y="hd2"/>
                </a:cxn>
                <a:cxn ang="10800000">
                  <a:pos x="wd2" y="hd2"/>
                </a:cxn>
                <a:cxn ang="16200000">
                  <a:pos x="wd2" y="hd2"/>
                </a:cxn>
              </a:cxnLst>
              <a:rect l="0" t="0" r="r" b="b"/>
              <a:pathLst>
                <a:path w="21600" h="21600" extrusionOk="0">
                  <a:moveTo>
                    <a:pt x="0" y="5590"/>
                  </a:moveTo>
                  <a:lnTo>
                    <a:pt x="858" y="5098"/>
                  </a:lnTo>
                  <a:lnTo>
                    <a:pt x="1727" y="4698"/>
                  </a:lnTo>
                  <a:lnTo>
                    <a:pt x="2767" y="4838"/>
                  </a:lnTo>
                  <a:lnTo>
                    <a:pt x="4574" y="4872"/>
                  </a:lnTo>
                  <a:lnTo>
                    <a:pt x="5570" y="4719"/>
                  </a:lnTo>
                  <a:lnTo>
                    <a:pt x="6302" y="4293"/>
                  </a:lnTo>
                  <a:lnTo>
                    <a:pt x="7333" y="3440"/>
                  </a:lnTo>
                  <a:lnTo>
                    <a:pt x="7301" y="2634"/>
                  </a:lnTo>
                  <a:lnTo>
                    <a:pt x="7291" y="1843"/>
                  </a:lnTo>
                  <a:lnTo>
                    <a:pt x="7927" y="906"/>
                  </a:lnTo>
                  <a:lnTo>
                    <a:pt x="8989" y="774"/>
                  </a:lnTo>
                  <a:lnTo>
                    <a:pt x="10336" y="811"/>
                  </a:lnTo>
                  <a:lnTo>
                    <a:pt x="11064" y="751"/>
                  </a:lnTo>
                  <a:lnTo>
                    <a:pt x="11671" y="197"/>
                  </a:lnTo>
                  <a:lnTo>
                    <a:pt x="12437" y="52"/>
                  </a:lnTo>
                  <a:lnTo>
                    <a:pt x="13415" y="259"/>
                  </a:lnTo>
                  <a:lnTo>
                    <a:pt x="14193" y="0"/>
                  </a:lnTo>
                  <a:lnTo>
                    <a:pt x="14017" y="700"/>
                  </a:lnTo>
                  <a:lnTo>
                    <a:pt x="15023" y="1072"/>
                  </a:lnTo>
                  <a:lnTo>
                    <a:pt x="16297" y="1723"/>
                  </a:lnTo>
                  <a:lnTo>
                    <a:pt x="17173" y="1949"/>
                  </a:lnTo>
                  <a:lnTo>
                    <a:pt x="18495" y="1634"/>
                  </a:lnTo>
                  <a:lnTo>
                    <a:pt x="18619" y="2159"/>
                  </a:lnTo>
                  <a:lnTo>
                    <a:pt x="18643" y="2657"/>
                  </a:lnTo>
                  <a:lnTo>
                    <a:pt x="19353" y="2707"/>
                  </a:lnTo>
                  <a:lnTo>
                    <a:pt x="20198" y="2609"/>
                  </a:lnTo>
                  <a:lnTo>
                    <a:pt x="20862" y="3262"/>
                  </a:lnTo>
                  <a:lnTo>
                    <a:pt x="20771" y="4011"/>
                  </a:lnTo>
                  <a:lnTo>
                    <a:pt x="20406" y="4557"/>
                  </a:lnTo>
                  <a:lnTo>
                    <a:pt x="19878" y="4727"/>
                  </a:lnTo>
                  <a:lnTo>
                    <a:pt x="19429" y="4290"/>
                  </a:lnTo>
                  <a:lnTo>
                    <a:pt x="19215" y="3757"/>
                  </a:lnTo>
                  <a:lnTo>
                    <a:pt x="18509" y="3955"/>
                  </a:lnTo>
                  <a:lnTo>
                    <a:pt x="18449" y="4296"/>
                  </a:lnTo>
                  <a:lnTo>
                    <a:pt x="18729" y="4786"/>
                  </a:lnTo>
                  <a:lnTo>
                    <a:pt x="19342" y="5239"/>
                  </a:lnTo>
                  <a:lnTo>
                    <a:pt x="19388" y="5618"/>
                  </a:lnTo>
                  <a:lnTo>
                    <a:pt x="18558" y="5969"/>
                  </a:lnTo>
                  <a:lnTo>
                    <a:pt x="17649" y="6081"/>
                  </a:lnTo>
                  <a:lnTo>
                    <a:pt x="16923" y="5930"/>
                  </a:lnTo>
                  <a:lnTo>
                    <a:pt x="17341" y="6297"/>
                  </a:lnTo>
                  <a:lnTo>
                    <a:pt x="18345" y="6341"/>
                  </a:lnTo>
                  <a:lnTo>
                    <a:pt x="19070" y="6409"/>
                  </a:lnTo>
                  <a:lnTo>
                    <a:pt x="19533" y="6809"/>
                  </a:lnTo>
                  <a:lnTo>
                    <a:pt x="20033" y="7494"/>
                  </a:lnTo>
                  <a:lnTo>
                    <a:pt x="20596" y="7932"/>
                  </a:lnTo>
                  <a:lnTo>
                    <a:pt x="21206" y="8340"/>
                  </a:lnTo>
                  <a:lnTo>
                    <a:pt x="21600" y="8831"/>
                  </a:lnTo>
                  <a:lnTo>
                    <a:pt x="21484" y="9796"/>
                  </a:lnTo>
                  <a:lnTo>
                    <a:pt x="21094" y="10709"/>
                  </a:lnTo>
                  <a:lnTo>
                    <a:pt x="21000" y="11594"/>
                  </a:lnTo>
                  <a:lnTo>
                    <a:pt x="21060" y="12517"/>
                  </a:lnTo>
                  <a:lnTo>
                    <a:pt x="21065" y="13724"/>
                  </a:lnTo>
                  <a:lnTo>
                    <a:pt x="20964" y="14869"/>
                  </a:lnTo>
                  <a:lnTo>
                    <a:pt x="20768" y="15822"/>
                  </a:lnTo>
                  <a:lnTo>
                    <a:pt x="21037" y="16505"/>
                  </a:lnTo>
                  <a:lnTo>
                    <a:pt x="20932" y="17505"/>
                  </a:lnTo>
                  <a:lnTo>
                    <a:pt x="20875" y="18237"/>
                  </a:lnTo>
                  <a:lnTo>
                    <a:pt x="20957" y="18928"/>
                  </a:lnTo>
                  <a:lnTo>
                    <a:pt x="20793" y="19406"/>
                  </a:lnTo>
                  <a:lnTo>
                    <a:pt x="20224" y="19862"/>
                  </a:lnTo>
                  <a:lnTo>
                    <a:pt x="19849" y="20382"/>
                  </a:lnTo>
                  <a:lnTo>
                    <a:pt x="19225" y="20805"/>
                  </a:lnTo>
                  <a:lnTo>
                    <a:pt x="18423" y="21042"/>
                  </a:lnTo>
                  <a:lnTo>
                    <a:pt x="17561" y="21204"/>
                  </a:lnTo>
                  <a:lnTo>
                    <a:pt x="16067" y="21369"/>
                  </a:lnTo>
                  <a:lnTo>
                    <a:pt x="14612" y="21600"/>
                  </a:lnTo>
                  <a:lnTo>
                    <a:pt x="13015" y="21533"/>
                  </a:lnTo>
                  <a:lnTo>
                    <a:pt x="11871" y="21256"/>
                  </a:lnTo>
                  <a:lnTo>
                    <a:pt x="10868" y="20729"/>
                  </a:lnTo>
                  <a:lnTo>
                    <a:pt x="10208" y="20101"/>
                  </a:lnTo>
                  <a:lnTo>
                    <a:pt x="9451" y="19528"/>
                  </a:lnTo>
                  <a:lnTo>
                    <a:pt x="9122" y="18883"/>
                  </a:lnTo>
                  <a:lnTo>
                    <a:pt x="8592" y="18073"/>
                  </a:lnTo>
                  <a:lnTo>
                    <a:pt x="8327" y="17437"/>
                  </a:lnTo>
                  <a:lnTo>
                    <a:pt x="8135" y="16791"/>
                  </a:lnTo>
                  <a:lnTo>
                    <a:pt x="7493" y="16182"/>
                  </a:lnTo>
                  <a:lnTo>
                    <a:pt x="6813" y="15565"/>
                  </a:lnTo>
                  <a:lnTo>
                    <a:pt x="6856" y="14839"/>
                  </a:lnTo>
                  <a:lnTo>
                    <a:pt x="6963" y="14068"/>
                  </a:lnTo>
                  <a:lnTo>
                    <a:pt x="6806" y="13537"/>
                  </a:lnTo>
                  <a:lnTo>
                    <a:pt x="7037" y="12894"/>
                  </a:lnTo>
                  <a:lnTo>
                    <a:pt x="7083" y="12533"/>
                  </a:lnTo>
                  <a:lnTo>
                    <a:pt x="6363" y="12259"/>
                  </a:lnTo>
                  <a:lnTo>
                    <a:pt x="6475" y="11808"/>
                  </a:lnTo>
                  <a:lnTo>
                    <a:pt x="6209" y="11307"/>
                  </a:lnTo>
                  <a:lnTo>
                    <a:pt x="6083" y="10715"/>
                  </a:lnTo>
                  <a:lnTo>
                    <a:pt x="6412" y="10260"/>
                  </a:lnTo>
                  <a:lnTo>
                    <a:pt x="6772" y="9504"/>
                  </a:lnTo>
                  <a:lnTo>
                    <a:pt x="6400" y="9043"/>
                  </a:lnTo>
                  <a:lnTo>
                    <a:pt x="5816" y="9723"/>
                  </a:lnTo>
                  <a:lnTo>
                    <a:pt x="5478" y="10415"/>
                  </a:lnTo>
                  <a:lnTo>
                    <a:pt x="5308" y="10958"/>
                  </a:lnTo>
                  <a:lnTo>
                    <a:pt x="5128" y="11256"/>
                  </a:lnTo>
                  <a:lnTo>
                    <a:pt x="4054" y="11077"/>
                  </a:lnTo>
                  <a:lnTo>
                    <a:pt x="2869" y="11401"/>
                  </a:lnTo>
                  <a:lnTo>
                    <a:pt x="2076" y="11163"/>
                  </a:lnTo>
                  <a:lnTo>
                    <a:pt x="1609" y="10657"/>
                  </a:lnTo>
                  <a:cubicBezTo>
                    <a:pt x="1540" y="10429"/>
                    <a:pt x="1574" y="10194"/>
                    <a:pt x="1708" y="9979"/>
                  </a:cubicBezTo>
                  <a:cubicBezTo>
                    <a:pt x="1863" y="9732"/>
                    <a:pt x="2141" y="9527"/>
                    <a:pt x="2496" y="9399"/>
                  </a:cubicBezTo>
                  <a:lnTo>
                    <a:pt x="3210" y="9093"/>
                  </a:lnTo>
                  <a:lnTo>
                    <a:pt x="2291" y="8066"/>
                  </a:lnTo>
                  <a:lnTo>
                    <a:pt x="1021" y="6650"/>
                  </a:lnTo>
                  <a:lnTo>
                    <a:pt x="0" y="559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794" name="Shape 4794"/>
            <p:cNvSpPr/>
            <p:nvPr/>
          </p:nvSpPr>
          <p:spPr>
            <a:xfrm>
              <a:off x="1576567" y="823583"/>
              <a:ext cx="651812" cy="719012"/>
            </a:xfrm>
            <a:custGeom>
              <a:avLst/>
              <a:gdLst/>
              <a:ahLst/>
              <a:cxnLst>
                <a:cxn ang="0">
                  <a:pos x="wd2" y="hd2"/>
                </a:cxn>
                <a:cxn ang="5400000">
                  <a:pos x="wd2" y="hd2"/>
                </a:cxn>
                <a:cxn ang="10800000">
                  <a:pos x="wd2" y="hd2"/>
                </a:cxn>
                <a:cxn ang="16200000">
                  <a:pos x="wd2" y="hd2"/>
                </a:cxn>
              </a:cxnLst>
              <a:rect l="0" t="0" r="r" b="b"/>
              <a:pathLst>
                <a:path w="21600" h="21600" extrusionOk="0">
                  <a:moveTo>
                    <a:pt x="15856" y="14939"/>
                  </a:moveTo>
                  <a:lnTo>
                    <a:pt x="15793" y="14576"/>
                  </a:lnTo>
                  <a:lnTo>
                    <a:pt x="16259" y="14190"/>
                  </a:lnTo>
                  <a:lnTo>
                    <a:pt x="16487" y="13711"/>
                  </a:lnTo>
                  <a:lnTo>
                    <a:pt x="16822" y="13479"/>
                  </a:lnTo>
                  <a:lnTo>
                    <a:pt x="16675" y="13160"/>
                  </a:lnTo>
                  <a:lnTo>
                    <a:pt x="16410" y="13011"/>
                  </a:lnTo>
                  <a:lnTo>
                    <a:pt x="16327" y="12585"/>
                  </a:lnTo>
                  <a:lnTo>
                    <a:pt x="16250" y="12201"/>
                  </a:lnTo>
                  <a:lnTo>
                    <a:pt x="16373" y="11911"/>
                  </a:lnTo>
                  <a:lnTo>
                    <a:pt x="16222" y="11397"/>
                  </a:lnTo>
                  <a:lnTo>
                    <a:pt x="16488" y="11200"/>
                  </a:lnTo>
                  <a:lnTo>
                    <a:pt x="16979" y="11032"/>
                  </a:lnTo>
                  <a:lnTo>
                    <a:pt x="17477" y="10756"/>
                  </a:lnTo>
                  <a:lnTo>
                    <a:pt x="17929" y="10547"/>
                  </a:lnTo>
                  <a:lnTo>
                    <a:pt x="18213" y="10063"/>
                  </a:lnTo>
                  <a:lnTo>
                    <a:pt x="18236" y="9593"/>
                  </a:lnTo>
                  <a:lnTo>
                    <a:pt x="18667" y="9282"/>
                  </a:lnTo>
                  <a:lnTo>
                    <a:pt x="19055" y="9461"/>
                  </a:lnTo>
                  <a:lnTo>
                    <a:pt x="19479" y="9505"/>
                  </a:lnTo>
                  <a:lnTo>
                    <a:pt x="19781" y="9156"/>
                  </a:lnTo>
                  <a:lnTo>
                    <a:pt x="20189" y="9178"/>
                  </a:lnTo>
                  <a:lnTo>
                    <a:pt x="20628" y="9008"/>
                  </a:lnTo>
                  <a:lnTo>
                    <a:pt x="20846" y="8660"/>
                  </a:lnTo>
                  <a:lnTo>
                    <a:pt x="20973" y="8035"/>
                  </a:lnTo>
                  <a:lnTo>
                    <a:pt x="21104" y="7394"/>
                  </a:lnTo>
                  <a:lnTo>
                    <a:pt x="21033" y="6688"/>
                  </a:lnTo>
                  <a:lnTo>
                    <a:pt x="21049" y="6170"/>
                  </a:lnTo>
                  <a:lnTo>
                    <a:pt x="21414" y="5693"/>
                  </a:lnTo>
                  <a:lnTo>
                    <a:pt x="21600" y="5368"/>
                  </a:lnTo>
                  <a:lnTo>
                    <a:pt x="21549" y="4882"/>
                  </a:lnTo>
                  <a:lnTo>
                    <a:pt x="21110" y="4845"/>
                  </a:lnTo>
                  <a:lnTo>
                    <a:pt x="20388" y="5103"/>
                  </a:lnTo>
                  <a:lnTo>
                    <a:pt x="19976" y="4928"/>
                  </a:lnTo>
                  <a:lnTo>
                    <a:pt x="19662" y="4473"/>
                  </a:lnTo>
                  <a:lnTo>
                    <a:pt x="19673" y="4017"/>
                  </a:lnTo>
                  <a:lnTo>
                    <a:pt x="19880" y="3634"/>
                  </a:lnTo>
                  <a:lnTo>
                    <a:pt x="20168" y="3480"/>
                  </a:lnTo>
                  <a:lnTo>
                    <a:pt x="20691" y="3187"/>
                  </a:lnTo>
                  <a:lnTo>
                    <a:pt x="18599" y="0"/>
                  </a:lnTo>
                  <a:lnTo>
                    <a:pt x="18152" y="210"/>
                  </a:lnTo>
                  <a:lnTo>
                    <a:pt x="17897" y="654"/>
                  </a:lnTo>
                  <a:lnTo>
                    <a:pt x="17690" y="1053"/>
                  </a:lnTo>
                  <a:lnTo>
                    <a:pt x="17456" y="1682"/>
                  </a:lnTo>
                  <a:lnTo>
                    <a:pt x="17068" y="2212"/>
                  </a:lnTo>
                  <a:lnTo>
                    <a:pt x="16483" y="2506"/>
                  </a:lnTo>
                  <a:lnTo>
                    <a:pt x="15764" y="2660"/>
                  </a:lnTo>
                  <a:lnTo>
                    <a:pt x="15116" y="2548"/>
                  </a:lnTo>
                  <a:lnTo>
                    <a:pt x="14662" y="2909"/>
                  </a:lnTo>
                  <a:lnTo>
                    <a:pt x="14336" y="3179"/>
                  </a:lnTo>
                  <a:lnTo>
                    <a:pt x="13833" y="3426"/>
                  </a:lnTo>
                  <a:lnTo>
                    <a:pt x="13471" y="3764"/>
                  </a:lnTo>
                  <a:lnTo>
                    <a:pt x="12903" y="3449"/>
                  </a:lnTo>
                  <a:lnTo>
                    <a:pt x="12481" y="3665"/>
                  </a:lnTo>
                  <a:lnTo>
                    <a:pt x="12448" y="4033"/>
                  </a:lnTo>
                  <a:lnTo>
                    <a:pt x="12538" y="4667"/>
                  </a:lnTo>
                  <a:lnTo>
                    <a:pt x="12457" y="5174"/>
                  </a:lnTo>
                  <a:lnTo>
                    <a:pt x="12189" y="5426"/>
                  </a:lnTo>
                  <a:lnTo>
                    <a:pt x="11663" y="5361"/>
                  </a:lnTo>
                  <a:lnTo>
                    <a:pt x="11154" y="5146"/>
                  </a:lnTo>
                  <a:lnTo>
                    <a:pt x="10888" y="5492"/>
                  </a:lnTo>
                  <a:lnTo>
                    <a:pt x="10823" y="5883"/>
                  </a:lnTo>
                  <a:lnTo>
                    <a:pt x="10796" y="6299"/>
                  </a:lnTo>
                  <a:cubicBezTo>
                    <a:pt x="10842" y="6435"/>
                    <a:pt x="10792" y="6582"/>
                    <a:pt x="10670" y="6671"/>
                  </a:cubicBezTo>
                  <a:cubicBezTo>
                    <a:pt x="10455" y="6827"/>
                    <a:pt x="10135" y="6754"/>
                    <a:pt x="10027" y="6524"/>
                  </a:cubicBezTo>
                  <a:lnTo>
                    <a:pt x="9446" y="6634"/>
                  </a:lnTo>
                  <a:lnTo>
                    <a:pt x="8901" y="6866"/>
                  </a:lnTo>
                  <a:lnTo>
                    <a:pt x="8727" y="7455"/>
                  </a:lnTo>
                  <a:lnTo>
                    <a:pt x="8745" y="7765"/>
                  </a:lnTo>
                  <a:lnTo>
                    <a:pt x="8727" y="8345"/>
                  </a:lnTo>
                  <a:lnTo>
                    <a:pt x="8675" y="8949"/>
                  </a:lnTo>
                  <a:lnTo>
                    <a:pt x="8546" y="9489"/>
                  </a:lnTo>
                  <a:lnTo>
                    <a:pt x="8239" y="9933"/>
                  </a:lnTo>
                  <a:lnTo>
                    <a:pt x="7614" y="10334"/>
                  </a:lnTo>
                  <a:lnTo>
                    <a:pt x="6978" y="10584"/>
                  </a:lnTo>
                  <a:lnTo>
                    <a:pt x="6437" y="10754"/>
                  </a:lnTo>
                  <a:lnTo>
                    <a:pt x="5266" y="10742"/>
                  </a:lnTo>
                  <a:lnTo>
                    <a:pt x="4081" y="10691"/>
                  </a:lnTo>
                  <a:lnTo>
                    <a:pt x="2797" y="10496"/>
                  </a:lnTo>
                  <a:lnTo>
                    <a:pt x="917" y="10073"/>
                  </a:lnTo>
                  <a:lnTo>
                    <a:pt x="0" y="9875"/>
                  </a:lnTo>
                  <a:lnTo>
                    <a:pt x="74" y="11587"/>
                  </a:lnTo>
                  <a:lnTo>
                    <a:pt x="902" y="11207"/>
                  </a:lnTo>
                  <a:lnTo>
                    <a:pt x="1194" y="11274"/>
                  </a:lnTo>
                  <a:lnTo>
                    <a:pt x="1685" y="11061"/>
                  </a:lnTo>
                  <a:lnTo>
                    <a:pt x="2013" y="11020"/>
                  </a:lnTo>
                  <a:lnTo>
                    <a:pt x="2204" y="11336"/>
                  </a:lnTo>
                  <a:lnTo>
                    <a:pt x="2628" y="11485"/>
                  </a:lnTo>
                  <a:lnTo>
                    <a:pt x="3106" y="11741"/>
                  </a:lnTo>
                  <a:lnTo>
                    <a:pt x="3156" y="12015"/>
                  </a:lnTo>
                  <a:lnTo>
                    <a:pt x="3287" y="12442"/>
                  </a:lnTo>
                  <a:lnTo>
                    <a:pt x="3465" y="12804"/>
                  </a:lnTo>
                  <a:lnTo>
                    <a:pt x="3190" y="13117"/>
                  </a:lnTo>
                  <a:lnTo>
                    <a:pt x="2754" y="13505"/>
                  </a:lnTo>
                  <a:lnTo>
                    <a:pt x="2600" y="13960"/>
                  </a:lnTo>
                  <a:lnTo>
                    <a:pt x="2561" y="14417"/>
                  </a:lnTo>
                  <a:lnTo>
                    <a:pt x="2502" y="14871"/>
                  </a:lnTo>
                  <a:lnTo>
                    <a:pt x="2222" y="15345"/>
                  </a:lnTo>
                  <a:lnTo>
                    <a:pt x="1922" y="15767"/>
                  </a:lnTo>
                  <a:lnTo>
                    <a:pt x="1618" y="16188"/>
                  </a:lnTo>
                  <a:lnTo>
                    <a:pt x="1255" y="16631"/>
                  </a:lnTo>
                  <a:lnTo>
                    <a:pt x="823" y="16536"/>
                  </a:lnTo>
                  <a:lnTo>
                    <a:pt x="946" y="16887"/>
                  </a:lnTo>
                  <a:lnTo>
                    <a:pt x="1359" y="17373"/>
                  </a:lnTo>
                  <a:lnTo>
                    <a:pt x="1852" y="17494"/>
                  </a:lnTo>
                  <a:lnTo>
                    <a:pt x="2141" y="17307"/>
                  </a:lnTo>
                  <a:lnTo>
                    <a:pt x="2147" y="16904"/>
                  </a:lnTo>
                  <a:lnTo>
                    <a:pt x="2053" y="16528"/>
                  </a:lnTo>
                  <a:lnTo>
                    <a:pt x="2136" y="16146"/>
                  </a:lnTo>
                  <a:lnTo>
                    <a:pt x="2508" y="16024"/>
                  </a:lnTo>
                  <a:lnTo>
                    <a:pt x="2875" y="16414"/>
                  </a:lnTo>
                  <a:lnTo>
                    <a:pt x="2985" y="16867"/>
                  </a:lnTo>
                  <a:lnTo>
                    <a:pt x="3429" y="16978"/>
                  </a:lnTo>
                  <a:lnTo>
                    <a:pt x="3718" y="16825"/>
                  </a:lnTo>
                  <a:lnTo>
                    <a:pt x="3742" y="16437"/>
                  </a:lnTo>
                  <a:lnTo>
                    <a:pt x="3601" y="15934"/>
                  </a:lnTo>
                  <a:lnTo>
                    <a:pt x="3787" y="15727"/>
                  </a:lnTo>
                  <a:lnTo>
                    <a:pt x="4087" y="15911"/>
                  </a:lnTo>
                  <a:lnTo>
                    <a:pt x="4211" y="16403"/>
                  </a:lnTo>
                  <a:lnTo>
                    <a:pt x="4241" y="16846"/>
                  </a:lnTo>
                  <a:lnTo>
                    <a:pt x="4339" y="17247"/>
                  </a:lnTo>
                  <a:lnTo>
                    <a:pt x="4677" y="17588"/>
                  </a:lnTo>
                  <a:lnTo>
                    <a:pt x="5022" y="17661"/>
                  </a:lnTo>
                  <a:lnTo>
                    <a:pt x="5402" y="17802"/>
                  </a:lnTo>
                  <a:lnTo>
                    <a:pt x="5632" y="18013"/>
                  </a:lnTo>
                  <a:lnTo>
                    <a:pt x="5831" y="18392"/>
                  </a:lnTo>
                  <a:lnTo>
                    <a:pt x="5830" y="18898"/>
                  </a:lnTo>
                  <a:lnTo>
                    <a:pt x="5888" y="19319"/>
                  </a:lnTo>
                  <a:lnTo>
                    <a:pt x="5907" y="19570"/>
                  </a:lnTo>
                  <a:lnTo>
                    <a:pt x="6439" y="19330"/>
                  </a:lnTo>
                  <a:lnTo>
                    <a:pt x="6858" y="18813"/>
                  </a:lnTo>
                  <a:lnTo>
                    <a:pt x="6673" y="18264"/>
                  </a:lnTo>
                  <a:lnTo>
                    <a:pt x="6503" y="17838"/>
                  </a:lnTo>
                  <a:lnTo>
                    <a:pt x="6514" y="17336"/>
                  </a:lnTo>
                  <a:lnTo>
                    <a:pt x="6519" y="17092"/>
                  </a:lnTo>
                  <a:lnTo>
                    <a:pt x="6276" y="16684"/>
                  </a:lnTo>
                  <a:lnTo>
                    <a:pt x="6715" y="16724"/>
                  </a:lnTo>
                  <a:lnTo>
                    <a:pt x="7203" y="16918"/>
                  </a:lnTo>
                  <a:lnTo>
                    <a:pt x="7463" y="16653"/>
                  </a:lnTo>
                  <a:lnTo>
                    <a:pt x="7393" y="16137"/>
                  </a:lnTo>
                  <a:lnTo>
                    <a:pt x="7447" y="15690"/>
                  </a:lnTo>
                  <a:lnTo>
                    <a:pt x="7926" y="15800"/>
                  </a:lnTo>
                  <a:lnTo>
                    <a:pt x="8010" y="16111"/>
                  </a:lnTo>
                  <a:lnTo>
                    <a:pt x="8382" y="15979"/>
                  </a:lnTo>
                  <a:lnTo>
                    <a:pt x="8714" y="15668"/>
                  </a:lnTo>
                  <a:lnTo>
                    <a:pt x="9109" y="15382"/>
                  </a:lnTo>
                  <a:lnTo>
                    <a:pt x="9473" y="15254"/>
                  </a:lnTo>
                  <a:lnTo>
                    <a:pt x="9558" y="15594"/>
                  </a:lnTo>
                  <a:lnTo>
                    <a:pt x="9314" y="15841"/>
                  </a:lnTo>
                  <a:lnTo>
                    <a:pt x="8834" y="16199"/>
                  </a:lnTo>
                  <a:lnTo>
                    <a:pt x="8420" y="16606"/>
                  </a:lnTo>
                  <a:lnTo>
                    <a:pt x="8212" y="17003"/>
                  </a:lnTo>
                  <a:lnTo>
                    <a:pt x="8556" y="17002"/>
                  </a:lnTo>
                  <a:lnTo>
                    <a:pt x="8852" y="16665"/>
                  </a:lnTo>
                  <a:lnTo>
                    <a:pt x="9145" y="16644"/>
                  </a:lnTo>
                  <a:lnTo>
                    <a:pt x="9133" y="17024"/>
                  </a:lnTo>
                  <a:lnTo>
                    <a:pt x="9666" y="17006"/>
                  </a:lnTo>
                  <a:lnTo>
                    <a:pt x="10041" y="16740"/>
                  </a:lnTo>
                  <a:lnTo>
                    <a:pt x="10138" y="16435"/>
                  </a:lnTo>
                  <a:lnTo>
                    <a:pt x="10114" y="15933"/>
                  </a:lnTo>
                  <a:lnTo>
                    <a:pt x="10180" y="15616"/>
                  </a:lnTo>
                  <a:lnTo>
                    <a:pt x="10262" y="15286"/>
                  </a:lnTo>
                  <a:cubicBezTo>
                    <a:pt x="10200" y="15160"/>
                    <a:pt x="10209" y="15015"/>
                    <a:pt x="10286" y="14896"/>
                  </a:cubicBezTo>
                  <a:cubicBezTo>
                    <a:pt x="10344" y="14807"/>
                    <a:pt x="10435" y="14741"/>
                    <a:pt x="10544" y="14709"/>
                  </a:cubicBezTo>
                  <a:lnTo>
                    <a:pt x="10736" y="14884"/>
                  </a:lnTo>
                  <a:lnTo>
                    <a:pt x="10794" y="15339"/>
                  </a:lnTo>
                  <a:lnTo>
                    <a:pt x="10797" y="15917"/>
                  </a:lnTo>
                  <a:lnTo>
                    <a:pt x="10785" y="16536"/>
                  </a:lnTo>
                  <a:lnTo>
                    <a:pt x="10632" y="17128"/>
                  </a:lnTo>
                  <a:lnTo>
                    <a:pt x="10374" y="17553"/>
                  </a:lnTo>
                  <a:lnTo>
                    <a:pt x="9885" y="17767"/>
                  </a:lnTo>
                  <a:cubicBezTo>
                    <a:pt x="9740" y="17731"/>
                    <a:pt x="9587" y="17736"/>
                    <a:pt x="9445" y="17780"/>
                  </a:cubicBezTo>
                  <a:cubicBezTo>
                    <a:pt x="9127" y="17879"/>
                    <a:pt x="8913" y="18151"/>
                    <a:pt x="8915" y="18456"/>
                  </a:cubicBezTo>
                  <a:lnTo>
                    <a:pt x="8861" y="18824"/>
                  </a:lnTo>
                  <a:lnTo>
                    <a:pt x="8723" y="19085"/>
                  </a:lnTo>
                  <a:lnTo>
                    <a:pt x="8372" y="19220"/>
                  </a:lnTo>
                  <a:lnTo>
                    <a:pt x="8119" y="19423"/>
                  </a:lnTo>
                  <a:lnTo>
                    <a:pt x="7873" y="19809"/>
                  </a:lnTo>
                  <a:lnTo>
                    <a:pt x="8277" y="20067"/>
                  </a:lnTo>
                  <a:lnTo>
                    <a:pt x="8755" y="20508"/>
                  </a:lnTo>
                  <a:lnTo>
                    <a:pt x="8954" y="20943"/>
                  </a:lnTo>
                  <a:lnTo>
                    <a:pt x="8975" y="21548"/>
                  </a:lnTo>
                  <a:lnTo>
                    <a:pt x="9695" y="21600"/>
                  </a:lnTo>
                  <a:lnTo>
                    <a:pt x="10472" y="21523"/>
                  </a:lnTo>
                  <a:lnTo>
                    <a:pt x="11040" y="20907"/>
                  </a:lnTo>
                  <a:lnTo>
                    <a:pt x="11251" y="20344"/>
                  </a:lnTo>
                  <a:lnTo>
                    <a:pt x="11469" y="19809"/>
                  </a:lnTo>
                  <a:lnTo>
                    <a:pt x="12060" y="19611"/>
                  </a:lnTo>
                  <a:lnTo>
                    <a:pt x="12683" y="19450"/>
                  </a:lnTo>
                  <a:lnTo>
                    <a:pt x="13149" y="19214"/>
                  </a:lnTo>
                  <a:lnTo>
                    <a:pt x="13414" y="18838"/>
                  </a:lnTo>
                  <a:lnTo>
                    <a:pt x="13328" y="18434"/>
                  </a:lnTo>
                  <a:lnTo>
                    <a:pt x="12893" y="18173"/>
                  </a:lnTo>
                  <a:lnTo>
                    <a:pt x="12355" y="18104"/>
                  </a:lnTo>
                  <a:lnTo>
                    <a:pt x="12090" y="17771"/>
                  </a:lnTo>
                  <a:lnTo>
                    <a:pt x="12109" y="17280"/>
                  </a:lnTo>
                  <a:lnTo>
                    <a:pt x="12424" y="16799"/>
                  </a:lnTo>
                  <a:lnTo>
                    <a:pt x="12910" y="16242"/>
                  </a:lnTo>
                  <a:lnTo>
                    <a:pt x="13372" y="15767"/>
                  </a:lnTo>
                  <a:lnTo>
                    <a:pt x="13839" y="15421"/>
                  </a:lnTo>
                  <a:lnTo>
                    <a:pt x="13943" y="14966"/>
                  </a:lnTo>
                  <a:lnTo>
                    <a:pt x="13967" y="14588"/>
                  </a:lnTo>
                  <a:lnTo>
                    <a:pt x="14373" y="14606"/>
                  </a:lnTo>
                  <a:lnTo>
                    <a:pt x="14583" y="14914"/>
                  </a:lnTo>
                  <a:lnTo>
                    <a:pt x="14850" y="15161"/>
                  </a:lnTo>
                  <a:lnTo>
                    <a:pt x="15334" y="15215"/>
                  </a:lnTo>
                  <a:lnTo>
                    <a:pt x="15856" y="1493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795" name="Shape 4795"/>
            <p:cNvSpPr/>
            <p:nvPr/>
          </p:nvSpPr>
          <p:spPr>
            <a:xfrm>
              <a:off x="1282509" y="1129057"/>
              <a:ext cx="475712" cy="458136"/>
            </a:xfrm>
            <a:custGeom>
              <a:avLst/>
              <a:gdLst/>
              <a:ahLst/>
              <a:cxnLst>
                <a:cxn ang="0">
                  <a:pos x="wd2" y="hd2"/>
                </a:cxn>
                <a:cxn ang="5400000">
                  <a:pos x="wd2" y="hd2"/>
                </a:cxn>
                <a:cxn ang="10800000">
                  <a:pos x="wd2" y="hd2"/>
                </a:cxn>
                <a:cxn ang="16200000">
                  <a:pos x="wd2" y="hd2"/>
                </a:cxn>
              </a:cxnLst>
              <a:rect l="0" t="0" r="r" b="b"/>
              <a:pathLst>
                <a:path w="21600" h="21600" extrusionOk="0">
                  <a:moveTo>
                    <a:pt x="7910" y="0"/>
                  </a:moveTo>
                  <a:lnTo>
                    <a:pt x="13452" y="1097"/>
                  </a:lnTo>
                  <a:lnTo>
                    <a:pt x="13541" y="3788"/>
                  </a:lnTo>
                  <a:lnTo>
                    <a:pt x="13322" y="4402"/>
                  </a:lnTo>
                  <a:lnTo>
                    <a:pt x="13424" y="5109"/>
                  </a:lnTo>
                  <a:lnTo>
                    <a:pt x="13183" y="5572"/>
                  </a:lnTo>
                  <a:lnTo>
                    <a:pt x="12571" y="5862"/>
                  </a:lnTo>
                  <a:lnTo>
                    <a:pt x="11969" y="6228"/>
                  </a:lnTo>
                  <a:lnTo>
                    <a:pt x="11775" y="6861"/>
                  </a:lnTo>
                  <a:lnTo>
                    <a:pt x="11651" y="7541"/>
                  </a:lnTo>
                  <a:lnTo>
                    <a:pt x="11273" y="7982"/>
                  </a:lnTo>
                  <a:lnTo>
                    <a:pt x="10695" y="8385"/>
                  </a:lnTo>
                  <a:lnTo>
                    <a:pt x="9990" y="8971"/>
                  </a:lnTo>
                  <a:lnTo>
                    <a:pt x="9628" y="9596"/>
                  </a:lnTo>
                  <a:lnTo>
                    <a:pt x="10107" y="10013"/>
                  </a:lnTo>
                  <a:lnTo>
                    <a:pt x="10711" y="9967"/>
                  </a:lnTo>
                  <a:lnTo>
                    <a:pt x="11451" y="9911"/>
                  </a:lnTo>
                  <a:lnTo>
                    <a:pt x="12086" y="10359"/>
                  </a:lnTo>
                  <a:lnTo>
                    <a:pt x="12241" y="11140"/>
                  </a:lnTo>
                  <a:lnTo>
                    <a:pt x="12562" y="11753"/>
                  </a:lnTo>
                  <a:lnTo>
                    <a:pt x="13140" y="11911"/>
                  </a:lnTo>
                  <a:lnTo>
                    <a:pt x="13736" y="11764"/>
                  </a:lnTo>
                  <a:lnTo>
                    <a:pt x="14121" y="11530"/>
                  </a:lnTo>
                  <a:lnTo>
                    <a:pt x="14664" y="11666"/>
                  </a:lnTo>
                  <a:lnTo>
                    <a:pt x="14842" y="12155"/>
                  </a:lnTo>
                  <a:lnTo>
                    <a:pt x="15329" y="12749"/>
                  </a:lnTo>
                  <a:lnTo>
                    <a:pt x="15776" y="12914"/>
                  </a:lnTo>
                  <a:lnTo>
                    <a:pt x="16226" y="12673"/>
                  </a:lnTo>
                  <a:lnTo>
                    <a:pt x="16154" y="12009"/>
                  </a:lnTo>
                  <a:lnTo>
                    <a:pt x="15944" y="11467"/>
                  </a:lnTo>
                  <a:lnTo>
                    <a:pt x="16173" y="10817"/>
                  </a:lnTo>
                  <a:lnTo>
                    <a:pt x="16923" y="10522"/>
                  </a:lnTo>
                  <a:lnTo>
                    <a:pt x="17450" y="11270"/>
                  </a:lnTo>
                  <a:lnTo>
                    <a:pt x="17537" y="11977"/>
                  </a:lnTo>
                  <a:lnTo>
                    <a:pt x="17937" y="12093"/>
                  </a:lnTo>
                  <a:lnTo>
                    <a:pt x="18330" y="11904"/>
                  </a:lnTo>
                  <a:lnTo>
                    <a:pt x="18307" y="11378"/>
                  </a:lnTo>
                  <a:lnTo>
                    <a:pt x="18118" y="10618"/>
                  </a:lnTo>
                  <a:lnTo>
                    <a:pt x="18526" y="10079"/>
                  </a:lnTo>
                  <a:lnTo>
                    <a:pt x="19148" y="10462"/>
                  </a:lnTo>
                  <a:lnTo>
                    <a:pt x="19342" y="11360"/>
                  </a:lnTo>
                  <a:lnTo>
                    <a:pt x="19345" y="12217"/>
                  </a:lnTo>
                  <a:lnTo>
                    <a:pt x="19499" y="12674"/>
                  </a:lnTo>
                  <a:lnTo>
                    <a:pt x="19819" y="12997"/>
                  </a:lnTo>
                  <a:lnTo>
                    <a:pt x="20880" y="13329"/>
                  </a:lnTo>
                  <a:lnTo>
                    <a:pt x="21354" y="13960"/>
                  </a:lnTo>
                  <a:lnTo>
                    <a:pt x="21517" y="14686"/>
                  </a:lnTo>
                  <a:lnTo>
                    <a:pt x="21600" y="15467"/>
                  </a:lnTo>
                  <a:lnTo>
                    <a:pt x="21526" y="16203"/>
                  </a:lnTo>
                  <a:lnTo>
                    <a:pt x="21018" y="16196"/>
                  </a:lnTo>
                  <a:lnTo>
                    <a:pt x="20658" y="16335"/>
                  </a:lnTo>
                  <a:lnTo>
                    <a:pt x="20086" y="16105"/>
                  </a:lnTo>
                  <a:lnTo>
                    <a:pt x="19502" y="16050"/>
                  </a:lnTo>
                  <a:lnTo>
                    <a:pt x="19049" y="15941"/>
                  </a:lnTo>
                  <a:lnTo>
                    <a:pt x="18659" y="16009"/>
                  </a:lnTo>
                  <a:lnTo>
                    <a:pt x="18462" y="16436"/>
                  </a:lnTo>
                  <a:lnTo>
                    <a:pt x="18078" y="16831"/>
                  </a:lnTo>
                  <a:lnTo>
                    <a:pt x="17247" y="16877"/>
                  </a:lnTo>
                  <a:lnTo>
                    <a:pt x="16680" y="16884"/>
                  </a:lnTo>
                  <a:lnTo>
                    <a:pt x="16186" y="17177"/>
                  </a:lnTo>
                  <a:lnTo>
                    <a:pt x="15729" y="17528"/>
                  </a:lnTo>
                  <a:lnTo>
                    <a:pt x="15379" y="17859"/>
                  </a:lnTo>
                  <a:lnTo>
                    <a:pt x="15091" y="18353"/>
                  </a:lnTo>
                  <a:lnTo>
                    <a:pt x="14611" y="19208"/>
                  </a:lnTo>
                  <a:lnTo>
                    <a:pt x="14708" y="19901"/>
                  </a:lnTo>
                  <a:lnTo>
                    <a:pt x="14986" y="20454"/>
                  </a:lnTo>
                  <a:lnTo>
                    <a:pt x="14878" y="20975"/>
                  </a:lnTo>
                  <a:lnTo>
                    <a:pt x="14441" y="20722"/>
                  </a:lnTo>
                  <a:lnTo>
                    <a:pt x="14018" y="20347"/>
                  </a:lnTo>
                  <a:lnTo>
                    <a:pt x="13512" y="20399"/>
                  </a:lnTo>
                  <a:lnTo>
                    <a:pt x="13136" y="21138"/>
                  </a:lnTo>
                  <a:lnTo>
                    <a:pt x="12770" y="21600"/>
                  </a:lnTo>
                  <a:lnTo>
                    <a:pt x="12198" y="21067"/>
                  </a:lnTo>
                  <a:lnTo>
                    <a:pt x="11813" y="20590"/>
                  </a:lnTo>
                  <a:lnTo>
                    <a:pt x="11428" y="20495"/>
                  </a:lnTo>
                  <a:lnTo>
                    <a:pt x="10987" y="20700"/>
                  </a:lnTo>
                  <a:lnTo>
                    <a:pt x="10597" y="20863"/>
                  </a:lnTo>
                  <a:lnTo>
                    <a:pt x="10224" y="20134"/>
                  </a:lnTo>
                  <a:lnTo>
                    <a:pt x="10022" y="19414"/>
                  </a:lnTo>
                  <a:lnTo>
                    <a:pt x="10157" y="18795"/>
                  </a:lnTo>
                  <a:lnTo>
                    <a:pt x="10325" y="18167"/>
                  </a:lnTo>
                  <a:lnTo>
                    <a:pt x="10057" y="17576"/>
                  </a:lnTo>
                  <a:lnTo>
                    <a:pt x="9518" y="17304"/>
                  </a:lnTo>
                  <a:lnTo>
                    <a:pt x="9277" y="16955"/>
                  </a:lnTo>
                  <a:lnTo>
                    <a:pt x="9124" y="16278"/>
                  </a:lnTo>
                  <a:lnTo>
                    <a:pt x="9207" y="15751"/>
                  </a:lnTo>
                  <a:lnTo>
                    <a:pt x="8969" y="15146"/>
                  </a:lnTo>
                  <a:lnTo>
                    <a:pt x="8446" y="15082"/>
                  </a:lnTo>
                  <a:lnTo>
                    <a:pt x="7892" y="14983"/>
                  </a:lnTo>
                  <a:lnTo>
                    <a:pt x="7807" y="14425"/>
                  </a:lnTo>
                  <a:lnTo>
                    <a:pt x="7938" y="13594"/>
                  </a:lnTo>
                  <a:lnTo>
                    <a:pt x="7973" y="13094"/>
                  </a:lnTo>
                  <a:lnTo>
                    <a:pt x="7727" y="12443"/>
                  </a:lnTo>
                  <a:lnTo>
                    <a:pt x="7376" y="11818"/>
                  </a:lnTo>
                  <a:lnTo>
                    <a:pt x="6741" y="11884"/>
                  </a:lnTo>
                  <a:lnTo>
                    <a:pt x="6082" y="12039"/>
                  </a:lnTo>
                  <a:lnTo>
                    <a:pt x="5586" y="12038"/>
                  </a:lnTo>
                  <a:lnTo>
                    <a:pt x="5365" y="11595"/>
                  </a:lnTo>
                  <a:lnTo>
                    <a:pt x="5474" y="11005"/>
                  </a:lnTo>
                  <a:lnTo>
                    <a:pt x="5143" y="10757"/>
                  </a:lnTo>
                  <a:lnTo>
                    <a:pt x="4490" y="10883"/>
                  </a:lnTo>
                  <a:lnTo>
                    <a:pt x="3957" y="11134"/>
                  </a:lnTo>
                  <a:lnTo>
                    <a:pt x="3355" y="11158"/>
                  </a:lnTo>
                  <a:lnTo>
                    <a:pt x="2801" y="10882"/>
                  </a:lnTo>
                  <a:lnTo>
                    <a:pt x="2359" y="10468"/>
                  </a:lnTo>
                  <a:lnTo>
                    <a:pt x="1885" y="10593"/>
                  </a:lnTo>
                  <a:lnTo>
                    <a:pt x="1417" y="10567"/>
                  </a:lnTo>
                  <a:lnTo>
                    <a:pt x="816" y="10530"/>
                  </a:lnTo>
                  <a:lnTo>
                    <a:pt x="405" y="10254"/>
                  </a:lnTo>
                  <a:lnTo>
                    <a:pt x="0" y="9755"/>
                  </a:lnTo>
                  <a:lnTo>
                    <a:pt x="446" y="9411"/>
                  </a:lnTo>
                  <a:lnTo>
                    <a:pt x="332" y="8647"/>
                  </a:lnTo>
                  <a:lnTo>
                    <a:pt x="319" y="8066"/>
                  </a:lnTo>
                  <a:lnTo>
                    <a:pt x="827" y="7463"/>
                  </a:lnTo>
                  <a:lnTo>
                    <a:pt x="954" y="6879"/>
                  </a:lnTo>
                  <a:lnTo>
                    <a:pt x="658" y="6316"/>
                  </a:lnTo>
                  <a:lnTo>
                    <a:pt x="535" y="5719"/>
                  </a:lnTo>
                  <a:lnTo>
                    <a:pt x="314" y="5006"/>
                  </a:lnTo>
                  <a:lnTo>
                    <a:pt x="224" y="4415"/>
                  </a:lnTo>
                  <a:lnTo>
                    <a:pt x="156" y="3816"/>
                  </a:lnTo>
                  <a:lnTo>
                    <a:pt x="1021" y="3573"/>
                  </a:lnTo>
                  <a:lnTo>
                    <a:pt x="1550" y="3516"/>
                  </a:lnTo>
                  <a:lnTo>
                    <a:pt x="1975" y="3071"/>
                  </a:lnTo>
                  <a:lnTo>
                    <a:pt x="2534" y="2757"/>
                  </a:lnTo>
                  <a:lnTo>
                    <a:pt x="3045" y="2769"/>
                  </a:lnTo>
                  <a:lnTo>
                    <a:pt x="3778" y="2848"/>
                  </a:lnTo>
                  <a:lnTo>
                    <a:pt x="4421" y="2624"/>
                  </a:lnTo>
                  <a:lnTo>
                    <a:pt x="4629" y="3000"/>
                  </a:lnTo>
                  <a:lnTo>
                    <a:pt x="4482" y="3514"/>
                  </a:lnTo>
                  <a:lnTo>
                    <a:pt x="4944" y="3438"/>
                  </a:lnTo>
                  <a:lnTo>
                    <a:pt x="5378" y="3139"/>
                  </a:lnTo>
                  <a:lnTo>
                    <a:pt x="5739" y="3479"/>
                  </a:lnTo>
                  <a:lnTo>
                    <a:pt x="5578" y="3869"/>
                  </a:lnTo>
                  <a:lnTo>
                    <a:pt x="5690" y="4262"/>
                  </a:lnTo>
                  <a:lnTo>
                    <a:pt x="6132" y="4334"/>
                  </a:lnTo>
                  <a:lnTo>
                    <a:pt x="6611" y="4443"/>
                  </a:lnTo>
                  <a:lnTo>
                    <a:pt x="7058" y="4866"/>
                  </a:lnTo>
                  <a:lnTo>
                    <a:pt x="7357" y="5260"/>
                  </a:lnTo>
                  <a:lnTo>
                    <a:pt x="7516" y="5819"/>
                  </a:lnTo>
                  <a:lnTo>
                    <a:pt x="7488" y="6347"/>
                  </a:lnTo>
                  <a:lnTo>
                    <a:pt x="7497" y="6991"/>
                  </a:lnTo>
                  <a:lnTo>
                    <a:pt x="7780" y="7687"/>
                  </a:lnTo>
                  <a:lnTo>
                    <a:pt x="8155" y="7918"/>
                  </a:lnTo>
                  <a:lnTo>
                    <a:pt x="8625" y="7846"/>
                  </a:lnTo>
                  <a:lnTo>
                    <a:pt x="8881" y="7211"/>
                  </a:lnTo>
                  <a:lnTo>
                    <a:pt x="8859" y="6468"/>
                  </a:lnTo>
                  <a:lnTo>
                    <a:pt x="8766" y="5535"/>
                  </a:lnTo>
                  <a:lnTo>
                    <a:pt x="8561" y="4796"/>
                  </a:lnTo>
                  <a:lnTo>
                    <a:pt x="8240" y="4354"/>
                  </a:lnTo>
                  <a:lnTo>
                    <a:pt x="7909" y="3923"/>
                  </a:lnTo>
                  <a:lnTo>
                    <a:pt x="8034" y="3337"/>
                  </a:lnTo>
                  <a:lnTo>
                    <a:pt x="8232" y="2970"/>
                  </a:lnTo>
                  <a:lnTo>
                    <a:pt x="7943" y="2590"/>
                  </a:lnTo>
                  <a:lnTo>
                    <a:pt x="7885" y="2128"/>
                  </a:lnTo>
                  <a:lnTo>
                    <a:pt x="8264" y="1874"/>
                  </a:lnTo>
                  <a:lnTo>
                    <a:pt x="8833" y="1796"/>
                  </a:lnTo>
                  <a:lnTo>
                    <a:pt x="9191" y="1624"/>
                  </a:lnTo>
                  <a:lnTo>
                    <a:pt x="9344" y="1249"/>
                  </a:lnTo>
                  <a:lnTo>
                    <a:pt x="8774" y="1178"/>
                  </a:lnTo>
                  <a:lnTo>
                    <a:pt x="8387" y="1202"/>
                  </a:lnTo>
                  <a:lnTo>
                    <a:pt x="7882" y="759"/>
                  </a:lnTo>
                  <a:lnTo>
                    <a:pt x="7910"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796" name="Shape 4796"/>
            <p:cNvSpPr/>
            <p:nvPr/>
          </p:nvSpPr>
          <p:spPr>
            <a:xfrm>
              <a:off x="1148076" y="1334333"/>
              <a:ext cx="385001" cy="352615"/>
            </a:xfrm>
            <a:custGeom>
              <a:avLst/>
              <a:gdLst/>
              <a:ahLst/>
              <a:cxnLst>
                <a:cxn ang="0">
                  <a:pos x="wd2" y="hd2"/>
                </a:cxn>
                <a:cxn ang="5400000">
                  <a:pos x="wd2" y="hd2"/>
                </a:cxn>
                <a:cxn ang="10800000">
                  <a:pos x="wd2" y="hd2"/>
                </a:cxn>
                <a:cxn ang="16200000">
                  <a:pos x="wd2" y="hd2"/>
                </a:cxn>
              </a:cxnLst>
              <a:rect l="0" t="0" r="r" b="b"/>
              <a:pathLst>
                <a:path w="21600" h="21600" extrusionOk="0">
                  <a:moveTo>
                    <a:pt x="0" y="10883"/>
                  </a:moveTo>
                  <a:lnTo>
                    <a:pt x="620" y="9871"/>
                  </a:lnTo>
                  <a:lnTo>
                    <a:pt x="1192" y="9032"/>
                  </a:lnTo>
                  <a:lnTo>
                    <a:pt x="1766" y="8598"/>
                  </a:lnTo>
                  <a:lnTo>
                    <a:pt x="1593" y="7533"/>
                  </a:lnTo>
                  <a:lnTo>
                    <a:pt x="2549" y="6897"/>
                  </a:lnTo>
                  <a:lnTo>
                    <a:pt x="3400" y="7038"/>
                  </a:lnTo>
                  <a:lnTo>
                    <a:pt x="3823" y="6345"/>
                  </a:lnTo>
                  <a:lnTo>
                    <a:pt x="3806" y="5574"/>
                  </a:lnTo>
                  <a:lnTo>
                    <a:pt x="4453" y="5318"/>
                  </a:lnTo>
                  <a:lnTo>
                    <a:pt x="5040" y="5080"/>
                  </a:lnTo>
                  <a:lnTo>
                    <a:pt x="5375" y="4181"/>
                  </a:lnTo>
                  <a:lnTo>
                    <a:pt x="5266" y="3239"/>
                  </a:lnTo>
                  <a:lnTo>
                    <a:pt x="5071" y="2107"/>
                  </a:lnTo>
                  <a:lnTo>
                    <a:pt x="4987" y="1021"/>
                  </a:lnTo>
                  <a:lnTo>
                    <a:pt x="5229" y="85"/>
                  </a:lnTo>
                  <a:lnTo>
                    <a:pt x="5911" y="0"/>
                  </a:lnTo>
                  <a:lnTo>
                    <a:pt x="6657" y="134"/>
                  </a:lnTo>
                  <a:lnTo>
                    <a:pt x="7279" y="140"/>
                  </a:lnTo>
                  <a:lnTo>
                    <a:pt x="7877" y="40"/>
                  </a:lnTo>
                  <a:lnTo>
                    <a:pt x="8283" y="661"/>
                  </a:lnTo>
                  <a:lnTo>
                    <a:pt x="8681" y="958"/>
                  </a:lnTo>
                  <a:lnTo>
                    <a:pt x="9760" y="997"/>
                  </a:lnTo>
                  <a:lnTo>
                    <a:pt x="10663" y="938"/>
                  </a:lnTo>
                  <a:lnTo>
                    <a:pt x="11252" y="1514"/>
                  </a:lnTo>
                  <a:lnTo>
                    <a:pt x="11799" y="1805"/>
                  </a:lnTo>
                  <a:lnTo>
                    <a:pt x="12408" y="1669"/>
                  </a:lnTo>
                  <a:lnTo>
                    <a:pt x="13203" y="1275"/>
                  </a:lnTo>
                  <a:lnTo>
                    <a:pt x="14027" y="1170"/>
                  </a:lnTo>
                  <a:lnTo>
                    <a:pt x="14586" y="1803"/>
                  </a:lnTo>
                  <a:lnTo>
                    <a:pt x="14415" y="2433"/>
                  </a:lnTo>
                  <a:lnTo>
                    <a:pt x="14593" y="2912"/>
                  </a:lnTo>
                  <a:lnTo>
                    <a:pt x="15172" y="2951"/>
                  </a:lnTo>
                  <a:lnTo>
                    <a:pt x="15888" y="2671"/>
                  </a:lnTo>
                  <a:lnTo>
                    <a:pt x="16937" y="2607"/>
                  </a:lnTo>
                  <a:lnTo>
                    <a:pt x="17655" y="4530"/>
                  </a:lnTo>
                  <a:lnTo>
                    <a:pt x="17543" y="5786"/>
                  </a:lnTo>
                  <a:lnTo>
                    <a:pt x="17451" y="6702"/>
                  </a:lnTo>
                  <a:lnTo>
                    <a:pt x="18828" y="6995"/>
                  </a:lnTo>
                  <a:lnTo>
                    <a:pt x="19078" y="7787"/>
                  </a:lnTo>
                  <a:lnTo>
                    <a:pt x="19098" y="8483"/>
                  </a:lnTo>
                  <a:lnTo>
                    <a:pt x="19237" y="9412"/>
                  </a:lnTo>
                  <a:lnTo>
                    <a:pt x="20149" y="10104"/>
                  </a:lnTo>
                  <a:lnTo>
                    <a:pt x="20567" y="11118"/>
                  </a:lnTo>
                  <a:lnTo>
                    <a:pt x="20194" y="12580"/>
                  </a:lnTo>
                  <a:lnTo>
                    <a:pt x="20421" y="13666"/>
                  </a:lnTo>
                  <a:lnTo>
                    <a:pt x="20759" y="14517"/>
                  </a:lnTo>
                  <a:lnTo>
                    <a:pt x="20159" y="15292"/>
                  </a:lnTo>
                  <a:lnTo>
                    <a:pt x="19943" y="16053"/>
                  </a:lnTo>
                  <a:lnTo>
                    <a:pt x="20009" y="16825"/>
                  </a:lnTo>
                  <a:lnTo>
                    <a:pt x="20719" y="17315"/>
                  </a:lnTo>
                  <a:lnTo>
                    <a:pt x="21383" y="17658"/>
                  </a:lnTo>
                  <a:lnTo>
                    <a:pt x="21600" y="18380"/>
                  </a:lnTo>
                  <a:lnTo>
                    <a:pt x="21499" y="19279"/>
                  </a:lnTo>
                  <a:lnTo>
                    <a:pt x="21347" y="20228"/>
                  </a:lnTo>
                  <a:lnTo>
                    <a:pt x="21321" y="21571"/>
                  </a:lnTo>
                  <a:lnTo>
                    <a:pt x="20468" y="21600"/>
                  </a:lnTo>
                  <a:lnTo>
                    <a:pt x="19664" y="21079"/>
                  </a:lnTo>
                  <a:lnTo>
                    <a:pt x="19164" y="20042"/>
                  </a:lnTo>
                  <a:lnTo>
                    <a:pt x="18701" y="19273"/>
                  </a:lnTo>
                  <a:lnTo>
                    <a:pt x="18032" y="18662"/>
                  </a:lnTo>
                  <a:lnTo>
                    <a:pt x="17230" y="18938"/>
                  </a:lnTo>
                  <a:lnTo>
                    <a:pt x="16791" y="18500"/>
                  </a:lnTo>
                  <a:lnTo>
                    <a:pt x="16325" y="18056"/>
                  </a:lnTo>
                  <a:lnTo>
                    <a:pt x="15630" y="18083"/>
                  </a:lnTo>
                  <a:lnTo>
                    <a:pt x="14910" y="18166"/>
                  </a:lnTo>
                  <a:lnTo>
                    <a:pt x="14854" y="17064"/>
                  </a:lnTo>
                  <a:lnTo>
                    <a:pt x="14914" y="16409"/>
                  </a:lnTo>
                  <a:lnTo>
                    <a:pt x="15170" y="15860"/>
                  </a:lnTo>
                  <a:lnTo>
                    <a:pt x="14970" y="15121"/>
                  </a:lnTo>
                  <a:lnTo>
                    <a:pt x="14303" y="15101"/>
                  </a:lnTo>
                  <a:lnTo>
                    <a:pt x="13602" y="14566"/>
                  </a:lnTo>
                  <a:lnTo>
                    <a:pt x="13212" y="13572"/>
                  </a:lnTo>
                  <a:lnTo>
                    <a:pt x="12526" y="13384"/>
                  </a:lnTo>
                  <a:lnTo>
                    <a:pt x="12369" y="14216"/>
                  </a:lnTo>
                  <a:lnTo>
                    <a:pt x="12194" y="14793"/>
                  </a:lnTo>
                  <a:lnTo>
                    <a:pt x="11584" y="15206"/>
                  </a:lnTo>
                  <a:lnTo>
                    <a:pt x="10901" y="15712"/>
                  </a:lnTo>
                  <a:lnTo>
                    <a:pt x="9974" y="15581"/>
                  </a:lnTo>
                  <a:lnTo>
                    <a:pt x="9149" y="15386"/>
                  </a:lnTo>
                  <a:lnTo>
                    <a:pt x="8497" y="14931"/>
                  </a:lnTo>
                  <a:lnTo>
                    <a:pt x="8135" y="14161"/>
                  </a:lnTo>
                  <a:lnTo>
                    <a:pt x="7478" y="14021"/>
                  </a:lnTo>
                  <a:lnTo>
                    <a:pt x="6762" y="14285"/>
                  </a:lnTo>
                  <a:lnTo>
                    <a:pt x="6252" y="14021"/>
                  </a:lnTo>
                  <a:lnTo>
                    <a:pt x="5589" y="14041"/>
                  </a:lnTo>
                  <a:lnTo>
                    <a:pt x="4603" y="13557"/>
                  </a:lnTo>
                  <a:lnTo>
                    <a:pt x="4309" y="13082"/>
                  </a:lnTo>
                  <a:lnTo>
                    <a:pt x="3814" y="12746"/>
                  </a:lnTo>
                  <a:lnTo>
                    <a:pt x="3145" y="12789"/>
                  </a:lnTo>
                  <a:lnTo>
                    <a:pt x="2350" y="12615"/>
                  </a:lnTo>
                  <a:lnTo>
                    <a:pt x="1659" y="12304"/>
                  </a:lnTo>
                  <a:lnTo>
                    <a:pt x="1408" y="11621"/>
                  </a:lnTo>
                  <a:lnTo>
                    <a:pt x="1095" y="11145"/>
                  </a:lnTo>
                  <a:lnTo>
                    <a:pt x="493" y="11044"/>
                  </a:lnTo>
                  <a:lnTo>
                    <a:pt x="0" y="1088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797" name="Shape 4797"/>
            <p:cNvSpPr/>
            <p:nvPr/>
          </p:nvSpPr>
          <p:spPr>
            <a:xfrm>
              <a:off x="996450" y="1204115"/>
              <a:ext cx="311761" cy="412943"/>
            </a:xfrm>
            <a:custGeom>
              <a:avLst/>
              <a:gdLst/>
              <a:ahLst/>
              <a:cxnLst>
                <a:cxn ang="0">
                  <a:pos x="wd2" y="hd2"/>
                </a:cxn>
                <a:cxn ang="5400000">
                  <a:pos x="wd2" y="hd2"/>
                </a:cxn>
                <a:cxn ang="10800000">
                  <a:pos x="wd2" y="hd2"/>
                </a:cxn>
                <a:cxn ang="16200000">
                  <a:pos x="wd2" y="hd2"/>
                </a:cxn>
              </a:cxnLst>
              <a:rect l="0" t="0" r="r" b="b"/>
              <a:pathLst>
                <a:path w="21600" h="21600" extrusionOk="0">
                  <a:moveTo>
                    <a:pt x="137" y="10106"/>
                  </a:moveTo>
                  <a:lnTo>
                    <a:pt x="0" y="10707"/>
                  </a:lnTo>
                  <a:lnTo>
                    <a:pt x="397" y="11358"/>
                  </a:lnTo>
                  <a:lnTo>
                    <a:pt x="649" y="11984"/>
                  </a:lnTo>
                  <a:lnTo>
                    <a:pt x="268" y="12599"/>
                  </a:lnTo>
                  <a:lnTo>
                    <a:pt x="622" y="13067"/>
                  </a:lnTo>
                  <a:lnTo>
                    <a:pt x="1186" y="13343"/>
                  </a:lnTo>
                  <a:lnTo>
                    <a:pt x="1598" y="13752"/>
                  </a:lnTo>
                  <a:lnTo>
                    <a:pt x="1857" y="14306"/>
                  </a:lnTo>
                  <a:lnTo>
                    <a:pt x="1593" y="14760"/>
                  </a:lnTo>
                  <a:lnTo>
                    <a:pt x="1235" y="15119"/>
                  </a:lnTo>
                  <a:lnTo>
                    <a:pt x="1110" y="15673"/>
                  </a:lnTo>
                  <a:lnTo>
                    <a:pt x="1496" y="16093"/>
                  </a:lnTo>
                  <a:lnTo>
                    <a:pt x="1971" y="16421"/>
                  </a:lnTo>
                  <a:lnTo>
                    <a:pt x="2411" y="17062"/>
                  </a:lnTo>
                  <a:lnTo>
                    <a:pt x="2760" y="17648"/>
                  </a:lnTo>
                  <a:lnTo>
                    <a:pt x="2834" y="18278"/>
                  </a:lnTo>
                  <a:lnTo>
                    <a:pt x="2890" y="18921"/>
                  </a:lnTo>
                  <a:lnTo>
                    <a:pt x="2725" y="19534"/>
                  </a:lnTo>
                  <a:lnTo>
                    <a:pt x="2186" y="20356"/>
                  </a:lnTo>
                  <a:lnTo>
                    <a:pt x="3281" y="20225"/>
                  </a:lnTo>
                  <a:lnTo>
                    <a:pt x="4155" y="20595"/>
                  </a:lnTo>
                  <a:lnTo>
                    <a:pt x="4836" y="20969"/>
                  </a:lnTo>
                  <a:lnTo>
                    <a:pt x="5287" y="21600"/>
                  </a:lnTo>
                  <a:lnTo>
                    <a:pt x="6298" y="21215"/>
                  </a:lnTo>
                  <a:lnTo>
                    <a:pt x="7453" y="21001"/>
                  </a:lnTo>
                  <a:lnTo>
                    <a:pt x="8180" y="20754"/>
                  </a:lnTo>
                  <a:lnTo>
                    <a:pt x="8747" y="20213"/>
                  </a:lnTo>
                  <a:lnTo>
                    <a:pt x="9240" y="19657"/>
                  </a:lnTo>
                  <a:lnTo>
                    <a:pt x="9573" y="18861"/>
                  </a:lnTo>
                  <a:lnTo>
                    <a:pt x="9228" y="17969"/>
                  </a:lnTo>
                  <a:lnTo>
                    <a:pt x="8522" y="17736"/>
                  </a:lnTo>
                  <a:lnTo>
                    <a:pt x="8492" y="17155"/>
                  </a:lnTo>
                  <a:lnTo>
                    <a:pt x="9703" y="16451"/>
                  </a:lnTo>
                  <a:lnTo>
                    <a:pt x="10869" y="16072"/>
                  </a:lnTo>
                  <a:lnTo>
                    <a:pt x="12047" y="14737"/>
                  </a:lnTo>
                  <a:lnTo>
                    <a:pt x="13077" y="14228"/>
                  </a:lnTo>
                  <a:lnTo>
                    <a:pt x="12852" y="13300"/>
                  </a:lnTo>
                  <a:lnTo>
                    <a:pt x="13803" y="12937"/>
                  </a:lnTo>
                  <a:lnTo>
                    <a:pt x="14882" y="13030"/>
                  </a:lnTo>
                  <a:lnTo>
                    <a:pt x="15613" y="12267"/>
                  </a:lnTo>
                  <a:lnTo>
                    <a:pt x="15606" y="11671"/>
                  </a:lnTo>
                  <a:lnTo>
                    <a:pt x="16898" y="11302"/>
                  </a:lnTo>
                  <a:lnTo>
                    <a:pt x="17504" y="10447"/>
                  </a:lnTo>
                  <a:lnTo>
                    <a:pt x="16888" y="7653"/>
                  </a:lnTo>
                  <a:lnTo>
                    <a:pt x="17226" y="7033"/>
                  </a:lnTo>
                  <a:lnTo>
                    <a:pt x="17957" y="7065"/>
                  </a:lnTo>
                  <a:lnTo>
                    <a:pt x="18626" y="7222"/>
                  </a:lnTo>
                  <a:lnTo>
                    <a:pt x="20040" y="7071"/>
                  </a:lnTo>
                  <a:lnTo>
                    <a:pt x="20716" y="6692"/>
                  </a:lnTo>
                  <a:lnTo>
                    <a:pt x="20709" y="5718"/>
                  </a:lnTo>
                  <a:lnTo>
                    <a:pt x="20660" y="5119"/>
                  </a:lnTo>
                  <a:lnTo>
                    <a:pt x="21429" y="4444"/>
                  </a:lnTo>
                  <a:lnTo>
                    <a:pt x="21600" y="3716"/>
                  </a:lnTo>
                  <a:lnTo>
                    <a:pt x="21179" y="3004"/>
                  </a:lnTo>
                  <a:lnTo>
                    <a:pt x="20658" y="1852"/>
                  </a:lnTo>
                  <a:lnTo>
                    <a:pt x="20452" y="859"/>
                  </a:lnTo>
                  <a:lnTo>
                    <a:pt x="20309" y="256"/>
                  </a:lnTo>
                  <a:lnTo>
                    <a:pt x="18761" y="0"/>
                  </a:lnTo>
                  <a:lnTo>
                    <a:pt x="17471" y="299"/>
                  </a:lnTo>
                  <a:lnTo>
                    <a:pt x="16356" y="1181"/>
                  </a:lnTo>
                  <a:lnTo>
                    <a:pt x="15384" y="2087"/>
                  </a:lnTo>
                  <a:lnTo>
                    <a:pt x="13808" y="2882"/>
                  </a:lnTo>
                  <a:lnTo>
                    <a:pt x="12417" y="3335"/>
                  </a:lnTo>
                  <a:lnTo>
                    <a:pt x="10818" y="3251"/>
                  </a:lnTo>
                  <a:lnTo>
                    <a:pt x="9638" y="3514"/>
                  </a:lnTo>
                  <a:lnTo>
                    <a:pt x="8765" y="4217"/>
                  </a:lnTo>
                  <a:lnTo>
                    <a:pt x="8025" y="5137"/>
                  </a:lnTo>
                  <a:lnTo>
                    <a:pt x="6088" y="6497"/>
                  </a:lnTo>
                  <a:lnTo>
                    <a:pt x="5074" y="6841"/>
                  </a:lnTo>
                  <a:lnTo>
                    <a:pt x="4361" y="7684"/>
                  </a:lnTo>
                  <a:lnTo>
                    <a:pt x="3882" y="8452"/>
                  </a:lnTo>
                  <a:lnTo>
                    <a:pt x="3112" y="9182"/>
                  </a:lnTo>
                  <a:lnTo>
                    <a:pt x="2367" y="9553"/>
                  </a:lnTo>
                  <a:lnTo>
                    <a:pt x="1536" y="9671"/>
                  </a:lnTo>
                  <a:lnTo>
                    <a:pt x="784" y="9720"/>
                  </a:lnTo>
                  <a:lnTo>
                    <a:pt x="137" y="1010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798" name="Shape 4798"/>
            <p:cNvSpPr/>
            <p:nvPr/>
          </p:nvSpPr>
          <p:spPr>
            <a:xfrm>
              <a:off x="1070769" y="1508167"/>
              <a:ext cx="497114" cy="401776"/>
            </a:xfrm>
            <a:custGeom>
              <a:avLst/>
              <a:gdLst/>
              <a:ahLst/>
              <a:cxnLst>
                <a:cxn ang="0">
                  <a:pos x="wd2" y="hd2"/>
                </a:cxn>
                <a:cxn ang="5400000">
                  <a:pos x="wd2" y="hd2"/>
                </a:cxn>
                <a:cxn ang="10800000">
                  <a:pos x="wd2" y="hd2"/>
                </a:cxn>
                <a:cxn ang="16200000">
                  <a:pos x="wd2" y="hd2"/>
                </a:cxn>
              </a:cxnLst>
              <a:rect l="0" t="0" r="r" b="b"/>
              <a:pathLst>
                <a:path w="21600" h="21600" extrusionOk="0">
                  <a:moveTo>
                    <a:pt x="433" y="6753"/>
                  </a:moveTo>
                  <a:lnTo>
                    <a:pt x="913" y="7859"/>
                  </a:lnTo>
                  <a:lnTo>
                    <a:pt x="1190" y="8774"/>
                  </a:lnTo>
                  <a:lnTo>
                    <a:pt x="1622" y="9718"/>
                  </a:lnTo>
                  <a:lnTo>
                    <a:pt x="2053" y="10510"/>
                  </a:lnTo>
                  <a:lnTo>
                    <a:pt x="2579" y="10953"/>
                  </a:lnTo>
                  <a:lnTo>
                    <a:pt x="3207" y="11007"/>
                  </a:lnTo>
                  <a:lnTo>
                    <a:pt x="3880" y="10843"/>
                  </a:lnTo>
                  <a:lnTo>
                    <a:pt x="4460" y="10998"/>
                  </a:lnTo>
                  <a:lnTo>
                    <a:pt x="5017" y="11589"/>
                  </a:lnTo>
                  <a:lnTo>
                    <a:pt x="5267" y="12607"/>
                  </a:lnTo>
                  <a:lnTo>
                    <a:pt x="5547" y="13464"/>
                  </a:lnTo>
                  <a:lnTo>
                    <a:pt x="6023" y="14345"/>
                  </a:lnTo>
                  <a:lnTo>
                    <a:pt x="6563" y="14861"/>
                  </a:lnTo>
                  <a:lnTo>
                    <a:pt x="7256" y="15332"/>
                  </a:lnTo>
                  <a:lnTo>
                    <a:pt x="8053" y="15497"/>
                  </a:lnTo>
                  <a:lnTo>
                    <a:pt x="8579" y="15165"/>
                  </a:lnTo>
                  <a:lnTo>
                    <a:pt x="9076" y="14685"/>
                  </a:lnTo>
                  <a:lnTo>
                    <a:pt x="9396" y="14455"/>
                  </a:lnTo>
                  <a:lnTo>
                    <a:pt x="9767" y="14772"/>
                  </a:lnTo>
                  <a:lnTo>
                    <a:pt x="9735" y="15235"/>
                  </a:lnTo>
                  <a:lnTo>
                    <a:pt x="9596" y="15676"/>
                  </a:lnTo>
                  <a:lnTo>
                    <a:pt x="9351" y="16213"/>
                  </a:lnTo>
                  <a:lnTo>
                    <a:pt x="9232" y="16800"/>
                  </a:lnTo>
                  <a:lnTo>
                    <a:pt x="9438" y="17386"/>
                  </a:lnTo>
                  <a:lnTo>
                    <a:pt x="9825" y="17758"/>
                  </a:lnTo>
                  <a:lnTo>
                    <a:pt x="10413" y="17773"/>
                  </a:lnTo>
                  <a:lnTo>
                    <a:pt x="10956" y="17710"/>
                  </a:lnTo>
                  <a:lnTo>
                    <a:pt x="11439" y="18058"/>
                  </a:lnTo>
                  <a:lnTo>
                    <a:pt x="11796" y="18515"/>
                  </a:lnTo>
                  <a:lnTo>
                    <a:pt x="12237" y="18811"/>
                  </a:lnTo>
                  <a:lnTo>
                    <a:pt x="12938" y="18732"/>
                  </a:lnTo>
                  <a:lnTo>
                    <a:pt x="13336" y="18940"/>
                  </a:lnTo>
                  <a:lnTo>
                    <a:pt x="13635" y="19412"/>
                  </a:lnTo>
                  <a:lnTo>
                    <a:pt x="13918" y="19877"/>
                  </a:lnTo>
                  <a:lnTo>
                    <a:pt x="14503" y="19776"/>
                  </a:lnTo>
                  <a:lnTo>
                    <a:pt x="14922" y="19745"/>
                  </a:lnTo>
                  <a:lnTo>
                    <a:pt x="15458" y="20384"/>
                  </a:lnTo>
                  <a:lnTo>
                    <a:pt x="15677" y="21184"/>
                  </a:lnTo>
                  <a:lnTo>
                    <a:pt x="16110" y="21600"/>
                  </a:lnTo>
                  <a:lnTo>
                    <a:pt x="16673" y="20827"/>
                  </a:lnTo>
                  <a:lnTo>
                    <a:pt x="17220" y="20079"/>
                  </a:lnTo>
                  <a:lnTo>
                    <a:pt x="17755" y="19513"/>
                  </a:lnTo>
                  <a:lnTo>
                    <a:pt x="17683" y="18800"/>
                  </a:lnTo>
                  <a:lnTo>
                    <a:pt x="17654" y="18004"/>
                  </a:lnTo>
                  <a:lnTo>
                    <a:pt x="17908" y="17432"/>
                  </a:lnTo>
                  <a:lnTo>
                    <a:pt x="18247" y="17039"/>
                  </a:lnTo>
                  <a:lnTo>
                    <a:pt x="18596" y="16200"/>
                  </a:lnTo>
                  <a:lnTo>
                    <a:pt x="18787" y="15265"/>
                  </a:lnTo>
                  <a:lnTo>
                    <a:pt x="19028" y="14093"/>
                  </a:lnTo>
                  <a:lnTo>
                    <a:pt x="19538" y="13451"/>
                  </a:lnTo>
                  <a:lnTo>
                    <a:pt x="20239" y="13162"/>
                  </a:lnTo>
                  <a:lnTo>
                    <a:pt x="20937" y="13092"/>
                  </a:lnTo>
                  <a:lnTo>
                    <a:pt x="21298" y="12494"/>
                  </a:lnTo>
                  <a:lnTo>
                    <a:pt x="21546" y="11838"/>
                  </a:lnTo>
                  <a:lnTo>
                    <a:pt x="21600" y="10935"/>
                  </a:lnTo>
                  <a:lnTo>
                    <a:pt x="21462" y="10006"/>
                  </a:lnTo>
                  <a:lnTo>
                    <a:pt x="20819" y="9692"/>
                  </a:lnTo>
                  <a:lnTo>
                    <a:pt x="20118" y="9471"/>
                  </a:lnTo>
                  <a:lnTo>
                    <a:pt x="19604" y="9411"/>
                  </a:lnTo>
                  <a:lnTo>
                    <a:pt x="19243" y="9420"/>
                  </a:lnTo>
                  <a:lnTo>
                    <a:pt x="18719" y="9065"/>
                  </a:lnTo>
                  <a:lnTo>
                    <a:pt x="18085" y="7598"/>
                  </a:lnTo>
                  <a:lnTo>
                    <a:pt x="17348" y="6741"/>
                  </a:lnTo>
                  <a:lnTo>
                    <a:pt x="16741" y="7146"/>
                  </a:lnTo>
                  <a:lnTo>
                    <a:pt x="16049" y="6335"/>
                  </a:lnTo>
                  <a:lnTo>
                    <a:pt x="15070" y="6367"/>
                  </a:lnTo>
                  <a:lnTo>
                    <a:pt x="15014" y="5103"/>
                  </a:lnTo>
                  <a:lnTo>
                    <a:pt x="15301" y="4628"/>
                  </a:lnTo>
                  <a:lnTo>
                    <a:pt x="15082" y="3780"/>
                  </a:lnTo>
                  <a:lnTo>
                    <a:pt x="14506" y="3793"/>
                  </a:lnTo>
                  <a:lnTo>
                    <a:pt x="14001" y="3278"/>
                  </a:lnTo>
                  <a:lnTo>
                    <a:pt x="13671" y="2431"/>
                  </a:lnTo>
                  <a:lnTo>
                    <a:pt x="12966" y="2170"/>
                  </a:lnTo>
                  <a:lnTo>
                    <a:pt x="12766" y="3472"/>
                  </a:lnTo>
                  <a:lnTo>
                    <a:pt x="11827" y="4342"/>
                  </a:lnTo>
                  <a:lnTo>
                    <a:pt x="10532" y="4030"/>
                  </a:lnTo>
                  <a:lnTo>
                    <a:pt x="10017" y="3616"/>
                  </a:lnTo>
                  <a:lnTo>
                    <a:pt x="9774" y="2920"/>
                  </a:lnTo>
                  <a:lnTo>
                    <a:pt x="9137" y="2785"/>
                  </a:lnTo>
                  <a:lnTo>
                    <a:pt x="8642" y="3030"/>
                  </a:lnTo>
                  <a:lnTo>
                    <a:pt x="8291" y="2751"/>
                  </a:lnTo>
                  <a:lnTo>
                    <a:pt x="7837" y="2856"/>
                  </a:lnTo>
                  <a:lnTo>
                    <a:pt x="7037" y="2455"/>
                  </a:lnTo>
                  <a:lnTo>
                    <a:pt x="6743" y="1928"/>
                  </a:lnTo>
                  <a:lnTo>
                    <a:pt x="6336" y="1600"/>
                  </a:lnTo>
                  <a:lnTo>
                    <a:pt x="5718" y="1643"/>
                  </a:lnTo>
                  <a:lnTo>
                    <a:pt x="4785" y="1361"/>
                  </a:lnTo>
                  <a:lnTo>
                    <a:pt x="4393" y="303"/>
                  </a:lnTo>
                  <a:lnTo>
                    <a:pt x="3481" y="0"/>
                  </a:lnTo>
                  <a:lnTo>
                    <a:pt x="2711" y="408"/>
                  </a:lnTo>
                  <a:lnTo>
                    <a:pt x="1965" y="1242"/>
                  </a:lnTo>
                  <a:lnTo>
                    <a:pt x="1992" y="2007"/>
                  </a:lnTo>
                  <a:lnTo>
                    <a:pt x="2473" y="2262"/>
                  </a:lnTo>
                  <a:lnTo>
                    <a:pt x="2664" y="2983"/>
                  </a:lnTo>
                  <a:lnTo>
                    <a:pt x="2425" y="3747"/>
                  </a:lnTo>
                  <a:lnTo>
                    <a:pt x="1872" y="4854"/>
                  </a:lnTo>
                  <a:lnTo>
                    <a:pt x="991" y="5237"/>
                  </a:lnTo>
                  <a:lnTo>
                    <a:pt x="346" y="5428"/>
                  </a:lnTo>
                  <a:lnTo>
                    <a:pt x="0" y="5756"/>
                  </a:lnTo>
                  <a:lnTo>
                    <a:pt x="433" y="675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799" name="Shape 4799"/>
            <p:cNvSpPr/>
            <p:nvPr/>
          </p:nvSpPr>
          <p:spPr>
            <a:xfrm>
              <a:off x="894765" y="1588799"/>
              <a:ext cx="332105" cy="278476"/>
            </a:xfrm>
            <a:custGeom>
              <a:avLst/>
              <a:gdLst/>
              <a:ahLst/>
              <a:cxnLst>
                <a:cxn ang="0">
                  <a:pos x="wd2" y="hd2"/>
                </a:cxn>
                <a:cxn ang="5400000">
                  <a:pos x="wd2" y="hd2"/>
                </a:cxn>
                <a:cxn ang="10800000">
                  <a:pos x="wd2" y="hd2"/>
                </a:cxn>
                <a:cxn ang="16200000">
                  <a:pos x="wd2" y="hd2"/>
                </a:cxn>
              </a:cxnLst>
              <a:rect l="0" t="0" r="r" b="b"/>
              <a:pathLst>
                <a:path w="21600" h="21600" extrusionOk="0">
                  <a:moveTo>
                    <a:pt x="6561" y="1497"/>
                  </a:moveTo>
                  <a:lnTo>
                    <a:pt x="6223" y="2808"/>
                  </a:lnTo>
                  <a:lnTo>
                    <a:pt x="5587" y="3330"/>
                  </a:lnTo>
                  <a:lnTo>
                    <a:pt x="4717" y="3428"/>
                  </a:lnTo>
                  <a:lnTo>
                    <a:pt x="3863" y="3832"/>
                  </a:lnTo>
                  <a:lnTo>
                    <a:pt x="3679" y="4884"/>
                  </a:lnTo>
                  <a:lnTo>
                    <a:pt x="3100" y="5714"/>
                  </a:lnTo>
                  <a:lnTo>
                    <a:pt x="2272" y="6055"/>
                  </a:lnTo>
                  <a:lnTo>
                    <a:pt x="1703" y="6752"/>
                  </a:lnTo>
                  <a:lnTo>
                    <a:pt x="1552" y="7601"/>
                  </a:lnTo>
                  <a:lnTo>
                    <a:pt x="1611" y="8616"/>
                  </a:lnTo>
                  <a:lnTo>
                    <a:pt x="1603" y="9822"/>
                  </a:lnTo>
                  <a:lnTo>
                    <a:pt x="1620" y="10818"/>
                  </a:lnTo>
                  <a:lnTo>
                    <a:pt x="1405" y="12122"/>
                  </a:lnTo>
                  <a:lnTo>
                    <a:pt x="955" y="12911"/>
                  </a:lnTo>
                  <a:lnTo>
                    <a:pt x="383" y="13655"/>
                  </a:lnTo>
                  <a:lnTo>
                    <a:pt x="247" y="14800"/>
                  </a:lnTo>
                  <a:lnTo>
                    <a:pt x="573" y="15722"/>
                  </a:lnTo>
                  <a:lnTo>
                    <a:pt x="599" y="16715"/>
                  </a:lnTo>
                  <a:lnTo>
                    <a:pt x="189" y="17306"/>
                  </a:lnTo>
                  <a:lnTo>
                    <a:pt x="0" y="18024"/>
                  </a:lnTo>
                  <a:lnTo>
                    <a:pt x="3547" y="19687"/>
                  </a:lnTo>
                  <a:lnTo>
                    <a:pt x="4594" y="20019"/>
                  </a:lnTo>
                  <a:lnTo>
                    <a:pt x="5556" y="20151"/>
                  </a:lnTo>
                  <a:lnTo>
                    <a:pt x="6126" y="19606"/>
                  </a:lnTo>
                  <a:lnTo>
                    <a:pt x="6792" y="18467"/>
                  </a:lnTo>
                  <a:lnTo>
                    <a:pt x="7666" y="17725"/>
                  </a:lnTo>
                  <a:lnTo>
                    <a:pt x="8524" y="17737"/>
                  </a:lnTo>
                  <a:lnTo>
                    <a:pt x="9293" y="18747"/>
                  </a:lnTo>
                  <a:lnTo>
                    <a:pt x="9599" y="19939"/>
                  </a:lnTo>
                  <a:lnTo>
                    <a:pt x="10123" y="20760"/>
                  </a:lnTo>
                  <a:lnTo>
                    <a:pt x="10720" y="21213"/>
                  </a:lnTo>
                  <a:lnTo>
                    <a:pt x="12043" y="21542"/>
                  </a:lnTo>
                  <a:lnTo>
                    <a:pt x="12821" y="21600"/>
                  </a:lnTo>
                  <a:lnTo>
                    <a:pt x="14894" y="21185"/>
                  </a:lnTo>
                  <a:lnTo>
                    <a:pt x="16004" y="20609"/>
                  </a:lnTo>
                  <a:lnTo>
                    <a:pt x="17214" y="20410"/>
                  </a:lnTo>
                  <a:lnTo>
                    <a:pt x="18413" y="20452"/>
                  </a:lnTo>
                  <a:lnTo>
                    <a:pt x="17828" y="19512"/>
                  </a:lnTo>
                  <a:lnTo>
                    <a:pt x="18487" y="18460"/>
                  </a:lnTo>
                  <a:lnTo>
                    <a:pt x="19577" y="17751"/>
                  </a:lnTo>
                  <a:lnTo>
                    <a:pt x="20737" y="17499"/>
                  </a:lnTo>
                  <a:lnTo>
                    <a:pt x="21248" y="16575"/>
                  </a:lnTo>
                  <a:lnTo>
                    <a:pt x="21600" y="15288"/>
                  </a:lnTo>
                  <a:lnTo>
                    <a:pt x="20646" y="14287"/>
                  </a:lnTo>
                  <a:lnTo>
                    <a:pt x="19866" y="12787"/>
                  </a:lnTo>
                  <a:lnTo>
                    <a:pt x="19143" y="10272"/>
                  </a:lnTo>
                  <a:lnTo>
                    <a:pt x="18341" y="9524"/>
                  </a:lnTo>
                  <a:lnTo>
                    <a:pt x="17183" y="9062"/>
                  </a:lnTo>
                  <a:lnTo>
                    <a:pt x="16362" y="9379"/>
                  </a:lnTo>
                  <a:lnTo>
                    <a:pt x="15474" y="9328"/>
                  </a:lnTo>
                  <a:lnTo>
                    <a:pt x="14620" y="8828"/>
                  </a:lnTo>
                  <a:lnTo>
                    <a:pt x="13675" y="6941"/>
                  </a:lnTo>
                  <a:lnTo>
                    <a:pt x="12980" y="5087"/>
                  </a:lnTo>
                  <a:lnTo>
                    <a:pt x="12243" y="3337"/>
                  </a:lnTo>
                  <a:lnTo>
                    <a:pt x="11407" y="1266"/>
                  </a:lnTo>
                  <a:lnTo>
                    <a:pt x="9969" y="0"/>
                  </a:lnTo>
                  <a:lnTo>
                    <a:pt x="9158" y="27"/>
                  </a:lnTo>
                  <a:lnTo>
                    <a:pt x="8185" y="363"/>
                  </a:lnTo>
                  <a:lnTo>
                    <a:pt x="7309" y="757"/>
                  </a:lnTo>
                  <a:lnTo>
                    <a:pt x="6561" y="149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0" name="Shape 4800"/>
            <p:cNvSpPr/>
            <p:nvPr/>
          </p:nvSpPr>
          <p:spPr>
            <a:xfrm>
              <a:off x="711524" y="1765420"/>
              <a:ext cx="270051" cy="279239"/>
            </a:xfrm>
            <a:custGeom>
              <a:avLst/>
              <a:gdLst/>
              <a:ahLst/>
              <a:cxnLst>
                <a:cxn ang="0">
                  <a:pos x="wd2" y="hd2"/>
                </a:cxn>
                <a:cxn ang="5400000">
                  <a:pos x="wd2" y="hd2"/>
                </a:cxn>
                <a:cxn ang="10800000">
                  <a:pos x="wd2" y="hd2"/>
                </a:cxn>
                <a:cxn ang="16200000">
                  <a:pos x="wd2" y="hd2"/>
                </a:cxn>
              </a:cxnLst>
              <a:rect l="0" t="0" r="r" b="b"/>
              <a:pathLst>
                <a:path w="21600" h="21600" extrusionOk="0">
                  <a:moveTo>
                    <a:pt x="6303" y="255"/>
                  </a:moveTo>
                  <a:lnTo>
                    <a:pt x="5434" y="1241"/>
                  </a:lnTo>
                  <a:lnTo>
                    <a:pt x="4918" y="2412"/>
                  </a:lnTo>
                  <a:lnTo>
                    <a:pt x="3847" y="3031"/>
                  </a:lnTo>
                  <a:lnTo>
                    <a:pt x="2788" y="3515"/>
                  </a:lnTo>
                  <a:lnTo>
                    <a:pt x="1859" y="4392"/>
                  </a:lnTo>
                  <a:lnTo>
                    <a:pt x="949" y="5204"/>
                  </a:lnTo>
                  <a:lnTo>
                    <a:pt x="382" y="5935"/>
                  </a:lnTo>
                  <a:lnTo>
                    <a:pt x="0" y="6665"/>
                  </a:lnTo>
                  <a:lnTo>
                    <a:pt x="61" y="7674"/>
                  </a:lnTo>
                  <a:lnTo>
                    <a:pt x="352" y="8815"/>
                  </a:lnTo>
                  <a:lnTo>
                    <a:pt x="836" y="9347"/>
                  </a:lnTo>
                  <a:lnTo>
                    <a:pt x="1782" y="9242"/>
                  </a:lnTo>
                  <a:lnTo>
                    <a:pt x="3069" y="9726"/>
                  </a:lnTo>
                  <a:lnTo>
                    <a:pt x="4119" y="10631"/>
                  </a:lnTo>
                  <a:lnTo>
                    <a:pt x="5215" y="12197"/>
                  </a:lnTo>
                  <a:lnTo>
                    <a:pt x="6369" y="13534"/>
                  </a:lnTo>
                  <a:lnTo>
                    <a:pt x="7050" y="14581"/>
                  </a:lnTo>
                  <a:lnTo>
                    <a:pt x="7710" y="15358"/>
                  </a:lnTo>
                  <a:cubicBezTo>
                    <a:pt x="7933" y="15719"/>
                    <a:pt x="8066" y="16125"/>
                    <a:pt x="8097" y="16545"/>
                  </a:cubicBezTo>
                  <a:cubicBezTo>
                    <a:pt x="8121" y="16857"/>
                    <a:pt x="8087" y="17170"/>
                    <a:pt x="7998" y="17471"/>
                  </a:cubicBezTo>
                  <a:lnTo>
                    <a:pt x="7205" y="18750"/>
                  </a:lnTo>
                  <a:lnTo>
                    <a:pt x="5885" y="19599"/>
                  </a:lnTo>
                  <a:lnTo>
                    <a:pt x="5658" y="20669"/>
                  </a:lnTo>
                  <a:lnTo>
                    <a:pt x="5851" y="21600"/>
                  </a:lnTo>
                  <a:lnTo>
                    <a:pt x="6724" y="20432"/>
                  </a:lnTo>
                  <a:lnTo>
                    <a:pt x="7510" y="20376"/>
                  </a:lnTo>
                  <a:lnTo>
                    <a:pt x="8629" y="20909"/>
                  </a:lnTo>
                  <a:lnTo>
                    <a:pt x="9294" y="21511"/>
                  </a:lnTo>
                  <a:lnTo>
                    <a:pt x="10403" y="21411"/>
                  </a:lnTo>
                  <a:lnTo>
                    <a:pt x="11154" y="20995"/>
                  </a:lnTo>
                  <a:lnTo>
                    <a:pt x="11397" y="20213"/>
                  </a:lnTo>
                  <a:lnTo>
                    <a:pt x="11480" y="19243"/>
                  </a:lnTo>
                  <a:lnTo>
                    <a:pt x="12535" y="18976"/>
                  </a:lnTo>
                  <a:lnTo>
                    <a:pt x="13331" y="19218"/>
                  </a:lnTo>
                  <a:lnTo>
                    <a:pt x="13914" y="18213"/>
                  </a:lnTo>
                  <a:lnTo>
                    <a:pt x="14066" y="17540"/>
                  </a:lnTo>
                  <a:lnTo>
                    <a:pt x="14742" y="16840"/>
                  </a:lnTo>
                  <a:lnTo>
                    <a:pt x="16099" y="17310"/>
                  </a:lnTo>
                  <a:lnTo>
                    <a:pt x="16815" y="17738"/>
                  </a:lnTo>
                  <a:lnTo>
                    <a:pt x="17820" y="17715"/>
                  </a:lnTo>
                  <a:lnTo>
                    <a:pt x="18728" y="16610"/>
                  </a:lnTo>
                  <a:lnTo>
                    <a:pt x="19802" y="15849"/>
                  </a:lnTo>
                  <a:lnTo>
                    <a:pt x="20550" y="14995"/>
                  </a:lnTo>
                  <a:lnTo>
                    <a:pt x="20700" y="13872"/>
                  </a:lnTo>
                  <a:lnTo>
                    <a:pt x="20130" y="12606"/>
                  </a:lnTo>
                  <a:lnTo>
                    <a:pt x="20254" y="11055"/>
                  </a:lnTo>
                  <a:lnTo>
                    <a:pt x="21071" y="9896"/>
                  </a:lnTo>
                  <a:lnTo>
                    <a:pt x="21600" y="9205"/>
                  </a:lnTo>
                  <a:lnTo>
                    <a:pt x="21595" y="8026"/>
                  </a:lnTo>
                  <a:lnTo>
                    <a:pt x="21261" y="6121"/>
                  </a:lnTo>
                  <a:lnTo>
                    <a:pt x="20024" y="6007"/>
                  </a:lnTo>
                  <a:lnTo>
                    <a:pt x="17133" y="4974"/>
                  </a:lnTo>
                  <a:lnTo>
                    <a:pt x="14763" y="4073"/>
                  </a:lnTo>
                  <a:lnTo>
                    <a:pt x="14467" y="4827"/>
                  </a:lnTo>
                  <a:lnTo>
                    <a:pt x="13799" y="5372"/>
                  </a:lnTo>
                  <a:lnTo>
                    <a:pt x="13019" y="5185"/>
                  </a:lnTo>
                  <a:lnTo>
                    <a:pt x="11907" y="5260"/>
                  </a:lnTo>
                  <a:lnTo>
                    <a:pt x="10911" y="5290"/>
                  </a:lnTo>
                  <a:lnTo>
                    <a:pt x="9751" y="4922"/>
                  </a:lnTo>
                  <a:lnTo>
                    <a:pt x="9551" y="3734"/>
                  </a:lnTo>
                  <a:cubicBezTo>
                    <a:pt x="9472" y="3459"/>
                    <a:pt x="9382" y="3187"/>
                    <a:pt x="9281" y="2919"/>
                  </a:cubicBezTo>
                  <a:cubicBezTo>
                    <a:pt x="9113" y="2475"/>
                    <a:pt x="8916" y="2041"/>
                    <a:pt x="8690" y="1622"/>
                  </a:cubicBezTo>
                  <a:lnTo>
                    <a:pt x="8207" y="719"/>
                  </a:lnTo>
                  <a:lnTo>
                    <a:pt x="7365" y="0"/>
                  </a:lnTo>
                  <a:lnTo>
                    <a:pt x="6303" y="25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1" name="Shape 4801"/>
            <p:cNvSpPr/>
            <p:nvPr/>
          </p:nvSpPr>
          <p:spPr>
            <a:xfrm>
              <a:off x="960914" y="1813616"/>
              <a:ext cx="266944" cy="198150"/>
            </a:xfrm>
            <a:custGeom>
              <a:avLst/>
              <a:gdLst/>
              <a:ahLst/>
              <a:cxnLst>
                <a:cxn ang="0">
                  <a:pos x="wd2" y="hd2"/>
                </a:cxn>
                <a:cxn ang="5400000">
                  <a:pos x="wd2" y="hd2"/>
                </a:cxn>
                <a:cxn ang="10800000">
                  <a:pos x="wd2" y="hd2"/>
                </a:cxn>
                <a:cxn ang="16200000">
                  <a:pos x="wd2" y="hd2"/>
                </a:cxn>
              </a:cxnLst>
              <a:rect l="0" t="0" r="r" b="b"/>
              <a:pathLst>
                <a:path w="21600" h="21600" extrusionOk="0">
                  <a:moveTo>
                    <a:pt x="18194" y="5521"/>
                  </a:moveTo>
                  <a:lnTo>
                    <a:pt x="18924" y="8010"/>
                  </a:lnTo>
                  <a:lnTo>
                    <a:pt x="19800" y="9342"/>
                  </a:lnTo>
                  <a:lnTo>
                    <a:pt x="20489" y="10021"/>
                  </a:lnTo>
                  <a:lnTo>
                    <a:pt x="21314" y="11218"/>
                  </a:lnTo>
                  <a:lnTo>
                    <a:pt x="21600" y="13270"/>
                  </a:lnTo>
                  <a:lnTo>
                    <a:pt x="21176" y="14997"/>
                  </a:lnTo>
                  <a:lnTo>
                    <a:pt x="20135" y="16479"/>
                  </a:lnTo>
                  <a:lnTo>
                    <a:pt x="19649" y="18384"/>
                  </a:lnTo>
                  <a:lnTo>
                    <a:pt x="19049" y="19649"/>
                  </a:lnTo>
                  <a:lnTo>
                    <a:pt x="17970" y="19876"/>
                  </a:lnTo>
                  <a:lnTo>
                    <a:pt x="16476" y="20000"/>
                  </a:lnTo>
                  <a:lnTo>
                    <a:pt x="15277" y="19367"/>
                  </a:lnTo>
                  <a:lnTo>
                    <a:pt x="14459" y="18682"/>
                  </a:lnTo>
                  <a:lnTo>
                    <a:pt x="13317" y="18541"/>
                  </a:lnTo>
                  <a:lnTo>
                    <a:pt x="12477" y="18571"/>
                  </a:lnTo>
                  <a:lnTo>
                    <a:pt x="11768" y="17659"/>
                  </a:lnTo>
                  <a:lnTo>
                    <a:pt x="10929" y="17377"/>
                  </a:lnTo>
                  <a:lnTo>
                    <a:pt x="10113" y="18056"/>
                  </a:lnTo>
                  <a:lnTo>
                    <a:pt x="9447" y="18981"/>
                  </a:lnTo>
                  <a:cubicBezTo>
                    <a:pt x="9211" y="19312"/>
                    <a:pt x="8887" y="19503"/>
                    <a:pt x="8546" y="19511"/>
                  </a:cubicBezTo>
                  <a:cubicBezTo>
                    <a:pt x="8225" y="19519"/>
                    <a:pt x="7913" y="19364"/>
                    <a:pt x="7674" y="19076"/>
                  </a:cubicBezTo>
                  <a:lnTo>
                    <a:pt x="6810" y="19118"/>
                  </a:lnTo>
                  <a:lnTo>
                    <a:pt x="6033" y="19817"/>
                  </a:lnTo>
                  <a:lnTo>
                    <a:pt x="5483" y="21600"/>
                  </a:lnTo>
                  <a:lnTo>
                    <a:pt x="4291" y="21390"/>
                  </a:lnTo>
                  <a:lnTo>
                    <a:pt x="3813" y="19882"/>
                  </a:lnTo>
                  <a:lnTo>
                    <a:pt x="3548" y="18630"/>
                  </a:lnTo>
                  <a:lnTo>
                    <a:pt x="2381" y="17764"/>
                  </a:lnTo>
                  <a:lnTo>
                    <a:pt x="1203" y="17318"/>
                  </a:lnTo>
                  <a:lnTo>
                    <a:pt x="332" y="16086"/>
                  </a:lnTo>
                  <a:lnTo>
                    <a:pt x="534" y="14194"/>
                  </a:lnTo>
                  <a:lnTo>
                    <a:pt x="0" y="12532"/>
                  </a:lnTo>
                  <a:lnTo>
                    <a:pt x="77" y="10096"/>
                  </a:lnTo>
                  <a:lnTo>
                    <a:pt x="1493" y="7582"/>
                  </a:lnTo>
                  <a:lnTo>
                    <a:pt x="1553" y="5884"/>
                  </a:lnTo>
                  <a:lnTo>
                    <a:pt x="1058" y="3251"/>
                  </a:lnTo>
                  <a:lnTo>
                    <a:pt x="1877" y="2906"/>
                  </a:lnTo>
                  <a:lnTo>
                    <a:pt x="2809" y="1322"/>
                  </a:lnTo>
                  <a:lnTo>
                    <a:pt x="4039" y="145"/>
                  </a:lnTo>
                  <a:lnTo>
                    <a:pt x="5566" y="0"/>
                  </a:lnTo>
                  <a:lnTo>
                    <a:pt x="6553" y="1547"/>
                  </a:lnTo>
                  <a:lnTo>
                    <a:pt x="6885" y="3353"/>
                  </a:lnTo>
                  <a:lnTo>
                    <a:pt x="7783" y="4707"/>
                  </a:lnTo>
                  <a:lnTo>
                    <a:pt x="9126" y="5369"/>
                  </a:lnTo>
                  <a:lnTo>
                    <a:pt x="10918" y="5651"/>
                  </a:lnTo>
                  <a:lnTo>
                    <a:pt x="13153" y="5084"/>
                  </a:lnTo>
                  <a:lnTo>
                    <a:pt x="14458" y="4091"/>
                  </a:lnTo>
                  <a:lnTo>
                    <a:pt x="16123" y="3907"/>
                  </a:lnTo>
                  <a:lnTo>
                    <a:pt x="17572" y="4068"/>
                  </a:lnTo>
                  <a:lnTo>
                    <a:pt x="18194" y="552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2" name="Shape 4802"/>
            <p:cNvSpPr/>
            <p:nvPr/>
          </p:nvSpPr>
          <p:spPr>
            <a:xfrm>
              <a:off x="1164807" y="1773606"/>
              <a:ext cx="261163" cy="344699"/>
            </a:xfrm>
            <a:custGeom>
              <a:avLst/>
              <a:gdLst/>
              <a:ahLst/>
              <a:cxnLst>
                <a:cxn ang="0">
                  <a:pos x="wd2" y="hd2"/>
                </a:cxn>
                <a:cxn ang="5400000">
                  <a:pos x="wd2" y="hd2"/>
                </a:cxn>
                <a:cxn ang="10800000">
                  <a:pos x="wd2" y="hd2"/>
                </a:cxn>
                <a:cxn ang="16200000">
                  <a:pos x="wd2" y="hd2"/>
                </a:cxn>
              </a:cxnLst>
              <a:rect l="0" t="0" r="r" b="b"/>
              <a:pathLst>
                <a:path w="21600" h="21600" extrusionOk="0">
                  <a:moveTo>
                    <a:pt x="2919" y="14908"/>
                  </a:moveTo>
                  <a:lnTo>
                    <a:pt x="2637" y="15537"/>
                  </a:lnTo>
                  <a:lnTo>
                    <a:pt x="2715" y="16380"/>
                  </a:lnTo>
                  <a:lnTo>
                    <a:pt x="3856" y="16483"/>
                  </a:lnTo>
                  <a:lnTo>
                    <a:pt x="4801" y="16813"/>
                  </a:lnTo>
                  <a:lnTo>
                    <a:pt x="5223" y="17520"/>
                  </a:lnTo>
                  <a:lnTo>
                    <a:pt x="5008" y="18364"/>
                  </a:lnTo>
                  <a:lnTo>
                    <a:pt x="4364" y="19101"/>
                  </a:lnTo>
                  <a:lnTo>
                    <a:pt x="3665" y="19893"/>
                  </a:lnTo>
                  <a:lnTo>
                    <a:pt x="3248" y="20688"/>
                  </a:lnTo>
                  <a:lnTo>
                    <a:pt x="4226" y="20993"/>
                  </a:lnTo>
                  <a:lnTo>
                    <a:pt x="4969" y="21374"/>
                  </a:lnTo>
                  <a:lnTo>
                    <a:pt x="5975" y="21046"/>
                  </a:lnTo>
                  <a:lnTo>
                    <a:pt x="6469" y="19893"/>
                  </a:lnTo>
                  <a:lnTo>
                    <a:pt x="7539" y="19350"/>
                  </a:lnTo>
                  <a:lnTo>
                    <a:pt x="8809" y="19753"/>
                  </a:lnTo>
                  <a:lnTo>
                    <a:pt x="9787" y="20639"/>
                  </a:lnTo>
                  <a:lnTo>
                    <a:pt x="10956" y="21298"/>
                  </a:lnTo>
                  <a:lnTo>
                    <a:pt x="12130" y="21600"/>
                  </a:lnTo>
                  <a:lnTo>
                    <a:pt x="13334" y="21557"/>
                  </a:lnTo>
                  <a:lnTo>
                    <a:pt x="14307" y="20986"/>
                  </a:lnTo>
                  <a:lnTo>
                    <a:pt x="15125" y="20315"/>
                  </a:lnTo>
                  <a:lnTo>
                    <a:pt x="16862" y="21052"/>
                  </a:lnTo>
                  <a:lnTo>
                    <a:pt x="18252" y="21449"/>
                  </a:lnTo>
                  <a:lnTo>
                    <a:pt x="18763" y="20117"/>
                  </a:lnTo>
                  <a:lnTo>
                    <a:pt x="18849" y="19065"/>
                  </a:lnTo>
                  <a:lnTo>
                    <a:pt x="18327" y="18304"/>
                  </a:lnTo>
                  <a:lnTo>
                    <a:pt x="19072" y="17569"/>
                  </a:lnTo>
                  <a:lnTo>
                    <a:pt x="18675" y="17175"/>
                  </a:lnTo>
                  <a:lnTo>
                    <a:pt x="17564" y="17237"/>
                  </a:lnTo>
                  <a:lnTo>
                    <a:pt x="16451" y="17333"/>
                  </a:lnTo>
                  <a:lnTo>
                    <a:pt x="15887" y="16653"/>
                  </a:lnTo>
                  <a:lnTo>
                    <a:pt x="16219" y="15926"/>
                  </a:lnTo>
                  <a:lnTo>
                    <a:pt x="16011" y="15191"/>
                  </a:lnTo>
                  <a:lnTo>
                    <a:pt x="15674" y="14358"/>
                  </a:lnTo>
                  <a:lnTo>
                    <a:pt x="16301" y="13728"/>
                  </a:lnTo>
                  <a:lnTo>
                    <a:pt x="17127" y="12929"/>
                  </a:lnTo>
                  <a:cubicBezTo>
                    <a:pt x="17191" y="12573"/>
                    <a:pt x="17293" y="12221"/>
                    <a:pt x="17431" y="11877"/>
                  </a:cubicBezTo>
                  <a:cubicBezTo>
                    <a:pt x="17591" y="11480"/>
                    <a:pt x="17801" y="11095"/>
                    <a:pt x="18056" y="10728"/>
                  </a:cubicBezTo>
                  <a:lnTo>
                    <a:pt x="19351" y="10128"/>
                  </a:lnTo>
                  <a:lnTo>
                    <a:pt x="20373" y="9803"/>
                  </a:lnTo>
                  <a:lnTo>
                    <a:pt x="21086" y="9318"/>
                  </a:lnTo>
                  <a:lnTo>
                    <a:pt x="21266" y="8619"/>
                  </a:lnTo>
                  <a:lnTo>
                    <a:pt x="21418" y="7968"/>
                  </a:lnTo>
                  <a:lnTo>
                    <a:pt x="21556" y="7222"/>
                  </a:lnTo>
                  <a:lnTo>
                    <a:pt x="21600" y="6724"/>
                  </a:lnTo>
                  <a:lnTo>
                    <a:pt x="20699" y="6197"/>
                  </a:lnTo>
                  <a:lnTo>
                    <a:pt x="18981" y="6332"/>
                  </a:lnTo>
                  <a:lnTo>
                    <a:pt x="17940" y="5350"/>
                  </a:lnTo>
                  <a:lnTo>
                    <a:pt x="16843" y="4909"/>
                  </a:lnTo>
                  <a:lnTo>
                    <a:pt x="15779" y="5200"/>
                  </a:lnTo>
                  <a:lnTo>
                    <a:pt x="14766" y="4807"/>
                  </a:lnTo>
                  <a:lnTo>
                    <a:pt x="14324" y="4274"/>
                  </a:lnTo>
                  <a:lnTo>
                    <a:pt x="13174" y="3821"/>
                  </a:lnTo>
                  <a:lnTo>
                    <a:pt x="11218" y="3956"/>
                  </a:lnTo>
                  <a:lnTo>
                    <a:pt x="10368" y="3571"/>
                  </a:lnTo>
                  <a:lnTo>
                    <a:pt x="10168" y="2787"/>
                  </a:lnTo>
                  <a:lnTo>
                    <a:pt x="10514" y="2060"/>
                  </a:lnTo>
                  <a:lnTo>
                    <a:pt x="11119" y="1213"/>
                  </a:lnTo>
                  <a:lnTo>
                    <a:pt x="11166" y="586"/>
                  </a:lnTo>
                  <a:lnTo>
                    <a:pt x="10047" y="0"/>
                  </a:lnTo>
                  <a:lnTo>
                    <a:pt x="9019" y="498"/>
                  </a:lnTo>
                  <a:lnTo>
                    <a:pt x="8099" y="1047"/>
                  </a:lnTo>
                  <a:lnTo>
                    <a:pt x="7307" y="1275"/>
                  </a:lnTo>
                  <a:lnTo>
                    <a:pt x="6013" y="976"/>
                  </a:lnTo>
                  <a:lnTo>
                    <a:pt x="4859" y="621"/>
                  </a:lnTo>
                  <a:lnTo>
                    <a:pt x="4621" y="1296"/>
                  </a:lnTo>
                  <a:lnTo>
                    <a:pt x="4152" y="1946"/>
                  </a:lnTo>
                  <a:lnTo>
                    <a:pt x="3699" y="2366"/>
                  </a:lnTo>
                  <a:lnTo>
                    <a:pt x="2568" y="2570"/>
                  </a:lnTo>
                  <a:lnTo>
                    <a:pt x="996" y="3282"/>
                  </a:lnTo>
                  <a:lnTo>
                    <a:pt x="0" y="4170"/>
                  </a:lnTo>
                  <a:lnTo>
                    <a:pt x="829" y="5065"/>
                  </a:lnTo>
                  <a:lnTo>
                    <a:pt x="1712" y="6009"/>
                  </a:lnTo>
                  <a:lnTo>
                    <a:pt x="2126" y="7014"/>
                  </a:lnTo>
                  <a:lnTo>
                    <a:pt x="2601" y="7683"/>
                  </a:lnTo>
                  <a:lnTo>
                    <a:pt x="3613" y="8335"/>
                  </a:lnTo>
                  <a:lnTo>
                    <a:pt x="4718" y="9007"/>
                  </a:lnTo>
                  <a:lnTo>
                    <a:pt x="4919" y="9678"/>
                  </a:lnTo>
                  <a:lnTo>
                    <a:pt x="4905" y="10449"/>
                  </a:lnTo>
                  <a:lnTo>
                    <a:pt x="4411" y="11194"/>
                  </a:lnTo>
                  <a:lnTo>
                    <a:pt x="3510" y="11833"/>
                  </a:lnTo>
                  <a:lnTo>
                    <a:pt x="3154" y="12517"/>
                  </a:lnTo>
                  <a:lnTo>
                    <a:pt x="2814" y="13268"/>
                  </a:lnTo>
                  <a:lnTo>
                    <a:pt x="2226" y="13781"/>
                  </a:lnTo>
                  <a:lnTo>
                    <a:pt x="2651" y="14422"/>
                  </a:lnTo>
                  <a:lnTo>
                    <a:pt x="2919" y="1490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3" name="Shape 4803"/>
            <p:cNvSpPr/>
            <p:nvPr/>
          </p:nvSpPr>
          <p:spPr>
            <a:xfrm>
              <a:off x="1019681" y="1970748"/>
              <a:ext cx="211537" cy="226539"/>
            </a:xfrm>
            <a:custGeom>
              <a:avLst/>
              <a:gdLst/>
              <a:ahLst/>
              <a:cxnLst>
                <a:cxn ang="0">
                  <a:pos x="wd2" y="hd2"/>
                </a:cxn>
                <a:cxn ang="5400000">
                  <a:pos x="wd2" y="hd2"/>
                </a:cxn>
                <a:cxn ang="10800000">
                  <a:pos x="wd2" y="hd2"/>
                </a:cxn>
                <a:cxn ang="16200000">
                  <a:pos x="wd2" y="hd2"/>
                </a:cxn>
              </a:cxnLst>
              <a:rect l="0" t="0" r="r" b="b"/>
              <a:pathLst>
                <a:path w="21600" h="21600" extrusionOk="0">
                  <a:moveTo>
                    <a:pt x="479" y="4881"/>
                  </a:moveTo>
                  <a:lnTo>
                    <a:pt x="110" y="7215"/>
                  </a:lnTo>
                  <a:lnTo>
                    <a:pt x="0" y="8952"/>
                  </a:lnTo>
                  <a:lnTo>
                    <a:pt x="570" y="10641"/>
                  </a:lnTo>
                  <a:lnTo>
                    <a:pt x="1729" y="11879"/>
                  </a:lnTo>
                  <a:lnTo>
                    <a:pt x="2981" y="13138"/>
                  </a:lnTo>
                  <a:lnTo>
                    <a:pt x="3377" y="14575"/>
                  </a:lnTo>
                  <a:lnTo>
                    <a:pt x="3653" y="16272"/>
                  </a:lnTo>
                  <a:lnTo>
                    <a:pt x="3871" y="17414"/>
                  </a:lnTo>
                  <a:lnTo>
                    <a:pt x="4755" y="18867"/>
                  </a:lnTo>
                  <a:lnTo>
                    <a:pt x="5717" y="19917"/>
                  </a:lnTo>
                  <a:lnTo>
                    <a:pt x="7108" y="21285"/>
                  </a:lnTo>
                  <a:lnTo>
                    <a:pt x="8107" y="21600"/>
                  </a:lnTo>
                  <a:lnTo>
                    <a:pt x="9700" y="21001"/>
                  </a:lnTo>
                  <a:lnTo>
                    <a:pt x="10904" y="19859"/>
                  </a:lnTo>
                  <a:lnTo>
                    <a:pt x="12910" y="19561"/>
                  </a:lnTo>
                  <a:lnTo>
                    <a:pt x="14615" y="19286"/>
                  </a:lnTo>
                  <a:lnTo>
                    <a:pt x="15955" y="18555"/>
                  </a:lnTo>
                  <a:lnTo>
                    <a:pt x="16811" y="17270"/>
                  </a:lnTo>
                  <a:lnTo>
                    <a:pt x="17609" y="15544"/>
                  </a:lnTo>
                  <a:lnTo>
                    <a:pt x="18104" y="13961"/>
                  </a:lnTo>
                  <a:lnTo>
                    <a:pt x="19032" y="12943"/>
                  </a:lnTo>
                  <a:lnTo>
                    <a:pt x="19622" y="11756"/>
                  </a:lnTo>
                  <a:lnTo>
                    <a:pt x="20584" y="10319"/>
                  </a:lnTo>
                  <a:lnTo>
                    <a:pt x="21460" y="9253"/>
                  </a:lnTo>
                  <a:lnTo>
                    <a:pt x="21600" y="7650"/>
                  </a:lnTo>
                  <a:lnTo>
                    <a:pt x="21194" y="6643"/>
                  </a:lnTo>
                  <a:lnTo>
                    <a:pt x="19772" y="5969"/>
                  </a:lnTo>
                  <a:lnTo>
                    <a:pt x="18687" y="5803"/>
                  </a:lnTo>
                  <a:lnTo>
                    <a:pt x="18452" y="4865"/>
                  </a:lnTo>
                  <a:lnTo>
                    <a:pt x="18882" y="3878"/>
                  </a:lnTo>
                  <a:lnTo>
                    <a:pt x="17824" y="2001"/>
                  </a:lnTo>
                  <a:lnTo>
                    <a:pt x="15045" y="2228"/>
                  </a:lnTo>
                  <a:lnTo>
                    <a:pt x="13844" y="1884"/>
                  </a:lnTo>
                  <a:lnTo>
                    <a:pt x="12500" y="1129"/>
                  </a:lnTo>
                  <a:lnTo>
                    <a:pt x="10038" y="994"/>
                  </a:lnTo>
                  <a:lnTo>
                    <a:pt x="9069" y="310"/>
                  </a:lnTo>
                  <a:lnTo>
                    <a:pt x="7940" y="0"/>
                  </a:lnTo>
                  <a:lnTo>
                    <a:pt x="6760" y="334"/>
                  </a:lnTo>
                  <a:lnTo>
                    <a:pt x="5948" y="1028"/>
                  </a:lnTo>
                  <a:lnTo>
                    <a:pt x="5208" y="1685"/>
                  </a:lnTo>
                  <a:lnTo>
                    <a:pt x="4308" y="1754"/>
                  </a:lnTo>
                  <a:lnTo>
                    <a:pt x="3554" y="1338"/>
                  </a:lnTo>
                  <a:lnTo>
                    <a:pt x="2313" y="1587"/>
                  </a:lnTo>
                  <a:lnTo>
                    <a:pt x="1296" y="1917"/>
                  </a:lnTo>
                  <a:lnTo>
                    <a:pt x="870" y="2952"/>
                  </a:lnTo>
                  <a:lnTo>
                    <a:pt x="479" y="488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4" name="Shape 4804"/>
            <p:cNvSpPr/>
            <p:nvPr/>
          </p:nvSpPr>
          <p:spPr>
            <a:xfrm>
              <a:off x="851320" y="1959340"/>
              <a:ext cx="209026" cy="264550"/>
            </a:xfrm>
            <a:custGeom>
              <a:avLst/>
              <a:gdLst/>
              <a:ahLst/>
              <a:cxnLst>
                <a:cxn ang="0">
                  <a:pos x="wd2" y="hd2"/>
                </a:cxn>
                <a:cxn ang="5400000">
                  <a:pos x="wd2" y="hd2"/>
                </a:cxn>
                <a:cxn ang="10800000">
                  <a:pos x="wd2" y="hd2"/>
                </a:cxn>
                <a:cxn ang="16200000">
                  <a:pos x="wd2" y="hd2"/>
                </a:cxn>
              </a:cxnLst>
              <a:rect l="0" t="0" r="r" b="b"/>
              <a:pathLst>
                <a:path w="21600" h="21600" extrusionOk="0">
                  <a:moveTo>
                    <a:pt x="1238" y="6565"/>
                  </a:moveTo>
                  <a:lnTo>
                    <a:pt x="2895" y="7486"/>
                  </a:lnTo>
                  <a:lnTo>
                    <a:pt x="3458" y="8134"/>
                  </a:lnTo>
                  <a:lnTo>
                    <a:pt x="3465" y="9264"/>
                  </a:lnTo>
                  <a:lnTo>
                    <a:pt x="4024" y="10108"/>
                  </a:lnTo>
                  <a:lnTo>
                    <a:pt x="5429" y="10752"/>
                  </a:lnTo>
                  <a:lnTo>
                    <a:pt x="6782" y="11387"/>
                  </a:lnTo>
                  <a:lnTo>
                    <a:pt x="7648" y="12151"/>
                  </a:lnTo>
                  <a:lnTo>
                    <a:pt x="7755" y="13401"/>
                  </a:lnTo>
                  <a:lnTo>
                    <a:pt x="7572" y="14761"/>
                  </a:lnTo>
                  <a:lnTo>
                    <a:pt x="7238" y="16502"/>
                  </a:lnTo>
                  <a:lnTo>
                    <a:pt x="7013" y="18265"/>
                  </a:lnTo>
                  <a:lnTo>
                    <a:pt x="7196" y="19746"/>
                  </a:lnTo>
                  <a:lnTo>
                    <a:pt x="8180" y="20905"/>
                  </a:lnTo>
                  <a:lnTo>
                    <a:pt x="9581" y="21600"/>
                  </a:lnTo>
                  <a:lnTo>
                    <a:pt x="11348" y="21425"/>
                  </a:lnTo>
                  <a:lnTo>
                    <a:pt x="13140" y="20790"/>
                  </a:lnTo>
                  <a:lnTo>
                    <a:pt x="14800" y="19908"/>
                  </a:lnTo>
                  <a:cubicBezTo>
                    <a:pt x="15140" y="19524"/>
                    <a:pt x="15488" y="19144"/>
                    <a:pt x="15842" y="18769"/>
                  </a:cubicBezTo>
                  <a:cubicBezTo>
                    <a:pt x="16260" y="18326"/>
                    <a:pt x="16689" y="17890"/>
                    <a:pt x="17127" y="17460"/>
                  </a:cubicBezTo>
                  <a:lnTo>
                    <a:pt x="18165" y="17079"/>
                  </a:lnTo>
                  <a:lnTo>
                    <a:pt x="20012" y="16372"/>
                  </a:lnTo>
                  <a:lnTo>
                    <a:pt x="21600" y="15869"/>
                  </a:lnTo>
                  <a:lnTo>
                    <a:pt x="20685" y="12080"/>
                  </a:lnTo>
                  <a:lnTo>
                    <a:pt x="18048" y="9867"/>
                  </a:lnTo>
                  <a:lnTo>
                    <a:pt x="17717" y="8549"/>
                  </a:lnTo>
                  <a:lnTo>
                    <a:pt x="18179" y="5173"/>
                  </a:lnTo>
                  <a:lnTo>
                    <a:pt x="18338" y="4174"/>
                  </a:lnTo>
                  <a:lnTo>
                    <a:pt x="17078" y="3953"/>
                  </a:lnTo>
                  <a:lnTo>
                    <a:pt x="16581" y="2800"/>
                  </a:lnTo>
                  <a:lnTo>
                    <a:pt x="16181" y="1885"/>
                  </a:lnTo>
                  <a:lnTo>
                    <a:pt x="14665" y="1183"/>
                  </a:lnTo>
                  <a:lnTo>
                    <a:pt x="13026" y="874"/>
                  </a:lnTo>
                  <a:lnTo>
                    <a:pt x="11790" y="0"/>
                  </a:lnTo>
                  <a:lnTo>
                    <a:pt x="11010" y="771"/>
                  </a:lnTo>
                  <a:lnTo>
                    <a:pt x="9474" y="1574"/>
                  </a:lnTo>
                  <a:lnTo>
                    <a:pt x="8418" y="2517"/>
                  </a:lnTo>
                  <a:lnTo>
                    <a:pt x="7362" y="2644"/>
                  </a:lnTo>
                  <a:lnTo>
                    <a:pt x="6378" y="2295"/>
                  </a:lnTo>
                  <a:lnTo>
                    <a:pt x="4521" y="1665"/>
                  </a:lnTo>
                  <a:lnTo>
                    <a:pt x="3341" y="2593"/>
                  </a:lnTo>
                  <a:lnTo>
                    <a:pt x="3192" y="3349"/>
                  </a:lnTo>
                  <a:lnTo>
                    <a:pt x="2602" y="4149"/>
                  </a:lnTo>
                  <a:lnTo>
                    <a:pt x="1687" y="3914"/>
                  </a:lnTo>
                  <a:lnTo>
                    <a:pt x="320" y="4304"/>
                  </a:lnTo>
                  <a:lnTo>
                    <a:pt x="6" y="5004"/>
                  </a:lnTo>
                  <a:lnTo>
                    <a:pt x="0" y="5782"/>
                  </a:lnTo>
                  <a:lnTo>
                    <a:pt x="1238" y="656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5" name="Shape 4805"/>
            <p:cNvSpPr/>
            <p:nvPr/>
          </p:nvSpPr>
          <p:spPr>
            <a:xfrm>
              <a:off x="723671" y="2026649"/>
              <a:ext cx="264771" cy="277515"/>
            </a:xfrm>
            <a:custGeom>
              <a:avLst/>
              <a:gdLst/>
              <a:ahLst/>
              <a:cxnLst>
                <a:cxn ang="0">
                  <a:pos x="wd2" y="hd2"/>
                </a:cxn>
                <a:cxn ang="5400000">
                  <a:pos x="wd2" y="hd2"/>
                </a:cxn>
                <a:cxn ang="10800000">
                  <a:pos x="wd2" y="hd2"/>
                </a:cxn>
                <a:cxn ang="16200000">
                  <a:pos x="wd2" y="hd2"/>
                </a:cxn>
              </a:cxnLst>
              <a:rect l="0" t="0" r="r" b="b"/>
              <a:pathLst>
                <a:path w="21600" h="21600" extrusionOk="0">
                  <a:moveTo>
                    <a:pt x="1745" y="5431"/>
                  </a:moveTo>
                  <a:lnTo>
                    <a:pt x="2271" y="7198"/>
                  </a:lnTo>
                  <a:lnTo>
                    <a:pt x="2801" y="8552"/>
                  </a:lnTo>
                  <a:lnTo>
                    <a:pt x="2675" y="9901"/>
                  </a:lnTo>
                  <a:lnTo>
                    <a:pt x="1831" y="10968"/>
                  </a:lnTo>
                  <a:lnTo>
                    <a:pt x="3871" y="12391"/>
                  </a:lnTo>
                  <a:lnTo>
                    <a:pt x="5932" y="13491"/>
                  </a:lnTo>
                  <a:lnTo>
                    <a:pt x="7220" y="14798"/>
                  </a:lnTo>
                  <a:lnTo>
                    <a:pt x="8635" y="15298"/>
                  </a:lnTo>
                  <a:lnTo>
                    <a:pt x="10395" y="15373"/>
                  </a:lnTo>
                  <a:lnTo>
                    <a:pt x="12066" y="16415"/>
                  </a:lnTo>
                  <a:lnTo>
                    <a:pt x="13251" y="17513"/>
                  </a:lnTo>
                  <a:lnTo>
                    <a:pt x="14161" y="18491"/>
                  </a:lnTo>
                  <a:lnTo>
                    <a:pt x="15003" y="19945"/>
                  </a:lnTo>
                  <a:lnTo>
                    <a:pt x="15640" y="20928"/>
                  </a:lnTo>
                  <a:lnTo>
                    <a:pt x="16553" y="21600"/>
                  </a:lnTo>
                  <a:lnTo>
                    <a:pt x="17720" y="21008"/>
                  </a:lnTo>
                  <a:lnTo>
                    <a:pt x="17861" y="19907"/>
                  </a:lnTo>
                  <a:lnTo>
                    <a:pt x="18134" y="18657"/>
                  </a:lnTo>
                  <a:lnTo>
                    <a:pt x="19191" y="19231"/>
                  </a:lnTo>
                  <a:lnTo>
                    <a:pt x="19862" y="20001"/>
                  </a:lnTo>
                  <a:lnTo>
                    <a:pt x="20559" y="18576"/>
                  </a:lnTo>
                  <a:lnTo>
                    <a:pt x="21600" y="18199"/>
                  </a:lnTo>
                  <a:lnTo>
                    <a:pt x="21423" y="17555"/>
                  </a:lnTo>
                  <a:lnTo>
                    <a:pt x="19987" y="17024"/>
                  </a:lnTo>
                  <a:lnTo>
                    <a:pt x="18864" y="16148"/>
                  </a:lnTo>
                  <a:lnTo>
                    <a:pt x="18273" y="15177"/>
                  </a:lnTo>
                  <a:lnTo>
                    <a:pt x="17210" y="14512"/>
                  </a:lnTo>
                  <a:lnTo>
                    <a:pt x="16284" y="13484"/>
                  </a:lnTo>
                  <a:lnTo>
                    <a:pt x="16183" y="11492"/>
                  </a:lnTo>
                  <a:lnTo>
                    <a:pt x="16510" y="9388"/>
                  </a:lnTo>
                  <a:lnTo>
                    <a:pt x="16823" y="7766"/>
                  </a:lnTo>
                  <a:lnTo>
                    <a:pt x="16684" y="6134"/>
                  </a:lnTo>
                  <a:lnTo>
                    <a:pt x="15867" y="5301"/>
                  </a:lnTo>
                  <a:lnTo>
                    <a:pt x="14101" y="4285"/>
                  </a:lnTo>
                  <a:lnTo>
                    <a:pt x="13474" y="3685"/>
                  </a:lnTo>
                  <a:lnTo>
                    <a:pt x="13409" y="2329"/>
                  </a:lnTo>
                  <a:lnTo>
                    <a:pt x="12880" y="1703"/>
                  </a:lnTo>
                  <a:lnTo>
                    <a:pt x="10387" y="75"/>
                  </a:lnTo>
                  <a:lnTo>
                    <a:pt x="9994" y="730"/>
                  </a:lnTo>
                  <a:lnTo>
                    <a:pt x="9278" y="917"/>
                  </a:lnTo>
                  <a:lnTo>
                    <a:pt x="8515" y="1074"/>
                  </a:lnTo>
                  <a:lnTo>
                    <a:pt x="7746" y="356"/>
                  </a:lnTo>
                  <a:lnTo>
                    <a:pt x="6795" y="0"/>
                  </a:lnTo>
                  <a:lnTo>
                    <a:pt x="5678" y="31"/>
                  </a:lnTo>
                  <a:lnTo>
                    <a:pt x="5158" y="695"/>
                  </a:lnTo>
                  <a:lnTo>
                    <a:pt x="4962" y="1545"/>
                  </a:lnTo>
                  <a:lnTo>
                    <a:pt x="5062" y="2287"/>
                  </a:lnTo>
                  <a:lnTo>
                    <a:pt x="4288" y="2446"/>
                  </a:lnTo>
                  <a:lnTo>
                    <a:pt x="2942" y="2205"/>
                  </a:lnTo>
                  <a:lnTo>
                    <a:pt x="1972" y="2142"/>
                  </a:lnTo>
                  <a:lnTo>
                    <a:pt x="858" y="2350"/>
                  </a:lnTo>
                  <a:lnTo>
                    <a:pt x="0" y="2849"/>
                  </a:lnTo>
                  <a:lnTo>
                    <a:pt x="117" y="4138"/>
                  </a:lnTo>
                  <a:lnTo>
                    <a:pt x="1071" y="4752"/>
                  </a:lnTo>
                  <a:lnTo>
                    <a:pt x="1745" y="543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6" name="Shape 4806"/>
            <p:cNvSpPr/>
            <p:nvPr/>
          </p:nvSpPr>
          <p:spPr>
            <a:xfrm>
              <a:off x="695410" y="2166988"/>
              <a:ext cx="228287" cy="317495"/>
            </a:xfrm>
            <a:custGeom>
              <a:avLst/>
              <a:gdLst/>
              <a:ahLst/>
              <a:cxnLst>
                <a:cxn ang="0">
                  <a:pos x="wd2" y="hd2"/>
                </a:cxn>
                <a:cxn ang="5400000">
                  <a:pos x="wd2" y="hd2"/>
                </a:cxn>
                <a:cxn ang="10800000">
                  <a:pos x="wd2" y="hd2"/>
                </a:cxn>
                <a:cxn ang="16200000">
                  <a:pos x="wd2" y="hd2"/>
                </a:cxn>
              </a:cxnLst>
              <a:rect l="0" t="0" r="r" b="b"/>
              <a:pathLst>
                <a:path w="21600" h="21600" extrusionOk="0">
                  <a:moveTo>
                    <a:pt x="21600" y="10581"/>
                  </a:moveTo>
                  <a:lnTo>
                    <a:pt x="20307" y="10728"/>
                  </a:lnTo>
                  <a:lnTo>
                    <a:pt x="19123" y="11002"/>
                  </a:lnTo>
                  <a:lnTo>
                    <a:pt x="19665" y="11802"/>
                  </a:lnTo>
                  <a:lnTo>
                    <a:pt x="20762" y="12528"/>
                  </a:lnTo>
                  <a:lnTo>
                    <a:pt x="20528" y="13475"/>
                  </a:lnTo>
                  <a:lnTo>
                    <a:pt x="19324" y="14056"/>
                  </a:lnTo>
                  <a:lnTo>
                    <a:pt x="18155" y="14705"/>
                  </a:lnTo>
                  <a:lnTo>
                    <a:pt x="17436" y="15526"/>
                  </a:lnTo>
                  <a:lnTo>
                    <a:pt x="17240" y="16559"/>
                  </a:lnTo>
                  <a:lnTo>
                    <a:pt x="15783" y="17123"/>
                  </a:lnTo>
                  <a:lnTo>
                    <a:pt x="14625" y="17745"/>
                  </a:lnTo>
                  <a:lnTo>
                    <a:pt x="14183" y="18572"/>
                  </a:lnTo>
                  <a:lnTo>
                    <a:pt x="13655" y="19570"/>
                  </a:lnTo>
                  <a:lnTo>
                    <a:pt x="12758" y="20501"/>
                  </a:lnTo>
                  <a:lnTo>
                    <a:pt x="11433" y="20943"/>
                  </a:lnTo>
                  <a:lnTo>
                    <a:pt x="10376" y="21600"/>
                  </a:lnTo>
                  <a:lnTo>
                    <a:pt x="9883" y="20422"/>
                  </a:lnTo>
                  <a:lnTo>
                    <a:pt x="9152" y="19427"/>
                  </a:lnTo>
                  <a:lnTo>
                    <a:pt x="9308" y="18543"/>
                  </a:lnTo>
                  <a:lnTo>
                    <a:pt x="9333" y="17502"/>
                  </a:lnTo>
                  <a:lnTo>
                    <a:pt x="8243" y="16604"/>
                  </a:lnTo>
                  <a:lnTo>
                    <a:pt x="6890" y="15804"/>
                  </a:lnTo>
                  <a:lnTo>
                    <a:pt x="6349" y="14660"/>
                  </a:lnTo>
                  <a:lnTo>
                    <a:pt x="6478" y="13494"/>
                  </a:lnTo>
                  <a:lnTo>
                    <a:pt x="7402" y="12667"/>
                  </a:lnTo>
                  <a:lnTo>
                    <a:pt x="8619" y="12088"/>
                  </a:lnTo>
                  <a:lnTo>
                    <a:pt x="8976" y="11165"/>
                  </a:lnTo>
                  <a:lnTo>
                    <a:pt x="7709" y="10279"/>
                  </a:lnTo>
                  <a:lnTo>
                    <a:pt x="6691" y="9937"/>
                  </a:lnTo>
                  <a:lnTo>
                    <a:pt x="4931" y="9819"/>
                  </a:lnTo>
                  <a:lnTo>
                    <a:pt x="3607" y="9343"/>
                  </a:lnTo>
                  <a:lnTo>
                    <a:pt x="2621" y="8399"/>
                  </a:lnTo>
                  <a:lnTo>
                    <a:pt x="2097" y="7299"/>
                  </a:lnTo>
                  <a:lnTo>
                    <a:pt x="2104" y="6367"/>
                  </a:lnTo>
                  <a:lnTo>
                    <a:pt x="1789" y="5133"/>
                  </a:lnTo>
                  <a:lnTo>
                    <a:pt x="1078" y="4422"/>
                  </a:lnTo>
                  <a:lnTo>
                    <a:pt x="163" y="3303"/>
                  </a:lnTo>
                  <a:lnTo>
                    <a:pt x="0" y="2295"/>
                  </a:lnTo>
                  <a:lnTo>
                    <a:pt x="879" y="1616"/>
                  </a:lnTo>
                  <a:lnTo>
                    <a:pt x="2130" y="1754"/>
                  </a:lnTo>
                  <a:lnTo>
                    <a:pt x="3392" y="1122"/>
                  </a:lnTo>
                  <a:lnTo>
                    <a:pt x="4090" y="553"/>
                  </a:lnTo>
                  <a:lnTo>
                    <a:pt x="5048" y="0"/>
                  </a:lnTo>
                  <a:lnTo>
                    <a:pt x="6416" y="704"/>
                  </a:lnTo>
                  <a:lnTo>
                    <a:pt x="7791" y="1331"/>
                  </a:lnTo>
                  <a:lnTo>
                    <a:pt x="10041" y="2159"/>
                  </a:lnTo>
                  <a:lnTo>
                    <a:pt x="11065" y="3170"/>
                  </a:lnTo>
                  <a:lnTo>
                    <a:pt x="12728" y="3602"/>
                  </a:lnTo>
                  <a:lnTo>
                    <a:pt x="15256" y="3651"/>
                  </a:lnTo>
                  <a:lnTo>
                    <a:pt x="16985" y="4594"/>
                  </a:lnTo>
                  <a:lnTo>
                    <a:pt x="18887" y="6137"/>
                  </a:lnTo>
                  <a:lnTo>
                    <a:pt x="20199" y="7510"/>
                  </a:lnTo>
                  <a:lnTo>
                    <a:pt x="21150" y="8598"/>
                  </a:lnTo>
                  <a:lnTo>
                    <a:pt x="21302" y="9509"/>
                  </a:lnTo>
                  <a:lnTo>
                    <a:pt x="21600" y="1058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7" name="Shape 4807"/>
            <p:cNvSpPr/>
            <p:nvPr/>
          </p:nvSpPr>
          <p:spPr>
            <a:xfrm>
              <a:off x="943966" y="2150039"/>
              <a:ext cx="257926" cy="249521"/>
            </a:xfrm>
            <a:custGeom>
              <a:avLst/>
              <a:gdLst/>
              <a:ahLst/>
              <a:cxnLst>
                <a:cxn ang="0">
                  <a:pos x="wd2" y="hd2"/>
                </a:cxn>
                <a:cxn ang="5400000">
                  <a:pos x="wd2" y="hd2"/>
                </a:cxn>
                <a:cxn ang="10800000">
                  <a:pos x="wd2" y="hd2"/>
                </a:cxn>
                <a:cxn ang="16200000">
                  <a:pos x="wd2" y="hd2"/>
                </a:cxn>
              </a:cxnLst>
              <a:rect l="0" t="0" r="r" b="b"/>
              <a:pathLst>
                <a:path w="21600" h="21600" extrusionOk="0">
                  <a:moveTo>
                    <a:pt x="18862" y="1588"/>
                  </a:moveTo>
                  <a:lnTo>
                    <a:pt x="18300" y="2976"/>
                  </a:lnTo>
                  <a:lnTo>
                    <a:pt x="18172" y="4152"/>
                  </a:lnTo>
                  <a:lnTo>
                    <a:pt x="18308" y="5602"/>
                  </a:lnTo>
                  <a:lnTo>
                    <a:pt x="19295" y="6105"/>
                  </a:lnTo>
                  <a:lnTo>
                    <a:pt x="20151" y="5847"/>
                  </a:lnTo>
                  <a:lnTo>
                    <a:pt x="21099" y="6269"/>
                  </a:lnTo>
                  <a:lnTo>
                    <a:pt x="21600" y="7234"/>
                  </a:lnTo>
                  <a:lnTo>
                    <a:pt x="21312" y="8531"/>
                  </a:lnTo>
                  <a:lnTo>
                    <a:pt x="20145" y="8799"/>
                  </a:lnTo>
                  <a:lnTo>
                    <a:pt x="19698" y="9559"/>
                  </a:lnTo>
                  <a:lnTo>
                    <a:pt x="19591" y="10585"/>
                  </a:lnTo>
                  <a:lnTo>
                    <a:pt x="18682" y="11616"/>
                  </a:lnTo>
                  <a:lnTo>
                    <a:pt x="17673" y="11975"/>
                  </a:lnTo>
                  <a:lnTo>
                    <a:pt x="16333" y="12462"/>
                  </a:lnTo>
                  <a:lnTo>
                    <a:pt x="14991" y="13113"/>
                  </a:lnTo>
                  <a:lnTo>
                    <a:pt x="13863" y="13855"/>
                  </a:lnTo>
                  <a:lnTo>
                    <a:pt x="13253" y="15227"/>
                  </a:lnTo>
                  <a:lnTo>
                    <a:pt x="13645" y="16891"/>
                  </a:lnTo>
                  <a:lnTo>
                    <a:pt x="13908" y="18361"/>
                  </a:lnTo>
                  <a:lnTo>
                    <a:pt x="13528" y="19879"/>
                  </a:lnTo>
                  <a:lnTo>
                    <a:pt x="12493" y="20910"/>
                  </a:lnTo>
                  <a:lnTo>
                    <a:pt x="11727" y="21600"/>
                  </a:lnTo>
                  <a:lnTo>
                    <a:pt x="11161" y="20126"/>
                  </a:lnTo>
                  <a:lnTo>
                    <a:pt x="9671" y="19064"/>
                  </a:lnTo>
                  <a:lnTo>
                    <a:pt x="7500" y="17791"/>
                  </a:lnTo>
                  <a:lnTo>
                    <a:pt x="7478" y="16703"/>
                  </a:lnTo>
                  <a:lnTo>
                    <a:pt x="7947" y="15487"/>
                  </a:lnTo>
                  <a:lnTo>
                    <a:pt x="8300" y="14516"/>
                  </a:lnTo>
                  <a:lnTo>
                    <a:pt x="7612" y="13298"/>
                  </a:lnTo>
                  <a:lnTo>
                    <a:pt x="6781" y="12577"/>
                  </a:lnTo>
                  <a:lnTo>
                    <a:pt x="5977" y="11530"/>
                  </a:lnTo>
                  <a:lnTo>
                    <a:pt x="5094" y="10603"/>
                  </a:lnTo>
                  <a:lnTo>
                    <a:pt x="4183" y="10031"/>
                  </a:lnTo>
                  <a:lnTo>
                    <a:pt x="3375" y="9624"/>
                  </a:lnTo>
                  <a:lnTo>
                    <a:pt x="2909" y="8898"/>
                  </a:lnTo>
                  <a:lnTo>
                    <a:pt x="1735" y="8580"/>
                  </a:lnTo>
                  <a:lnTo>
                    <a:pt x="762" y="7656"/>
                  </a:lnTo>
                  <a:lnTo>
                    <a:pt x="0" y="6261"/>
                  </a:lnTo>
                  <a:lnTo>
                    <a:pt x="1249" y="6014"/>
                  </a:lnTo>
                  <a:lnTo>
                    <a:pt x="2956" y="5092"/>
                  </a:lnTo>
                  <a:lnTo>
                    <a:pt x="4231" y="4186"/>
                  </a:lnTo>
                  <a:lnTo>
                    <a:pt x="5736" y="1718"/>
                  </a:lnTo>
                  <a:lnTo>
                    <a:pt x="8349" y="502"/>
                  </a:lnTo>
                  <a:lnTo>
                    <a:pt x="9815" y="0"/>
                  </a:lnTo>
                  <a:lnTo>
                    <a:pt x="10430" y="1438"/>
                  </a:lnTo>
                  <a:lnTo>
                    <a:pt x="11930" y="3227"/>
                  </a:lnTo>
                  <a:lnTo>
                    <a:pt x="12872" y="3791"/>
                  </a:lnTo>
                  <a:lnTo>
                    <a:pt x="14151" y="3406"/>
                  </a:lnTo>
                  <a:lnTo>
                    <a:pt x="15144" y="2287"/>
                  </a:lnTo>
                  <a:lnTo>
                    <a:pt x="16676" y="2104"/>
                  </a:lnTo>
                  <a:lnTo>
                    <a:pt x="18862" y="158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8" name="Shape 4808"/>
            <p:cNvSpPr/>
            <p:nvPr/>
          </p:nvSpPr>
          <p:spPr>
            <a:xfrm>
              <a:off x="1157935" y="2077887"/>
              <a:ext cx="282447" cy="282139"/>
            </a:xfrm>
            <a:custGeom>
              <a:avLst/>
              <a:gdLst/>
              <a:ahLst/>
              <a:cxnLst>
                <a:cxn ang="0">
                  <a:pos x="wd2" y="hd2"/>
                </a:cxn>
                <a:cxn ang="5400000">
                  <a:pos x="wd2" y="hd2"/>
                </a:cxn>
                <a:cxn ang="10800000">
                  <a:pos x="wd2" y="hd2"/>
                </a:cxn>
                <a:cxn ang="16200000">
                  <a:pos x="wd2" y="hd2"/>
                </a:cxn>
              </a:cxnLst>
              <a:rect l="0" t="0" r="r" b="b"/>
              <a:pathLst>
                <a:path w="21600" h="21600" extrusionOk="0">
                  <a:moveTo>
                    <a:pt x="18170" y="5087"/>
                  </a:moveTo>
                  <a:lnTo>
                    <a:pt x="18068" y="5906"/>
                  </a:lnTo>
                  <a:lnTo>
                    <a:pt x="18938" y="6800"/>
                  </a:lnTo>
                  <a:lnTo>
                    <a:pt x="19728" y="7597"/>
                  </a:lnTo>
                  <a:lnTo>
                    <a:pt x="20384" y="8630"/>
                  </a:lnTo>
                  <a:lnTo>
                    <a:pt x="20537" y="9952"/>
                  </a:lnTo>
                  <a:lnTo>
                    <a:pt x="20581" y="11421"/>
                  </a:lnTo>
                  <a:lnTo>
                    <a:pt x="21066" y="12694"/>
                  </a:lnTo>
                  <a:lnTo>
                    <a:pt x="21600" y="13268"/>
                  </a:lnTo>
                  <a:lnTo>
                    <a:pt x="21120" y="13995"/>
                  </a:lnTo>
                  <a:lnTo>
                    <a:pt x="20455" y="14914"/>
                  </a:lnTo>
                  <a:lnTo>
                    <a:pt x="19837" y="15763"/>
                  </a:lnTo>
                  <a:lnTo>
                    <a:pt x="19153" y="16931"/>
                  </a:lnTo>
                  <a:lnTo>
                    <a:pt x="18369" y="18100"/>
                  </a:lnTo>
                  <a:lnTo>
                    <a:pt x="17332" y="18828"/>
                  </a:lnTo>
                  <a:lnTo>
                    <a:pt x="16116" y="18333"/>
                  </a:lnTo>
                  <a:lnTo>
                    <a:pt x="15734" y="19740"/>
                  </a:lnTo>
                  <a:lnTo>
                    <a:pt x="15052" y="19786"/>
                  </a:lnTo>
                  <a:lnTo>
                    <a:pt x="14029" y="19093"/>
                  </a:lnTo>
                  <a:lnTo>
                    <a:pt x="13485" y="20463"/>
                  </a:lnTo>
                  <a:lnTo>
                    <a:pt x="13688" y="21600"/>
                  </a:lnTo>
                  <a:lnTo>
                    <a:pt x="12661" y="20665"/>
                  </a:lnTo>
                  <a:lnTo>
                    <a:pt x="11730" y="19424"/>
                  </a:lnTo>
                  <a:lnTo>
                    <a:pt x="10923" y="17817"/>
                  </a:lnTo>
                  <a:lnTo>
                    <a:pt x="9873" y="17269"/>
                  </a:lnTo>
                  <a:lnTo>
                    <a:pt x="8563" y="17127"/>
                  </a:lnTo>
                  <a:lnTo>
                    <a:pt x="7342" y="17850"/>
                  </a:lnTo>
                  <a:lnTo>
                    <a:pt x="6431" y="17813"/>
                  </a:lnTo>
                  <a:lnTo>
                    <a:pt x="5986" y="16774"/>
                  </a:lnTo>
                  <a:lnTo>
                    <a:pt x="6561" y="15809"/>
                  </a:lnTo>
                  <a:lnTo>
                    <a:pt x="6177" y="14548"/>
                  </a:lnTo>
                  <a:lnTo>
                    <a:pt x="5534" y="14226"/>
                  </a:lnTo>
                  <a:lnTo>
                    <a:pt x="4603" y="14368"/>
                  </a:lnTo>
                  <a:lnTo>
                    <a:pt x="3690" y="14626"/>
                  </a:lnTo>
                  <a:lnTo>
                    <a:pt x="3287" y="13369"/>
                  </a:lnTo>
                  <a:lnTo>
                    <a:pt x="2913" y="12913"/>
                  </a:lnTo>
                  <a:lnTo>
                    <a:pt x="3150" y="11773"/>
                  </a:lnTo>
                  <a:lnTo>
                    <a:pt x="2689" y="11188"/>
                  </a:lnTo>
                  <a:lnTo>
                    <a:pt x="1934" y="11011"/>
                  </a:lnTo>
                  <a:lnTo>
                    <a:pt x="1163" y="11177"/>
                  </a:lnTo>
                  <a:lnTo>
                    <a:pt x="159" y="10705"/>
                  </a:lnTo>
                  <a:lnTo>
                    <a:pt x="0" y="8856"/>
                  </a:lnTo>
                  <a:lnTo>
                    <a:pt x="143" y="7668"/>
                  </a:lnTo>
                  <a:lnTo>
                    <a:pt x="621" y="6853"/>
                  </a:lnTo>
                  <a:lnTo>
                    <a:pt x="1573" y="6126"/>
                  </a:lnTo>
                  <a:lnTo>
                    <a:pt x="2115" y="4737"/>
                  </a:lnTo>
                  <a:lnTo>
                    <a:pt x="2797" y="2864"/>
                  </a:lnTo>
                  <a:lnTo>
                    <a:pt x="3717" y="1763"/>
                  </a:lnTo>
                  <a:lnTo>
                    <a:pt x="5032" y="2446"/>
                  </a:lnTo>
                  <a:lnTo>
                    <a:pt x="5926" y="2169"/>
                  </a:lnTo>
                  <a:lnTo>
                    <a:pt x="6301" y="877"/>
                  </a:lnTo>
                  <a:lnTo>
                    <a:pt x="7548" y="0"/>
                  </a:lnTo>
                  <a:lnTo>
                    <a:pt x="9168" y="645"/>
                  </a:lnTo>
                  <a:lnTo>
                    <a:pt x="9865" y="1787"/>
                  </a:lnTo>
                  <a:lnTo>
                    <a:pt x="11050" y="2676"/>
                  </a:lnTo>
                  <a:lnTo>
                    <a:pt x="11880" y="2856"/>
                  </a:lnTo>
                  <a:lnTo>
                    <a:pt x="12902" y="2856"/>
                  </a:lnTo>
                  <a:lnTo>
                    <a:pt x="14445" y="1209"/>
                  </a:lnTo>
                  <a:lnTo>
                    <a:pt x="15674" y="1831"/>
                  </a:lnTo>
                  <a:lnTo>
                    <a:pt x="16856" y="2471"/>
                  </a:lnTo>
                  <a:lnTo>
                    <a:pt x="17641" y="3008"/>
                  </a:lnTo>
                  <a:lnTo>
                    <a:pt x="18266" y="3848"/>
                  </a:lnTo>
                  <a:lnTo>
                    <a:pt x="18170" y="508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09" name="Shape 4809"/>
            <p:cNvSpPr/>
            <p:nvPr/>
          </p:nvSpPr>
          <p:spPr>
            <a:xfrm>
              <a:off x="805208" y="2257609"/>
              <a:ext cx="338626" cy="330565"/>
            </a:xfrm>
            <a:custGeom>
              <a:avLst/>
              <a:gdLst/>
              <a:ahLst/>
              <a:cxnLst>
                <a:cxn ang="0">
                  <a:pos x="wd2" y="hd2"/>
                </a:cxn>
                <a:cxn ang="5400000">
                  <a:pos x="wd2" y="hd2"/>
                </a:cxn>
                <a:cxn ang="10800000">
                  <a:pos x="wd2" y="hd2"/>
                </a:cxn>
                <a:cxn ang="16200000">
                  <a:pos x="wd2" y="hd2"/>
                </a:cxn>
              </a:cxnLst>
              <a:rect l="0" t="0" r="r" b="b"/>
              <a:pathLst>
                <a:path w="21600" h="21600" extrusionOk="0">
                  <a:moveTo>
                    <a:pt x="17740" y="10257"/>
                  </a:moveTo>
                  <a:lnTo>
                    <a:pt x="17225" y="10711"/>
                  </a:lnTo>
                  <a:lnTo>
                    <a:pt x="17094" y="11492"/>
                  </a:lnTo>
                  <a:lnTo>
                    <a:pt x="17929" y="12388"/>
                  </a:lnTo>
                  <a:lnTo>
                    <a:pt x="18798" y="13195"/>
                  </a:lnTo>
                  <a:lnTo>
                    <a:pt x="19648" y="14042"/>
                  </a:lnTo>
                  <a:lnTo>
                    <a:pt x="20294" y="14993"/>
                  </a:lnTo>
                  <a:lnTo>
                    <a:pt x="20940" y="15890"/>
                  </a:lnTo>
                  <a:lnTo>
                    <a:pt x="21600" y="16630"/>
                  </a:lnTo>
                  <a:lnTo>
                    <a:pt x="21549" y="17695"/>
                  </a:lnTo>
                  <a:lnTo>
                    <a:pt x="21444" y="18590"/>
                  </a:lnTo>
                  <a:lnTo>
                    <a:pt x="21447" y="19826"/>
                  </a:lnTo>
                  <a:lnTo>
                    <a:pt x="20842" y="20529"/>
                  </a:lnTo>
                  <a:lnTo>
                    <a:pt x="19817" y="21038"/>
                  </a:lnTo>
                  <a:lnTo>
                    <a:pt x="18293" y="21013"/>
                  </a:lnTo>
                  <a:lnTo>
                    <a:pt x="17188" y="20468"/>
                  </a:lnTo>
                  <a:lnTo>
                    <a:pt x="16250" y="19550"/>
                  </a:lnTo>
                  <a:lnTo>
                    <a:pt x="15516" y="18780"/>
                  </a:lnTo>
                  <a:lnTo>
                    <a:pt x="14526" y="17872"/>
                  </a:lnTo>
                  <a:lnTo>
                    <a:pt x="13506" y="17283"/>
                  </a:lnTo>
                  <a:lnTo>
                    <a:pt x="12819" y="17473"/>
                  </a:lnTo>
                  <a:lnTo>
                    <a:pt x="12282" y="18222"/>
                  </a:lnTo>
                  <a:lnTo>
                    <a:pt x="12152" y="19038"/>
                  </a:lnTo>
                  <a:lnTo>
                    <a:pt x="11754" y="19666"/>
                  </a:lnTo>
                  <a:lnTo>
                    <a:pt x="10780" y="20299"/>
                  </a:lnTo>
                  <a:lnTo>
                    <a:pt x="9270" y="20625"/>
                  </a:lnTo>
                  <a:lnTo>
                    <a:pt x="8188" y="20714"/>
                  </a:lnTo>
                  <a:lnTo>
                    <a:pt x="7210" y="21138"/>
                  </a:lnTo>
                  <a:lnTo>
                    <a:pt x="6082" y="21600"/>
                  </a:lnTo>
                  <a:lnTo>
                    <a:pt x="5051" y="21508"/>
                  </a:lnTo>
                  <a:lnTo>
                    <a:pt x="4035" y="21193"/>
                  </a:lnTo>
                  <a:lnTo>
                    <a:pt x="3000" y="21015"/>
                  </a:lnTo>
                  <a:lnTo>
                    <a:pt x="2149" y="20370"/>
                  </a:lnTo>
                  <a:lnTo>
                    <a:pt x="1045" y="19704"/>
                  </a:lnTo>
                  <a:lnTo>
                    <a:pt x="261" y="19222"/>
                  </a:lnTo>
                  <a:lnTo>
                    <a:pt x="325" y="17526"/>
                  </a:lnTo>
                  <a:lnTo>
                    <a:pt x="418" y="15917"/>
                  </a:lnTo>
                  <a:lnTo>
                    <a:pt x="0" y="14583"/>
                  </a:lnTo>
                  <a:lnTo>
                    <a:pt x="653" y="13769"/>
                  </a:lnTo>
                  <a:lnTo>
                    <a:pt x="1442" y="13659"/>
                  </a:lnTo>
                  <a:lnTo>
                    <a:pt x="2143" y="12788"/>
                  </a:lnTo>
                  <a:lnTo>
                    <a:pt x="2626" y="10920"/>
                  </a:lnTo>
                  <a:lnTo>
                    <a:pt x="4497" y="9778"/>
                  </a:lnTo>
                  <a:lnTo>
                    <a:pt x="4576" y="8878"/>
                  </a:lnTo>
                  <a:lnTo>
                    <a:pt x="5145" y="7938"/>
                  </a:lnTo>
                  <a:lnTo>
                    <a:pt x="6760" y="6879"/>
                  </a:lnTo>
                  <a:lnTo>
                    <a:pt x="6900" y="6238"/>
                  </a:lnTo>
                  <a:lnTo>
                    <a:pt x="6246" y="5729"/>
                  </a:lnTo>
                  <a:lnTo>
                    <a:pt x="5650" y="4634"/>
                  </a:lnTo>
                  <a:lnTo>
                    <a:pt x="6792" y="4186"/>
                  </a:lnTo>
                  <a:lnTo>
                    <a:pt x="7295" y="4088"/>
                  </a:lnTo>
                  <a:lnTo>
                    <a:pt x="7154" y="2329"/>
                  </a:lnTo>
                  <a:lnTo>
                    <a:pt x="7812" y="2836"/>
                  </a:lnTo>
                  <a:lnTo>
                    <a:pt x="8530" y="2396"/>
                  </a:lnTo>
                  <a:lnTo>
                    <a:pt x="8886" y="209"/>
                  </a:lnTo>
                  <a:lnTo>
                    <a:pt x="9815" y="971"/>
                  </a:lnTo>
                  <a:lnTo>
                    <a:pt x="10271" y="1476"/>
                  </a:lnTo>
                  <a:lnTo>
                    <a:pt x="10659" y="295"/>
                  </a:lnTo>
                  <a:lnTo>
                    <a:pt x="11701" y="0"/>
                  </a:lnTo>
                  <a:lnTo>
                    <a:pt x="12240" y="357"/>
                  </a:lnTo>
                  <a:lnTo>
                    <a:pt x="13205" y="954"/>
                  </a:lnTo>
                  <a:lnTo>
                    <a:pt x="13961" y="2079"/>
                  </a:lnTo>
                  <a:lnTo>
                    <a:pt x="14519" y="2517"/>
                  </a:lnTo>
                  <a:lnTo>
                    <a:pt x="15533" y="4059"/>
                  </a:lnTo>
                  <a:lnTo>
                    <a:pt x="14862" y="5463"/>
                  </a:lnTo>
                  <a:lnTo>
                    <a:pt x="14922" y="6229"/>
                  </a:lnTo>
                  <a:lnTo>
                    <a:pt x="17596" y="8084"/>
                  </a:lnTo>
                  <a:lnTo>
                    <a:pt x="18022" y="9269"/>
                  </a:lnTo>
                  <a:lnTo>
                    <a:pt x="17740" y="1025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0" name="Shape 4810"/>
            <p:cNvSpPr/>
            <p:nvPr/>
          </p:nvSpPr>
          <p:spPr>
            <a:xfrm>
              <a:off x="539284" y="954059"/>
              <a:ext cx="173616" cy="206311"/>
            </a:xfrm>
            <a:custGeom>
              <a:avLst/>
              <a:gdLst/>
              <a:ahLst/>
              <a:cxnLst>
                <a:cxn ang="0">
                  <a:pos x="wd2" y="hd2"/>
                </a:cxn>
                <a:cxn ang="5400000">
                  <a:pos x="wd2" y="hd2"/>
                </a:cxn>
                <a:cxn ang="10800000">
                  <a:pos x="wd2" y="hd2"/>
                </a:cxn>
                <a:cxn ang="16200000">
                  <a:pos x="wd2" y="hd2"/>
                </a:cxn>
              </a:cxnLst>
              <a:rect l="0" t="0" r="r" b="b"/>
              <a:pathLst>
                <a:path w="21600" h="21600" extrusionOk="0">
                  <a:moveTo>
                    <a:pt x="0" y="812"/>
                  </a:moveTo>
                  <a:lnTo>
                    <a:pt x="3271" y="1703"/>
                  </a:lnTo>
                  <a:lnTo>
                    <a:pt x="4578" y="3797"/>
                  </a:lnTo>
                  <a:lnTo>
                    <a:pt x="5783" y="6257"/>
                  </a:lnTo>
                  <a:lnTo>
                    <a:pt x="6660" y="9153"/>
                  </a:lnTo>
                  <a:lnTo>
                    <a:pt x="7500" y="11946"/>
                  </a:lnTo>
                  <a:lnTo>
                    <a:pt x="8759" y="14969"/>
                  </a:lnTo>
                  <a:lnTo>
                    <a:pt x="10085" y="17422"/>
                  </a:lnTo>
                  <a:lnTo>
                    <a:pt x="11876" y="20268"/>
                  </a:lnTo>
                  <a:lnTo>
                    <a:pt x="13110" y="21600"/>
                  </a:lnTo>
                  <a:lnTo>
                    <a:pt x="14465" y="21071"/>
                  </a:lnTo>
                  <a:lnTo>
                    <a:pt x="15948" y="20448"/>
                  </a:lnTo>
                  <a:lnTo>
                    <a:pt x="18608" y="20671"/>
                  </a:lnTo>
                  <a:lnTo>
                    <a:pt x="20761" y="19774"/>
                  </a:lnTo>
                  <a:lnTo>
                    <a:pt x="21600" y="18376"/>
                  </a:lnTo>
                  <a:lnTo>
                    <a:pt x="21201" y="15737"/>
                  </a:lnTo>
                  <a:lnTo>
                    <a:pt x="20748" y="13772"/>
                  </a:lnTo>
                  <a:lnTo>
                    <a:pt x="20611" y="11335"/>
                  </a:lnTo>
                  <a:lnTo>
                    <a:pt x="20395" y="9002"/>
                  </a:lnTo>
                  <a:lnTo>
                    <a:pt x="20241" y="7126"/>
                  </a:lnTo>
                  <a:lnTo>
                    <a:pt x="18292" y="8237"/>
                  </a:lnTo>
                  <a:lnTo>
                    <a:pt x="16746" y="8294"/>
                  </a:lnTo>
                  <a:lnTo>
                    <a:pt x="14968" y="7607"/>
                  </a:lnTo>
                  <a:lnTo>
                    <a:pt x="14710" y="5476"/>
                  </a:lnTo>
                  <a:lnTo>
                    <a:pt x="14348" y="3530"/>
                  </a:lnTo>
                  <a:lnTo>
                    <a:pt x="12836" y="1326"/>
                  </a:lnTo>
                  <a:lnTo>
                    <a:pt x="11605" y="139"/>
                  </a:lnTo>
                  <a:lnTo>
                    <a:pt x="10263" y="864"/>
                  </a:lnTo>
                  <a:lnTo>
                    <a:pt x="9677" y="2519"/>
                  </a:lnTo>
                  <a:lnTo>
                    <a:pt x="8796" y="3114"/>
                  </a:lnTo>
                  <a:lnTo>
                    <a:pt x="6872" y="2588"/>
                  </a:lnTo>
                  <a:lnTo>
                    <a:pt x="4267" y="907"/>
                  </a:lnTo>
                  <a:lnTo>
                    <a:pt x="1985" y="0"/>
                  </a:lnTo>
                  <a:lnTo>
                    <a:pt x="0" y="812"/>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1" name="Shape 4811"/>
            <p:cNvSpPr/>
            <p:nvPr/>
          </p:nvSpPr>
          <p:spPr>
            <a:xfrm>
              <a:off x="1348767" y="1923157"/>
              <a:ext cx="235703" cy="301638"/>
            </a:xfrm>
            <a:custGeom>
              <a:avLst/>
              <a:gdLst/>
              <a:ahLst/>
              <a:cxnLst>
                <a:cxn ang="0">
                  <a:pos x="wd2" y="hd2"/>
                </a:cxn>
                <a:cxn ang="5400000">
                  <a:pos x="wd2" y="hd2"/>
                </a:cxn>
                <a:cxn ang="10800000">
                  <a:pos x="wd2" y="hd2"/>
                </a:cxn>
                <a:cxn ang="16200000">
                  <a:pos x="wd2" y="hd2"/>
                </a:cxn>
              </a:cxnLst>
              <a:rect l="0" t="0" r="r" b="b"/>
              <a:pathLst>
                <a:path w="21600" h="21600" extrusionOk="0">
                  <a:moveTo>
                    <a:pt x="8479" y="2070"/>
                  </a:moveTo>
                  <a:lnTo>
                    <a:pt x="10255" y="3192"/>
                  </a:lnTo>
                  <a:lnTo>
                    <a:pt x="11514" y="4104"/>
                  </a:lnTo>
                  <a:lnTo>
                    <a:pt x="11881" y="5567"/>
                  </a:lnTo>
                  <a:lnTo>
                    <a:pt x="11333" y="6753"/>
                  </a:lnTo>
                  <a:lnTo>
                    <a:pt x="12438" y="7744"/>
                  </a:lnTo>
                  <a:lnTo>
                    <a:pt x="13647" y="7888"/>
                  </a:lnTo>
                  <a:lnTo>
                    <a:pt x="14211" y="8928"/>
                  </a:lnTo>
                  <a:lnTo>
                    <a:pt x="14315" y="10046"/>
                  </a:lnTo>
                  <a:lnTo>
                    <a:pt x="14848" y="11110"/>
                  </a:lnTo>
                  <a:lnTo>
                    <a:pt x="15910" y="11875"/>
                  </a:lnTo>
                  <a:lnTo>
                    <a:pt x="16794" y="12124"/>
                  </a:lnTo>
                  <a:lnTo>
                    <a:pt x="16635" y="13134"/>
                  </a:lnTo>
                  <a:lnTo>
                    <a:pt x="17400" y="13817"/>
                  </a:lnTo>
                  <a:lnTo>
                    <a:pt x="18579" y="13828"/>
                  </a:lnTo>
                  <a:lnTo>
                    <a:pt x="18968" y="14622"/>
                  </a:lnTo>
                  <a:lnTo>
                    <a:pt x="18747" y="15516"/>
                  </a:lnTo>
                  <a:lnTo>
                    <a:pt x="19715" y="15753"/>
                  </a:lnTo>
                  <a:lnTo>
                    <a:pt x="20676" y="16104"/>
                  </a:lnTo>
                  <a:lnTo>
                    <a:pt x="21355" y="16701"/>
                  </a:lnTo>
                  <a:lnTo>
                    <a:pt x="21600" y="17480"/>
                  </a:lnTo>
                  <a:lnTo>
                    <a:pt x="21199" y="18281"/>
                  </a:lnTo>
                  <a:lnTo>
                    <a:pt x="20685" y="18738"/>
                  </a:lnTo>
                  <a:lnTo>
                    <a:pt x="20247" y="19246"/>
                  </a:lnTo>
                  <a:lnTo>
                    <a:pt x="20097" y="19959"/>
                  </a:lnTo>
                  <a:lnTo>
                    <a:pt x="19797" y="20487"/>
                  </a:lnTo>
                  <a:lnTo>
                    <a:pt x="18744" y="20821"/>
                  </a:lnTo>
                  <a:lnTo>
                    <a:pt x="17376" y="20745"/>
                  </a:lnTo>
                  <a:lnTo>
                    <a:pt x="16335" y="20418"/>
                  </a:lnTo>
                  <a:lnTo>
                    <a:pt x="15239" y="20174"/>
                  </a:lnTo>
                  <a:lnTo>
                    <a:pt x="13360" y="20205"/>
                  </a:lnTo>
                  <a:lnTo>
                    <a:pt x="11995" y="20282"/>
                  </a:lnTo>
                  <a:lnTo>
                    <a:pt x="10029" y="20726"/>
                  </a:lnTo>
                  <a:lnTo>
                    <a:pt x="8612" y="20928"/>
                  </a:lnTo>
                  <a:lnTo>
                    <a:pt x="6990" y="21600"/>
                  </a:lnTo>
                  <a:lnTo>
                    <a:pt x="6692" y="19253"/>
                  </a:lnTo>
                  <a:lnTo>
                    <a:pt x="5821" y="18286"/>
                  </a:lnTo>
                  <a:lnTo>
                    <a:pt x="3787" y="16645"/>
                  </a:lnTo>
                  <a:lnTo>
                    <a:pt x="4081" y="14808"/>
                  </a:lnTo>
                  <a:lnTo>
                    <a:pt x="2956" y="13634"/>
                  </a:lnTo>
                  <a:lnTo>
                    <a:pt x="3637" y="12068"/>
                  </a:lnTo>
                  <a:lnTo>
                    <a:pt x="3790" y="11140"/>
                  </a:lnTo>
                  <a:lnTo>
                    <a:pt x="3065" y="10167"/>
                  </a:lnTo>
                  <a:lnTo>
                    <a:pt x="3910" y="9258"/>
                  </a:lnTo>
                  <a:lnTo>
                    <a:pt x="1317" y="9430"/>
                  </a:lnTo>
                  <a:lnTo>
                    <a:pt x="198" y="8328"/>
                  </a:lnTo>
                  <a:lnTo>
                    <a:pt x="774" y="7307"/>
                  </a:lnTo>
                  <a:lnTo>
                    <a:pt x="0" y="5461"/>
                  </a:lnTo>
                  <a:lnTo>
                    <a:pt x="1813" y="3902"/>
                  </a:lnTo>
                  <a:lnTo>
                    <a:pt x="2251" y="2233"/>
                  </a:lnTo>
                  <a:lnTo>
                    <a:pt x="2900" y="1150"/>
                  </a:lnTo>
                  <a:lnTo>
                    <a:pt x="5116" y="277"/>
                  </a:lnTo>
                  <a:lnTo>
                    <a:pt x="5884" y="0"/>
                  </a:lnTo>
                  <a:lnTo>
                    <a:pt x="6744" y="860"/>
                  </a:lnTo>
                  <a:lnTo>
                    <a:pt x="8479" y="207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2" name="Shape 4812"/>
            <p:cNvSpPr/>
            <p:nvPr/>
          </p:nvSpPr>
          <p:spPr>
            <a:xfrm>
              <a:off x="1410267" y="1747401"/>
              <a:ext cx="293424" cy="234482"/>
            </a:xfrm>
            <a:custGeom>
              <a:avLst/>
              <a:gdLst/>
              <a:ahLst/>
              <a:cxnLst>
                <a:cxn ang="0">
                  <a:pos x="wd2" y="hd2"/>
                </a:cxn>
                <a:cxn ang="5400000">
                  <a:pos x="wd2" y="hd2"/>
                </a:cxn>
                <a:cxn ang="10800000">
                  <a:pos x="wd2" y="hd2"/>
                </a:cxn>
                <a:cxn ang="16200000">
                  <a:pos x="wd2" y="hd2"/>
                </a:cxn>
              </a:cxnLst>
              <a:rect l="0" t="0" r="r" b="b"/>
              <a:pathLst>
                <a:path w="21600" h="21600" extrusionOk="0">
                  <a:moveTo>
                    <a:pt x="11839" y="336"/>
                  </a:moveTo>
                  <a:lnTo>
                    <a:pt x="13211" y="646"/>
                  </a:lnTo>
                  <a:cubicBezTo>
                    <a:pt x="13821" y="620"/>
                    <a:pt x="14423" y="813"/>
                    <a:pt x="14948" y="1204"/>
                  </a:cubicBezTo>
                  <a:cubicBezTo>
                    <a:pt x="15338" y="1494"/>
                    <a:pt x="15674" y="1887"/>
                    <a:pt x="15932" y="2354"/>
                  </a:cubicBezTo>
                  <a:lnTo>
                    <a:pt x="17009" y="3612"/>
                  </a:lnTo>
                  <a:lnTo>
                    <a:pt x="18426" y="4158"/>
                  </a:lnTo>
                  <a:lnTo>
                    <a:pt x="19121" y="3496"/>
                  </a:lnTo>
                  <a:lnTo>
                    <a:pt x="20324" y="4075"/>
                  </a:lnTo>
                  <a:lnTo>
                    <a:pt x="20634" y="5950"/>
                  </a:lnTo>
                  <a:lnTo>
                    <a:pt x="20262" y="8294"/>
                  </a:lnTo>
                  <a:lnTo>
                    <a:pt x="20061" y="10424"/>
                  </a:lnTo>
                  <a:lnTo>
                    <a:pt x="20525" y="12181"/>
                  </a:lnTo>
                  <a:lnTo>
                    <a:pt x="21145" y="13485"/>
                  </a:lnTo>
                  <a:lnTo>
                    <a:pt x="21600" y="14281"/>
                  </a:lnTo>
                  <a:lnTo>
                    <a:pt x="20707" y="15242"/>
                  </a:lnTo>
                  <a:lnTo>
                    <a:pt x="19805" y="16201"/>
                  </a:lnTo>
                  <a:lnTo>
                    <a:pt x="18453" y="17126"/>
                  </a:lnTo>
                  <a:lnTo>
                    <a:pt x="17208" y="16962"/>
                  </a:lnTo>
                  <a:lnTo>
                    <a:pt x="16439" y="17985"/>
                  </a:lnTo>
                  <a:lnTo>
                    <a:pt x="15890" y="18428"/>
                  </a:lnTo>
                  <a:lnTo>
                    <a:pt x="15271" y="19212"/>
                  </a:lnTo>
                  <a:lnTo>
                    <a:pt x="14157" y="20328"/>
                  </a:lnTo>
                  <a:lnTo>
                    <a:pt x="12679" y="21090"/>
                  </a:lnTo>
                  <a:lnTo>
                    <a:pt x="11182" y="21207"/>
                  </a:lnTo>
                  <a:lnTo>
                    <a:pt x="10080" y="20589"/>
                  </a:lnTo>
                  <a:lnTo>
                    <a:pt x="9054" y="19727"/>
                  </a:lnTo>
                  <a:lnTo>
                    <a:pt x="8003" y="19459"/>
                  </a:lnTo>
                  <a:lnTo>
                    <a:pt x="6874" y="19733"/>
                  </a:lnTo>
                  <a:lnTo>
                    <a:pt x="6070" y="20295"/>
                  </a:lnTo>
                  <a:lnTo>
                    <a:pt x="4574" y="21600"/>
                  </a:lnTo>
                  <a:lnTo>
                    <a:pt x="1522" y="18744"/>
                  </a:lnTo>
                  <a:lnTo>
                    <a:pt x="0" y="16220"/>
                  </a:lnTo>
                  <a:lnTo>
                    <a:pt x="531" y="15688"/>
                  </a:lnTo>
                  <a:lnTo>
                    <a:pt x="971" y="12100"/>
                  </a:lnTo>
                  <a:lnTo>
                    <a:pt x="1558" y="12782"/>
                  </a:lnTo>
                  <a:lnTo>
                    <a:pt x="1721" y="14200"/>
                  </a:lnTo>
                  <a:lnTo>
                    <a:pt x="2338" y="14544"/>
                  </a:lnTo>
                  <a:lnTo>
                    <a:pt x="3688" y="12524"/>
                  </a:lnTo>
                  <a:lnTo>
                    <a:pt x="4912" y="11214"/>
                  </a:lnTo>
                  <a:lnTo>
                    <a:pt x="4681" y="8773"/>
                  </a:lnTo>
                  <a:lnTo>
                    <a:pt x="5094" y="7366"/>
                  </a:lnTo>
                  <a:lnTo>
                    <a:pt x="5999" y="6499"/>
                  </a:lnTo>
                  <a:lnTo>
                    <a:pt x="6550" y="4163"/>
                  </a:lnTo>
                  <a:lnTo>
                    <a:pt x="6985" y="1966"/>
                  </a:lnTo>
                  <a:lnTo>
                    <a:pt x="7710" y="983"/>
                  </a:lnTo>
                  <a:lnTo>
                    <a:pt x="9277" y="13"/>
                  </a:lnTo>
                  <a:lnTo>
                    <a:pt x="10410" y="0"/>
                  </a:lnTo>
                  <a:lnTo>
                    <a:pt x="11839" y="33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3" name="Shape 4813"/>
            <p:cNvSpPr/>
            <p:nvPr/>
          </p:nvSpPr>
          <p:spPr>
            <a:xfrm>
              <a:off x="1500125" y="1463678"/>
              <a:ext cx="663406" cy="645879"/>
            </a:xfrm>
            <a:custGeom>
              <a:avLst/>
              <a:gdLst/>
              <a:ahLst/>
              <a:cxnLst>
                <a:cxn ang="0">
                  <a:pos x="wd2" y="hd2"/>
                </a:cxn>
                <a:cxn ang="5400000">
                  <a:pos x="wd2" y="hd2"/>
                </a:cxn>
                <a:cxn ang="10800000">
                  <a:pos x="wd2" y="hd2"/>
                </a:cxn>
                <a:cxn ang="16200000">
                  <a:pos x="wd2" y="hd2"/>
                </a:cxn>
              </a:cxnLst>
              <a:rect l="0" t="0" r="r" b="b"/>
              <a:pathLst>
                <a:path w="21600" h="21600" extrusionOk="0">
                  <a:moveTo>
                    <a:pt x="17510" y="21001"/>
                  </a:moveTo>
                  <a:lnTo>
                    <a:pt x="17162" y="20434"/>
                  </a:lnTo>
                  <a:lnTo>
                    <a:pt x="16893" y="19910"/>
                  </a:lnTo>
                  <a:lnTo>
                    <a:pt x="16516" y="20043"/>
                  </a:lnTo>
                  <a:lnTo>
                    <a:pt x="16407" y="20588"/>
                  </a:lnTo>
                  <a:lnTo>
                    <a:pt x="16150" y="20799"/>
                  </a:lnTo>
                  <a:lnTo>
                    <a:pt x="15603" y="20812"/>
                  </a:lnTo>
                  <a:lnTo>
                    <a:pt x="15045" y="20621"/>
                  </a:lnTo>
                  <a:lnTo>
                    <a:pt x="14589" y="20260"/>
                  </a:lnTo>
                  <a:lnTo>
                    <a:pt x="14322" y="19773"/>
                  </a:lnTo>
                  <a:lnTo>
                    <a:pt x="13831" y="19172"/>
                  </a:lnTo>
                  <a:lnTo>
                    <a:pt x="13209" y="19035"/>
                  </a:lnTo>
                  <a:lnTo>
                    <a:pt x="12849" y="18725"/>
                  </a:lnTo>
                  <a:lnTo>
                    <a:pt x="12534" y="18122"/>
                  </a:lnTo>
                  <a:lnTo>
                    <a:pt x="12148" y="17290"/>
                  </a:lnTo>
                  <a:lnTo>
                    <a:pt x="12006" y="16640"/>
                  </a:lnTo>
                  <a:lnTo>
                    <a:pt x="11482" y="15883"/>
                  </a:lnTo>
                  <a:lnTo>
                    <a:pt x="10857" y="15328"/>
                  </a:lnTo>
                  <a:lnTo>
                    <a:pt x="10341" y="14929"/>
                  </a:lnTo>
                  <a:lnTo>
                    <a:pt x="10710" y="14476"/>
                  </a:lnTo>
                  <a:lnTo>
                    <a:pt x="10775" y="13945"/>
                  </a:lnTo>
                  <a:lnTo>
                    <a:pt x="10317" y="14150"/>
                  </a:lnTo>
                  <a:lnTo>
                    <a:pt x="9781" y="14789"/>
                  </a:lnTo>
                  <a:lnTo>
                    <a:pt x="9262" y="14774"/>
                  </a:lnTo>
                  <a:lnTo>
                    <a:pt x="8773" y="14306"/>
                  </a:lnTo>
                  <a:lnTo>
                    <a:pt x="8502" y="14023"/>
                  </a:lnTo>
                  <a:lnTo>
                    <a:pt x="8040" y="13794"/>
                  </a:lnTo>
                  <a:lnTo>
                    <a:pt x="7645" y="14046"/>
                  </a:lnTo>
                  <a:lnTo>
                    <a:pt x="7130" y="14421"/>
                  </a:lnTo>
                  <a:lnTo>
                    <a:pt x="6623" y="14713"/>
                  </a:lnTo>
                  <a:lnTo>
                    <a:pt x="6103" y="14029"/>
                  </a:lnTo>
                  <a:lnTo>
                    <a:pt x="5910" y="13511"/>
                  </a:lnTo>
                  <a:lnTo>
                    <a:pt x="5861" y="13176"/>
                  </a:lnTo>
                  <a:lnTo>
                    <a:pt x="5989" y="12164"/>
                  </a:lnTo>
                  <a:lnTo>
                    <a:pt x="6110" y="11560"/>
                  </a:lnTo>
                  <a:lnTo>
                    <a:pt x="6002" y="11069"/>
                  </a:lnTo>
                  <a:lnTo>
                    <a:pt x="5613" y="10876"/>
                  </a:lnTo>
                  <a:lnTo>
                    <a:pt x="5293" y="11126"/>
                  </a:lnTo>
                  <a:lnTo>
                    <a:pt x="4571" y="10893"/>
                  </a:lnTo>
                  <a:lnTo>
                    <a:pt x="4305" y="10591"/>
                  </a:lnTo>
                  <a:lnTo>
                    <a:pt x="3967" y="10203"/>
                  </a:lnTo>
                  <a:lnTo>
                    <a:pt x="3530" y="9933"/>
                  </a:lnTo>
                  <a:lnTo>
                    <a:pt x="3013" y="9844"/>
                  </a:lnTo>
                  <a:lnTo>
                    <a:pt x="2327" y="9786"/>
                  </a:lnTo>
                  <a:lnTo>
                    <a:pt x="1645" y="9637"/>
                  </a:lnTo>
                  <a:lnTo>
                    <a:pt x="1946" y="8967"/>
                  </a:lnTo>
                  <a:lnTo>
                    <a:pt x="2060" y="8618"/>
                  </a:lnTo>
                  <a:lnTo>
                    <a:pt x="2143" y="8178"/>
                  </a:lnTo>
                  <a:lnTo>
                    <a:pt x="2014" y="7764"/>
                  </a:lnTo>
                  <a:lnTo>
                    <a:pt x="1343" y="7624"/>
                  </a:lnTo>
                  <a:lnTo>
                    <a:pt x="831" y="7493"/>
                  </a:lnTo>
                  <a:lnTo>
                    <a:pt x="905" y="6178"/>
                  </a:lnTo>
                  <a:lnTo>
                    <a:pt x="1007" y="5720"/>
                  </a:lnTo>
                  <a:lnTo>
                    <a:pt x="882" y="5410"/>
                  </a:lnTo>
                  <a:lnTo>
                    <a:pt x="94" y="5000"/>
                  </a:lnTo>
                  <a:lnTo>
                    <a:pt x="0" y="4503"/>
                  </a:lnTo>
                  <a:lnTo>
                    <a:pt x="67" y="4080"/>
                  </a:lnTo>
                  <a:lnTo>
                    <a:pt x="206" y="3802"/>
                  </a:lnTo>
                  <a:lnTo>
                    <a:pt x="545" y="3453"/>
                  </a:lnTo>
                  <a:lnTo>
                    <a:pt x="984" y="3252"/>
                  </a:lnTo>
                  <a:lnTo>
                    <a:pt x="1346" y="3298"/>
                  </a:lnTo>
                  <a:lnTo>
                    <a:pt x="1706" y="3667"/>
                  </a:lnTo>
                  <a:lnTo>
                    <a:pt x="2106" y="3970"/>
                  </a:lnTo>
                  <a:lnTo>
                    <a:pt x="2367" y="3535"/>
                  </a:lnTo>
                  <a:lnTo>
                    <a:pt x="2561" y="3113"/>
                  </a:lnTo>
                  <a:lnTo>
                    <a:pt x="3044" y="3187"/>
                  </a:lnTo>
                  <a:lnTo>
                    <a:pt x="3428" y="3579"/>
                  </a:lnTo>
                  <a:lnTo>
                    <a:pt x="3599" y="3292"/>
                  </a:lnTo>
                  <a:lnTo>
                    <a:pt x="3351" y="2861"/>
                  </a:lnTo>
                  <a:lnTo>
                    <a:pt x="3295" y="2333"/>
                  </a:lnTo>
                  <a:lnTo>
                    <a:pt x="3669" y="1605"/>
                  </a:lnTo>
                  <a:lnTo>
                    <a:pt x="3934" y="1216"/>
                  </a:lnTo>
                  <a:lnTo>
                    <a:pt x="4844" y="637"/>
                  </a:lnTo>
                  <a:lnTo>
                    <a:pt x="5740" y="635"/>
                  </a:lnTo>
                  <a:lnTo>
                    <a:pt x="6009" y="403"/>
                  </a:lnTo>
                  <a:lnTo>
                    <a:pt x="6189" y="102"/>
                  </a:lnTo>
                  <a:lnTo>
                    <a:pt x="6481" y="0"/>
                  </a:lnTo>
                  <a:lnTo>
                    <a:pt x="6970" y="107"/>
                  </a:lnTo>
                  <a:lnTo>
                    <a:pt x="7318" y="115"/>
                  </a:lnTo>
                  <a:lnTo>
                    <a:pt x="7746" y="293"/>
                  </a:lnTo>
                  <a:lnTo>
                    <a:pt x="7797" y="1011"/>
                  </a:lnTo>
                  <a:lnTo>
                    <a:pt x="8336" y="1403"/>
                  </a:lnTo>
                  <a:lnTo>
                    <a:pt x="8941" y="1382"/>
                  </a:lnTo>
                  <a:lnTo>
                    <a:pt x="9860" y="988"/>
                  </a:lnTo>
                  <a:lnTo>
                    <a:pt x="10258" y="576"/>
                  </a:lnTo>
                  <a:lnTo>
                    <a:pt x="10712" y="843"/>
                  </a:lnTo>
                  <a:lnTo>
                    <a:pt x="11203" y="1373"/>
                  </a:lnTo>
                  <a:lnTo>
                    <a:pt x="11420" y="1883"/>
                  </a:lnTo>
                  <a:lnTo>
                    <a:pt x="11434" y="2383"/>
                  </a:lnTo>
                  <a:lnTo>
                    <a:pt x="11327" y="3044"/>
                  </a:lnTo>
                  <a:lnTo>
                    <a:pt x="11194" y="3520"/>
                  </a:lnTo>
                  <a:lnTo>
                    <a:pt x="10772" y="4133"/>
                  </a:lnTo>
                  <a:lnTo>
                    <a:pt x="10332" y="4746"/>
                  </a:lnTo>
                  <a:lnTo>
                    <a:pt x="10306" y="5404"/>
                  </a:lnTo>
                  <a:lnTo>
                    <a:pt x="10408" y="6009"/>
                  </a:lnTo>
                  <a:lnTo>
                    <a:pt x="10658" y="6379"/>
                  </a:lnTo>
                  <a:lnTo>
                    <a:pt x="11132" y="6728"/>
                  </a:lnTo>
                  <a:lnTo>
                    <a:pt x="11440" y="7195"/>
                  </a:lnTo>
                  <a:lnTo>
                    <a:pt x="11614" y="7798"/>
                  </a:lnTo>
                  <a:lnTo>
                    <a:pt x="12029" y="8312"/>
                  </a:lnTo>
                  <a:lnTo>
                    <a:pt x="12600" y="8819"/>
                  </a:lnTo>
                  <a:lnTo>
                    <a:pt x="12957" y="9649"/>
                  </a:lnTo>
                  <a:lnTo>
                    <a:pt x="13416" y="9720"/>
                  </a:lnTo>
                  <a:lnTo>
                    <a:pt x="13899" y="9652"/>
                  </a:lnTo>
                  <a:lnTo>
                    <a:pt x="14323" y="9798"/>
                  </a:lnTo>
                  <a:lnTo>
                    <a:pt x="14544" y="10153"/>
                  </a:lnTo>
                  <a:lnTo>
                    <a:pt x="14678" y="10775"/>
                  </a:lnTo>
                  <a:lnTo>
                    <a:pt x="14959" y="11174"/>
                  </a:lnTo>
                  <a:lnTo>
                    <a:pt x="15321" y="11254"/>
                  </a:lnTo>
                  <a:lnTo>
                    <a:pt x="15491" y="11784"/>
                  </a:lnTo>
                  <a:lnTo>
                    <a:pt x="15695" y="12224"/>
                  </a:lnTo>
                  <a:lnTo>
                    <a:pt x="16063" y="12485"/>
                  </a:lnTo>
                  <a:lnTo>
                    <a:pt x="16602" y="12646"/>
                  </a:lnTo>
                  <a:lnTo>
                    <a:pt x="17091" y="12618"/>
                  </a:lnTo>
                  <a:lnTo>
                    <a:pt x="17392" y="12734"/>
                  </a:lnTo>
                  <a:lnTo>
                    <a:pt x="17616" y="13220"/>
                  </a:lnTo>
                  <a:lnTo>
                    <a:pt x="17641" y="13818"/>
                  </a:lnTo>
                  <a:lnTo>
                    <a:pt x="17988" y="14244"/>
                  </a:lnTo>
                  <a:lnTo>
                    <a:pt x="18335" y="14552"/>
                  </a:lnTo>
                  <a:lnTo>
                    <a:pt x="18841" y="14798"/>
                  </a:lnTo>
                  <a:lnTo>
                    <a:pt x="19317" y="14760"/>
                  </a:lnTo>
                  <a:lnTo>
                    <a:pt x="19826" y="14631"/>
                  </a:lnTo>
                  <a:lnTo>
                    <a:pt x="20280" y="15114"/>
                  </a:lnTo>
                  <a:lnTo>
                    <a:pt x="20382" y="15568"/>
                  </a:lnTo>
                  <a:lnTo>
                    <a:pt x="20213" y="15938"/>
                  </a:lnTo>
                  <a:lnTo>
                    <a:pt x="20333" y="16454"/>
                  </a:lnTo>
                  <a:cubicBezTo>
                    <a:pt x="20426" y="16511"/>
                    <a:pt x="20519" y="16569"/>
                    <a:pt x="20610" y="16630"/>
                  </a:cubicBezTo>
                  <a:cubicBezTo>
                    <a:pt x="20737" y="16713"/>
                    <a:pt x="20862" y="16799"/>
                    <a:pt x="20984" y="16888"/>
                  </a:cubicBezTo>
                  <a:lnTo>
                    <a:pt x="21458" y="17224"/>
                  </a:lnTo>
                  <a:lnTo>
                    <a:pt x="21600" y="17923"/>
                  </a:lnTo>
                  <a:lnTo>
                    <a:pt x="21113" y="18140"/>
                  </a:lnTo>
                  <a:lnTo>
                    <a:pt x="20531" y="18396"/>
                  </a:lnTo>
                  <a:cubicBezTo>
                    <a:pt x="20330" y="18479"/>
                    <a:pt x="20120" y="18540"/>
                    <a:pt x="19907" y="18580"/>
                  </a:cubicBezTo>
                  <a:cubicBezTo>
                    <a:pt x="19668" y="18624"/>
                    <a:pt x="19426" y="18639"/>
                    <a:pt x="19184" y="18627"/>
                  </a:cubicBezTo>
                  <a:lnTo>
                    <a:pt x="18539" y="18645"/>
                  </a:lnTo>
                  <a:lnTo>
                    <a:pt x="18052" y="18769"/>
                  </a:lnTo>
                  <a:lnTo>
                    <a:pt x="17810" y="19197"/>
                  </a:lnTo>
                  <a:lnTo>
                    <a:pt x="18076" y="19592"/>
                  </a:lnTo>
                  <a:lnTo>
                    <a:pt x="18432" y="19878"/>
                  </a:lnTo>
                  <a:lnTo>
                    <a:pt x="18369" y="20296"/>
                  </a:lnTo>
                  <a:cubicBezTo>
                    <a:pt x="18278" y="20286"/>
                    <a:pt x="18187" y="20320"/>
                    <a:pt x="18123" y="20388"/>
                  </a:cubicBezTo>
                  <a:cubicBezTo>
                    <a:pt x="17986" y="20533"/>
                    <a:pt x="18003" y="20768"/>
                    <a:pt x="18158" y="20891"/>
                  </a:cubicBezTo>
                  <a:cubicBezTo>
                    <a:pt x="18168" y="21017"/>
                    <a:pt x="18142" y="21144"/>
                    <a:pt x="18083" y="21255"/>
                  </a:cubicBezTo>
                  <a:cubicBezTo>
                    <a:pt x="17980" y="21448"/>
                    <a:pt x="17792" y="21578"/>
                    <a:pt x="17578" y="21600"/>
                  </a:cubicBezTo>
                  <a:lnTo>
                    <a:pt x="17510" y="2100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4" name="Shape 4814"/>
            <p:cNvSpPr/>
            <p:nvPr/>
          </p:nvSpPr>
          <p:spPr>
            <a:xfrm>
              <a:off x="1812018" y="1250884"/>
              <a:ext cx="869393" cy="804332"/>
            </a:xfrm>
            <a:custGeom>
              <a:avLst/>
              <a:gdLst/>
              <a:ahLst/>
              <a:cxnLst>
                <a:cxn ang="0">
                  <a:pos x="wd2" y="hd2"/>
                </a:cxn>
                <a:cxn ang="5400000">
                  <a:pos x="wd2" y="hd2"/>
                </a:cxn>
                <a:cxn ang="10800000">
                  <a:pos x="wd2" y="hd2"/>
                </a:cxn>
                <a:cxn ang="16200000">
                  <a:pos x="wd2" y="hd2"/>
                </a:cxn>
              </a:cxnLst>
              <a:rect l="0" t="0" r="r" b="b"/>
              <a:pathLst>
                <a:path w="21600" h="21600" extrusionOk="0">
                  <a:moveTo>
                    <a:pt x="14180" y="10357"/>
                  </a:moveTo>
                  <a:lnTo>
                    <a:pt x="14510" y="10649"/>
                  </a:lnTo>
                  <a:lnTo>
                    <a:pt x="14761" y="10946"/>
                  </a:lnTo>
                  <a:lnTo>
                    <a:pt x="15029" y="11394"/>
                  </a:lnTo>
                  <a:lnTo>
                    <a:pt x="15329" y="11729"/>
                  </a:lnTo>
                  <a:lnTo>
                    <a:pt x="15747" y="11971"/>
                  </a:lnTo>
                  <a:lnTo>
                    <a:pt x="16116" y="12273"/>
                  </a:lnTo>
                  <a:lnTo>
                    <a:pt x="16370" y="12538"/>
                  </a:lnTo>
                  <a:lnTo>
                    <a:pt x="16510" y="12885"/>
                  </a:lnTo>
                  <a:lnTo>
                    <a:pt x="16555" y="13230"/>
                  </a:lnTo>
                  <a:lnTo>
                    <a:pt x="16700" y="13599"/>
                  </a:lnTo>
                  <a:lnTo>
                    <a:pt x="17106" y="13616"/>
                  </a:lnTo>
                  <a:lnTo>
                    <a:pt x="17548" y="13602"/>
                  </a:lnTo>
                  <a:lnTo>
                    <a:pt x="17890" y="13677"/>
                  </a:lnTo>
                  <a:lnTo>
                    <a:pt x="18250" y="13998"/>
                  </a:lnTo>
                  <a:lnTo>
                    <a:pt x="18599" y="14046"/>
                  </a:lnTo>
                  <a:lnTo>
                    <a:pt x="18780" y="14137"/>
                  </a:lnTo>
                  <a:lnTo>
                    <a:pt x="19007" y="14834"/>
                  </a:lnTo>
                  <a:lnTo>
                    <a:pt x="19460" y="14647"/>
                  </a:lnTo>
                  <a:lnTo>
                    <a:pt x="19847" y="14363"/>
                  </a:lnTo>
                  <a:lnTo>
                    <a:pt x="19927" y="14154"/>
                  </a:lnTo>
                  <a:lnTo>
                    <a:pt x="19754" y="13843"/>
                  </a:lnTo>
                  <a:lnTo>
                    <a:pt x="19584" y="13591"/>
                  </a:lnTo>
                  <a:cubicBezTo>
                    <a:pt x="19644" y="13445"/>
                    <a:pt x="19695" y="13294"/>
                    <a:pt x="19739" y="13141"/>
                  </a:cubicBezTo>
                  <a:cubicBezTo>
                    <a:pt x="19770" y="13030"/>
                    <a:pt x="19796" y="12919"/>
                    <a:pt x="19817" y="12806"/>
                  </a:cubicBezTo>
                  <a:cubicBezTo>
                    <a:pt x="19844" y="12663"/>
                    <a:pt x="19863" y="12518"/>
                    <a:pt x="19873" y="12373"/>
                  </a:cubicBezTo>
                  <a:lnTo>
                    <a:pt x="19700" y="12153"/>
                  </a:lnTo>
                  <a:lnTo>
                    <a:pt x="19490" y="11831"/>
                  </a:lnTo>
                  <a:lnTo>
                    <a:pt x="19635" y="11526"/>
                  </a:lnTo>
                  <a:lnTo>
                    <a:pt x="19998" y="11351"/>
                  </a:lnTo>
                  <a:lnTo>
                    <a:pt x="20305" y="11131"/>
                  </a:lnTo>
                  <a:lnTo>
                    <a:pt x="20492" y="10888"/>
                  </a:lnTo>
                  <a:lnTo>
                    <a:pt x="20729" y="10561"/>
                  </a:lnTo>
                  <a:lnTo>
                    <a:pt x="21246" y="10082"/>
                  </a:lnTo>
                  <a:lnTo>
                    <a:pt x="21600" y="9739"/>
                  </a:lnTo>
                  <a:lnTo>
                    <a:pt x="21101" y="9526"/>
                  </a:lnTo>
                  <a:lnTo>
                    <a:pt x="20768" y="9237"/>
                  </a:lnTo>
                  <a:lnTo>
                    <a:pt x="20404" y="8975"/>
                  </a:lnTo>
                  <a:lnTo>
                    <a:pt x="20069" y="8700"/>
                  </a:lnTo>
                  <a:lnTo>
                    <a:pt x="19710" y="8933"/>
                  </a:lnTo>
                  <a:lnTo>
                    <a:pt x="20007" y="9269"/>
                  </a:lnTo>
                  <a:lnTo>
                    <a:pt x="19749" y="9287"/>
                  </a:lnTo>
                  <a:lnTo>
                    <a:pt x="19332" y="9220"/>
                  </a:lnTo>
                  <a:lnTo>
                    <a:pt x="18983" y="8965"/>
                  </a:lnTo>
                  <a:lnTo>
                    <a:pt x="18807" y="8308"/>
                  </a:lnTo>
                  <a:lnTo>
                    <a:pt x="18542" y="7559"/>
                  </a:lnTo>
                  <a:lnTo>
                    <a:pt x="18359" y="7106"/>
                  </a:lnTo>
                  <a:lnTo>
                    <a:pt x="18166" y="6572"/>
                  </a:lnTo>
                  <a:lnTo>
                    <a:pt x="17978" y="6166"/>
                  </a:lnTo>
                  <a:lnTo>
                    <a:pt x="17686" y="5875"/>
                  </a:lnTo>
                  <a:lnTo>
                    <a:pt x="17421" y="5687"/>
                  </a:lnTo>
                  <a:lnTo>
                    <a:pt x="17336" y="5456"/>
                  </a:lnTo>
                  <a:lnTo>
                    <a:pt x="17168" y="5467"/>
                  </a:lnTo>
                  <a:lnTo>
                    <a:pt x="17099" y="5106"/>
                  </a:lnTo>
                  <a:lnTo>
                    <a:pt x="16726" y="4893"/>
                  </a:lnTo>
                  <a:lnTo>
                    <a:pt x="16668" y="4593"/>
                  </a:lnTo>
                  <a:lnTo>
                    <a:pt x="17024" y="4397"/>
                  </a:lnTo>
                  <a:lnTo>
                    <a:pt x="17275" y="4122"/>
                  </a:lnTo>
                  <a:lnTo>
                    <a:pt x="17212" y="3823"/>
                  </a:lnTo>
                  <a:lnTo>
                    <a:pt x="16956" y="3639"/>
                  </a:lnTo>
                  <a:lnTo>
                    <a:pt x="16664" y="3488"/>
                  </a:lnTo>
                  <a:lnTo>
                    <a:pt x="16624" y="3066"/>
                  </a:lnTo>
                  <a:lnTo>
                    <a:pt x="16622" y="2687"/>
                  </a:lnTo>
                  <a:lnTo>
                    <a:pt x="16292" y="2520"/>
                  </a:lnTo>
                  <a:lnTo>
                    <a:pt x="15879" y="2586"/>
                  </a:lnTo>
                  <a:lnTo>
                    <a:pt x="15508" y="2818"/>
                  </a:lnTo>
                  <a:lnTo>
                    <a:pt x="14890" y="3050"/>
                  </a:lnTo>
                  <a:lnTo>
                    <a:pt x="14441" y="2795"/>
                  </a:lnTo>
                  <a:lnTo>
                    <a:pt x="14188" y="2462"/>
                  </a:lnTo>
                  <a:lnTo>
                    <a:pt x="13691" y="2429"/>
                  </a:lnTo>
                  <a:lnTo>
                    <a:pt x="13474" y="2373"/>
                  </a:lnTo>
                  <a:lnTo>
                    <a:pt x="12828" y="2474"/>
                  </a:lnTo>
                  <a:lnTo>
                    <a:pt x="12253" y="2410"/>
                  </a:lnTo>
                  <a:lnTo>
                    <a:pt x="11918" y="2775"/>
                  </a:lnTo>
                  <a:lnTo>
                    <a:pt x="11716" y="3213"/>
                  </a:lnTo>
                  <a:lnTo>
                    <a:pt x="11587" y="3639"/>
                  </a:lnTo>
                  <a:lnTo>
                    <a:pt x="11428" y="4111"/>
                  </a:lnTo>
                  <a:lnTo>
                    <a:pt x="11301" y="4531"/>
                  </a:lnTo>
                  <a:lnTo>
                    <a:pt x="11026" y="4654"/>
                  </a:lnTo>
                  <a:lnTo>
                    <a:pt x="10624" y="4551"/>
                  </a:lnTo>
                  <a:lnTo>
                    <a:pt x="10217" y="4268"/>
                  </a:lnTo>
                  <a:lnTo>
                    <a:pt x="10024" y="3912"/>
                  </a:lnTo>
                  <a:lnTo>
                    <a:pt x="9890" y="3481"/>
                  </a:lnTo>
                  <a:lnTo>
                    <a:pt x="9822" y="2868"/>
                  </a:lnTo>
                  <a:lnTo>
                    <a:pt x="9712" y="2515"/>
                  </a:lnTo>
                  <a:lnTo>
                    <a:pt x="9456" y="2442"/>
                  </a:lnTo>
                  <a:lnTo>
                    <a:pt x="9052" y="2362"/>
                  </a:lnTo>
                  <a:lnTo>
                    <a:pt x="9170" y="2092"/>
                  </a:lnTo>
                  <a:lnTo>
                    <a:pt x="9471" y="2104"/>
                  </a:lnTo>
                  <a:lnTo>
                    <a:pt x="9698" y="2107"/>
                  </a:lnTo>
                  <a:lnTo>
                    <a:pt x="9800" y="1797"/>
                  </a:lnTo>
                  <a:lnTo>
                    <a:pt x="9653" y="1482"/>
                  </a:lnTo>
                  <a:lnTo>
                    <a:pt x="9668" y="1123"/>
                  </a:lnTo>
                  <a:lnTo>
                    <a:pt x="9731" y="709"/>
                  </a:lnTo>
                  <a:lnTo>
                    <a:pt x="9628" y="282"/>
                  </a:lnTo>
                  <a:lnTo>
                    <a:pt x="9383" y="37"/>
                  </a:lnTo>
                  <a:lnTo>
                    <a:pt x="9122" y="37"/>
                  </a:lnTo>
                  <a:lnTo>
                    <a:pt x="9173" y="435"/>
                  </a:lnTo>
                  <a:lnTo>
                    <a:pt x="8876" y="542"/>
                  </a:lnTo>
                  <a:lnTo>
                    <a:pt x="8728" y="269"/>
                  </a:lnTo>
                  <a:lnTo>
                    <a:pt x="8503" y="0"/>
                  </a:lnTo>
                  <a:lnTo>
                    <a:pt x="8331" y="175"/>
                  </a:lnTo>
                  <a:lnTo>
                    <a:pt x="8312" y="668"/>
                  </a:lnTo>
                  <a:lnTo>
                    <a:pt x="7995" y="1189"/>
                  </a:lnTo>
                  <a:cubicBezTo>
                    <a:pt x="7872" y="1299"/>
                    <a:pt x="7782" y="1445"/>
                    <a:pt x="7735" y="1609"/>
                  </a:cubicBezTo>
                  <a:cubicBezTo>
                    <a:pt x="7691" y="1760"/>
                    <a:pt x="7686" y="1921"/>
                    <a:pt x="7719" y="2075"/>
                  </a:cubicBezTo>
                  <a:lnTo>
                    <a:pt x="7933" y="2140"/>
                  </a:lnTo>
                  <a:lnTo>
                    <a:pt x="8256" y="2224"/>
                  </a:lnTo>
                  <a:lnTo>
                    <a:pt x="8268" y="2657"/>
                  </a:lnTo>
                  <a:lnTo>
                    <a:pt x="8014" y="3079"/>
                  </a:lnTo>
                  <a:lnTo>
                    <a:pt x="7595" y="3464"/>
                  </a:lnTo>
                  <a:lnTo>
                    <a:pt x="7248" y="3454"/>
                  </a:lnTo>
                  <a:lnTo>
                    <a:pt x="6852" y="3110"/>
                  </a:lnTo>
                  <a:lnTo>
                    <a:pt x="6531" y="2736"/>
                  </a:lnTo>
                  <a:lnTo>
                    <a:pt x="6481" y="2333"/>
                  </a:lnTo>
                  <a:lnTo>
                    <a:pt x="6217" y="1953"/>
                  </a:lnTo>
                  <a:lnTo>
                    <a:pt x="5897" y="1857"/>
                  </a:lnTo>
                  <a:lnTo>
                    <a:pt x="5527" y="2001"/>
                  </a:lnTo>
                  <a:lnTo>
                    <a:pt x="5251" y="1933"/>
                  </a:lnTo>
                  <a:lnTo>
                    <a:pt x="4987" y="1532"/>
                  </a:lnTo>
                  <a:lnTo>
                    <a:pt x="4558" y="1485"/>
                  </a:lnTo>
                  <a:lnTo>
                    <a:pt x="4520" y="1824"/>
                  </a:lnTo>
                  <a:lnTo>
                    <a:pt x="4456" y="2232"/>
                  </a:lnTo>
                  <a:lnTo>
                    <a:pt x="4129" y="2519"/>
                  </a:lnTo>
                  <a:lnTo>
                    <a:pt x="3892" y="2795"/>
                  </a:lnTo>
                  <a:lnTo>
                    <a:pt x="3437" y="3398"/>
                  </a:lnTo>
                  <a:lnTo>
                    <a:pt x="3170" y="3863"/>
                  </a:lnTo>
                  <a:lnTo>
                    <a:pt x="3101" y="4393"/>
                  </a:lnTo>
                  <a:lnTo>
                    <a:pt x="3239" y="4625"/>
                  </a:lnTo>
                  <a:lnTo>
                    <a:pt x="3486" y="4796"/>
                  </a:lnTo>
                  <a:lnTo>
                    <a:pt x="3793" y="4827"/>
                  </a:lnTo>
                  <a:lnTo>
                    <a:pt x="4074" y="5029"/>
                  </a:lnTo>
                  <a:lnTo>
                    <a:pt x="4157" y="5345"/>
                  </a:lnTo>
                  <a:lnTo>
                    <a:pt x="3927" y="5670"/>
                  </a:lnTo>
                  <a:lnTo>
                    <a:pt x="3297" y="5927"/>
                  </a:lnTo>
                  <a:lnTo>
                    <a:pt x="2658" y="6159"/>
                  </a:lnTo>
                  <a:lnTo>
                    <a:pt x="2382" y="7165"/>
                  </a:lnTo>
                  <a:lnTo>
                    <a:pt x="1946" y="7683"/>
                  </a:lnTo>
                  <a:lnTo>
                    <a:pt x="1399" y="7707"/>
                  </a:lnTo>
                  <a:lnTo>
                    <a:pt x="876" y="7689"/>
                  </a:lnTo>
                  <a:lnTo>
                    <a:pt x="746" y="8422"/>
                  </a:lnTo>
                  <a:lnTo>
                    <a:pt x="53" y="9493"/>
                  </a:lnTo>
                  <a:lnTo>
                    <a:pt x="0" y="10057"/>
                  </a:lnTo>
                  <a:lnTo>
                    <a:pt x="115" y="10568"/>
                  </a:lnTo>
                  <a:lnTo>
                    <a:pt x="342" y="10940"/>
                  </a:lnTo>
                  <a:lnTo>
                    <a:pt x="688" y="11161"/>
                  </a:lnTo>
                  <a:lnTo>
                    <a:pt x="929" y="11476"/>
                  </a:lnTo>
                  <a:lnTo>
                    <a:pt x="1026" y="11988"/>
                  </a:lnTo>
                  <a:lnTo>
                    <a:pt x="1419" y="12469"/>
                  </a:lnTo>
                  <a:lnTo>
                    <a:pt x="1820" y="12820"/>
                  </a:lnTo>
                  <a:lnTo>
                    <a:pt x="2095" y="13518"/>
                  </a:lnTo>
                  <a:lnTo>
                    <a:pt x="2403" y="13613"/>
                  </a:lnTo>
                  <a:lnTo>
                    <a:pt x="2779" y="13550"/>
                  </a:lnTo>
                  <a:lnTo>
                    <a:pt x="3088" y="13621"/>
                  </a:lnTo>
                  <a:lnTo>
                    <a:pt x="3302" y="13885"/>
                  </a:lnTo>
                  <a:lnTo>
                    <a:pt x="3374" y="14381"/>
                  </a:lnTo>
                  <a:lnTo>
                    <a:pt x="3630" y="14784"/>
                  </a:lnTo>
                  <a:lnTo>
                    <a:pt x="3913" y="14836"/>
                  </a:lnTo>
                  <a:lnTo>
                    <a:pt x="3984" y="15242"/>
                  </a:lnTo>
                  <a:lnTo>
                    <a:pt x="4188" y="15607"/>
                  </a:lnTo>
                  <a:lnTo>
                    <a:pt x="4485" y="15819"/>
                  </a:lnTo>
                  <a:lnTo>
                    <a:pt x="4828" y="15947"/>
                  </a:lnTo>
                  <a:lnTo>
                    <a:pt x="5241" y="15937"/>
                  </a:lnTo>
                  <a:lnTo>
                    <a:pt x="5469" y="15986"/>
                  </a:lnTo>
                  <a:lnTo>
                    <a:pt x="5610" y="16341"/>
                  </a:lnTo>
                  <a:lnTo>
                    <a:pt x="5648" y="16869"/>
                  </a:lnTo>
                  <a:lnTo>
                    <a:pt x="5844" y="17131"/>
                  </a:lnTo>
                  <a:lnTo>
                    <a:pt x="6348" y="17601"/>
                  </a:lnTo>
                  <a:lnTo>
                    <a:pt x="6761" y="17687"/>
                  </a:lnTo>
                  <a:lnTo>
                    <a:pt x="7384" y="17549"/>
                  </a:lnTo>
                  <a:lnTo>
                    <a:pt x="7693" y="17879"/>
                  </a:lnTo>
                  <a:lnTo>
                    <a:pt x="7696" y="18215"/>
                  </a:lnTo>
                  <a:lnTo>
                    <a:pt x="7623" y="18491"/>
                  </a:lnTo>
                  <a:lnTo>
                    <a:pt x="7694" y="18966"/>
                  </a:lnTo>
                  <a:lnTo>
                    <a:pt x="8546" y="19633"/>
                  </a:lnTo>
                  <a:lnTo>
                    <a:pt x="8673" y="20075"/>
                  </a:lnTo>
                  <a:lnTo>
                    <a:pt x="9230" y="19805"/>
                  </a:lnTo>
                  <a:lnTo>
                    <a:pt x="9440" y="19954"/>
                  </a:lnTo>
                  <a:lnTo>
                    <a:pt x="9534" y="20232"/>
                  </a:lnTo>
                  <a:lnTo>
                    <a:pt x="9579" y="20599"/>
                  </a:lnTo>
                  <a:lnTo>
                    <a:pt x="9433" y="20893"/>
                  </a:lnTo>
                  <a:lnTo>
                    <a:pt x="9543" y="21153"/>
                  </a:lnTo>
                  <a:lnTo>
                    <a:pt x="9811" y="21179"/>
                  </a:lnTo>
                  <a:lnTo>
                    <a:pt x="9998" y="21068"/>
                  </a:lnTo>
                  <a:lnTo>
                    <a:pt x="10431" y="20957"/>
                  </a:lnTo>
                  <a:lnTo>
                    <a:pt x="10704" y="20970"/>
                  </a:lnTo>
                  <a:lnTo>
                    <a:pt x="10965" y="21083"/>
                  </a:lnTo>
                  <a:lnTo>
                    <a:pt x="11164" y="21374"/>
                  </a:lnTo>
                  <a:lnTo>
                    <a:pt x="11357" y="21600"/>
                  </a:lnTo>
                  <a:lnTo>
                    <a:pt x="11657" y="21549"/>
                  </a:lnTo>
                  <a:lnTo>
                    <a:pt x="11970" y="21317"/>
                  </a:lnTo>
                  <a:lnTo>
                    <a:pt x="12282" y="20989"/>
                  </a:lnTo>
                  <a:lnTo>
                    <a:pt x="12511" y="20650"/>
                  </a:lnTo>
                  <a:lnTo>
                    <a:pt x="12400" y="20293"/>
                  </a:lnTo>
                  <a:lnTo>
                    <a:pt x="12428" y="19991"/>
                  </a:lnTo>
                  <a:lnTo>
                    <a:pt x="12716" y="19761"/>
                  </a:lnTo>
                  <a:lnTo>
                    <a:pt x="14398" y="18751"/>
                  </a:lnTo>
                  <a:lnTo>
                    <a:pt x="14816" y="18603"/>
                  </a:lnTo>
                  <a:lnTo>
                    <a:pt x="14911" y="18370"/>
                  </a:lnTo>
                  <a:lnTo>
                    <a:pt x="14830" y="18022"/>
                  </a:lnTo>
                  <a:lnTo>
                    <a:pt x="14775" y="17669"/>
                  </a:lnTo>
                  <a:lnTo>
                    <a:pt x="14690" y="17227"/>
                  </a:lnTo>
                  <a:lnTo>
                    <a:pt x="14438" y="17131"/>
                  </a:lnTo>
                  <a:lnTo>
                    <a:pt x="14206" y="17307"/>
                  </a:lnTo>
                  <a:lnTo>
                    <a:pt x="13881" y="17354"/>
                  </a:lnTo>
                  <a:lnTo>
                    <a:pt x="13663" y="17100"/>
                  </a:lnTo>
                  <a:lnTo>
                    <a:pt x="13384" y="17263"/>
                  </a:lnTo>
                  <a:lnTo>
                    <a:pt x="13183" y="17503"/>
                  </a:lnTo>
                  <a:lnTo>
                    <a:pt x="12930" y="17706"/>
                  </a:lnTo>
                  <a:lnTo>
                    <a:pt x="12606" y="17727"/>
                  </a:lnTo>
                  <a:lnTo>
                    <a:pt x="12501" y="17544"/>
                  </a:lnTo>
                  <a:lnTo>
                    <a:pt x="12248" y="17306"/>
                  </a:lnTo>
                  <a:lnTo>
                    <a:pt x="12015" y="17422"/>
                  </a:lnTo>
                  <a:lnTo>
                    <a:pt x="11733" y="17356"/>
                  </a:lnTo>
                  <a:lnTo>
                    <a:pt x="11790" y="17010"/>
                  </a:lnTo>
                  <a:lnTo>
                    <a:pt x="11771" y="16773"/>
                  </a:lnTo>
                  <a:lnTo>
                    <a:pt x="11663" y="16577"/>
                  </a:lnTo>
                  <a:lnTo>
                    <a:pt x="11863" y="16375"/>
                  </a:lnTo>
                  <a:lnTo>
                    <a:pt x="12216" y="16342"/>
                  </a:lnTo>
                  <a:lnTo>
                    <a:pt x="12451" y="16220"/>
                  </a:lnTo>
                  <a:lnTo>
                    <a:pt x="12536" y="15854"/>
                  </a:lnTo>
                  <a:lnTo>
                    <a:pt x="12599" y="15557"/>
                  </a:lnTo>
                  <a:lnTo>
                    <a:pt x="12853" y="15432"/>
                  </a:lnTo>
                  <a:lnTo>
                    <a:pt x="13244" y="15491"/>
                  </a:lnTo>
                  <a:lnTo>
                    <a:pt x="13528" y="15467"/>
                  </a:lnTo>
                  <a:lnTo>
                    <a:pt x="13777" y="15162"/>
                  </a:lnTo>
                  <a:lnTo>
                    <a:pt x="13670" y="14703"/>
                  </a:lnTo>
                  <a:lnTo>
                    <a:pt x="13498" y="14284"/>
                  </a:lnTo>
                  <a:lnTo>
                    <a:pt x="13555" y="13771"/>
                  </a:lnTo>
                  <a:lnTo>
                    <a:pt x="13870" y="13596"/>
                  </a:lnTo>
                  <a:lnTo>
                    <a:pt x="14256" y="13455"/>
                  </a:lnTo>
                  <a:lnTo>
                    <a:pt x="14510" y="13200"/>
                  </a:lnTo>
                  <a:lnTo>
                    <a:pt x="14627" y="12794"/>
                  </a:lnTo>
                  <a:lnTo>
                    <a:pt x="14573" y="12402"/>
                  </a:lnTo>
                  <a:lnTo>
                    <a:pt x="14441" y="12045"/>
                  </a:lnTo>
                  <a:lnTo>
                    <a:pt x="14148" y="11669"/>
                  </a:lnTo>
                  <a:lnTo>
                    <a:pt x="13935" y="11321"/>
                  </a:lnTo>
                  <a:lnTo>
                    <a:pt x="13704" y="10985"/>
                  </a:lnTo>
                  <a:lnTo>
                    <a:pt x="13691" y="10569"/>
                  </a:lnTo>
                  <a:lnTo>
                    <a:pt x="13765" y="10328"/>
                  </a:lnTo>
                  <a:lnTo>
                    <a:pt x="14180" y="1035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5" name="Shape 4815"/>
            <p:cNvSpPr/>
            <p:nvPr/>
          </p:nvSpPr>
          <p:spPr>
            <a:xfrm>
              <a:off x="2510699" y="1231062"/>
              <a:ext cx="989610" cy="675612"/>
            </a:xfrm>
            <a:custGeom>
              <a:avLst/>
              <a:gdLst/>
              <a:ahLst/>
              <a:cxnLst>
                <a:cxn ang="0">
                  <a:pos x="wd2" y="hd2"/>
                </a:cxn>
                <a:cxn ang="5400000">
                  <a:pos x="wd2" y="hd2"/>
                </a:cxn>
                <a:cxn ang="10800000">
                  <a:pos x="wd2" y="hd2"/>
                </a:cxn>
                <a:cxn ang="16200000">
                  <a:pos x="wd2" y="hd2"/>
                </a:cxn>
              </a:cxnLst>
              <a:rect l="0" t="0" r="r" b="b"/>
              <a:pathLst>
                <a:path w="21600" h="21600" extrusionOk="0">
                  <a:moveTo>
                    <a:pt x="5543" y="2261"/>
                  </a:moveTo>
                  <a:lnTo>
                    <a:pt x="5588" y="2572"/>
                  </a:lnTo>
                  <a:lnTo>
                    <a:pt x="5541" y="2911"/>
                  </a:lnTo>
                  <a:lnTo>
                    <a:pt x="5311" y="3275"/>
                  </a:lnTo>
                  <a:lnTo>
                    <a:pt x="5289" y="3700"/>
                  </a:lnTo>
                  <a:lnTo>
                    <a:pt x="5373" y="4094"/>
                  </a:lnTo>
                  <a:lnTo>
                    <a:pt x="5316" y="4524"/>
                  </a:lnTo>
                  <a:lnTo>
                    <a:pt x="5152" y="4876"/>
                  </a:lnTo>
                  <a:lnTo>
                    <a:pt x="5118" y="5211"/>
                  </a:lnTo>
                  <a:lnTo>
                    <a:pt x="4881" y="5523"/>
                  </a:lnTo>
                  <a:lnTo>
                    <a:pt x="4642" y="5302"/>
                  </a:lnTo>
                  <a:lnTo>
                    <a:pt x="4298" y="4944"/>
                  </a:lnTo>
                  <a:lnTo>
                    <a:pt x="4073" y="4580"/>
                  </a:lnTo>
                  <a:lnTo>
                    <a:pt x="3804" y="4375"/>
                  </a:lnTo>
                  <a:lnTo>
                    <a:pt x="3457" y="4657"/>
                  </a:lnTo>
                  <a:lnTo>
                    <a:pt x="3097" y="4585"/>
                  </a:lnTo>
                  <a:lnTo>
                    <a:pt x="2648" y="4733"/>
                  </a:lnTo>
                  <a:lnTo>
                    <a:pt x="2493" y="5209"/>
                  </a:lnTo>
                  <a:lnTo>
                    <a:pt x="2598" y="5654"/>
                  </a:lnTo>
                  <a:lnTo>
                    <a:pt x="2776" y="6115"/>
                  </a:lnTo>
                  <a:lnTo>
                    <a:pt x="2758" y="6525"/>
                  </a:lnTo>
                  <a:lnTo>
                    <a:pt x="2537" y="6818"/>
                  </a:lnTo>
                  <a:cubicBezTo>
                    <a:pt x="2430" y="6932"/>
                    <a:pt x="2377" y="7124"/>
                    <a:pt x="2399" y="7314"/>
                  </a:cubicBezTo>
                  <a:cubicBezTo>
                    <a:pt x="2425" y="7531"/>
                    <a:pt x="2543" y="7700"/>
                    <a:pt x="2692" y="7733"/>
                  </a:cubicBezTo>
                  <a:lnTo>
                    <a:pt x="2987" y="8187"/>
                  </a:lnTo>
                  <a:lnTo>
                    <a:pt x="3433" y="8506"/>
                  </a:lnTo>
                  <a:lnTo>
                    <a:pt x="3812" y="8620"/>
                  </a:lnTo>
                  <a:lnTo>
                    <a:pt x="4111" y="8489"/>
                  </a:lnTo>
                  <a:cubicBezTo>
                    <a:pt x="4231" y="8391"/>
                    <a:pt x="4353" y="8299"/>
                    <a:pt x="4476" y="8213"/>
                  </a:cubicBezTo>
                  <a:cubicBezTo>
                    <a:pt x="4631" y="8105"/>
                    <a:pt x="4787" y="8006"/>
                    <a:pt x="4947" y="7916"/>
                  </a:cubicBezTo>
                  <a:lnTo>
                    <a:pt x="5104" y="7663"/>
                  </a:lnTo>
                  <a:lnTo>
                    <a:pt x="5391" y="7434"/>
                  </a:lnTo>
                  <a:lnTo>
                    <a:pt x="5626" y="7759"/>
                  </a:lnTo>
                  <a:lnTo>
                    <a:pt x="5931" y="7984"/>
                  </a:lnTo>
                  <a:lnTo>
                    <a:pt x="6224" y="7970"/>
                  </a:lnTo>
                  <a:lnTo>
                    <a:pt x="6400" y="7829"/>
                  </a:lnTo>
                  <a:lnTo>
                    <a:pt x="6686" y="7468"/>
                  </a:lnTo>
                  <a:lnTo>
                    <a:pt x="6835" y="7979"/>
                  </a:lnTo>
                  <a:lnTo>
                    <a:pt x="6974" y="8101"/>
                  </a:lnTo>
                  <a:lnTo>
                    <a:pt x="7404" y="8168"/>
                  </a:lnTo>
                  <a:lnTo>
                    <a:pt x="7806" y="8175"/>
                  </a:lnTo>
                  <a:lnTo>
                    <a:pt x="8105" y="8173"/>
                  </a:lnTo>
                  <a:lnTo>
                    <a:pt x="8522" y="8130"/>
                  </a:lnTo>
                  <a:lnTo>
                    <a:pt x="8781" y="8283"/>
                  </a:lnTo>
                  <a:lnTo>
                    <a:pt x="9045" y="8590"/>
                  </a:lnTo>
                  <a:lnTo>
                    <a:pt x="9269" y="8697"/>
                  </a:lnTo>
                  <a:lnTo>
                    <a:pt x="9754" y="8738"/>
                  </a:lnTo>
                  <a:lnTo>
                    <a:pt x="10012" y="8884"/>
                  </a:lnTo>
                  <a:lnTo>
                    <a:pt x="10166" y="9185"/>
                  </a:lnTo>
                  <a:lnTo>
                    <a:pt x="10160" y="9637"/>
                  </a:lnTo>
                  <a:lnTo>
                    <a:pt x="10370" y="9892"/>
                  </a:lnTo>
                  <a:lnTo>
                    <a:pt x="10547" y="9617"/>
                  </a:lnTo>
                  <a:lnTo>
                    <a:pt x="10553" y="9209"/>
                  </a:lnTo>
                  <a:lnTo>
                    <a:pt x="10615" y="8933"/>
                  </a:lnTo>
                  <a:lnTo>
                    <a:pt x="10771" y="8812"/>
                  </a:lnTo>
                  <a:lnTo>
                    <a:pt x="11069" y="8942"/>
                  </a:lnTo>
                  <a:lnTo>
                    <a:pt x="11568" y="9182"/>
                  </a:lnTo>
                  <a:lnTo>
                    <a:pt x="11772" y="9281"/>
                  </a:lnTo>
                  <a:lnTo>
                    <a:pt x="12245" y="9288"/>
                  </a:lnTo>
                  <a:lnTo>
                    <a:pt x="12622" y="9473"/>
                  </a:lnTo>
                  <a:lnTo>
                    <a:pt x="12714" y="9817"/>
                  </a:lnTo>
                  <a:lnTo>
                    <a:pt x="12497" y="9901"/>
                  </a:lnTo>
                  <a:lnTo>
                    <a:pt x="12203" y="9649"/>
                  </a:lnTo>
                  <a:lnTo>
                    <a:pt x="11921" y="9628"/>
                  </a:lnTo>
                  <a:lnTo>
                    <a:pt x="11605" y="10002"/>
                  </a:lnTo>
                  <a:lnTo>
                    <a:pt x="11420" y="10140"/>
                  </a:lnTo>
                  <a:lnTo>
                    <a:pt x="11441" y="10469"/>
                  </a:lnTo>
                  <a:lnTo>
                    <a:pt x="11374" y="10988"/>
                  </a:lnTo>
                  <a:lnTo>
                    <a:pt x="11047" y="10749"/>
                  </a:lnTo>
                  <a:lnTo>
                    <a:pt x="10801" y="10818"/>
                  </a:lnTo>
                  <a:lnTo>
                    <a:pt x="10772" y="11371"/>
                  </a:lnTo>
                  <a:lnTo>
                    <a:pt x="10899" y="11704"/>
                  </a:lnTo>
                  <a:lnTo>
                    <a:pt x="11244" y="11670"/>
                  </a:lnTo>
                  <a:lnTo>
                    <a:pt x="11406" y="11907"/>
                  </a:lnTo>
                  <a:lnTo>
                    <a:pt x="11539" y="12349"/>
                  </a:lnTo>
                  <a:lnTo>
                    <a:pt x="11828" y="12515"/>
                  </a:lnTo>
                  <a:lnTo>
                    <a:pt x="12128" y="12213"/>
                  </a:lnTo>
                  <a:lnTo>
                    <a:pt x="12428" y="12003"/>
                  </a:lnTo>
                  <a:lnTo>
                    <a:pt x="12868" y="11992"/>
                  </a:lnTo>
                  <a:lnTo>
                    <a:pt x="13230" y="12116"/>
                  </a:lnTo>
                  <a:lnTo>
                    <a:pt x="13519" y="12504"/>
                  </a:lnTo>
                  <a:lnTo>
                    <a:pt x="13755" y="13056"/>
                  </a:lnTo>
                  <a:lnTo>
                    <a:pt x="14012" y="13454"/>
                  </a:lnTo>
                  <a:lnTo>
                    <a:pt x="14425" y="13416"/>
                  </a:lnTo>
                  <a:lnTo>
                    <a:pt x="14676" y="13259"/>
                  </a:lnTo>
                  <a:lnTo>
                    <a:pt x="14952" y="13338"/>
                  </a:lnTo>
                  <a:lnTo>
                    <a:pt x="15142" y="13637"/>
                  </a:lnTo>
                  <a:lnTo>
                    <a:pt x="15349" y="13611"/>
                  </a:lnTo>
                  <a:lnTo>
                    <a:pt x="15520" y="13257"/>
                  </a:lnTo>
                  <a:lnTo>
                    <a:pt x="15751" y="13151"/>
                  </a:lnTo>
                  <a:lnTo>
                    <a:pt x="16031" y="13287"/>
                  </a:lnTo>
                  <a:lnTo>
                    <a:pt x="16248" y="13458"/>
                  </a:lnTo>
                  <a:lnTo>
                    <a:pt x="16297" y="13843"/>
                  </a:lnTo>
                  <a:lnTo>
                    <a:pt x="16075" y="13939"/>
                  </a:lnTo>
                  <a:lnTo>
                    <a:pt x="16125" y="14314"/>
                  </a:lnTo>
                  <a:lnTo>
                    <a:pt x="15997" y="14661"/>
                  </a:lnTo>
                  <a:lnTo>
                    <a:pt x="15760" y="14909"/>
                  </a:lnTo>
                  <a:lnTo>
                    <a:pt x="15464" y="15025"/>
                  </a:lnTo>
                  <a:lnTo>
                    <a:pt x="15437" y="15391"/>
                  </a:lnTo>
                  <a:lnTo>
                    <a:pt x="15717" y="15839"/>
                  </a:lnTo>
                  <a:lnTo>
                    <a:pt x="15947" y="15693"/>
                  </a:lnTo>
                  <a:lnTo>
                    <a:pt x="16064" y="15307"/>
                  </a:lnTo>
                  <a:lnTo>
                    <a:pt x="16230" y="14890"/>
                  </a:lnTo>
                  <a:lnTo>
                    <a:pt x="16449" y="14745"/>
                  </a:lnTo>
                  <a:lnTo>
                    <a:pt x="16791" y="15359"/>
                  </a:lnTo>
                  <a:lnTo>
                    <a:pt x="17100" y="15413"/>
                  </a:lnTo>
                  <a:lnTo>
                    <a:pt x="17417" y="15153"/>
                  </a:lnTo>
                  <a:lnTo>
                    <a:pt x="17633" y="14757"/>
                  </a:lnTo>
                  <a:lnTo>
                    <a:pt x="17769" y="14361"/>
                  </a:lnTo>
                  <a:lnTo>
                    <a:pt x="17505" y="14087"/>
                  </a:lnTo>
                  <a:lnTo>
                    <a:pt x="17643" y="13708"/>
                  </a:lnTo>
                  <a:lnTo>
                    <a:pt x="17881" y="13468"/>
                  </a:lnTo>
                  <a:lnTo>
                    <a:pt x="17881" y="12833"/>
                  </a:lnTo>
                  <a:lnTo>
                    <a:pt x="18018" y="12487"/>
                  </a:lnTo>
                  <a:lnTo>
                    <a:pt x="18242" y="12500"/>
                  </a:lnTo>
                  <a:lnTo>
                    <a:pt x="18480" y="12499"/>
                  </a:lnTo>
                  <a:lnTo>
                    <a:pt x="18704" y="12155"/>
                  </a:lnTo>
                  <a:lnTo>
                    <a:pt x="18937" y="12348"/>
                  </a:lnTo>
                  <a:lnTo>
                    <a:pt x="19301" y="12884"/>
                  </a:lnTo>
                  <a:lnTo>
                    <a:pt x="19628" y="13629"/>
                  </a:lnTo>
                  <a:lnTo>
                    <a:pt x="19946" y="14152"/>
                  </a:lnTo>
                  <a:lnTo>
                    <a:pt x="20427" y="14596"/>
                  </a:lnTo>
                  <a:lnTo>
                    <a:pt x="20686" y="14986"/>
                  </a:lnTo>
                  <a:lnTo>
                    <a:pt x="20832" y="15763"/>
                  </a:lnTo>
                  <a:lnTo>
                    <a:pt x="21125" y="16368"/>
                  </a:lnTo>
                  <a:lnTo>
                    <a:pt x="21408" y="17347"/>
                  </a:lnTo>
                  <a:lnTo>
                    <a:pt x="21600" y="18272"/>
                  </a:lnTo>
                  <a:lnTo>
                    <a:pt x="21257" y="18141"/>
                  </a:lnTo>
                  <a:lnTo>
                    <a:pt x="21071" y="18617"/>
                  </a:lnTo>
                  <a:lnTo>
                    <a:pt x="20926" y="19328"/>
                  </a:lnTo>
                  <a:lnTo>
                    <a:pt x="20700" y="19749"/>
                  </a:lnTo>
                  <a:lnTo>
                    <a:pt x="20364" y="19688"/>
                  </a:lnTo>
                  <a:lnTo>
                    <a:pt x="20008" y="19628"/>
                  </a:lnTo>
                  <a:lnTo>
                    <a:pt x="19395" y="19660"/>
                  </a:lnTo>
                  <a:lnTo>
                    <a:pt x="19005" y="19779"/>
                  </a:lnTo>
                  <a:lnTo>
                    <a:pt x="18702" y="19951"/>
                  </a:lnTo>
                  <a:lnTo>
                    <a:pt x="18162" y="20030"/>
                  </a:lnTo>
                  <a:lnTo>
                    <a:pt x="17775" y="19825"/>
                  </a:lnTo>
                  <a:lnTo>
                    <a:pt x="17406" y="20057"/>
                  </a:lnTo>
                  <a:lnTo>
                    <a:pt x="17104" y="20637"/>
                  </a:lnTo>
                  <a:lnTo>
                    <a:pt x="16799" y="21084"/>
                  </a:lnTo>
                  <a:lnTo>
                    <a:pt x="16419" y="21452"/>
                  </a:lnTo>
                  <a:lnTo>
                    <a:pt x="15899" y="21600"/>
                  </a:lnTo>
                  <a:lnTo>
                    <a:pt x="15471" y="21480"/>
                  </a:lnTo>
                  <a:lnTo>
                    <a:pt x="14956" y="21105"/>
                  </a:lnTo>
                  <a:lnTo>
                    <a:pt x="14338" y="20418"/>
                  </a:lnTo>
                  <a:lnTo>
                    <a:pt x="13168" y="19437"/>
                  </a:lnTo>
                  <a:lnTo>
                    <a:pt x="12588" y="18800"/>
                  </a:lnTo>
                  <a:lnTo>
                    <a:pt x="11933" y="18112"/>
                  </a:lnTo>
                  <a:lnTo>
                    <a:pt x="11065" y="17266"/>
                  </a:lnTo>
                  <a:lnTo>
                    <a:pt x="10421" y="16594"/>
                  </a:lnTo>
                  <a:lnTo>
                    <a:pt x="10014" y="16155"/>
                  </a:lnTo>
                  <a:lnTo>
                    <a:pt x="9551" y="15617"/>
                  </a:lnTo>
                  <a:lnTo>
                    <a:pt x="9097" y="14946"/>
                  </a:lnTo>
                  <a:lnTo>
                    <a:pt x="8403" y="14186"/>
                  </a:lnTo>
                  <a:lnTo>
                    <a:pt x="8162" y="13394"/>
                  </a:lnTo>
                  <a:lnTo>
                    <a:pt x="7899" y="12852"/>
                  </a:lnTo>
                  <a:lnTo>
                    <a:pt x="7557" y="13023"/>
                  </a:lnTo>
                  <a:lnTo>
                    <a:pt x="7097" y="13075"/>
                  </a:lnTo>
                  <a:lnTo>
                    <a:pt x="6456" y="12975"/>
                  </a:lnTo>
                  <a:lnTo>
                    <a:pt x="5977" y="12657"/>
                  </a:lnTo>
                  <a:lnTo>
                    <a:pt x="5379" y="12523"/>
                  </a:lnTo>
                  <a:lnTo>
                    <a:pt x="4872" y="12424"/>
                  </a:lnTo>
                  <a:lnTo>
                    <a:pt x="4278" y="12458"/>
                  </a:lnTo>
                  <a:lnTo>
                    <a:pt x="3685" y="12264"/>
                  </a:lnTo>
                  <a:lnTo>
                    <a:pt x="3222" y="11988"/>
                  </a:lnTo>
                  <a:lnTo>
                    <a:pt x="2411" y="11164"/>
                  </a:lnTo>
                  <a:lnTo>
                    <a:pt x="2210" y="11339"/>
                  </a:lnTo>
                  <a:lnTo>
                    <a:pt x="2420" y="11780"/>
                  </a:lnTo>
                  <a:lnTo>
                    <a:pt x="2154" y="11862"/>
                  </a:lnTo>
                  <a:lnTo>
                    <a:pt x="1711" y="11739"/>
                  </a:lnTo>
                  <a:lnTo>
                    <a:pt x="1364" y="11412"/>
                  </a:lnTo>
                  <a:lnTo>
                    <a:pt x="1140" y="10261"/>
                  </a:lnTo>
                  <a:lnTo>
                    <a:pt x="903" y="9396"/>
                  </a:lnTo>
                  <a:lnTo>
                    <a:pt x="685" y="8712"/>
                  </a:lnTo>
                  <a:lnTo>
                    <a:pt x="489" y="8131"/>
                  </a:lnTo>
                  <a:lnTo>
                    <a:pt x="322" y="7842"/>
                  </a:lnTo>
                  <a:lnTo>
                    <a:pt x="22" y="7498"/>
                  </a:lnTo>
                  <a:lnTo>
                    <a:pt x="0" y="7145"/>
                  </a:lnTo>
                  <a:lnTo>
                    <a:pt x="217" y="6493"/>
                  </a:lnTo>
                  <a:lnTo>
                    <a:pt x="587" y="6451"/>
                  </a:lnTo>
                  <a:lnTo>
                    <a:pt x="768" y="6395"/>
                  </a:lnTo>
                  <a:lnTo>
                    <a:pt x="805" y="6107"/>
                  </a:lnTo>
                  <a:lnTo>
                    <a:pt x="977" y="5955"/>
                  </a:lnTo>
                  <a:lnTo>
                    <a:pt x="1329" y="5650"/>
                  </a:lnTo>
                  <a:lnTo>
                    <a:pt x="1478" y="5478"/>
                  </a:lnTo>
                  <a:lnTo>
                    <a:pt x="1602" y="5279"/>
                  </a:lnTo>
                  <a:lnTo>
                    <a:pt x="1672" y="4775"/>
                  </a:lnTo>
                  <a:lnTo>
                    <a:pt x="1584" y="4333"/>
                  </a:lnTo>
                  <a:lnTo>
                    <a:pt x="1631" y="3861"/>
                  </a:lnTo>
                  <a:lnTo>
                    <a:pt x="1868" y="3580"/>
                  </a:lnTo>
                  <a:lnTo>
                    <a:pt x="2158" y="3541"/>
                  </a:lnTo>
                  <a:lnTo>
                    <a:pt x="2266" y="3285"/>
                  </a:lnTo>
                  <a:lnTo>
                    <a:pt x="2477" y="2979"/>
                  </a:lnTo>
                  <a:lnTo>
                    <a:pt x="2849" y="3195"/>
                  </a:lnTo>
                  <a:lnTo>
                    <a:pt x="3141" y="3066"/>
                  </a:lnTo>
                  <a:lnTo>
                    <a:pt x="3327" y="2618"/>
                  </a:lnTo>
                  <a:lnTo>
                    <a:pt x="3544" y="2265"/>
                  </a:lnTo>
                  <a:lnTo>
                    <a:pt x="3770" y="2078"/>
                  </a:lnTo>
                  <a:lnTo>
                    <a:pt x="4032" y="1699"/>
                  </a:lnTo>
                  <a:lnTo>
                    <a:pt x="4177" y="1152"/>
                  </a:lnTo>
                  <a:lnTo>
                    <a:pt x="4214" y="482"/>
                  </a:lnTo>
                  <a:lnTo>
                    <a:pt x="4385" y="0"/>
                  </a:lnTo>
                  <a:lnTo>
                    <a:pt x="4551" y="519"/>
                  </a:lnTo>
                  <a:lnTo>
                    <a:pt x="4593" y="1066"/>
                  </a:lnTo>
                  <a:lnTo>
                    <a:pt x="4959" y="1389"/>
                  </a:lnTo>
                  <a:lnTo>
                    <a:pt x="5410" y="1901"/>
                  </a:lnTo>
                  <a:lnTo>
                    <a:pt x="5543" y="226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6" name="Shape 4816"/>
            <p:cNvSpPr/>
            <p:nvPr/>
          </p:nvSpPr>
          <p:spPr>
            <a:xfrm>
              <a:off x="2865665" y="1325060"/>
              <a:ext cx="105655" cy="77251"/>
            </a:xfrm>
            <a:custGeom>
              <a:avLst/>
              <a:gdLst/>
              <a:ahLst/>
              <a:cxnLst>
                <a:cxn ang="0">
                  <a:pos x="wd2" y="hd2"/>
                </a:cxn>
                <a:cxn ang="5400000">
                  <a:pos x="wd2" y="hd2"/>
                </a:cxn>
                <a:cxn ang="10800000">
                  <a:pos x="wd2" y="hd2"/>
                </a:cxn>
                <a:cxn ang="16200000">
                  <a:pos x="wd2" y="hd2"/>
                </a:cxn>
              </a:cxnLst>
              <a:rect l="0" t="0" r="r" b="b"/>
              <a:pathLst>
                <a:path w="21600" h="21600" extrusionOk="0">
                  <a:moveTo>
                    <a:pt x="17524" y="687"/>
                  </a:moveTo>
                  <a:lnTo>
                    <a:pt x="19319" y="3882"/>
                  </a:lnTo>
                  <a:lnTo>
                    <a:pt x="20091" y="8154"/>
                  </a:lnTo>
                  <a:lnTo>
                    <a:pt x="20118" y="11291"/>
                  </a:lnTo>
                  <a:lnTo>
                    <a:pt x="21341" y="14856"/>
                  </a:lnTo>
                  <a:lnTo>
                    <a:pt x="21600" y="17673"/>
                  </a:lnTo>
                  <a:lnTo>
                    <a:pt x="19531" y="20734"/>
                  </a:lnTo>
                  <a:lnTo>
                    <a:pt x="15686" y="21440"/>
                  </a:lnTo>
                  <a:lnTo>
                    <a:pt x="12422" y="21390"/>
                  </a:lnTo>
                  <a:lnTo>
                    <a:pt x="8393" y="21600"/>
                  </a:lnTo>
                  <a:lnTo>
                    <a:pt x="5252" y="20180"/>
                  </a:lnTo>
                  <a:lnTo>
                    <a:pt x="3606" y="17009"/>
                  </a:lnTo>
                  <a:lnTo>
                    <a:pt x="986" y="14654"/>
                  </a:lnTo>
                  <a:lnTo>
                    <a:pt x="0" y="11787"/>
                  </a:lnTo>
                  <a:lnTo>
                    <a:pt x="2148" y="8911"/>
                  </a:lnTo>
                  <a:lnTo>
                    <a:pt x="5655" y="7919"/>
                  </a:lnTo>
                  <a:lnTo>
                    <a:pt x="8024" y="6607"/>
                  </a:lnTo>
                  <a:lnTo>
                    <a:pt x="9914" y="4252"/>
                  </a:lnTo>
                  <a:lnTo>
                    <a:pt x="11358" y="219"/>
                  </a:lnTo>
                  <a:lnTo>
                    <a:pt x="13645" y="0"/>
                  </a:lnTo>
                  <a:lnTo>
                    <a:pt x="17524" y="68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7" name="Shape 4817"/>
            <p:cNvSpPr/>
            <p:nvPr/>
          </p:nvSpPr>
          <p:spPr>
            <a:xfrm>
              <a:off x="3306711" y="1497916"/>
              <a:ext cx="54515" cy="114423"/>
            </a:xfrm>
            <a:custGeom>
              <a:avLst/>
              <a:gdLst/>
              <a:ahLst/>
              <a:cxnLst>
                <a:cxn ang="0">
                  <a:pos x="wd2" y="hd2"/>
                </a:cxn>
                <a:cxn ang="5400000">
                  <a:pos x="wd2" y="hd2"/>
                </a:cxn>
                <a:cxn ang="10800000">
                  <a:pos x="wd2" y="hd2"/>
                </a:cxn>
                <a:cxn ang="16200000">
                  <a:pos x="wd2" y="hd2"/>
                </a:cxn>
              </a:cxnLst>
              <a:rect l="0" t="0" r="r" b="b"/>
              <a:pathLst>
                <a:path w="21600" h="21600" extrusionOk="0">
                  <a:moveTo>
                    <a:pt x="10919" y="0"/>
                  </a:moveTo>
                  <a:lnTo>
                    <a:pt x="14136" y="597"/>
                  </a:lnTo>
                  <a:lnTo>
                    <a:pt x="15764" y="2025"/>
                  </a:lnTo>
                  <a:lnTo>
                    <a:pt x="16187" y="4341"/>
                  </a:lnTo>
                  <a:lnTo>
                    <a:pt x="18292" y="6992"/>
                  </a:lnTo>
                  <a:lnTo>
                    <a:pt x="20118" y="9667"/>
                  </a:lnTo>
                  <a:lnTo>
                    <a:pt x="21600" y="12426"/>
                  </a:lnTo>
                  <a:lnTo>
                    <a:pt x="21309" y="14924"/>
                  </a:lnTo>
                  <a:lnTo>
                    <a:pt x="20105" y="18171"/>
                  </a:lnTo>
                  <a:lnTo>
                    <a:pt x="17855" y="20516"/>
                  </a:lnTo>
                  <a:lnTo>
                    <a:pt x="13620" y="21311"/>
                  </a:lnTo>
                  <a:lnTo>
                    <a:pt x="7108" y="21600"/>
                  </a:lnTo>
                  <a:lnTo>
                    <a:pt x="5070" y="19784"/>
                  </a:lnTo>
                  <a:lnTo>
                    <a:pt x="5295" y="16973"/>
                  </a:lnTo>
                  <a:lnTo>
                    <a:pt x="5506" y="14202"/>
                  </a:lnTo>
                  <a:lnTo>
                    <a:pt x="4659" y="11466"/>
                  </a:lnTo>
                  <a:lnTo>
                    <a:pt x="1708" y="9513"/>
                  </a:lnTo>
                  <a:lnTo>
                    <a:pt x="0" y="7838"/>
                  </a:lnTo>
                  <a:lnTo>
                    <a:pt x="1978" y="5948"/>
                  </a:lnTo>
                  <a:lnTo>
                    <a:pt x="6739" y="4464"/>
                  </a:lnTo>
                  <a:lnTo>
                    <a:pt x="9571" y="2426"/>
                  </a:lnTo>
                  <a:lnTo>
                    <a:pt x="10919"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8" name="Shape 4818"/>
            <p:cNvSpPr/>
            <p:nvPr/>
          </p:nvSpPr>
          <p:spPr>
            <a:xfrm>
              <a:off x="3193944" y="1114203"/>
              <a:ext cx="259047" cy="335873"/>
            </a:xfrm>
            <a:custGeom>
              <a:avLst/>
              <a:gdLst/>
              <a:ahLst/>
              <a:cxnLst>
                <a:cxn ang="0">
                  <a:pos x="wd2" y="hd2"/>
                </a:cxn>
                <a:cxn ang="5400000">
                  <a:pos x="wd2" y="hd2"/>
                </a:cxn>
                <a:cxn ang="10800000">
                  <a:pos x="wd2" y="hd2"/>
                </a:cxn>
                <a:cxn ang="16200000">
                  <a:pos x="wd2" y="hd2"/>
                </a:cxn>
              </a:cxnLst>
              <a:rect l="0" t="0" r="r" b="b"/>
              <a:pathLst>
                <a:path w="21600" h="21600" extrusionOk="0">
                  <a:moveTo>
                    <a:pt x="16921" y="157"/>
                  </a:moveTo>
                  <a:lnTo>
                    <a:pt x="18068" y="818"/>
                  </a:lnTo>
                  <a:lnTo>
                    <a:pt x="18921" y="1447"/>
                  </a:lnTo>
                  <a:lnTo>
                    <a:pt x="20169" y="2418"/>
                  </a:lnTo>
                  <a:lnTo>
                    <a:pt x="21352" y="3468"/>
                  </a:lnTo>
                  <a:lnTo>
                    <a:pt x="21600" y="4124"/>
                  </a:lnTo>
                  <a:lnTo>
                    <a:pt x="20723" y="4961"/>
                  </a:lnTo>
                  <a:lnTo>
                    <a:pt x="19581" y="5116"/>
                  </a:lnTo>
                  <a:lnTo>
                    <a:pt x="19753" y="5920"/>
                  </a:lnTo>
                  <a:lnTo>
                    <a:pt x="19597" y="6441"/>
                  </a:lnTo>
                  <a:lnTo>
                    <a:pt x="18915" y="6224"/>
                  </a:lnTo>
                  <a:lnTo>
                    <a:pt x="17946" y="6218"/>
                  </a:lnTo>
                  <a:lnTo>
                    <a:pt x="17901" y="6737"/>
                  </a:lnTo>
                  <a:lnTo>
                    <a:pt x="17286" y="7243"/>
                  </a:lnTo>
                  <a:lnTo>
                    <a:pt x="16392" y="7162"/>
                  </a:lnTo>
                  <a:lnTo>
                    <a:pt x="15857" y="7688"/>
                  </a:lnTo>
                  <a:lnTo>
                    <a:pt x="15233" y="7481"/>
                  </a:lnTo>
                  <a:lnTo>
                    <a:pt x="14350" y="7725"/>
                  </a:lnTo>
                  <a:lnTo>
                    <a:pt x="14411" y="8292"/>
                  </a:lnTo>
                  <a:lnTo>
                    <a:pt x="14406" y="9009"/>
                  </a:lnTo>
                  <a:lnTo>
                    <a:pt x="13754" y="9466"/>
                  </a:lnTo>
                  <a:lnTo>
                    <a:pt x="12495" y="9934"/>
                  </a:lnTo>
                  <a:lnTo>
                    <a:pt x="11582" y="10603"/>
                  </a:lnTo>
                  <a:lnTo>
                    <a:pt x="11030" y="11204"/>
                  </a:lnTo>
                  <a:lnTo>
                    <a:pt x="11362" y="12026"/>
                  </a:lnTo>
                  <a:lnTo>
                    <a:pt x="11328" y="12707"/>
                  </a:lnTo>
                  <a:lnTo>
                    <a:pt x="10518" y="13935"/>
                  </a:lnTo>
                  <a:lnTo>
                    <a:pt x="10209" y="15096"/>
                  </a:lnTo>
                  <a:lnTo>
                    <a:pt x="10156" y="16123"/>
                  </a:lnTo>
                  <a:lnTo>
                    <a:pt x="10317" y="17036"/>
                  </a:lnTo>
                  <a:lnTo>
                    <a:pt x="10284" y="18043"/>
                  </a:lnTo>
                  <a:lnTo>
                    <a:pt x="10139" y="19117"/>
                  </a:lnTo>
                  <a:lnTo>
                    <a:pt x="10005" y="20354"/>
                  </a:lnTo>
                  <a:lnTo>
                    <a:pt x="9783" y="21600"/>
                  </a:lnTo>
                  <a:lnTo>
                    <a:pt x="8958" y="21484"/>
                  </a:lnTo>
                  <a:lnTo>
                    <a:pt x="8145" y="20629"/>
                  </a:lnTo>
                  <a:lnTo>
                    <a:pt x="7646" y="19956"/>
                  </a:lnTo>
                  <a:lnTo>
                    <a:pt x="6671" y="19407"/>
                  </a:lnTo>
                  <a:lnTo>
                    <a:pt x="6073" y="19763"/>
                  </a:lnTo>
                  <a:lnTo>
                    <a:pt x="5173" y="19615"/>
                  </a:lnTo>
                  <a:lnTo>
                    <a:pt x="4987" y="18873"/>
                  </a:lnTo>
                  <a:lnTo>
                    <a:pt x="4716" y="18126"/>
                  </a:lnTo>
                  <a:lnTo>
                    <a:pt x="3867" y="18061"/>
                  </a:lnTo>
                  <a:lnTo>
                    <a:pt x="3262" y="18515"/>
                  </a:lnTo>
                  <a:lnTo>
                    <a:pt x="2162" y="18237"/>
                  </a:lnTo>
                  <a:lnTo>
                    <a:pt x="2070" y="17339"/>
                  </a:lnTo>
                  <a:lnTo>
                    <a:pt x="2416" y="16389"/>
                  </a:lnTo>
                  <a:lnTo>
                    <a:pt x="1786" y="15827"/>
                  </a:lnTo>
                  <a:lnTo>
                    <a:pt x="1057" y="15403"/>
                  </a:lnTo>
                  <a:lnTo>
                    <a:pt x="976" y="14467"/>
                  </a:lnTo>
                  <a:lnTo>
                    <a:pt x="1366" y="13601"/>
                  </a:lnTo>
                  <a:lnTo>
                    <a:pt x="2146" y="12912"/>
                  </a:lnTo>
                  <a:lnTo>
                    <a:pt x="2884" y="13587"/>
                  </a:lnTo>
                  <a:lnTo>
                    <a:pt x="3978" y="13775"/>
                  </a:lnTo>
                  <a:lnTo>
                    <a:pt x="3443" y="12947"/>
                  </a:lnTo>
                  <a:lnTo>
                    <a:pt x="3290" y="12032"/>
                  </a:lnTo>
                  <a:lnTo>
                    <a:pt x="4391" y="11957"/>
                  </a:lnTo>
                  <a:lnTo>
                    <a:pt x="3591" y="11289"/>
                  </a:lnTo>
                  <a:lnTo>
                    <a:pt x="3689" y="10609"/>
                  </a:lnTo>
                  <a:lnTo>
                    <a:pt x="3157" y="10106"/>
                  </a:lnTo>
                  <a:lnTo>
                    <a:pt x="2636" y="9510"/>
                  </a:lnTo>
                  <a:lnTo>
                    <a:pt x="2455" y="8644"/>
                  </a:lnTo>
                  <a:lnTo>
                    <a:pt x="2001" y="8027"/>
                  </a:lnTo>
                  <a:lnTo>
                    <a:pt x="945" y="8297"/>
                  </a:lnTo>
                  <a:lnTo>
                    <a:pt x="193" y="8154"/>
                  </a:lnTo>
                  <a:lnTo>
                    <a:pt x="0" y="7330"/>
                  </a:lnTo>
                  <a:lnTo>
                    <a:pt x="624" y="6110"/>
                  </a:lnTo>
                  <a:lnTo>
                    <a:pt x="1027" y="5501"/>
                  </a:lnTo>
                  <a:lnTo>
                    <a:pt x="1838" y="4756"/>
                  </a:lnTo>
                  <a:lnTo>
                    <a:pt x="2588" y="4133"/>
                  </a:lnTo>
                  <a:lnTo>
                    <a:pt x="3339" y="3654"/>
                  </a:lnTo>
                  <a:lnTo>
                    <a:pt x="4214" y="3903"/>
                  </a:lnTo>
                  <a:lnTo>
                    <a:pt x="4520" y="4795"/>
                  </a:lnTo>
                  <a:lnTo>
                    <a:pt x="5254" y="5298"/>
                  </a:lnTo>
                  <a:lnTo>
                    <a:pt x="6142" y="5077"/>
                  </a:lnTo>
                  <a:lnTo>
                    <a:pt x="7093" y="4568"/>
                  </a:lnTo>
                  <a:lnTo>
                    <a:pt x="8759" y="3638"/>
                  </a:lnTo>
                  <a:lnTo>
                    <a:pt x="9581" y="3360"/>
                  </a:lnTo>
                  <a:lnTo>
                    <a:pt x="10386" y="2822"/>
                  </a:lnTo>
                  <a:lnTo>
                    <a:pt x="10712" y="2275"/>
                  </a:lnTo>
                  <a:lnTo>
                    <a:pt x="10327" y="1793"/>
                  </a:lnTo>
                  <a:lnTo>
                    <a:pt x="9969" y="1197"/>
                  </a:lnTo>
                  <a:lnTo>
                    <a:pt x="10495" y="519"/>
                  </a:lnTo>
                  <a:lnTo>
                    <a:pt x="11285" y="447"/>
                  </a:lnTo>
                  <a:lnTo>
                    <a:pt x="12060" y="1228"/>
                  </a:lnTo>
                  <a:lnTo>
                    <a:pt x="13217" y="1617"/>
                  </a:lnTo>
                  <a:lnTo>
                    <a:pt x="13924" y="462"/>
                  </a:lnTo>
                  <a:lnTo>
                    <a:pt x="15533" y="0"/>
                  </a:lnTo>
                  <a:lnTo>
                    <a:pt x="16921" y="15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19" name="Shape 4819"/>
            <p:cNvSpPr/>
            <p:nvPr/>
          </p:nvSpPr>
          <p:spPr>
            <a:xfrm>
              <a:off x="3187558" y="1257145"/>
              <a:ext cx="24227" cy="48231"/>
            </a:xfrm>
            <a:custGeom>
              <a:avLst/>
              <a:gdLst/>
              <a:ahLst/>
              <a:cxnLst>
                <a:cxn ang="0">
                  <a:pos x="wd2" y="hd2"/>
                </a:cxn>
                <a:cxn ang="5400000">
                  <a:pos x="wd2" y="hd2"/>
                </a:cxn>
                <a:cxn ang="10800000">
                  <a:pos x="wd2" y="hd2"/>
                </a:cxn>
                <a:cxn ang="16200000">
                  <a:pos x="wd2" y="hd2"/>
                </a:cxn>
              </a:cxnLst>
              <a:rect l="0" t="0" r="r" b="b"/>
              <a:pathLst>
                <a:path w="21600" h="21600" extrusionOk="0">
                  <a:moveTo>
                    <a:pt x="6432" y="5869"/>
                  </a:moveTo>
                  <a:lnTo>
                    <a:pt x="6818" y="10030"/>
                  </a:lnTo>
                  <a:lnTo>
                    <a:pt x="0" y="16132"/>
                  </a:lnTo>
                  <a:lnTo>
                    <a:pt x="2121" y="21600"/>
                  </a:lnTo>
                  <a:lnTo>
                    <a:pt x="10552" y="20806"/>
                  </a:lnTo>
                  <a:lnTo>
                    <a:pt x="20319" y="15916"/>
                  </a:lnTo>
                  <a:lnTo>
                    <a:pt x="21600" y="9720"/>
                  </a:lnTo>
                  <a:lnTo>
                    <a:pt x="20290" y="3808"/>
                  </a:lnTo>
                  <a:lnTo>
                    <a:pt x="12701" y="0"/>
                  </a:lnTo>
                  <a:lnTo>
                    <a:pt x="2483" y="2518"/>
                  </a:lnTo>
                  <a:lnTo>
                    <a:pt x="6432" y="586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0" name="Shape 4820"/>
            <p:cNvSpPr/>
            <p:nvPr/>
          </p:nvSpPr>
          <p:spPr>
            <a:xfrm>
              <a:off x="3425483" y="965862"/>
              <a:ext cx="615863" cy="217442"/>
            </a:xfrm>
            <a:custGeom>
              <a:avLst/>
              <a:gdLst/>
              <a:ahLst/>
              <a:cxnLst>
                <a:cxn ang="0">
                  <a:pos x="wd2" y="hd2"/>
                </a:cxn>
                <a:cxn ang="5400000">
                  <a:pos x="wd2" y="hd2"/>
                </a:cxn>
                <a:cxn ang="10800000">
                  <a:pos x="wd2" y="hd2"/>
                </a:cxn>
                <a:cxn ang="16200000">
                  <a:pos x="wd2" y="hd2"/>
                </a:cxn>
              </a:cxnLst>
              <a:rect l="0" t="0" r="r" b="b"/>
              <a:pathLst>
                <a:path w="21600" h="21600" extrusionOk="0">
                  <a:moveTo>
                    <a:pt x="1571" y="9632"/>
                  </a:moveTo>
                  <a:lnTo>
                    <a:pt x="1990" y="9226"/>
                  </a:lnTo>
                  <a:lnTo>
                    <a:pt x="2383" y="10024"/>
                  </a:lnTo>
                  <a:lnTo>
                    <a:pt x="2818" y="10824"/>
                  </a:lnTo>
                  <a:lnTo>
                    <a:pt x="2683" y="9961"/>
                  </a:lnTo>
                  <a:lnTo>
                    <a:pt x="2802" y="8996"/>
                  </a:lnTo>
                  <a:lnTo>
                    <a:pt x="3149" y="8452"/>
                  </a:lnTo>
                  <a:lnTo>
                    <a:pt x="3476" y="8374"/>
                  </a:lnTo>
                  <a:lnTo>
                    <a:pt x="3975" y="8431"/>
                  </a:lnTo>
                  <a:lnTo>
                    <a:pt x="3786" y="7517"/>
                  </a:lnTo>
                  <a:lnTo>
                    <a:pt x="3886" y="6615"/>
                  </a:lnTo>
                  <a:lnTo>
                    <a:pt x="4344" y="6110"/>
                  </a:lnTo>
                  <a:lnTo>
                    <a:pt x="4703" y="7009"/>
                  </a:lnTo>
                  <a:lnTo>
                    <a:pt x="5105" y="7182"/>
                  </a:lnTo>
                  <a:lnTo>
                    <a:pt x="4858" y="5554"/>
                  </a:lnTo>
                  <a:lnTo>
                    <a:pt x="5048" y="4718"/>
                  </a:lnTo>
                  <a:lnTo>
                    <a:pt x="5452" y="5115"/>
                  </a:lnTo>
                  <a:lnTo>
                    <a:pt x="5598" y="4377"/>
                  </a:lnTo>
                  <a:lnTo>
                    <a:pt x="5336" y="3251"/>
                  </a:lnTo>
                  <a:lnTo>
                    <a:pt x="5217" y="2471"/>
                  </a:lnTo>
                  <a:lnTo>
                    <a:pt x="5506" y="1614"/>
                  </a:lnTo>
                  <a:lnTo>
                    <a:pt x="5909" y="2199"/>
                  </a:lnTo>
                  <a:lnTo>
                    <a:pt x="6380" y="3621"/>
                  </a:lnTo>
                  <a:lnTo>
                    <a:pt x="6701" y="2471"/>
                  </a:lnTo>
                  <a:lnTo>
                    <a:pt x="7162" y="2023"/>
                  </a:lnTo>
                  <a:lnTo>
                    <a:pt x="7372" y="2471"/>
                  </a:lnTo>
                  <a:lnTo>
                    <a:pt x="7767" y="2319"/>
                  </a:lnTo>
                  <a:lnTo>
                    <a:pt x="8059" y="1560"/>
                  </a:lnTo>
                  <a:lnTo>
                    <a:pt x="8306" y="986"/>
                  </a:lnTo>
                  <a:lnTo>
                    <a:pt x="8836" y="1222"/>
                  </a:lnTo>
                  <a:lnTo>
                    <a:pt x="9256" y="1064"/>
                  </a:lnTo>
                  <a:lnTo>
                    <a:pt x="9594" y="287"/>
                  </a:lnTo>
                  <a:lnTo>
                    <a:pt x="10106" y="0"/>
                  </a:lnTo>
                  <a:lnTo>
                    <a:pt x="10650" y="216"/>
                  </a:lnTo>
                  <a:lnTo>
                    <a:pt x="11038" y="1151"/>
                  </a:lnTo>
                  <a:lnTo>
                    <a:pt x="11458" y="1160"/>
                  </a:lnTo>
                  <a:lnTo>
                    <a:pt x="11900" y="1145"/>
                  </a:lnTo>
                  <a:lnTo>
                    <a:pt x="12197" y="2068"/>
                  </a:lnTo>
                  <a:lnTo>
                    <a:pt x="12618" y="2134"/>
                  </a:lnTo>
                  <a:lnTo>
                    <a:pt x="12889" y="1231"/>
                  </a:lnTo>
                  <a:lnTo>
                    <a:pt x="13267" y="316"/>
                  </a:lnTo>
                  <a:lnTo>
                    <a:pt x="13712" y="462"/>
                  </a:lnTo>
                  <a:lnTo>
                    <a:pt x="14063" y="1097"/>
                  </a:lnTo>
                  <a:lnTo>
                    <a:pt x="14284" y="1895"/>
                  </a:lnTo>
                  <a:lnTo>
                    <a:pt x="14544" y="2889"/>
                  </a:lnTo>
                  <a:lnTo>
                    <a:pt x="14925" y="3433"/>
                  </a:lnTo>
                  <a:lnTo>
                    <a:pt x="15432" y="3164"/>
                  </a:lnTo>
                  <a:lnTo>
                    <a:pt x="15787" y="2946"/>
                  </a:lnTo>
                  <a:lnTo>
                    <a:pt x="16138" y="3077"/>
                  </a:lnTo>
                  <a:lnTo>
                    <a:pt x="16572" y="3854"/>
                  </a:lnTo>
                  <a:lnTo>
                    <a:pt x="16773" y="4344"/>
                  </a:lnTo>
                  <a:lnTo>
                    <a:pt x="17220" y="4051"/>
                  </a:lnTo>
                  <a:lnTo>
                    <a:pt x="17690" y="3902"/>
                  </a:lnTo>
                  <a:lnTo>
                    <a:pt x="18026" y="4407"/>
                  </a:lnTo>
                  <a:lnTo>
                    <a:pt x="18346" y="4419"/>
                  </a:lnTo>
                  <a:lnTo>
                    <a:pt x="18552" y="3344"/>
                  </a:lnTo>
                  <a:lnTo>
                    <a:pt x="19255" y="2626"/>
                  </a:lnTo>
                  <a:lnTo>
                    <a:pt x="19845" y="2844"/>
                  </a:lnTo>
                  <a:lnTo>
                    <a:pt x="20428" y="3268"/>
                  </a:lnTo>
                  <a:lnTo>
                    <a:pt x="21154" y="3803"/>
                  </a:lnTo>
                  <a:lnTo>
                    <a:pt x="21577" y="4850"/>
                  </a:lnTo>
                  <a:lnTo>
                    <a:pt x="21600" y="6887"/>
                  </a:lnTo>
                  <a:cubicBezTo>
                    <a:pt x="21455" y="7419"/>
                    <a:pt x="21305" y="7938"/>
                    <a:pt x="21148" y="8442"/>
                  </a:cubicBezTo>
                  <a:cubicBezTo>
                    <a:pt x="20979" y="8985"/>
                    <a:pt x="20803" y="9511"/>
                    <a:pt x="20621" y="10019"/>
                  </a:cubicBezTo>
                  <a:lnTo>
                    <a:pt x="20086" y="10213"/>
                  </a:lnTo>
                  <a:lnTo>
                    <a:pt x="19259" y="10539"/>
                  </a:lnTo>
                  <a:lnTo>
                    <a:pt x="18531" y="10168"/>
                  </a:lnTo>
                  <a:lnTo>
                    <a:pt x="18062" y="11100"/>
                  </a:lnTo>
                  <a:lnTo>
                    <a:pt x="17530" y="11668"/>
                  </a:lnTo>
                  <a:lnTo>
                    <a:pt x="16898" y="11232"/>
                  </a:lnTo>
                  <a:lnTo>
                    <a:pt x="16522" y="10811"/>
                  </a:lnTo>
                  <a:lnTo>
                    <a:pt x="15892" y="11608"/>
                  </a:lnTo>
                  <a:lnTo>
                    <a:pt x="15325" y="11504"/>
                  </a:lnTo>
                  <a:lnTo>
                    <a:pt x="14808" y="10945"/>
                  </a:lnTo>
                  <a:lnTo>
                    <a:pt x="14485" y="10352"/>
                  </a:lnTo>
                  <a:lnTo>
                    <a:pt x="13978" y="9838"/>
                  </a:lnTo>
                  <a:lnTo>
                    <a:pt x="13471" y="10570"/>
                  </a:lnTo>
                  <a:lnTo>
                    <a:pt x="12989" y="10478"/>
                  </a:lnTo>
                  <a:cubicBezTo>
                    <a:pt x="12821" y="10447"/>
                    <a:pt x="12654" y="10405"/>
                    <a:pt x="12486" y="10352"/>
                  </a:cubicBezTo>
                  <a:cubicBezTo>
                    <a:pt x="12365" y="10313"/>
                    <a:pt x="12243" y="10268"/>
                    <a:pt x="12122" y="10218"/>
                  </a:cubicBezTo>
                  <a:lnTo>
                    <a:pt x="11812" y="10950"/>
                  </a:lnTo>
                  <a:lnTo>
                    <a:pt x="11345" y="11165"/>
                  </a:lnTo>
                  <a:lnTo>
                    <a:pt x="11084" y="10687"/>
                  </a:lnTo>
                  <a:lnTo>
                    <a:pt x="10719" y="10546"/>
                  </a:lnTo>
                  <a:lnTo>
                    <a:pt x="10099" y="11350"/>
                  </a:lnTo>
                  <a:lnTo>
                    <a:pt x="9699" y="10974"/>
                  </a:lnTo>
                  <a:lnTo>
                    <a:pt x="9214" y="11266"/>
                  </a:lnTo>
                  <a:lnTo>
                    <a:pt x="9021" y="11912"/>
                  </a:lnTo>
                  <a:lnTo>
                    <a:pt x="9436" y="12904"/>
                  </a:lnTo>
                  <a:lnTo>
                    <a:pt x="8971" y="13298"/>
                  </a:lnTo>
                  <a:lnTo>
                    <a:pt x="8407" y="13797"/>
                  </a:lnTo>
                  <a:lnTo>
                    <a:pt x="7809" y="14197"/>
                  </a:lnTo>
                  <a:lnTo>
                    <a:pt x="7621" y="12772"/>
                  </a:lnTo>
                  <a:lnTo>
                    <a:pt x="7210" y="13755"/>
                  </a:lnTo>
                  <a:lnTo>
                    <a:pt x="6777" y="14119"/>
                  </a:lnTo>
                  <a:lnTo>
                    <a:pt x="6901" y="12605"/>
                  </a:lnTo>
                  <a:lnTo>
                    <a:pt x="6583" y="11986"/>
                  </a:lnTo>
                  <a:lnTo>
                    <a:pt x="6391" y="12706"/>
                  </a:lnTo>
                  <a:cubicBezTo>
                    <a:pt x="6452" y="13865"/>
                    <a:pt x="6327" y="15041"/>
                    <a:pt x="6050" y="15912"/>
                  </a:cubicBezTo>
                  <a:cubicBezTo>
                    <a:pt x="5921" y="16318"/>
                    <a:pt x="5763" y="16641"/>
                    <a:pt x="5586" y="16859"/>
                  </a:cubicBezTo>
                  <a:lnTo>
                    <a:pt x="5199" y="16620"/>
                  </a:lnTo>
                  <a:lnTo>
                    <a:pt x="5013" y="15186"/>
                  </a:lnTo>
                  <a:lnTo>
                    <a:pt x="4630" y="15228"/>
                  </a:lnTo>
                  <a:lnTo>
                    <a:pt x="4634" y="16387"/>
                  </a:lnTo>
                  <a:lnTo>
                    <a:pt x="4275" y="17782"/>
                  </a:lnTo>
                  <a:lnTo>
                    <a:pt x="4076" y="18400"/>
                  </a:lnTo>
                  <a:lnTo>
                    <a:pt x="3833" y="17603"/>
                  </a:lnTo>
                  <a:lnTo>
                    <a:pt x="3753" y="16390"/>
                  </a:lnTo>
                  <a:lnTo>
                    <a:pt x="3497" y="16969"/>
                  </a:lnTo>
                  <a:lnTo>
                    <a:pt x="3397" y="18344"/>
                  </a:lnTo>
                  <a:cubicBezTo>
                    <a:pt x="3455" y="18766"/>
                    <a:pt x="3390" y="19244"/>
                    <a:pt x="3247" y="19446"/>
                  </a:cubicBezTo>
                  <a:cubicBezTo>
                    <a:pt x="3107" y="19643"/>
                    <a:pt x="2938" y="19514"/>
                    <a:pt x="2852" y="19144"/>
                  </a:cubicBezTo>
                  <a:lnTo>
                    <a:pt x="2916" y="17973"/>
                  </a:lnTo>
                  <a:lnTo>
                    <a:pt x="2657" y="17448"/>
                  </a:lnTo>
                  <a:lnTo>
                    <a:pt x="2523" y="18529"/>
                  </a:lnTo>
                  <a:lnTo>
                    <a:pt x="2469" y="20250"/>
                  </a:lnTo>
                  <a:lnTo>
                    <a:pt x="2327" y="20982"/>
                  </a:lnTo>
                  <a:lnTo>
                    <a:pt x="1915" y="21600"/>
                  </a:lnTo>
                  <a:lnTo>
                    <a:pt x="1570" y="20259"/>
                  </a:lnTo>
                  <a:cubicBezTo>
                    <a:pt x="1389" y="19643"/>
                    <a:pt x="1211" y="19020"/>
                    <a:pt x="1036" y="18389"/>
                  </a:cubicBezTo>
                  <a:cubicBezTo>
                    <a:pt x="937" y="18032"/>
                    <a:pt x="840" y="17672"/>
                    <a:pt x="743" y="17310"/>
                  </a:cubicBezTo>
                  <a:lnTo>
                    <a:pt x="528" y="15939"/>
                  </a:lnTo>
                  <a:lnTo>
                    <a:pt x="139" y="15019"/>
                  </a:lnTo>
                  <a:lnTo>
                    <a:pt x="0" y="14060"/>
                  </a:lnTo>
                  <a:lnTo>
                    <a:pt x="278" y="13507"/>
                  </a:lnTo>
                  <a:lnTo>
                    <a:pt x="752" y="13815"/>
                  </a:lnTo>
                  <a:lnTo>
                    <a:pt x="1077" y="13385"/>
                  </a:lnTo>
                  <a:lnTo>
                    <a:pt x="751" y="12503"/>
                  </a:lnTo>
                  <a:lnTo>
                    <a:pt x="369" y="12091"/>
                  </a:lnTo>
                  <a:lnTo>
                    <a:pt x="30" y="11353"/>
                  </a:lnTo>
                  <a:lnTo>
                    <a:pt x="68" y="10316"/>
                  </a:lnTo>
                  <a:lnTo>
                    <a:pt x="576" y="10422"/>
                  </a:lnTo>
                  <a:lnTo>
                    <a:pt x="1157" y="10801"/>
                  </a:lnTo>
                  <a:lnTo>
                    <a:pt x="1571" y="9632"/>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1" name="Shape 4821"/>
            <p:cNvSpPr/>
            <p:nvPr/>
          </p:nvSpPr>
          <p:spPr>
            <a:xfrm>
              <a:off x="1466689" y="1956098"/>
              <a:ext cx="253268" cy="209556"/>
            </a:xfrm>
            <a:custGeom>
              <a:avLst/>
              <a:gdLst/>
              <a:ahLst/>
              <a:cxnLst>
                <a:cxn ang="0">
                  <a:pos x="wd2" y="hd2"/>
                </a:cxn>
                <a:cxn ang="5400000">
                  <a:pos x="wd2" y="hd2"/>
                </a:cxn>
                <a:cxn ang="10800000">
                  <a:pos x="wd2" y="hd2"/>
                </a:cxn>
                <a:cxn ang="16200000">
                  <a:pos x="wd2" y="hd2"/>
                </a:cxn>
              </a:cxnLst>
              <a:rect l="0" t="0" r="r" b="b"/>
              <a:pathLst>
                <a:path w="21600" h="21600" extrusionOk="0">
                  <a:moveTo>
                    <a:pt x="1300" y="1285"/>
                  </a:moveTo>
                  <a:lnTo>
                    <a:pt x="3044" y="281"/>
                  </a:lnTo>
                  <a:lnTo>
                    <a:pt x="4878" y="0"/>
                  </a:lnTo>
                  <a:lnTo>
                    <a:pt x="5969" y="349"/>
                  </a:lnTo>
                  <a:lnTo>
                    <a:pt x="7046" y="1366"/>
                  </a:lnTo>
                  <a:lnTo>
                    <a:pt x="8402" y="1847"/>
                  </a:lnTo>
                  <a:lnTo>
                    <a:pt x="9114" y="2632"/>
                  </a:lnTo>
                  <a:lnTo>
                    <a:pt x="10294" y="3906"/>
                  </a:lnTo>
                  <a:lnTo>
                    <a:pt x="11140" y="5186"/>
                  </a:lnTo>
                  <a:lnTo>
                    <a:pt x="12157" y="6014"/>
                  </a:lnTo>
                  <a:lnTo>
                    <a:pt x="13305" y="7136"/>
                  </a:lnTo>
                  <a:lnTo>
                    <a:pt x="14382" y="6537"/>
                  </a:lnTo>
                  <a:lnTo>
                    <a:pt x="15655" y="6516"/>
                  </a:lnTo>
                  <a:lnTo>
                    <a:pt x="16276" y="8487"/>
                  </a:lnTo>
                  <a:lnTo>
                    <a:pt x="16817" y="9978"/>
                  </a:lnTo>
                  <a:lnTo>
                    <a:pt x="18187" y="10440"/>
                  </a:lnTo>
                  <a:lnTo>
                    <a:pt x="19372" y="11414"/>
                  </a:lnTo>
                  <a:lnTo>
                    <a:pt x="18780" y="12449"/>
                  </a:lnTo>
                  <a:lnTo>
                    <a:pt x="18430" y="13900"/>
                  </a:lnTo>
                  <a:lnTo>
                    <a:pt x="19672" y="13751"/>
                  </a:lnTo>
                  <a:lnTo>
                    <a:pt x="20999" y="14045"/>
                  </a:lnTo>
                  <a:lnTo>
                    <a:pt x="21600" y="15428"/>
                  </a:lnTo>
                  <a:lnTo>
                    <a:pt x="21543" y="16529"/>
                  </a:lnTo>
                  <a:lnTo>
                    <a:pt x="19885" y="16811"/>
                  </a:lnTo>
                  <a:lnTo>
                    <a:pt x="17914" y="16752"/>
                  </a:lnTo>
                  <a:lnTo>
                    <a:pt x="16937" y="17927"/>
                  </a:lnTo>
                  <a:lnTo>
                    <a:pt x="14883" y="19449"/>
                  </a:lnTo>
                  <a:lnTo>
                    <a:pt x="13646" y="20351"/>
                  </a:lnTo>
                  <a:lnTo>
                    <a:pt x="11783" y="21268"/>
                  </a:lnTo>
                  <a:lnTo>
                    <a:pt x="9812" y="21600"/>
                  </a:lnTo>
                  <a:lnTo>
                    <a:pt x="9425" y="20373"/>
                  </a:lnTo>
                  <a:lnTo>
                    <a:pt x="8613" y="19758"/>
                  </a:lnTo>
                  <a:lnTo>
                    <a:pt x="7066" y="19049"/>
                  </a:lnTo>
                  <a:lnTo>
                    <a:pt x="7379" y="17759"/>
                  </a:lnTo>
                  <a:lnTo>
                    <a:pt x="7075" y="16832"/>
                  </a:lnTo>
                  <a:lnTo>
                    <a:pt x="5881" y="16931"/>
                  </a:lnTo>
                  <a:lnTo>
                    <a:pt x="5317" y="15971"/>
                  </a:lnTo>
                  <a:lnTo>
                    <a:pt x="5320" y="14625"/>
                  </a:lnTo>
                  <a:lnTo>
                    <a:pt x="4687" y="14203"/>
                  </a:lnTo>
                  <a:lnTo>
                    <a:pt x="3639" y="12908"/>
                  </a:lnTo>
                  <a:lnTo>
                    <a:pt x="3052" y="11163"/>
                  </a:lnTo>
                  <a:lnTo>
                    <a:pt x="2981" y="9504"/>
                  </a:lnTo>
                  <a:lnTo>
                    <a:pt x="2480" y="8305"/>
                  </a:lnTo>
                  <a:lnTo>
                    <a:pt x="1252" y="8171"/>
                  </a:lnTo>
                  <a:lnTo>
                    <a:pt x="0" y="6327"/>
                  </a:lnTo>
                  <a:lnTo>
                    <a:pt x="685" y="4397"/>
                  </a:lnTo>
                  <a:lnTo>
                    <a:pt x="437" y="2608"/>
                  </a:lnTo>
                  <a:lnTo>
                    <a:pt x="1300" y="128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2" name="Shape 4822"/>
            <p:cNvSpPr/>
            <p:nvPr/>
          </p:nvSpPr>
          <p:spPr>
            <a:xfrm>
              <a:off x="496715" y="2548365"/>
              <a:ext cx="455416" cy="495317"/>
            </a:xfrm>
            <a:custGeom>
              <a:avLst/>
              <a:gdLst/>
              <a:ahLst/>
              <a:cxnLst>
                <a:cxn ang="0">
                  <a:pos x="wd2" y="hd2"/>
                </a:cxn>
                <a:cxn ang="5400000">
                  <a:pos x="wd2" y="hd2"/>
                </a:cxn>
                <a:cxn ang="10800000">
                  <a:pos x="wd2" y="hd2"/>
                </a:cxn>
                <a:cxn ang="16200000">
                  <a:pos x="wd2" y="hd2"/>
                </a:cxn>
              </a:cxnLst>
              <a:rect l="0" t="0" r="r" b="b"/>
              <a:pathLst>
                <a:path w="21600" h="21600" extrusionOk="0">
                  <a:moveTo>
                    <a:pt x="14034" y="644"/>
                  </a:moveTo>
                  <a:lnTo>
                    <a:pt x="12970" y="1015"/>
                  </a:lnTo>
                  <a:lnTo>
                    <a:pt x="12295" y="1034"/>
                  </a:lnTo>
                  <a:lnTo>
                    <a:pt x="12170" y="1557"/>
                  </a:lnTo>
                  <a:lnTo>
                    <a:pt x="12109" y="2252"/>
                  </a:lnTo>
                  <a:lnTo>
                    <a:pt x="11493" y="2628"/>
                  </a:lnTo>
                  <a:lnTo>
                    <a:pt x="11064" y="2366"/>
                  </a:lnTo>
                  <a:lnTo>
                    <a:pt x="10571" y="1950"/>
                  </a:lnTo>
                  <a:lnTo>
                    <a:pt x="9950" y="1959"/>
                  </a:lnTo>
                  <a:lnTo>
                    <a:pt x="9613" y="2534"/>
                  </a:lnTo>
                  <a:lnTo>
                    <a:pt x="9298" y="2947"/>
                  </a:lnTo>
                  <a:lnTo>
                    <a:pt x="9385" y="3327"/>
                  </a:lnTo>
                  <a:lnTo>
                    <a:pt x="9396" y="3861"/>
                  </a:lnTo>
                  <a:lnTo>
                    <a:pt x="8895" y="4241"/>
                  </a:lnTo>
                  <a:lnTo>
                    <a:pt x="8310" y="3949"/>
                  </a:lnTo>
                  <a:lnTo>
                    <a:pt x="7528" y="4324"/>
                  </a:lnTo>
                  <a:lnTo>
                    <a:pt x="7141" y="4622"/>
                  </a:lnTo>
                  <a:lnTo>
                    <a:pt x="6661" y="4619"/>
                  </a:lnTo>
                  <a:lnTo>
                    <a:pt x="6210" y="4072"/>
                  </a:lnTo>
                  <a:cubicBezTo>
                    <a:pt x="6094" y="3800"/>
                    <a:pt x="5961" y="3534"/>
                    <a:pt x="5810" y="3276"/>
                  </a:cubicBezTo>
                  <a:cubicBezTo>
                    <a:pt x="5676" y="3046"/>
                    <a:pt x="5528" y="2822"/>
                    <a:pt x="5367" y="2606"/>
                  </a:cubicBezTo>
                  <a:lnTo>
                    <a:pt x="4844" y="2834"/>
                  </a:lnTo>
                  <a:lnTo>
                    <a:pt x="4243" y="3010"/>
                  </a:lnTo>
                  <a:lnTo>
                    <a:pt x="3876" y="2887"/>
                  </a:lnTo>
                  <a:lnTo>
                    <a:pt x="2949" y="2586"/>
                  </a:lnTo>
                  <a:lnTo>
                    <a:pt x="2192" y="2041"/>
                  </a:lnTo>
                  <a:lnTo>
                    <a:pt x="1329" y="2336"/>
                  </a:lnTo>
                  <a:lnTo>
                    <a:pt x="727" y="2961"/>
                  </a:lnTo>
                  <a:lnTo>
                    <a:pt x="612" y="3300"/>
                  </a:lnTo>
                  <a:lnTo>
                    <a:pt x="990" y="3698"/>
                  </a:lnTo>
                  <a:lnTo>
                    <a:pt x="1451" y="4251"/>
                  </a:lnTo>
                  <a:lnTo>
                    <a:pt x="1835" y="4518"/>
                  </a:lnTo>
                  <a:lnTo>
                    <a:pt x="2571" y="4662"/>
                  </a:lnTo>
                  <a:lnTo>
                    <a:pt x="3105" y="5377"/>
                  </a:lnTo>
                  <a:lnTo>
                    <a:pt x="2825" y="6075"/>
                  </a:lnTo>
                  <a:lnTo>
                    <a:pt x="2226" y="6133"/>
                  </a:lnTo>
                  <a:lnTo>
                    <a:pt x="1486" y="5664"/>
                  </a:lnTo>
                  <a:lnTo>
                    <a:pt x="943" y="5398"/>
                  </a:lnTo>
                  <a:lnTo>
                    <a:pt x="746" y="5873"/>
                  </a:lnTo>
                  <a:lnTo>
                    <a:pt x="848" y="6317"/>
                  </a:lnTo>
                  <a:lnTo>
                    <a:pt x="548" y="6733"/>
                  </a:lnTo>
                  <a:lnTo>
                    <a:pt x="0" y="7314"/>
                  </a:lnTo>
                  <a:lnTo>
                    <a:pt x="403" y="7691"/>
                  </a:lnTo>
                  <a:lnTo>
                    <a:pt x="1021" y="7848"/>
                  </a:lnTo>
                  <a:lnTo>
                    <a:pt x="1754" y="7974"/>
                  </a:lnTo>
                  <a:lnTo>
                    <a:pt x="2439" y="8428"/>
                  </a:lnTo>
                  <a:lnTo>
                    <a:pt x="2830" y="9043"/>
                  </a:lnTo>
                  <a:lnTo>
                    <a:pt x="3044" y="9483"/>
                  </a:lnTo>
                  <a:lnTo>
                    <a:pt x="2578" y="10105"/>
                  </a:lnTo>
                  <a:lnTo>
                    <a:pt x="2112" y="10740"/>
                  </a:lnTo>
                  <a:lnTo>
                    <a:pt x="1748" y="11478"/>
                  </a:lnTo>
                  <a:lnTo>
                    <a:pt x="1647" y="12120"/>
                  </a:lnTo>
                  <a:lnTo>
                    <a:pt x="2120" y="12550"/>
                  </a:lnTo>
                  <a:lnTo>
                    <a:pt x="2697" y="12917"/>
                  </a:lnTo>
                  <a:lnTo>
                    <a:pt x="3201" y="13422"/>
                  </a:lnTo>
                  <a:lnTo>
                    <a:pt x="3383" y="13820"/>
                  </a:lnTo>
                  <a:lnTo>
                    <a:pt x="3140" y="14459"/>
                  </a:lnTo>
                  <a:lnTo>
                    <a:pt x="2801" y="14957"/>
                  </a:lnTo>
                  <a:lnTo>
                    <a:pt x="2193" y="15232"/>
                  </a:lnTo>
                  <a:lnTo>
                    <a:pt x="3370" y="16270"/>
                  </a:lnTo>
                  <a:lnTo>
                    <a:pt x="4074" y="16611"/>
                  </a:lnTo>
                  <a:lnTo>
                    <a:pt x="4655" y="16569"/>
                  </a:lnTo>
                  <a:lnTo>
                    <a:pt x="5122" y="16669"/>
                  </a:lnTo>
                  <a:lnTo>
                    <a:pt x="5495" y="16835"/>
                  </a:lnTo>
                  <a:lnTo>
                    <a:pt x="5965" y="16767"/>
                  </a:lnTo>
                  <a:lnTo>
                    <a:pt x="6787" y="16860"/>
                  </a:lnTo>
                  <a:lnTo>
                    <a:pt x="7343" y="16637"/>
                  </a:lnTo>
                  <a:lnTo>
                    <a:pt x="7953" y="16671"/>
                  </a:lnTo>
                  <a:cubicBezTo>
                    <a:pt x="8119" y="16823"/>
                    <a:pt x="8252" y="17002"/>
                    <a:pt x="8345" y="17199"/>
                  </a:cubicBezTo>
                  <a:cubicBezTo>
                    <a:pt x="8485" y="17497"/>
                    <a:pt x="8529" y="17826"/>
                    <a:pt x="8471" y="18147"/>
                  </a:cubicBezTo>
                  <a:lnTo>
                    <a:pt x="9058" y="18223"/>
                  </a:lnTo>
                  <a:lnTo>
                    <a:pt x="9311" y="18740"/>
                  </a:lnTo>
                  <a:lnTo>
                    <a:pt x="9351" y="19381"/>
                  </a:lnTo>
                  <a:lnTo>
                    <a:pt x="9431" y="20037"/>
                  </a:lnTo>
                  <a:lnTo>
                    <a:pt x="9620" y="20552"/>
                  </a:lnTo>
                  <a:lnTo>
                    <a:pt x="10281" y="20662"/>
                  </a:lnTo>
                  <a:lnTo>
                    <a:pt x="10840" y="20559"/>
                  </a:lnTo>
                  <a:lnTo>
                    <a:pt x="10936" y="21094"/>
                  </a:lnTo>
                  <a:lnTo>
                    <a:pt x="10555" y="21575"/>
                  </a:lnTo>
                  <a:lnTo>
                    <a:pt x="11551" y="21600"/>
                  </a:lnTo>
                  <a:lnTo>
                    <a:pt x="12779" y="20910"/>
                  </a:lnTo>
                  <a:lnTo>
                    <a:pt x="13211" y="20451"/>
                  </a:lnTo>
                  <a:lnTo>
                    <a:pt x="14113" y="20397"/>
                  </a:lnTo>
                  <a:lnTo>
                    <a:pt x="15087" y="20198"/>
                  </a:lnTo>
                  <a:lnTo>
                    <a:pt x="15843" y="19734"/>
                  </a:lnTo>
                  <a:lnTo>
                    <a:pt x="16123" y="19120"/>
                  </a:lnTo>
                  <a:lnTo>
                    <a:pt x="16586" y="18374"/>
                  </a:lnTo>
                  <a:lnTo>
                    <a:pt x="16717" y="17870"/>
                  </a:lnTo>
                  <a:cubicBezTo>
                    <a:pt x="16512" y="17849"/>
                    <a:pt x="16306" y="17832"/>
                    <a:pt x="16099" y="17819"/>
                  </a:cubicBezTo>
                  <a:cubicBezTo>
                    <a:pt x="15695" y="17794"/>
                    <a:pt x="15290" y="17785"/>
                    <a:pt x="14884" y="17791"/>
                  </a:cubicBezTo>
                  <a:lnTo>
                    <a:pt x="15022" y="17159"/>
                  </a:lnTo>
                  <a:lnTo>
                    <a:pt x="15252" y="16643"/>
                  </a:lnTo>
                  <a:lnTo>
                    <a:pt x="14707" y="16135"/>
                  </a:lnTo>
                  <a:lnTo>
                    <a:pt x="14113" y="15477"/>
                  </a:lnTo>
                  <a:lnTo>
                    <a:pt x="13421" y="15065"/>
                  </a:lnTo>
                  <a:lnTo>
                    <a:pt x="13511" y="14477"/>
                  </a:lnTo>
                  <a:lnTo>
                    <a:pt x="13937" y="13877"/>
                  </a:lnTo>
                  <a:lnTo>
                    <a:pt x="14102" y="13534"/>
                  </a:lnTo>
                  <a:lnTo>
                    <a:pt x="14601" y="12791"/>
                  </a:lnTo>
                  <a:lnTo>
                    <a:pt x="14563" y="12215"/>
                  </a:lnTo>
                  <a:lnTo>
                    <a:pt x="14251" y="11625"/>
                  </a:lnTo>
                  <a:lnTo>
                    <a:pt x="13672" y="11184"/>
                  </a:lnTo>
                  <a:lnTo>
                    <a:pt x="13894" y="10562"/>
                  </a:lnTo>
                  <a:lnTo>
                    <a:pt x="14457" y="10384"/>
                  </a:lnTo>
                  <a:lnTo>
                    <a:pt x="14894" y="9871"/>
                  </a:lnTo>
                  <a:lnTo>
                    <a:pt x="15478" y="9463"/>
                  </a:lnTo>
                  <a:lnTo>
                    <a:pt x="16418" y="9519"/>
                  </a:lnTo>
                  <a:lnTo>
                    <a:pt x="17574" y="9488"/>
                  </a:lnTo>
                  <a:lnTo>
                    <a:pt x="18465" y="9116"/>
                  </a:lnTo>
                  <a:lnTo>
                    <a:pt x="19097" y="8349"/>
                  </a:lnTo>
                  <a:lnTo>
                    <a:pt x="19404" y="7387"/>
                  </a:lnTo>
                  <a:lnTo>
                    <a:pt x="19647" y="6564"/>
                  </a:lnTo>
                  <a:lnTo>
                    <a:pt x="19648" y="5747"/>
                  </a:lnTo>
                  <a:lnTo>
                    <a:pt x="20640" y="5218"/>
                  </a:lnTo>
                  <a:lnTo>
                    <a:pt x="21296" y="4749"/>
                  </a:lnTo>
                  <a:lnTo>
                    <a:pt x="21600" y="4123"/>
                  </a:lnTo>
                  <a:lnTo>
                    <a:pt x="21545" y="3399"/>
                  </a:lnTo>
                  <a:lnTo>
                    <a:pt x="21557" y="2444"/>
                  </a:lnTo>
                  <a:lnTo>
                    <a:pt x="21400" y="940"/>
                  </a:lnTo>
                  <a:lnTo>
                    <a:pt x="20616" y="1008"/>
                  </a:lnTo>
                  <a:lnTo>
                    <a:pt x="19379" y="1516"/>
                  </a:lnTo>
                  <a:lnTo>
                    <a:pt x="18880" y="1655"/>
                  </a:lnTo>
                  <a:lnTo>
                    <a:pt x="18086" y="1490"/>
                  </a:lnTo>
                  <a:lnTo>
                    <a:pt x="16952" y="1223"/>
                  </a:lnTo>
                  <a:lnTo>
                    <a:pt x="15562" y="422"/>
                  </a:lnTo>
                  <a:lnTo>
                    <a:pt x="14870" y="0"/>
                  </a:lnTo>
                  <a:lnTo>
                    <a:pt x="14523" y="393"/>
                  </a:lnTo>
                  <a:lnTo>
                    <a:pt x="14034" y="644"/>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3" name="Shape 4823"/>
            <p:cNvSpPr/>
            <p:nvPr/>
          </p:nvSpPr>
          <p:spPr>
            <a:xfrm>
              <a:off x="775356" y="2519608"/>
              <a:ext cx="512709" cy="494766"/>
            </a:xfrm>
            <a:custGeom>
              <a:avLst/>
              <a:gdLst/>
              <a:ahLst/>
              <a:cxnLst>
                <a:cxn ang="0">
                  <a:pos x="wd2" y="hd2"/>
                </a:cxn>
                <a:cxn ang="5400000">
                  <a:pos x="wd2" y="hd2"/>
                </a:cxn>
                <a:cxn ang="10800000">
                  <a:pos x="wd2" y="hd2"/>
                </a:cxn>
                <a:cxn ang="16200000">
                  <a:pos x="wd2" y="hd2"/>
                </a:cxn>
              </a:cxnLst>
              <a:rect l="0" t="0" r="r" b="b"/>
              <a:pathLst>
                <a:path w="21600" h="21600" extrusionOk="0">
                  <a:moveTo>
                    <a:pt x="14945" y="3432"/>
                  </a:moveTo>
                  <a:lnTo>
                    <a:pt x="15095" y="4388"/>
                  </a:lnTo>
                  <a:lnTo>
                    <a:pt x="15117" y="5125"/>
                  </a:lnTo>
                  <a:lnTo>
                    <a:pt x="15640" y="5271"/>
                  </a:lnTo>
                  <a:lnTo>
                    <a:pt x="16072" y="4826"/>
                  </a:lnTo>
                  <a:lnTo>
                    <a:pt x="16579" y="5503"/>
                  </a:lnTo>
                  <a:lnTo>
                    <a:pt x="16522" y="6216"/>
                  </a:lnTo>
                  <a:lnTo>
                    <a:pt x="17265" y="6169"/>
                  </a:lnTo>
                  <a:lnTo>
                    <a:pt x="17838" y="5963"/>
                  </a:lnTo>
                  <a:lnTo>
                    <a:pt x="18222" y="6711"/>
                  </a:lnTo>
                  <a:lnTo>
                    <a:pt x="18539" y="7563"/>
                  </a:lnTo>
                  <a:lnTo>
                    <a:pt x="19117" y="8388"/>
                  </a:lnTo>
                  <a:lnTo>
                    <a:pt x="19140" y="8864"/>
                  </a:lnTo>
                  <a:lnTo>
                    <a:pt x="18492" y="9450"/>
                  </a:lnTo>
                  <a:lnTo>
                    <a:pt x="17942" y="9992"/>
                  </a:lnTo>
                  <a:lnTo>
                    <a:pt x="17350" y="10506"/>
                  </a:lnTo>
                  <a:lnTo>
                    <a:pt x="17225" y="11271"/>
                  </a:lnTo>
                  <a:lnTo>
                    <a:pt x="18065" y="12009"/>
                  </a:lnTo>
                  <a:lnTo>
                    <a:pt x="18402" y="12612"/>
                  </a:lnTo>
                  <a:lnTo>
                    <a:pt x="18666" y="13675"/>
                  </a:lnTo>
                  <a:lnTo>
                    <a:pt x="19171" y="13890"/>
                  </a:lnTo>
                  <a:lnTo>
                    <a:pt x="19918" y="13910"/>
                  </a:lnTo>
                  <a:lnTo>
                    <a:pt x="20184" y="14178"/>
                  </a:lnTo>
                  <a:lnTo>
                    <a:pt x="20208" y="15016"/>
                  </a:lnTo>
                  <a:lnTo>
                    <a:pt x="20464" y="15874"/>
                  </a:lnTo>
                  <a:lnTo>
                    <a:pt x="21029" y="16550"/>
                  </a:lnTo>
                  <a:lnTo>
                    <a:pt x="21414" y="16972"/>
                  </a:lnTo>
                  <a:lnTo>
                    <a:pt x="21600" y="17443"/>
                  </a:lnTo>
                  <a:lnTo>
                    <a:pt x="20830" y="17350"/>
                  </a:lnTo>
                  <a:lnTo>
                    <a:pt x="20245" y="17627"/>
                  </a:lnTo>
                  <a:lnTo>
                    <a:pt x="19796" y="18035"/>
                  </a:lnTo>
                  <a:lnTo>
                    <a:pt x="18905" y="18153"/>
                  </a:lnTo>
                  <a:lnTo>
                    <a:pt x="18165" y="18100"/>
                  </a:lnTo>
                  <a:lnTo>
                    <a:pt x="17333" y="17993"/>
                  </a:lnTo>
                  <a:lnTo>
                    <a:pt x="16688" y="18097"/>
                  </a:lnTo>
                  <a:lnTo>
                    <a:pt x="16178" y="18663"/>
                  </a:lnTo>
                  <a:lnTo>
                    <a:pt x="16097" y="19184"/>
                  </a:lnTo>
                  <a:lnTo>
                    <a:pt x="16163" y="19862"/>
                  </a:lnTo>
                  <a:lnTo>
                    <a:pt x="15952" y="20567"/>
                  </a:lnTo>
                  <a:lnTo>
                    <a:pt x="15611" y="21038"/>
                  </a:lnTo>
                  <a:lnTo>
                    <a:pt x="15023" y="21159"/>
                  </a:lnTo>
                  <a:lnTo>
                    <a:pt x="14197" y="21494"/>
                  </a:lnTo>
                  <a:lnTo>
                    <a:pt x="13426" y="21578"/>
                  </a:lnTo>
                  <a:lnTo>
                    <a:pt x="12663" y="21600"/>
                  </a:lnTo>
                  <a:lnTo>
                    <a:pt x="12779" y="21008"/>
                  </a:lnTo>
                  <a:lnTo>
                    <a:pt x="12656" y="20214"/>
                  </a:lnTo>
                  <a:lnTo>
                    <a:pt x="12308" y="19824"/>
                  </a:lnTo>
                  <a:lnTo>
                    <a:pt x="11669" y="19564"/>
                  </a:lnTo>
                  <a:lnTo>
                    <a:pt x="11180" y="19355"/>
                  </a:lnTo>
                  <a:lnTo>
                    <a:pt x="10577" y="18966"/>
                  </a:lnTo>
                  <a:lnTo>
                    <a:pt x="10136" y="18600"/>
                  </a:lnTo>
                  <a:lnTo>
                    <a:pt x="9019" y="18152"/>
                  </a:lnTo>
                  <a:lnTo>
                    <a:pt x="8508" y="17908"/>
                  </a:lnTo>
                  <a:lnTo>
                    <a:pt x="7873" y="18446"/>
                  </a:lnTo>
                  <a:lnTo>
                    <a:pt x="7262" y="18994"/>
                  </a:lnTo>
                  <a:lnTo>
                    <a:pt x="6597" y="18860"/>
                  </a:lnTo>
                  <a:lnTo>
                    <a:pt x="6474" y="18235"/>
                  </a:lnTo>
                  <a:lnTo>
                    <a:pt x="6290" y="17563"/>
                  </a:lnTo>
                  <a:lnTo>
                    <a:pt x="5843" y="17597"/>
                  </a:lnTo>
                  <a:lnTo>
                    <a:pt x="5503" y="18096"/>
                  </a:lnTo>
                  <a:lnTo>
                    <a:pt x="5091" y="18533"/>
                  </a:lnTo>
                  <a:lnTo>
                    <a:pt x="4411" y="18348"/>
                  </a:lnTo>
                  <a:lnTo>
                    <a:pt x="4043" y="17718"/>
                  </a:lnTo>
                  <a:lnTo>
                    <a:pt x="3316" y="17559"/>
                  </a:lnTo>
                  <a:lnTo>
                    <a:pt x="2796" y="17695"/>
                  </a:lnTo>
                  <a:lnTo>
                    <a:pt x="2187" y="17957"/>
                  </a:lnTo>
                  <a:lnTo>
                    <a:pt x="1592" y="18045"/>
                  </a:lnTo>
                  <a:lnTo>
                    <a:pt x="742" y="16846"/>
                  </a:lnTo>
                  <a:lnTo>
                    <a:pt x="0" y="16494"/>
                  </a:lnTo>
                  <a:lnTo>
                    <a:pt x="114" y="15634"/>
                  </a:lnTo>
                  <a:lnTo>
                    <a:pt x="1134" y="13974"/>
                  </a:lnTo>
                  <a:lnTo>
                    <a:pt x="1037" y="13338"/>
                  </a:lnTo>
                  <a:lnTo>
                    <a:pt x="648" y="12850"/>
                  </a:lnTo>
                  <a:lnTo>
                    <a:pt x="270" y="12562"/>
                  </a:lnTo>
                  <a:lnTo>
                    <a:pt x="465" y="11704"/>
                  </a:lnTo>
                  <a:lnTo>
                    <a:pt x="1045" y="11564"/>
                  </a:lnTo>
                  <a:lnTo>
                    <a:pt x="1380" y="10952"/>
                  </a:lnTo>
                  <a:lnTo>
                    <a:pt x="2027" y="10566"/>
                  </a:lnTo>
                  <a:lnTo>
                    <a:pt x="3706" y="10596"/>
                  </a:lnTo>
                  <a:lnTo>
                    <a:pt x="4534" y="10256"/>
                  </a:lnTo>
                  <a:lnTo>
                    <a:pt x="5113" y="9370"/>
                  </a:lnTo>
                  <a:lnTo>
                    <a:pt x="5614" y="7867"/>
                  </a:lnTo>
                  <a:lnTo>
                    <a:pt x="5600" y="6823"/>
                  </a:lnTo>
                  <a:lnTo>
                    <a:pt x="7074" y="5950"/>
                  </a:lnTo>
                  <a:lnTo>
                    <a:pt x="7262" y="5363"/>
                  </a:lnTo>
                  <a:lnTo>
                    <a:pt x="7286" y="3657"/>
                  </a:lnTo>
                  <a:lnTo>
                    <a:pt x="7166" y="2157"/>
                  </a:lnTo>
                  <a:lnTo>
                    <a:pt x="8143" y="2072"/>
                  </a:lnTo>
                  <a:lnTo>
                    <a:pt x="8852" y="1620"/>
                  </a:lnTo>
                  <a:lnTo>
                    <a:pt x="9180" y="1194"/>
                  </a:lnTo>
                  <a:lnTo>
                    <a:pt x="9236" y="759"/>
                  </a:lnTo>
                  <a:lnTo>
                    <a:pt x="9725" y="117"/>
                  </a:lnTo>
                  <a:lnTo>
                    <a:pt x="10217" y="0"/>
                  </a:lnTo>
                  <a:lnTo>
                    <a:pt x="11083" y="430"/>
                  </a:lnTo>
                  <a:lnTo>
                    <a:pt x="11899" y="1336"/>
                  </a:lnTo>
                  <a:lnTo>
                    <a:pt x="12655" y="2095"/>
                  </a:lnTo>
                  <a:lnTo>
                    <a:pt x="13426" y="2494"/>
                  </a:lnTo>
                  <a:lnTo>
                    <a:pt x="14399" y="2492"/>
                  </a:lnTo>
                  <a:lnTo>
                    <a:pt x="14815" y="3006"/>
                  </a:lnTo>
                  <a:lnTo>
                    <a:pt x="14945" y="3432"/>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4" name="Shape 4824"/>
            <p:cNvSpPr/>
            <p:nvPr/>
          </p:nvSpPr>
          <p:spPr>
            <a:xfrm>
              <a:off x="234121" y="2616060"/>
              <a:ext cx="340269" cy="456159"/>
            </a:xfrm>
            <a:custGeom>
              <a:avLst/>
              <a:gdLst/>
              <a:ahLst/>
              <a:cxnLst>
                <a:cxn ang="0">
                  <a:pos x="wd2" y="hd2"/>
                </a:cxn>
                <a:cxn ang="5400000">
                  <a:pos x="wd2" y="hd2"/>
                </a:cxn>
                <a:cxn ang="10800000">
                  <a:pos x="wd2" y="hd2"/>
                </a:cxn>
                <a:cxn ang="16200000">
                  <a:pos x="wd2" y="hd2"/>
                </a:cxn>
              </a:cxnLst>
              <a:rect l="0" t="0" r="r" b="b"/>
              <a:pathLst>
                <a:path w="21600" h="21539" extrusionOk="0">
                  <a:moveTo>
                    <a:pt x="18117" y="2730"/>
                  </a:moveTo>
                  <a:lnTo>
                    <a:pt x="17970" y="3777"/>
                  </a:lnTo>
                  <a:lnTo>
                    <a:pt x="17005" y="4665"/>
                  </a:lnTo>
                  <a:lnTo>
                    <a:pt x="17412" y="4990"/>
                  </a:lnTo>
                  <a:lnTo>
                    <a:pt x="18998" y="5277"/>
                  </a:lnTo>
                  <a:lnTo>
                    <a:pt x="20107" y="5785"/>
                  </a:lnTo>
                  <a:lnTo>
                    <a:pt x="21246" y="7099"/>
                  </a:lnTo>
                  <a:lnTo>
                    <a:pt x="19849" y="8405"/>
                  </a:lnTo>
                  <a:lnTo>
                    <a:pt x="19335" y="9195"/>
                  </a:lnTo>
                  <a:lnTo>
                    <a:pt x="19170" y="9831"/>
                  </a:lnTo>
                  <a:lnTo>
                    <a:pt x="20330" y="10564"/>
                  </a:lnTo>
                  <a:lnTo>
                    <a:pt x="21197" y="11259"/>
                  </a:lnTo>
                  <a:lnTo>
                    <a:pt x="21600" y="11802"/>
                  </a:lnTo>
                  <a:lnTo>
                    <a:pt x="21316" y="12519"/>
                  </a:lnTo>
                  <a:lnTo>
                    <a:pt x="20911" y="13100"/>
                  </a:lnTo>
                  <a:lnTo>
                    <a:pt x="20133" y="13358"/>
                  </a:lnTo>
                  <a:lnTo>
                    <a:pt x="19323" y="13546"/>
                  </a:lnTo>
                  <a:lnTo>
                    <a:pt x="18986" y="13965"/>
                  </a:lnTo>
                  <a:lnTo>
                    <a:pt x="18222" y="13935"/>
                  </a:lnTo>
                  <a:lnTo>
                    <a:pt x="17892" y="13257"/>
                  </a:lnTo>
                  <a:lnTo>
                    <a:pt x="17274" y="12979"/>
                  </a:lnTo>
                  <a:lnTo>
                    <a:pt x="16653" y="13260"/>
                  </a:lnTo>
                  <a:lnTo>
                    <a:pt x="16366" y="13908"/>
                  </a:lnTo>
                  <a:lnTo>
                    <a:pt x="16273" y="14513"/>
                  </a:lnTo>
                  <a:lnTo>
                    <a:pt x="16182" y="15257"/>
                  </a:lnTo>
                  <a:lnTo>
                    <a:pt x="16148" y="15872"/>
                  </a:lnTo>
                  <a:lnTo>
                    <a:pt x="15869" y="16574"/>
                  </a:lnTo>
                  <a:lnTo>
                    <a:pt x="15302" y="17084"/>
                  </a:lnTo>
                  <a:lnTo>
                    <a:pt x="15243" y="18017"/>
                  </a:lnTo>
                  <a:lnTo>
                    <a:pt x="14458" y="18438"/>
                  </a:lnTo>
                  <a:lnTo>
                    <a:pt x="13291" y="18415"/>
                  </a:lnTo>
                  <a:lnTo>
                    <a:pt x="12643" y="18919"/>
                  </a:lnTo>
                  <a:lnTo>
                    <a:pt x="12195" y="19493"/>
                  </a:lnTo>
                  <a:lnTo>
                    <a:pt x="11941" y="19909"/>
                  </a:lnTo>
                  <a:lnTo>
                    <a:pt x="11141" y="20887"/>
                  </a:lnTo>
                  <a:lnTo>
                    <a:pt x="10075" y="21397"/>
                  </a:lnTo>
                  <a:lnTo>
                    <a:pt x="9274" y="21539"/>
                  </a:lnTo>
                  <a:lnTo>
                    <a:pt x="8800" y="20987"/>
                  </a:lnTo>
                  <a:lnTo>
                    <a:pt x="8962" y="20052"/>
                  </a:lnTo>
                  <a:lnTo>
                    <a:pt x="8774" y="19267"/>
                  </a:lnTo>
                  <a:lnTo>
                    <a:pt x="8110" y="18784"/>
                  </a:lnTo>
                  <a:lnTo>
                    <a:pt x="7288" y="18949"/>
                  </a:lnTo>
                  <a:lnTo>
                    <a:pt x="6566" y="19319"/>
                  </a:lnTo>
                  <a:lnTo>
                    <a:pt x="5723" y="19212"/>
                  </a:lnTo>
                  <a:lnTo>
                    <a:pt x="5042" y="19449"/>
                  </a:lnTo>
                  <a:lnTo>
                    <a:pt x="4616" y="19961"/>
                  </a:lnTo>
                  <a:lnTo>
                    <a:pt x="4195" y="20497"/>
                  </a:lnTo>
                  <a:lnTo>
                    <a:pt x="3922" y="21178"/>
                  </a:lnTo>
                  <a:lnTo>
                    <a:pt x="3106" y="19858"/>
                  </a:lnTo>
                  <a:lnTo>
                    <a:pt x="1631" y="18679"/>
                  </a:lnTo>
                  <a:lnTo>
                    <a:pt x="1242" y="17738"/>
                  </a:lnTo>
                  <a:lnTo>
                    <a:pt x="1100" y="16867"/>
                  </a:lnTo>
                  <a:lnTo>
                    <a:pt x="1158" y="15590"/>
                  </a:lnTo>
                  <a:lnTo>
                    <a:pt x="1344" y="14672"/>
                  </a:lnTo>
                  <a:lnTo>
                    <a:pt x="1128" y="13591"/>
                  </a:lnTo>
                  <a:lnTo>
                    <a:pt x="997" y="12735"/>
                  </a:lnTo>
                  <a:lnTo>
                    <a:pt x="890" y="11824"/>
                  </a:lnTo>
                  <a:lnTo>
                    <a:pt x="774" y="10839"/>
                  </a:lnTo>
                  <a:lnTo>
                    <a:pt x="751" y="9405"/>
                  </a:lnTo>
                  <a:lnTo>
                    <a:pt x="524" y="8468"/>
                  </a:lnTo>
                  <a:lnTo>
                    <a:pt x="239" y="6569"/>
                  </a:lnTo>
                  <a:lnTo>
                    <a:pt x="4" y="5264"/>
                  </a:lnTo>
                  <a:lnTo>
                    <a:pt x="87" y="4325"/>
                  </a:lnTo>
                  <a:lnTo>
                    <a:pt x="314" y="3000"/>
                  </a:lnTo>
                  <a:lnTo>
                    <a:pt x="91" y="2500"/>
                  </a:lnTo>
                  <a:lnTo>
                    <a:pt x="0" y="1598"/>
                  </a:lnTo>
                  <a:lnTo>
                    <a:pt x="242" y="1199"/>
                  </a:lnTo>
                  <a:lnTo>
                    <a:pt x="1656" y="867"/>
                  </a:lnTo>
                  <a:lnTo>
                    <a:pt x="2354" y="1204"/>
                  </a:lnTo>
                  <a:lnTo>
                    <a:pt x="2443" y="1789"/>
                  </a:lnTo>
                  <a:lnTo>
                    <a:pt x="2051" y="2695"/>
                  </a:lnTo>
                  <a:lnTo>
                    <a:pt x="2604" y="3014"/>
                  </a:lnTo>
                  <a:lnTo>
                    <a:pt x="3361" y="3398"/>
                  </a:lnTo>
                  <a:lnTo>
                    <a:pt x="3864" y="3970"/>
                  </a:lnTo>
                  <a:lnTo>
                    <a:pt x="4814" y="4311"/>
                  </a:lnTo>
                  <a:lnTo>
                    <a:pt x="5509" y="4342"/>
                  </a:lnTo>
                  <a:lnTo>
                    <a:pt x="6489" y="3605"/>
                  </a:lnTo>
                  <a:lnTo>
                    <a:pt x="7101" y="3178"/>
                  </a:lnTo>
                  <a:lnTo>
                    <a:pt x="7996" y="3358"/>
                  </a:lnTo>
                  <a:lnTo>
                    <a:pt x="8658" y="2997"/>
                  </a:lnTo>
                  <a:lnTo>
                    <a:pt x="9169" y="2911"/>
                  </a:lnTo>
                  <a:lnTo>
                    <a:pt x="9631" y="3269"/>
                  </a:lnTo>
                  <a:lnTo>
                    <a:pt x="10144" y="3612"/>
                  </a:lnTo>
                  <a:lnTo>
                    <a:pt x="10827" y="3440"/>
                  </a:lnTo>
                  <a:lnTo>
                    <a:pt x="11482" y="3707"/>
                  </a:lnTo>
                  <a:lnTo>
                    <a:pt x="11877" y="4483"/>
                  </a:lnTo>
                  <a:lnTo>
                    <a:pt x="12519" y="3943"/>
                  </a:lnTo>
                  <a:lnTo>
                    <a:pt x="12237" y="3229"/>
                  </a:lnTo>
                  <a:lnTo>
                    <a:pt x="12508" y="2394"/>
                  </a:lnTo>
                  <a:lnTo>
                    <a:pt x="11995" y="2073"/>
                  </a:lnTo>
                  <a:lnTo>
                    <a:pt x="11775" y="1701"/>
                  </a:lnTo>
                  <a:lnTo>
                    <a:pt x="12358" y="1221"/>
                  </a:lnTo>
                  <a:lnTo>
                    <a:pt x="12901" y="788"/>
                  </a:lnTo>
                  <a:cubicBezTo>
                    <a:pt x="12624" y="617"/>
                    <a:pt x="12611" y="304"/>
                    <a:pt x="12873" y="121"/>
                  </a:cubicBezTo>
                  <a:cubicBezTo>
                    <a:pt x="13133" y="-61"/>
                    <a:pt x="13548" y="-34"/>
                    <a:pt x="13761" y="179"/>
                  </a:cubicBezTo>
                  <a:lnTo>
                    <a:pt x="13997" y="582"/>
                  </a:lnTo>
                  <a:lnTo>
                    <a:pt x="14523" y="1132"/>
                  </a:lnTo>
                  <a:lnTo>
                    <a:pt x="15481" y="1429"/>
                  </a:lnTo>
                  <a:lnTo>
                    <a:pt x="15765" y="1907"/>
                  </a:lnTo>
                  <a:lnTo>
                    <a:pt x="16569" y="2092"/>
                  </a:lnTo>
                  <a:lnTo>
                    <a:pt x="17065" y="2015"/>
                  </a:lnTo>
                  <a:lnTo>
                    <a:pt x="18117" y="273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5" name="Shape 4825"/>
            <p:cNvSpPr/>
            <p:nvPr/>
          </p:nvSpPr>
          <p:spPr>
            <a:xfrm>
              <a:off x="281751" y="2779800"/>
              <a:ext cx="137290" cy="223061"/>
            </a:xfrm>
            <a:custGeom>
              <a:avLst/>
              <a:gdLst/>
              <a:ahLst/>
              <a:cxnLst>
                <a:cxn ang="0">
                  <a:pos x="wd2" y="hd2"/>
                </a:cxn>
                <a:cxn ang="5400000">
                  <a:pos x="wd2" y="hd2"/>
                </a:cxn>
                <a:cxn ang="10800000">
                  <a:pos x="wd2" y="hd2"/>
                </a:cxn>
                <a:cxn ang="16200000">
                  <a:pos x="wd2" y="hd2"/>
                </a:cxn>
              </a:cxnLst>
              <a:rect l="0" t="0" r="r" b="b"/>
              <a:pathLst>
                <a:path w="21600" h="21600" extrusionOk="0">
                  <a:moveTo>
                    <a:pt x="6639" y="311"/>
                  </a:moveTo>
                  <a:lnTo>
                    <a:pt x="8746" y="3022"/>
                  </a:lnTo>
                  <a:lnTo>
                    <a:pt x="11061" y="5219"/>
                  </a:lnTo>
                  <a:lnTo>
                    <a:pt x="11851" y="6943"/>
                  </a:lnTo>
                  <a:lnTo>
                    <a:pt x="14358" y="8090"/>
                  </a:lnTo>
                  <a:lnTo>
                    <a:pt x="15908" y="8017"/>
                  </a:lnTo>
                  <a:lnTo>
                    <a:pt x="17968" y="8006"/>
                  </a:lnTo>
                  <a:lnTo>
                    <a:pt x="19350" y="9110"/>
                  </a:lnTo>
                  <a:lnTo>
                    <a:pt x="20207" y="10551"/>
                  </a:lnTo>
                  <a:lnTo>
                    <a:pt x="21348" y="12080"/>
                  </a:lnTo>
                  <a:lnTo>
                    <a:pt x="21600" y="13993"/>
                  </a:lnTo>
                  <a:lnTo>
                    <a:pt x="21542" y="15912"/>
                  </a:lnTo>
                  <a:lnTo>
                    <a:pt x="20580" y="17963"/>
                  </a:lnTo>
                  <a:lnTo>
                    <a:pt x="18646" y="19768"/>
                  </a:lnTo>
                  <a:lnTo>
                    <a:pt x="15924" y="21265"/>
                  </a:lnTo>
                  <a:lnTo>
                    <a:pt x="13796" y="20826"/>
                  </a:lnTo>
                  <a:lnTo>
                    <a:pt x="12566" y="19961"/>
                  </a:lnTo>
                  <a:lnTo>
                    <a:pt x="13969" y="19020"/>
                  </a:lnTo>
                  <a:lnTo>
                    <a:pt x="15325" y="17765"/>
                  </a:lnTo>
                  <a:cubicBezTo>
                    <a:pt x="15699" y="17459"/>
                    <a:pt x="15600" y="17026"/>
                    <a:pt x="15104" y="16795"/>
                  </a:cubicBezTo>
                  <a:cubicBezTo>
                    <a:pt x="14507" y="16517"/>
                    <a:pt x="13644" y="16653"/>
                    <a:pt x="13338" y="17074"/>
                  </a:cubicBezTo>
                  <a:lnTo>
                    <a:pt x="12067" y="18056"/>
                  </a:lnTo>
                  <a:lnTo>
                    <a:pt x="10270" y="19049"/>
                  </a:lnTo>
                  <a:lnTo>
                    <a:pt x="8262" y="19768"/>
                  </a:lnTo>
                  <a:lnTo>
                    <a:pt x="6633" y="19923"/>
                  </a:lnTo>
                  <a:lnTo>
                    <a:pt x="5434" y="20875"/>
                  </a:lnTo>
                  <a:lnTo>
                    <a:pt x="3821" y="21600"/>
                  </a:lnTo>
                  <a:lnTo>
                    <a:pt x="1395" y="21597"/>
                  </a:lnTo>
                  <a:lnTo>
                    <a:pt x="995" y="20217"/>
                  </a:lnTo>
                  <a:lnTo>
                    <a:pt x="1234" y="18836"/>
                  </a:lnTo>
                  <a:lnTo>
                    <a:pt x="0" y="17133"/>
                  </a:lnTo>
                  <a:cubicBezTo>
                    <a:pt x="53" y="16712"/>
                    <a:pt x="393" y="16326"/>
                    <a:pt x="937" y="16070"/>
                  </a:cubicBezTo>
                  <a:cubicBezTo>
                    <a:pt x="1924" y="15604"/>
                    <a:pt x="3313" y="15646"/>
                    <a:pt x="4221" y="16169"/>
                  </a:cubicBezTo>
                  <a:lnTo>
                    <a:pt x="7252" y="15712"/>
                  </a:lnTo>
                  <a:lnTo>
                    <a:pt x="9932" y="14724"/>
                  </a:lnTo>
                  <a:lnTo>
                    <a:pt x="12082" y="13620"/>
                  </a:lnTo>
                  <a:lnTo>
                    <a:pt x="13969" y="12502"/>
                  </a:lnTo>
                  <a:lnTo>
                    <a:pt x="15261" y="11541"/>
                  </a:lnTo>
                  <a:lnTo>
                    <a:pt x="15377" y="10210"/>
                  </a:lnTo>
                  <a:cubicBezTo>
                    <a:pt x="15610" y="9717"/>
                    <a:pt x="15247" y="9192"/>
                    <a:pt x="14510" y="8952"/>
                  </a:cubicBezTo>
                  <a:cubicBezTo>
                    <a:pt x="13556" y="8642"/>
                    <a:pt x="12375" y="8906"/>
                    <a:pt x="11966" y="9520"/>
                  </a:cubicBezTo>
                  <a:lnTo>
                    <a:pt x="10379" y="10507"/>
                  </a:lnTo>
                  <a:lnTo>
                    <a:pt x="9218" y="10033"/>
                  </a:lnTo>
                  <a:lnTo>
                    <a:pt x="9102" y="8830"/>
                  </a:lnTo>
                  <a:lnTo>
                    <a:pt x="8745" y="7289"/>
                  </a:lnTo>
                  <a:lnTo>
                    <a:pt x="7168" y="6221"/>
                  </a:lnTo>
                  <a:lnTo>
                    <a:pt x="5155" y="5140"/>
                  </a:lnTo>
                  <a:lnTo>
                    <a:pt x="4882" y="3879"/>
                  </a:lnTo>
                  <a:lnTo>
                    <a:pt x="5355" y="2470"/>
                  </a:lnTo>
                  <a:lnTo>
                    <a:pt x="4388" y="1270"/>
                  </a:lnTo>
                  <a:lnTo>
                    <a:pt x="4535" y="0"/>
                  </a:lnTo>
                  <a:lnTo>
                    <a:pt x="6639" y="31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6" name="Shape 4826"/>
            <p:cNvSpPr/>
            <p:nvPr/>
          </p:nvSpPr>
          <p:spPr>
            <a:xfrm>
              <a:off x="295602" y="3010620"/>
              <a:ext cx="171151" cy="187349"/>
            </a:xfrm>
            <a:custGeom>
              <a:avLst/>
              <a:gdLst/>
              <a:ahLst/>
              <a:cxnLst>
                <a:cxn ang="0">
                  <a:pos x="wd2" y="hd2"/>
                </a:cxn>
                <a:cxn ang="5400000">
                  <a:pos x="wd2" y="hd2"/>
                </a:cxn>
                <a:cxn ang="10800000">
                  <a:pos x="wd2" y="hd2"/>
                </a:cxn>
                <a:cxn ang="16200000">
                  <a:pos x="wd2" y="hd2"/>
                </a:cxn>
              </a:cxnLst>
              <a:rect l="0" t="0" r="r" b="b"/>
              <a:pathLst>
                <a:path w="21600" h="21600" extrusionOk="0">
                  <a:moveTo>
                    <a:pt x="15954" y="2599"/>
                  </a:moveTo>
                  <a:lnTo>
                    <a:pt x="16662" y="4568"/>
                  </a:lnTo>
                  <a:lnTo>
                    <a:pt x="17911" y="5525"/>
                  </a:lnTo>
                  <a:lnTo>
                    <a:pt x="18619" y="6645"/>
                  </a:lnTo>
                  <a:lnTo>
                    <a:pt x="18531" y="8337"/>
                  </a:lnTo>
                  <a:lnTo>
                    <a:pt x="19121" y="9693"/>
                  </a:lnTo>
                  <a:lnTo>
                    <a:pt x="20676" y="10379"/>
                  </a:lnTo>
                  <a:lnTo>
                    <a:pt x="21600" y="11364"/>
                  </a:lnTo>
                  <a:lnTo>
                    <a:pt x="21297" y="12731"/>
                  </a:lnTo>
                  <a:lnTo>
                    <a:pt x="19437" y="13139"/>
                  </a:lnTo>
                  <a:lnTo>
                    <a:pt x="18489" y="14384"/>
                  </a:lnTo>
                  <a:lnTo>
                    <a:pt x="18354" y="15640"/>
                  </a:lnTo>
                  <a:lnTo>
                    <a:pt x="18341" y="17117"/>
                  </a:lnTo>
                  <a:lnTo>
                    <a:pt x="16997" y="17630"/>
                  </a:lnTo>
                  <a:lnTo>
                    <a:pt x="15264" y="17533"/>
                  </a:lnTo>
                  <a:lnTo>
                    <a:pt x="13684" y="18077"/>
                  </a:lnTo>
                  <a:lnTo>
                    <a:pt x="12101" y="18816"/>
                  </a:lnTo>
                  <a:lnTo>
                    <a:pt x="10853" y="19880"/>
                  </a:lnTo>
                  <a:lnTo>
                    <a:pt x="9310" y="21600"/>
                  </a:lnTo>
                  <a:lnTo>
                    <a:pt x="7568" y="19984"/>
                  </a:lnTo>
                  <a:lnTo>
                    <a:pt x="6074" y="18497"/>
                  </a:lnTo>
                  <a:lnTo>
                    <a:pt x="4549" y="16777"/>
                  </a:lnTo>
                  <a:lnTo>
                    <a:pt x="3041" y="14863"/>
                  </a:lnTo>
                  <a:lnTo>
                    <a:pt x="2595" y="12789"/>
                  </a:lnTo>
                  <a:lnTo>
                    <a:pt x="2003" y="11083"/>
                  </a:lnTo>
                  <a:lnTo>
                    <a:pt x="1311" y="8992"/>
                  </a:lnTo>
                  <a:lnTo>
                    <a:pt x="784" y="7315"/>
                  </a:lnTo>
                  <a:lnTo>
                    <a:pt x="0" y="5997"/>
                  </a:lnTo>
                  <a:lnTo>
                    <a:pt x="292" y="3764"/>
                  </a:lnTo>
                  <a:lnTo>
                    <a:pt x="2020" y="1628"/>
                  </a:lnTo>
                  <a:lnTo>
                    <a:pt x="3192" y="944"/>
                  </a:lnTo>
                  <a:lnTo>
                    <a:pt x="5047" y="1389"/>
                  </a:lnTo>
                  <a:lnTo>
                    <a:pt x="6447" y="350"/>
                  </a:lnTo>
                  <a:lnTo>
                    <a:pt x="8365" y="0"/>
                  </a:lnTo>
                  <a:lnTo>
                    <a:pt x="10237" y="1525"/>
                  </a:lnTo>
                  <a:lnTo>
                    <a:pt x="10797" y="2958"/>
                  </a:lnTo>
                  <a:lnTo>
                    <a:pt x="10346" y="5475"/>
                  </a:lnTo>
                  <a:lnTo>
                    <a:pt x="10894" y="6546"/>
                  </a:lnTo>
                  <a:lnTo>
                    <a:pt x="12302" y="6182"/>
                  </a:lnTo>
                  <a:lnTo>
                    <a:pt x="13752" y="5302"/>
                  </a:lnTo>
                  <a:lnTo>
                    <a:pt x="15223" y="3460"/>
                  </a:lnTo>
                  <a:lnTo>
                    <a:pt x="15954" y="259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7" name="Shape 4827"/>
            <p:cNvSpPr/>
            <p:nvPr/>
          </p:nvSpPr>
          <p:spPr>
            <a:xfrm>
              <a:off x="418520" y="2885065"/>
              <a:ext cx="317496" cy="463858"/>
            </a:xfrm>
            <a:custGeom>
              <a:avLst/>
              <a:gdLst/>
              <a:ahLst/>
              <a:cxnLst>
                <a:cxn ang="0">
                  <a:pos x="wd2" y="hd2"/>
                </a:cxn>
                <a:cxn ang="5400000">
                  <a:pos x="wd2" y="hd2"/>
                </a:cxn>
                <a:cxn ang="10800000">
                  <a:pos x="wd2" y="hd2"/>
                </a:cxn>
                <a:cxn ang="16200000">
                  <a:pos x="wd2" y="hd2"/>
                </a:cxn>
              </a:cxnLst>
              <a:rect l="0" t="0" r="r" b="b"/>
              <a:pathLst>
                <a:path w="21600" h="21600" extrusionOk="0">
                  <a:moveTo>
                    <a:pt x="17376" y="6353"/>
                  </a:moveTo>
                  <a:lnTo>
                    <a:pt x="17601" y="7358"/>
                  </a:lnTo>
                  <a:lnTo>
                    <a:pt x="18421" y="7944"/>
                  </a:lnTo>
                  <a:lnTo>
                    <a:pt x="18734" y="8596"/>
                  </a:lnTo>
                  <a:lnTo>
                    <a:pt x="18791" y="9269"/>
                  </a:lnTo>
                  <a:lnTo>
                    <a:pt x="18709" y="10039"/>
                  </a:lnTo>
                  <a:lnTo>
                    <a:pt x="18530" y="10800"/>
                  </a:lnTo>
                  <a:lnTo>
                    <a:pt x="18391" y="11656"/>
                  </a:lnTo>
                  <a:lnTo>
                    <a:pt x="18512" y="12197"/>
                  </a:lnTo>
                  <a:lnTo>
                    <a:pt x="18871" y="12870"/>
                  </a:lnTo>
                  <a:lnTo>
                    <a:pt x="19389" y="13419"/>
                  </a:lnTo>
                  <a:lnTo>
                    <a:pt x="20103" y="14189"/>
                  </a:lnTo>
                  <a:lnTo>
                    <a:pt x="20800" y="14885"/>
                  </a:lnTo>
                  <a:lnTo>
                    <a:pt x="21382" y="15571"/>
                  </a:lnTo>
                  <a:lnTo>
                    <a:pt x="21600" y="16348"/>
                  </a:lnTo>
                  <a:lnTo>
                    <a:pt x="21552" y="17127"/>
                  </a:lnTo>
                  <a:cubicBezTo>
                    <a:pt x="21461" y="17295"/>
                    <a:pt x="21311" y="17446"/>
                    <a:pt x="21116" y="17565"/>
                  </a:cubicBezTo>
                  <a:cubicBezTo>
                    <a:pt x="20858" y="17723"/>
                    <a:pt x="20533" y="17821"/>
                    <a:pt x="20189" y="17844"/>
                  </a:cubicBezTo>
                  <a:lnTo>
                    <a:pt x="18991" y="17818"/>
                  </a:lnTo>
                  <a:lnTo>
                    <a:pt x="17696" y="17656"/>
                  </a:lnTo>
                  <a:lnTo>
                    <a:pt x="16898" y="17647"/>
                  </a:lnTo>
                  <a:lnTo>
                    <a:pt x="16236" y="17754"/>
                  </a:lnTo>
                  <a:lnTo>
                    <a:pt x="15533" y="18037"/>
                  </a:lnTo>
                  <a:lnTo>
                    <a:pt x="15832" y="18576"/>
                  </a:lnTo>
                  <a:lnTo>
                    <a:pt x="16361" y="19155"/>
                  </a:lnTo>
                  <a:lnTo>
                    <a:pt x="16363" y="19912"/>
                  </a:lnTo>
                  <a:lnTo>
                    <a:pt x="14893" y="19442"/>
                  </a:lnTo>
                  <a:lnTo>
                    <a:pt x="14110" y="19022"/>
                  </a:lnTo>
                  <a:lnTo>
                    <a:pt x="13148" y="19183"/>
                  </a:lnTo>
                  <a:lnTo>
                    <a:pt x="13143" y="19582"/>
                  </a:lnTo>
                  <a:lnTo>
                    <a:pt x="14026" y="19990"/>
                  </a:lnTo>
                  <a:lnTo>
                    <a:pt x="14260" y="20541"/>
                  </a:lnTo>
                  <a:lnTo>
                    <a:pt x="14338" y="21104"/>
                  </a:lnTo>
                  <a:lnTo>
                    <a:pt x="14669" y="21600"/>
                  </a:lnTo>
                  <a:lnTo>
                    <a:pt x="13822" y="21349"/>
                  </a:lnTo>
                  <a:lnTo>
                    <a:pt x="13029" y="20928"/>
                  </a:lnTo>
                  <a:lnTo>
                    <a:pt x="12092" y="20777"/>
                  </a:lnTo>
                  <a:lnTo>
                    <a:pt x="11286" y="20397"/>
                  </a:lnTo>
                  <a:lnTo>
                    <a:pt x="10689" y="20072"/>
                  </a:lnTo>
                  <a:lnTo>
                    <a:pt x="9883" y="19410"/>
                  </a:lnTo>
                  <a:lnTo>
                    <a:pt x="9659" y="18845"/>
                  </a:lnTo>
                  <a:lnTo>
                    <a:pt x="9390" y="18027"/>
                  </a:lnTo>
                  <a:lnTo>
                    <a:pt x="9110" y="17267"/>
                  </a:lnTo>
                  <a:lnTo>
                    <a:pt x="8497" y="16829"/>
                  </a:lnTo>
                  <a:lnTo>
                    <a:pt x="6710" y="16631"/>
                  </a:lnTo>
                  <a:lnTo>
                    <a:pt x="5815" y="16442"/>
                  </a:lnTo>
                  <a:lnTo>
                    <a:pt x="4239" y="16186"/>
                  </a:lnTo>
                  <a:lnTo>
                    <a:pt x="3899" y="15798"/>
                  </a:lnTo>
                  <a:lnTo>
                    <a:pt x="3552" y="15085"/>
                  </a:lnTo>
                  <a:lnTo>
                    <a:pt x="3413" y="14589"/>
                  </a:lnTo>
                  <a:lnTo>
                    <a:pt x="3798" y="14180"/>
                  </a:lnTo>
                  <a:lnTo>
                    <a:pt x="3495" y="13461"/>
                  </a:lnTo>
                  <a:lnTo>
                    <a:pt x="2695" y="12993"/>
                  </a:lnTo>
                  <a:lnTo>
                    <a:pt x="1312" y="12709"/>
                  </a:lnTo>
                  <a:lnTo>
                    <a:pt x="1405" y="11635"/>
                  </a:lnTo>
                  <a:lnTo>
                    <a:pt x="2114" y="10947"/>
                  </a:lnTo>
                  <a:lnTo>
                    <a:pt x="2934" y="10856"/>
                  </a:lnTo>
                  <a:lnTo>
                    <a:pt x="2757" y="10126"/>
                  </a:lnTo>
                  <a:lnTo>
                    <a:pt x="1676" y="9848"/>
                  </a:lnTo>
                  <a:lnTo>
                    <a:pt x="1221" y="9173"/>
                  </a:lnTo>
                  <a:lnTo>
                    <a:pt x="1408" y="8492"/>
                  </a:lnTo>
                  <a:lnTo>
                    <a:pt x="464" y="7816"/>
                  </a:lnTo>
                  <a:lnTo>
                    <a:pt x="0" y="7108"/>
                  </a:lnTo>
                  <a:lnTo>
                    <a:pt x="770" y="5984"/>
                  </a:lnTo>
                  <a:lnTo>
                    <a:pt x="1601" y="5451"/>
                  </a:lnTo>
                  <a:lnTo>
                    <a:pt x="2726" y="5584"/>
                  </a:lnTo>
                  <a:lnTo>
                    <a:pt x="3721" y="5111"/>
                  </a:lnTo>
                  <a:lnTo>
                    <a:pt x="3531" y="4129"/>
                  </a:lnTo>
                  <a:lnTo>
                    <a:pt x="4439" y="3562"/>
                  </a:lnTo>
                  <a:lnTo>
                    <a:pt x="4676" y="1643"/>
                  </a:lnTo>
                  <a:lnTo>
                    <a:pt x="4983" y="398"/>
                  </a:lnTo>
                  <a:lnTo>
                    <a:pt x="6089" y="0"/>
                  </a:lnTo>
                  <a:lnTo>
                    <a:pt x="6882" y="386"/>
                  </a:lnTo>
                  <a:lnTo>
                    <a:pt x="7110" y="976"/>
                  </a:lnTo>
                  <a:lnTo>
                    <a:pt x="7682" y="996"/>
                  </a:lnTo>
                  <a:lnTo>
                    <a:pt x="8500" y="531"/>
                  </a:lnTo>
                  <a:lnTo>
                    <a:pt x="9221" y="721"/>
                  </a:lnTo>
                  <a:lnTo>
                    <a:pt x="10277" y="1559"/>
                  </a:lnTo>
                  <a:lnTo>
                    <a:pt x="11754" y="1965"/>
                  </a:lnTo>
                  <a:lnTo>
                    <a:pt x="11373" y="2568"/>
                  </a:lnTo>
                  <a:lnTo>
                    <a:pt x="11607" y="3210"/>
                  </a:lnTo>
                  <a:lnTo>
                    <a:pt x="11891" y="3602"/>
                  </a:lnTo>
                  <a:lnTo>
                    <a:pt x="12748" y="3346"/>
                  </a:lnTo>
                  <a:lnTo>
                    <a:pt x="13797" y="3242"/>
                  </a:lnTo>
                  <a:lnTo>
                    <a:pt x="13793" y="3752"/>
                  </a:lnTo>
                  <a:lnTo>
                    <a:pt x="12977" y="4065"/>
                  </a:lnTo>
                  <a:lnTo>
                    <a:pt x="12913" y="4648"/>
                  </a:lnTo>
                  <a:lnTo>
                    <a:pt x="13470" y="4754"/>
                  </a:lnTo>
                  <a:lnTo>
                    <a:pt x="14772" y="4998"/>
                  </a:lnTo>
                  <a:lnTo>
                    <a:pt x="15558" y="5182"/>
                  </a:lnTo>
                  <a:lnTo>
                    <a:pt x="16358" y="4761"/>
                  </a:lnTo>
                  <a:lnTo>
                    <a:pt x="17104" y="5286"/>
                  </a:lnTo>
                  <a:lnTo>
                    <a:pt x="17376" y="635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8" name="Shape 4828"/>
            <p:cNvSpPr/>
            <p:nvPr/>
          </p:nvSpPr>
          <p:spPr>
            <a:xfrm>
              <a:off x="368518" y="3154244"/>
              <a:ext cx="178536" cy="140700"/>
            </a:xfrm>
            <a:custGeom>
              <a:avLst/>
              <a:gdLst/>
              <a:ahLst/>
              <a:cxnLst>
                <a:cxn ang="0">
                  <a:pos x="wd2" y="hd2"/>
                </a:cxn>
                <a:cxn ang="5400000">
                  <a:pos x="wd2" y="hd2"/>
                </a:cxn>
                <a:cxn ang="10800000">
                  <a:pos x="wd2" y="hd2"/>
                </a:cxn>
                <a:cxn ang="16200000">
                  <a:pos x="wd2" y="hd2"/>
                </a:cxn>
              </a:cxnLst>
              <a:rect l="0" t="0" r="r" b="b"/>
              <a:pathLst>
                <a:path w="21600" h="21600" extrusionOk="0">
                  <a:moveTo>
                    <a:pt x="1146" y="9339"/>
                  </a:moveTo>
                  <a:lnTo>
                    <a:pt x="1918" y="12867"/>
                  </a:lnTo>
                  <a:lnTo>
                    <a:pt x="2207" y="15875"/>
                  </a:lnTo>
                  <a:lnTo>
                    <a:pt x="2239" y="19306"/>
                  </a:lnTo>
                  <a:lnTo>
                    <a:pt x="2397" y="20875"/>
                  </a:lnTo>
                  <a:lnTo>
                    <a:pt x="5565" y="20677"/>
                  </a:lnTo>
                  <a:lnTo>
                    <a:pt x="8341" y="20870"/>
                  </a:lnTo>
                  <a:lnTo>
                    <a:pt x="10459" y="19643"/>
                  </a:lnTo>
                  <a:lnTo>
                    <a:pt x="12738" y="18816"/>
                  </a:lnTo>
                  <a:lnTo>
                    <a:pt x="14496" y="21175"/>
                  </a:lnTo>
                  <a:lnTo>
                    <a:pt x="16302" y="21600"/>
                  </a:lnTo>
                  <a:lnTo>
                    <a:pt x="18072" y="20478"/>
                  </a:lnTo>
                  <a:lnTo>
                    <a:pt x="19778" y="17856"/>
                  </a:lnTo>
                  <a:lnTo>
                    <a:pt x="21600" y="13973"/>
                  </a:lnTo>
                  <a:lnTo>
                    <a:pt x="18727" y="13216"/>
                  </a:lnTo>
                  <a:lnTo>
                    <a:pt x="14876" y="11720"/>
                  </a:lnTo>
                  <a:lnTo>
                    <a:pt x="13651" y="11300"/>
                  </a:lnTo>
                  <a:lnTo>
                    <a:pt x="12524" y="7172"/>
                  </a:lnTo>
                  <a:lnTo>
                    <a:pt x="13336" y="5379"/>
                  </a:lnTo>
                  <a:lnTo>
                    <a:pt x="12786" y="2607"/>
                  </a:lnTo>
                  <a:lnTo>
                    <a:pt x="11174" y="726"/>
                  </a:lnTo>
                  <a:lnTo>
                    <a:pt x="8438" y="0"/>
                  </a:lnTo>
                  <a:lnTo>
                    <a:pt x="7206" y="653"/>
                  </a:lnTo>
                  <a:lnTo>
                    <a:pt x="5520" y="787"/>
                  </a:lnTo>
                  <a:lnTo>
                    <a:pt x="2490" y="2365"/>
                  </a:lnTo>
                  <a:lnTo>
                    <a:pt x="990" y="4420"/>
                  </a:lnTo>
                  <a:lnTo>
                    <a:pt x="0" y="6234"/>
                  </a:lnTo>
                  <a:lnTo>
                    <a:pt x="492" y="7717"/>
                  </a:lnTo>
                  <a:lnTo>
                    <a:pt x="1146" y="933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29" name="Shape 4829"/>
            <p:cNvSpPr/>
            <p:nvPr/>
          </p:nvSpPr>
          <p:spPr>
            <a:xfrm>
              <a:off x="388534" y="3244444"/>
              <a:ext cx="196208" cy="144570"/>
            </a:xfrm>
            <a:custGeom>
              <a:avLst/>
              <a:gdLst/>
              <a:ahLst/>
              <a:cxnLst>
                <a:cxn ang="0">
                  <a:pos x="wd2" y="hd2"/>
                </a:cxn>
                <a:cxn ang="5400000">
                  <a:pos x="wd2" y="hd2"/>
                </a:cxn>
                <a:cxn ang="10800000">
                  <a:pos x="wd2" y="hd2"/>
                </a:cxn>
                <a:cxn ang="16200000">
                  <a:pos x="wd2" y="hd2"/>
                </a:cxn>
              </a:cxnLst>
              <a:rect l="0" t="0" r="r" b="b"/>
              <a:pathLst>
                <a:path w="21600" h="21600" extrusionOk="0">
                  <a:moveTo>
                    <a:pt x="12945" y="14907"/>
                  </a:moveTo>
                  <a:lnTo>
                    <a:pt x="12658" y="17333"/>
                  </a:lnTo>
                  <a:lnTo>
                    <a:pt x="12539" y="20117"/>
                  </a:lnTo>
                  <a:lnTo>
                    <a:pt x="11580" y="21600"/>
                  </a:lnTo>
                  <a:lnTo>
                    <a:pt x="10215" y="21043"/>
                  </a:lnTo>
                  <a:lnTo>
                    <a:pt x="8840" y="20935"/>
                  </a:lnTo>
                  <a:lnTo>
                    <a:pt x="7784" y="19888"/>
                  </a:lnTo>
                  <a:lnTo>
                    <a:pt x="6783" y="19111"/>
                  </a:lnTo>
                  <a:lnTo>
                    <a:pt x="5581" y="18756"/>
                  </a:lnTo>
                  <a:lnTo>
                    <a:pt x="3480" y="18158"/>
                  </a:lnTo>
                  <a:lnTo>
                    <a:pt x="2130" y="17507"/>
                  </a:lnTo>
                  <a:lnTo>
                    <a:pt x="847" y="15435"/>
                  </a:lnTo>
                  <a:lnTo>
                    <a:pt x="353" y="13305"/>
                  </a:lnTo>
                  <a:lnTo>
                    <a:pt x="84" y="11074"/>
                  </a:lnTo>
                  <a:lnTo>
                    <a:pt x="0" y="6363"/>
                  </a:lnTo>
                  <a:lnTo>
                    <a:pt x="5314" y="6429"/>
                  </a:lnTo>
                  <a:lnTo>
                    <a:pt x="7193" y="5231"/>
                  </a:lnTo>
                  <a:lnTo>
                    <a:pt x="9782" y="4427"/>
                  </a:lnTo>
                  <a:lnTo>
                    <a:pt x="11094" y="6641"/>
                  </a:lnTo>
                  <a:lnTo>
                    <a:pt x="12470" y="6933"/>
                  </a:lnTo>
                  <a:lnTo>
                    <a:pt x="14014" y="6098"/>
                  </a:lnTo>
                  <a:lnTo>
                    <a:pt x="17404" y="0"/>
                  </a:lnTo>
                  <a:lnTo>
                    <a:pt x="18228" y="1345"/>
                  </a:lnTo>
                  <a:lnTo>
                    <a:pt x="19250" y="6204"/>
                  </a:lnTo>
                  <a:lnTo>
                    <a:pt x="19556" y="8020"/>
                  </a:lnTo>
                  <a:lnTo>
                    <a:pt x="20850" y="10450"/>
                  </a:lnTo>
                  <a:lnTo>
                    <a:pt x="21600" y="11354"/>
                  </a:lnTo>
                  <a:lnTo>
                    <a:pt x="20206" y="12949"/>
                  </a:lnTo>
                  <a:lnTo>
                    <a:pt x="18375" y="13497"/>
                  </a:lnTo>
                  <a:lnTo>
                    <a:pt x="16989" y="12261"/>
                  </a:lnTo>
                  <a:lnTo>
                    <a:pt x="15397" y="10518"/>
                  </a:lnTo>
                  <a:lnTo>
                    <a:pt x="14158" y="10037"/>
                  </a:lnTo>
                  <a:lnTo>
                    <a:pt x="13058" y="11219"/>
                  </a:lnTo>
                  <a:lnTo>
                    <a:pt x="12973" y="13223"/>
                  </a:lnTo>
                  <a:lnTo>
                    <a:pt x="12945" y="1490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0" name="Shape 4830"/>
            <p:cNvSpPr/>
            <p:nvPr/>
          </p:nvSpPr>
          <p:spPr>
            <a:xfrm>
              <a:off x="466702" y="3307884"/>
              <a:ext cx="212369" cy="183771"/>
            </a:xfrm>
            <a:custGeom>
              <a:avLst/>
              <a:gdLst/>
              <a:ahLst/>
              <a:cxnLst>
                <a:cxn ang="0">
                  <a:pos x="wd2" y="hd2"/>
                </a:cxn>
                <a:cxn ang="5400000">
                  <a:pos x="wd2" y="hd2"/>
                </a:cxn>
                <a:cxn ang="10800000">
                  <a:pos x="wd2" y="hd2"/>
                </a:cxn>
                <a:cxn ang="16200000">
                  <a:pos x="wd2" y="hd2"/>
                </a:cxn>
              </a:cxnLst>
              <a:rect l="0" t="0" r="r" b="b"/>
              <a:pathLst>
                <a:path w="21600" h="21600" extrusionOk="0">
                  <a:moveTo>
                    <a:pt x="1078" y="12839"/>
                  </a:moveTo>
                  <a:lnTo>
                    <a:pt x="2148" y="15228"/>
                  </a:lnTo>
                  <a:lnTo>
                    <a:pt x="2724" y="17945"/>
                  </a:lnTo>
                  <a:lnTo>
                    <a:pt x="2850" y="19483"/>
                  </a:lnTo>
                  <a:lnTo>
                    <a:pt x="5174" y="19613"/>
                  </a:lnTo>
                  <a:lnTo>
                    <a:pt x="6625" y="20568"/>
                  </a:lnTo>
                  <a:lnTo>
                    <a:pt x="7983" y="20144"/>
                  </a:lnTo>
                  <a:lnTo>
                    <a:pt x="9159" y="19207"/>
                  </a:lnTo>
                  <a:lnTo>
                    <a:pt x="10712" y="20539"/>
                  </a:lnTo>
                  <a:lnTo>
                    <a:pt x="11897" y="21600"/>
                  </a:lnTo>
                  <a:lnTo>
                    <a:pt x="13181" y="20529"/>
                  </a:lnTo>
                  <a:lnTo>
                    <a:pt x="14048" y="18892"/>
                  </a:lnTo>
                  <a:lnTo>
                    <a:pt x="14788" y="17086"/>
                  </a:lnTo>
                  <a:lnTo>
                    <a:pt x="16147" y="15563"/>
                  </a:lnTo>
                  <a:lnTo>
                    <a:pt x="17438" y="14470"/>
                  </a:lnTo>
                  <a:lnTo>
                    <a:pt x="19195" y="13565"/>
                  </a:lnTo>
                  <a:lnTo>
                    <a:pt x="20751" y="14099"/>
                  </a:lnTo>
                  <a:lnTo>
                    <a:pt x="21311" y="13049"/>
                  </a:lnTo>
                  <a:lnTo>
                    <a:pt x="21600" y="11543"/>
                  </a:lnTo>
                  <a:lnTo>
                    <a:pt x="20747" y="10347"/>
                  </a:lnTo>
                  <a:lnTo>
                    <a:pt x="19382" y="9747"/>
                  </a:lnTo>
                  <a:lnTo>
                    <a:pt x="18685" y="9251"/>
                  </a:lnTo>
                  <a:lnTo>
                    <a:pt x="17876" y="7916"/>
                  </a:lnTo>
                  <a:lnTo>
                    <a:pt x="17486" y="6284"/>
                  </a:lnTo>
                  <a:lnTo>
                    <a:pt x="17007" y="4870"/>
                  </a:lnTo>
                  <a:lnTo>
                    <a:pt x="15964" y="3901"/>
                  </a:lnTo>
                  <a:lnTo>
                    <a:pt x="14829" y="2692"/>
                  </a:lnTo>
                  <a:lnTo>
                    <a:pt x="11792" y="1227"/>
                  </a:lnTo>
                  <a:cubicBezTo>
                    <a:pt x="11493" y="1652"/>
                    <a:pt x="11122" y="2002"/>
                    <a:pt x="10701" y="2256"/>
                  </a:cubicBezTo>
                  <a:cubicBezTo>
                    <a:pt x="10171" y="2576"/>
                    <a:pt x="9578" y="2733"/>
                    <a:pt x="8979" y="2712"/>
                  </a:cubicBezTo>
                  <a:lnTo>
                    <a:pt x="6886" y="686"/>
                  </a:lnTo>
                  <a:lnTo>
                    <a:pt x="5160" y="0"/>
                  </a:lnTo>
                  <a:lnTo>
                    <a:pt x="3815" y="1054"/>
                  </a:lnTo>
                  <a:lnTo>
                    <a:pt x="3543" y="3349"/>
                  </a:lnTo>
                  <a:lnTo>
                    <a:pt x="3377" y="5370"/>
                  </a:lnTo>
                  <a:lnTo>
                    <a:pt x="3319" y="7170"/>
                  </a:lnTo>
                  <a:lnTo>
                    <a:pt x="3353" y="8393"/>
                  </a:lnTo>
                  <a:lnTo>
                    <a:pt x="2599" y="9075"/>
                  </a:lnTo>
                  <a:lnTo>
                    <a:pt x="214" y="8502"/>
                  </a:lnTo>
                  <a:lnTo>
                    <a:pt x="0" y="9506"/>
                  </a:lnTo>
                  <a:lnTo>
                    <a:pt x="379" y="10754"/>
                  </a:lnTo>
                  <a:lnTo>
                    <a:pt x="1078" y="1283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1" name="Shape 4831"/>
            <p:cNvSpPr/>
            <p:nvPr/>
          </p:nvSpPr>
          <p:spPr>
            <a:xfrm>
              <a:off x="472628" y="3260211"/>
              <a:ext cx="318328" cy="467671"/>
            </a:xfrm>
            <a:custGeom>
              <a:avLst/>
              <a:gdLst/>
              <a:ahLst/>
              <a:cxnLst>
                <a:cxn ang="0">
                  <a:pos x="wd2" y="hd2"/>
                </a:cxn>
                <a:cxn ang="5400000">
                  <a:pos x="wd2" y="hd2"/>
                </a:cxn>
                <a:cxn ang="10800000">
                  <a:pos x="wd2" y="hd2"/>
                </a:cxn>
                <a:cxn ang="16200000">
                  <a:pos x="wd2" y="hd2"/>
                </a:cxn>
              </a:cxnLst>
              <a:rect l="0" t="0" r="r" b="b"/>
              <a:pathLst>
                <a:path w="21600" h="21600" extrusionOk="0">
                  <a:moveTo>
                    <a:pt x="16846" y="218"/>
                  </a:moveTo>
                  <a:lnTo>
                    <a:pt x="18646" y="1521"/>
                  </a:lnTo>
                  <a:lnTo>
                    <a:pt x="19841" y="2312"/>
                  </a:lnTo>
                  <a:lnTo>
                    <a:pt x="20807" y="3184"/>
                  </a:lnTo>
                  <a:lnTo>
                    <a:pt x="21384" y="4153"/>
                  </a:lnTo>
                  <a:lnTo>
                    <a:pt x="21600" y="4754"/>
                  </a:lnTo>
                  <a:lnTo>
                    <a:pt x="20324" y="4668"/>
                  </a:lnTo>
                  <a:lnTo>
                    <a:pt x="19345" y="4889"/>
                  </a:lnTo>
                  <a:lnTo>
                    <a:pt x="18062" y="4926"/>
                  </a:lnTo>
                  <a:lnTo>
                    <a:pt x="17751" y="5665"/>
                  </a:lnTo>
                  <a:lnTo>
                    <a:pt x="17989" y="6217"/>
                  </a:lnTo>
                  <a:lnTo>
                    <a:pt x="18447" y="6939"/>
                  </a:lnTo>
                  <a:lnTo>
                    <a:pt x="18416" y="7647"/>
                  </a:lnTo>
                  <a:lnTo>
                    <a:pt x="18336" y="8307"/>
                  </a:lnTo>
                  <a:lnTo>
                    <a:pt x="18069" y="9079"/>
                  </a:lnTo>
                  <a:lnTo>
                    <a:pt x="17545" y="9753"/>
                  </a:lnTo>
                  <a:lnTo>
                    <a:pt x="16849" y="10189"/>
                  </a:lnTo>
                  <a:lnTo>
                    <a:pt x="15709" y="10189"/>
                  </a:lnTo>
                  <a:lnTo>
                    <a:pt x="15545" y="10628"/>
                  </a:lnTo>
                  <a:lnTo>
                    <a:pt x="16657" y="10625"/>
                  </a:lnTo>
                  <a:lnTo>
                    <a:pt x="17835" y="10529"/>
                  </a:lnTo>
                  <a:lnTo>
                    <a:pt x="18642" y="10452"/>
                  </a:lnTo>
                  <a:lnTo>
                    <a:pt x="18688" y="10870"/>
                  </a:lnTo>
                  <a:lnTo>
                    <a:pt x="17783" y="10948"/>
                  </a:lnTo>
                  <a:lnTo>
                    <a:pt x="16550" y="11275"/>
                  </a:lnTo>
                  <a:lnTo>
                    <a:pt x="15769" y="11688"/>
                  </a:lnTo>
                  <a:lnTo>
                    <a:pt x="15234" y="12367"/>
                  </a:lnTo>
                  <a:lnTo>
                    <a:pt x="14443" y="12998"/>
                  </a:lnTo>
                  <a:lnTo>
                    <a:pt x="13251" y="13101"/>
                  </a:lnTo>
                  <a:lnTo>
                    <a:pt x="12513" y="13541"/>
                  </a:lnTo>
                  <a:lnTo>
                    <a:pt x="12299" y="14056"/>
                  </a:lnTo>
                  <a:lnTo>
                    <a:pt x="12228" y="14598"/>
                  </a:lnTo>
                  <a:lnTo>
                    <a:pt x="12288" y="15120"/>
                  </a:lnTo>
                  <a:lnTo>
                    <a:pt x="11929" y="15662"/>
                  </a:lnTo>
                  <a:lnTo>
                    <a:pt x="11842" y="16255"/>
                  </a:lnTo>
                  <a:lnTo>
                    <a:pt x="11954" y="17269"/>
                  </a:lnTo>
                  <a:lnTo>
                    <a:pt x="11664" y="18630"/>
                  </a:lnTo>
                  <a:lnTo>
                    <a:pt x="11675" y="19622"/>
                  </a:lnTo>
                  <a:lnTo>
                    <a:pt x="11397" y="20753"/>
                  </a:lnTo>
                  <a:lnTo>
                    <a:pt x="11150" y="21600"/>
                  </a:lnTo>
                  <a:lnTo>
                    <a:pt x="8699" y="21544"/>
                  </a:lnTo>
                  <a:lnTo>
                    <a:pt x="5839" y="21342"/>
                  </a:lnTo>
                  <a:lnTo>
                    <a:pt x="3773" y="21079"/>
                  </a:lnTo>
                  <a:lnTo>
                    <a:pt x="2673" y="20301"/>
                  </a:lnTo>
                  <a:lnTo>
                    <a:pt x="2468" y="19182"/>
                  </a:lnTo>
                  <a:lnTo>
                    <a:pt x="2567" y="17458"/>
                  </a:lnTo>
                  <a:lnTo>
                    <a:pt x="2533" y="15392"/>
                  </a:lnTo>
                  <a:lnTo>
                    <a:pt x="1393" y="13224"/>
                  </a:lnTo>
                  <a:lnTo>
                    <a:pt x="0" y="11782"/>
                  </a:lnTo>
                  <a:lnTo>
                    <a:pt x="145" y="10803"/>
                  </a:lnTo>
                  <a:lnTo>
                    <a:pt x="1136" y="10203"/>
                  </a:lnTo>
                  <a:lnTo>
                    <a:pt x="1676" y="9739"/>
                  </a:lnTo>
                  <a:lnTo>
                    <a:pt x="3149" y="9785"/>
                  </a:lnTo>
                  <a:lnTo>
                    <a:pt x="3897" y="10117"/>
                  </a:lnTo>
                  <a:lnTo>
                    <a:pt x="4765" y="9989"/>
                  </a:lnTo>
                  <a:lnTo>
                    <a:pt x="5951" y="9550"/>
                  </a:lnTo>
                  <a:lnTo>
                    <a:pt x="7519" y="10485"/>
                  </a:lnTo>
                  <a:lnTo>
                    <a:pt x="8201" y="10118"/>
                  </a:lnTo>
                  <a:lnTo>
                    <a:pt x="9368" y="8714"/>
                  </a:lnTo>
                  <a:lnTo>
                    <a:pt x="10950" y="7742"/>
                  </a:lnTo>
                  <a:lnTo>
                    <a:pt x="12587" y="7333"/>
                  </a:lnTo>
                  <a:lnTo>
                    <a:pt x="13296" y="7436"/>
                  </a:lnTo>
                  <a:lnTo>
                    <a:pt x="13779" y="6749"/>
                  </a:lnTo>
                  <a:lnTo>
                    <a:pt x="13212" y="6361"/>
                  </a:lnTo>
                  <a:lnTo>
                    <a:pt x="11929" y="5964"/>
                  </a:lnTo>
                  <a:lnTo>
                    <a:pt x="11308" y="5344"/>
                  </a:lnTo>
                  <a:lnTo>
                    <a:pt x="10681" y="4143"/>
                  </a:lnTo>
                  <a:lnTo>
                    <a:pt x="10354" y="3523"/>
                  </a:lnTo>
                  <a:lnTo>
                    <a:pt x="10246" y="2486"/>
                  </a:lnTo>
                  <a:lnTo>
                    <a:pt x="9273" y="2194"/>
                  </a:lnTo>
                  <a:lnTo>
                    <a:pt x="9251" y="1604"/>
                  </a:lnTo>
                  <a:lnTo>
                    <a:pt x="10386" y="1330"/>
                  </a:lnTo>
                  <a:lnTo>
                    <a:pt x="11234" y="1812"/>
                  </a:lnTo>
                  <a:lnTo>
                    <a:pt x="12322" y="2136"/>
                  </a:lnTo>
                  <a:lnTo>
                    <a:pt x="12437" y="1625"/>
                  </a:lnTo>
                  <a:lnTo>
                    <a:pt x="12000" y="1241"/>
                  </a:lnTo>
                  <a:lnTo>
                    <a:pt x="11533" y="365"/>
                  </a:lnTo>
                  <a:lnTo>
                    <a:pt x="12739" y="69"/>
                  </a:lnTo>
                  <a:lnTo>
                    <a:pt x="14300" y="0"/>
                  </a:lnTo>
                  <a:lnTo>
                    <a:pt x="15764" y="190"/>
                  </a:lnTo>
                  <a:lnTo>
                    <a:pt x="16846" y="21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2" name="Shape 4832"/>
            <p:cNvSpPr/>
            <p:nvPr/>
          </p:nvSpPr>
          <p:spPr>
            <a:xfrm>
              <a:off x="582181" y="2916368"/>
              <a:ext cx="428463" cy="445329"/>
            </a:xfrm>
            <a:custGeom>
              <a:avLst/>
              <a:gdLst/>
              <a:ahLst/>
              <a:cxnLst>
                <a:cxn ang="0">
                  <a:pos x="wd2" y="hd2"/>
                </a:cxn>
                <a:cxn ang="5400000">
                  <a:pos x="wd2" y="hd2"/>
                </a:cxn>
                <a:cxn ang="10800000">
                  <a:pos x="wd2" y="hd2"/>
                </a:cxn>
                <a:cxn ang="16200000">
                  <a:pos x="wd2" y="hd2"/>
                </a:cxn>
              </a:cxnLst>
              <a:rect l="0" t="0" r="r" b="b"/>
              <a:pathLst>
                <a:path w="21600" h="21600" extrusionOk="0">
                  <a:moveTo>
                    <a:pt x="19339" y="2568"/>
                  </a:moveTo>
                  <a:lnTo>
                    <a:pt x="19292" y="4225"/>
                  </a:lnTo>
                  <a:lnTo>
                    <a:pt x="19110" y="5354"/>
                  </a:lnTo>
                  <a:lnTo>
                    <a:pt x="18707" y="6179"/>
                  </a:lnTo>
                  <a:lnTo>
                    <a:pt x="18450" y="7203"/>
                  </a:lnTo>
                  <a:lnTo>
                    <a:pt x="18980" y="7576"/>
                  </a:lnTo>
                  <a:lnTo>
                    <a:pt x="19576" y="7973"/>
                  </a:lnTo>
                  <a:lnTo>
                    <a:pt x="20137" y="8161"/>
                  </a:lnTo>
                  <a:lnTo>
                    <a:pt x="20851" y="8024"/>
                  </a:lnTo>
                  <a:lnTo>
                    <a:pt x="21410" y="8184"/>
                  </a:lnTo>
                  <a:lnTo>
                    <a:pt x="21600" y="8696"/>
                  </a:lnTo>
                  <a:lnTo>
                    <a:pt x="21051" y="8890"/>
                  </a:lnTo>
                  <a:lnTo>
                    <a:pt x="20236" y="8830"/>
                  </a:lnTo>
                  <a:lnTo>
                    <a:pt x="19450" y="8823"/>
                  </a:lnTo>
                  <a:lnTo>
                    <a:pt x="19019" y="9007"/>
                  </a:lnTo>
                  <a:lnTo>
                    <a:pt x="18875" y="9528"/>
                  </a:lnTo>
                  <a:lnTo>
                    <a:pt x="18867" y="10289"/>
                  </a:lnTo>
                  <a:lnTo>
                    <a:pt x="18729" y="11423"/>
                  </a:lnTo>
                  <a:lnTo>
                    <a:pt x="18662" y="12490"/>
                  </a:lnTo>
                  <a:lnTo>
                    <a:pt x="18709" y="13630"/>
                  </a:lnTo>
                  <a:lnTo>
                    <a:pt x="18428" y="14236"/>
                  </a:lnTo>
                  <a:lnTo>
                    <a:pt x="17701" y="14398"/>
                  </a:lnTo>
                  <a:lnTo>
                    <a:pt x="17032" y="14250"/>
                  </a:lnTo>
                  <a:lnTo>
                    <a:pt x="16337" y="14584"/>
                  </a:lnTo>
                  <a:lnTo>
                    <a:pt x="15928" y="14171"/>
                  </a:lnTo>
                  <a:lnTo>
                    <a:pt x="15580" y="13668"/>
                  </a:lnTo>
                  <a:lnTo>
                    <a:pt x="14913" y="13239"/>
                  </a:lnTo>
                  <a:lnTo>
                    <a:pt x="14481" y="13666"/>
                  </a:lnTo>
                  <a:lnTo>
                    <a:pt x="15009" y="14190"/>
                  </a:lnTo>
                  <a:lnTo>
                    <a:pt x="15428" y="14902"/>
                  </a:lnTo>
                  <a:cubicBezTo>
                    <a:pt x="15289" y="15028"/>
                    <a:pt x="15185" y="15186"/>
                    <a:pt x="15125" y="15361"/>
                  </a:cubicBezTo>
                  <a:cubicBezTo>
                    <a:pt x="15064" y="15540"/>
                    <a:pt x="15052" y="15731"/>
                    <a:pt x="15090" y="15915"/>
                  </a:cubicBezTo>
                  <a:cubicBezTo>
                    <a:pt x="15247" y="15993"/>
                    <a:pt x="15322" y="16168"/>
                    <a:pt x="15267" y="16330"/>
                  </a:cubicBezTo>
                  <a:cubicBezTo>
                    <a:pt x="15166" y="16625"/>
                    <a:pt x="14762" y="16692"/>
                    <a:pt x="14564" y="16446"/>
                  </a:cubicBezTo>
                  <a:lnTo>
                    <a:pt x="13815" y="16853"/>
                  </a:lnTo>
                  <a:lnTo>
                    <a:pt x="13408" y="17444"/>
                  </a:lnTo>
                  <a:lnTo>
                    <a:pt x="13786" y="17961"/>
                  </a:lnTo>
                  <a:lnTo>
                    <a:pt x="14460" y="18270"/>
                  </a:lnTo>
                  <a:lnTo>
                    <a:pt x="14979" y="18852"/>
                  </a:lnTo>
                  <a:lnTo>
                    <a:pt x="15314" y="19569"/>
                  </a:lnTo>
                  <a:lnTo>
                    <a:pt x="15223" y="19982"/>
                  </a:lnTo>
                  <a:lnTo>
                    <a:pt x="14672" y="20055"/>
                  </a:lnTo>
                  <a:lnTo>
                    <a:pt x="13707" y="20375"/>
                  </a:lnTo>
                  <a:lnTo>
                    <a:pt x="13012" y="20687"/>
                  </a:lnTo>
                  <a:lnTo>
                    <a:pt x="12497" y="21060"/>
                  </a:lnTo>
                  <a:lnTo>
                    <a:pt x="11946" y="21355"/>
                  </a:lnTo>
                  <a:lnTo>
                    <a:pt x="11311" y="21531"/>
                  </a:lnTo>
                  <a:lnTo>
                    <a:pt x="10422" y="21600"/>
                  </a:lnTo>
                  <a:lnTo>
                    <a:pt x="9749" y="19984"/>
                  </a:lnTo>
                  <a:lnTo>
                    <a:pt x="8958" y="19088"/>
                  </a:lnTo>
                  <a:lnTo>
                    <a:pt x="6851" y="16884"/>
                  </a:lnTo>
                  <a:lnTo>
                    <a:pt x="7438" y="16521"/>
                  </a:lnTo>
                  <a:lnTo>
                    <a:pt x="7637" y="15514"/>
                  </a:lnTo>
                  <a:lnTo>
                    <a:pt x="7514" y="14652"/>
                  </a:lnTo>
                  <a:lnTo>
                    <a:pt x="5670" y="12183"/>
                  </a:lnTo>
                  <a:lnTo>
                    <a:pt x="5336" y="11293"/>
                  </a:lnTo>
                  <a:lnTo>
                    <a:pt x="5235" y="10496"/>
                  </a:lnTo>
                  <a:lnTo>
                    <a:pt x="5418" y="9042"/>
                  </a:lnTo>
                  <a:lnTo>
                    <a:pt x="5526" y="7563"/>
                  </a:lnTo>
                  <a:lnTo>
                    <a:pt x="5265" y="6806"/>
                  </a:lnTo>
                  <a:lnTo>
                    <a:pt x="4617" y="6095"/>
                  </a:lnTo>
                  <a:lnTo>
                    <a:pt x="4231" y="3989"/>
                  </a:lnTo>
                  <a:lnTo>
                    <a:pt x="3876" y="3632"/>
                  </a:lnTo>
                  <a:lnTo>
                    <a:pt x="3387" y="3999"/>
                  </a:lnTo>
                  <a:lnTo>
                    <a:pt x="1075" y="3470"/>
                  </a:lnTo>
                  <a:lnTo>
                    <a:pt x="1150" y="2665"/>
                  </a:lnTo>
                  <a:lnTo>
                    <a:pt x="1835" y="2325"/>
                  </a:lnTo>
                  <a:lnTo>
                    <a:pt x="1799" y="1978"/>
                  </a:lnTo>
                  <a:lnTo>
                    <a:pt x="1123" y="2186"/>
                  </a:lnTo>
                  <a:lnTo>
                    <a:pt x="511" y="2407"/>
                  </a:lnTo>
                  <a:lnTo>
                    <a:pt x="0" y="1279"/>
                  </a:lnTo>
                  <a:lnTo>
                    <a:pt x="332" y="460"/>
                  </a:lnTo>
                  <a:lnTo>
                    <a:pt x="1080" y="370"/>
                  </a:lnTo>
                  <a:lnTo>
                    <a:pt x="1445" y="680"/>
                  </a:lnTo>
                  <a:lnTo>
                    <a:pt x="2053" y="621"/>
                  </a:lnTo>
                  <a:lnTo>
                    <a:pt x="2688" y="737"/>
                  </a:lnTo>
                  <a:lnTo>
                    <a:pt x="3557" y="514"/>
                  </a:lnTo>
                  <a:lnTo>
                    <a:pt x="4255" y="458"/>
                  </a:lnTo>
                  <a:lnTo>
                    <a:pt x="4798" y="1151"/>
                  </a:lnTo>
                  <a:lnTo>
                    <a:pt x="4851" y="2076"/>
                  </a:lnTo>
                  <a:lnTo>
                    <a:pt x="5466" y="2324"/>
                  </a:lnTo>
                  <a:lnTo>
                    <a:pt x="5732" y="2640"/>
                  </a:lnTo>
                  <a:lnTo>
                    <a:pt x="5843" y="3586"/>
                  </a:lnTo>
                  <a:lnTo>
                    <a:pt x="5963" y="4423"/>
                  </a:lnTo>
                  <a:lnTo>
                    <a:pt x="6231" y="4875"/>
                  </a:lnTo>
                  <a:lnTo>
                    <a:pt x="6790" y="4839"/>
                  </a:lnTo>
                  <a:lnTo>
                    <a:pt x="7440" y="4830"/>
                  </a:lnTo>
                  <a:lnTo>
                    <a:pt x="7593" y="5683"/>
                  </a:lnTo>
                  <a:lnTo>
                    <a:pt x="7312" y="6046"/>
                  </a:lnTo>
                  <a:lnTo>
                    <a:pt x="8022" y="5984"/>
                  </a:lnTo>
                  <a:lnTo>
                    <a:pt x="9117" y="5380"/>
                  </a:lnTo>
                  <a:lnTo>
                    <a:pt x="9642" y="4824"/>
                  </a:lnTo>
                  <a:lnTo>
                    <a:pt x="11077" y="4648"/>
                  </a:lnTo>
                  <a:lnTo>
                    <a:pt x="12249" y="4143"/>
                  </a:lnTo>
                  <a:lnTo>
                    <a:pt x="12712" y="3218"/>
                  </a:lnTo>
                  <a:lnTo>
                    <a:pt x="13353" y="2149"/>
                  </a:lnTo>
                  <a:lnTo>
                    <a:pt x="11313" y="2114"/>
                  </a:lnTo>
                  <a:lnTo>
                    <a:pt x="11823" y="527"/>
                  </a:lnTo>
                  <a:lnTo>
                    <a:pt x="12261" y="551"/>
                  </a:lnTo>
                  <a:lnTo>
                    <a:pt x="13714" y="0"/>
                  </a:lnTo>
                  <a:lnTo>
                    <a:pt x="14926" y="362"/>
                  </a:lnTo>
                  <a:lnTo>
                    <a:pt x="15192" y="930"/>
                  </a:lnTo>
                  <a:lnTo>
                    <a:pt x="15733" y="1145"/>
                  </a:lnTo>
                  <a:lnTo>
                    <a:pt x="16738" y="137"/>
                  </a:lnTo>
                  <a:lnTo>
                    <a:pt x="17538" y="258"/>
                  </a:lnTo>
                  <a:lnTo>
                    <a:pt x="17811" y="1524"/>
                  </a:lnTo>
                  <a:lnTo>
                    <a:pt x="18380" y="1607"/>
                  </a:lnTo>
                  <a:lnTo>
                    <a:pt x="18962" y="1253"/>
                  </a:lnTo>
                  <a:lnTo>
                    <a:pt x="19287" y="1789"/>
                  </a:lnTo>
                  <a:lnTo>
                    <a:pt x="19339" y="256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3" name="Shape 4833"/>
            <p:cNvSpPr/>
            <p:nvPr/>
          </p:nvSpPr>
          <p:spPr>
            <a:xfrm>
              <a:off x="846048" y="2925854"/>
              <a:ext cx="259044" cy="450874"/>
            </a:xfrm>
            <a:custGeom>
              <a:avLst/>
              <a:gdLst/>
              <a:ahLst/>
              <a:cxnLst>
                <a:cxn ang="0">
                  <a:pos x="wd2" y="hd2"/>
                </a:cxn>
                <a:cxn ang="5400000">
                  <a:pos x="wd2" y="hd2"/>
                </a:cxn>
                <a:cxn ang="10800000">
                  <a:pos x="wd2" y="hd2"/>
                </a:cxn>
                <a:cxn ang="16200000">
                  <a:pos x="wd2" y="hd2"/>
                </a:cxn>
              </a:cxnLst>
              <a:rect l="0" t="0" r="r" b="b"/>
              <a:pathLst>
                <a:path w="21600" h="21600" extrusionOk="0">
                  <a:moveTo>
                    <a:pt x="19721" y="21158"/>
                  </a:moveTo>
                  <a:lnTo>
                    <a:pt x="16894" y="19665"/>
                  </a:lnTo>
                  <a:lnTo>
                    <a:pt x="15340" y="18694"/>
                  </a:lnTo>
                  <a:lnTo>
                    <a:pt x="14870" y="17764"/>
                  </a:lnTo>
                  <a:lnTo>
                    <a:pt x="15023" y="17166"/>
                  </a:lnTo>
                  <a:lnTo>
                    <a:pt x="16556" y="17226"/>
                  </a:lnTo>
                  <a:lnTo>
                    <a:pt x="17804" y="17964"/>
                  </a:lnTo>
                  <a:lnTo>
                    <a:pt x="19079" y="17936"/>
                  </a:lnTo>
                  <a:lnTo>
                    <a:pt x="19210" y="17121"/>
                  </a:lnTo>
                  <a:lnTo>
                    <a:pt x="19193" y="15863"/>
                  </a:lnTo>
                  <a:lnTo>
                    <a:pt x="19940" y="14366"/>
                  </a:lnTo>
                  <a:lnTo>
                    <a:pt x="20628" y="13118"/>
                  </a:lnTo>
                  <a:lnTo>
                    <a:pt x="21600" y="11673"/>
                  </a:lnTo>
                  <a:lnTo>
                    <a:pt x="20450" y="11635"/>
                  </a:lnTo>
                  <a:lnTo>
                    <a:pt x="19547" y="11794"/>
                  </a:lnTo>
                  <a:lnTo>
                    <a:pt x="19024" y="11042"/>
                  </a:lnTo>
                  <a:lnTo>
                    <a:pt x="18405" y="10523"/>
                  </a:lnTo>
                  <a:lnTo>
                    <a:pt x="17500" y="10098"/>
                  </a:lnTo>
                  <a:lnTo>
                    <a:pt x="15367" y="9822"/>
                  </a:lnTo>
                  <a:lnTo>
                    <a:pt x="15289" y="8969"/>
                  </a:lnTo>
                  <a:lnTo>
                    <a:pt x="16963" y="8238"/>
                  </a:lnTo>
                  <a:lnTo>
                    <a:pt x="18779" y="7722"/>
                  </a:lnTo>
                  <a:lnTo>
                    <a:pt x="19099" y="7104"/>
                  </a:lnTo>
                  <a:lnTo>
                    <a:pt x="17857" y="6430"/>
                  </a:lnTo>
                  <a:lnTo>
                    <a:pt x="17634" y="5680"/>
                  </a:lnTo>
                  <a:lnTo>
                    <a:pt x="17406" y="4917"/>
                  </a:lnTo>
                  <a:lnTo>
                    <a:pt x="18255" y="4325"/>
                  </a:lnTo>
                  <a:lnTo>
                    <a:pt x="19609" y="4082"/>
                  </a:lnTo>
                  <a:lnTo>
                    <a:pt x="19809" y="3487"/>
                  </a:lnTo>
                  <a:lnTo>
                    <a:pt x="19430" y="2576"/>
                  </a:lnTo>
                  <a:lnTo>
                    <a:pt x="18522" y="2117"/>
                  </a:lnTo>
                  <a:lnTo>
                    <a:pt x="16110" y="1523"/>
                  </a:lnTo>
                  <a:lnTo>
                    <a:pt x="14038" y="713"/>
                  </a:lnTo>
                  <a:lnTo>
                    <a:pt x="10794" y="0"/>
                  </a:lnTo>
                  <a:lnTo>
                    <a:pt x="9043" y="892"/>
                  </a:lnTo>
                  <a:lnTo>
                    <a:pt x="9513" y="1396"/>
                  </a:lnTo>
                  <a:lnTo>
                    <a:pt x="9543" y="2810"/>
                  </a:lnTo>
                  <a:lnTo>
                    <a:pt x="9485" y="4150"/>
                  </a:lnTo>
                  <a:lnTo>
                    <a:pt x="9178" y="4917"/>
                  </a:lnTo>
                  <a:lnTo>
                    <a:pt x="8630" y="5560"/>
                  </a:lnTo>
                  <a:lnTo>
                    <a:pt x="8157" y="6625"/>
                  </a:lnTo>
                  <a:lnTo>
                    <a:pt x="9403" y="7371"/>
                  </a:lnTo>
                  <a:lnTo>
                    <a:pt x="10615" y="7772"/>
                  </a:lnTo>
                  <a:lnTo>
                    <a:pt x="11793" y="7764"/>
                  </a:lnTo>
                  <a:lnTo>
                    <a:pt x="13208" y="7679"/>
                  </a:lnTo>
                  <a:lnTo>
                    <a:pt x="13573" y="8106"/>
                  </a:lnTo>
                  <a:lnTo>
                    <a:pt x="12239" y="8116"/>
                  </a:lnTo>
                  <a:lnTo>
                    <a:pt x="9829" y="8058"/>
                  </a:lnTo>
                  <a:lnTo>
                    <a:pt x="9052" y="8326"/>
                  </a:lnTo>
                  <a:lnTo>
                    <a:pt x="8816" y="9554"/>
                  </a:lnTo>
                  <a:lnTo>
                    <a:pt x="8526" y="11108"/>
                  </a:lnTo>
                  <a:lnTo>
                    <a:pt x="8629" y="12218"/>
                  </a:lnTo>
                  <a:lnTo>
                    <a:pt x="8562" y="12944"/>
                  </a:lnTo>
                  <a:lnTo>
                    <a:pt x="8398" y="13440"/>
                  </a:lnTo>
                  <a:lnTo>
                    <a:pt x="7392" y="13535"/>
                  </a:lnTo>
                  <a:lnTo>
                    <a:pt x="6142" y="13510"/>
                  </a:lnTo>
                  <a:lnTo>
                    <a:pt x="5091" y="13751"/>
                  </a:lnTo>
                  <a:lnTo>
                    <a:pt x="4320" y="13313"/>
                  </a:lnTo>
                  <a:lnTo>
                    <a:pt x="3929" y="12892"/>
                  </a:lnTo>
                  <a:lnTo>
                    <a:pt x="2711" y="12473"/>
                  </a:lnTo>
                  <a:lnTo>
                    <a:pt x="1527" y="13065"/>
                  </a:lnTo>
                  <a:lnTo>
                    <a:pt x="2499" y="13615"/>
                  </a:lnTo>
                  <a:lnTo>
                    <a:pt x="3091" y="14266"/>
                  </a:lnTo>
                  <a:lnTo>
                    <a:pt x="2601" y="14631"/>
                  </a:lnTo>
                  <a:lnTo>
                    <a:pt x="2662" y="15203"/>
                  </a:lnTo>
                  <a:lnTo>
                    <a:pt x="2896" y="15699"/>
                  </a:lnTo>
                  <a:lnTo>
                    <a:pt x="2010" y="15743"/>
                  </a:lnTo>
                  <a:lnTo>
                    <a:pt x="866" y="16013"/>
                  </a:lnTo>
                  <a:lnTo>
                    <a:pt x="0" y="16609"/>
                  </a:lnTo>
                  <a:lnTo>
                    <a:pt x="600" y="17440"/>
                  </a:lnTo>
                  <a:lnTo>
                    <a:pt x="1974" y="17853"/>
                  </a:lnTo>
                  <a:lnTo>
                    <a:pt x="2550" y="18308"/>
                  </a:lnTo>
                  <a:lnTo>
                    <a:pt x="3024" y="18896"/>
                  </a:lnTo>
                  <a:lnTo>
                    <a:pt x="2976" y="19312"/>
                  </a:lnTo>
                  <a:lnTo>
                    <a:pt x="4016" y="19656"/>
                  </a:lnTo>
                  <a:lnTo>
                    <a:pt x="4843" y="20009"/>
                  </a:lnTo>
                  <a:lnTo>
                    <a:pt x="6099" y="20004"/>
                  </a:lnTo>
                  <a:lnTo>
                    <a:pt x="7934" y="20154"/>
                  </a:lnTo>
                  <a:lnTo>
                    <a:pt x="9458" y="20256"/>
                  </a:lnTo>
                  <a:lnTo>
                    <a:pt x="10886" y="20495"/>
                  </a:lnTo>
                  <a:lnTo>
                    <a:pt x="11931" y="21104"/>
                  </a:lnTo>
                  <a:lnTo>
                    <a:pt x="13346" y="21538"/>
                  </a:lnTo>
                  <a:lnTo>
                    <a:pt x="14343" y="21600"/>
                  </a:lnTo>
                  <a:lnTo>
                    <a:pt x="15312" y="21310"/>
                  </a:lnTo>
                  <a:lnTo>
                    <a:pt x="16574" y="21486"/>
                  </a:lnTo>
                  <a:lnTo>
                    <a:pt x="17685" y="21440"/>
                  </a:lnTo>
                  <a:lnTo>
                    <a:pt x="18997" y="21452"/>
                  </a:lnTo>
                  <a:lnTo>
                    <a:pt x="19721" y="2115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4" name="Shape 4834"/>
            <p:cNvSpPr/>
            <p:nvPr/>
          </p:nvSpPr>
          <p:spPr>
            <a:xfrm>
              <a:off x="1068651" y="2246577"/>
              <a:ext cx="246848" cy="288663"/>
            </a:xfrm>
            <a:custGeom>
              <a:avLst/>
              <a:gdLst/>
              <a:ahLst/>
              <a:cxnLst>
                <a:cxn ang="0">
                  <a:pos x="wd2" y="hd2"/>
                </a:cxn>
                <a:cxn ang="5400000">
                  <a:pos x="wd2" y="hd2"/>
                </a:cxn>
                <a:cxn ang="10800000">
                  <a:pos x="wd2" y="hd2"/>
                </a:cxn>
                <a:cxn ang="16200000">
                  <a:pos x="wd2" y="hd2"/>
                </a:cxn>
              </a:cxnLst>
              <a:rect l="0" t="0" r="r" b="b"/>
              <a:pathLst>
                <a:path w="21600" h="21600" extrusionOk="0">
                  <a:moveTo>
                    <a:pt x="20674" y="6671"/>
                  </a:moveTo>
                  <a:lnTo>
                    <a:pt x="19581" y="7258"/>
                  </a:lnTo>
                  <a:lnTo>
                    <a:pt x="19457" y="8282"/>
                  </a:lnTo>
                  <a:lnTo>
                    <a:pt x="19563" y="9286"/>
                  </a:lnTo>
                  <a:lnTo>
                    <a:pt x="19577" y="10566"/>
                  </a:lnTo>
                  <a:lnTo>
                    <a:pt x="19571" y="11554"/>
                  </a:lnTo>
                  <a:lnTo>
                    <a:pt x="19107" y="12270"/>
                  </a:lnTo>
                  <a:lnTo>
                    <a:pt x="18262" y="12724"/>
                  </a:lnTo>
                  <a:lnTo>
                    <a:pt x="17791" y="13289"/>
                  </a:lnTo>
                  <a:lnTo>
                    <a:pt x="17758" y="14316"/>
                  </a:lnTo>
                  <a:lnTo>
                    <a:pt x="17745" y="15281"/>
                  </a:lnTo>
                  <a:lnTo>
                    <a:pt x="17613" y="16478"/>
                  </a:lnTo>
                  <a:lnTo>
                    <a:pt x="17376" y="17394"/>
                  </a:lnTo>
                  <a:lnTo>
                    <a:pt x="17005" y="17961"/>
                  </a:lnTo>
                  <a:lnTo>
                    <a:pt x="16195" y="18423"/>
                  </a:lnTo>
                  <a:lnTo>
                    <a:pt x="14828" y="18436"/>
                  </a:lnTo>
                  <a:lnTo>
                    <a:pt x="13192" y="18560"/>
                  </a:lnTo>
                  <a:lnTo>
                    <a:pt x="12384" y="19100"/>
                  </a:lnTo>
                  <a:lnTo>
                    <a:pt x="11612" y="19793"/>
                  </a:lnTo>
                  <a:lnTo>
                    <a:pt x="10694" y="20175"/>
                  </a:lnTo>
                  <a:lnTo>
                    <a:pt x="8898" y="20405"/>
                  </a:lnTo>
                  <a:lnTo>
                    <a:pt x="6198" y="21600"/>
                  </a:lnTo>
                  <a:lnTo>
                    <a:pt x="6262" y="19986"/>
                  </a:lnTo>
                  <a:lnTo>
                    <a:pt x="4396" y="18004"/>
                  </a:lnTo>
                  <a:lnTo>
                    <a:pt x="3604" y="16899"/>
                  </a:lnTo>
                  <a:lnTo>
                    <a:pt x="1496" y="15380"/>
                  </a:lnTo>
                  <a:lnTo>
                    <a:pt x="0" y="14068"/>
                  </a:lnTo>
                  <a:lnTo>
                    <a:pt x="19" y="12814"/>
                  </a:lnTo>
                  <a:lnTo>
                    <a:pt x="1128" y="12403"/>
                  </a:lnTo>
                  <a:lnTo>
                    <a:pt x="1228" y="11183"/>
                  </a:lnTo>
                  <a:lnTo>
                    <a:pt x="3014" y="9835"/>
                  </a:lnTo>
                  <a:lnTo>
                    <a:pt x="3364" y="8474"/>
                  </a:lnTo>
                  <a:lnTo>
                    <a:pt x="2654" y="5908"/>
                  </a:lnTo>
                  <a:lnTo>
                    <a:pt x="3312" y="4495"/>
                  </a:lnTo>
                  <a:lnTo>
                    <a:pt x="5557" y="3353"/>
                  </a:lnTo>
                  <a:lnTo>
                    <a:pt x="8295" y="2576"/>
                  </a:lnTo>
                  <a:lnTo>
                    <a:pt x="9444" y="1790"/>
                  </a:lnTo>
                  <a:lnTo>
                    <a:pt x="9485" y="859"/>
                  </a:lnTo>
                  <a:lnTo>
                    <a:pt x="10084" y="177"/>
                  </a:lnTo>
                  <a:lnTo>
                    <a:pt x="11595" y="0"/>
                  </a:lnTo>
                  <a:lnTo>
                    <a:pt x="12332" y="1253"/>
                  </a:lnTo>
                  <a:lnTo>
                    <a:pt x="14056" y="1019"/>
                  </a:lnTo>
                  <a:lnTo>
                    <a:pt x="15421" y="1480"/>
                  </a:lnTo>
                  <a:lnTo>
                    <a:pt x="15973" y="2835"/>
                  </a:lnTo>
                  <a:lnTo>
                    <a:pt x="15091" y="3776"/>
                  </a:lnTo>
                  <a:lnTo>
                    <a:pt x="15506" y="4426"/>
                  </a:lnTo>
                  <a:lnTo>
                    <a:pt x="16432" y="4422"/>
                  </a:lnTo>
                  <a:lnTo>
                    <a:pt x="17406" y="3843"/>
                  </a:lnTo>
                  <a:lnTo>
                    <a:pt x="19560" y="4095"/>
                  </a:lnTo>
                  <a:lnTo>
                    <a:pt x="20819" y="4822"/>
                  </a:lnTo>
                  <a:lnTo>
                    <a:pt x="21600" y="5974"/>
                  </a:lnTo>
                  <a:lnTo>
                    <a:pt x="20674" y="667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5" name="Shape 4835"/>
            <p:cNvSpPr/>
            <p:nvPr/>
          </p:nvSpPr>
          <p:spPr>
            <a:xfrm>
              <a:off x="1414029" y="2113376"/>
              <a:ext cx="510303" cy="330256"/>
            </a:xfrm>
            <a:custGeom>
              <a:avLst/>
              <a:gdLst/>
              <a:ahLst/>
              <a:cxnLst>
                <a:cxn ang="0">
                  <a:pos x="wd2" y="hd2"/>
                </a:cxn>
                <a:cxn ang="5400000">
                  <a:pos x="wd2" y="hd2"/>
                </a:cxn>
                <a:cxn ang="10800000">
                  <a:pos x="wd2" y="hd2"/>
                </a:cxn>
                <a:cxn ang="16200000">
                  <a:pos x="wd2" y="hd2"/>
                </a:cxn>
              </a:cxnLst>
              <a:rect l="0" t="0" r="r" b="b"/>
              <a:pathLst>
                <a:path w="21600" h="21600" extrusionOk="0">
                  <a:moveTo>
                    <a:pt x="13163" y="785"/>
                  </a:moveTo>
                  <a:lnTo>
                    <a:pt x="13517" y="1659"/>
                  </a:lnTo>
                  <a:lnTo>
                    <a:pt x="14465" y="2330"/>
                  </a:lnTo>
                  <a:lnTo>
                    <a:pt x="15261" y="2328"/>
                  </a:lnTo>
                  <a:lnTo>
                    <a:pt x="16424" y="1765"/>
                  </a:lnTo>
                  <a:lnTo>
                    <a:pt x="17212" y="1183"/>
                  </a:lnTo>
                  <a:lnTo>
                    <a:pt x="17799" y="1761"/>
                  </a:lnTo>
                  <a:lnTo>
                    <a:pt x="17960" y="2760"/>
                  </a:lnTo>
                  <a:lnTo>
                    <a:pt x="17749" y="3779"/>
                  </a:lnTo>
                  <a:lnTo>
                    <a:pt x="18356" y="4025"/>
                  </a:lnTo>
                  <a:lnTo>
                    <a:pt x="19246" y="3990"/>
                  </a:lnTo>
                  <a:lnTo>
                    <a:pt x="19908" y="4480"/>
                  </a:lnTo>
                  <a:lnTo>
                    <a:pt x="20472" y="5660"/>
                  </a:lnTo>
                  <a:lnTo>
                    <a:pt x="20770" y="6765"/>
                  </a:lnTo>
                  <a:lnTo>
                    <a:pt x="21131" y="7910"/>
                  </a:lnTo>
                  <a:lnTo>
                    <a:pt x="21415" y="8968"/>
                  </a:lnTo>
                  <a:lnTo>
                    <a:pt x="21600" y="10135"/>
                  </a:lnTo>
                  <a:lnTo>
                    <a:pt x="20920" y="10207"/>
                  </a:lnTo>
                  <a:lnTo>
                    <a:pt x="20254" y="10365"/>
                  </a:lnTo>
                  <a:lnTo>
                    <a:pt x="19769" y="10933"/>
                  </a:lnTo>
                  <a:lnTo>
                    <a:pt x="19254" y="10898"/>
                  </a:lnTo>
                  <a:lnTo>
                    <a:pt x="18866" y="9822"/>
                  </a:lnTo>
                  <a:lnTo>
                    <a:pt x="18586" y="9320"/>
                  </a:lnTo>
                  <a:lnTo>
                    <a:pt x="18142" y="9956"/>
                  </a:lnTo>
                  <a:lnTo>
                    <a:pt x="17882" y="10843"/>
                  </a:lnTo>
                  <a:lnTo>
                    <a:pt x="17497" y="11834"/>
                  </a:lnTo>
                  <a:lnTo>
                    <a:pt x="16899" y="12172"/>
                  </a:lnTo>
                  <a:lnTo>
                    <a:pt x="16507" y="12493"/>
                  </a:lnTo>
                  <a:lnTo>
                    <a:pt x="15731" y="11559"/>
                  </a:lnTo>
                  <a:lnTo>
                    <a:pt x="15129" y="11132"/>
                  </a:lnTo>
                  <a:lnTo>
                    <a:pt x="14446" y="10833"/>
                  </a:lnTo>
                  <a:lnTo>
                    <a:pt x="13511" y="10648"/>
                  </a:lnTo>
                  <a:lnTo>
                    <a:pt x="12817" y="10835"/>
                  </a:lnTo>
                  <a:lnTo>
                    <a:pt x="12512" y="11606"/>
                  </a:lnTo>
                  <a:lnTo>
                    <a:pt x="12535" y="12945"/>
                  </a:lnTo>
                  <a:lnTo>
                    <a:pt x="12580" y="13994"/>
                  </a:lnTo>
                  <a:lnTo>
                    <a:pt x="12535" y="14832"/>
                  </a:lnTo>
                  <a:lnTo>
                    <a:pt x="12602" y="15892"/>
                  </a:lnTo>
                  <a:lnTo>
                    <a:pt x="12563" y="16883"/>
                  </a:lnTo>
                  <a:lnTo>
                    <a:pt x="11723" y="16834"/>
                  </a:lnTo>
                  <a:lnTo>
                    <a:pt x="11017" y="17513"/>
                  </a:lnTo>
                  <a:lnTo>
                    <a:pt x="10975" y="18205"/>
                  </a:lnTo>
                  <a:lnTo>
                    <a:pt x="11315" y="18821"/>
                  </a:lnTo>
                  <a:lnTo>
                    <a:pt x="11294" y="19773"/>
                  </a:lnTo>
                  <a:lnTo>
                    <a:pt x="11453" y="21089"/>
                  </a:lnTo>
                  <a:lnTo>
                    <a:pt x="10983" y="21600"/>
                  </a:lnTo>
                  <a:lnTo>
                    <a:pt x="10243" y="20980"/>
                  </a:lnTo>
                  <a:lnTo>
                    <a:pt x="9630" y="20735"/>
                  </a:lnTo>
                  <a:lnTo>
                    <a:pt x="9048" y="20925"/>
                  </a:lnTo>
                  <a:lnTo>
                    <a:pt x="8509" y="21169"/>
                  </a:lnTo>
                  <a:lnTo>
                    <a:pt x="7711" y="21329"/>
                  </a:lnTo>
                  <a:lnTo>
                    <a:pt x="7345" y="20890"/>
                  </a:lnTo>
                  <a:lnTo>
                    <a:pt x="7534" y="20011"/>
                  </a:lnTo>
                  <a:lnTo>
                    <a:pt x="7565" y="19114"/>
                  </a:lnTo>
                  <a:lnTo>
                    <a:pt x="7150" y="18703"/>
                  </a:lnTo>
                  <a:lnTo>
                    <a:pt x="6584" y="19210"/>
                  </a:lnTo>
                  <a:lnTo>
                    <a:pt x="5836" y="20186"/>
                  </a:lnTo>
                  <a:lnTo>
                    <a:pt x="4934" y="20036"/>
                  </a:lnTo>
                  <a:lnTo>
                    <a:pt x="4400" y="20026"/>
                  </a:lnTo>
                  <a:lnTo>
                    <a:pt x="3750" y="19912"/>
                  </a:lnTo>
                  <a:lnTo>
                    <a:pt x="3634" y="19196"/>
                  </a:lnTo>
                  <a:lnTo>
                    <a:pt x="3309" y="18600"/>
                  </a:lnTo>
                  <a:lnTo>
                    <a:pt x="3096" y="18121"/>
                  </a:lnTo>
                  <a:lnTo>
                    <a:pt x="3074" y="17267"/>
                  </a:lnTo>
                  <a:lnTo>
                    <a:pt x="3239" y="16582"/>
                  </a:lnTo>
                  <a:lnTo>
                    <a:pt x="2968" y="15760"/>
                  </a:lnTo>
                  <a:lnTo>
                    <a:pt x="2732" y="15319"/>
                  </a:lnTo>
                  <a:lnTo>
                    <a:pt x="2737" y="14781"/>
                  </a:lnTo>
                  <a:lnTo>
                    <a:pt x="3071" y="13996"/>
                  </a:lnTo>
                  <a:lnTo>
                    <a:pt x="3124" y="13059"/>
                  </a:lnTo>
                  <a:lnTo>
                    <a:pt x="2589" y="12715"/>
                  </a:lnTo>
                  <a:lnTo>
                    <a:pt x="2033" y="12605"/>
                  </a:lnTo>
                  <a:lnTo>
                    <a:pt x="1445" y="12841"/>
                  </a:lnTo>
                  <a:lnTo>
                    <a:pt x="870" y="12519"/>
                  </a:lnTo>
                  <a:lnTo>
                    <a:pt x="629" y="11793"/>
                  </a:lnTo>
                  <a:lnTo>
                    <a:pt x="0" y="11057"/>
                  </a:lnTo>
                  <a:lnTo>
                    <a:pt x="961" y="9006"/>
                  </a:lnTo>
                  <a:lnTo>
                    <a:pt x="685" y="8638"/>
                  </a:lnTo>
                  <a:lnTo>
                    <a:pt x="392" y="7088"/>
                  </a:lnTo>
                  <a:lnTo>
                    <a:pt x="1064" y="6598"/>
                  </a:lnTo>
                  <a:lnTo>
                    <a:pt x="2636" y="5923"/>
                  </a:lnTo>
                  <a:lnTo>
                    <a:pt x="4359" y="5748"/>
                  </a:lnTo>
                  <a:lnTo>
                    <a:pt x="4905" y="6034"/>
                  </a:lnTo>
                  <a:lnTo>
                    <a:pt x="5372" y="6364"/>
                  </a:lnTo>
                  <a:lnTo>
                    <a:pt x="5943" y="6387"/>
                  </a:lnTo>
                  <a:lnTo>
                    <a:pt x="6360" y="6014"/>
                  </a:lnTo>
                  <a:lnTo>
                    <a:pt x="6481" y="5019"/>
                  </a:lnTo>
                  <a:lnTo>
                    <a:pt x="6956" y="4102"/>
                  </a:lnTo>
                  <a:lnTo>
                    <a:pt x="7108" y="3317"/>
                  </a:lnTo>
                  <a:lnTo>
                    <a:pt x="7955" y="2991"/>
                  </a:lnTo>
                  <a:lnTo>
                    <a:pt x="8656" y="2578"/>
                  </a:lnTo>
                  <a:lnTo>
                    <a:pt x="9852" y="1645"/>
                  </a:lnTo>
                  <a:lnTo>
                    <a:pt x="10594" y="817"/>
                  </a:lnTo>
                  <a:lnTo>
                    <a:pt x="11038" y="95"/>
                  </a:lnTo>
                  <a:lnTo>
                    <a:pt x="11786" y="173"/>
                  </a:lnTo>
                  <a:lnTo>
                    <a:pt x="12837" y="0"/>
                  </a:lnTo>
                  <a:lnTo>
                    <a:pt x="13163" y="78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6" name="Shape 4836"/>
            <p:cNvSpPr/>
            <p:nvPr/>
          </p:nvSpPr>
          <p:spPr>
            <a:xfrm>
              <a:off x="1330789" y="2280698"/>
              <a:ext cx="285664" cy="251884"/>
            </a:xfrm>
            <a:custGeom>
              <a:avLst/>
              <a:gdLst/>
              <a:ahLst/>
              <a:cxnLst>
                <a:cxn ang="0">
                  <a:pos x="wd2" y="hd2"/>
                </a:cxn>
                <a:cxn ang="5400000">
                  <a:pos x="wd2" y="hd2"/>
                </a:cxn>
                <a:cxn ang="10800000">
                  <a:pos x="wd2" y="hd2"/>
                </a:cxn>
                <a:cxn ang="16200000">
                  <a:pos x="wd2" y="hd2"/>
                </a:cxn>
              </a:cxnLst>
              <a:rect l="0" t="0" r="r" b="b"/>
              <a:pathLst>
                <a:path w="21600" h="21600" extrusionOk="0">
                  <a:moveTo>
                    <a:pt x="21600" y="15364"/>
                  </a:moveTo>
                  <a:lnTo>
                    <a:pt x="21236" y="17557"/>
                  </a:lnTo>
                  <a:lnTo>
                    <a:pt x="21139" y="18856"/>
                  </a:lnTo>
                  <a:lnTo>
                    <a:pt x="20432" y="19539"/>
                  </a:lnTo>
                  <a:lnTo>
                    <a:pt x="19460" y="20045"/>
                  </a:lnTo>
                  <a:lnTo>
                    <a:pt x="18907" y="21162"/>
                  </a:lnTo>
                  <a:lnTo>
                    <a:pt x="17917" y="21600"/>
                  </a:lnTo>
                  <a:lnTo>
                    <a:pt x="16170" y="21020"/>
                  </a:lnTo>
                  <a:lnTo>
                    <a:pt x="14587" y="20310"/>
                  </a:lnTo>
                  <a:lnTo>
                    <a:pt x="13334" y="19826"/>
                  </a:lnTo>
                  <a:lnTo>
                    <a:pt x="12537" y="19823"/>
                  </a:lnTo>
                  <a:lnTo>
                    <a:pt x="11419" y="20179"/>
                  </a:lnTo>
                  <a:lnTo>
                    <a:pt x="10266" y="19766"/>
                  </a:lnTo>
                  <a:lnTo>
                    <a:pt x="9820" y="18882"/>
                  </a:lnTo>
                  <a:lnTo>
                    <a:pt x="9893" y="17535"/>
                  </a:lnTo>
                  <a:lnTo>
                    <a:pt x="9633" y="16365"/>
                  </a:lnTo>
                  <a:lnTo>
                    <a:pt x="8862" y="15787"/>
                  </a:lnTo>
                  <a:lnTo>
                    <a:pt x="8107" y="16058"/>
                  </a:lnTo>
                  <a:lnTo>
                    <a:pt x="7077" y="15965"/>
                  </a:lnTo>
                  <a:lnTo>
                    <a:pt x="5806" y="15418"/>
                  </a:lnTo>
                  <a:lnTo>
                    <a:pt x="5090" y="14402"/>
                  </a:lnTo>
                  <a:lnTo>
                    <a:pt x="4905" y="13175"/>
                  </a:lnTo>
                  <a:lnTo>
                    <a:pt x="5018" y="11887"/>
                  </a:lnTo>
                  <a:lnTo>
                    <a:pt x="4650" y="10712"/>
                  </a:lnTo>
                  <a:lnTo>
                    <a:pt x="3762" y="9691"/>
                  </a:lnTo>
                  <a:lnTo>
                    <a:pt x="2615" y="8852"/>
                  </a:lnTo>
                  <a:lnTo>
                    <a:pt x="1493" y="7886"/>
                  </a:lnTo>
                  <a:lnTo>
                    <a:pt x="671" y="7134"/>
                  </a:lnTo>
                  <a:lnTo>
                    <a:pt x="57" y="6290"/>
                  </a:lnTo>
                  <a:lnTo>
                    <a:pt x="0" y="5163"/>
                  </a:lnTo>
                  <a:lnTo>
                    <a:pt x="631" y="3655"/>
                  </a:lnTo>
                  <a:lnTo>
                    <a:pt x="1639" y="4358"/>
                  </a:lnTo>
                  <a:lnTo>
                    <a:pt x="2362" y="4350"/>
                  </a:lnTo>
                  <a:lnTo>
                    <a:pt x="2726" y="2808"/>
                  </a:lnTo>
                  <a:lnTo>
                    <a:pt x="3923" y="3399"/>
                  </a:lnTo>
                  <a:lnTo>
                    <a:pt x="4905" y="2756"/>
                  </a:lnTo>
                  <a:lnTo>
                    <a:pt x="6380" y="0"/>
                  </a:lnTo>
                  <a:lnTo>
                    <a:pt x="7597" y="858"/>
                  </a:lnTo>
                  <a:lnTo>
                    <a:pt x="7974" y="1851"/>
                  </a:lnTo>
                  <a:lnTo>
                    <a:pt x="8802" y="2169"/>
                  </a:lnTo>
                  <a:lnTo>
                    <a:pt x="10179" y="1918"/>
                  </a:lnTo>
                  <a:lnTo>
                    <a:pt x="12070" y="2571"/>
                  </a:lnTo>
                  <a:lnTo>
                    <a:pt x="12235" y="3987"/>
                  </a:lnTo>
                  <a:lnTo>
                    <a:pt x="11593" y="4863"/>
                  </a:lnTo>
                  <a:lnTo>
                    <a:pt x="11532" y="5624"/>
                  </a:lnTo>
                  <a:lnTo>
                    <a:pt x="12487" y="7458"/>
                  </a:lnTo>
                  <a:lnTo>
                    <a:pt x="12123" y="8392"/>
                  </a:lnTo>
                  <a:lnTo>
                    <a:pt x="12060" y="9353"/>
                  </a:lnTo>
                  <a:lnTo>
                    <a:pt x="13141" y="10839"/>
                  </a:lnTo>
                  <a:lnTo>
                    <a:pt x="13290" y="11631"/>
                  </a:lnTo>
                  <a:lnTo>
                    <a:pt x="16778" y="11811"/>
                  </a:lnTo>
                  <a:lnTo>
                    <a:pt x="19089" y="9738"/>
                  </a:lnTo>
                  <a:lnTo>
                    <a:pt x="20312" y="10579"/>
                  </a:lnTo>
                  <a:lnTo>
                    <a:pt x="20152" y="11868"/>
                  </a:lnTo>
                  <a:lnTo>
                    <a:pt x="19665" y="12869"/>
                  </a:lnTo>
                  <a:lnTo>
                    <a:pt x="20304" y="13322"/>
                  </a:lnTo>
                  <a:lnTo>
                    <a:pt x="20961" y="13266"/>
                  </a:lnTo>
                  <a:lnTo>
                    <a:pt x="21600" y="15364"/>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7" name="Shape 4837"/>
            <p:cNvSpPr/>
            <p:nvPr/>
          </p:nvSpPr>
          <p:spPr>
            <a:xfrm>
              <a:off x="1216135" y="2323907"/>
              <a:ext cx="306191" cy="338931"/>
            </a:xfrm>
            <a:custGeom>
              <a:avLst/>
              <a:gdLst/>
              <a:ahLst/>
              <a:cxnLst>
                <a:cxn ang="0">
                  <a:pos x="wd2" y="hd2"/>
                </a:cxn>
                <a:cxn ang="5400000">
                  <a:pos x="wd2" y="hd2"/>
                </a:cxn>
                <a:cxn ang="10800000">
                  <a:pos x="wd2" y="hd2"/>
                </a:cxn>
                <a:cxn ang="16200000">
                  <a:pos x="wd2" y="hd2"/>
                </a:cxn>
              </a:cxnLst>
              <a:rect l="0" t="0" r="r" b="b"/>
              <a:pathLst>
                <a:path w="21600" h="21600" extrusionOk="0">
                  <a:moveTo>
                    <a:pt x="21600" y="13416"/>
                  </a:moveTo>
                  <a:lnTo>
                    <a:pt x="21110" y="14282"/>
                  </a:lnTo>
                  <a:lnTo>
                    <a:pt x="20355" y="14537"/>
                  </a:lnTo>
                  <a:lnTo>
                    <a:pt x="20207" y="15319"/>
                  </a:lnTo>
                  <a:lnTo>
                    <a:pt x="20176" y="16178"/>
                  </a:lnTo>
                  <a:lnTo>
                    <a:pt x="20308" y="16985"/>
                  </a:lnTo>
                  <a:lnTo>
                    <a:pt x="20372" y="17757"/>
                  </a:lnTo>
                  <a:lnTo>
                    <a:pt x="20478" y="18884"/>
                  </a:lnTo>
                  <a:lnTo>
                    <a:pt x="20242" y="19660"/>
                  </a:lnTo>
                  <a:lnTo>
                    <a:pt x="19660" y="20029"/>
                  </a:lnTo>
                  <a:lnTo>
                    <a:pt x="18650" y="20216"/>
                  </a:lnTo>
                  <a:lnTo>
                    <a:pt x="17803" y="20467"/>
                  </a:lnTo>
                  <a:lnTo>
                    <a:pt x="17455" y="20985"/>
                  </a:lnTo>
                  <a:lnTo>
                    <a:pt x="17011" y="21483"/>
                  </a:lnTo>
                  <a:lnTo>
                    <a:pt x="16246" y="21600"/>
                  </a:lnTo>
                  <a:lnTo>
                    <a:pt x="15371" y="21326"/>
                  </a:lnTo>
                  <a:lnTo>
                    <a:pt x="14872" y="21069"/>
                  </a:lnTo>
                  <a:lnTo>
                    <a:pt x="14336" y="20214"/>
                  </a:lnTo>
                  <a:lnTo>
                    <a:pt x="13368" y="20059"/>
                  </a:lnTo>
                  <a:lnTo>
                    <a:pt x="12272" y="20692"/>
                  </a:lnTo>
                  <a:lnTo>
                    <a:pt x="11239" y="20793"/>
                  </a:lnTo>
                  <a:lnTo>
                    <a:pt x="10433" y="20023"/>
                  </a:lnTo>
                  <a:lnTo>
                    <a:pt x="10194" y="18898"/>
                  </a:lnTo>
                  <a:lnTo>
                    <a:pt x="9325" y="18160"/>
                  </a:lnTo>
                  <a:lnTo>
                    <a:pt x="7919" y="18231"/>
                  </a:lnTo>
                  <a:lnTo>
                    <a:pt x="6952" y="17817"/>
                  </a:lnTo>
                  <a:lnTo>
                    <a:pt x="6571" y="16623"/>
                  </a:lnTo>
                  <a:lnTo>
                    <a:pt x="5879" y="15659"/>
                  </a:lnTo>
                  <a:lnTo>
                    <a:pt x="4930" y="15685"/>
                  </a:lnTo>
                  <a:lnTo>
                    <a:pt x="3490" y="14769"/>
                  </a:lnTo>
                  <a:lnTo>
                    <a:pt x="2061" y="14045"/>
                  </a:lnTo>
                  <a:lnTo>
                    <a:pt x="1306" y="13809"/>
                  </a:lnTo>
                  <a:lnTo>
                    <a:pt x="46" y="13777"/>
                  </a:lnTo>
                  <a:lnTo>
                    <a:pt x="0" y="13000"/>
                  </a:lnTo>
                  <a:lnTo>
                    <a:pt x="1135" y="12126"/>
                  </a:lnTo>
                  <a:lnTo>
                    <a:pt x="1436" y="11045"/>
                  </a:lnTo>
                  <a:lnTo>
                    <a:pt x="1495" y="10459"/>
                  </a:lnTo>
                  <a:lnTo>
                    <a:pt x="2508" y="10567"/>
                  </a:lnTo>
                  <a:lnTo>
                    <a:pt x="3470" y="9758"/>
                  </a:lnTo>
                  <a:lnTo>
                    <a:pt x="3686" y="6128"/>
                  </a:lnTo>
                  <a:lnTo>
                    <a:pt x="4172" y="5535"/>
                  </a:lnTo>
                  <a:lnTo>
                    <a:pt x="5211" y="4641"/>
                  </a:lnTo>
                  <a:lnTo>
                    <a:pt x="5015" y="1149"/>
                  </a:lnTo>
                  <a:lnTo>
                    <a:pt x="6882" y="0"/>
                  </a:lnTo>
                  <a:lnTo>
                    <a:pt x="7506" y="1005"/>
                  </a:lnTo>
                  <a:lnTo>
                    <a:pt x="8934" y="2211"/>
                  </a:lnTo>
                  <a:lnTo>
                    <a:pt x="10857" y="3575"/>
                  </a:lnTo>
                  <a:lnTo>
                    <a:pt x="12421" y="4766"/>
                  </a:lnTo>
                  <a:lnTo>
                    <a:pt x="13119" y="5701"/>
                  </a:lnTo>
                  <a:lnTo>
                    <a:pt x="13260" y="6533"/>
                  </a:lnTo>
                  <a:lnTo>
                    <a:pt x="13124" y="7388"/>
                  </a:lnTo>
                  <a:lnTo>
                    <a:pt x="13630" y="8122"/>
                  </a:lnTo>
                  <a:lnTo>
                    <a:pt x="14337" y="8758"/>
                  </a:lnTo>
                  <a:lnTo>
                    <a:pt x="15397" y="8978"/>
                  </a:lnTo>
                  <a:lnTo>
                    <a:pt x="16422" y="8888"/>
                  </a:lnTo>
                  <a:lnTo>
                    <a:pt x="17344" y="9346"/>
                  </a:lnTo>
                  <a:lnTo>
                    <a:pt x="17676" y="10542"/>
                  </a:lnTo>
                  <a:lnTo>
                    <a:pt x="17716" y="11411"/>
                  </a:lnTo>
                  <a:lnTo>
                    <a:pt x="18515" y="11916"/>
                  </a:lnTo>
                  <a:lnTo>
                    <a:pt x="19519" y="11623"/>
                  </a:lnTo>
                  <a:lnTo>
                    <a:pt x="20730" y="11729"/>
                  </a:lnTo>
                  <a:lnTo>
                    <a:pt x="21576" y="12154"/>
                  </a:lnTo>
                  <a:lnTo>
                    <a:pt x="21600" y="1341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8" name="Shape 4838"/>
            <p:cNvSpPr/>
            <p:nvPr/>
          </p:nvSpPr>
          <p:spPr>
            <a:xfrm>
              <a:off x="1114541" y="2487939"/>
              <a:ext cx="457634" cy="539381"/>
            </a:xfrm>
            <a:custGeom>
              <a:avLst/>
              <a:gdLst/>
              <a:ahLst/>
              <a:cxnLst>
                <a:cxn ang="0">
                  <a:pos x="wd2" y="hd2"/>
                </a:cxn>
                <a:cxn ang="5400000">
                  <a:pos x="wd2" y="hd2"/>
                </a:cxn>
                <a:cxn ang="10800000">
                  <a:pos x="wd2" y="hd2"/>
                </a:cxn>
                <a:cxn ang="16200000">
                  <a:pos x="wd2" y="hd2"/>
                </a:cxn>
              </a:cxnLst>
              <a:rect l="0" t="0" r="r" b="b"/>
              <a:pathLst>
                <a:path w="21600" h="21600" extrusionOk="0">
                  <a:moveTo>
                    <a:pt x="19567" y="9860"/>
                  </a:moveTo>
                  <a:lnTo>
                    <a:pt x="20089" y="10567"/>
                  </a:lnTo>
                  <a:lnTo>
                    <a:pt x="20537" y="11276"/>
                  </a:lnTo>
                  <a:lnTo>
                    <a:pt x="20488" y="11751"/>
                  </a:lnTo>
                  <a:lnTo>
                    <a:pt x="20315" y="12305"/>
                  </a:lnTo>
                  <a:lnTo>
                    <a:pt x="20433" y="12659"/>
                  </a:lnTo>
                  <a:lnTo>
                    <a:pt x="20823" y="12911"/>
                  </a:lnTo>
                  <a:lnTo>
                    <a:pt x="20905" y="13367"/>
                  </a:lnTo>
                  <a:lnTo>
                    <a:pt x="20692" y="13867"/>
                  </a:lnTo>
                  <a:lnTo>
                    <a:pt x="20547" y="14196"/>
                  </a:lnTo>
                  <a:lnTo>
                    <a:pt x="20793" y="14554"/>
                  </a:lnTo>
                  <a:lnTo>
                    <a:pt x="21040" y="15170"/>
                  </a:lnTo>
                  <a:lnTo>
                    <a:pt x="20921" y="15688"/>
                  </a:lnTo>
                  <a:lnTo>
                    <a:pt x="20998" y="16226"/>
                  </a:lnTo>
                  <a:lnTo>
                    <a:pt x="21159" y="16642"/>
                  </a:lnTo>
                  <a:lnTo>
                    <a:pt x="21275" y="17147"/>
                  </a:lnTo>
                  <a:lnTo>
                    <a:pt x="21513" y="17891"/>
                  </a:lnTo>
                  <a:lnTo>
                    <a:pt x="21600" y="19037"/>
                  </a:lnTo>
                  <a:lnTo>
                    <a:pt x="21334" y="19407"/>
                  </a:lnTo>
                  <a:lnTo>
                    <a:pt x="20886" y="19614"/>
                  </a:lnTo>
                  <a:lnTo>
                    <a:pt x="20441" y="19150"/>
                  </a:lnTo>
                  <a:lnTo>
                    <a:pt x="19938" y="19101"/>
                  </a:lnTo>
                  <a:lnTo>
                    <a:pt x="19346" y="19288"/>
                  </a:lnTo>
                  <a:lnTo>
                    <a:pt x="18796" y="19489"/>
                  </a:lnTo>
                  <a:lnTo>
                    <a:pt x="17883" y="19618"/>
                  </a:lnTo>
                  <a:lnTo>
                    <a:pt x="17146" y="19106"/>
                  </a:lnTo>
                  <a:lnTo>
                    <a:pt x="16481" y="19032"/>
                  </a:lnTo>
                  <a:lnTo>
                    <a:pt x="15905" y="18494"/>
                  </a:lnTo>
                  <a:lnTo>
                    <a:pt x="15376" y="18542"/>
                  </a:lnTo>
                  <a:lnTo>
                    <a:pt x="14796" y="19007"/>
                  </a:lnTo>
                  <a:lnTo>
                    <a:pt x="14718" y="19480"/>
                  </a:lnTo>
                  <a:lnTo>
                    <a:pt x="14019" y="19329"/>
                  </a:lnTo>
                  <a:lnTo>
                    <a:pt x="13206" y="18817"/>
                  </a:lnTo>
                  <a:lnTo>
                    <a:pt x="12344" y="18583"/>
                  </a:lnTo>
                  <a:lnTo>
                    <a:pt x="11599" y="18765"/>
                  </a:lnTo>
                  <a:lnTo>
                    <a:pt x="11141" y="19112"/>
                  </a:lnTo>
                  <a:lnTo>
                    <a:pt x="10954" y="19697"/>
                  </a:lnTo>
                  <a:lnTo>
                    <a:pt x="10963" y="20215"/>
                  </a:lnTo>
                  <a:lnTo>
                    <a:pt x="10753" y="20938"/>
                  </a:lnTo>
                  <a:lnTo>
                    <a:pt x="10140" y="21426"/>
                  </a:lnTo>
                  <a:lnTo>
                    <a:pt x="9036" y="21600"/>
                  </a:lnTo>
                  <a:lnTo>
                    <a:pt x="8195" y="21600"/>
                  </a:lnTo>
                  <a:lnTo>
                    <a:pt x="8110" y="20741"/>
                  </a:lnTo>
                  <a:lnTo>
                    <a:pt x="8148" y="19727"/>
                  </a:lnTo>
                  <a:lnTo>
                    <a:pt x="8323" y="18982"/>
                  </a:lnTo>
                  <a:lnTo>
                    <a:pt x="8310" y="18416"/>
                  </a:lnTo>
                  <a:lnTo>
                    <a:pt x="8137" y="17620"/>
                  </a:lnTo>
                  <a:lnTo>
                    <a:pt x="7995" y="17048"/>
                  </a:lnTo>
                  <a:lnTo>
                    <a:pt x="7416" y="16460"/>
                  </a:lnTo>
                  <a:lnTo>
                    <a:pt x="6789" y="15828"/>
                  </a:lnTo>
                  <a:lnTo>
                    <a:pt x="6402" y="14987"/>
                  </a:lnTo>
                  <a:lnTo>
                    <a:pt x="6460" y="14353"/>
                  </a:lnTo>
                  <a:lnTo>
                    <a:pt x="6186" y="14155"/>
                  </a:lnTo>
                  <a:lnTo>
                    <a:pt x="5200" y="14122"/>
                  </a:lnTo>
                  <a:lnTo>
                    <a:pt x="4668" y="13962"/>
                  </a:lnTo>
                  <a:lnTo>
                    <a:pt x="4412" y="12853"/>
                  </a:lnTo>
                  <a:lnTo>
                    <a:pt x="4037" y="12313"/>
                  </a:lnTo>
                  <a:lnTo>
                    <a:pt x="3062" y="11725"/>
                  </a:lnTo>
                  <a:lnTo>
                    <a:pt x="3176" y="10708"/>
                  </a:lnTo>
                  <a:lnTo>
                    <a:pt x="5248" y="9308"/>
                  </a:lnTo>
                  <a:lnTo>
                    <a:pt x="5223" y="8969"/>
                  </a:lnTo>
                  <a:lnTo>
                    <a:pt x="4596" y="8244"/>
                  </a:lnTo>
                  <a:lnTo>
                    <a:pt x="4225" y="7405"/>
                  </a:lnTo>
                  <a:lnTo>
                    <a:pt x="3883" y="6901"/>
                  </a:lnTo>
                  <a:lnTo>
                    <a:pt x="3402" y="7066"/>
                  </a:lnTo>
                  <a:lnTo>
                    <a:pt x="2283" y="7101"/>
                  </a:lnTo>
                  <a:lnTo>
                    <a:pt x="2405" y="6377"/>
                  </a:lnTo>
                  <a:lnTo>
                    <a:pt x="1974" y="5955"/>
                  </a:lnTo>
                  <a:lnTo>
                    <a:pt x="1580" y="6219"/>
                  </a:lnTo>
                  <a:lnTo>
                    <a:pt x="704" y="6099"/>
                  </a:lnTo>
                  <a:lnTo>
                    <a:pt x="659" y="5094"/>
                  </a:lnTo>
                  <a:lnTo>
                    <a:pt x="517" y="4081"/>
                  </a:lnTo>
                  <a:lnTo>
                    <a:pt x="0" y="3516"/>
                  </a:lnTo>
                  <a:lnTo>
                    <a:pt x="696" y="3215"/>
                  </a:lnTo>
                  <a:lnTo>
                    <a:pt x="1112" y="2755"/>
                  </a:lnTo>
                  <a:lnTo>
                    <a:pt x="1177" y="1709"/>
                  </a:lnTo>
                  <a:lnTo>
                    <a:pt x="2468" y="1131"/>
                  </a:lnTo>
                  <a:lnTo>
                    <a:pt x="3466" y="974"/>
                  </a:lnTo>
                  <a:lnTo>
                    <a:pt x="4066" y="716"/>
                  </a:lnTo>
                  <a:lnTo>
                    <a:pt x="4858" y="91"/>
                  </a:lnTo>
                  <a:lnTo>
                    <a:pt x="5848" y="0"/>
                  </a:lnTo>
                  <a:lnTo>
                    <a:pt x="5780" y="1015"/>
                  </a:lnTo>
                  <a:lnTo>
                    <a:pt x="4940" y="1606"/>
                  </a:lnTo>
                  <a:lnTo>
                    <a:pt x="4981" y="1937"/>
                  </a:lnTo>
                  <a:lnTo>
                    <a:pt x="5772" y="1965"/>
                  </a:lnTo>
                  <a:lnTo>
                    <a:pt x="6943" y="2458"/>
                  </a:lnTo>
                  <a:lnTo>
                    <a:pt x="7808" y="2892"/>
                  </a:lnTo>
                  <a:lnTo>
                    <a:pt x="8151" y="3154"/>
                  </a:lnTo>
                  <a:lnTo>
                    <a:pt x="8807" y="3142"/>
                  </a:lnTo>
                  <a:lnTo>
                    <a:pt x="9362" y="3758"/>
                  </a:lnTo>
                  <a:lnTo>
                    <a:pt x="9640" y="4475"/>
                  </a:lnTo>
                  <a:lnTo>
                    <a:pt x="10060" y="4782"/>
                  </a:lnTo>
                  <a:lnTo>
                    <a:pt x="11159" y="4681"/>
                  </a:lnTo>
                  <a:lnTo>
                    <a:pt x="11799" y="5248"/>
                  </a:lnTo>
                  <a:lnTo>
                    <a:pt x="12025" y="5877"/>
                  </a:lnTo>
                  <a:lnTo>
                    <a:pt x="12356" y="6237"/>
                  </a:lnTo>
                  <a:lnTo>
                    <a:pt x="12904" y="6305"/>
                  </a:lnTo>
                  <a:lnTo>
                    <a:pt x="13683" y="5909"/>
                  </a:lnTo>
                  <a:lnTo>
                    <a:pt x="14700" y="6048"/>
                  </a:lnTo>
                  <a:lnTo>
                    <a:pt x="14798" y="6496"/>
                  </a:lnTo>
                  <a:lnTo>
                    <a:pt x="15558" y="6804"/>
                  </a:lnTo>
                  <a:lnTo>
                    <a:pt x="15507" y="7449"/>
                  </a:lnTo>
                  <a:lnTo>
                    <a:pt x="16043" y="8319"/>
                  </a:lnTo>
                  <a:lnTo>
                    <a:pt x="16594" y="9031"/>
                  </a:lnTo>
                  <a:lnTo>
                    <a:pt x="17204" y="8736"/>
                  </a:lnTo>
                  <a:lnTo>
                    <a:pt x="17812" y="8755"/>
                  </a:lnTo>
                  <a:lnTo>
                    <a:pt x="18221" y="9466"/>
                  </a:lnTo>
                  <a:lnTo>
                    <a:pt x="18906" y="9782"/>
                  </a:lnTo>
                  <a:lnTo>
                    <a:pt x="19567" y="986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39" name="Shape 4839"/>
            <p:cNvSpPr/>
            <p:nvPr/>
          </p:nvSpPr>
          <p:spPr>
            <a:xfrm>
              <a:off x="1562582" y="1871255"/>
              <a:ext cx="481185" cy="328268"/>
            </a:xfrm>
            <a:custGeom>
              <a:avLst/>
              <a:gdLst/>
              <a:ahLst/>
              <a:cxnLst>
                <a:cxn ang="0">
                  <a:pos x="wd2" y="hd2"/>
                </a:cxn>
                <a:cxn ang="5400000">
                  <a:pos x="wd2" y="hd2"/>
                </a:cxn>
                <a:cxn ang="10800000">
                  <a:pos x="wd2" y="hd2"/>
                </a:cxn>
                <a:cxn ang="16200000">
                  <a:pos x="wd2" y="hd2"/>
                </a:cxn>
              </a:cxnLst>
              <a:rect l="0" t="0" r="r" b="b"/>
              <a:pathLst>
                <a:path w="21600" h="21600" extrusionOk="0">
                  <a:moveTo>
                    <a:pt x="20997" y="16192"/>
                  </a:moveTo>
                  <a:lnTo>
                    <a:pt x="20634" y="17154"/>
                  </a:lnTo>
                  <a:lnTo>
                    <a:pt x="20605" y="18821"/>
                  </a:lnTo>
                  <a:lnTo>
                    <a:pt x="20465" y="19884"/>
                  </a:lnTo>
                  <a:lnTo>
                    <a:pt x="19909" y="19886"/>
                  </a:lnTo>
                  <a:lnTo>
                    <a:pt x="19410" y="19433"/>
                  </a:lnTo>
                  <a:lnTo>
                    <a:pt x="18672" y="19702"/>
                  </a:lnTo>
                  <a:lnTo>
                    <a:pt x="17939" y="20009"/>
                  </a:lnTo>
                  <a:lnTo>
                    <a:pt x="17136" y="20165"/>
                  </a:lnTo>
                  <a:lnTo>
                    <a:pt x="16542" y="19579"/>
                  </a:lnTo>
                  <a:lnTo>
                    <a:pt x="16050" y="19829"/>
                  </a:lnTo>
                  <a:lnTo>
                    <a:pt x="15455" y="20470"/>
                  </a:lnTo>
                  <a:lnTo>
                    <a:pt x="14771" y="21600"/>
                  </a:lnTo>
                  <a:lnTo>
                    <a:pt x="14369" y="20713"/>
                  </a:lnTo>
                  <a:lnTo>
                    <a:pt x="13729" y="20270"/>
                  </a:lnTo>
                  <a:lnTo>
                    <a:pt x="12805" y="20260"/>
                  </a:lnTo>
                  <a:lnTo>
                    <a:pt x="11868" y="19773"/>
                  </a:lnTo>
                  <a:lnTo>
                    <a:pt x="12239" y="18762"/>
                  </a:lnTo>
                  <a:lnTo>
                    <a:pt x="12091" y="17783"/>
                  </a:lnTo>
                  <a:lnTo>
                    <a:pt x="11541" y="17359"/>
                  </a:lnTo>
                  <a:lnTo>
                    <a:pt x="10733" y="17945"/>
                  </a:lnTo>
                  <a:lnTo>
                    <a:pt x="9577" y="18434"/>
                  </a:lnTo>
                  <a:lnTo>
                    <a:pt x="8504" y="18412"/>
                  </a:lnTo>
                  <a:lnTo>
                    <a:pt x="7513" y="17690"/>
                  </a:lnTo>
                  <a:lnTo>
                    <a:pt x="6767" y="15964"/>
                  </a:lnTo>
                  <a:lnTo>
                    <a:pt x="6937" y="15389"/>
                  </a:lnTo>
                  <a:lnTo>
                    <a:pt x="6709" y="14749"/>
                  </a:lnTo>
                  <a:lnTo>
                    <a:pt x="6007" y="14533"/>
                  </a:lnTo>
                  <a:lnTo>
                    <a:pt x="5211" y="14757"/>
                  </a:lnTo>
                  <a:lnTo>
                    <a:pt x="5383" y="13474"/>
                  </a:lnTo>
                  <a:lnTo>
                    <a:pt x="5708" y="12885"/>
                  </a:lnTo>
                  <a:lnTo>
                    <a:pt x="5072" y="12423"/>
                  </a:lnTo>
                  <a:lnTo>
                    <a:pt x="4365" y="12204"/>
                  </a:lnTo>
                  <a:lnTo>
                    <a:pt x="3752" y="9869"/>
                  </a:lnTo>
                  <a:lnTo>
                    <a:pt x="3292" y="9968"/>
                  </a:lnTo>
                  <a:lnTo>
                    <a:pt x="2629" y="10393"/>
                  </a:lnTo>
                  <a:lnTo>
                    <a:pt x="1249" y="8913"/>
                  </a:lnTo>
                  <a:lnTo>
                    <a:pt x="415" y="7426"/>
                  </a:lnTo>
                  <a:lnTo>
                    <a:pt x="0" y="6745"/>
                  </a:lnTo>
                  <a:lnTo>
                    <a:pt x="811" y="6641"/>
                  </a:lnTo>
                  <a:lnTo>
                    <a:pt x="1733" y="6192"/>
                  </a:lnTo>
                  <a:lnTo>
                    <a:pt x="2649" y="4875"/>
                  </a:lnTo>
                  <a:lnTo>
                    <a:pt x="3085" y="4477"/>
                  </a:lnTo>
                  <a:lnTo>
                    <a:pt x="3663" y="3736"/>
                  </a:lnTo>
                  <a:lnTo>
                    <a:pt x="4333" y="3851"/>
                  </a:lnTo>
                  <a:lnTo>
                    <a:pt x="5125" y="3204"/>
                  </a:lnTo>
                  <a:lnTo>
                    <a:pt x="6351" y="1742"/>
                  </a:lnTo>
                  <a:lnTo>
                    <a:pt x="7449" y="819"/>
                  </a:lnTo>
                  <a:lnTo>
                    <a:pt x="8255" y="0"/>
                  </a:lnTo>
                  <a:lnTo>
                    <a:pt x="9119" y="593"/>
                  </a:lnTo>
                  <a:lnTo>
                    <a:pt x="9878" y="1835"/>
                  </a:lnTo>
                  <a:lnTo>
                    <a:pt x="10663" y="1981"/>
                  </a:lnTo>
                  <a:lnTo>
                    <a:pt x="11308" y="865"/>
                  </a:lnTo>
                  <a:lnTo>
                    <a:pt x="12341" y="389"/>
                  </a:lnTo>
                  <a:lnTo>
                    <a:pt x="12155" y="1643"/>
                  </a:lnTo>
                  <a:lnTo>
                    <a:pt x="11740" y="2429"/>
                  </a:lnTo>
                  <a:lnTo>
                    <a:pt x="12785" y="3794"/>
                  </a:lnTo>
                  <a:lnTo>
                    <a:pt x="13587" y="4894"/>
                  </a:lnTo>
                  <a:lnTo>
                    <a:pt x="13925" y="5888"/>
                  </a:lnTo>
                  <a:lnTo>
                    <a:pt x="14169" y="7311"/>
                  </a:lnTo>
                  <a:lnTo>
                    <a:pt x="14893" y="9252"/>
                  </a:lnTo>
                  <a:lnTo>
                    <a:pt x="15310" y="10275"/>
                  </a:lnTo>
                  <a:lnTo>
                    <a:pt x="16430" y="10665"/>
                  </a:lnTo>
                  <a:lnTo>
                    <a:pt x="17120" y="11961"/>
                  </a:lnTo>
                  <a:lnTo>
                    <a:pt x="17501" y="12828"/>
                  </a:lnTo>
                  <a:lnTo>
                    <a:pt x="18081" y="13518"/>
                  </a:lnTo>
                  <a:lnTo>
                    <a:pt x="18789" y="13875"/>
                  </a:lnTo>
                  <a:lnTo>
                    <a:pt x="19285" y="13833"/>
                  </a:lnTo>
                  <a:lnTo>
                    <a:pt x="19666" y="13562"/>
                  </a:lnTo>
                  <a:lnTo>
                    <a:pt x="19832" y="12424"/>
                  </a:lnTo>
                  <a:lnTo>
                    <a:pt x="20592" y="12135"/>
                  </a:lnTo>
                  <a:lnTo>
                    <a:pt x="21078" y="13471"/>
                  </a:lnTo>
                  <a:lnTo>
                    <a:pt x="21527" y="14496"/>
                  </a:lnTo>
                  <a:lnTo>
                    <a:pt x="21600" y="15406"/>
                  </a:lnTo>
                  <a:lnTo>
                    <a:pt x="20997" y="16192"/>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0" name="Shape 4840"/>
            <p:cNvSpPr/>
            <p:nvPr/>
          </p:nvSpPr>
          <p:spPr>
            <a:xfrm>
              <a:off x="1706010" y="2271158"/>
              <a:ext cx="242778" cy="213754"/>
            </a:xfrm>
            <a:custGeom>
              <a:avLst/>
              <a:gdLst/>
              <a:ahLst/>
              <a:cxnLst>
                <a:cxn ang="0">
                  <a:pos x="wd2" y="hd2"/>
                </a:cxn>
                <a:cxn ang="5400000">
                  <a:pos x="wd2" y="hd2"/>
                </a:cxn>
                <a:cxn ang="10800000">
                  <a:pos x="wd2" y="hd2"/>
                </a:cxn>
                <a:cxn ang="16200000">
                  <a:pos x="wd2" y="hd2"/>
                </a:cxn>
              </a:cxnLst>
              <a:rect l="0" t="0" r="r" b="b"/>
              <a:pathLst>
                <a:path w="21600" h="21591" extrusionOk="0">
                  <a:moveTo>
                    <a:pt x="11181" y="5321"/>
                  </a:moveTo>
                  <a:lnTo>
                    <a:pt x="12298" y="8164"/>
                  </a:lnTo>
                  <a:lnTo>
                    <a:pt x="13778" y="9169"/>
                  </a:lnTo>
                  <a:lnTo>
                    <a:pt x="15802" y="9513"/>
                  </a:lnTo>
                  <a:lnTo>
                    <a:pt x="17178" y="9063"/>
                  </a:lnTo>
                  <a:lnTo>
                    <a:pt x="17698" y="10418"/>
                  </a:lnTo>
                  <a:lnTo>
                    <a:pt x="17912" y="11432"/>
                  </a:lnTo>
                  <a:lnTo>
                    <a:pt x="18604" y="11952"/>
                  </a:lnTo>
                  <a:lnTo>
                    <a:pt x="19674" y="11703"/>
                  </a:lnTo>
                  <a:lnTo>
                    <a:pt x="20447" y="11038"/>
                  </a:lnTo>
                  <a:lnTo>
                    <a:pt x="21229" y="11624"/>
                  </a:lnTo>
                  <a:lnTo>
                    <a:pt x="20955" y="12538"/>
                  </a:lnTo>
                  <a:lnTo>
                    <a:pt x="20476" y="13565"/>
                  </a:lnTo>
                  <a:lnTo>
                    <a:pt x="20913" y="14540"/>
                  </a:lnTo>
                  <a:lnTo>
                    <a:pt x="21493" y="15312"/>
                  </a:lnTo>
                  <a:lnTo>
                    <a:pt x="21600" y="16518"/>
                  </a:lnTo>
                  <a:lnTo>
                    <a:pt x="21092" y="17897"/>
                  </a:lnTo>
                  <a:lnTo>
                    <a:pt x="20940" y="19671"/>
                  </a:lnTo>
                  <a:lnTo>
                    <a:pt x="20503" y="21047"/>
                  </a:lnTo>
                  <a:cubicBezTo>
                    <a:pt x="20187" y="21389"/>
                    <a:pt x="19769" y="21583"/>
                    <a:pt x="19332" y="21591"/>
                  </a:cubicBezTo>
                  <a:cubicBezTo>
                    <a:pt x="18867" y="21600"/>
                    <a:pt x="18418" y="21398"/>
                    <a:pt x="18084" y="21029"/>
                  </a:cubicBezTo>
                  <a:lnTo>
                    <a:pt x="17448" y="20288"/>
                  </a:lnTo>
                  <a:lnTo>
                    <a:pt x="16031" y="20355"/>
                  </a:lnTo>
                  <a:lnTo>
                    <a:pt x="15442" y="19225"/>
                  </a:lnTo>
                  <a:lnTo>
                    <a:pt x="14714" y="18851"/>
                  </a:lnTo>
                  <a:lnTo>
                    <a:pt x="13166" y="19212"/>
                  </a:lnTo>
                  <a:lnTo>
                    <a:pt x="11466" y="19820"/>
                  </a:lnTo>
                  <a:lnTo>
                    <a:pt x="10563" y="20130"/>
                  </a:lnTo>
                  <a:lnTo>
                    <a:pt x="9804" y="19787"/>
                  </a:lnTo>
                  <a:lnTo>
                    <a:pt x="8320" y="19094"/>
                  </a:lnTo>
                  <a:lnTo>
                    <a:pt x="7203" y="18067"/>
                  </a:lnTo>
                  <a:lnTo>
                    <a:pt x="6005" y="16144"/>
                  </a:lnTo>
                  <a:lnTo>
                    <a:pt x="6114" y="14616"/>
                  </a:lnTo>
                  <a:lnTo>
                    <a:pt x="7094" y="12891"/>
                  </a:lnTo>
                  <a:lnTo>
                    <a:pt x="7037" y="11660"/>
                  </a:lnTo>
                  <a:lnTo>
                    <a:pt x="5967" y="10691"/>
                  </a:lnTo>
                  <a:lnTo>
                    <a:pt x="4213" y="10472"/>
                  </a:lnTo>
                  <a:lnTo>
                    <a:pt x="2408" y="10640"/>
                  </a:lnTo>
                  <a:lnTo>
                    <a:pt x="1272" y="10078"/>
                  </a:lnTo>
                  <a:lnTo>
                    <a:pt x="356" y="9704"/>
                  </a:lnTo>
                  <a:lnTo>
                    <a:pt x="158" y="8158"/>
                  </a:lnTo>
                  <a:lnTo>
                    <a:pt x="119" y="5606"/>
                  </a:lnTo>
                  <a:lnTo>
                    <a:pt x="0" y="1757"/>
                  </a:lnTo>
                  <a:lnTo>
                    <a:pt x="981" y="175"/>
                  </a:lnTo>
                  <a:lnTo>
                    <a:pt x="3413" y="0"/>
                  </a:lnTo>
                  <a:lnTo>
                    <a:pt x="5957" y="638"/>
                  </a:lnTo>
                  <a:lnTo>
                    <a:pt x="7633" y="1926"/>
                  </a:lnTo>
                  <a:lnTo>
                    <a:pt x="9074" y="3569"/>
                  </a:lnTo>
                  <a:lnTo>
                    <a:pt x="10587" y="4019"/>
                  </a:lnTo>
                  <a:lnTo>
                    <a:pt x="11181" y="532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1" name="Shape 4841"/>
            <p:cNvSpPr/>
            <p:nvPr/>
          </p:nvSpPr>
          <p:spPr>
            <a:xfrm>
              <a:off x="1606130" y="2363665"/>
              <a:ext cx="210703" cy="181269"/>
            </a:xfrm>
            <a:custGeom>
              <a:avLst/>
              <a:gdLst/>
              <a:ahLst/>
              <a:cxnLst>
                <a:cxn ang="0">
                  <a:pos x="wd2" y="hd2"/>
                </a:cxn>
                <a:cxn ang="5400000">
                  <a:pos x="wd2" y="hd2"/>
                </a:cxn>
                <a:cxn ang="10800000">
                  <a:pos x="wd2" y="hd2"/>
                </a:cxn>
                <a:cxn ang="16200000">
                  <a:pos x="wd2" y="hd2"/>
                </a:cxn>
              </a:cxnLst>
              <a:rect l="0" t="0" r="r" b="b"/>
              <a:pathLst>
                <a:path w="21600" h="21600" extrusionOk="0">
                  <a:moveTo>
                    <a:pt x="1170" y="17139"/>
                  </a:moveTo>
                  <a:lnTo>
                    <a:pt x="1752" y="18278"/>
                  </a:lnTo>
                  <a:lnTo>
                    <a:pt x="2185" y="20013"/>
                  </a:lnTo>
                  <a:lnTo>
                    <a:pt x="3664" y="19088"/>
                  </a:lnTo>
                  <a:lnTo>
                    <a:pt x="4897" y="19762"/>
                  </a:lnTo>
                  <a:lnTo>
                    <a:pt x="5715" y="21600"/>
                  </a:lnTo>
                  <a:lnTo>
                    <a:pt x="8622" y="20969"/>
                  </a:lnTo>
                  <a:lnTo>
                    <a:pt x="10872" y="19271"/>
                  </a:lnTo>
                  <a:lnTo>
                    <a:pt x="11749" y="17798"/>
                  </a:lnTo>
                  <a:lnTo>
                    <a:pt x="11115" y="16268"/>
                  </a:lnTo>
                  <a:lnTo>
                    <a:pt x="10742" y="15219"/>
                  </a:lnTo>
                  <a:lnTo>
                    <a:pt x="11327" y="13916"/>
                  </a:lnTo>
                  <a:lnTo>
                    <a:pt x="12468" y="13170"/>
                  </a:lnTo>
                  <a:lnTo>
                    <a:pt x="14471" y="12829"/>
                  </a:lnTo>
                  <a:lnTo>
                    <a:pt x="17022" y="12145"/>
                  </a:lnTo>
                  <a:lnTo>
                    <a:pt x="21600" y="12087"/>
                  </a:lnTo>
                  <a:lnTo>
                    <a:pt x="20151" y="11052"/>
                  </a:lnTo>
                  <a:lnTo>
                    <a:pt x="18843" y="10069"/>
                  </a:lnTo>
                  <a:lnTo>
                    <a:pt x="17474" y="7893"/>
                  </a:lnTo>
                  <a:lnTo>
                    <a:pt x="17724" y="6215"/>
                  </a:lnTo>
                  <a:lnTo>
                    <a:pt x="18662" y="4412"/>
                  </a:lnTo>
                  <a:lnTo>
                    <a:pt x="18795" y="2675"/>
                  </a:lnTo>
                  <a:lnTo>
                    <a:pt x="17008" y="1116"/>
                  </a:lnTo>
                  <a:lnTo>
                    <a:pt x="14875" y="725"/>
                  </a:lnTo>
                  <a:lnTo>
                    <a:pt x="13094" y="1197"/>
                  </a:lnTo>
                  <a:lnTo>
                    <a:pt x="10444" y="0"/>
                  </a:lnTo>
                  <a:lnTo>
                    <a:pt x="8348" y="554"/>
                  </a:lnTo>
                  <a:lnTo>
                    <a:pt x="6506" y="1665"/>
                  </a:lnTo>
                  <a:lnTo>
                    <a:pt x="6366" y="3313"/>
                  </a:lnTo>
                  <a:lnTo>
                    <a:pt x="7311" y="4342"/>
                  </a:lnTo>
                  <a:lnTo>
                    <a:pt x="7188" y="5908"/>
                  </a:lnTo>
                  <a:lnTo>
                    <a:pt x="7694" y="8208"/>
                  </a:lnTo>
                  <a:lnTo>
                    <a:pt x="7023" y="8839"/>
                  </a:lnTo>
                  <a:lnTo>
                    <a:pt x="5585" y="8008"/>
                  </a:lnTo>
                  <a:lnTo>
                    <a:pt x="3459" y="7588"/>
                  </a:lnTo>
                  <a:lnTo>
                    <a:pt x="0" y="8595"/>
                  </a:lnTo>
                  <a:lnTo>
                    <a:pt x="653" y="11333"/>
                  </a:lnTo>
                  <a:lnTo>
                    <a:pt x="157" y="14376"/>
                  </a:lnTo>
                  <a:lnTo>
                    <a:pt x="116" y="16013"/>
                  </a:lnTo>
                  <a:lnTo>
                    <a:pt x="1170" y="1713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2" name="Shape 4842"/>
            <p:cNvSpPr/>
            <p:nvPr/>
          </p:nvSpPr>
          <p:spPr>
            <a:xfrm>
              <a:off x="1439304" y="2497535"/>
              <a:ext cx="333062" cy="264772"/>
            </a:xfrm>
            <a:custGeom>
              <a:avLst/>
              <a:gdLst/>
              <a:ahLst/>
              <a:cxnLst>
                <a:cxn ang="0">
                  <a:pos x="wd2" y="hd2"/>
                </a:cxn>
                <a:cxn ang="5400000">
                  <a:pos x="wd2" y="hd2"/>
                </a:cxn>
                <a:cxn ang="10800000">
                  <a:pos x="wd2" y="hd2"/>
                </a:cxn>
                <a:cxn ang="16200000">
                  <a:pos x="wd2" y="hd2"/>
                </a:cxn>
              </a:cxnLst>
              <a:rect l="0" t="0" r="r" b="b"/>
              <a:pathLst>
                <a:path w="21600" h="21600" extrusionOk="0">
                  <a:moveTo>
                    <a:pt x="12974" y="5315"/>
                  </a:moveTo>
                  <a:lnTo>
                    <a:pt x="13636" y="5337"/>
                  </a:lnTo>
                  <a:lnTo>
                    <a:pt x="14256" y="6607"/>
                  </a:lnTo>
                  <a:lnTo>
                    <a:pt x="14614" y="7841"/>
                  </a:lnTo>
                  <a:lnTo>
                    <a:pt x="15864" y="7616"/>
                  </a:lnTo>
                  <a:lnTo>
                    <a:pt x="16722" y="7848"/>
                  </a:lnTo>
                  <a:lnTo>
                    <a:pt x="17261" y="9352"/>
                  </a:lnTo>
                  <a:lnTo>
                    <a:pt x="18349" y="9927"/>
                  </a:lnTo>
                  <a:lnTo>
                    <a:pt x="19549" y="9559"/>
                  </a:lnTo>
                  <a:lnTo>
                    <a:pt x="20619" y="9748"/>
                  </a:lnTo>
                  <a:lnTo>
                    <a:pt x="21037" y="11077"/>
                  </a:lnTo>
                  <a:lnTo>
                    <a:pt x="20799" y="12252"/>
                  </a:lnTo>
                  <a:lnTo>
                    <a:pt x="20920" y="13538"/>
                  </a:lnTo>
                  <a:lnTo>
                    <a:pt x="21457" y="14505"/>
                  </a:lnTo>
                  <a:lnTo>
                    <a:pt x="21600" y="15233"/>
                  </a:lnTo>
                  <a:lnTo>
                    <a:pt x="20608" y="15604"/>
                  </a:lnTo>
                  <a:lnTo>
                    <a:pt x="19702" y="16929"/>
                  </a:lnTo>
                  <a:lnTo>
                    <a:pt x="18723" y="17863"/>
                  </a:lnTo>
                  <a:lnTo>
                    <a:pt x="17642" y="19154"/>
                  </a:lnTo>
                  <a:lnTo>
                    <a:pt x="16440" y="19051"/>
                  </a:lnTo>
                  <a:lnTo>
                    <a:pt x="15981" y="17714"/>
                  </a:lnTo>
                  <a:lnTo>
                    <a:pt x="15166" y="17135"/>
                  </a:lnTo>
                  <a:lnTo>
                    <a:pt x="14070" y="16384"/>
                  </a:lnTo>
                  <a:lnTo>
                    <a:pt x="13425" y="15388"/>
                  </a:lnTo>
                  <a:lnTo>
                    <a:pt x="12781" y="14362"/>
                  </a:lnTo>
                  <a:lnTo>
                    <a:pt x="11953" y="13759"/>
                  </a:lnTo>
                  <a:lnTo>
                    <a:pt x="11230" y="14193"/>
                  </a:lnTo>
                  <a:lnTo>
                    <a:pt x="10887" y="14956"/>
                  </a:lnTo>
                  <a:lnTo>
                    <a:pt x="9996" y="14873"/>
                  </a:lnTo>
                  <a:lnTo>
                    <a:pt x="9355" y="14039"/>
                  </a:lnTo>
                  <a:lnTo>
                    <a:pt x="8598" y="13872"/>
                  </a:lnTo>
                  <a:lnTo>
                    <a:pt x="7477" y="14841"/>
                  </a:lnTo>
                  <a:lnTo>
                    <a:pt x="7070" y="16043"/>
                  </a:lnTo>
                  <a:lnTo>
                    <a:pt x="7064" y="17343"/>
                  </a:lnTo>
                  <a:lnTo>
                    <a:pt x="7252" y="18862"/>
                  </a:lnTo>
                  <a:lnTo>
                    <a:pt x="7356" y="19861"/>
                  </a:lnTo>
                  <a:lnTo>
                    <a:pt x="7267" y="20795"/>
                  </a:lnTo>
                  <a:lnTo>
                    <a:pt x="6830" y="21600"/>
                  </a:lnTo>
                  <a:lnTo>
                    <a:pt x="5709" y="19679"/>
                  </a:lnTo>
                  <a:lnTo>
                    <a:pt x="4829" y="19505"/>
                  </a:lnTo>
                  <a:lnTo>
                    <a:pt x="3839" y="19034"/>
                  </a:lnTo>
                  <a:lnTo>
                    <a:pt x="3321" y="17405"/>
                  </a:lnTo>
                  <a:lnTo>
                    <a:pt x="2678" y="17326"/>
                  </a:lnTo>
                  <a:lnTo>
                    <a:pt x="1481" y="17866"/>
                  </a:lnTo>
                  <a:lnTo>
                    <a:pt x="0" y="14377"/>
                  </a:lnTo>
                  <a:lnTo>
                    <a:pt x="194" y="13055"/>
                  </a:lnTo>
                  <a:lnTo>
                    <a:pt x="926" y="13173"/>
                  </a:lnTo>
                  <a:lnTo>
                    <a:pt x="1786" y="11720"/>
                  </a:lnTo>
                  <a:lnTo>
                    <a:pt x="3229" y="11278"/>
                  </a:lnTo>
                  <a:lnTo>
                    <a:pt x="3898" y="10830"/>
                  </a:lnTo>
                  <a:lnTo>
                    <a:pt x="4215" y="9814"/>
                  </a:lnTo>
                  <a:lnTo>
                    <a:pt x="3862" y="6683"/>
                  </a:lnTo>
                  <a:lnTo>
                    <a:pt x="3916" y="4198"/>
                  </a:lnTo>
                  <a:lnTo>
                    <a:pt x="4756" y="3831"/>
                  </a:lnTo>
                  <a:lnTo>
                    <a:pt x="5187" y="2869"/>
                  </a:lnTo>
                  <a:lnTo>
                    <a:pt x="5217" y="1352"/>
                  </a:lnTo>
                  <a:lnTo>
                    <a:pt x="6409" y="1893"/>
                  </a:lnTo>
                  <a:lnTo>
                    <a:pt x="8289" y="2604"/>
                  </a:lnTo>
                  <a:lnTo>
                    <a:pt x="9087" y="2148"/>
                  </a:lnTo>
                  <a:lnTo>
                    <a:pt x="9489" y="1144"/>
                  </a:lnTo>
                  <a:lnTo>
                    <a:pt x="10525" y="522"/>
                  </a:lnTo>
                  <a:lnTo>
                    <a:pt x="11162" y="0"/>
                  </a:lnTo>
                  <a:lnTo>
                    <a:pt x="12043" y="1233"/>
                  </a:lnTo>
                  <a:lnTo>
                    <a:pt x="12420" y="2648"/>
                  </a:lnTo>
                  <a:lnTo>
                    <a:pt x="12329" y="3723"/>
                  </a:lnTo>
                  <a:lnTo>
                    <a:pt x="12362" y="4731"/>
                  </a:lnTo>
                  <a:lnTo>
                    <a:pt x="12974" y="531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3" name="Shape 4843"/>
            <p:cNvSpPr/>
            <p:nvPr/>
          </p:nvSpPr>
          <p:spPr>
            <a:xfrm>
              <a:off x="1541164" y="2662864"/>
              <a:ext cx="326271" cy="305785"/>
            </a:xfrm>
            <a:custGeom>
              <a:avLst/>
              <a:gdLst/>
              <a:ahLst/>
              <a:cxnLst>
                <a:cxn ang="0">
                  <a:pos x="wd2" y="hd2"/>
                </a:cxn>
                <a:cxn ang="5400000">
                  <a:pos x="wd2" y="hd2"/>
                </a:cxn>
                <a:cxn ang="10800000">
                  <a:pos x="wd2" y="hd2"/>
                </a:cxn>
                <a:cxn ang="16200000">
                  <a:pos x="wd2" y="hd2"/>
                </a:cxn>
              </a:cxnLst>
              <a:rect l="0" t="0" r="r" b="b"/>
              <a:pathLst>
                <a:path w="21600" h="21600" extrusionOk="0">
                  <a:moveTo>
                    <a:pt x="4494" y="21404"/>
                  </a:moveTo>
                  <a:lnTo>
                    <a:pt x="3073" y="21117"/>
                  </a:lnTo>
                  <a:lnTo>
                    <a:pt x="1842" y="21061"/>
                  </a:lnTo>
                  <a:lnTo>
                    <a:pt x="1791" y="19340"/>
                  </a:lnTo>
                  <a:lnTo>
                    <a:pt x="1332" y="17056"/>
                  </a:lnTo>
                  <a:lnTo>
                    <a:pt x="887" y="15806"/>
                  </a:lnTo>
                  <a:lnTo>
                    <a:pt x="1136" y="14309"/>
                  </a:lnTo>
                  <a:lnTo>
                    <a:pt x="358" y="12496"/>
                  </a:lnTo>
                  <a:lnTo>
                    <a:pt x="901" y="11094"/>
                  </a:lnTo>
                  <a:lnTo>
                    <a:pt x="742" y="10448"/>
                  </a:lnTo>
                  <a:lnTo>
                    <a:pt x="154" y="10071"/>
                  </a:lnTo>
                  <a:lnTo>
                    <a:pt x="0" y="9049"/>
                  </a:lnTo>
                  <a:lnTo>
                    <a:pt x="367" y="7543"/>
                  </a:lnTo>
                  <a:lnTo>
                    <a:pt x="55" y="6751"/>
                  </a:lnTo>
                  <a:lnTo>
                    <a:pt x="559" y="5974"/>
                  </a:lnTo>
                  <a:lnTo>
                    <a:pt x="455" y="4478"/>
                  </a:lnTo>
                  <a:lnTo>
                    <a:pt x="252" y="2679"/>
                  </a:lnTo>
                  <a:lnTo>
                    <a:pt x="462" y="1554"/>
                  </a:lnTo>
                  <a:lnTo>
                    <a:pt x="946" y="704"/>
                  </a:lnTo>
                  <a:lnTo>
                    <a:pt x="1986" y="84"/>
                  </a:lnTo>
                  <a:lnTo>
                    <a:pt x="2992" y="174"/>
                  </a:lnTo>
                  <a:lnTo>
                    <a:pt x="3467" y="911"/>
                  </a:lnTo>
                  <a:lnTo>
                    <a:pt x="4137" y="954"/>
                  </a:lnTo>
                  <a:lnTo>
                    <a:pt x="4604" y="338"/>
                  </a:lnTo>
                  <a:lnTo>
                    <a:pt x="5645" y="0"/>
                  </a:lnTo>
                  <a:lnTo>
                    <a:pt x="6424" y="483"/>
                  </a:lnTo>
                  <a:lnTo>
                    <a:pt x="7600" y="2311"/>
                  </a:lnTo>
                  <a:lnTo>
                    <a:pt x="9862" y="3560"/>
                  </a:lnTo>
                  <a:lnTo>
                    <a:pt x="10232" y="4554"/>
                  </a:lnTo>
                  <a:lnTo>
                    <a:pt x="11216" y="4690"/>
                  </a:lnTo>
                  <a:lnTo>
                    <a:pt x="12392" y="3303"/>
                  </a:lnTo>
                  <a:lnTo>
                    <a:pt x="13396" y="2587"/>
                  </a:lnTo>
                  <a:lnTo>
                    <a:pt x="14174" y="1618"/>
                  </a:lnTo>
                  <a:lnTo>
                    <a:pt x="15293" y="1338"/>
                  </a:lnTo>
                  <a:lnTo>
                    <a:pt x="15627" y="2230"/>
                  </a:lnTo>
                  <a:lnTo>
                    <a:pt x="16622" y="3073"/>
                  </a:lnTo>
                  <a:lnTo>
                    <a:pt x="17799" y="3549"/>
                  </a:lnTo>
                  <a:lnTo>
                    <a:pt x="19008" y="3713"/>
                  </a:lnTo>
                  <a:lnTo>
                    <a:pt x="19720" y="4669"/>
                  </a:lnTo>
                  <a:lnTo>
                    <a:pt x="19820" y="5616"/>
                  </a:lnTo>
                  <a:lnTo>
                    <a:pt x="20492" y="6532"/>
                  </a:lnTo>
                  <a:lnTo>
                    <a:pt x="20452" y="7339"/>
                  </a:lnTo>
                  <a:lnTo>
                    <a:pt x="20244" y="8214"/>
                  </a:lnTo>
                  <a:lnTo>
                    <a:pt x="20587" y="8835"/>
                  </a:lnTo>
                  <a:lnTo>
                    <a:pt x="21133" y="9463"/>
                  </a:lnTo>
                  <a:lnTo>
                    <a:pt x="21578" y="9867"/>
                  </a:lnTo>
                  <a:lnTo>
                    <a:pt x="21600" y="10611"/>
                  </a:lnTo>
                  <a:lnTo>
                    <a:pt x="20897" y="11439"/>
                  </a:lnTo>
                  <a:lnTo>
                    <a:pt x="20448" y="12421"/>
                  </a:lnTo>
                  <a:lnTo>
                    <a:pt x="19791" y="12856"/>
                  </a:lnTo>
                  <a:lnTo>
                    <a:pt x="18882" y="13024"/>
                  </a:lnTo>
                  <a:lnTo>
                    <a:pt x="17772" y="13530"/>
                  </a:lnTo>
                  <a:lnTo>
                    <a:pt x="16934" y="14237"/>
                  </a:lnTo>
                  <a:lnTo>
                    <a:pt x="16585" y="15078"/>
                  </a:lnTo>
                  <a:lnTo>
                    <a:pt x="16395" y="16272"/>
                  </a:lnTo>
                  <a:lnTo>
                    <a:pt x="16001" y="17007"/>
                  </a:lnTo>
                  <a:lnTo>
                    <a:pt x="15256" y="17184"/>
                  </a:lnTo>
                  <a:lnTo>
                    <a:pt x="14418" y="17192"/>
                  </a:lnTo>
                  <a:lnTo>
                    <a:pt x="13252" y="17283"/>
                  </a:lnTo>
                  <a:lnTo>
                    <a:pt x="12268" y="17545"/>
                  </a:lnTo>
                  <a:lnTo>
                    <a:pt x="11430" y="18416"/>
                  </a:lnTo>
                  <a:lnTo>
                    <a:pt x="10448" y="19042"/>
                  </a:lnTo>
                  <a:lnTo>
                    <a:pt x="9792" y="18698"/>
                  </a:lnTo>
                  <a:lnTo>
                    <a:pt x="9044" y="18110"/>
                  </a:lnTo>
                  <a:lnTo>
                    <a:pt x="8580" y="18817"/>
                  </a:lnTo>
                  <a:lnTo>
                    <a:pt x="8653" y="19701"/>
                  </a:lnTo>
                  <a:lnTo>
                    <a:pt x="8027" y="20340"/>
                  </a:lnTo>
                  <a:lnTo>
                    <a:pt x="7215" y="21073"/>
                  </a:lnTo>
                  <a:lnTo>
                    <a:pt x="6342" y="21390"/>
                  </a:lnTo>
                  <a:lnTo>
                    <a:pt x="5221" y="21600"/>
                  </a:lnTo>
                  <a:lnTo>
                    <a:pt x="4494" y="21404"/>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4" name="Shape 4844"/>
            <p:cNvSpPr/>
            <p:nvPr/>
          </p:nvSpPr>
          <p:spPr>
            <a:xfrm>
              <a:off x="1567250" y="2802863"/>
              <a:ext cx="612148" cy="738779"/>
            </a:xfrm>
            <a:custGeom>
              <a:avLst/>
              <a:gdLst/>
              <a:ahLst/>
              <a:cxnLst>
                <a:cxn ang="0">
                  <a:pos x="wd2" y="hd2"/>
                </a:cxn>
                <a:cxn ang="5400000">
                  <a:pos x="wd2" y="hd2"/>
                </a:cxn>
                <a:cxn ang="10800000">
                  <a:pos x="wd2" y="hd2"/>
                </a:cxn>
                <a:cxn ang="16200000">
                  <a:pos x="wd2" y="hd2"/>
                </a:cxn>
              </a:cxnLst>
              <a:rect l="0" t="0" r="r" b="b"/>
              <a:pathLst>
                <a:path w="21524" h="21600" extrusionOk="0">
                  <a:moveTo>
                    <a:pt x="11242" y="703"/>
                  </a:moveTo>
                  <a:lnTo>
                    <a:pt x="11607" y="880"/>
                  </a:lnTo>
                  <a:lnTo>
                    <a:pt x="12062" y="957"/>
                  </a:lnTo>
                  <a:lnTo>
                    <a:pt x="12004" y="1246"/>
                  </a:lnTo>
                  <a:lnTo>
                    <a:pt x="11519" y="1327"/>
                  </a:lnTo>
                  <a:lnTo>
                    <a:pt x="11410" y="1615"/>
                  </a:lnTo>
                  <a:lnTo>
                    <a:pt x="11912" y="1740"/>
                  </a:lnTo>
                  <a:lnTo>
                    <a:pt x="12373" y="1831"/>
                  </a:lnTo>
                  <a:lnTo>
                    <a:pt x="12332" y="2120"/>
                  </a:lnTo>
                  <a:lnTo>
                    <a:pt x="11875" y="2813"/>
                  </a:lnTo>
                  <a:lnTo>
                    <a:pt x="11631" y="3395"/>
                  </a:lnTo>
                  <a:lnTo>
                    <a:pt x="11524" y="3886"/>
                  </a:lnTo>
                  <a:lnTo>
                    <a:pt x="11409" y="4406"/>
                  </a:lnTo>
                  <a:lnTo>
                    <a:pt x="11274" y="4790"/>
                  </a:lnTo>
                  <a:lnTo>
                    <a:pt x="11629" y="5212"/>
                  </a:lnTo>
                  <a:lnTo>
                    <a:pt x="11993" y="5545"/>
                  </a:lnTo>
                  <a:lnTo>
                    <a:pt x="12090" y="5998"/>
                  </a:lnTo>
                  <a:lnTo>
                    <a:pt x="11836" y="6428"/>
                  </a:lnTo>
                  <a:lnTo>
                    <a:pt x="11786" y="6777"/>
                  </a:lnTo>
                  <a:lnTo>
                    <a:pt x="11539" y="7173"/>
                  </a:lnTo>
                  <a:lnTo>
                    <a:pt x="11686" y="7538"/>
                  </a:lnTo>
                  <a:lnTo>
                    <a:pt x="11854" y="7973"/>
                  </a:lnTo>
                  <a:lnTo>
                    <a:pt x="11569" y="8361"/>
                  </a:lnTo>
                  <a:lnTo>
                    <a:pt x="11335" y="8583"/>
                  </a:lnTo>
                  <a:lnTo>
                    <a:pt x="11390" y="9025"/>
                  </a:lnTo>
                  <a:lnTo>
                    <a:pt x="11511" y="9482"/>
                  </a:lnTo>
                  <a:lnTo>
                    <a:pt x="11919" y="9944"/>
                  </a:lnTo>
                  <a:lnTo>
                    <a:pt x="12360" y="10051"/>
                  </a:lnTo>
                  <a:lnTo>
                    <a:pt x="12928" y="9747"/>
                  </a:lnTo>
                  <a:lnTo>
                    <a:pt x="13477" y="9693"/>
                  </a:lnTo>
                  <a:lnTo>
                    <a:pt x="13677" y="10002"/>
                  </a:lnTo>
                  <a:lnTo>
                    <a:pt x="13483" y="10462"/>
                  </a:lnTo>
                  <a:lnTo>
                    <a:pt x="13182" y="10746"/>
                  </a:lnTo>
                  <a:lnTo>
                    <a:pt x="12937" y="10897"/>
                  </a:lnTo>
                  <a:lnTo>
                    <a:pt x="12627" y="11121"/>
                  </a:lnTo>
                  <a:lnTo>
                    <a:pt x="12617" y="11476"/>
                  </a:lnTo>
                  <a:lnTo>
                    <a:pt x="12962" y="11609"/>
                  </a:lnTo>
                  <a:lnTo>
                    <a:pt x="13139" y="11867"/>
                  </a:lnTo>
                  <a:lnTo>
                    <a:pt x="13041" y="12158"/>
                  </a:lnTo>
                  <a:lnTo>
                    <a:pt x="12599" y="12628"/>
                  </a:lnTo>
                  <a:lnTo>
                    <a:pt x="11975" y="12969"/>
                  </a:lnTo>
                  <a:lnTo>
                    <a:pt x="11614" y="13240"/>
                  </a:lnTo>
                  <a:lnTo>
                    <a:pt x="11811" y="13563"/>
                  </a:lnTo>
                  <a:lnTo>
                    <a:pt x="12124" y="13584"/>
                  </a:lnTo>
                  <a:lnTo>
                    <a:pt x="12614" y="13392"/>
                  </a:lnTo>
                  <a:lnTo>
                    <a:pt x="12973" y="13191"/>
                  </a:lnTo>
                  <a:lnTo>
                    <a:pt x="13279" y="13450"/>
                  </a:lnTo>
                  <a:lnTo>
                    <a:pt x="13220" y="13866"/>
                  </a:lnTo>
                  <a:lnTo>
                    <a:pt x="13610" y="14129"/>
                  </a:lnTo>
                  <a:lnTo>
                    <a:pt x="14251" y="14146"/>
                  </a:lnTo>
                  <a:lnTo>
                    <a:pt x="15011" y="14031"/>
                  </a:lnTo>
                  <a:lnTo>
                    <a:pt x="15535" y="14268"/>
                  </a:lnTo>
                  <a:lnTo>
                    <a:pt x="15420" y="14764"/>
                  </a:lnTo>
                  <a:cubicBezTo>
                    <a:pt x="15490" y="14876"/>
                    <a:pt x="15597" y="14969"/>
                    <a:pt x="15728" y="15032"/>
                  </a:cubicBezTo>
                  <a:cubicBezTo>
                    <a:pt x="16296" y="15305"/>
                    <a:pt x="17017" y="15012"/>
                    <a:pt x="17108" y="14472"/>
                  </a:cubicBezTo>
                  <a:lnTo>
                    <a:pt x="17542" y="14077"/>
                  </a:lnTo>
                  <a:lnTo>
                    <a:pt x="17931" y="13955"/>
                  </a:lnTo>
                  <a:lnTo>
                    <a:pt x="18436" y="13934"/>
                  </a:lnTo>
                  <a:lnTo>
                    <a:pt x="18781" y="14373"/>
                  </a:lnTo>
                  <a:lnTo>
                    <a:pt x="19921" y="14409"/>
                  </a:lnTo>
                  <a:lnTo>
                    <a:pt x="20219" y="14448"/>
                  </a:lnTo>
                  <a:lnTo>
                    <a:pt x="20613" y="14596"/>
                  </a:lnTo>
                  <a:lnTo>
                    <a:pt x="20783" y="14881"/>
                  </a:lnTo>
                  <a:lnTo>
                    <a:pt x="20239" y="15456"/>
                  </a:lnTo>
                  <a:cubicBezTo>
                    <a:pt x="20136" y="15530"/>
                    <a:pt x="20049" y="15618"/>
                    <a:pt x="19982" y="15716"/>
                  </a:cubicBezTo>
                  <a:cubicBezTo>
                    <a:pt x="19860" y="15893"/>
                    <a:pt x="19806" y="16095"/>
                    <a:pt x="19781" y="16298"/>
                  </a:cubicBezTo>
                  <a:cubicBezTo>
                    <a:pt x="19750" y="16545"/>
                    <a:pt x="19759" y="16794"/>
                    <a:pt x="19808" y="17039"/>
                  </a:cubicBezTo>
                  <a:lnTo>
                    <a:pt x="19949" y="17731"/>
                  </a:lnTo>
                  <a:lnTo>
                    <a:pt x="20255" y="18868"/>
                  </a:lnTo>
                  <a:lnTo>
                    <a:pt x="20582" y="19470"/>
                  </a:lnTo>
                  <a:lnTo>
                    <a:pt x="21053" y="19790"/>
                  </a:lnTo>
                  <a:cubicBezTo>
                    <a:pt x="21183" y="19909"/>
                    <a:pt x="21292" y="20044"/>
                    <a:pt x="21377" y="20190"/>
                  </a:cubicBezTo>
                  <a:cubicBezTo>
                    <a:pt x="21538" y="20467"/>
                    <a:pt x="21600" y="20793"/>
                    <a:pt x="21392" y="21042"/>
                  </a:cubicBezTo>
                  <a:cubicBezTo>
                    <a:pt x="21235" y="21230"/>
                    <a:pt x="20966" y="21313"/>
                    <a:pt x="20705" y="21384"/>
                  </a:cubicBezTo>
                  <a:cubicBezTo>
                    <a:pt x="20422" y="21461"/>
                    <a:pt x="20138" y="21533"/>
                    <a:pt x="19851" y="21600"/>
                  </a:cubicBezTo>
                  <a:lnTo>
                    <a:pt x="19018" y="21562"/>
                  </a:lnTo>
                  <a:lnTo>
                    <a:pt x="18418" y="21426"/>
                  </a:lnTo>
                  <a:lnTo>
                    <a:pt x="17832" y="21234"/>
                  </a:lnTo>
                  <a:cubicBezTo>
                    <a:pt x="17624" y="21089"/>
                    <a:pt x="17486" y="20886"/>
                    <a:pt x="17442" y="20663"/>
                  </a:cubicBezTo>
                  <a:cubicBezTo>
                    <a:pt x="17381" y="20348"/>
                    <a:pt x="17487" y="19979"/>
                    <a:pt x="17187" y="19770"/>
                  </a:cubicBezTo>
                  <a:cubicBezTo>
                    <a:pt x="17051" y="19675"/>
                    <a:pt x="16861" y="19651"/>
                    <a:pt x="16697" y="19708"/>
                  </a:cubicBezTo>
                  <a:lnTo>
                    <a:pt x="16070" y="20150"/>
                  </a:lnTo>
                  <a:lnTo>
                    <a:pt x="15499" y="20173"/>
                  </a:lnTo>
                  <a:lnTo>
                    <a:pt x="15356" y="19703"/>
                  </a:lnTo>
                  <a:lnTo>
                    <a:pt x="15197" y="19387"/>
                  </a:lnTo>
                  <a:lnTo>
                    <a:pt x="14397" y="19172"/>
                  </a:lnTo>
                  <a:cubicBezTo>
                    <a:pt x="14299" y="19083"/>
                    <a:pt x="14226" y="18978"/>
                    <a:pt x="14181" y="18863"/>
                  </a:cubicBezTo>
                  <a:cubicBezTo>
                    <a:pt x="14093" y="18639"/>
                    <a:pt x="14119" y="18395"/>
                    <a:pt x="14251" y="18187"/>
                  </a:cubicBezTo>
                  <a:lnTo>
                    <a:pt x="14343" y="17467"/>
                  </a:lnTo>
                  <a:cubicBezTo>
                    <a:pt x="14340" y="17276"/>
                    <a:pt x="14268" y="17089"/>
                    <a:pt x="14136" y="16932"/>
                  </a:cubicBezTo>
                  <a:cubicBezTo>
                    <a:pt x="13872" y="16617"/>
                    <a:pt x="13413" y="16457"/>
                    <a:pt x="12958" y="16520"/>
                  </a:cubicBezTo>
                  <a:lnTo>
                    <a:pt x="12538" y="16611"/>
                  </a:lnTo>
                  <a:lnTo>
                    <a:pt x="11891" y="16687"/>
                  </a:lnTo>
                  <a:lnTo>
                    <a:pt x="11620" y="16509"/>
                  </a:lnTo>
                  <a:lnTo>
                    <a:pt x="11503" y="16109"/>
                  </a:lnTo>
                  <a:lnTo>
                    <a:pt x="11353" y="15667"/>
                  </a:lnTo>
                  <a:cubicBezTo>
                    <a:pt x="11366" y="15539"/>
                    <a:pt x="11330" y="15410"/>
                    <a:pt x="11250" y="15299"/>
                  </a:cubicBezTo>
                  <a:cubicBezTo>
                    <a:pt x="11088" y="15073"/>
                    <a:pt x="10778" y="14952"/>
                    <a:pt x="10466" y="14992"/>
                  </a:cubicBezTo>
                  <a:lnTo>
                    <a:pt x="9927" y="15060"/>
                  </a:lnTo>
                  <a:lnTo>
                    <a:pt x="9256" y="15186"/>
                  </a:lnTo>
                  <a:lnTo>
                    <a:pt x="8565" y="15274"/>
                  </a:lnTo>
                  <a:cubicBezTo>
                    <a:pt x="8328" y="15210"/>
                    <a:pt x="8092" y="15144"/>
                    <a:pt x="7857" y="15074"/>
                  </a:cubicBezTo>
                  <a:cubicBezTo>
                    <a:pt x="7679" y="15021"/>
                    <a:pt x="7501" y="14966"/>
                    <a:pt x="7323" y="14909"/>
                  </a:cubicBezTo>
                  <a:cubicBezTo>
                    <a:pt x="7189" y="14861"/>
                    <a:pt x="7064" y="14796"/>
                    <a:pt x="6953" y="14717"/>
                  </a:cubicBezTo>
                  <a:cubicBezTo>
                    <a:pt x="6692" y="14533"/>
                    <a:pt x="6514" y="14281"/>
                    <a:pt x="6455" y="14001"/>
                  </a:cubicBezTo>
                  <a:cubicBezTo>
                    <a:pt x="6394" y="13710"/>
                    <a:pt x="6468" y="13415"/>
                    <a:pt x="6522" y="13123"/>
                  </a:cubicBezTo>
                  <a:cubicBezTo>
                    <a:pt x="6564" y="12897"/>
                    <a:pt x="6594" y="12669"/>
                    <a:pt x="6611" y="12441"/>
                  </a:cubicBezTo>
                  <a:lnTo>
                    <a:pt x="6381" y="11851"/>
                  </a:lnTo>
                  <a:lnTo>
                    <a:pt x="5986" y="11893"/>
                  </a:lnTo>
                  <a:cubicBezTo>
                    <a:pt x="5905" y="11965"/>
                    <a:pt x="5834" y="12044"/>
                    <a:pt x="5775" y="12130"/>
                  </a:cubicBezTo>
                  <a:cubicBezTo>
                    <a:pt x="5602" y="12379"/>
                    <a:pt x="5533" y="12669"/>
                    <a:pt x="5580" y="12954"/>
                  </a:cubicBezTo>
                  <a:lnTo>
                    <a:pt x="5421" y="13308"/>
                  </a:lnTo>
                  <a:lnTo>
                    <a:pt x="5135" y="13400"/>
                  </a:lnTo>
                  <a:cubicBezTo>
                    <a:pt x="4988" y="13370"/>
                    <a:pt x="4858" y="13298"/>
                    <a:pt x="4768" y="13197"/>
                  </a:cubicBezTo>
                  <a:cubicBezTo>
                    <a:pt x="4596" y="13003"/>
                    <a:pt x="4594" y="12749"/>
                    <a:pt x="4654" y="12513"/>
                  </a:cubicBezTo>
                  <a:cubicBezTo>
                    <a:pt x="4728" y="12220"/>
                    <a:pt x="4888" y="11948"/>
                    <a:pt x="5119" y="11719"/>
                  </a:cubicBezTo>
                  <a:lnTo>
                    <a:pt x="4933" y="11236"/>
                  </a:lnTo>
                  <a:cubicBezTo>
                    <a:pt x="4728" y="11137"/>
                    <a:pt x="4634" y="10931"/>
                    <a:pt x="4709" y="10743"/>
                  </a:cubicBezTo>
                  <a:cubicBezTo>
                    <a:pt x="4777" y="10573"/>
                    <a:pt x="4974" y="10463"/>
                    <a:pt x="5063" y="10300"/>
                  </a:cubicBezTo>
                  <a:cubicBezTo>
                    <a:pt x="5146" y="10147"/>
                    <a:pt x="5125" y="9969"/>
                    <a:pt x="5009" y="9832"/>
                  </a:cubicBezTo>
                  <a:lnTo>
                    <a:pt x="4917" y="9465"/>
                  </a:lnTo>
                  <a:lnTo>
                    <a:pt x="4366" y="9023"/>
                  </a:lnTo>
                  <a:lnTo>
                    <a:pt x="4016" y="8494"/>
                  </a:lnTo>
                  <a:lnTo>
                    <a:pt x="3572" y="8222"/>
                  </a:lnTo>
                  <a:cubicBezTo>
                    <a:pt x="3441" y="8198"/>
                    <a:pt x="3325" y="8135"/>
                    <a:pt x="3245" y="8046"/>
                  </a:cubicBezTo>
                  <a:cubicBezTo>
                    <a:pt x="3128" y="7915"/>
                    <a:pt x="3099" y="7744"/>
                    <a:pt x="3170" y="7592"/>
                  </a:cubicBezTo>
                  <a:lnTo>
                    <a:pt x="3457" y="7127"/>
                  </a:lnTo>
                  <a:lnTo>
                    <a:pt x="3390" y="6742"/>
                  </a:lnTo>
                  <a:lnTo>
                    <a:pt x="2882" y="6588"/>
                  </a:lnTo>
                  <a:lnTo>
                    <a:pt x="2365" y="6571"/>
                  </a:lnTo>
                  <a:lnTo>
                    <a:pt x="1776" y="6675"/>
                  </a:lnTo>
                  <a:lnTo>
                    <a:pt x="1256" y="6819"/>
                  </a:lnTo>
                  <a:cubicBezTo>
                    <a:pt x="1110" y="6852"/>
                    <a:pt x="953" y="6814"/>
                    <a:pt x="853" y="6719"/>
                  </a:cubicBezTo>
                  <a:cubicBezTo>
                    <a:pt x="684" y="6560"/>
                    <a:pt x="736" y="6330"/>
                    <a:pt x="772" y="6119"/>
                  </a:cubicBezTo>
                  <a:cubicBezTo>
                    <a:pt x="816" y="5858"/>
                    <a:pt x="817" y="5593"/>
                    <a:pt x="774" y="5333"/>
                  </a:cubicBezTo>
                  <a:lnTo>
                    <a:pt x="515" y="4970"/>
                  </a:lnTo>
                  <a:lnTo>
                    <a:pt x="0" y="4564"/>
                  </a:lnTo>
                  <a:lnTo>
                    <a:pt x="755" y="4551"/>
                  </a:lnTo>
                  <a:lnTo>
                    <a:pt x="1813" y="4729"/>
                  </a:lnTo>
                  <a:lnTo>
                    <a:pt x="2822" y="4561"/>
                  </a:lnTo>
                  <a:lnTo>
                    <a:pt x="3619" y="3983"/>
                  </a:lnTo>
                  <a:lnTo>
                    <a:pt x="3560" y="3598"/>
                  </a:lnTo>
                  <a:lnTo>
                    <a:pt x="3983" y="3226"/>
                  </a:lnTo>
                  <a:lnTo>
                    <a:pt x="4442" y="3626"/>
                  </a:lnTo>
                  <a:lnTo>
                    <a:pt x="4782" y="3639"/>
                  </a:lnTo>
                  <a:lnTo>
                    <a:pt x="5242" y="3329"/>
                  </a:lnTo>
                  <a:lnTo>
                    <a:pt x="5587" y="3032"/>
                  </a:lnTo>
                  <a:lnTo>
                    <a:pt x="6542" y="2904"/>
                  </a:lnTo>
                  <a:lnTo>
                    <a:pt x="7395" y="2869"/>
                  </a:lnTo>
                  <a:lnTo>
                    <a:pt x="7777" y="2564"/>
                  </a:lnTo>
                  <a:lnTo>
                    <a:pt x="7835" y="2014"/>
                  </a:lnTo>
                  <a:lnTo>
                    <a:pt x="8213" y="1540"/>
                  </a:lnTo>
                  <a:lnTo>
                    <a:pt x="8952" y="1214"/>
                  </a:lnTo>
                  <a:lnTo>
                    <a:pt x="9787" y="1015"/>
                  </a:lnTo>
                  <a:lnTo>
                    <a:pt x="10141" y="493"/>
                  </a:lnTo>
                  <a:lnTo>
                    <a:pt x="10567" y="0"/>
                  </a:lnTo>
                  <a:lnTo>
                    <a:pt x="10851" y="389"/>
                  </a:lnTo>
                  <a:lnTo>
                    <a:pt x="11242" y="70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5" name="Shape 4845"/>
            <p:cNvSpPr/>
            <p:nvPr/>
          </p:nvSpPr>
          <p:spPr>
            <a:xfrm>
              <a:off x="2107615" y="1612994"/>
              <a:ext cx="1352980" cy="750914"/>
            </a:xfrm>
            <a:custGeom>
              <a:avLst/>
              <a:gdLst/>
              <a:ahLst/>
              <a:cxnLst>
                <a:cxn ang="0">
                  <a:pos x="wd2" y="hd2"/>
                </a:cxn>
                <a:cxn ang="5400000">
                  <a:pos x="wd2" y="hd2"/>
                </a:cxn>
                <a:cxn ang="10800000">
                  <a:pos x="wd2" y="hd2"/>
                </a:cxn>
                <a:cxn ang="16200000">
                  <a:pos x="wd2" y="hd2"/>
                </a:cxn>
              </a:cxnLst>
              <a:rect l="0" t="0" r="r" b="b"/>
              <a:pathLst>
                <a:path w="21600" h="21600" extrusionOk="0">
                  <a:moveTo>
                    <a:pt x="9120" y="0"/>
                  </a:moveTo>
                  <a:lnTo>
                    <a:pt x="8510" y="894"/>
                  </a:lnTo>
                  <a:lnTo>
                    <a:pt x="8297" y="1441"/>
                  </a:lnTo>
                  <a:lnTo>
                    <a:pt x="8059" y="1678"/>
                  </a:lnTo>
                  <a:lnTo>
                    <a:pt x="7840" y="1856"/>
                  </a:lnTo>
                  <a:lnTo>
                    <a:pt x="7734" y="2310"/>
                  </a:lnTo>
                  <a:lnTo>
                    <a:pt x="8005" y="2918"/>
                  </a:lnTo>
                  <a:lnTo>
                    <a:pt x="7957" y="3492"/>
                  </a:lnTo>
                  <a:lnTo>
                    <a:pt x="7818" y="4131"/>
                  </a:lnTo>
                  <a:lnTo>
                    <a:pt x="8012" y="4689"/>
                  </a:lnTo>
                  <a:lnTo>
                    <a:pt x="7944" y="4965"/>
                  </a:lnTo>
                  <a:lnTo>
                    <a:pt x="7778" y="5187"/>
                  </a:lnTo>
                  <a:lnTo>
                    <a:pt x="7526" y="5356"/>
                  </a:lnTo>
                  <a:lnTo>
                    <a:pt x="7401" y="4685"/>
                  </a:lnTo>
                  <a:lnTo>
                    <a:pt x="7223" y="4512"/>
                  </a:lnTo>
                  <a:lnTo>
                    <a:pt x="7028" y="4518"/>
                  </a:lnTo>
                  <a:lnTo>
                    <a:pt x="6844" y="4184"/>
                  </a:lnTo>
                  <a:lnTo>
                    <a:pt x="6597" y="4066"/>
                  </a:lnTo>
                  <a:lnTo>
                    <a:pt x="6033" y="4070"/>
                  </a:lnTo>
                  <a:lnTo>
                    <a:pt x="5960" y="3730"/>
                  </a:lnTo>
                  <a:lnTo>
                    <a:pt x="5932" y="3289"/>
                  </a:lnTo>
                  <a:lnTo>
                    <a:pt x="5835" y="2891"/>
                  </a:lnTo>
                  <a:lnTo>
                    <a:pt x="5437" y="2306"/>
                  </a:lnTo>
                  <a:lnTo>
                    <a:pt x="5144" y="2011"/>
                  </a:lnTo>
                  <a:lnTo>
                    <a:pt x="4949" y="1636"/>
                  </a:lnTo>
                  <a:lnTo>
                    <a:pt x="4659" y="929"/>
                  </a:lnTo>
                  <a:lnTo>
                    <a:pt x="4407" y="609"/>
                  </a:lnTo>
                  <a:lnTo>
                    <a:pt x="4072" y="571"/>
                  </a:lnTo>
                  <a:lnTo>
                    <a:pt x="4038" y="967"/>
                  </a:lnTo>
                  <a:lnTo>
                    <a:pt x="4057" y="1425"/>
                  </a:lnTo>
                  <a:lnTo>
                    <a:pt x="4350" y="2133"/>
                  </a:lnTo>
                  <a:lnTo>
                    <a:pt x="4514" y="2570"/>
                  </a:lnTo>
                  <a:lnTo>
                    <a:pt x="4611" y="3168"/>
                  </a:lnTo>
                  <a:lnTo>
                    <a:pt x="4580" y="3631"/>
                  </a:lnTo>
                  <a:lnTo>
                    <a:pt x="4437" y="3876"/>
                  </a:lnTo>
                  <a:lnTo>
                    <a:pt x="3954" y="4177"/>
                  </a:lnTo>
                  <a:lnTo>
                    <a:pt x="3892" y="4852"/>
                  </a:lnTo>
                  <a:lnTo>
                    <a:pt x="4051" y="5473"/>
                  </a:lnTo>
                  <a:lnTo>
                    <a:pt x="4089" y="5752"/>
                  </a:lnTo>
                  <a:lnTo>
                    <a:pt x="3973" y="6074"/>
                  </a:lnTo>
                  <a:lnTo>
                    <a:pt x="3736" y="6113"/>
                  </a:lnTo>
                  <a:lnTo>
                    <a:pt x="3547" y="6026"/>
                  </a:lnTo>
                  <a:lnTo>
                    <a:pt x="3298" y="6232"/>
                  </a:lnTo>
                  <a:lnTo>
                    <a:pt x="3244" y="6831"/>
                  </a:lnTo>
                  <a:lnTo>
                    <a:pt x="3118" y="6981"/>
                  </a:lnTo>
                  <a:lnTo>
                    <a:pt x="2882" y="7014"/>
                  </a:lnTo>
                  <a:lnTo>
                    <a:pt x="2707" y="7318"/>
                  </a:lnTo>
                  <a:lnTo>
                    <a:pt x="2791" y="7617"/>
                  </a:lnTo>
                  <a:lnTo>
                    <a:pt x="2736" y="8273"/>
                  </a:lnTo>
                  <a:lnTo>
                    <a:pt x="2967" y="8392"/>
                  </a:lnTo>
                  <a:lnTo>
                    <a:pt x="3165" y="8237"/>
                  </a:lnTo>
                  <a:lnTo>
                    <a:pt x="3269" y="8401"/>
                  </a:lnTo>
                  <a:lnTo>
                    <a:pt x="3343" y="8669"/>
                  </a:lnTo>
                  <a:lnTo>
                    <a:pt x="3603" y="8669"/>
                  </a:lnTo>
                  <a:lnTo>
                    <a:pt x="3854" y="8333"/>
                  </a:lnTo>
                  <a:lnTo>
                    <a:pt x="3955" y="8137"/>
                  </a:lnTo>
                  <a:lnTo>
                    <a:pt x="4072" y="8030"/>
                  </a:lnTo>
                  <a:lnTo>
                    <a:pt x="4208" y="8319"/>
                  </a:lnTo>
                  <a:lnTo>
                    <a:pt x="4401" y="8224"/>
                  </a:lnTo>
                  <a:lnTo>
                    <a:pt x="4584" y="8059"/>
                  </a:lnTo>
                  <a:lnTo>
                    <a:pt x="4710" y="8144"/>
                  </a:lnTo>
                  <a:lnTo>
                    <a:pt x="4770" y="8782"/>
                  </a:lnTo>
                  <a:lnTo>
                    <a:pt x="4840" y="9192"/>
                  </a:lnTo>
                  <a:lnTo>
                    <a:pt x="4739" y="9482"/>
                  </a:lnTo>
                  <a:lnTo>
                    <a:pt x="4410" y="9675"/>
                  </a:lnTo>
                  <a:lnTo>
                    <a:pt x="4024" y="10094"/>
                  </a:lnTo>
                  <a:lnTo>
                    <a:pt x="3551" y="10551"/>
                  </a:lnTo>
                  <a:lnTo>
                    <a:pt x="3255" y="10874"/>
                  </a:lnTo>
                  <a:lnTo>
                    <a:pt x="3178" y="11379"/>
                  </a:lnTo>
                  <a:lnTo>
                    <a:pt x="3265" y="11682"/>
                  </a:lnTo>
                  <a:lnTo>
                    <a:pt x="3035" y="12175"/>
                  </a:lnTo>
                  <a:lnTo>
                    <a:pt x="2826" y="12515"/>
                  </a:lnTo>
                  <a:lnTo>
                    <a:pt x="2618" y="12614"/>
                  </a:lnTo>
                  <a:lnTo>
                    <a:pt x="2422" y="12255"/>
                  </a:lnTo>
                  <a:lnTo>
                    <a:pt x="2333" y="12047"/>
                  </a:lnTo>
                  <a:lnTo>
                    <a:pt x="2120" y="11909"/>
                  </a:lnTo>
                  <a:lnTo>
                    <a:pt x="1909" y="11943"/>
                  </a:lnTo>
                  <a:lnTo>
                    <a:pt x="1624" y="12078"/>
                  </a:lnTo>
                  <a:lnTo>
                    <a:pt x="1492" y="12383"/>
                  </a:lnTo>
                  <a:lnTo>
                    <a:pt x="1337" y="12826"/>
                  </a:lnTo>
                  <a:lnTo>
                    <a:pt x="1211" y="13184"/>
                  </a:lnTo>
                  <a:lnTo>
                    <a:pt x="1097" y="13519"/>
                  </a:lnTo>
                  <a:lnTo>
                    <a:pt x="1077" y="13935"/>
                  </a:lnTo>
                  <a:lnTo>
                    <a:pt x="921" y="14236"/>
                  </a:lnTo>
                  <a:lnTo>
                    <a:pt x="720" y="14387"/>
                  </a:lnTo>
                  <a:lnTo>
                    <a:pt x="520" y="14562"/>
                  </a:lnTo>
                  <a:lnTo>
                    <a:pt x="384" y="14976"/>
                  </a:lnTo>
                  <a:lnTo>
                    <a:pt x="177" y="15338"/>
                  </a:lnTo>
                  <a:lnTo>
                    <a:pt x="0" y="15734"/>
                  </a:lnTo>
                  <a:lnTo>
                    <a:pt x="10" y="16115"/>
                  </a:lnTo>
                  <a:lnTo>
                    <a:pt x="160" y="16422"/>
                  </a:lnTo>
                  <a:lnTo>
                    <a:pt x="325" y="16499"/>
                  </a:lnTo>
                  <a:lnTo>
                    <a:pt x="355" y="16878"/>
                  </a:lnTo>
                  <a:lnTo>
                    <a:pt x="235" y="17260"/>
                  </a:lnTo>
                  <a:lnTo>
                    <a:pt x="172" y="17751"/>
                  </a:lnTo>
                  <a:lnTo>
                    <a:pt x="352" y="18123"/>
                  </a:lnTo>
                  <a:lnTo>
                    <a:pt x="591" y="18281"/>
                  </a:lnTo>
                  <a:lnTo>
                    <a:pt x="802" y="18164"/>
                  </a:lnTo>
                  <a:lnTo>
                    <a:pt x="912" y="17900"/>
                  </a:lnTo>
                  <a:lnTo>
                    <a:pt x="789" y="17604"/>
                  </a:lnTo>
                  <a:lnTo>
                    <a:pt x="812" y="17357"/>
                  </a:lnTo>
                  <a:lnTo>
                    <a:pt x="1053" y="17353"/>
                  </a:lnTo>
                  <a:lnTo>
                    <a:pt x="1242" y="17494"/>
                  </a:lnTo>
                  <a:lnTo>
                    <a:pt x="1399" y="17490"/>
                  </a:lnTo>
                  <a:lnTo>
                    <a:pt x="1666" y="17378"/>
                  </a:lnTo>
                  <a:lnTo>
                    <a:pt x="1921" y="17609"/>
                  </a:lnTo>
                  <a:lnTo>
                    <a:pt x="2150" y="17758"/>
                  </a:lnTo>
                  <a:lnTo>
                    <a:pt x="2404" y="17692"/>
                  </a:lnTo>
                  <a:lnTo>
                    <a:pt x="2513" y="17823"/>
                  </a:lnTo>
                  <a:lnTo>
                    <a:pt x="2501" y="18128"/>
                  </a:lnTo>
                  <a:lnTo>
                    <a:pt x="2497" y="18528"/>
                  </a:lnTo>
                  <a:lnTo>
                    <a:pt x="2695" y="18603"/>
                  </a:lnTo>
                  <a:lnTo>
                    <a:pt x="2883" y="18487"/>
                  </a:lnTo>
                  <a:lnTo>
                    <a:pt x="3029" y="18018"/>
                  </a:lnTo>
                  <a:lnTo>
                    <a:pt x="3332" y="17744"/>
                  </a:lnTo>
                  <a:lnTo>
                    <a:pt x="3514" y="18094"/>
                  </a:lnTo>
                  <a:lnTo>
                    <a:pt x="3629" y="18518"/>
                  </a:lnTo>
                  <a:lnTo>
                    <a:pt x="3845" y="18259"/>
                  </a:lnTo>
                  <a:lnTo>
                    <a:pt x="3824" y="17642"/>
                  </a:lnTo>
                  <a:lnTo>
                    <a:pt x="3725" y="17139"/>
                  </a:lnTo>
                  <a:lnTo>
                    <a:pt x="3924" y="16787"/>
                  </a:lnTo>
                  <a:lnTo>
                    <a:pt x="4210" y="16378"/>
                  </a:lnTo>
                  <a:lnTo>
                    <a:pt x="4289" y="16868"/>
                  </a:lnTo>
                  <a:lnTo>
                    <a:pt x="4489" y="16948"/>
                  </a:lnTo>
                  <a:lnTo>
                    <a:pt x="4605" y="16782"/>
                  </a:lnTo>
                  <a:lnTo>
                    <a:pt x="4726" y="16991"/>
                  </a:lnTo>
                  <a:lnTo>
                    <a:pt x="4968" y="16937"/>
                  </a:lnTo>
                  <a:lnTo>
                    <a:pt x="5176" y="17115"/>
                  </a:lnTo>
                  <a:lnTo>
                    <a:pt x="5257" y="17561"/>
                  </a:lnTo>
                  <a:lnTo>
                    <a:pt x="5334" y="17935"/>
                  </a:lnTo>
                  <a:lnTo>
                    <a:pt x="5252" y="18242"/>
                  </a:lnTo>
                  <a:lnTo>
                    <a:pt x="5313" y="18462"/>
                  </a:lnTo>
                  <a:lnTo>
                    <a:pt x="5465" y="18487"/>
                  </a:lnTo>
                  <a:lnTo>
                    <a:pt x="5668" y="18379"/>
                  </a:lnTo>
                  <a:lnTo>
                    <a:pt x="5838" y="18720"/>
                  </a:lnTo>
                  <a:lnTo>
                    <a:pt x="5931" y="18904"/>
                  </a:lnTo>
                  <a:lnTo>
                    <a:pt x="6051" y="19264"/>
                  </a:lnTo>
                  <a:lnTo>
                    <a:pt x="6137" y="19680"/>
                  </a:lnTo>
                  <a:lnTo>
                    <a:pt x="6325" y="19799"/>
                  </a:lnTo>
                  <a:lnTo>
                    <a:pt x="6594" y="19645"/>
                  </a:lnTo>
                  <a:lnTo>
                    <a:pt x="6820" y="19790"/>
                  </a:lnTo>
                  <a:lnTo>
                    <a:pt x="7078" y="20071"/>
                  </a:lnTo>
                  <a:lnTo>
                    <a:pt x="7257" y="20172"/>
                  </a:lnTo>
                  <a:lnTo>
                    <a:pt x="7483" y="20141"/>
                  </a:lnTo>
                  <a:lnTo>
                    <a:pt x="7655" y="20312"/>
                  </a:lnTo>
                  <a:lnTo>
                    <a:pt x="7895" y="20234"/>
                  </a:lnTo>
                  <a:lnTo>
                    <a:pt x="8125" y="20101"/>
                  </a:lnTo>
                  <a:lnTo>
                    <a:pt x="8408" y="20052"/>
                  </a:lnTo>
                  <a:lnTo>
                    <a:pt x="8702" y="20219"/>
                  </a:lnTo>
                  <a:lnTo>
                    <a:pt x="8934" y="20487"/>
                  </a:lnTo>
                  <a:lnTo>
                    <a:pt x="9070" y="20780"/>
                  </a:lnTo>
                  <a:lnTo>
                    <a:pt x="9305" y="21135"/>
                  </a:lnTo>
                  <a:lnTo>
                    <a:pt x="9570" y="21450"/>
                  </a:lnTo>
                  <a:lnTo>
                    <a:pt x="9955" y="21600"/>
                  </a:lnTo>
                  <a:lnTo>
                    <a:pt x="10245" y="21488"/>
                  </a:lnTo>
                  <a:lnTo>
                    <a:pt x="10471" y="21321"/>
                  </a:lnTo>
                  <a:lnTo>
                    <a:pt x="10661" y="21186"/>
                  </a:lnTo>
                  <a:lnTo>
                    <a:pt x="10920" y="21157"/>
                  </a:lnTo>
                  <a:lnTo>
                    <a:pt x="11177" y="20867"/>
                  </a:lnTo>
                  <a:lnTo>
                    <a:pt x="11433" y="20466"/>
                  </a:lnTo>
                  <a:lnTo>
                    <a:pt x="11547" y="20084"/>
                  </a:lnTo>
                  <a:lnTo>
                    <a:pt x="11499" y="19628"/>
                  </a:lnTo>
                  <a:lnTo>
                    <a:pt x="11507" y="19258"/>
                  </a:lnTo>
                  <a:lnTo>
                    <a:pt x="11704" y="18761"/>
                  </a:lnTo>
                  <a:lnTo>
                    <a:pt x="11897" y="18338"/>
                  </a:lnTo>
                  <a:lnTo>
                    <a:pt x="12068" y="17892"/>
                  </a:lnTo>
                  <a:lnTo>
                    <a:pt x="12216" y="17511"/>
                  </a:lnTo>
                  <a:cubicBezTo>
                    <a:pt x="12308" y="17428"/>
                    <a:pt x="12398" y="17334"/>
                    <a:pt x="12483" y="17231"/>
                  </a:cubicBezTo>
                  <a:cubicBezTo>
                    <a:pt x="12607" y="17083"/>
                    <a:pt x="12723" y="16915"/>
                    <a:pt x="12831" y="16733"/>
                  </a:cubicBezTo>
                  <a:cubicBezTo>
                    <a:pt x="12923" y="16578"/>
                    <a:pt x="13010" y="16413"/>
                    <a:pt x="13090" y="16238"/>
                  </a:cubicBezTo>
                  <a:lnTo>
                    <a:pt x="13242" y="15678"/>
                  </a:lnTo>
                  <a:lnTo>
                    <a:pt x="13339" y="15043"/>
                  </a:lnTo>
                  <a:lnTo>
                    <a:pt x="13428" y="14418"/>
                  </a:lnTo>
                  <a:lnTo>
                    <a:pt x="13563" y="14030"/>
                  </a:lnTo>
                  <a:lnTo>
                    <a:pt x="13697" y="14077"/>
                  </a:lnTo>
                  <a:lnTo>
                    <a:pt x="13827" y="13874"/>
                  </a:lnTo>
                  <a:lnTo>
                    <a:pt x="13937" y="13566"/>
                  </a:lnTo>
                  <a:lnTo>
                    <a:pt x="14060" y="13246"/>
                  </a:lnTo>
                  <a:lnTo>
                    <a:pt x="14315" y="12950"/>
                  </a:lnTo>
                  <a:lnTo>
                    <a:pt x="14530" y="12746"/>
                  </a:lnTo>
                  <a:lnTo>
                    <a:pt x="14645" y="12987"/>
                  </a:lnTo>
                  <a:lnTo>
                    <a:pt x="14572" y="13505"/>
                  </a:lnTo>
                  <a:lnTo>
                    <a:pt x="14598" y="13877"/>
                  </a:lnTo>
                  <a:lnTo>
                    <a:pt x="14766" y="14041"/>
                  </a:lnTo>
                  <a:lnTo>
                    <a:pt x="15106" y="13847"/>
                  </a:lnTo>
                  <a:lnTo>
                    <a:pt x="15528" y="13431"/>
                  </a:lnTo>
                  <a:lnTo>
                    <a:pt x="15775" y="12982"/>
                  </a:lnTo>
                  <a:lnTo>
                    <a:pt x="16076" y="12633"/>
                  </a:lnTo>
                  <a:cubicBezTo>
                    <a:pt x="16202" y="12554"/>
                    <a:pt x="16334" y="12510"/>
                    <a:pt x="16467" y="12505"/>
                  </a:cubicBezTo>
                  <a:cubicBezTo>
                    <a:pt x="16636" y="12497"/>
                    <a:pt x="16804" y="12550"/>
                    <a:pt x="16972" y="12574"/>
                  </a:cubicBezTo>
                  <a:cubicBezTo>
                    <a:pt x="17109" y="12593"/>
                    <a:pt x="17247" y="12593"/>
                    <a:pt x="17384" y="12575"/>
                  </a:cubicBezTo>
                  <a:lnTo>
                    <a:pt x="17619" y="12074"/>
                  </a:lnTo>
                  <a:lnTo>
                    <a:pt x="17770" y="11496"/>
                  </a:lnTo>
                  <a:lnTo>
                    <a:pt x="17996" y="11085"/>
                  </a:lnTo>
                  <a:lnTo>
                    <a:pt x="18276" y="11032"/>
                  </a:lnTo>
                  <a:lnTo>
                    <a:pt x="18615" y="11113"/>
                  </a:lnTo>
                  <a:lnTo>
                    <a:pt x="18984" y="11217"/>
                  </a:lnTo>
                  <a:lnTo>
                    <a:pt x="19279" y="11366"/>
                  </a:lnTo>
                  <a:lnTo>
                    <a:pt x="19557" y="11355"/>
                  </a:lnTo>
                  <a:lnTo>
                    <a:pt x="19798" y="11049"/>
                  </a:lnTo>
                  <a:lnTo>
                    <a:pt x="19974" y="10671"/>
                  </a:lnTo>
                  <a:lnTo>
                    <a:pt x="20235" y="10566"/>
                  </a:lnTo>
                  <a:lnTo>
                    <a:pt x="20447" y="10519"/>
                  </a:lnTo>
                  <a:lnTo>
                    <a:pt x="20849" y="10479"/>
                  </a:lnTo>
                  <a:lnTo>
                    <a:pt x="21056" y="10227"/>
                  </a:lnTo>
                  <a:lnTo>
                    <a:pt x="20999" y="9938"/>
                  </a:lnTo>
                  <a:lnTo>
                    <a:pt x="21156" y="9806"/>
                  </a:lnTo>
                  <a:lnTo>
                    <a:pt x="21293" y="9825"/>
                  </a:lnTo>
                  <a:lnTo>
                    <a:pt x="21416" y="9654"/>
                  </a:lnTo>
                  <a:lnTo>
                    <a:pt x="21391" y="9346"/>
                  </a:lnTo>
                  <a:cubicBezTo>
                    <a:pt x="21370" y="9185"/>
                    <a:pt x="21335" y="9032"/>
                    <a:pt x="21288" y="8890"/>
                  </a:cubicBezTo>
                  <a:cubicBezTo>
                    <a:pt x="21237" y="8741"/>
                    <a:pt x="21174" y="8608"/>
                    <a:pt x="21100" y="8496"/>
                  </a:cubicBezTo>
                  <a:lnTo>
                    <a:pt x="21045" y="7979"/>
                  </a:lnTo>
                  <a:lnTo>
                    <a:pt x="21073" y="7603"/>
                  </a:lnTo>
                  <a:lnTo>
                    <a:pt x="21306" y="7189"/>
                  </a:lnTo>
                  <a:lnTo>
                    <a:pt x="21600" y="6740"/>
                  </a:lnTo>
                  <a:lnTo>
                    <a:pt x="21132" y="6590"/>
                  </a:lnTo>
                  <a:lnTo>
                    <a:pt x="20690" y="6560"/>
                  </a:lnTo>
                  <a:lnTo>
                    <a:pt x="20338" y="6670"/>
                  </a:lnTo>
                  <a:lnTo>
                    <a:pt x="20057" y="6869"/>
                  </a:lnTo>
                  <a:lnTo>
                    <a:pt x="19737" y="6927"/>
                  </a:lnTo>
                  <a:lnTo>
                    <a:pt x="19433" y="6745"/>
                  </a:lnTo>
                  <a:lnTo>
                    <a:pt x="19100" y="6975"/>
                  </a:lnTo>
                  <a:lnTo>
                    <a:pt x="18925" y="7414"/>
                  </a:lnTo>
                  <a:lnTo>
                    <a:pt x="18651" y="7863"/>
                  </a:lnTo>
                  <a:lnTo>
                    <a:pt x="18376" y="8245"/>
                  </a:lnTo>
                  <a:lnTo>
                    <a:pt x="18056" y="8337"/>
                  </a:lnTo>
                  <a:lnTo>
                    <a:pt x="17743" y="8250"/>
                  </a:lnTo>
                  <a:lnTo>
                    <a:pt x="17405" y="7946"/>
                  </a:lnTo>
                  <a:lnTo>
                    <a:pt x="16924" y="7254"/>
                  </a:lnTo>
                  <a:lnTo>
                    <a:pt x="16006" y="6370"/>
                  </a:lnTo>
                  <a:lnTo>
                    <a:pt x="14893" y="4885"/>
                  </a:lnTo>
                  <a:lnTo>
                    <a:pt x="13888" y="3569"/>
                  </a:lnTo>
                  <a:lnTo>
                    <a:pt x="13487" y="3035"/>
                  </a:lnTo>
                  <a:lnTo>
                    <a:pt x="13120" y="2325"/>
                  </a:lnTo>
                  <a:lnTo>
                    <a:pt x="12621" y="1727"/>
                  </a:lnTo>
                  <a:lnTo>
                    <a:pt x="12485" y="1030"/>
                  </a:lnTo>
                  <a:lnTo>
                    <a:pt x="12231" y="461"/>
                  </a:lnTo>
                  <a:lnTo>
                    <a:pt x="11928" y="631"/>
                  </a:lnTo>
                  <a:lnTo>
                    <a:pt x="11587" y="672"/>
                  </a:lnTo>
                  <a:lnTo>
                    <a:pt x="11189" y="636"/>
                  </a:lnTo>
                  <a:lnTo>
                    <a:pt x="10815" y="300"/>
                  </a:lnTo>
                  <a:lnTo>
                    <a:pt x="9933" y="48"/>
                  </a:lnTo>
                  <a:lnTo>
                    <a:pt x="9576" y="164"/>
                  </a:lnTo>
                  <a:lnTo>
                    <a:pt x="9120"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6" name="Shape 4846"/>
            <p:cNvSpPr/>
            <p:nvPr/>
          </p:nvSpPr>
          <p:spPr>
            <a:xfrm>
              <a:off x="1801081" y="1985907"/>
              <a:ext cx="583031" cy="606417"/>
            </a:xfrm>
            <a:custGeom>
              <a:avLst/>
              <a:gdLst/>
              <a:ahLst/>
              <a:cxnLst>
                <a:cxn ang="0">
                  <a:pos x="wd2" y="hd2"/>
                </a:cxn>
                <a:cxn ang="5400000">
                  <a:pos x="wd2" y="hd2"/>
                </a:cxn>
                <a:cxn ang="10800000">
                  <a:pos x="wd2" y="hd2"/>
                </a:cxn>
                <a:cxn ang="16200000">
                  <a:pos x="wd2" y="hd2"/>
                </a:cxn>
              </a:cxnLst>
              <a:rect l="0" t="0" r="r" b="b"/>
              <a:pathLst>
                <a:path w="21600" h="21600" extrusionOk="0">
                  <a:moveTo>
                    <a:pt x="20167" y="10401"/>
                  </a:moveTo>
                  <a:lnTo>
                    <a:pt x="20456" y="10691"/>
                  </a:lnTo>
                  <a:lnTo>
                    <a:pt x="20333" y="11265"/>
                  </a:lnTo>
                  <a:lnTo>
                    <a:pt x="20650" y="11450"/>
                  </a:lnTo>
                  <a:lnTo>
                    <a:pt x="21063" y="11126"/>
                  </a:lnTo>
                  <a:lnTo>
                    <a:pt x="21424" y="11102"/>
                  </a:lnTo>
                  <a:lnTo>
                    <a:pt x="21600" y="11569"/>
                  </a:lnTo>
                  <a:lnTo>
                    <a:pt x="21312" y="12335"/>
                  </a:lnTo>
                  <a:lnTo>
                    <a:pt x="21042" y="12767"/>
                  </a:lnTo>
                  <a:lnTo>
                    <a:pt x="20573" y="13082"/>
                  </a:lnTo>
                  <a:lnTo>
                    <a:pt x="19933" y="13173"/>
                  </a:lnTo>
                  <a:lnTo>
                    <a:pt x="19464" y="13253"/>
                  </a:lnTo>
                  <a:lnTo>
                    <a:pt x="18825" y="13598"/>
                  </a:lnTo>
                  <a:lnTo>
                    <a:pt x="18464" y="13976"/>
                  </a:lnTo>
                  <a:lnTo>
                    <a:pt x="18260" y="14439"/>
                  </a:lnTo>
                  <a:lnTo>
                    <a:pt x="18590" y="14710"/>
                  </a:lnTo>
                  <a:lnTo>
                    <a:pt x="18930" y="15048"/>
                  </a:lnTo>
                  <a:lnTo>
                    <a:pt x="18923" y="15519"/>
                  </a:lnTo>
                  <a:lnTo>
                    <a:pt x="18492" y="15587"/>
                  </a:lnTo>
                  <a:lnTo>
                    <a:pt x="18084" y="15782"/>
                  </a:lnTo>
                  <a:lnTo>
                    <a:pt x="17991" y="16330"/>
                  </a:lnTo>
                  <a:lnTo>
                    <a:pt x="18077" y="16783"/>
                  </a:lnTo>
                  <a:lnTo>
                    <a:pt x="18023" y="17129"/>
                  </a:lnTo>
                  <a:lnTo>
                    <a:pt x="17515" y="17316"/>
                  </a:lnTo>
                  <a:lnTo>
                    <a:pt x="16913" y="17515"/>
                  </a:lnTo>
                  <a:lnTo>
                    <a:pt x="16367" y="17382"/>
                  </a:lnTo>
                  <a:lnTo>
                    <a:pt x="16245" y="16928"/>
                  </a:lnTo>
                  <a:lnTo>
                    <a:pt x="16124" y="16272"/>
                  </a:lnTo>
                  <a:lnTo>
                    <a:pt x="15832" y="15963"/>
                  </a:lnTo>
                  <a:lnTo>
                    <a:pt x="15402" y="16146"/>
                  </a:lnTo>
                  <a:lnTo>
                    <a:pt x="15049" y="16198"/>
                  </a:lnTo>
                  <a:lnTo>
                    <a:pt x="14545" y="15944"/>
                  </a:lnTo>
                  <a:lnTo>
                    <a:pt x="14459" y="15393"/>
                  </a:lnTo>
                  <a:lnTo>
                    <a:pt x="14163" y="14969"/>
                  </a:lnTo>
                  <a:lnTo>
                    <a:pt x="13817" y="14718"/>
                  </a:lnTo>
                  <a:lnTo>
                    <a:pt x="13289" y="14972"/>
                  </a:lnTo>
                  <a:lnTo>
                    <a:pt x="12784" y="15202"/>
                  </a:lnTo>
                  <a:lnTo>
                    <a:pt x="12300" y="15433"/>
                  </a:lnTo>
                  <a:lnTo>
                    <a:pt x="12107" y="15876"/>
                  </a:lnTo>
                  <a:lnTo>
                    <a:pt x="11996" y="16423"/>
                  </a:lnTo>
                  <a:lnTo>
                    <a:pt x="11785" y="17055"/>
                  </a:lnTo>
                  <a:lnTo>
                    <a:pt x="11461" y="17563"/>
                  </a:lnTo>
                  <a:lnTo>
                    <a:pt x="11042" y="17896"/>
                  </a:lnTo>
                  <a:lnTo>
                    <a:pt x="10534" y="18099"/>
                  </a:lnTo>
                  <a:lnTo>
                    <a:pt x="10166" y="18063"/>
                  </a:lnTo>
                  <a:lnTo>
                    <a:pt x="9563" y="17588"/>
                  </a:lnTo>
                  <a:lnTo>
                    <a:pt x="9054" y="17370"/>
                  </a:lnTo>
                  <a:lnTo>
                    <a:pt x="8539" y="17776"/>
                  </a:lnTo>
                  <a:lnTo>
                    <a:pt x="8367" y="18321"/>
                  </a:lnTo>
                  <a:lnTo>
                    <a:pt x="8510" y="18849"/>
                  </a:lnTo>
                  <a:lnTo>
                    <a:pt x="8731" y="19265"/>
                  </a:lnTo>
                  <a:lnTo>
                    <a:pt x="8422" y="19731"/>
                  </a:lnTo>
                  <a:lnTo>
                    <a:pt x="7822" y="20056"/>
                  </a:lnTo>
                  <a:lnTo>
                    <a:pt x="7324" y="19966"/>
                  </a:lnTo>
                  <a:lnTo>
                    <a:pt x="6721" y="19766"/>
                  </a:lnTo>
                  <a:lnTo>
                    <a:pt x="6583" y="20064"/>
                  </a:lnTo>
                  <a:lnTo>
                    <a:pt x="6836" y="20507"/>
                  </a:lnTo>
                  <a:lnTo>
                    <a:pt x="6992" y="20899"/>
                  </a:lnTo>
                  <a:lnTo>
                    <a:pt x="6699" y="21371"/>
                  </a:lnTo>
                  <a:lnTo>
                    <a:pt x="6217" y="21600"/>
                  </a:lnTo>
                  <a:lnTo>
                    <a:pt x="5533" y="21528"/>
                  </a:lnTo>
                  <a:lnTo>
                    <a:pt x="5140" y="21070"/>
                  </a:lnTo>
                  <a:lnTo>
                    <a:pt x="5135" y="20593"/>
                  </a:lnTo>
                  <a:lnTo>
                    <a:pt x="5299" y="20202"/>
                  </a:lnTo>
                  <a:lnTo>
                    <a:pt x="5142" y="19846"/>
                  </a:lnTo>
                  <a:lnTo>
                    <a:pt x="4889" y="19344"/>
                  </a:lnTo>
                  <a:lnTo>
                    <a:pt x="5109" y="18996"/>
                  </a:lnTo>
                  <a:lnTo>
                    <a:pt x="5188" y="18493"/>
                  </a:lnTo>
                  <a:lnTo>
                    <a:pt x="5146" y="18090"/>
                  </a:lnTo>
                  <a:lnTo>
                    <a:pt x="4804" y="17549"/>
                  </a:lnTo>
                  <a:lnTo>
                    <a:pt x="5137" y="16936"/>
                  </a:lnTo>
                  <a:lnTo>
                    <a:pt x="5048" y="16395"/>
                  </a:lnTo>
                  <a:lnTo>
                    <a:pt x="5350" y="16090"/>
                  </a:lnTo>
                  <a:lnTo>
                    <a:pt x="5329" y="15647"/>
                  </a:lnTo>
                  <a:lnTo>
                    <a:pt x="4841" y="14932"/>
                  </a:lnTo>
                  <a:lnTo>
                    <a:pt x="5130" y="14304"/>
                  </a:lnTo>
                  <a:lnTo>
                    <a:pt x="4801" y="14317"/>
                  </a:lnTo>
                  <a:lnTo>
                    <a:pt x="4258" y="14490"/>
                  </a:lnTo>
                  <a:lnTo>
                    <a:pt x="3770" y="14312"/>
                  </a:lnTo>
                  <a:lnTo>
                    <a:pt x="3644" y="13833"/>
                  </a:lnTo>
                  <a:lnTo>
                    <a:pt x="3480" y="13521"/>
                  </a:lnTo>
                  <a:lnTo>
                    <a:pt x="2986" y="13659"/>
                  </a:lnTo>
                  <a:lnTo>
                    <a:pt x="2064" y="13482"/>
                  </a:lnTo>
                  <a:lnTo>
                    <a:pt x="1465" y="13112"/>
                  </a:lnTo>
                  <a:lnTo>
                    <a:pt x="817" y="11658"/>
                  </a:lnTo>
                  <a:lnTo>
                    <a:pt x="215" y="11559"/>
                  </a:lnTo>
                  <a:lnTo>
                    <a:pt x="0" y="11269"/>
                  </a:lnTo>
                  <a:lnTo>
                    <a:pt x="931" y="10851"/>
                  </a:lnTo>
                  <a:lnTo>
                    <a:pt x="1455" y="9887"/>
                  </a:lnTo>
                  <a:lnTo>
                    <a:pt x="2071" y="9435"/>
                  </a:lnTo>
                  <a:lnTo>
                    <a:pt x="2253" y="9824"/>
                  </a:lnTo>
                  <a:lnTo>
                    <a:pt x="2534" y="10306"/>
                  </a:lnTo>
                  <a:lnTo>
                    <a:pt x="2856" y="10393"/>
                  </a:lnTo>
                  <a:lnTo>
                    <a:pt x="3379" y="10073"/>
                  </a:lnTo>
                  <a:lnTo>
                    <a:pt x="4482" y="9937"/>
                  </a:lnTo>
                  <a:lnTo>
                    <a:pt x="4218" y="9339"/>
                  </a:lnTo>
                  <a:lnTo>
                    <a:pt x="3724" y="8147"/>
                  </a:lnTo>
                  <a:lnTo>
                    <a:pt x="3306" y="7482"/>
                  </a:lnTo>
                  <a:lnTo>
                    <a:pt x="3862" y="6932"/>
                  </a:lnTo>
                  <a:lnTo>
                    <a:pt x="4359" y="6467"/>
                  </a:lnTo>
                  <a:lnTo>
                    <a:pt x="4886" y="6342"/>
                  </a:lnTo>
                  <a:lnTo>
                    <a:pt x="5287" y="6670"/>
                  </a:lnTo>
                  <a:lnTo>
                    <a:pt x="5972" y="6641"/>
                  </a:lnTo>
                  <a:lnTo>
                    <a:pt x="7167" y="6204"/>
                  </a:lnTo>
                  <a:lnTo>
                    <a:pt x="7521" y="6472"/>
                  </a:lnTo>
                  <a:lnTo>
                    <a:pt x="7843" y="6510"/>
                  </a:lnTo>
                  <a:lnTo>
                    <a:pt x="8057" y="6046"/>
                  </a:lnTo>
                  <a:lnTo>
                    <a:pt x="8085" y="5033"/>
                  </a:lnTo>
                  <a:lnTo>
                    <a:pt x="8787" y="4123"/>
                  </a:lnTo>
                  <a:lnTo>
                    <a:pt x="9161" y="4144"/>
                  </a:lnTo>
                  <a:lnTo>
                    <a:pt x="9390" y="3792"/>
                  </a:lnTo>
                  <a:lnTo>
                    <a:pt x="9252" y="3419"/>
                  </a:lnTo>
                  <a:lnTo>
                    <a:pt x="9335" y="2915"/>
                  </a:lnTo>
                  <a:lnTo>
                    <a:pt x="9694" y="2874"/>
                  </a:lnTo>
                  <a:lnTo>
                    <a:pt x="9558" y="2514"/>
                  </a:lnTo>
                  <a:lnTo>
                    <a:pt x="8984" y="1882"/>
                  </a:lnTo>
                  <a:lnTo>
                    <a:pt x="9250" y="1315"/>
                  </a:lnTo>
                  <a:lnTo>
                    <a:pt x="10013" y="1121"/>
                  </a:lnTo>
                  <a:lnTo>
                    <a:pt x="10689" y="1092"/>
                  </a:lnTo>
                  <a:lnTo>
                    <a:pt x="11377" y="1082"/>
                  </a:lnTo>
                  <a:lnTo>
                    <a:pt x="12208" y="878"/>
                  </a:lnTo>
                  <a:lnTo>
                    <a:pt x="13359" y="302"/>
                  </a:lnTo>
                  <a:lnTo>
                    <a:pt x="14088" y="0"/>
                  </a:lnTo>
                  <a:lnTo>
                    <a:pt x="14469" y="102"/>
                  </a:lnTo>
                  <a:lnTo>
                    <a:pt x="14712" y="460"/>
                  </a:lnTo>
                  <a:lnTo>
                    <a:pt x="14900" y="868"/>
                  </a:lnTo>
                  <a:lnTo>
                    <a:pt x="14823" y="1230"/>
                  </a:lnTo>
                  <a:lnTo>
                    <a:pt x="14625" y="1537"/>
                  </a:lnTo>
                  <a:lnTo>
                    <a:pt x="14894" y="1756"/>
                  </a:lnTo>
                  <a:lnTo>
                    <a:pt x="15133" y="2019"/>
                  </a:lnTo>
                  <a:lnTo>
                    <a:pt x="14530" y="2762"/>
                  </a:lnTo>
                  <a:lnTo>
                    <a:pt x="14102" y="3519"/>
                  </a:lnTo>
                  <a:lnTo>
                    <a:pt x="13976" y="4031"/>
                  </a:lnTo>
                  <a:lnTo>
                    <a:pt x="13663" y="4433"/>
                  </a:lnTo>
                  <a:lnTo>
                    <a:pt x="12737" y="4873"/>
                  </a:lnTo>
                  <a:lnTo>
                    <a:pt x="12400" y="5329"/>
                  </a:lnTo>
                  <a:lnTo>
                    <a:pt x="11928" y="5772"/>
                  </a:lnTo>
                  <a:lnTo>
                    <a:pt x="11601" y="6069"/>
                  </a:lnTo>
                  <a:lnTo>
                    <a:pt x="11495" y="6430"/>
                  </a:lnTo>
                  <a:lnTo>
                    <a:pt x="11623" y="6761"/>
                  </a:lnTo>
                  <a:lnTo>
                    <a:pt x="12029" y="7041"/>
                  </a:lnTo>
                  <a:lnTo>
                    <a:pt x="12303" y="7196"/>
                  </a:lnTo>
                  <a:lnTo>
                    <a:pt x="12366" y="7665"/>
                  </a:lnTo>
                  <a:lnTo>
                    <a:pt x="12121" y="8051"/>
                  </a:lnTo>
                  <a:lnTo>
                    <a:pt x="11938" y="8490"/>
                  </a:lnTo>
                  <a:lnTo>
                    <a:pt x="12119" y="8874"/>
                  </a:lnTo>
                  <a:lnTo>
                    <a:pt x="12561" y="9160"/>
                  </a:lnTo>
                  <a:lnTo>
                    <a:pt x="13001" y="9167"/>
                  </a:lnTo>
                  <a:lnTo>
                    <a:pt x="13274" y="8930"/>
                  </a:lnTo>
                  <a:lnTo>
                    <a:pt x="13070" y="8516"/>
                  </a:lnTo>
                  <a:lnTo>
                    <a:pt x="13208" y="8065"/>
                  </a:lnTo>
                  <a:lnTo>
                    <a:pt x="13951" y="8065"/>
                  </a:lnTo>
                  <a:lnTo>
                    <a:pt x="14208" y="8230"/>
                  </a:lnTo>
                  <a:lnTo>
                    <a:pt x="14620" y="8266"/>
                  </a:lnTo>
                  <a:lnTo>
                    <a:pt x="15227" y="8048"/>
                  </a:lnTo>
                  <a:lnTo>
                    <a:pt x="15829" y="8403"/>
                  </a:lnTo>
                  <a:lnTo>
                    <a:pt x="16369" y="8563"/>
                  </a:lnTo>
                  <a:lnTo>
                    <a:pt x="16899" y="8441"/>
                  </a:lnTo>
                  <a:lnTo>
                    <a:pt x="17303" y="8672"/>
                  </a:lnTo>
                  <a:lnTo>
                    <a:pt x="17332" y="9042"/>
                  </a:lnTo>
                  <a:lnTo>
                    <a:pt x="17396" y="9466"/>
                  </a:lnTo>
                  <a:lnTo>
                    <a:pt x="17818" y="9532"/>
                  </a:lnTo>
                  <a:lnTo>
                    <a:pt x="18136" y="9169"/>
                  </a:lnTo>
                  <a:lnTo>
                    <a:pt x="18369" y="8888"/>
                  </a:lnTo>
                  <a:lnTo>
                    <a:pt x="19158" y="8559"/>
                  </a:lnTo>
                  <a:lnTo>
                    <a:pt x="19605" y="9000"/>
                  </a:lnTo>
                  <a:lnTo>
                    <a:pt x="19850" y="9530"/>
                  </a:lnTo>
                  <a:lnTo>
                    <a:pt x="19882" y="10023"/>
                  </a:lnTo>
                  <a:lnTo>
                    <a:pt x="20167" y="1040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7" name="Shape 4847"/>
            <p:cNvSpPr/>
            <p:nvPr/>
          </p:nvSpPr>
          <p:spPr>
            <a:xfrm>
              <a:off x="1950551" y="2396059"/>
              <a:ext cx="314622" cy="334783"/>
            </a:xfrm>
            <a:custGeom>
              <a:avLst/>
              <a:gdLst/>
              <a:ahLst/>
              <a:cxnLst>
                <a:cxn ang="0">
                  <a:pos x="wd2" y="hd2"/>
                </a:cxn>
                <a:cxn ang="5400000">
                  <a:pos x="wd2" y="hd2"/>
                </a:cxn>
                <a:cxn ang="10800000">
                  <a:pos x="wd2" y="hd2"/>
                </a:cxn>
                <a:cxn ang="16200000">
                  <a:pos x="wd2" y="hd2"/>
                </a:cxn>
              </a:cxnLst>
              <a:rect l="0" t="0" r="r" b="b"/>
              <a:pathLst>
                <a:path w="21600" h="21600" extrusionOk="0">
                  <a:moveTo>
                    <a:pt x="20225" y="7600"/>
                  </a:moveTo>
                  <a:lnTo>
                    <a:pt x="19753" y="8261"/>
                  </a:lnTo>
                  <a:lnTo>
                    <a:pt x="19350" y="9362"/>
                  </a:lnTo>
                  <a:lnTo>
                    <a:pt x="18522" y="9758"/>
                  </a:lnTo>
                  <a:lnTo>
                    <a:pt x="17902" y="10002"/>
                  </a:lnTo>
                  <a:lnTo>
                    <a:pt x="17456" y="10474"/>
                  </a:lnTo>
                  <a:lnTo>
                    <a:pt x="17000" y="11376"/>
                  </a:lnTo>
                  <a:lnTo>
                    <a:pt x="16492" y="12717"/>
                  </a:lnTo>
                  <a:lnTo>
                    <a:pt x="16130" y="13676"/>
                  </a:lnTo>
                  <a:lnTo>
                    <a:pt x="15977" y="14803"/>
                  </a:lnTo>
                  <a:lnTo>
                    <a:pt x="15952" y="15693"/>
                  </a:lnTo>
                  <a:lnTo>
                    <a:pt x="15221" y="16004"/>
                  </a:lnTo>
                  <a:lnTo>
                    <a:pt x="14324" y="16540"/>
                  </a:lnTo>
                  <a:lnTo>
                    <a:pt x="13590" y="16881"/>
                  </a:lnTo>
                  <a:lnTo>
                    <a:pt x="12761" y="17040"/>
                  </a:lnTo>
                  <a:lnTo>
                    <a:pt x="12304" y="17995"/>
                  </a:lnTo>
                  <a:lnTo>
                    <a:pt x="12449" y="18909"/>
                  </a:lnTo>
                  <a:lnTo>
                    <a:pt x="12949" y="19778"/>
                  </a:lnTo>
                  <a:lnTo>
                    <a:pt x="11738" y="20826"/>
                  </a:lnTo>
                  <a:lnTo>
                    <a:pt x="10695" y="21552"/>
                  </a:lnTo>
                  <a:lnTo>
                    <a:pt x="9418" y="21600"/>
                  </a:lnTo>
                  <a:lnTo>
                    <a:pt x="8788" y="21458"/>
                  </a:lnTo>
                  <a:lnTo>
                    <a:pt x="8613" y="20335"/>
                  </a:lnTo>
                  <a:lnTo>
                    <a:pt x="8224" y="19491"/>
                  </a:lnTo>
                  <a:lnTo>
                    <a:pt x="8624" y="18806"/>
                  </a:lnTo>
                  <a:lnTo>
                    <a:pt x="9291" y="18905"/>
                  </a:lnTo>
                  <a:lnTo>
                    <a:pt x="9202" y="18005"/>
                  </a:lnTo>
                  <a:lnTo>
                    <a:pt x="8890" y="17360"/>
                  </a:lnTo>
                  <a:lnTo>
                    <a:pt x="8103" y="17213"/>
                  </a:lnTo>
                  <a:lnTo>
                    <a:pt x="7667" y="16551"/>
                  </a:lnTo>
                  <a:lnTo>
                    <a:pt x="8274" y="15981"/>
                  </a:lnTo>
                  <a:lnTo>
                    <a:pt x="9267" y="16117"/>
                  </a:lnTo>
                  <a:lnTo>
                    <a:pt x="10198" y="15482"/>
                  </a:lnTo>
                  <a:lnTo>
                    <a:pt x="10414" y="14661"/>
                  </a:lnTo>
                  <a:lnTo>
                    <a:pt x="9987" y="13802"/>
                  </a:lnTo>
                  <a:lnTo>
                    <a:pt x="9054" y="13722"/>
                  </a:lnTo>
                  <a:lnTo>
                    <a:pt x="8299" y="14097"/>
                  </a:lnTo>
                  <a:lnTo>
                    <a:pt x="7391" y="14782"/>
                  </a:lnTo>
                  <a:lnTo>
                    <a:pt x="6401" y="15024"/>
                  </a:lnTo>
                  <a:lnTo>
                    <a:pt x="5515" y="15286"/>
                  </a:lnTo>
                  <a:lnTo>
                    <a:pt x="5378" y="15992"/>
                  </a:lnTo>
                  <a:lnTo>
                    <a:pt x="5862" y="17040"/>
                  </a:lnTo>
                  <a:lnTo>
                    <a:pt x="5229" y="17647"/>
                  </a:lnTo>
                  <a:lnTo>
                    <a:pt x="4417" y="17209"/>
                  </a:lnTo>
                  <a:lnTo>
                    <a:pt x="4543" y="16270"/>
                  </a:lnTo>
                  <a:lnTo>
                    <a:pt x="3936" y="15668"/>
                  </a:lnTo>
                  <a:lnTo>
                    <a:pt x="3217" y="15775"/>
                  </a:lnTo>
                  <a:lnTo>
                    <a:pt x="2438" y="16109"/>
                  </a:lnTo>
                  <a:lnTo>
                    <a:pt x="1633" y="15942"/>
                  </a:lnTo>
                  <a:lnTo>
                    <a:pt x="1320" y="15278"/>
                  </a:lnTo>
                  <a:lnTo>
                    <a:pt x="1387" y="14560"/>
                  </a:lnTo>
                  <a:lnTo>
                    <a:pt x="680" y="14058"/>
                  </a:lnTo>
                  <a:lnTo>
                    <a:pt x="0" y="13734"/>
                  </a:lnTo>
                  <a:lnTo>
                    <a:pt x="300" y="12441"/>
                  </a:lnTo>
                  <a:lnTo>
                    <a:pt x="1165" y="12494"/>
                  </a:lnTo>
                  <a:lnTo>
                    <a:pt x="2048" y="12108"/>
                  </a:lnTo>
                  <a:lnTo>
                    <a:pt x="2544" y="11326"/>
                  </a:lnTo>
                  <a:lnTo>
                    <a:pt x="1766" y="9797"/>
                  </a:lnTo>
                  <a:lnTo>
                    <a:pt x="2096" y="9015"/>
                  </a:lnTo>
                  <a:lnTo>
                    <a:pt x="4126" y="9612"/>
                  </a:lnTo>
                  <a:lnTo>
                    <a:pt x="5080" y="9071"/>
                  </a:lnTo>
                  <a:lnTo>
                    <a:pt x="5665" y="8320"/>
                  </a:lnTo>
                  <a:lnTo>
                    <a:pt x="5080" y="6791"/>
                  </a:lnTo>
                  <a:lnTo>
                    <a:pt x="5378" y="5573"/>
                  </a:lnTo>
                  <a:lnTo>
                    <a:pt x="6454" y="4713"/>
                  </a:lnTo>
                  <a:lnTo>
                    <a:pt x="7802" y="5285"/>
                  </a:lnTo>
                  <a:lnTo>
                    <a:pt x="8460" y="5890"/>
                  </a:lnTo>
                  <a:lnTo>
                    <a:pt x="9212" y="6117"/>
                  </a:lnTo>
                  <a:lnTo>
                    <a:pt x="10157" y="5777"/>
                  </a:lnTo>
                  <a:lnTo>
                    <a:pt x="11081" y="5005"/>
                  </a:lnTo>
                  <a:lnTo>
                    <a:pt x="11817" y="3468"/>
                  </a:lnTo>
                  <a:lnTo>
                    <a:pt x="12017" y="2192"/>
                  </a:lnTo>
                  <a:lnTo>
                    <a:pt x="12356" y="1360"/>
                  </a:lnTo>
                  <a:lnTo>
                    <a:pt x="15537" y="0"/>
                  </a:lnTo>
                  <a:lnTo>
                    <a:pt x="16324" y="711"/>
                  </a:lnTo>
                  <a:lnTo>
                    <a:pt x="16817" y="1270"/>
                  </a:lnTo>
                  <a:lnTo>
                    <a:pt x="16839" y="2162"/>
                  </a:lnTo>
                  <a:lnTo>
                    <a:pt x="17525" y="2558"/>
                  </a:lnTo>
                  <a:lnTo>
                    <a:pt x="18188" y="2531"/>
                  </a:lnTo>
                  <a:lnTo>
                    <a:pt x="19075" y="2187"/>
                  </a:lnTo>
                  <a:lnTo>
                    <a:pt x="19892" y="2931"/>
                  </a:lnTo>
                  <a:lnTo>
                    <a:pt x="20155" y="4114"/>
                  </a:lnTo>
                  <a:lnTo>
                    <a:pt x="20346" y="4840"/>
                  </a:lnTo>
                  <a:lnTo>
                    <a:pt x="20944" y="4982"/>
                  </a:lnTo>
                  <a:lnTo>
                    <a:pt x="21538" y="4986"/>
                  </a:lnTo>
                  <a:lnTo>
                    <a:pt x="21600" y="5608"/>
                  </a:lnTo>
                  <a:lnTo>
                    <a:pt x="20919" y="6499"/>
                  </a:lnTo>
                  <a:lnTo>
                    <a:pt x="20225" y="760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8" name="Shape 4848"/>
            <p:cNvSpPr/>
            <p:nvPr/>
          </p:nvSpPr>
          <p:spPr>
            <a:xfrm>
              <a:off x="1624578" y="2453101"/>
              <a:ext cx="483441" cy="416988"/>
            </a:xfrm>
            <a:custGeom>
              <a:avLst/>
              <a:gdLst/>
              <a:ahLst/>
              <a:cxnLst>
                <a:cxn ang="0">
                  <a:pos x="wd2" y="hd2"/>
                </a:cxn>
                <a:cxn ang="5400000">
                  <a:pos x="wd2" y="hd2"/>
                </a:cxn>
                <a:cxn ang="10800000">
                  <a:pos x="wd2" y="hd2"/>
                </a:cxn>
                <a:cxn ang="16200000">
                  <a:pos x="wd2" y="hd2"/>
                </a:cxn>
              </a:cxnLst>
              <a:rect l="0" t="0" r="r" b="b"/>
              <a:pathLst>
                <a:path w="21600" h="21600" extrusionOk="0">
                  <a:moveTo>
                    <a:pt x="1837" y="7482"/>
                  </a:moveTo>
                  <a:lnTo>
                    <a:pt x="2625" y="7294"/>
                  </a:lnTo>
                  <a:lnTo>
                    <a:pt x="3126" y="7411"/>
                  </a:lnTo>
                  <a:lnTo>
                    <a:pt x="3427" y="8324"/>
                  </a:lnTo>
                  <a:lnTo>
                    <a:pt x="4366" y="8896"/>
                  </a:lnTo>
                  <a:lnTo>
                    <a:pt x="5228" y="8575"/>
                  </a:lnTo>
                  <a:lnTo>
                    <a:pt x="5866" y="8675"/>
                  </a:lnTo>
                  <a:lnTo>
                    <a:pt x="6076" y="9267"/>
                  </a:lnTo>
                  <a:lnTo>
                    <a:pt x="5846" y="9957"/>
                  </a:lnTo>
                  <a:lnTo>
                    <a:pt x="5963" y="10991"/>
                  </a:lnTo>
                  <a:lnTo>
                    <a:pt x="6376" y="11557"/>
                  </a:lnTo>
                  <a:lnTo>
                    <a:pt x="6682" y="12543"/>
                  </a:lnTo>
                  <a:lnTo>
                    <a:pt x="7443" y="13320"/>
                  </a:lnTo>
                  <a:lnTo>
                    <a:pt x="8358" y="13759"/>
                  </a:lnTo>
                  <a:lnTo>
                    <a:pt x="9070" y="13773"/>
                  </a:lnTo>
                  <a:lnTo>
                    <a:pt x="9379" y="14277"/>
                  </a:lnTo>
                  <a:lnTo>
                    <a:pt x="9522" y="14981"/>
                  </a:lnTo>
                  <a:lnTo>
                    <a:pt x="9983" y="15799"/>
                  </a:lnTo>
                  <a:lnTo>
                    <a:pt x="9813" y="16973"/>
                  </a:lnTo>
                  <a:lnTo>
                    <a:pt x="10212" y="17707"/>
                  </a:lnTo>
                  <a:lnTo>
                    <a:pt x="10877" y="18428"/>
                  </a:lnTo>
                  <a:lnTo>
                    <a:pt x="11340" y="19227"/>
                  </a:lnTo>
                  <a:lnTo>
                    <a:pt x="11947" y="19735"/>
                  </a:lnTo>
                  <a:lnTo>
                    <a:pt x="12599" y="19932"/>
                  </a:lnTo>
                  <a:lnTo>
                    <a:pt x="12373" y="20281"/>
                  </a:lnTo>
                  <a:lnTo>
                    <a:pt x="11886" y="20340"/>
                  </a:lnTo>
                  <a:lnTo>
                    <a:pt x="11826" y="21134"/>
                  </a:lnTo>
                  <a:lnTo>
                    <a:pt x="13143" y="21600"/>
                  </a:lnTo>
                  <a:lnTo>
                    <a:pt x="13568" y="21211"/>
                  </a:lnTo>
                  <a:lnTo>
                    <a:pt x="14278" y="20396"/>
                  </a:lnTo>
                  <a:lnTo>
                    <a:pt x="15311" y="19690"/>
                  </a:lnTo>
                  <a:lnTo>
                    <a:pt x="15887" y="19095"/>
                  </a:lnTo>
                  <a:lnTo>
                    <a:pt x="16038" y="18137"/>
                  </a:lnTo>
                  <a:lnTo>
                    <a:pt x="15554" y="17520"/>
                  </a:lnTo>
                  <a:lnTo>
                    <a:pt x="15372" y="16613"/>
                  </a:lnTo>
                  <a:lnTo>
                    <a:pt x="16053" y="16303"/>
                  </a:lnTo>
                  <a:lnTo>
                    <a:pt x="16853" y="16887"/>
                  </a:lnTo>
                  <a:lnTo>
                    <a:pt x="17603" y="17252"/>
                  </a:lnTo>
                  <a:lnTo>
                    <a:pt x="18342" y="16951"/>
                  </a:lnTo>
                  <a:lnTo>
                    <a:pt x="19266" y="16319"/>
                  </a:lnTo>
                  <a:lnTo>
                    <a:pt x="19958" y="16143"/>
                  </a:lnTo>
                  <a:lnTo>
                    <a:pt x="20526" y="15470"/>
                  </a:lnTo>
                  <a:lnTo>
                    <a:pt x="20693" y="14278"/>
                  </a:lnTo>
                  <a:lnTo>
                    <a:pt x="20300" y="14087"/>
                  </a:lnTo>
                  <a:lnTo>
                    <a:pt x="20376" y="13449"/>
                  </a:lnTo>
                  <a:lnTo>
                    <a:pt x="20058" y="12792"/>
                  </a:lnTo>
                  <a:lnTo>
                    <a:pt x="20241" y="12432"/>
                  </a:lnTo>
                  <a:lnTo>
                    <a:pt x="20766" y="12371"/>
                  </a:lnTo>
                  <a:lnTo>
                    <a:pt x="20763" y="11335"/>
                  </a:lnTo>
                  <a:lnTo>
                    <a:pt x="20393" y="10810"/>
                  </a:lnTo>
                  <a:lnTo>
                    <a:pt x="19927" y="10717"/>
                  </a:lnTo>
                  <a:lnTo>
                    <a:pt x="19678" y="10317"/>
                  </a:lnTo>
                  <a:lnTo>
                    <a:pt x="20027" y="10027"/>
                  </a:lnTo>
                  <a:lnTo>
                    <a:pt x="20570" y="10207"/>
                  </a:lnTo>
                  <a:lnTo>
                    <a:pt x="21385" y="9527"/>
                  </a:lnTo>
                  <a:lnTo>
                    <a:pt x="21600" y="8860"/>
                  </a:lnTo>
                  <a:lnTo>
                    <a:pt x="21193" y="7946"/>
                  </a:lnTo>
                  <a:lnTo>
                    <a:pt x="20433" y="7905"/>
                  </a:lnTo>
                  <a:lnTo>
                    <a:pt x="19646" y="8332"/>
                  </a:lnTo>
                  <a:lnTo>
                    <a:pt x="19275" y="8729"/>
                  </a:lnTo>
                  <a:lnTo>
                    <a:pt x="18090" y="9148"/>
                  </a:lnTo>
                  <a:lnTo>
                    <a:pt x="17881" y="9771"/>
                  </a:lnTo>
                  <a:lnTo>
                    <a:pt x="18214" y="10608"/>
                  </a:lnTo>
                  <a:lnTo>
                    <a:pt x="17969" y="10980"/>
                  </a:lnTo>
                  <a:lnTo>
                    <a:pt x="17542" y="10785"/>
                  </a:lnTo>
                  <a:lnTo>
                    <a:pt x="17624" y="10126"/>
                  </a:lnTo>
                  <a:lnTo>
                    <a:pt x="17127" y="9458"/>
                  </a:lnTo>
                  <a:lnTo>
                    <a:pt x="16526" y="9452"/>
                  </a:lnTo>
                  <a:lnTo>
                    <a:pt x="16226" y="9801"/>
                  </a:lnTo>
                  <a:lnTo>
                    <a:pt x="15748" y="9703"/>
                  </a:lnTo>
                  <a:lnTo>
                    <a:pt x="15532" y="9324"/>
                  </a:lnTo>
                  <a:lnTo>
                    <a:pt x="15560" y="8692"/>
                  </a:lnTo>
                  <a:lnTo>
                    <a:pt x="15117" y="8265"/>
                  </a:lnTo>
                  <a:lnTo>
                    <a:pt x="14738" y="8000"/>
                  </a:lnTo>
                  <a:lnTo>
                    <a:pt x="14920" y="7040"/>
                  </a:lnTo>
                  <a:lnTo>
                    <a:pt x="14548" y="6850"/>
                  </a:lnTo>
                  <a:lnTo>
                    <a:pt x="14237" y="6250"/>
                  </a:lnTo>
                  <a:lnTo>
                    <a:pt x="14266" y="5698"/>
                  </a:lnTo>
                  <a:lnTo>
                    <a:pt x="14468" y="5125"/>
                  </a:lnTo>
                  <a:lnTo>
                    <a:pt x="14010" y="3906"/>
                  </a:lnTo>
                  <a:lnTo>
                    <a:pt x="14231" y="3383"/>
                  </a:lnTo>
                  <a:lnTo>
                    <a:pt x="14283" y="1960"/>
                  </a:lnTo>
                  <a:lnTo>
                    <a:pt x="13826" y="1145"/>
                  </a:lnTo>
                  <a:lnTo>
                    <a:pt x="13432" y="1399"/>
                  </a:lnTo>
                  <a:lnTo>
                    <a:pt x="12950" y="1348"/>
                  </a:lnTo>
                  <a:lnTo>
                    <a:pt x="12437" y="781"/>
                  </a:lnTo>
                  <a:lnTo>
                    <a:pt x="11776" y="839"/>
                  </a:lnTo>
                  <a:lnTo>
                    <a:pt x="11501" y="326"/>
                  </a:lnTo>
                  <a:lnTo>
                    <a:pt x="10908" y="0"/>
                  </a:lnTo>
                  <a:lnTo>
                    <a:pt x="9809" y="389"/>
                  </a:lnTo>
                  <a:lnTo>
                    <a:pt x="8886" y="654"/>
                  </a:lnTo>
                  <a:lnTo>
                    <a:pt x="8171" y="447"/>
                  </a:lnTo>
                  <a:lnTo>
                    <a:pt x="6403" y="534"/>
                  </a:lnTo>
                  <a:lnTo>
                    <a:pt x="5340" y="792"/>
                  </a:lnTo>
                  <a:lnTo>
                    <a:pt x="4400" y="964"/>
                  </a:lnTo>
                  <a:lnTo>
                    <a:pt x="3945" y="1277"/>
                  </a:lnTo>
                  <a:lnTo>
                    <a:pt x="3624" y="2028"/>
                  </a:lnTo>
                  <a:lnTo>
                    <a:pt x="4093" y="3064"/>
                  </a:lnTo>
                  <a:lnTo>
                    <a:pt x="3755" y="3676"/>
                  </a:lnTo>
                  <a:lnTo>
                    <a:pt x="2902" y="4310"/>
                  </a:lnTo>
                  <a:lnTo>
                    <a:pt x="1766" y="4639"/>
                  </a:lnTo>
                  <a:lnTo>
                    <a:pt x="1462" y="3913"/>
                  </a:lnTo>
                  <a:lnTo>
                    <a:pt x="863" y="3509"/>
                  </a:lnTo>
                  <a:lnTo>
                    <a:pt x="0" y="3997"/>
                  </a:lnTo>
                  <a:lnTo>
                    <a:pt x="63" y="5179"/>
                  </a:lnTo>
                  <a:lnTo>
                    <a:pt x="497" y="5849"/>
                  </a:lnTo>
                  <a:lnTo>
                    <a:pt x="1057" y="5904"/>
                  </a:lnTo>
                  <a:lnTo>
                    <a:pt x="1406" y="6594"/>
                  </a:lnTo>
                  <a:lnTo>
                    <a:pt x="1837" y="7482"/>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49" name="Shape 4849"/>
            <p:cNvSpPr/>
            <p:nvPr/>
          </p:nvSpPr>
          <p:spPr>
            <a:xfrm>
              <a:off x="1884523" y="2700122"/>
              <a:ext cx="482711" cy="622492"/>
            </a:xfrm>
            <a:custGeom>
              <a:avLst/>
              <a:gdLst/>
              <a:ahLst/>
              <a:cxnLst>
                <a:cxn ang="0">
                  <a:pos x="wd2" y="hd2"/>
                </a:cxn>
                <a:cxn ang="5400000">
                  <a:pos x="wd2" y="hd2"/>
                </a:cxn>
                <a:cxn ang="10800000">
                  <a:pos x="wd2" y="hd2"/>
                </a:cxn>
                <a:cxn ang="16200000">
                  <a:pos x="wd2" y="hd2"/>
                </a:cxn>
              </a:cxnLst>
              <a:rect l="0" t="0" r="r" b="b"/>
              <a:pathLst>
                <a:path w="21600" h="21600" extrusionOk="0">
                  <a:moveTo>
                    <a:pt x="12396" y="1164"/>
                  </a:moveTo>
                  <a:lnTo>
                    <a:pt x="12922" y="1748"/>
                  </a:lnTo>
                  <a:lnTo>
                    <a:pt x="13905" y="2012"/>
                  </a:lnTo>
                  <a:lnTo>
                    <a:pt x="14627" y="2073"/>
                  </a:lnTo>
                  <a:lnTo>
                    <a:pt x="14846" y="2584"/>
                  </a:lnTo>
                  <a:lnTo>
                    <a:pt x="15402" y="2939"/>
                  </a:lnTo>
                  <a:lnTo>
                    <a:pt x="15890" y="3082"/>
                  </a:lnTo>
                  <a:lnTo>
                    <a:pt x="16092" y="3540"/>
                  </a:lnTo>
                  <a:lnTo>
                    <a:pt x="16130" y="3979"/>
                  </a:lnTo>
                  <a:lnTo>
                    <a:pt x="16672" y="4272"/>
                  </a:lnTo>
                  <a:lnTo>
                    <a:pt x="17224" y="4334"/>
                  </a:lnTo>
                  <a:lnTo>
                    <a:pt x="17572" y="4556"/>
                  </a:lnTo>
                  <a:lnTo>
                    <a:pt x="17823" y="5090"/>
                  </a:lnTo>
                  <a:lnTo>
                    <a:pt x="18138" y="5435"/>
                  </a:lnTo>
                  <a:lnTo>
                    <a:pt x="18693" y="5763"/>
                  </a:lnTo>
                  <a:lnTo>
                    <a:pt x="19400" y="6017"/>
                  </a:lnTo>
                  <a:lnTo>
                    <a:pt x="20004" y="6424"/>
                  </a:lnTo>
                  <a:lnTo>
                    <a:pt x="20500" y="6872"/>
                  </a:lnTo>
                  <a:lnTo>
                    <a:pt x="21217" y="7354"/>
                  </a:lnTo>
                  <a:lnTo>
                    <a:pt x="21600" y="7625"/>
                  </a:lnTo>
                  <a:lnTo>
                    <a:pt x="21477" y="8160"/>
                  </a:lnTo>
                  <a:lnTo>
                    <a:pt x="21476" y="8587"/>
                  </a:lnTo>
                  <a:lnTo>
                    <a:pt x="20799" y="8602"/>
                  </a:lnTo>
                  <a:lnTo>
                    <a:pt x="20331" y="8815"/>
                  </a:lnTo>
                  <a:lnTo>
                    <a:pt x="20286" y="9206"/>
                  </a:lnTo>
                  <a:lnTo>
                    <a:pt x="20844" y="9530"/>
                  </a:lnTo>
                  <a:lnTo>
                    <a:pt x="21057" y="9866"/>
                  </a:lnTo>
                  <a:lnTo>
                    <a:pt x="20709" y="10123"/>
                  </a:lnTo>
                  <a:lnTo>
                    <a:pt x="20225" y="10402"/>
                  </a:lnTo>
                  <a:lnTo>
                    <a:pt x="19667" y="10037"/>
                  </a:lnTo>
                  <a:lnTo>
                    <a:pt x="18853" y="10256"/>
                  </a:lnTo>
                  <a:lnTo>
                    <a:pt x="18264" y="10427"/>
                  </a:lnTo>
                  <a:lnTo>
                    <a:pt x="17781" y="10060"/>
                  </a:lnTo>
                  <a:lnTo>
                    <a:pt x="17358" y="9776"/>
                  </a:lnTo>
                  <a:lnTo>
                    <a:pt x="16599" y="9766"/>
                  </a:lnTo>
                  <a:lnTo>
                    <a:pt x="16092" y="9558"/>
                  </a:lnTo>
                  <a:lnTo>
                    <a:pt x="15400" y="9722"/>
                  </a:lnTo>
                  <a:lnTo>
                    <a:pt x="14922" y="9635"/>
                  </a:lnTo>
                  <a:lnTo>
                    <a:pt x="15198" y="9308"/>
                  </a:lnTo>
                  <a:lnTo>
                    <a:pt x="15789" y="8985"/>
                  </a:lnTo>
                  <a:lnTo>
                    <a:pt x="15856" y="8609"/>
                  </a:lnTo>
                  <a:lnTo>
                    <a:pt x="15412" y="8041"/>
                  </a:lnTo>
                  <a:lnTo>
                    <a:pt x="14868" y="7604"/>
                  </a:lnTo>
                  <a:lnTo>
                    <a:pt x="14142" y="7411"/>
                  </a:lnTo>
                  <a:lnTo>
                    <a:pt x="13542" y="7775"/>
                  </a:lnTo>
                  <a:lnTo>
                    <a:pt x="13119" y="8124"/>
                  </a:lnTo>
                  <a:lnTo>
                    <a:pt x="12792" y="8595"/>
                  </a:lnTo>
                  <a:lnTo>
                    <a:pt x="12418" y="9100"/>
                  </a:lnTo>
                  <a:lnTo>
                    <a:pt x="12073" y="9857"/>
                  </a:lnTo>
                  <a:lnTo>
                    <a:pt x="12009" y="10399"/>
                  </a:lnTo>
                  <a:lnTo>
                    <a:pt x="12226" y="11035"/>
                  </a:lnTo>
                  <a:lnTo>
                    <a:pt x="12841" y="11461"/>
                  </a:lnTo>
                  <a:lnTo>
                    <a:pt x="13418" y="11587"/>
                  </a:lnTo>
                  <a:lnTo>
                    <a:pt x="13863" y="11355"/>
                  </a:lnTo>
                  <a:cubicBezTo>
                    <a:pt x="14034" y="11311"/>
                    <a:pt x="14221" y="11327"/>
                    <a:pt x="14377" y="11397"/>
                  </a:cubicBezTo>
                  <a:cubicBezTo>
                    <a:pt x="14674" y="11532"/>
                    <a:pt x="14790" y="11821"/>
                    <a:pt x="14643" y="12063"/>
                  </a:cubicBezTo>
                  <a:lnTo>
                    <a:pt x="14917" y="12282"/>
                  </a:lnTo>
                  <a:lnTo>
                    <a:pt x="15643" y="12349"/>
                  </a:lnTo>
                  <a:lnTo>
                    <a:pt x="16437" y="12369"/>
                  </a:lnTo>
                  <a:lnTo>
                    <a:pt x="17090" y="12517"/>
                  </a:lnTo>
                  <a:lnTo>
                    <a:pt x="17824" y="12623"/>
                  </a:lnTo>
                  <a:lnTo>
                    <a:pt x="18295" y="12338"/>
                  </a:lnTo>
                  <a:lnTo>
                    <a:pt x="19171" y="12521"/>
                  </a:lnTo>
                  <a:cubicBezTo>
                    <a:pt x="19351" y="12688"/>
                    <a:pt x="19375" y="12924"/>
                    <a:pt x="19230" y="13111"/>
                  </a:cubicBezTo>
                  <a:cubicBezTo>
                    <a:pt x="19073" y="13314"/>
                    <a:pt x="18757" y="13407"/>
                    <a:pt x="18465" y="13337"/>
                  </a:cubicBezTo>
                  <a:lnTo>
                    <a:pt x="17903" y="13509"/>
                  </a:lnTo>
                  <a:lnTo>
                    <a:pt x="17492" y="13895"/>
                  </a:lnTo>
                  <a:lnTo>
                    <a:pt x="17517" y="14321"/>
                  </a:lnTo>
                  <a:lnTo>
                    <a:pt x="17349" y="14695"/>
                  </a:lnTo>
                  <a:lnTo>
                    <a:pt x="16646" y="14515"/>
                  </a:lnTo>
                  <a:lnTo>
                    <a:pt x="16062" y="14238"/>
                  </a:lnTo>
                  <a:lnTo>
                    <a:pt x="15142" y="14090"/>
                  </a:lnTo>
                  <a:lnTo>
                    <a:pt x="14399" y="14021"/>
                  </a:lnTo>
                  <a:lnTo>
                    <a:pt x="14027" y="14435"/>
                  </a:lnTo>
                  <a:lnTo>
                    <a:pt x="13900" y="15112"/>
                  </a:lnTo>
                  <a:lnTo>
                    <a:pt x="13500" y="15588"/>
                  </a:lnTo>
                  <a:lnTo>
                    <a:pt x="12814" y="15951"/>
                  </a:lnTo>
                  <a:lnTo>
                    <a:pt x="12110" y="16309"/>
                  </a:lnTo>
                  <a:lnTo>
                    <a:pt x="11806" y="16936"/>
                  </a:lnTo>
                  <a:lnTo>
                    <a:pt x="11698" y="17446"/>
                  </a:lnTo>
                  <a:lnTo>
                    <a:pt x="11175" y="17871"/>
                  </a:lnTo>
                  <a:lnTo>
                    <a:pt x="10404" y="18337"/>
                  </a:lnTo>
                  <a:lnTo>
                    <a:pt x="9894" y="18587"/>
                  </a:lnTo>
                  <a:lnTo>
                    <a:pt x="9606" y="19147"/>
                  </a:lnTo>
                  <a:lnTo>
                    <a:pt x="9447" y="19727"/>
                  </a:lnTo>
                  <a:lnTo>
                    <a:pt x="9307" y="20277"/>
                  </a:lnTo>
                  <a:lnTo>
                    <a:pt x="8712" y="20231"/>
                  </a:lnTo>
                  <a:lnTo>
                    <a:pt x="8176" y="20409"/>
                  </a:lnTo>
                  <a:lnTo>
                    <a:pt x="7755" y="20812"/>
                  </a:lnTo>
                  <a:lnTo>
                    <a:pt x="7309" y="21362"/>
                  </a:lnTo>
                  <a:lnTo>
                    <a:pt x="6706" y="21600"/>
                  </a:lnTo>
                  <a:lnTo>
                    <a:pt x="5824" y="21584"/>
                  </a:lnTo>
                  <a:lnTo>
                    <a:pt x="5399" y="21231"/>
                  </a:lnTo>
                  <a:lnTo>
                    <a:pt x="5253" y="20979"/>
                  </a:lnTo>
                  <a:lnTo>
                    <a:pt x="5372" y="20555"/>
                  </a:lnTo>
                  <a:lnTo>
                    <a:pt x="4889" y="20352"/>
                  </a:lnTo>
                  <a:lnTo>
                    <a:pt x="4069" y="20506"/>
                  </a:lnTo>
                  <a:lnTo>
                    <a:pt x="3014" y="20461"/>
                  </a:lnTo>
                  <a:lnTo>
                    <a:pt x="2484" y="20152"/>
                  </a:lnTo>
                  <a:lnTo>
                    <a:pt x="2591" y="19610"/>
                  </a:lnTo>
                  <a:lnTo>
                    <a:pt x="2272" y="19403"/>
                  </a:lnTo>
                  <a:lnTo>
                    <a:pt x="1317" y="19814"/>
                  </a:lnTo>
                  <a:lnTo>
                    <a:pt x="627" y="19760"/>
                  </a:lnTo>
                  <a:lnTo>
                    <a:pt x="437" y="19199"/>
                  </a:lnTo>
                  <a:lnTo>
                    <a:pt x="1191" y="18711"/>
                  </a:lnTo>
                  <a:lnTo>
                    <a:pt x="1781" y="18422"/>
                  </a:lnTo>
                  <a:lnTo>
                    <a:pt x="2195" y="17992"/>
                  </a:lnTo>
                  <a:lnTo>
                    <a:pt x="2376" y="17615"/>
                  </a:lnTo>
                  <a:lnTo>
                    <a:pt x="2149" y="17347"/>
                  </a:lnTo>
                  <a:lnTo>
                    <a:pt x="1675" y="17258"/>
                  </a:lnTo>
                  <a:lnTo>
                    <a:pt x="1747" y="16671"/>
                  </a:lnTo>
                  <a:lnTo>
                    <a:pt x="2423" y="16237"/>
                  </a:lnTo>
                  <a:lnTo>
                    <a:pt x="2781" y="15884"/>
                  </a:lnTo>
                  <a:lnTo>
                    <a:pt x="3017" y="15446"/>
                  </a:lnTo>
                  <a:lnTo>
                    <a:pt x="2817" y="15173"/>
                  </a:lnTo>
                  <a:lnTo>
                    <a:pt x="2319" y="15272"/>
                  </a:lnTo>
                  <a:lnTo>
                    <a:pt x="1621" y="15649"/>
                  </a:lnTo>
                  <a:lnTo>
                    <a:pt x="853" y="15552"/>
                  </a:lnTo>
                  <a:lnTo>
                    <a:pt x="270" y="14781"/>
                  </a:lnTo>
                  <a:lnTo>
                    <a:pt x="51" y="13643"/>
                  </a:lnTo>
                  <a:lnTo>
                    <a:pt x="441" y="13299"/>
                  </a:lnTo>
                  <a:lnTo>
                    <a:pt x="716" y="12935"/>
                  </a:lnTo>
                  <a:lnTo>
                    <a:pt x="265" y="11963"/>
                  </a:lnTo>
                  <a:lnTo>
                    <a:pt x="661" y="11509"/>
                  </a:lnTo>
                  <a:lnTo>
                    <a:pt x="777" y="10929"/>
                  </a:lnTo>
                  <a:lnTo>
                    <a:pt x="1128" y="10657"/>
                  </a:lnTo>
                  <a:lnTo>
                    <a:pt x="937" y="10181"/>
                  </a:lnTo>
                  <a:lnTo>
                    <a:pt x="439" y="9804"/>
                  </a:lnTo>
                  <a:lnTo>
                    <a:pt x="0" y="9210"/>
                  </a:lnTo>
                  <a:lnTo>
                    <a:pt x="255" y="8301"/>
                  </a:lnTo>
                  <a:lnTo>
                    <a:pt x="542" y="7289"/>
                  </a:lnTo>
                  <a:lnTo>
                    <a:pt x="1091" y="6379"/>
                  </a:lnTo>
                  <a:lnTo>
                    <a:pt x="1481" y="5727"/>
                  </a:lnTo>
                  <a:lnTo>
                    <a:pt x="2155" y="5235"/>
                  </a:lnTo>
                  <a:lnTo>
                    <a:pt x="2834" y="4763"/>
                  </a:lnTo>
                  <a:lnTo>
                    <a:pt x="3825" y="4354"/>
                  </a:lnTo>
                  <a:lnTo>
                    <a:pt x="4177" y="4113"/>
                  </a:lnTo>
                  <a:lnTo>
                    <a:pt x="4325" y="3671"/>
                  </a:lnTo>
                  <a:lnTo>
                    <a:pt x="3856" y="3310"/>
                  </a:lnTo>
                  <a:lnTo>
                    <a:pt x="3565" y="2380"/>
                  </a:lnTo>
                  <a:lnTo>
                    <a:pt x="4535" y="2124"/>
                  </a:lnTo>
                  <a:lnTo>
                    <a:pt x="5274" y="2520"/>
                  </a:lnTo>
                  <a:lnTo>
                    <a:pt x="5898" y="2779"/>
                  </a:lnTo>
                  <a:lnTo>
                    <a:pt x="6688" y="2598"/>
                  </a:lnTo>
                  <a:lnTo>
                    <a:pt x="7376" y="2235"/>
                  </a:lnTo>
                  <a:lnTo>
                    <a:pt x="8174" y="2143"/>
                  </a:lnTo>
                  <a:lnTo>
                    <a:pt x="8805" y="1725"/>
                  </a:lnTo>
                  <a:lnTo>
                    <a:pt x="8947" y="939"/>
                  </a:lnTo>
                  <a:lnTo>
                    <a:pt x="9715" y="973"/>
                  </a:lnTo>
                  <a:lnTo>
                    <a:pt x="10129" y="769"/>
                  </a:lnTo>
                  <a:lnTo>
                    <a:pt x="10884" y="189"/>
                  </a:lnTo>
                  <a:lnTo>
                    <a:pt x="11325" y="0"/>
                  </a:lnTo>
                  <a:lnTo>
                    <a:pt x="11766" y="485"/>
                  </a:lnTo>
                  <a:lnTo>
                    <a:pt x="12226" y="910"/>
                  </a:lnTo>
                  <a:lnTo>
                    <a:pt x="12396" y="1164"/>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0" name="Shape 4850"/>
            <p:cNvSpPr/>
            <p:nvPr/>
          </p:nvSpPr>
          <p:spPr>
            <a:xfrm>
              <a:off x="2087223" y="2910434"/>
              <a:ext cx="449139" cy="475285"/>
            </a:xfrm>
            <a:custGeom>
              <a:avLst/>
              <a:gdLst/>
              <a:ahLst/>
              <a:cxnLst>
                <a:cxn ang="0">
                  <a:pos x="wd2" y="hd2"/>
                </a:cxn>
                <a:cxn ang="5400000">
                  <a:pos x="wd2" y="hd2"/>
                </a:cxn>
                <a:cxn ang="10800000">
                  <a:pos x="wd2" y="hd2"/>
                </a:cxn>
                <a:cxn ang="16200000">
                  <a:pos x="wd2" y="hd2"/>
                </a:cxn>
              </a:cxnLst>
              <a:rect l="0" t="0" r="r" b="b"/>
              <a:pathLst>
                <a:path w="21600" h="21600" extrusionOk="0">
                  <a:moveTo>
                    <a:pt x="16828" y="1941"/>
                  </a:moveTo>
                  <a:lnTo>
                    <a:pt x="17819" y="2381"/>
                  </a:lnTo>
                  <a:lnTo>
                    <a:pt x="18084" y="2946"/>
                  </a:lnTo>
                  <a:lnTo>
                    <a:pt x="18692" y="3407"/>
                  </a:lnTo>
                  <a:lnTo>
                    <a:pt x="19096" y="2989"/>
                  </a:lnTo>
                  <a:lnTo>
                    <a:pt x="19664" y="2854"/>
                  </a:lnTo>
                  <a:lnTo>
                    <a:pt x="20059" y="3391"/>
                  </a:lnTo>
                  <a:lnTo>
                    <a:pt x="20350" y="4037"/>
                  </a:lnTo>
                  <a:lnTo>
                    <a:pt x="20803" y="4416"/>
                  </a:lnTo>
                  <a:lnTo>
                    <a:pt x="21198" y="4865"/>
                  </a:lnTo>
                  <a:lnTo>
                    <a:pt x="21420" y="5356"/>
                  </a:lnTo>
                  <a:lnTo>
                    <a:pt x="21600" y="5875"/>
                  </a:lnTo>
                  <a:lnTo>
                    <a:pt x="21372" y="6731"/>
                  </a:lnTo>
                  <a:lnTo>
                    <a:pt x="21142" y="7507"/>
                  </a:lnTo>
                  <a:lnTo>
                    <a:pt x="21329" y="8370"/>
                  </a:lnTo>
                  <a:lnTo>
                    <a:pt x="21144" y="8882"/>
                  </a:lnTo>
                  <a:lnTo>
                    <a:pt x="20684" y="9217"/>
                  </a:lnTo>
                  <a:lnTo>
                    <a:pt x="20116" y="9167"/>
                  </a:lnTo>
                  <a:lnTo>
                    <a:pt x="19552" y="9419"/>
                  </a:lnTo>
                  <a:lnTo>
                    <a:pt x="19345" y="9950"/>
                  </a:lnTo>
                  <a:lnTo>
                    <a:pt x="18848" y="10366"/>
                  </a:lnTo>
                  <a:lnTo>
                    <a:pt x="17946" y="10622"/>
                  </a:lnTo>
                  <a:lnTo>
                    <a:pt x="17492" y="11118"/>
                  </a:lnTo>
                  <a:lnTo>
                    <a:pt x="17542" y="11806"/>
                  </a:lnTo>
                  <a:lnTo>
                    <a:pt x="18162" y="12195"/>
                  </a:lnTo>
                  <a:lnTo>
                    <a:pt x="18619" y="12717"/>
                  </a:lnTo>
                  <a:lnTo>
                    <a:pt x="18823" y="13147"/>
                  </a:lnTo>
                  <a:lnTo>
                    <a:pt x="19033" y="13747"/>
                  </a:lnTo>
                  <a:lnTo>
                    <a:pt x="19268" y="14221"/>
                  </a:lnTo>
                  <a:lnTo>
                    <a:pt x="19364" y="14754"/>
                  </a:lnTo>
                  <a:lnTo>
                    <a:pt x="19324" y="15126"/>
                  </a:lnTo>
                  <a:lnTo>
                    <a:pt x="19232" y="15589"/>
                  </a:lnTo>
                  <a:lnTo>
                    <a:pt x="19170" y="16063"/>
                  </a:lnTo>
                  <a:lnTo>
                    <a:pt x="18988" y="16651"/>
                  </a:lnTo>
                  <a:lnTo>
                    <a:pt x="18302" y="16104"/>
                  </a:lnTo>
                  <a:lnTo>
                    <a:pt x="17340" y="15873"/>
                  </a:lnTo>
                  <a:lnTo>
                    <a:pt x="16338" y="15895"/>
                  </a:lnTo>
                  <a:cubicBezTo>
                    <a:pt x="15994" y="15869"/>
                    <a:pt x="15654" y="15811"/>
                    <a:pt x="15323" y="15723"/>
                  </a:cubicBezTo>
                  <a:cubicBezTo>
                    <a:pt x="14864" y="15601"/>
                    <a:pt x="14424" y="15420"/>
                    <a:pt x="14016" y="15187"/>
                  </a:cubicBezTo>
                  <a:lnTo>
                    <a:pt x="13505" y="14736"/>
                  </a:lnTo>
                  <a:lnTo>
                    <a:pt x="12804" y="14292"/>
                  </a:lnTo>
                  <a:lnTo>
                    <a:pt x="12547" y="13856"/>
                  </a:lnTo>
                  <a:lnTo>
                    <a:pt x="11987" y="13591"/>
                  </a:lnTo>
                  <a:lnTo>
                    <a:pt x="11456" y="14010"/>
                  </a:lnTo>
                  <a:lnTo>
                    <a:pt x="10927" y="14612"/>
                  </a:lnTo>
                  <a:lnTo>
                    <a:pt x="10906" y="15358"/>
                  </a:lnTo>
                  <a:lnTo>
                    <a:pt x="11324" y="15892"/>
                  </a:lnTo>
                  <a:lnTo>
                    <a:pt x="11570" y="16291"/>
                  </a:lnTo>
                  <a:lnTo>
                    <a:pt x="11321" y="16628"/>
                  </a:lnTo>
                  <a:lnTo>
                    <a:pt x="10648" y="16703"/>
                  </a:lnTo>
                  <a:lnTo>
                    <a:pt x="10367" y="17091"/>
                  </a:lnTo>
                  <a:lnTo>
                    <a:pt x="10573" y="17785"/>
                  </a:lnTo>
                  <a:lnTo>
                    <a:pt x="11076" y="18239"/>
                  </a:lnTo>
                  <a:lnTo>
                    <a:pt x="11467" y="18609"/>
                  </a:lnTo>
                  <a:lnTo>
                    <a:pt x="11868" y="19236"/>
                  </a:lnTo>
                  <a:lnTo>
                    <a:pt x="11958" y="19726"/>
                  </a:lnTo>
                  <a:lnTo>
                    <a:pt x="11526" y="20005"/>
                  </a:lnTo>
                  <a:lnTo>
                    <a:pt x="10981" y="20233"/>
                  </a:lnTo>
                  <a:lnTo>
                    <a:pt x="10650" y="19596"/>
                  </a:lnTo>
                  <a:cubicBezTo>
                    <a:pt x="10599" y="19370"/>
                    <a:pt x="10513" y="19151"/>
                    <a:pt x="10395" y="18947"/>
                  </a:cubicBezTo>
                  <a:cubicBezTo>
                    <a:pt x="10250" y="18696"/>
                    <a:pt x="10060" y="18471"/>
                    <a:pt x="9833" y="18283"/>
                  </a:cubicBezTo>
                  <a:lnTo>
                    <a:pt x="8842" y="18235"/>
                  </a:lnTo>
                  <a:lnTo>
                    <a:pt x="7854" y="18358"/>
                  </a:lnTo>
                  <a:lnTo>
                    <a:pt x="6952" y="18462"/>
                  </a:lnTo>
                  <a:lnTo>
                    <a:pt x="6547" y="18917"/>
                  </a:lnTo>
                  <a:lnTo>
                    <a:pt x="6784" y="19553"/>
                  </a:lnTo>
                  <a:lnTo>
                    <a:pt x="6978" y="20266"/>
                  </a:lnTo>
                  <a:lnTo>
                    <a:pt x="6895" y="21091"/>
                  </a:lnTo>
                  <a:lnTo>
                    <a:pt x="6226" y="21373"/>
                  </a:lnTo>
                  <a:lnTo>
                    <a:pt x="5547" y="21600"/>
                  </a:lnTo>
                  <a:lnTo>
                    <a:pt x="4531" y="21381"/>
                  </a:lnTo>
                  <a:lnTo>
                    <a:pt x="3821" y="21119"/>
                  </a:lnTo>
                  <a:lnTo>
                    <a:pt x="3148" y="20910"/>
                  </a:lnTo>
                  <a:lnTo>
                    <a:pt x="2561" y="20497"/>
                  </a:lnTo>
                  <a:lnTo>
                    <a:pt x="2181" y="20032"/>
                  </a:lnTo>
                  <a:lnTo>
                    <a:pt x="2086" y="19457"/>
                  </a:lnTo>
                  <a:lnTo>
                    <a:pt x="2452" y="19028"/>
                  </a:lnTo>
                  <a:lnTo>
                    <a:pt x="3282" y="18235"/>
                  </a:lnTo>
                  <a:lnTo>
                    <a:pt x="2995" y="17847"/>
                  </a:lnTo>
                  <a:lnTo>
                    <a:pt x="2315" y="17606"/>
                  </a:lnTo>
                  <a:lnTo>
                    <a:pt x="513" y="17556"/>
                  </a:lnTo>
                  <a:lnTo>
                    <a:pt x="0" y="16797"/>
                  </a:lnTo>
                  <a:lnTo>
                    <a:pt x="699" y="14617"/>
                  </a:lnTo>
                  <a:lnTo>
                    <a:pt x="1667" y="14064"/>
                  </a:lnTo>
                  <a:lnTo>
                    <a:pt x="2681" y="13178"/>
                  </a:lnTo>
                  <a:lnTo>
                    <a:pt x="2808" y="12531"/>
                  </a:lnTo>
                  <a:lnTo>
                    <a:pt x="3182" y="11586"/>
                  </a:lnTo>
                  <a:lnTo>
                    <a:pt x="4214" y="10953"/>
                  </a:lnTo>
                  <a:lnTo>
                    <a:pt x="4678" y="10669"/>
                  </a:lnTo>
                  <a:lnTo>
                    <a:pt x="5035" y="10078"/>
                  </a:lnTo>
                  <a:lnTo>
                    <a:pt x="5187" y="9288"/>
                  </a:lnTo>
                  <a:lnTo>
                    <a:pt x="5693" y="8572"/>
                  </a:lnTo>
                  <a:lnTo>
                    <a:pt x="7719" y="8953"/>
                  </a:lnTo>
                  <a:lnTo>
                    <a:pt x="8329" y="9309"/>
                  </a:lnTo>
                  <a:lnTo>
                    <a:pt x="8780" y="9470"/>
                  </a:lnTo>
                  <a:lnTo>
                    <a:pt x="8961" y="8968"/>
                  </a:lnTo>
                  <a:lnTo>
                    <a:pt x="8925" y="8595"/>
                  </a:lnTo>
                  <a:lnTo>
                    <a:pt x="9465" y="7972"/>
                  </a:lnTo>
                  <a:lnTo>
                    <a:pt x="10042" y="7674"/>
                  </a:lnTo>
                  <a:lnTo>
                    <a:pt x="10533" y="7705"/>
                  </a:lnTo>
                  <a:lnTo>
                    <a:pt x="10898" y="7304"/>
                  </a:lnTo>
                  <a:lnTo>
                    <a:pt x="10777" y="6955"/>
                  </a:lnTo>
                  <a:lnTo>
                    <a:pt x="10148" y="6820"/>
                  </a:lnTo>
                  <a:lnTo>
                    <a:pt x="9441" y="7086"/>
                  </a:lnTo>
                  <a:lnTo>
                    <a:pt x="7926" y="6787"/>
                  </a:lnTo>
                  <a:lnTo>
                    <a:pt x="6207" y="6664"/>
                  </a:lnTo>
                  <a:lnTo>
                    <a:pt x="5765" y="6288"/>
                  </a:lnTo>
                  <a:lnTo>
                    <a:pt x="5873" y="5724"/>
                  </a:lnTo>
                  <a:lnTo>
                    <a:pt x="5468" y="5363"/>
                  </a:lnTo>
                  <a:lnTo>
                    <a:pt x="4965" y="5576"/>
                  </a:lnTo>
                  <a:lnTo>
                    <a:pt x="4537" y="5728"/>
                  </a:lnTo>
                  <a:lnTo>
                    <a:pt x="3708" y="5446"/>
                  </a:lnTo>
                  <a:lnTo>
                    <a:pt x="3211" y="4917"/>
                  </a:lnTo>
                  <a:lnTo>
                    <a:pt x="2964" y="3877"/>
                  </a:lnTo>
                  <a:lnTo>
                    <a:pt x="3197" y="2774"/>
                  </a:lnTo>
                  <a:lnTo>
                    <a:pt x="3618" y="1807"/>
                  </a:lnTo>
                  <a:lnTo>
                    <a:pt x="4199" y="973"/>
                  </a:lnTo>
                  <a:lnTo>
                    <a:pt x="4964" y="292"/>
                  </a:lnTo>
                  <a:lnTo>
                    <a:pt x="5412" y="0"/>
                  </a:lnTo>
                  <a:lnTo>
                    <a:pt x="6228" y="264"/>
                  </a:lnTo>
                  <a:lnTo>
                    <a:pt x="6858" y="674"/>
                  </a:lnTo>
                  <a:lnTo>
                    <a:pt x="7290" y="1118"/>
                  </a:lnTo>
                  <a:lnTo>
                    <a:pt x="7592" y="1677"/>
                  </a:lnTo>
                  <a:lnTo>
                    <a:pt x="7553" y="2201"/>
                  </a:lnTo>
                  <a:lnTo>
                    <a:pt x="7166" y="2567"/>
                  </a:lnTo>
                  <a:lnTo>
                    <a:pt x="6646" y="2756"/>
                  </a:lnTo>
                  <a:lnTo>
                    <a:pt x="6893" y="3081"/>
                  </a:lnTo>
                  <a:lnTo>
                    <a:pt x="7674" y="2684"/>
                  </a:lnTo>
                  <a:lnTo>
                    <a:pt x="7961" y="3015"/>
                  </a:lnTo>
                  <a:lnTo>
                    <a:pt x="8916" y="3010"/>
                  </a:lnTo>
                  <a:lnTo>
                    <a:pt x="9894" y="3904"/>
                  </a:lnTo>
                  <a:lnTo>
                    <a:pt x="11373" y="3457"/>
                  </a:lnTo>
                  <a:lnTo>
                    <a:pt x="11968" y="3905"/>
                  </a:lnTo>
                  <a:lnTo>
                    <a:pt x="12662" y="3408"/>
                  </a:lnTo>
                  <a:lnTo>
                    <a:pt x="12539" y="3021"/>
                  </a:lnTo>
                  <a:lnTo>
                    <a:pt x="11884" y="2640"/>
                  </a:lnTo>
                  <a:lnTo>
                    <a:pt x="12009" y="1791"/>
                  </a:lnTo>
                  <a:lnTo>
                    <a:pt x="12523" y="1550"/>
                  </a:lnTo>
                  <a:lnTo>
                    <a:pt x="13206" y="1565"/>
                  </a:lnTo>
                  <a:lnTo>
                    <a:pt x="13265" y="334"/>
                  </a:lnTo>
                  <a:lnTo>
                    <a:pt x="13672" y="59"/>
                  </a:lnTo>
                  <a:lnTo>
                    <a:pt x="14441" y="58"/>
                  </a:lnTo>
                  <a:lnTo>
                    <a:pt x="15045" y="457"/>
                  </a:lnTo>
                  <a:lnTo>
                    <a:pt x="15691" y="1109"/>
                  </a:lnTo>
                  <a:lnTo>
                    <a:pt x="16151" y="1690"/>
                  </a:lnTo>
                  <a:lnTo>
                    <a:pt x="16828" y="194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1" name="Shape 4851"/>
            <p:cNvSpPr/>
            <p:nvPr/>
          </p:nvSpPr>
          <p:spPr>
            <a:xfrm>
              <a:off x="2126287" y="2176247"/>
              <a:ext cx="629972" cy="650794"/>
            </a:xfrm>
            <a:custGeom>
              <a:avLst/>
              <a:gdLst/>
              <a:ahLst/>
              <a:cxnLst>
                <a:cxn ang="0">
                  <a:pos x="wd2" y="hd2"/>
                </a:cxn>
                <a:cxn ang="5400000">
                  <a:pos x="wd2" y="hd2"/>
                </a:cxn>
                <a:cxn ang="10800000">
                  <a:pos x="wd2" y="hd2"/>
                </a:cxn>
                <a:cxn ang="16200000">
                  <a:pos x="wd2" y="hd2"/>
                </a:cxn>
              </a:cxnLst>
              <a:rect l="0" t="0" r="r" b="b"/>
              <a:pathLst>
                <a:path w="21600" h="21600" extrusionOk="0">
                  <a:moveTo>
                    <a:pt x="21600" y="6569"/>
                  </a:moveTo>
                  <a:lnTo>
                    <a:pt x="21096" y="7332"/>
                  </a:lnTo>
                  <a:lnTo>
                    <a:pt x="20573" y="7888"/>
                  </a:lnTo>
                  <a:lnTo>
                    <a:pt x="20383" y="8315"/>
                  </a:lnTo>
                  <a:lnTo>
                    <a:pt x="20077" y="8703"/>
                  </a:lnTo>
                  <a:lnTo>
                    <a:pt x="19792" y="9064"/>
                  </a:lnTo>
                  <a:lnTo>
                    <a:pt x="19995" y="9443"/>
                  </a:lnTo>
                  <a:lnTo>
                    <a:pt x="19667" y="9645"/>
                  </a:lnTo>
                  <a:lnTo>
                    <a:pt x="19044" y="10142"/>
                  </a:lnTo>
                  <a:lnTo>
                    <a:pt x="18611" y="10458"/>
                  </a:lnTo>
                  <a:lnTo>
                    <a:pt x="17995" y="11103"/>
                  </a:lnTo>
                  <a:lnTo>
                    <a:pt x="17633" y="11457"/>
                  </a:lnTo>
                  <a:lnTo>
                    <a:pt x="17086" y="11832"/>
                  </a:lnTo>
                  <a:lnTo>
                    <a:pt x="16470" y="11939"/>
                  </a:lnTo>
                  <a:lnTo>
                    <a:pt x="15831" y="12182"/>
                  </a:lnTo>
                  <a:lnTo>
                    <a:pt x="15312" y="12628"/>
                  </a:lnTo>
                  <a:lnTo>
                    <a:pt x="14874" y="13022"/>
                  </a:lnTo>
                  <a:lnTo>
                    <a:pt x="14639" y="13527"/>
                  </a:lnTo>
                  <a:lnTo>
                    <a:pt x="14994" y="14024"/>
                  </a:lnTo>
                  <a:lnTo>
                    <a:pt x="15407" y="14470"/>
                  </a:lnTo>
                  <a:lnTo>
                    <a:pt x="15299" y="14768"/>
                  </a:lnTo>
                  <a:lnTo>
                    <a:pt x="14822" y="15011"/>
                  </a:lnTo>
                  <a:lnTo>
                    <a:pt x="14596" y="15358"/>
                  </a:lnTo>
                  <a:lnTo>
                    <a:pt x="14579" y="15944"/>
                  </a:lnTo>
                  <a:lnTo>
                    <a:pt x="14530" y="16341"/>
                  </a:lnTo>
                  <a:lnTo>
                    <a:pt x="14436" y="16826"/>
                  </a:lnTo>
                  <a:lnTo>
                    <a:pt x="13784" y="17170"/>
                  </a:lnTo>
                  <a:lnTo>
                    <a:pt x="13202" y="17184"/>
                  </a:lnTo>
                  <a:lnTo>
                    <a:pt x="12550" y="17133"/>
                  </a:lnTo>
                  <a:lnTo>
                    <a:pt x="12034" y="17446"/>
                  </a:lnTo>
                  <a:lnTo>
                    <a:pt x="11962" y="17862"/>
                  </a:lnTo>
                  <a:lnTo>
                    <a:pt x="12104" y="18369"/>
                  </a:lnTo>
                  <a:lnTo>
                    <a:pt x="11753" y="18849"/>
                  </a:lnTo>
                  <a:lnTo>
                    <a:pt x="11194" y="19177"/>
                  </a:lnTo>
                  <a:lnTo>
                    <a:pt x="10786" y="19111"/>
                  </a:lnTo>
                  <a:lnTo>
                    <a:pt x="10468" y="18679"/>
                  </a:lnTo>
                  <a:lnTo>
                    <a:pt x="10107" y="18245"/>
                  </a:lnTo>
                  <a:lnTo>
                    <a:pt x="9719" y="18128"/>
                  </a:lnTo>
                  <a:lnTo>
                    <a:pt x="9118" y="18429"/>
                  </a:lnTo>
                  <a:lnTo>
                    <a:pt x="8813" y="18933"/>
                  </a:lnTo>
                  <a:lnTo>
                    <a:pt x="8619" y="19626"/>
                  </a:lnTo>
                  <a:lnTo>
                    <a:pt x="8376" y="20131"/>
                  </a:lnTo>
                  <a:lnTo>
                    <a:pt x="7873" y="20392"/>
                  </a:lnTo>
                  <a:lnTo>
                    <a:pt x="7409" y="20295"/>
                  </a:lnTo>
                  <a:lnTo>
                    <a:pt x="7043" y="19776"/>
                  </a:lnTo>
                  <a:lnTo>
                    <a:pt x="6504" y="19633"/>
                  </a:lnTo>
                  <a:lnTo>
                    <a:pt x="6182" y="19761"/>
                  </a:lnTo>
                  <a:lnTo>
                    <a:pt x="5769" y="20518"/>
                  </a:lnTo>
                  <a:lnTo>
                    <a:pt x="5417" y="21086"/>
                  </a:lnTo>
                  <a:lnTo>
                    <a:pt x="4935" y="21580"/>
                  </a:lnTo>
                  <a:lnTo>
                    <a:pt x="4472" y="21600"/>
                  </a:lnTo>
                  <a:lnTo>
                    <a:pt x="3918" y="21227"/>
                  </a:lnTo>
                  <a:lnTo>
                    <a:pt x="3880" y="20849"/>
                  </a:lnTo>
                  <a:lnTo>
                    <a:pt x="3798" y="20504"/>
                  </a:lnTo>
                  <a:lnTo>
                    <a:pt x="3309" y="20299"/>
                  </a:lnTo>
                  <a:lnTo>
                    <a:pt x="2922" y="19940"/>
                  </a:lnTo>
                  <a:lnTo>
                    <a:pt x="2845" y="19494"/>
                  </a:lnTo>
                  <a:lnTo>
                    <a:pt x="2271" y="19488"/>
                  </a:lnTo>
                  <a:lnTo>
                    <a:pt x="1463" y="19157"/>
                  </a:lnTo>
                  <a:lnTo>
                    <a:pt x="942" y="18278"/>
                  </a:lnTo>
                  <a:lnTo>
                    <a:pt x="372" y="17542"/>
                  </a:lnTo>
                  <a:lnTo>
                    <a:pt x="119" y="17043"/>
                  </a:lnTo>
                  <a:lnTo>
                    <a:pt x="0" y="16462"/>
                  </a:lnTo>
                  <a:lnTo>
                    <a:pt x="287" y="15925"/>
                  </a:lnTo>
                  <a:lnTo>
                    <a:pt x="752" y="15820"/>
                  </a:lnTo>
                  <a:lnTo>
                    <a:pt x="1301" y="15483"/>
                  </a:lnTo>
                  <a:lnTo>
                    <a:pt x="1814" y="15273"/>
                  </a:lnTo>
                  <a:lnTo>
                    <a:pt x="1919" y="14324"/>
                  </a:lnTo>
                  <a:lnTo>
                    <a:pt x="2333" y="13301"/>
                  </a:lnTo>
                  <a:lnTo>
                    <a:pt x="2660" y="12464"/>
                  </a:lnTo>
                  <a:lnTo>
                    <a:pt x="3018" y="12191"/>
                  </a:lnTo>
                  <a:lnTo>
                    <a:pt x="3597" y="12012"/>
                  </a:lnTo>
                  <a:lnTo>
                    <a:pt x="3699" y="11494"/>
                  </a:lnTo>
                  <a:lnTo>
                    <a:pt x="4200" y="10824"/>
                  </a:lnTo>
                  <a:lnTo>
                    <a:pt x="4580" y="10216"/>
                  </a:lnTo>
                  <a:lnTo>
                    <a:pt x="4655" y="9829"/>
                  </a:lnTo>
                  <a:lnTo>
                    <a:pt x="5173" y="9640"/>
                  </a:lnTo>
                  <a:lnTo>
                    <a:pt x="5442" y="9405"/>
                  </a:lnTo>
                  <a:lnTo>
                    <a:pt x="5398" y="8911"/>
                  </a:lnTo>
                  <a:lnTo>
                    <a:pt x="5479" y="8224"/>
                  </a:lnTo>
                  <a:lnTo>
                    <a:pt x="6013" y="7994"/>
                  </a:lnTo>
                  <a:lnTo>
                    <a:pt x="6268" y="7791"/>
                  </a:lnTo>
                  <a:lnTo>
                    <a:pt x="5613" y="7154"/>
                  </a:lnTo>
                  <a:lnTo>
                    <a:pt x="5861" y="6546"/>
                  </a:lnTo>
                  <a:lnTo>
                    <a:pt x="6218" y="6154"/>
                  </a:lnTo>
                  <a:lnTo>
                    <a:pt x="6763" y="5931"/>
                  </a:lnTo>
                  <a:lnTo>
                    <a:pt x="7485" y="5750"/>
                  </a:lnTo>
                  <a:lnTo>
                    <a:pt x="7884" y="5732"/>
                  </a:lnTo>
                  <a:lnTo>
                    <a:pt x="8273" y="5439"/>
                  </a:lnTo>
                  <a:lnTo>
                    <a:pt x="8703" y="4462"/>
                  </a:lnTo>
                  <a:lnTo>
                    <a:pt x="8634" y="4123"/>
                  </a:lnTo>
                  <a:lnTo>
                    <a:pt x="8374" y="4213"/>
                  </a:lnTo>
                  <a:lnTo>
                    <a:pt x="7974" y="4489"/>
                  </a:lnTo>
                  <a:lnTo>
                    <a:pt x="7542" y="4213"/>
                  </a:lnTo>
                  <a:lnTo>
                    <a:pt x="7669" y="3672"/>
                  </a:lnTo>
                  <a:lnTo>
                    <a:pt x="7107" y="3129"/>
                  </a:lnTo>
                  <a:lnTo>
                    <a:pt x="7142" y="2531"/>
                  </a:lnTo>
                  <a:lnTo>
                    <a:pt x="7491" y="2282"/>
                  </a:lnTo>
                  <a:lnTo>
                    <a:pt x="7493" y="1682"/>
                  </a:lnTo>
                  <a:lnTo>
                    <a:pt x="7211" y="1027"/>
                  </a:lnTo>
                  <a:lnTo>
                    <a:pt x="8482" y="0"/>
                  </a:lnTo>
                  <a:lnTo>
                    <a:pt x="8636" y="654"/>
                  </a:lnTo>
                  <a:lnTo>
                    <a:pt x="8911" y="733"/>
                  </a:lnTo>
                  <a:lnTo>
                    <a:pt x="9337" y="497"/>
                  </a:lnTo>
                  <a:lnTo>
                    <a:pt x="9517" y="774"/>
                  </a:lnTo>
                  <a:lnTo>
                    <a:pt x="10090" y="696"/>
                  </a:lnTo>
                  <a:lnTo>
                    <a:pt x="10618" y="981"/>
                  </a:lnTo>
                  <a:lnTo>
                    <a:pt x="10953" y="1935"/>
                  </a:lnTo>
                  <a:lnTo>
                    <a:pt x="10833" y="2285"/>
                  </a:lnTo>
                  <a:lnTo>
                    <a:pt x="11033" y="2550"/>
                  </a:lnTo>
                  <a:lnTo>
                    <a:pt x="11579" y="2367"/>
                  </a:lnTo>
                  <a:lnTo>
                    <a:pt x="12056" y="2893"/>
                  </a:lnTo>
                  <a:lnTo>
                    <a:pt x="12395" y="3265"/>
                  </a:lnTo>
                  <a:lnTo>
                    <a:pt x="12656" y="3946"/>
                  </a:lnTo>
                  <a:lnTo>
                    <a:pt x="12935" y="4013"/>
                  </a:lnTo>
                  <a:lnTo>
                    <a:pt x="13504" y="3774"/>
                  </a:lnTo>
                  <a:lnTo>
                    <a:pt x="14299" y="4193"/>
                  </a:lnTo>
                  <a:lnTo>
                    <a:pt x="14863" y="4444"/>
                  </a:lnTo>
                  <a:lnTo>
                    <a:pt x="15569" y="4425"/>
                  </a:lnTo>
                  <a:lnTo>
                    <a:pt x="15885" y="4618"/>
                  </a:lnTo>
                  <a:lnTo>
                    <a:pt x="16902" y="4302"/>
                  </a:lnTo>
                  <a:lnTo>
                    <a:pt x="17694" y="4298"/>
                  </a:lnTo>
                  <a:lnTo>
                    <a:pt x="18625" y="4671"/>
                  </a:lnTo>
                  <a:lnTo>
                    <a:pt x="19150" y="5210"/>
                  </a:lnTo>
                  <a:lnTo>
                    <a:pt x="19652" y="5668"/>
                  </a:lnTo>
                  <a:lnTo>
                    <a:pt x="20316" y="6047"/>
                  </a:lnTo>
                  <a:lnTo>
                    <a:pt x="21100" y="6142"/>
                  </a:lnTo>
                  <a:lnTo>
                    <a:pt x="21600" y="656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2" name="Shape 4852"/>
            <p:cNvSpPr/>
            <p:nvPr/>
          </p:nvSpPr>
          <p:spPr>
            <a:xfrm>
              <a:off x="2266173" y="2344357"/>
              <a:ext cx="633582" cy="718998"/>
            </a:xfrm>
            <a:custGeom>
              <a:avLst/>
              <a:gdLst/>
              <a:ahLst/>
              <a:cxnLst>
                <a:cxn ang="0">
                  <a:pos x="wd2" y="hd2"/>
                </a:cxn>
                <a:cxn ang="5400000">
                  <a:pos x="wd2" y="hd2"/>
                </a:cxn>
                <a:cxn ang="10800000">
                  <a:pos x="wd2" y="hd2"/>
                </a:cxn>
                <a:cxn ang="16200000">
                  <a:pos x="wd2" y="hd2"/>
                </a:cxn>
              </a:cxnLst>
              <a:rect l="0" t="0" r="r" b="b"/>
              <a:pathLst>
                <a:path w="21600" h="21600" extrusionOk="0">
                  <a:moveTo>
                    <a:pt x="17828" y="516"/>
                  </a:moveTo>
                  <a:lnTo>
                    <a:pt x="17957" y="1157"/>
                  </a:lnTo>
                  <a:lnTo>
                    <a:pt x="18392" y="1794"/>
                  </a:lnTo>
                  <a:lnTo>
                    <a:pt x="19037" y="2043"/>
                  </a:lnTo>
                  <a:lnTo>
                    <a:pt x="19332" y="2514"/>
                  </a:lnTo>
                  <a:lnTo>
                    <a:pt x="19640" y="2872"/>
                  </a:lnTo>
                  <a:lnTo>
                    <a:pt x="20316" y="3166"/>
                  </a:lnTo>
                  <a:lnTo>
                    <a:pt x="20592" y="3646"/>
                  </a:lnTo>
                  <a:lnTo>
                    <a:pt x="20763" y="4158"/>
                  </a:lnTo>
                  <a:lnTo>
                    <a:pt x="20922" y="4708"/>
                  </a:lnTo>
                  <a:lnTo>
                    <a:pt x="21092" y="5182"/>
                  </a:lnTo>
                  <a:lnTo>
                    <a:pt x="21137" y="5822"/>
                  </a:lnTo>
                  <a:lnTo>
                    <a:pt x="21268" y="6222"/>
                  </a:lnTo>
                  <a:lnTo>
                    <a:pt x="20945" y="6560"/>
                  </a:lnTo>
                  <a:lnTo>
                    <a:pt x="20515" y="6839"/>
                  </a:lnTo>
                  <a:lnTo>
                    <a:pt x="20226" y="7289"/>
                  </a:lnTo>
                  <a:lnTo>
                    <a:pt x="20462" y="7757"/>
                  </a:lnTo>
                  <a:lnTo>
                    <a:pt x="20456" y="8085"/>
                  </a:lnTo>
                  <a:lnTo>
                    <a:pt x="20302" y="8471"/>
                  </a:lnTo>
                  <a:lnTo>
                    <a:pt x="20321" y="8874"/>
                  </a:lnTo>
                  <a:lnTo>
                    <a:pt x="20424" y="9366"/>
                  </a:lnTo>
                  <a:lnTo>
                    <a:pt x="20443" y="9811"/>
                  </a:lnTo>
                  <a:lnTo>
                    <a:pt x="20316" y="10280"/>
                  </a:lnTo>
                  <a:lnTo>
                    <a:pt x="20106" y="10719"/>
                  </a:lnTo>
                  <a:lnTo>
                    <a:pt x="19899" y="11272"/>
                  </a:lnTo>
                  <a:lnTo>
                    <a:pt x="19737" y="11817"/>
                  </a:lnTo>
                  <a:lnTo>
                    <a:pt x="20006" y="12133"/>
                  </a:lnTo>
                  <a:lnTo>
                    <a:pt x="20441" y="12339"/>
                  </a:lnTo>
                  <a:lnTo>
                    <a:pt x="20852" y="12633"/>
                  </a:lnTo>
                  <a:lnTo>
                    <a:pt x="21078" y="12928"/>
                  </a:lnTo>
                  <a:lnTo>
                    <a:pt x="21189" y="13518"/>
                  </a:lnTo>
                  <a:lnTo>
                    <a:pt x="21061" y="14143"/>
                  </a:lnTo>
                  <a:lnTo>
                    <a:pt x="21044" y="14725"/>
                  </a:lnTo>
                  <a:lnTo>
                    <a:pt x="20990" y="15261"/>
                  </a:lnTo>
                  <a:lnTo>
                    <a:pt x="21048" y="15908"/>
                  </a:lnTo>
                  <a:lnTo>
                    <a:pt x="21422" y="16417"/>
                  </a:lnTo>
                  <a:lnTo>
                    <a:pt x="21600" y="16614"/>
                  </a:lnTo>
                  <a:lnTo>
                    <a:pt x="21222" y="16955"/>
                  </a:lnTo>
                  <a:lnTo>
                    <a:pt x="20884" y="17499"/>
                  </a:lnTo>
                  <a:lnTo>
                    <a:pt x="20876" y="17990"/>
                  </a:lnTo>
                  <a:lnTo>
                    <a:pt x="20773" y="18488"/>
                  </a:lnTo>
                  <a:lnTo>
                    <a:pt x="20361" y="18670"/>
                  </a:lnTo>
                  <a:lnTo>
                    <a:pt x="19852" y="18821"/>
                  </a:lnTo>
                  <a:lnTo>
                    <a:pt x="19360" y="18952"/>
                  </a:lnTo>
                  <a:lnTo>
                    <a:pt x="18922" y="18986"/>
                  </a:lnTo>
                  <a:lnTo>
                    <a:pt x="18547" y="18668"/>
                  </a:lnTo>
                  <a:cubicBezTo>
                    <a:pt x="18401" y="18677"/>
                    <a:pt x="18256" y="18689"/>
                    <a:pt x="18111" y="18704"/>
                  </a:cubicBezTo>
                  <a:cubicBezTo>
                    <a:pt x="17873" y="18729"/>
                    <a:pt x="17637" y="18763"/>
                    <a:pt x="17403" y="18806"/>
                  </a:cubicBezTo>
                  <a:lnTo>
                    <a:pt x="16917" y="19130"/>
                  </a:lnTo>
                  <a:lnTo>
                    <a:pt x="16713" y="19508"/>
                  </a:lnTo>
                  <a:lnTo>
                    <a:pt x="16621" y="20009"/>
                  </a:lnTo>
                  <a:lnTo>
                    <a:pt x="16608" y="20472"/>
                  </a:lnTo>
                  <a:lnTo>
                    <a:pt x="16312" y="20860"/>
                  </a:lnTo>
                  <a:lnTo>
                    <a:pt x="15892" y="21288"/>
                  </a:lnTo>
                  <a:lnTo>
                    <a:pt x="15167" y="21087"/>
                  </a:lnTo>
                  <a:lnTo>
                    <a:pt x="14343" y="21118"/>
                  </a:lnTo>
                  <a:lnTo>
                    <a:pt x="13682" y="21600"/>
                  </a:lnTo>
                  <a:lnTo>
                    <a:pt x="13116" y="21536"/>
                  </a:lnTo>
                  <a:lnTo>
                    <a:pt x="12643" y="21071"/>
                  </a:lnTo>
                  <a:lnTo>
                    <a:pt x="12134" y="20698"/>
                  </a:lnTo>
                  <a:lnTo>
                    <a:pt x="11585" y="20380"/>
                  </a:lnTo>
                  <a:lnTo>
                    <a:pt x="11114" y="20023"/>
                  </a:lnTo>
                  <a:lnTo>
                    <a:pt x="10652" y="19962"/>
                  </a:lnTo>
                  <a:lnTo>
                    <a:pt x="10056" y="20120"/>
                  </a:lnTo>
                  <a:lnTo>
                    <a:pt x="8900" y="20316"/>
                  </a:lnTo>
                  <a:lnTo>
                    <a:pt x="8224" y="19717"/>
                  </a:lnTo>
                  <a:lnTo>
                    <a:pt x="7831" y="18952"/>
                  </a:lnTo>
                  <a:lnTo>
                    <a:pt x="7540" y="19043"/>
                  </a:lnTo>
                  <a:lnTo>
                    <a:pt x="7147" y="19334"/>
                  </a:lnTo>
                  <a:lnTo>
                    <a:pt x="6627" y="19043"/>
                  </a:lnTo>
                  <a:lnTo>
                    <a:pt x="6465" y="18603"/>
                  </a:lnTo>
                  <a:lnTo>
                    <a:pt x="5219" y="18209"/>
                  </a:lnTo>
                  <a:lnTo>
                    <a:pt x="4682" y="17490"/>
                  </a:lnTo>
                  <a:lnTo>
                    <a:pt x="4175" y="17162"/>
                  </a:lnTo>
                  <a:lnTo>
                    <a:pt x="3664" y="17175"/>
                  </a:lnTo>
                  <a:lnTo>
                    <a:pt x="3359" y="17323"/>
                  </a:lnTo>
                  <a:lnTo>
                    <a:pt x="2363" y="16556"/>
                  </a:lnTo>
                  <a:lnTo>
                    <a:pt x="1842" y="16066"/>
                  </a:lnTo>
                  <a:lnTo>
                    <a:pt x="1146" y="15682"/>
                  </a:lnTo>
                  <a:lnTo>
                    <a:pt x="702" y="15430"/>
                  </a:lnTo>
                  <a:lnTo>
                    <a:pt x="387" y="14992"/>
                  </a:lnTo>
                  <a:lnTo>
                    <a:pt x="231" y="14607"/>
                  </a:lnTo>
                  <a:lnTo>
                    <a:pt x="0" y="14400"/>
                  </a:lnTo>
                  <a:lnTo>
                    <a:pt x="455" y="13993"/>
                  </a:lnTo>
                  <a:lnTo>
                    <a:pt x="889" y="13337"/>
                  </a:lnTo>
                  <a:lnTo>
                    <a:pt x="1274" y="12768"/>
                  </a:lnTo>
                  <a:lnTo>
                    <a:pt x="1698" y="12551"/>
                  </a:lnTo>
                  <a:lnTo>
                    <a:pt x="2351" y="12721"/>
                  </a:lnTo>
                  <a:lnTo>
                    <a:pt x="2653" y="13188"/>
                  </a:lnTo>
                  <a:lnTo>
                    <a:pt x="2989" y="13303"/>
                  </a:lnTo>
                  <a:lnTo>
                    <a:pt x="3495" y="13064"/>
                  </a:lnTo>
                  <a:lnTo>
                    <a:pt x="3757" y="12543"/>
                  </a:lnTo>
                  <a:lnTo>
                    <a:pt x="3959" y="11831"/>
                  </a:lnTo>
                  <a:lnTo>
                    <a:pt x="4296" y="11499"/>
                  </a:lnTo>
                  <a:lnTo>
                    <a:pt x="4887" y="11238"/>
                  </a:lnTo>
                  <a:lnTo>
                    <a:pt x="5456" y="11397"/>
                  </a:lnTo>
                  <a:lnTo>
                    <a:pt x="6052" y="12115"/>
                  </a:lnTo>
                  <a:lnTo>
                    <a:pt x="6329" y="12171"/>
                  </a:lnTo>
                  <a:lnTo>
                    <a:pt x="6834" y="11936"/>
                  </a:lnTo>
                  <a:lnTo>
                    <a:pt x="7177" y="11588"/>
                  </a:lnTo>
                  <a:lnTo>
                    <a:pt x="7064" y="11196"/>
                  </a:lnTo>
                  <a:lnTo>
                    <a:pt x="7118" y="10628"/>
                  </a:lnTo>
                  <a:lnTo>
                    <a:pt x="7739" y="10349"/>
                  </a:lnTo>
                  <a:lnTo>
                    <a:pt x="8916" y="10429"/>
                  </a:lnTo>
                  <a:lnTo>
                    <a:pt x="9532" y="10077"/>
                  </a:lnTo>
                  <a:lnTo>
                    <a:pt x="9576" y="9428"/>
                  </a:lnTo>
                  <a:lnTo>
                    <a:pt x="9674" y="8715"/>
                  </a:lnTo>
                  <a:lnTo>
                    <a:pt x="9937" y="8378"/>
                  </a:lnTo>
                  <a:lnTo>
                    <a:pt x="10342" y="8257"/>
                  </a:lnTo>
                  <a:lnTo>
                    <a:pt x="10352" y="7936"/>
                  </a:lnTo>
                  <a:lnTo>
                    <a:pt x="9626" y="7213"/>
                  </a:lnTo>
                  <a:lnTo>
                    <a:pt x="9841" y="6674"/>
                  </a:lnTo>
                  <a:lnTo>
                    <a:pt x="10998" y="5809"/>
                  </a:lnTo>
                  <a:lnTo>
                    <a:pt x="11698" y="5626"/>
                  </a:lnTo>
                  <a:lnTo>
                    <a:pt x="12158" y="5585"/>
                  </a:lnTo>
                  <a:lnTo>
                    <a:pt x="12752" y="5154"/>
                  </a:lnTo>
                  <a:lnTo>
                    <a:pt x="13542" y="4308"/>
                  </a:lnTo>
                  <a:lnTo>
                    <a:pt x="14197" y="3948"/>
                  </a:lnTo>
                  <a:lnTo>
                    <a:pt x="14953" y="3439"/>
                  </a:lnTo>
                  <a:lnTo>
                    <a:pt x="14720" y="3143"/>
                  </a:lnTo>
                  <a:lnTo>
                    <a:pt x="15290" y="2545"/>
                  </a:lnTo>
                  <a:lnTo>
                    <a:pt x="15633" y="1901"/>
                  </a:lnTo>
                  <a:lnTo>
                    <a:pt x="16228" y="1326"/>
                  </a:lnTo>
                  <a:lnTo>
                    <a:pt x="16571" y="924"/>
                  </a:lnTo>
                  <a:lnTo>
                    <a:pt x="16064" y="472"/>
                  </a:lnTo>
                  <a:lnTo>
                    <a:pt x="16712" y="221"/>
                  </a:lnTo>
                  <a:lnTo>
                    <a:pt x="17349" y="0"/>
                  </a:lnTo>
                  <a:lnTo>
                    <a:pt x="17827" y="32"/>
                  </a:lnTo>
                  <a:lnTo>
                    <a:pt x="17828" y="51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3" name="Shape 4853"/>
            <p:cNvSpPr/>
            <p:nvPr/>
          </p:nvSpPr>
          <p:spPr>
            <a:xfrm>
              <a:off x="2447015" y="3004221"/>
              <a:ext cx="432822" cy="352568"/>
            </a:xfrm>
            <a:custGeom>
              <a:avLst/>
              <a:gdLst/>
              <a:ahLst/>
              <a:cxnLst>
                <a:cxn ang="0">
                  <a:pos x="wd2" y="hd2"/>
                </a:cxn>
                <a:cxn ang="5400000">
                  <a:pos x="wd2" y="hd2"/>
                </a:cxn>
                <a:cxn ang="10800000">
                  <a:pos x="wd2" y="hd2"/>
                </a:cxn>
                <a:cxn ang="16200000">
                  <a:pos x="wd2" y="hd2"/>
                </a:cxn>
              </a:cxnLst>
              <a:rect l="0" t="0" r="r" b="b"/>
              <a:pathLst>
                <a:path w="21600" h="21600" extrusionOk="0">
                  <a:moveTo>
                    <a:pt x="13467" y="6785"/>
                  </a:moveTo>
                  <a:lnTo>
                    <a:pt x="14033" y="7496"/>
                  </a:lnTo>
                  <a:lnTo>
                    <a:pt x="14781" y="8458"/>
                  </a:lnTo>
                  <a:lnTo>
                    <a:pt x="15237" y="9515"/>
                  </a:lnTo>
                  <a:lnTo>
                    <a:pt x="15704" y="10639"/>
                  </a:lnTo>
                  <a:lnTo>
                    <a:pt x="16224" y="11192"/>
                  </a:lnTo>
                  <a:lnTo>
                    <a:pt x="16653" y="10987"/>
                  </a:lnTo>
                  <a:lnTo>
                    <a:pt x="17253" y="11118"/>
                  </a:lnTo>
                  <a:lnTo>
                    <a:pt x="17559" y="11883"/>
                  </a:lnTo>
                  <a:lnTo>
                    <a:pt x="17908" y="12929"/>
                  </a:lnTo>
                  <a:lnTo>
                    <a:pt x="18203" y="13828"/>
                  </a:lnTo>
                  <a:lnTo>
                    <a:pt x="18688" y="14822"/>
                  </a:lnTo>
                  <a:lnTo>
                    <a:pt x="19436" y="15647"/>
                  </a:lnTo>
                  <a:lnTo>
                    <a:pt x="20208" y="15911"/>
                  </a:lnTo>
                  <a:lnTo>
                    <a:pt x="20576" y="16310"/>
                  </a:lnTo>
                  <a:lnTo>
                    <a:pt x="20735" y="17127"/>
                  </a:lnTo>
                  <a:lnTo>
                    <a:pt x="21220" y="18144"/>
                  </a:lnTo>
                  <a:lnTo>
                    <a:pt x="21600" y="18722"/>
                  </a:lnTo>
                  <a:lnTo>
                    <a:pt x="21437" y="19594"/>
                  </a:lnTo>
                  <a:lnTo>
                    <a:pt x="21343" y="20858"/>
                  </a:lnTo>
                  <a:lnTo>
                    <a:pt x="20540" y="20793"/>
                  </a:lnTo>
                  <a:lnTo>
                    <a:pt x="19511" y="21543"/>
                  </a:lnTo>
                  <a:lnTo>
                    <a:pt x="18543" y="21276"/>
                  </a:lnTo>
                  <a:lnTo>
                    <a:pt x="17108" y="21600"/>
                  </a:lnTo>
                  <a:lnTo>
                    <a:pt x="15856" y="21419"/>
                  </a:lnTo>
                  <a:lnTo>
                    <a:pt x="14541" y="20787"/>
                  </a:lnTo>
                  <a:cubicBezTo>
                    <a:pt x="14215" y="20609"/>
                    <a:pt x="13881" y="20458"/>
                    <a:pt x="13539" y="20336"/>
                  </a:cubicBezTo>
                  <a:cubicBezTo>
                    <a:pt x="13113" y="20184"/>
                    <a:pt x="12678" y="20077"/>
                    <a:pt x="12238" y="20015"/>
                  </a:cubicBezTo>
                  <a:lnTo>
                    <a:pt x="11049" y="19232"/>
                  </a:lnTo>
                  <a:lnTo>
                    <a:pt x="10328" y="18746"/>
                  </a:lnTo>
                  <a:lnTo>
                    <a:pt x="9488" y="18833"/>
                  </a:lnTo>
                  <a:lnTo>
                    <a:pt x="8555" y="19236"/>
                  </a:lnTo>
                  <a:lnTo>
                    <a:pt x="7287" y="19208"/>
                  </a:lnTo>
                  <a:lnTo>
                    <a:pt x="6386" y="18836"/>
                  </a:lnTo>
                  <a:lnTo>
                    <a:pt x="5250" y="18079"/>
                  </a:lnTo>
                  <a:lnTo>
                    <a:pt x="4084" y="17574"/>
                  </a:lnTo>
                  <a:lnTo>
                    <a:pt x="3251" y="17217"/>
                  </a:lnTo>
                  <a:lnTo>
                    <a:pt x="2235" y="16756"/>
                  </a:lnTo>
                  <a:lnTo>
                    <a:pt x="1651" y="16598"/>
                  </a:lnTo>
                  <a:lnTo>
                    <a:pt x="1839" y="14881"/>
                  </a:lnTo>
                  <a:lnTo>
                    <a:pt x="1967" y="13782"/>
                  </a:lnTo>
                  <a:lnTo>
                    <a:pt x="1421" y="11975"/>
                  </a:lnTo>
                  <a:lnTo>
                    <a:pt x="802" y="10919"/>
                  </a:lnTo>
                  <a:lnTo>
                    <a:pt x="108" y="10265"/>
                  </a:lnTo>
                  <a:lnTo>
                    <a:pt x="0" y="8992"/>
                  </a:lnTo>
                  <a:lnTo>
                    <a:pt x="624" y="8279"/>
                  </a:lnTo>
                  <a:lnTo>
                    <a:pt x="1592" y="8043"/>
                  </a:lnTo>
                  <a:lnTo>
                    <a:pt x="1976" y="7479"/>
                  </a:lnTo>
                  <a:lnTo>
                    <a:pt x="2151" y="6665"/>
                  </a:lnTo>
                  <a:lnTo>
                    <a:pt x="3056" y="6252"/>
                  </a:lnTo>
                  <a:lnTo>
                    <a:pt x="3468" y="6477"/>
                  </a:lnTo>
                  <a:lnTo>
                    <a:pt x="3826" y="6037"/>
                  </a:lnTo>
                  <a:lnTo>
                    <a:pt x="4026" y="5418"/>
                  </a:lnTo>
                  <a:lnTo>
                    <a:pt x="3803" y="4245"/>
                  </a:lnTo>
                  <a:lnTo>
                    <a:pt x="4231" y="2070"/>
                  </a:lnTo>
                  <a:lnTo>
                    <a:pt x="3948" y="755"/>
                  </a:lnTo>
                  <a:lnTo>
                    <a:pt x="5156" y="442"/>
                  </a:lnTo>
                  <a:lnTo>
                    <a:pt x="6415" y="0"/>
                  </a:lnTo>
                  <a:lnTo>
                    <a:pt x="7520" y="206"/>
                  </a:lnTo>
                  <a:lnTo>
                    <a:pt x="7985" y="899"/>
                  </a:lnTo>
                  <a:lnTo>
                    <a:pt x="8782" y="1437"/>
                  </a:lnTo>
                  <a:lnTo>
                    <a:pt x="9600" y="2274"/>
                  </a:lnTo>
                  <a:lnTo>
                    <a:pt x="10169" y="3051"/>
                  </a:lnTo>
                  <a:lnTo>
                    <a:pt x="10851" y="3307"/>
                  </a:lnTo>
                  <a:lnTo>
                    <a:pt x="11906" y="2419"/>
                  </a:lnTo>
                  <a:lnTo>
                    <a:pt x="13168" y="2331"/>
                  </a:lnTo>
                  <a:lnTo>
                    <a:pt x="14390" y="2869"/>
                  </a:lnTo>
                  <a:lnTo>
                    <a:pt x="13710" y="3873"/>
                  </a:lnTo>
                  <a:lnTo>
                    <a:pt x="13156" y="4921"/>
                  </a:lnTo>
                  <a:lnTo>
                    <a:pt x="13198" y="5856"/>
                  </a:lnTo>
                  <a:lnTo>
                    <a:pt x="13467" y="678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4" name="Shape 4854"/>
            <p:cNvSpPr/>
            <p:nvPr/>
          </p:nvSpPr>
          <p:spPr>
            <a:xfrm>
              <a:off x="3868822" y="1414362"/>
              <a:ext cx="71375" cy="50526"/>
            </a:xfrm>
            <a:custGeom>
              <a:avLst/>
              <a:gdLst/>
              <a:ahLst/>
              <a:cxnLst>
                <a:cxn ang="0">
                  <a:pos x="wd2" y="hd2"/>
                </a:cxn>
                <a:cxn ang="5400000">
                  <a:pos x="wd2" y="hd2"/>
                </a:cxn>
                <a:cxn ang="10800000">
                  <a:pos x="wd2" y="hd2"/>
                </a:cxn>
                <a:cxn ang="16200000">
                  <a:pos x="wd2" y="hd2"/>
                </a:cxn>
              </a:cxnLst>
              <a:rect l="0" t="0" r="r" b="b"/>
              <a:pathLst>
                <a:path w="21600" h="21600" extrusionOk="0">
                  <a:moveTo>
                    <a:pt x="9230" y="1618"/>
                  </a:moveTo>
                  <a:lnTo>
                    <a:pt x="4823" y="7417"/>
                  </a:lnTo>
                  <a:lnTo>
                    <a:pt x="0" y="10581"/>
                  </a:lnTo>
                  <a:lnTo>
                    <a:pt x="17" y="17409"/>
                  </a:lnTo>
                  <a:lnTo>
                    <a:pt x="4143" y="18746"/>
                  </a:lnTo>
                  <a:lnTo>
                    <a:pt x="9065" y="17100"/>
                  </a:lnTo>
                  <a:lnTo>
                    <a:pt x="13210" y="21484"/>
                  </a:lnTo>
                  <a:lnTo>
                    <a:pt x="17687" y="21600"/>
                  </a:lnTo>
                  <a:lnTo>
                    <a:pt x="20559" y="16932"/>
                  </a:lnTo>
                  <a:lnTo>
                    <a:pt x="21600" y="8923"/>
                  </a:lnTo>
                  <a:lnTo>
                    <a:pt x="18790" y="2687"/>
                  </a:lnTo>
                  <a:lnTo>
                    <a:pt x="14220" y="0"/>
                  </a:lnTo>
                  <a:lnTo>
                    <a:pt x="9230" y="161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5" name="Shape 4855"/>
            <p:cNvSpPr/>
            <p:nvPr/>
          </p:nvSpPr>
          <p:spPr>
            <a:xfrm>
              <a:off x="4005475" y="1500873"/>
              <a:ext cx="26442" cy="30343"/>
            </a:xfrm>
            <a:custGeom>
              <a:avLst/>
              <a:gdLst/>
              <a:ahLst/>
              <a:cxnLst>
                <a:cxn ang="0">
                  <a:pos x="wd2" y="hd2"/>
                </a:cxn>
                <a:cxn ang="5400000">
                  <a:pos x="wd2" y="hd2"/>
                </a:cxn>
                <a:cxn ang="10800000">
                  <a:pos x="wd2" y="hd2"/>
                </a:cxn>
                <a:cxn ang="16200000">
                  <a:pos x="wd2" y="hd2"/>
                </a:cxn>
              </a:cxnLst>
              <a:rect l="0" t="0" r="r" b="b"/>
              <a:pathLst>
                <a:path w="21600" h="21600" extrusionOk="0">
                  <a:moveTo>
                    <a:pt x="6546" y="2726"/>
                  </a:moveTo>
                  <a:lnTo>
                    <a:pt x="1443" y="8956"/>
                  </a:lnTo>
                  <a:lnTo>
                    <a:pt x="0" y="18583"/>
                  </a:lnTo>
                  <a:lnTo>
                    <a:pt x="9619" y="21600"/>
                  </a:lnTo>
                  <a:lnTo>
                    <a:pt x="18462" y="13507"/>
                  </a:lnTo>
                  <a:lnTo>
                    <a:pt x="21600" y="4474"/>
                  </a:lnTo>
                  <a:lnTo>
                    <a:pt x="15106" y="0"/>
                  </a:lnTo>
                  <a:lnTo>
                    <a:pt x="6546" y="272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6" name="Shape 4856"/>
            <p:cNvSpPr/>
            <p:nvPr/>
          </p:nvSpPr>
          <p:spPr>
            <a:xfrm>
              <a:off x="3100969" y="1465201"/>
              <a:ext cx="1105005" cy="1430964"/>
            </a:xfrm>
            <a:custGeom>
              <a:avLst/>
              <a:gdLst/>
              <a:ahLst/>
              <a:cxnLst>
                <a:cxn ang="0">
                  <a:pos x="wd2" y="hd2"/>
                </a:cxn>
                <a:cxn ang="5400000">
                  <a:pos x="wd2" y="hd2"/>
                </a:cxn>
                <a:cxn ang="10800000">
                  <a:pos x="wd2" y="hd2"/>
                </a:cxn>
                <a:cxn ang="16200000">
                  <a:pos x="wd2" y="hd2"/>
                </a:cxn>
              </a:cxnLst>
              <a:rect l="0" t="0" r="r" b="b"/>
              <a:pathLst>
                <a:path w="21565" h="21595" extrusionOk="0">
                  <a:moveTo>
                    <a:pt x="7900" y="5420"/>
                  </a:moveTo>
                  <a:lnTo>
                    <a:pt x="8177" y="5625"/>
                  </a:lnTo>
                  <a:lnTo>
                    <a:pt x="8331" y="5912"/>
                  </a:lnTo>
                  <a:lnTo>
                    <a:pt x="8470" y="6095"/>
                  </a:lnTo>
                  <a:lnTo>
                    <a:pt x="8595" y="6221"/>
                  </a:lnTo>
                  <a:lnTo>
                    <a:pt x="8597" y="6470"/>
                  </a:lnTo>
                  <a:lnTo>
                    <a:pt x="8547" y="6699"/>
                  </a:lnTo>
                  <a:lnTo>
                    <a:pt x="8714" y="6818"/>
                  </a:lnTo>
                  <a:lnTo>
                    <a:pt x="8723" y="7068"/>
                  </a:lnTo>
                  <a:lnTo>
                    <a:pt x="8907" y="7193"/>
                  </a:lnTo>
                  <a:lnTo>
                    <a:pt x="9272" y="7080"/>
                  </a:lnTo>
                  <a:lnTo>
                    <a:pt x="9543" y="6938"/>
                  </a:lnTo>
                  <a:lnTo>
                    <a:pt x="9884" y="6808"/>
                  </a:lnTo>
                  <a:lnTo>
                    <a:pt x="9947" y="6573"/>
                  </a:lnTo>
                  <a:lnTo>
                    <a:pt x="9936" y="6383"/>
                  </a:lnTo>
                  <a:lnTo>
                    <a:pt x="9776" y="6176"/>
                  </a:lnTo>
                  <a:lnTo>
                    <a:pt x="9659" y="5910"/>
                  </a:lnTo>
                  <a:lnTo>
                    <a:pt x="9721" y="5673"/>
                  </a:lnTo>
                  <a:lnTo>
                    <a:pt x="9938" y="5435"/>
                  </a:lnTo>
                  <a:lnTo>
                    <a:pt x="10091" y="5226"/>
                  </a:lnTo>
                  <a:lnTo>
                    <a:pt x="9811" y="5085"/>
                  </a:lnTo>
                  <a:lnTo>
                    <a:pt x="9764" y="4948"/>
                  </a:lnTo>
                  <a:lnTo>
                    <a:pt x="9711" y="4710"/>
                  </a:lnTo>
                  <a:lnTo>
                    <a:pt x="9538" y="4498"/>
                  </a:lnTo>
                  <a:cubicBezTo>
                    <a:pt x="9434" y="4467"/>
                    <a:pt x="9355" y="4401"/>
                    <a:pt x="9323" y="4319"/>
                  </a:cubicBezTo>
                  <a:cubicBezTo>
                    <a:pt x="9209" y="4026"/>
                    <a:pt x="9612" y="3774"/>
                    <a:pt x="9959" y="3920"/>
                  </a:cubicBezTo>
                  <a:lnTo>
                    <a:pt x="10275" y="3687"/>
                  </a:lnTo>
                  <a:lnTo>
                    <a:pt x="10385" y="3401"/>
                  </a:lnTo>
                  <a:lnTo>
                    <a:pt x="10401" y="3236"/>
                  </a:lnTo>
                  <a:lnTo>
                    <a:pt x="10726" y="3062"/>
                  </a:lnTo>
                  <a:lnTo>
                    <a:pt x="10765" y="2878"/>
                  </a:lnTo>
                  <a:cubicBezTo>
                    <a:pt x="10666" y="2881"/>
                    <a:pt x="10575" y="2836"/>
                    <a:pt x="10535" y="2766"/>
                  </a:cubicBezTo>
                  <a:cubicBezTo>
                    <a:pt x="10453" y="2622"/>
                    <a:pt x="10595" y="2462"/>
                    <a:pt x="10798" y="2469"/>
                  </a:cubicBezTo>
                  <a:lnTo>
                    <a:pt x="10687" y="2283"/>
                  </a:lnTo>
                  <a:lnTo>
                    <a:pt x="10619" y="2169"/>
                  </a:lnTo>
                  <a:lnTo>
                    <a:pt x="10942" y="2099"/>
                  </a:lnTo>
                  <a:lnTo>
                    <a:pt x="11437" y="2028"/>
                  </a:lnTo>
                  <a:lnTo>
                    <a:pt x="11898" y="1877"/>
                  </a:lnTo>
                  <a:lnTo>
                    <a:pt x="12603" y="1551"/>
                  </a:lnTo>
                  <a:lnTo>
                    <a:pt x="12842" y="1281"/>
                  </a:lnTo>
                  <a:lnTo>
                    <a:pt x="13310" y="998"/>
                  </a:lnTo>
                  <a:lnTo>
                    <a:pt x="13655" y="830"/>
                  </a:lnTo>
                  <a:lnTo>
                    <a:pt x="13886" y="535"/>
                  </a:lnTo>
                  <a:lnTo>
                    <a:pt x="14247" y="289"/>
                  </a:lnTo>
                  <a:cubicBezTo>
                    <a:pt x="14291" y="212"/>
                    <a:pt x="14361" y="145"/>
                    <a:pt x="14448" y="96"/>
                  </a:cubicBezTo>
                  <a:cubicBezTo>
                    <a:pt x="14566" y="28"/>
                    <a:pt x="14710" y="-5"/>
                    <a:pt x="14857" y="1"/>
                  </a:cubicBezTo>
                  <a:lnTo>
                    <a:pt x="14958" y="261"/>
                  </a:lnTo>
                  <a:lnTo>
                    <a:pt x="15262" y="374"/>
                  </a:lnTo>
                  <a:lnTo>
                    <a:pt x="15507" y="356"/>
                  </a:lnTo>
                  <a:lnTo>
                    <a:pt x="15923" y="387"/>
                  </a:lnTo>
                  <a:cubicBezTo>
                    <a:pt x="15996" y="457"/>
                    <a:pt x="16061" y="533"/>
                    <a:pt x="16116" y="613"/>
                  </a:cubicBezTo>
                  <a:cubicBezTo>
                    <a:pt x="16187" y="717"/>
                    <a:pt x="16242" y="828"/>
                    <a:pt x="16263" y="944"/>
                  </a:cubicBezTo>
                  <a:cubicBezTo>
                    <a:pt x="16285" y="1066"/>
                    <a:pt x="16271" y="1189"/>
                    <a:pt x="16221" y="1306"/>
                  </a:cubicBezTo>
                  <a:lnTo>
                    <a:pt x="16121" y="1597"/>
                  </a:lnTo>
                  <a:lnTo>
                    <a:pt x="15988" y="1954"/>
                  </a:lnTo>
                  <a:cubicBezTo>
                    <a:pt x="15937" y="2053"/>
                    <a:pt x="15872" y="2147"/>
                    <a:pt x="15795" y="2235"/>
                  </a:cubicBezTo>
                  <a:cubicBezTo>
                    <a:pt x="15705" y="2337"/>
                    <a:pt x="15599" y="2431"/>
                    <a:pt x="15479" y="2513"/>
                  </a:cubicBezTo>
                  <a:lnTo>
                    <a:pt x="15272" y="2738"/>
                  </a:lnTo>
                  <a:cubicBezTo>
                    <a:pt x="15138" y="2771"/>
                    <a:pt x="15010" y="2820"/>
                    <a:pt x="14893" y="2881"/>
                  </a:cubicBezTo>
                  <a:cubicBezTo>
                    <a:pt x="14799" y="2931"/>
                    <a:pt x="14712" y="2989"/>
                    <a:pt x="14635" y="3054"/>
                  </a:cubicBezTo>
                  <a:lnTo>
                    <a:pt x="14593" y="3354"/>
                  </a:lnTo>
                  <a:lnTo>
                    <a:pt x="14707" y="3589"/>
                  </a:lnTo>
                  <a:cubicBezTo>
                    <a:pt x="14759" y="3662"/>
                    <a:pt x="14795" y="3741"/>
                    <a:pt x="14814" y="3823"/>
                  </a:cubicBezTo>
                  <a:cubicBezTo>
                    <a:pt x="14858" y="4011"/>
                    <a:pt x="14812" y="4206"/>
                    <a:pt x="14686" y="4371"/>
                  </a:cubicBezTo>
                  <a:cubicBezTo>
                    <a:pt x="14676" y="4470"/>
                    <a:pt x="14638" y="4567"/>
                    <a:pt x="14575" y="4654"/>
                  </a:cubicBezTo>
                  <a:cubicBezTo>
                    <a:pt x="14487" y="4775"/>
                    <a:pt x="14353" y="4872"/>
                    <a:pt x="14245" y="4983"/>
                  </a:cubicBezTo>
                  <a:cubicBezTo>
                    <a:pt x="14104" y="5127"/>
                    <a:pt x="14008" y="5294"/>
                    <a:pt x="13962" y="5472"/>
                  </a:cubicBezTo>
                  <a:lnTo>
                    <a:pt x="13850" y="5764"/>
                  </a:lnTo>
                  <a:lnTo>
                    <a:pt x="13698" y="5974"/>
                  </a:lnTo>
                  <a:lnTo>
                    <a:pt x="13447" y="6260"/>
                  </a:lnTo>
                  <a:lnTo>
                    <a:pt x="13349" y="6566"/>
                  </a:lnTo>
                  <a:cubicBezTo>
                    <a:pt x="13266" y="6643"/>
                    <a:pt x="13195" y="6726"/>
                    <a:pt x="13135" y="6815"/>
                  </a:cubicBezTo>
                  <a:cubicBezTo>
                    <a:pt x="13036" y="6963"/>
                    <a:pt x="12972" y="7123"/>
                    <a:pt x="12947" y="7288"/>
                  </a:cubicBezTo>
                  <a:cubicBezTo>
                    <a:pt x="12973" y="7372"/>
                    <a:pt x="13005" y="7455"/>
                    <a:pt x="13043" y="7537"/>
                  </a:cubicBezTo>
                  <a:cubicBezTo>
                    <a:pt x="13087" y="7631"/>
                    <a:pt x="13138" y="7723"/>
                    <a:pt x="13196" y="7813"/>
                  </a:cubicBezTo>
                  <a:lnTo>
                    <a:pt x="13327" y="8050"/>
                  </a:lnTo>
                  <a:lnTo>
                    <a:pt x="13363" y="8208"/>
                  </a:lnTo>
                  <a:cubicBezTo>
                    <a:pt x="13309" y="8266"/>
                    <a:pt x="13242" y="8317"/>
                    <a:pt x="13166" y="8358"/>
                  </a:cubicBezTo>
                  <a:cubicBezTo>
                    <a:pt x="13050" y="8420"/>
                    <a:pt x="12914" y="8459"/>
                    <a:pt x="12773" y="8470"/>
                  </a:cubicBezTo>
                  <a:lnTo>
                    <a:pt x="12461" y="8716"/>
                  </a:lnTo>
                  <a:cubicBezTo>
                    <a:pt x="12467" y="8878"/>
                    <a:pt x="12429" y="9039"/>
                    <a:pt x="12350" y="9190"/>
                  </a:cubicBezTo>
                  <a:cubicBezTo>
                    <a:pt x="12294" y="9296"/>
                    <a:pt x="12211" y="9399"/>
                    <a:pt x="12073" y="9438"/>
                  </a:cubicBezTo>
                  <a:cubicBezTo>
                    <a:pt x="11959" y="9471"/>
                    <a:pt x="11831" y="9452"/>
                    <a:pt x="11741" y="9388"/>
                  </a:cubicBezTo>
                  <a:lnTo>
                    <a:pt x="11482" y="9501"/>
                  </a:lnTo>
                  <a:lnTo>
                    <a:pt x="11322" y="9684"/>
                  </a:lnTo>
                  <a:lnTo>
                    <a:pt x="11126" y="9941"/>
                  </a:lnTo>
                  <a:cubicBezTo>
                    <a:pt x="11068" y="10045"/>
                    <a:pt x="10974" y="10135"/>
                    <a:pt x="10856" y="10203"/>
                  </a:cubicBezTo>
                  <a:cubicBezTo>
                    <a:pt x="10747" y="10265"/>
                    <a:pt x="10617" y="10306"/>
                    <a:pt x="10482" y="10295"/>
                  </a:cubicBezTo>
                  <a:cubicBezTo>
                    <a:pt x="10292" y="10279"/>
                    <a:pt x="10111" y="10160"/>
                    <a:pt x="9931" y="10224"/>
                  </a:cubicBezTo>
                  <a:cubicBezTo>
                    <a:pt x="9779" y="10279"/>
                    <a:pt x="9734" y="10430"/>
                    <a:pt x="9840" y="10531"/>
                  </a:cubicBezTo>
                  <a:cubicBezTo>
                    <a:pt x="9770" y="10624"/>
                    <a:pt x="9654" y="10692"/>
                    <a:pt x="9518" y="10718"/>
                  </a:cubicBezTo>
                  <a:cubicBezTo>
                    <a:pt x="9376" y="10745"/>
                    <a:pt x="9225" y="10724"/>
                    <a:pt x="9105" y="10660"/>
                  </a:cubicBezTo>
                  <a:cubicBezTo>
                    <a:pt x="8986" y="10690"/>
                    <a:pt x="8857" y="10651"/>
                    <a:pt x="8796" y="10568"/>
                  </a:cubicBezTo>
                  <a:cubicBezTo>
                    <a:pt x="8727" y="10472"/>
                    <a:pt x="8773" y="10356"/>
                    <a:pt x="8743" y="10251"/>
                  </a:cubicBezTo>
                  <a:cubicBezTo>
                    <a:pt x="8682" y="10036"/>
                    <a:pt x="8374" y="9925"/>
                    <a:pt x="8103" y="10009"/>
                  </a:cubicBezTo>
                  <a:cubicBezTo>
                    <a:pt x="8001" y="10041"/>
                    <a:pt x="7916" y="10100"/>
                    <a:pt x="7864" y="10176"/>
                  </a:cubicBezTo>
                  <a:lnTo>
                    <a:pt x="8008" y="10434"/>
                  </a:lnTo>
                  <a:lnTo>
                    <a:pt x="8273" y="10678"/>
                  </a:lnTo>
                  <a:lnTo>
                    <a:pt x="8552" y="10985"/>
                  </a:lnTo>
                  <a:cubicBezTo>
                    <a:pt x="8571" y="11082"/>
                    <a:pt x="8642" y="11168"/>
                    <a:pt x="8749" y="11221"/>
                  </a:cubicBezTo>
                  <a:cubicBezTo>
                    <a:pt x="8871" y="11283"/>
                    <a:pt x="9025" y="11294"/>
                    <a:pt x="9160" y="11251"/>
                  </a:cubicBezTo>
                  <a:lnTo>
                    <a:pt x="9622" y="11457"/>
                  </a:lnTo>
                  <a:lnTo>
                    <a:pt x="9951" y="11578"/>
                  </a:lnTo>
                  <a:lnTo>
                    <a:pt x="10284" y="11439"/>
                  </a:lnTo>
                  <a:cubicBezTo>
                    <a:pt x="10365" y="11369"/>
                    <a:pt x="10457" y="11307"/>
                    <a:pt x="10558" y="11256"/>
                  </a:cubicBezTo>
                  <a:cubicBezTo>
                    <a:pt x="10693" y="11187"/>
                    <a:pt x="10842" y="11138"/>
                    <a:pt x="10999" y="11110"/>
                  </a:cubicBezTo>
                  <a:lnTo>
                    <a:pt x="11486" y="11025"/>
                  </a:lnTo>
                  <a:lnTo>
                    <a:pt x="11961" y="10884"/>
                  </a:lnTo>
                  <a:cubicBezTo>
                    <a:pt x="12101" y="10830"/>
                    <a:pt x="12228" y="10759"/>
                    <a:pt x="12338" y="10673"/>
                  </a:cubicBezTo>
                  <a:cubicBezTo>
                    <a:pt x="12437" y="10596"/>
                    <a:pt x="12520" y="10507"/>
                    <a:pt x="12586" y="10411"/>
                  </a:cubicBezTo>
                  <a:cubicBezTo>
                    <a:pt x="12683" y="10323"/>
                    <a:pt x="12788" y="10239"/>
                    <a:pt x="12900" y="10161"/>
                  </a:cubicBezTo>
                  <a:cubicBezTo>
                    <a:pt x="13053" y="10054"/>
                    <a:pt x="13219" y="9958"/>
                    <a:pt x="13395" y="9874"/>
                  </a:cubicBezTo>
                  <a:cubicBezTo>
                    <a:pt x="13559" y="9848"/>
                    <a:pt x="13707" y="9781"/>
                    <a:pt x="13817" y="9683"/>
                  </a:cubicBezTo>
                  <a:cubicBezTo>
                    <a:pt x="13890" y="9618"/>
                    <a:pt x="13943" y="9541"/>
                    <a:pt x="13973" y="9457"/>
                  </a:cubicBezTo>
                  <a:lnTo>
                    <a:pt x="13895" y="9143"/>
                  </a:lnTo>
                  <a:cubicBezTo>
                    <a:pt x="13793" y="9049"/>
                    <a:pt x="13733" y="8931"/>
                    <a:pt x="13724" y="8808"/>
                  </a:cubicBezTo>
                  <a:cubicBezTo>
                    <a:pt x="13716" y="8699"/>
                    <a:pt x="13752" y="8587"/>
                    <a:pt x="13862" y="8520"/>
                  </a:cubicBezTo>
                  <a:cubicBezTo>
                    <a:pt x="13955" y="8463"/>
                    <a:pt x="14090" y="8450"/>
                    <a:pt x="14159" y="8373"/>
                  </a:cubicBezTo>
                  <a:cubicBezTo>
                    <a:pt x="14235" y="8288"/>
                    <a:pt x="14188" y="8170"/>
                    <a:pt x="14251" y="8080"/>
                  </a:cubicBezTo>
                  <a:cubicBezTo>
                    <a:pt x="14329" y="7968"/>
                    <a:pt x="14522" y="7942"/>
                    <a:pt x="14644" y="8027"/>
                  </a:cubicBezTo>
                  <a:lnTo>
                    <a:pt x="15068" y="8109"/>
                  </a:lnTo>
                  <a:cubicBezTo>
                    <a:pt x="15224" y="8113"/>
                    <a:pt x="15380" y="8120"/>
                    <a:pt x="15535" y="8130"/>
                  </a:cubicBezTo>
                  <a:cubicBezTo>
                    <a:pt x="15655" y="8137"/>
                    <a:pt x="15774" y="8146"/>
                    <a:pt x="15893" y="8157"/>
                  </a:cubicBezTo>
                  <a:lnTo>
                    <a:pt x="16124" y="8405"/>
                  </a:lnTo>
                  <a:cubicBezTo>
                    <a:pt x="16092" y="8501"/>
                    <a:pt x="16073" y="8599"/>
                    <a:pt x="16065" y="8697"/>
                  </a:cubicBezTo>
                  <a:cubicBezTo>
                    <a:pt x="16054" y="8825"/>
                    <a:pt x="16064" y="8953"/>
                    <a:pt x="16099" y="9078"/>
                  </a:cubicBezTo>
                  <a:cubicBezTo>
                    <a:pt x="16122" y="9161"/>
                    <a:pt x="16156" y="9243"/>
                    <a:pt x="16157" y="9328"/>
                  </a:cubicBezTo>
                  <a:cubicBezTo>
                    <a:pt x="16158" y="9408"/>
                    <a:pt x="16130" y="9485"/>
                    <a:pt x="16097" y="9560"/>
                  </a:cubicBezTo>
                  <a:cubicBezTo>
                    <a:pt x="16052" y="9660"/>
                    <a:pt x="15997" y="9757"/>
                    <a:pt x="15926" y="9847"/>
                  </a:cubicBezTo>
                  <a:cubicBezTo>
                    <a:pt x="15831" y="9968"/>
                    <a:pt x="15708" y="10078"/>
                    <a:pt x="15648" y="10212"/>
                  </a:cubicBezTo>
                  <a:cubicBezTo>
                    <a:pt x="15604" y="10312"/>
                    <a:pt x="15597" y="10419"/>
                    <a:pt x="15629" y="10521"/>
                  </a:cubicBezTo>
                  <a:cubicBezTo>
                    <a:pt x="15650" y="10587"/>
                    <a:pt x="15686" y="10650"/>
                    <a:pt x="15734" y="10707"/>
                  </a:cubicBezTo>
                  <a:cubicBezTo>
                    <a:pt x="15809" y="10796"/>
                    <a:pt x="15913" y="10869"/>
                    <a:pt x="16035" y="10917"/>
                  </a:cubicBezTo>
                  <a:lnTo>
                    <a:pt x="16301" y="11056"/>
                  </a:lnTo>
                  <a:lnTo>
                    <a:pt x="16534" y="11197"/>
                  </a:lnTo>
                  <a:lnTo>
                    <a:pt x="16681" y="11405"/>
                  </a:lnTo>
                  <a:lnTo>
                    <a:pt x="16855" y="11639"/>
                  </a:lnTo>
                  <a:cubicBezTo>
                    <a:pt x="16874" y="11731"/>
                    <a:pt x="16949" y="11810"/>
                    <a:pt x="17056" y="11852"/>
                  </a:cubicBezTo>
                  <a:cubicBezTo>
                    <a:pt x="17184" y="11902"/>
                    <a:pt x="17342" y="11886"/>
                    <a:pt x="17407" y="11793"/>
                  </a:cubicBezTo>
                  <a:cubicBezTo>
                    <a:pt x="17512" y="11642"/>
                    <a:pt x="17281" y="11515"/>
                    <a:pt x="17093" y="11398"/>
                  </a:cubicBezTo>
                  <a:cubicBezTo>
                    <a:pt x="16910" y="11283"/>
                    <a:pt x="16798" y="11114"/>
                    <a:pt x="16783" y="10932"/>
                  </a:cubicBezTo>
                  <a:lnTo>
                    <a:pt x="16698" y="10817"/>
                  </a:lnTo>
                  <a:lnTo>
                    <a:pt x="16539" y="10755"/>
                  </a:lnTo>
                  <a:lnTo>
                    <a:pt x="16319" y="10677"/>
                  </a:lnTo>
                  <a:lnTo>
                    <a:pt x="16122" y="10552"/>
                  </a:lnTo>
                  <a:lnTo>
                    <a:pt x="16138" y="10347"/>
                  </a:lnTo>
                  <a:cubicBezTo>
                    <a:pt x="16218" y="10297"/>
                    <a:pt x="16268" y="10225"/>
                    <a:pt x="16280" y="10146"/>
                  </a:cubicBezTo>
                  <a:cubicBezTo>
                    <a:pt x="16291" y="10068"/>
                    <a:pt x="16263" y="9989"/>
                    <a:pt x="16200" y="9926"/>
                  </a:cubicBezTo>
                  <a:lnTo>
                    <a:pt x="16402" y="9786"/>
                  </a:lnTo>
                  <a:cubicBezTo>
                    <a:pt x="16490" y="9772"/>
                    <a:pt x="16572" y="9739"/>
                    <a:pt x="16639" y="9692"/>
                  </a:cubicBezTo>
                  <a:cubicBezTo>
                    <a:pt x="16773" y="9598"/>
                    <a:pt x="16836" y="9459"/>
                    <a:pt x="16806" y="9321"/>
                  </a:cubicBezTo>
                  <a:cubicBezTo>
                    <a:pt x="16842" y="9241"/>
                    <a:pt x="16863" y="9159"/>
                    <a:pt x="16871" y="9075"/>
                  </a:cubicBezTo>
                  <a:cubicBezTo>
                    <a:pt x="16880" y="8977"/>
                    <a:pt x="16869" y="8879"/>
                    <a:pt x="16840" y="8783"/>
                  </a:cubicBezTo>
                  <a:cubicBezTo>
                    <a:pt x="16908" y="8702"/>
                    <a:pt x="16910" y="8598"/>
                    <a:pt x="16846" y="8515"/>
                  </a:cubicBezTo>
                  <a:cubicBezTo>
                    <a:pt x="16775" y="8424"/>
                    <a:pt x="16641" y="8381"/>
                    <a:pt x="16536" y="8314"/>
                  </a:cubicBezTo>
                  <a:cubicBezTo>
                    <a:pt x="16459" y="8264"/>
                    <a:pt x="16397" y="8202"/>
                    <a:pt x="16344" y="8137"/>
                  </a:cubicBezTo>
                  <a:cubicBezTo>
                    <a:pt x="16283" y="8060"/>
                    <a:pt x="16233" y="7978"/>
                    <a:pt x="16195" y="7893"/>
                  </a:cubicBezTo>
                  <a:lnTo>
                    <a:pt x="15903" y="7807"/>
                  </a:lnTo>
                  <a:cubicBezTo>
                    <a:pt x="15813" y="7769"/>
                    <a:pt x="15730" y="7721"/>
                    <a:pt x="15659" y="7664"/>
                  </a:cubicBezTo>
                  <a:cubicBezTo>
                    <a:pt x="15558" y="7583"/>
                    <a:pt x="15477" y="7483"/>
                    <a:pt x="15344" y="7436"/>
                  </a:cubicBezTo>
                  <a:cubicBezTo>
                    <a:pt x="15218" y="7392"/>
                    <a:pt x="15071" y="7404"/>
                    <a:pt x="14960" y="7467"/>
                  </a:cubicBezTo>
                  <a:lnTo>
                    <a:pt x="14650" y="7384"/>
                  </a:lnTo>
                  <a:lnTo>
                    <a:pt x="14452" y="7249"/>
                  </a:lnTo>
                  <a:cubicBezTo>
                    <a:pt x="14360" y="7213"/>
                    <a:pt x="14255" y="7201"/>
                    <a:pt x="14153" y="7215"/>
                  </a:cubicBezTo>
                  <a:cubicBezTo>
                    <a:pt x="14099" y="7223"/>
                    <a:pt x="14042" y="7237"/>
                    <a:pt x="13994" y="7216"/>
                  </a:cubicBezTo>
                  <a:cubicBezTo>
                    <a:pt x="13811" y="7132"/>
                    <a:pt x="14085" y="7000"/>
                    <a:pt x="14299" y="6883"/>
                  </a:cubicBezTo>
                  <a:cubicBezTo>
                    <a:pt x="14419" y="6817"/>
                    <a:pt x="14458" y="6693"/>
                    <a:pt x="14390" y="6592"/>
                  </a:cubicBezTo>
                  <a:lnTo>
                    <a:pt x="14440" y="6164"/>
                  </a:lnTo>
                  <a:lnTo>
                    <a:pt x="14522" y="5982"/>
                  </a:lnTo>
                  <a:lnTo>
                    <a:pt x="14771" y="5722"/>
                  </a:lnTo>
                  <a:lnTo>
                    <a:pt x="14965" y="5404"/>
                  </a:lnTo>
                  <a:lnTo>
                    <a:pt x="15385" y="5212"/>
                  </a:lnTo>
                  <a:cubicBezTo>
                    <a:pt x="15494" y="5140"/>
                    <a:pt x="15584" y="5053"/>
                    <a:pt x="15649" y="4954"/>
                  </a:cubicBezTo>
                  <a:cubicBezTo>
                    <a:pt x="15730" y="4832"/>
                    <a:pt x="15770" y="4695"/>
                    <a:pt x="15767" y="4558"/>
                  </a:cubicBezTo>
                  <a:cubicBezTo>
                    <a:pt x="15726" y="4465"/>
                    <a:pt x="15685" y="4372"/>
                    <a:pt x="15644" y="4279"/>
                  </a:cubicBezTo>
                  <a:cubicBezTo>
                    <a:pt x="15592" y="4163"/>
                    <a:pt x="15540" y="4040"/>
                    <a:pt x="15587" y="3921"/>
                  </a:cubicBezTo>
                  <a:cubicBezTo>
                    <a:pt x="15616" y="3847"/>
                    <a:pt x="15682" y="3785"/>
                    <a:pt x="15707" y="3710"/>
                  </a:cubicBezTo>
                  <a:cubicBezTo>
                    <a:pt x="15749" y="3586"/>
                    <a:pt x="15675" y="3456"/>
                    <a:pt x="15528" y="3395"/>
                  </a:cubicBezTo>
                  <a:cubicBezTo>
                    <a:pt x="15490" y="3332"/>
                    <a:pt x="15501" y="3259"/>
                    <a:pt x="15555" y="3203"/>
                  </a:cubicBezTo>
                  <a:cubicBezTo>
                    <a:pt x="15617" y="3140"/>
                    <a:pt x="15723" y="3117"/>
                    <a:pt x="15807" y="3070"/>
                  </a:cubicBezTo>
                  <a:cubicBezTo>
                    <a:pt x="15907" y="3015"/>
                    <a:pt x="15970" y="2929"/>
                    <a:pt x="16057" y="2861"/>
                  </a:cubicBezTo>
                  <a:cubicBezTo>
                    <a:pt x="16228" y="2728"/>
                    <a:pt x="16470" y="2676"/>
                    <a:pt x="16711" y="2651"/>
                  </a:cubicBezTo>
                  <a:cubicBezTo>
                    <a:pt x="16868" y="2635"/>
                    <a:pt x="17030" y="2628"/>
                    <a:pt x="17169" y="2570"/>
                  </a:cubicBezTo>
                  <a:cubicBezTo>
                    <a:pt x="17305" y="2513"/>
                    <a:pt x="17399" y="2415"/>
                    <a:pt x="17492" y="2320"/>
                  </a:cubicBezTo>
                  <a:cubicBezTo>
                    <a:pt x="17582" y="2227"/>
                    <a:pt x="17673" y="2136"/>
                    <a:pt x="17758" y="2041"/>
                  </a:cubicBezTo>
                  <a:cubicBezTo>
                    <a:pt x="17851" y="1935"/>
                    <a:pt x="17937" y="1822"/>
                    <a:pt x="17941" y="1694"/>
                  </a:cubicBezTo>
                  <a:cubicBezTo>
                    <a:pt x="17946" y="1578"/>
                    <a:pt x="17885" y="1453"/>
                    <a:pt x="17975" y="1358"/>
                  </a:cubicBezTo>
                  <a:cubicBezTo>
                    <a:pt x="18039" y="1290"/>
                    <a:pt x="18158" y="1268"/>
                    <a:pt x="18252" y="1310"/>
                  </a:cubicBezTo>
                  <a:cubicBezTo>
                    <a:pt x="18355" y="1357"/>
                    <a:pt x="18385" y="1462"/>
                    <a:pt x="18316" y="1538"/>
                  </a:cubicBezTo>
                  <a:cubicBezTo>
                    <a:pt x="18314" y="1618"/>
                    <a:pt x="18298" y="1696"/>
                    <a:pt x="18269" y="1772"/>
                  </a:cubicBezTo>
                  <a:cubicBezTo>
                    <a:pt x="18233" y="1865"/>
                    <a:pt x="18177" y="1954"/>
                    <a:pt x="18164" y="2051"/>
                  </a:cubicBezTo>
                  <a:cubicBezTo>
                    <a:pt x="18154" y="2118"/>
                    <a:pt x="18166" y="2186"/>
                    <a:pt x="18198" y="2248"/>
                  </a:cubicBezTo>
                  <a:cubicBezTo>
                    <a:pt x="18268" y="2306"/>
                    <a:pt x="18280" y="2392"/>
                    <a:pt x="18228" y="2459"/>
                  </a:cubicBezTo>
                  <a:cubicBezTo>
                    <a:pt x="18149" y="2562"/>
                    <a:pt x="17975" y="2570"/>
                    <a:pt x="17838" y="2620"/>
                  </a:cubicBezTo>
                  <a:cubicBezTo>
                    <a:pt x="17725" y="2661"/>
                    <a:pt x="17637" y="2732"/>
                    <a:pt x="17589" y="2821"/>
                  </a:cubicBezTo>
                  <a:lnTo>
                    <a:pt x="17526" y="3002"/>
                  </a:lnTo>
                  <a:lnTo>
                    <a:pt x="17467" y="3230"/>
                  </a:lnTo>
                  <a:lnTo>
                    <a:pt x="17525" y="3443"/>
                  </a:lnTo>
                  <a:cubicBezTo>
                    <a:pt x="17476" y="3494"/>
                    <a:pt x="17434" y="3549"/>
                    <a:pt x="17398" y="3606"/>
                  </a:cubicBezTo>
                  <a:cubicBezTo>
                    <a:pt x="17350" y="3684"/>
                    <a:pt x="17316" y="3766"/>
                    <a:pt x="17295" y="3850"/>
                  </a:cubicBezTo>
                  <a:lnTo>
                    <a:pt x="17405" y="4058"/>
                  </a:lnTo>
                  <a:lnTo>
                    <a:pt x="17566" y="4254"/>
                  </a:lnTo>
                  <a:lnTo>
                    <a:pt x="17820" y="4524"/>
                  </a:lnTo>
                  <a:lnTo>
                    <a:pt x="18041" y="4663"/>
                  </a:lnTo>
                  <a:lnTo>
                    <a:pt x="18360" y="4617"/>
                  </a:lnTo>
                  <a:lnTo>
                    <a:pt x="18561" y="4870"/>
                  </a:lnTo>
                  <a:lnTo>
                    <a:pt x="18834" y="5089"/>
                  </a:lnTo>
                  <a:lnTo>
                    <a:pt x="19132" y="5247"/>
                  </a:lnTo>
                  <a:lnTo>
                    <a:pt x="19398" y="5359"/>
                  </a:lnTo>
                  <a:lnTo>
                    <a:pt x="19536" y="5206"/>
                  </a:lnTo>
                  <a:lnTo>
                    <a:pt x="19365" y="5120"/>
                  </a:lnTo>
                  <a:lnTo>
                    <a:pt x="19165" y="5003"/>
                  </a:lnTo>
                  <a:lnTo>
                    <a:pt x="19155" y="4815"/>
                  </a:lnTo>
                  <a:lnTo>
                    <a:pt x="19018" y="4630"/>
                  </a:lnTo>
                  <a:lnTo>
                    <a:pt x="18597" y="4419"/>
                  </a:lnTo>
                  <a:cubicBezTo>
                    <a:pt x="18519" y="4360"/>
                    <a:pt x="18443" y="4301"/>
                    <a:pt x="18368" y="4240"/>
                  </a:cubicBezTo>
                  <a:cubicBezTo>
                    <a:pt x="18290" y="4177"/>
                    <a:pt x="18213" y="4112"/>
                    <a:pt x="18164" y="4034"/>
                  </a:cubicBezTo>
                  <a:cubicBezTo>
                    <a:pt x="18108" y="3945"/>
                    <a:pt x="18091" y="3844"/>
                    <a:pt x="18117" y="3747"/>
                  </a:cubicBezTo>
                  <a:lnTo>
                    <a:pt x="18110" y="3525"/>
                  </a:lnTo>
                  <a:lnTo>
                    <a:pt x="18110" y="3335"/>
                  </a:lnTo>
                  <a:lnTo>
                    <a:pt x="18076" y="3106"/>
                  </a:lnTo>
                  <a:cubicBezTo>
                    <a:pt x="18185" y="3043"/>
                    <a:pt x="18315" y="3006"/>
                    <a:pt x="18451" y="2998"/>
                  </a:cubicBezTo>
                  <a:cubicBezTo>
                    <a:pt x="18532" y="2993"/>
                    <a:pt x="18614" y="2999"/>
                    <a:pt x="18692" y="3016"/>
                  </a:cubicBezTo>
                  <a:cubicBezTo>
                    <a:pt x="18759" y="2973"/>
                    <a:pt x="18856" y="2975"/>
                    <a:pt x="18919" y="3021"/>
                  </a:cubicBezTo>
                  <a:cubicBezTo>
                    <a:pt x="19040" y="3110"/>
                    <a:pt x="18944" y="3253"/>
                    <a:pt x="18973" y="3373"/>
                  </a:cubicBezTo>
                  <a:cubicBezTo>
                    <a:pt x="18998" y="3474"/>
                    <a:pt x="19107" y="3550"/>
                    <a:pt x="19239" y="3558"/>
                  </a:cubicBezTo>
                  <a:lnTo>
                    <a:pt x="19481" y="3528"/>
                  </a:lnTo>
                  <a:cubicBezTo>
                    <a:pt x="19540" y="3505"/>
                    <a:pt x="19585" y="3466"/>
                    <a:pt x="19607" y="3418"/>
                  </a:cubicBezTo>
                  <a:cubicBezTo>
                    <a:pt x="19648" y="3328"/>
                    <a:pt x="19603" y="3227"/>
                    <a:pt x="19499" y="3176"/>
                  </a:cubicBezTo>
                  <a:cubicBezTo>
                    <a:pt x="19462" y="3115"/>
                    <a:pt x="19439" y="3049"/>
                    <a:pt x="19429" y="2981"/>
                  </a:cubicBezTo>
                  <a:cubicBezTo>
                    <a:pt x="19420" y="2914"/>
                    <a:pt x="19424" y="2846"/>
                    <a:pt x="19443" y="2780"/>
                  </a:cubicBezTo>
                  <a:cubicBezTo>
                    <a:pt x="19503" y="2744"/>
                    <a:pt x="19575" y="2723"/>
                    <a:pt x="19650" y="2720"/>
                  </a:cubicBezTo>
                  <a:cubicBezTo>
                    <a:pt x="19763" y="2714"/>
                    <a:pt x="19873" y="2747"/>
                    <a:pt x="19959" y="2805"/>
                  </a:cubicBezTo>
                  <a:cubicBezTo>
                    <a:pt x="20072" y="2882"/>
                    <a:pt x="20135" y="2993"/>
                    <a:pt x="20130" y="3109"/>
                  </a:cubicBezTo>
                  <a:lnTo>
                    <a:pt x="20462" y="3178"/>
                  </a:lnTo>
                  <a:lnTo>
                    <a:pt x="20778" y="3190"/>
                  </a:lnTo>
                  <a:lnTo>
                    <a:pt x="20818" y="3476"/>
                  </a:lnTo>
                  <a:cubicBezTo>
                    <a:pt x="20833" y="3555"/>
                    <a:pt x="20826" y="3635"/>
                    <a:pt x="20797" y="3712"/>
                  </a:cubicBezTo>
                  <a:cubicBezTo>
                    <a:pt x="20763" y="3800"/>
                    <a:pt x="20703" y="3880"/>
                    <a:pt x="20619" y="3945"/>
                  </a:cubicBezTo>
                  <a:cubicBezTo>
                    <a:pt x="20546" y="4007"/>
                    <a:pt x="20456" y="4056"/>
                    <a:pt x="20355" y="4087"/>
                  </a:cubicBezTo>
                  <a:cubicBezTo>
                    <a:pt x="20201" y="4134"/>
                    <a:pt x="20015" y="4149"/>
                    <a:pt x="19937" y="4263"/>
                  </a:cubicBezTo>
                  <a:cubicBezTo>
                    <a:pt x="19887" y="4335"/>
                    <a:pt x="19903" y="4421"/>
                    <a:pt x="19951" y="4494"/>
                  </a:cubicBezTo>
                  <a:cubicBezTo>
                    <a:pt x="19991" y="4557"/>
                    <a:pt x="20053" y="4611"/>
                    <a:pt x="20129" y="4650"/>
                  </a:cubicBezTo>
                  <a:lnTo>
                    <a:pt x="20280" y="4919"/>
                  </a:lnTo>
                  <a:lnTo>
                    <a:pt x="20413" y="5197"/>
                  </a:lnTo>
                  <a:cubicBezTo>
                    <a:pt x="20433" y="5279"/>
                    <a:pt x="20446" y="5361"/>
                    <a:pt x="20451" y="5444"/>
                  </a:cubicBezTo>
                  <a:cubicBezTo>
                    <a:pt x="20460" y="5568"/>
                    <a:pt x="20452" y="5692"/>
                    <a:pt x="20430" y="5814"/>
                  </a:cubicBezTo>
                  <a:lnTo>
                    <a:pt x="20515" y="6110"/>
                  </a:lnTo>
                  <a:cubicBezTo>
                    <a:pt x="20550" y="6174"/>
                    <a:pt x="20533" y="6247"/>
                    <a:pt x="20471" y="6297"/>
                  </a:cubicBezTo>
                  <a:cubicBezTo>
                    <a:pt x="20393" y="6359"/>
                    <a:pt x="20268" y="6368"/>
                    <a:pt x="20177" y="6319"/>
                  </a:cubicBezTo>
                  <a:lnTo>
                    <a:pt x="19877" y="6328"/>
                  </a:lnTo>
                  <a:lnTo>
                    <a:pt x="19636" y="6374"/>
                  </a:lnTo>
                  <a:lnTo>
                    <a:pt x="19502" y="6522"/>
                  </a:lnTo>
                  <a:lnTo>
                    <a:pt x="19402" y="6673"/>
                  </a:lnTo>
                  <a:cubicBezTo>
                    <a:pt x="19350" y="6732"/>
                    <a:pt x="19280" y="6779"/>
                    <a:pt x="19198" y="6811"/>
                  </a:cubicBezTo>
                  <a:cubicBezTo>
                    <a:pt x="19092" y="6851"/>
                    <a:pt x="18974" y="6863"/>
                    <a:pt x="18861" y="6884"/>
                  </a:cubicBezTo>
                  <a:cubicBezTo>
                    <a:pt x="18763" y="6901"/>
                    <a:pt x="18667" y="6927"/>
                    <a:pt x="18587" y="6974"/>
                  </a:cubicBezTo>
                  <a:cubicBezTo>
                    <a:pt x="18452" y="7054"/>
                    <a:pt x="18384" y="7186"/>
                    <a:pt x="18411" y="7316"/>
                  </a:cubicBezTo>
                  <a:cubicBezTo>
                    <a:pt x="18440" y="7416"/>
                    <a:pt x="18490" y="7513"/>
                    <a:pt x="18558" y="7601"/>
                  </a:cubicBezTo>
                  <a:cubicBezTo>
                    <a:pt x="18607" y="7664"/>
                    <a:pt x="18666" y="7723"/>
                    <a:pt x="18733" y="7776"/>
                  </a:cubicBezTo>
                  <a:lnTo>
                    <a:pt x="18839" y="8020"/>
                  </a:lnTo>
                  <a:lnTo>
                    <a:pt x="18954" y="8287"/>
                  </a:lnTo>
                  <a:cubicBezTo>
                    <a:pt x="18983" y="8364"/>
                    <a:pt x="19044" y="8432"/>
                    <a:pt x="19127" y="8480"/>
                  </a:cubicBezTo>
                  <a:cubicBezTo>
                    <a:pt x="19197" y="8521"/>
                    <a:pt x="19282" y="8546"/>
                    <a:pt x="19370" y="8551"/>
                  </a:cubicBezTo>
                  <a:lnTo>
                    <a:pt x="19601" y="8520"/>
                  </a:lnTo>
                  <a:lnTo>
                    <a:pt x="19918" y="8429"/>
                  </a:lnTo>
                  <a:lnTo>
                    <a:pt x="20232" y="8436"/>
                  </a:lnTo>
                  <a:lnTo>
                    <a:pt x="20381" y="8574"/>
                  </a:lnTo>
                  <a:lnTo>
                    <a:pt x="20510" y="8802"/>
                  </a:lnTo>
                  <a:cubicBezTo>
                    <a:pt x="20595" y="8852"/>
                    <a:pt x="20661" y="8919"/>
                    <a:pt x="20699" y="8997"/>
                  </a:cubicBezTo>
                  <a:cubicBezTo>
                    <a:pt x="20746" y="9092"/>
                    <a:pt x="20749" y="9196"/>
                    <a:pt x="20736" y="9298"/>
                  </a:cubicBezTo>
                  <a:cubicBezTo>
                    <a:pt x="20723" y="9396"/>
                    <a:pt x="20696" y="9492"/>
                    <a:pt x="20654" y="9585"/>
                  </a:cubicBezTo>
                  <a:cubicBezTo>
                    <a:pt x="20703" y="9663"/>
                    <a:pt x="20744" y="9744"/>
                    <a:pt x="20777" y="9827"/>
                  </a:cubicBezTo>
                  <a:cubicBezTo>
                    <a:pt x="20805" y="9897"/>
                    <a:pt x="20828" y="9968"/>
                    <a:pt x="20817" y="10041"/>
                  </a:cubicBezTo>
                  <a:cubicBezTo>
                    <a:pt x="20805" y="10121"/>
                    <a:pt x="20754" y="10193"/>
                    <a:pt x="20700" y="10262"/>
                  </a:cubicBezTo>
                  <a:cubicBezTo>
                    <a:pt x="20636" y="10345"/>
                    <a:pt x="20567" y="10426"/>
                    <a:pt x="20494" y="10504"/>
                  </a:cubicBezTo>
                  <a:cubicBezTo>
                    <a:pt x="20402" y="10474"/>
                    <a:pt x="20295" y="10486"/>
                    <a:pt x="20218" y="10535"/>
                  </a:cubicBezTo>
                  <a:cubicBezTo>
                    <a:pt x="20127" y="10593"/>
                    <a:pt x="20099" y="10686"/>
                    <a:pt x="20067" y="10773"/>
                  </a:cubicBezTo>
                  <a:cubicBezTo>
                    <a:pt x="20028" y="10882"/>
                    <a:pt x="19960" y="10993"/>
                    <a:pt x="19821" y="11009"/>
                  </a:cubicBezTo>
                  <a:cubicBezTo>
                    <a:pt x="19700" y="11023"/>
                    <a:pt x="19590" y="10952"/>
                    <a:pt x="19585" y="10858"/>
                  </a:cubicBezTo>
                  <a:cubicBezTo>
                    <a:pt x="19525" y="10823"/>
                    <a:pt x="19444" y="10820"/>
                    <a:pt x="19380" y="10850"/>
                  </a:cubicBezTo>
                  <a:cubicBezTo>
                    <a:pt x="19251" y="10910"/>
                    <a:pt x="19246" y="11054"/>
                    <a:pt x="19371" y="11119"/>
                  </a:cubicBezTo>
                  <a:cubicBezTo>
                    <a:pt x="19410" y="11207"/>
                    <a:pt x="19454" y="11294"/>
                    <a:pt x="19504" y="11378"/>
                  </a:cubicBezTo>
                  <a:cubicBezTo>
                    <a:pt x="19546" y="11450"/>
                    <a:pt x="19591" y="11519"/>
                    <a:pt x="19641" y="11587"/>
                  </a:cubicBezTo>
                  <a:cubicBezTo>
                    <a:pt x="19666" y="11636"/>
                    <a:pt x="19671" y="11689"/>
                    <a:pt x="19656" y="11739"/>
                  </a:cubicBezTo>
                  <a:cubicBezTo>
                    <a:pt x="19632" y="11821"/>
                    <a:pt x="19560" y="11886"/>
                    <a:pt x="19495" y="11952"/>
                  </a:cubicBezTo>
                  <a:cubicBezTo>
                    <a:pt x="19416" y="12032"/>
                    <a:pt x="19343" y="12121"/>
                    <a:pt x="19346" y="12221"/>
                  </a:cubicBezTo>
                  <a:cubicBezTo>
                    <a:pt x="19348" y="12320"/>
                    <a:pt x="19423" y="12404"/>
                    <a:pt x="19507" y="12478"/>
                  </a:cubicBezTo>
                  <a:cubicBezTo>
                    <a:pt x="19578" y="12540"/>
                    <a:pt x="19656" y="12596"/>
                    <a:pt x="19723" y="12660"/>
                  </a:cubicBezTo>
                  <a:cubicBezTo>
                    <a:pt x="19854" y="12784"/>
                    <a:pt x="19943" y="12932"/>
                    <a:pt x="19979" y="13090"/>
                  </a:cubicBezTo>
                  <a:cubicBezTo>
                    <a:pt x="19933" y="13181"/>
                    <a:pt x="19869" y="13267"/>
                    <a:pt x="19791" y="13345"/>
                  </a:cubicBezTo>
                  <a:cubicBezTo>
                    <a:pt x="19708" y="13427"/>
                    <a:pt x="19607" y="13501"/>
                    <a:pt x="19567" y="13601"/>
                  </a:cubicBezTo>
                  <a:cubicBezTo>
                    <a:pt x="19533" y="13687"/>
                    <a:pt x="19549" y="13780"/>
                    <a:pt x="19611" y="13857"/>
                  </a:cubicBezTo>
                  <a:cubicBezTo>
                    <a:pt x="19704" y="13917"/>
                    <a:pt x="19755" y="14009"/>
                    <a:pt x="19747" y="14103"/>
                  </a:cubicBezTo>
                  <a:cubicBezTo>
                    <a:pt x="19742" y="14172"/>
                    <a:pt x="19705" y="14237"/>
                    <a:pt x="19643" y="14287"/>
                  </a:cubicBezTo>
                  <a:cubicBezTo>
                    <a:pt x="19605" y="14339"/>
                    <a:pt x="19576" y="14396"/>
                    <a:pt x="19559" y="14455"/>
                  </a:cubicBezTo>
                  <a:cubicBezTo>
                    <a:pt x="19535" y="14534"/>
                    <a:pt x="19531" y="14615"/>
                    <a:pt x="19547" y="14695"/>
                  </a:cubicBezTo>
                  <a:lnTo>
                    <a:pt x="19647" y="14889"/>
                  </a:lnTo>
                  <a:lnTo>
                    <a:pt x="19827" y="15042"/>
                  </a:lnTo>
                  <a:cubicBezTo>
                    <a:pt x="19897" y="15058"/>
                    <a:pt x="19963" y="15085"/>
                    <a:pt x="20021" y="15120"/>
                  </a:cubicBezTo>
                  <a:cubicBezTo>
                    <a:pt x="20097" y="15167"/>
                    <a:pt x="20157" y="15228"/>
                    <a:pt x="20207" y="15292"/>
                  </a:cubicBezTo>
                  <a:cubicBezTo>
                    <a:pt x="20259" y="15359"/>
                    <a:pt x="20303" y="15429"/>
                    <a:pt x="20337" y="15501"/>
                  </a:cubicBezTo>
                  <a:cubicBezTo>
                    <a:pt x="20374" y="15595"/>
                    <a:pt x="20388" y="15693"/>
                    <a:pt x="20379" y="15791"/>
                  </a:cubicBezTo>
                  <a:cubicBezTo>
                    <a:pt x="20370" y="15880"/>
                    <a:pt x="20342" y="15966"/>
                    <a:pt x="20297" y="16048"/>
                  </a:cubicBezTo>
                  <a:cubicBezTo>
                    <a:pt x="20244" y="16145"/>
                    <a:pt x="20166" y="16234"/>
                    <a:pt x="20115" y="16332"/>
                  </a:cubicBezTo>
                  <a:cubicBezTo>
                    <a:pt x="20069" y="16420"/>
                    <a:pt x="20045" y="16514"/>
                    <a:pt x="20044" y="16609"/>
                  </a:cubicBezTo>
                  <a:cubicBezTo>
                    <a:pt x="20022" y="16715"/>
                    <a:pt x="20049" y="16825"/>
                    <a:pt x="20121" y="16918"/>
                  </a:cubicBezTo>
                  <a:cubicBezTo>
                    <a:pt x="20186" y="17002"/>
                    <a:pt x="20284" y="17068"/>
                    <a:pt x="20403" y="17102"/>
                  </a:cubicBezTo>
                  <a:cubicBezTo>
                    <a:pt x="20506" y="17132"/>
                    <a:pt x="20617" y="17136"/>
                    <a:pt x="20727" y="17140"/>
                  </a:cubicBezTo>
                  <a:cubicBezTo>
                    <a:pt x="20806" y="17142"/>
                    <a:pt x="20885" y="17145"/>
                    <a:pt x="20963" y="17153"/>
                  </a:cubicBezTo>
                  <a:cubicBezTo>
                    <a:pt x="21180" y="17175"/>
                    <a:pt x="21387" y="17239"/>
                    <a:pt x="21563" y="17340"/>
                  </a:cubicBezTo>
                  <a:cubicBezTo>
                    <a:pt x="21571" y="17407"/>
                    <a:pt x="21560" y="17475"/>
                    <a:pt x="21531" y="17539"/>
                  </a:cubicBezTo>
                  <a:cubicBezTo>
                    <a:pt x="21491" y="17625"/>
                    <a:pt x="21421" y="17700"/>
                    <a:pt x="21329" y="17755"/>
                  </a:cubicBezTo>
                  <a:cubicBezTo>
                    <a:pt x="21279" y="17821"/>
                    <a:pt x="21246" y="17892"/>
                    <a:pt x="21231" y="17967"/>
                  </a:cubicBezTo>
                  <a:cubicBezTo>
                    <a:pt x="21212" y="18059"/>
                    <a:pt x="21221" y="18153"/>
                    <a:pt x="21234" y="18247"/>
                  </a:cubicBezTo>
                  <a:cubicBezTo>
                    <a:pt x="21245" y="18320"/>
                    <a:pt x="21258" y="18394"/>
                    <a:pt x="21274" y="18467"/>
                  </a:cubicBezTo>
                  <a:cubicBezTo>
                    <a:pt x="21260" y="18519"/>
                    <a:pt x="21231" y="18567"/>
                    <a:pt x="21188" y="18609"/>
                  </a:cubicBezTo>
                  <a:cubicBezTo>
                    <a:pt x="21053" y="18741"/>
                    <a:pt x="20818" y="18785"/>
                    <a:pt x="20619" y="18714"/>
                  </a:cubicBezTo>
                  <a:lnTo>
                    <a:pt x="20449" y="18753"/>
                  </a:lnTo>
                  <a:lnTo>
                    <a:pt x="20333" y="18858"/>
                  </a:lnTo>
                  <a:lnTo>
                    <a:pt x="20177" y="19053"/>
                  </a:lnTo>
                  <a:lnTo>
                    <a:pt x="19984" y="19119"/>
                  </a:lnTo>
                  <a:lnTo>
                    <a:pt x="20015" y="19407"/>
                  </a:lnTo>
                  <a:lnTo>
                    <a:pt x="20193" y="19552"/>
                  </a:lnTo>
                  <a:lnTo>
                    <a:pt x="20384" y="19641"/>
                  </a:lnTo>
                  <a:lnTo>
                    <a:pt x="20425" y="19816"/>
                  </a:lnTo>
                  <a:lnTo>
                    <a:pt x="20300" y="20069"/>
                  </a:lnTo>
                  <a:cubicBezTo>
                    <a:pt x="20231" y="20129"/>
                    <a:pt x="20157" y="20185"/>
                    <a:pt x="20078" y="20236"/>
                  </a:cubicBezTo>
                  <a:cubicBezTo>
                    <a:pt x="19999" y="20287"/>
                    <a:pt x="19916" y="20333"/>
                    <a:pt x="19829" y="20375"/>
                  </a:cubicBezTo>
                  <a:lnTo>
                    <a:pt x="19851" y="20548"/>
                  </a:lnTo>
                  <a:lnTo>
                    <a:pt x="19769" y="20676"/>
                  </a:lnTo>
                  <a:lnTo>
                    <a:pt x="19645" y="20807"/>
                  </a:lnTo>
                  <a:lnTo>
                    <a:pt x="19554" y="21045"/>
                  </a:lnTo>
                  <a:lnTo>
                    <a:pt x="19427" y="21182"/>
                  </a:lnTo>
                  <a:lnTo>
                    <a:pt x="19200" y="21242"/>
                  </a:lnTo>
                  <a:lnTo>
                    <a:pt x="18841" y="21467"/>
                  </a:lnTo>
                  <a:lnTo>
                    <a:pt x="18719" y="21595"/>
                  </a:lnTo>
                  <a:lnTo>
                    <a:pt x="18584" y="21285"/>
                  </a:lnTo>
                  <a:lnTo>
                    <a:pt x="18526" y="21044"/>
                  </a:lnTo>
                  <a:lnTo>
                    <a:pt x="18416" y="20820"/>
                  </a:lnTo>
                  <a:lnTo>
                    <a:pt x="18131" y="20744"/>
                  </a:lnTo>
                  <a:lnTo>
                    <a:pt x="17903" y="20781"/>
                  </a:lnTo>
                  <a:lnTo>
                    <a:pt x="17591" y="20870"/>
                  </a:lnTo>
                  <a:lnTo>
                    <a:pt x="17394" y="20787"/>
                  </a:lnTo>
                  <a:lnTo>
                    <a:pt x="17340" y="20603"/>
                  </a:lnTo>
                  <a:lnTo>
                    <a:pt x="17220" y="20400"/>
                  </a:lnTo>
                  <a:lnTo>
                    <a:pt x="16952" y="20196"/>
                  </a:lnTo>
                  <a:lnTo>
                    <a:pt x="16790" y="20053"/>
                  </a:lnTo>
                  <a:lnTo>
                    <a:pt x="16481" y="20032"/>
                  </a:lnTo>
                  <a:lnTo>
                    <a:pt x="16280" y="20028"/>
                  </a:lnTo>
                  <a:lnTo>
                    <a:pt x="16085" y="19734"/>
                  </a:lnTo>
                  <a:lnTo>
                    <a:pt x="15863" y="19520"/>
                  </a:lnTo>
                  <a:cubicBezTo>
                    <a:pt x="15895" y="19465"/>
                    <a:pt x="15881" y="19400"/>
                    <a:pt x="15829" y="19355"/>
                  </a:cubicBezTo>
                  <a:cubicBezTo>
                    <a:pt x="15738" y="19278"/>
                    <a:pt x="15589" y="19289"/>
                    <a:pt x="15454" y="19305"/>
                  </a:cubicBezTo>
                  <a:cubicBezTo>
                    <a:pt x="15364" y="19316"/>
                    <a:pt x="15275" y="19325"/>
                    <a:pt x="15185" y="19334"/>
                  </a:cubicBezTo>
                  <a:lnTo>
                    <a:pt x="14912" y="19399"/>
                  </a:lnTo>
                  <a:lnTo>
                    <a:pt x="14591" y="19500"/>
                  </a:lnTo>
                  <a:lnTo>
                    <a:pt x="14344" y="19632"/>
                  </a:lnTo>
                  <a:lnTo>
                    <a:pt x="14028" y="19723"/>
                  </a:lnTo>
                  <a:lnTo>
                    <a:pt x="13616" y="19635"/>
                  </a:lnTo>
                  <a:lnTo>
                    <a:pt x="13285" y="19503"/>
                  </a:lnTo>
                  <a:lnTo>
                    <a:pt x="12968" y="19454"/>
                  </a:lnTo>
                  <a:lnTo>
                    <a:pt x="12771" y="19444"/>
                  </a:lnTo>
                  <a:lnTo>
                    <a:pt x="12493" y="19415"/>
                  </a:lnTo>
                  <a:lnTo>
                    <a:pt x="12126" y="19343"/>
                  </a:lnTo>
                  <a:lnTo>
                    <a:pt x="11954" y="19200"/>
                  </a:lnTo>
                  <a:lnTo>
                    <a:pt x="11882" y="18932"/>
                  </a:lnTo>
                  <a:lnTo>
                    <a:pt x="11792" y="18637"/>
                  </a:lnTo>
                  <a:lnTo>
                    <a:pt x="11622" y="18445"/>
                  </a:lnTo>
                  <a:lnTo>
                    <a:pt x="11313" y="18372"/>
                  </a:lnTo>
                  <a:lnTo>
                    <a:pt x="11027" y="18411"/>
                  </a:lnTo>
                  <a:lnTo>
                    <a:pt x="10822" y="18322"/>
                  </a:lnTo>
                  <a:cubicBezTo>
                    <a:pt x="10795" y="18235"/>
                    <a:pt x="10766" y="18150"/>
                    <a:pt x="10735" y="18064"/>
                  </a:cubicBezTo>
                  <a:cubicBezTo>
                    <a:pt x="10704" y="17979"/>
                    <a:pt x="10671" y="17895"/>
                    <a:pt x="10636" y="17811"/>
                  </a:cubicBezTo>
                  <a:lnTo>
                    <a:pt x="10391" y="17555"/>
                  </a:lnTo>
                  <a:cubicBezTo>
                    <a:pt x="10244" y="17538"/>
                    <a:pt x="10096" y="17524"/>
                    <a:pt x="9949" y="17512"/>
                  </a:cubicBezTo>
                  <a:cubicBezTo>
                    <a:pt x="9802" y="17500"/>
                    <a:pt x="9655" y="17491"/>
                    <a:pt x="9507" y="17485"/>
                  </a:cubicBezTo>
                  <a:lnTo>
                    <a:pt x="9198" y="17327"/>
                  </a:lnTo>
                  <a:lnTo>
                    <a:pt x="8912" y="17163"/>
                  </a:lnTo>
                  <a:lnTo>
                    <a:pt x="8593" y="17031"/>
                  </a:lnTo>
                  <a:lnTo>
                    <a:pt x="8371" y="16843"/>
                  </a:lnTo>
                  <a:lnTo>
                    <a:pt x="8064" y="16619"/>
                  </a:lnTo>
                  <a:lnTo>
                    <a:pt x="7867" y="16534"/>
                  </a:lnTo>
                  <a:lnTo>
                    <a:pt x="7403" y="16538"/>
                  </a:lnTo>
                  <a:lnTo>
                    <a:pt x="7079" y="16482"/>
                  </a:lnTo>
                  <a:lnTo>
                    <a:pt x="6747" y="16333"/>
                  </a:lnTo>
                  <a:lnTo>
                    <a:pt x="6718" y="16027"/>
                  </a:lnTo>
                  <a:lnTo>
                    <a:pt x="6642" y="15819"/>
                  </a:lnTo>
                  <a:lnTo>
                    <a:pt x="6455" y="15621"/>
                  </a:lnTo>
                  <a:cubicBezTo>
                    <a:pt x="6392" y="15537"/>
                    <a:pt x="6335" y="15449"/>
                    <a:pt x="6286" y="15360"/>
                  </a:cubicBezTo>
                  <a:cubicBezTo>
                    <a:pt x="6222" y="15243"/>
                    <a:pt x="6171" y="15123"/>
                    <a:pt x="6132" y="15001"/>
                  </a:cubicBezTo>
                  <a:lnTo>
                    <a:pt x="6209" y="14779"/>
                  </a:lnTo>
                  <a:lnTo>
                    <a:pt x="6268" y="14426"/>
                  </a:lnTo>
                  <a:cubicBezTo>
                    <a:pt x="6330" y="14357"/>
                    <a:pt x="6354" y="14273"/>
                    <a:pt x="6335" y="14191"/>
                  </a:cubicBezTo>
                  <a:cubicBezTo>
                    <a:pt x="6314" y="14100"/>
                    <a:pt x="6243" y="14021"/>
                    <a:pt x="6140" y="13974"/>
                  </a:cubicBezTo>
                  <a:lnTo>
                    <a:pt x="5841" y="13863"/>
                  </a:lnTo>
                  <a:cubicBezTo>
                    <a:pt x="5816" y="13785"/>
                    <a:pt x="5784" y="13709"/>
                    <a:pt x="5746" y="13635"/>
                  </a:cubicBezTo>
                  <a:cubicBezTo>
                    <a:pt x="5693" y="13533"/>
                    <a:pt x="5629" y="13436"/>
                    <a:pt x="5553" y="13344"/>
                  </a:cubicBezTo>
                  <a:lnTo>
                    <a:pt x="5410" y="13179"/>
                  </a:lnTo>
                  <a:cubicBezTo>
                    <a:pt x="5332" y="13173"/>
                    <a:pt x="5254" y="13195"/>
                    <a:pt x="5199" y="13238"/>
                  </a:cubicBezTo>
                  <a:cubicBezTo>
                    <a:pt x="5121" y="13299"/>
                    <a:pt x="5101" y="13391"/>
                    <a:pt x="5148" y="13469"/>
                  </a:cubicBezTo>
                  <a:lnTo>
                    <a:pt x="4929" y="13503"/>
                  </a:lnTo>
                  <a:cubicBezTo>
                    <a:pt x="4850" y="13464"/>
                    <a:pt x="4756" y="13449"/>
                    <a:pt x="4663" y="13461"/>
                  </a:cubicBezTo>
                  <a:cubicBezTo>
                    <a:pt x="4549" y="13476"/>
                    <a:pt x="4450" y="13530"/>
                    <a:pt x="4394" y="13608"/>
                  </a:cubicBezTo>
                  <a:lnTo>
                    <a:pt x="4210" y="13746"/>
                  </a:lnTo>
                  <a:lnTo>
                    <a:pt x="3897" y="13616"/>
                  </a:lnTo>
                  <a:lnTo>
                    <a:pt x="3730" y="13433"/>
                  </a:lnTo>
                  <a:cubicBezTo>
                    <a:pt x="3640" y="13345"/>
                    <a:pt x="3540" y="13262"/>
                    <a:pt x="3433" y="13186"/>
                  </a:cubicBezTo>
                  <a:cubicBezTo>
                    <a:pt x="3339" y="13119"/>
                    <a:pt x="3240" y="13058"/>
                    <a:pt x="3136" y="13002"/>
                  </a:cubicBezTo>
                  <a:cubicBezTo>
                    <a:pt x="3060" y="12912"/>
                    <a:pt x="3066" y="12795"/>
                    <a:pt x="3151" y="12711"/>
                  </a:cubicBezTo>
                  <a:cubicBezTo>
                    <a:pt x="3252" y="12609"/>
                    <a:pt x="3434" y="12580"/>
                    <a:pt x="3578" y="12643"/>
                  </a:cubicBezTo>
                  <a:lnTo>
                    <a:pt x="3561" y="12382"/>
                  </a:lnTo>
                  <a:cubicBezTo>
                    <a:pt x="3443" y="12249"/>
                    <a:pt x="3298" y="12132"/>
                    <a:pt x="3131" y="12035"/>
                  </a:cubicBezTo>
                  <a:cubicBezTo>
                    <a:pt x="3006" y="11962"/>
                    <a:pt x="2870" y="11902"/>
                    <a:pt x="2723" y="11861"/>
                  </a:cubicBezTo>
                  <a:cubicBezTo>
                    <a:pt x="2580" y="11820"/>
                    <a:pt x="2429" y="11799"/>
                    <a:pt x="2277" y="11798"/>
                  </a:cubicBezTo>
                  <a:lnTo>
                    <a:pt x="1673" y="11775"/>
                  </a:lnTo>
                  <a:cubicBezTo>
                    <a:pt x="1525" y="11769"/>
                    <a:pt x="1377" y="11753"/>
                    <a:pt x="1232" y="11727"/>
                  </a:cubicBezTo>
                  <a:cubicBezTo>
                    <a:pt x="1054" y="11695"/>
                    <a:pt x="880" y="11647"/>
                    <a:pt x="715" y="11585"/>
                  </a:cubicBezTo>
                  <a:lnTo>
                    <a:pt x="613" y="11330"/>
                  </a:lnTo>
                  <a:lnTo>
                    <a:pt x="361" y="11079"/>
                  </a:lnTo>
                  <a:cubicBezTo>
                    <a:pt x="240" y="11096"/>
                    <a:pt x="118" y="11054"/>
                    <a:pt x="51" y="10975"/>
                  </a:cubicBezTo>
                  <a:cubicBezTo>
                    <a:pt x="-29" y="10880"/>
                    <a:pt x="-13" y="10754"/>
                    <a:pt x="89" y="10673"/>
                  </a:cubicBezTo>
                  <a:lnTo>
                    <a:pt x="376" y="10514"/>
                  </a:lnTo>
                  <a:cubicBezTo>
                    <a:pt x="487" y="10447"/>
                    <a:pt x="590" y="10372"/>
                    <a:pt x="685" y="10292"/>
                  </a:cubicBezTo>
                  <a:cubicBezTo>
                    <a:pt x="792" y="10200"/>
                    <a:pt x="887" y="10102"/>
                    <a:pt x="970" y="9997"/>
                  </a:cubicBezTo>
                  <a:lnTo>
                    <a:pt x="987" y="9766"/>
                  </a:lnTo>
                  <a:lnTo>
                    <a:pt x="1015" y="9548"/>
                  </a:lnTo>
                  <a:lnTo>
                    <a:pt x="1043" y="9294"/>
                  </a:lnTo>
                  <a:lnTo>
                    <a:pt x="963" y="8733"/>
                  </a:lnTo>
                  <a:lnTo>
                    <a:pt x="1799" y="8755"/>
                  </a:lnTo>
                  <a:lnTo>
                    <a:pt x="2086" y="8546"/>
                  </a:lnTo>
                  <a:lnTo>
                    <a:pt x="2244" y="8252"/>
                  </a:lnTo>
                  <a:lnTo>
                    <a:pt x="2568" y="8022"/>
                  </a:lnTo>
                  <a:lnTo>
                    <a:pt x="3135" y="7947"/>
                  </a:lnTo>
                  <a:lnTo>
                    <a:pt x="3588" y="8010"/>
                  </a:lnTo>
                  <a:lnTo>
                    <a:pt x="4244" y="8130"/>
                  </a:lnTo>
                  <a:lnTo>
                    <a:pt x="4588" y="8090"/>
                  </a:lnTo>
                  <a:lnTo>
                    <a:pt x="4859" y="7870"/>
                  </a:lnTo>
                  <a:lnTo>
                    <a:pt x="5092" y="7732"/>
                  </a:lnTo>
                  <a:lnTo>
                    <a:pt x="5448" y="7691"/>
                  </a:lnTo>
                  <a:lnTo>
                    <a:pt x="5864" y="7667"/>
                  </a:lnTo>
                  <a:lnTo>
                    <a:pt x="6179" y="7620"/>
                  </a:lnTo>
                  <a:lnTo>
                    <a:pt x="6261" y="7418"/>
                  </a:lnTo>
                  <a:lnTo>
                    <a:pt x="6537" y="7326"/>
                  </a:lnTo>
                  <a:lnTo>
                    <a:pt x="6750" y="7268"/>
                  </a:lnTo>
                  <a:lnTo>
                    <a:pt x="6696" y="7049"/>
                  </a:lnTo>
                  <a:lnTo>
                    <a:pt x="6382" y="6749"/>
                  </a:lnTo>
                  <a:lnTo>
                    <a:pt x="6264" y="6467"/>
                  </a:lnTo>
                  <a:lnTo>
                    <a:pt x="6337" y="6160"/>
                  </a:lnTo>
                  <a:lnTo>
                    <a:pt x="6684" y="5951"/>
                  </a:lnTo>
                  <a:lnTo>
                    <a:pt x="7111" y="5590"/>
                  </a:lnTo>
                  <a:lnTo>
                    <a:pt x="7252" y="5279"/>
                  </a:lnTo>
                  <a:lnTo>
                    <a:pt x="7449" y="4997"/>
                  </a:lnTo>
                  <a:lnTo>
                    <a:pt x="7803" y="5060"/>
                  </a:lnTo>
                  <a:lnTo>
                    <a:pt x="7854" y="5288"/>
                  </a:lnTo>
                  <a:lnTo>
                    <a:pt x="7900" y="542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7" name="Shape 4857"/>
            <p:cNvSpPr/>
            <p:nvPr/>
          </p:nvSpPr>
          <p:spPr>
            <a:xfrm>
              <a:off x="2784887" y="2043256"/>
              <a:ext cx="1322894" cy="1085814"/>
            </a:xfrm>
            <a:custGeom>
              <a:avLst/>
              <a:gdLst/>
              <a:ahLst/>
              <a:cxnLst>
                <a:cxn ang="0">
                  <a:pos x="wd2" y="hd2"/>
                </a:cxn>
                <a:cxn ang="5400000">
                  <a:pos x="wd2" y="hd2"/>
                </a:cxn>
                <a:cxn ang="10800000">
                  <a:pos x="wd2" y="hd2"/>
                </a:cxn>
                <a:cxn ang="16200000">
                  <a:pos x="wd2" y="hd2"/>
                </a:cxn>
              </a:cxnLst>
              <a:rect l="0" t="0" r="r" b="b"/>
              <a:pathLst>
                <a:path w="21600" h="21600" extrusionOk="0">
                  <a:moveTo>
                    <a:pt x="5087" y="293"/>
                  </a:moveTo>
                  <a:lnTo>
                    <a:pt x="4821" y="606"/>
                  </a:lnTo>
                  <a:lnTo>
                    <a:pt x="4545" y="842"/>
                  </a:lnTo>
                  <a:lnTo>
                    <a:pt x="4211" y="1011"/>
                  </a:lnTo>
                  <a:lnTo>
                    <a:pt x="3970" y="985"/>
                  </a:lnTo>
                  <a:lnTo>
                    <a:pt x="3893" y="758"/>
                  </a:lnTo>
                  <a:lnTo>
                    <a:pt x="3982" y="437"/>
                  </a:lnTo>
                  <a:lnTo>
                    <a:pt x="3805" y="168"/>
                  </a:lnTo>
                  <a:lnTo>
                    <a:pt x="3465" y="378"/>
                  </a:lnTo>
                  <a:lnTo>
                    <a:pt x="3260" y="524"/>
                  </a:lnTo>
                  <a:lnTo>
                    <a:pt x="3126" y="765"/>
                  </a:lnTo>
                  <a:lnTo>
                    <a:pt x="2978" y="1054"/>
                  </a:lnTo>
                  <a:lnTo>
                    <a:pt x="2757" y="1101"/>
                  </a:lnTo>
                  <a:lnTo>
                    <a:pt x="2607" y="1323"/>
                  </a:lnTo>
                  <a:lnTo>
                    <a:pt x="2531" y="1692"/>
                  </a:lnTo>
                  <a:lnTo>
                    <a:pt x="2471" y="2123"/>
                  </a:lnTo>
                  <a:lnTo>
                    <a:pt x="2367" y="2422"/>
                  </a:lnTo>
                  <a:lnTo>
                    <a:pt x="2168" y="2798"/>
                  </a:lnTo>
                  <a:lnTo>
                    <a:pt x="1839" y="3134"/>
                  </a:lnTo>
                  <a:lnTo>
                    <a:pt x="1506" y="3415"/>
                  </a:lnTo>
                  <a:lnTo>
                    <a:pt x="1330" y="3534"/>
                  </a:lnTo>
                  <a:lnTo>
                    <a:pt x="1088" y="4002"/>
                  </a:lnTo>
                  <a:lnTo>
                    <a:pt x="646" y="4735"/>
                  </a:lnTo>
                  <a:lnTo>
                    <a:pt x="638" y="5007"/>
                  </a:lnTo>
                  <a:lnTo>
                    <a:pt x="713" y="5304"/>
                  </a:lnTo>
                  <a:lnTo>
                    <a:pt x="602" y="5525"/>
                  </a:lnTo>
                  <a:lnTo>
                    <a:pt x="389" y="5754"/>
                  </a:lnTo>
                  <a:lnTo>
                    <a:pt x="30" y="6042"/>
                  </a:lnTo>
                  <a:lnTo>
                    <a:pt x="0" y="6359"/>
                  </a:lnTo>
                  <a:lnTo>
                    <a:pt x="82" y="6694"/>
                  </a:lnTo>
                  <a:lnTo>
                    <a:pt x="164" y="6999"/>
                  </a:lnTo>
                  <a:lnTo>
                    <a:pt x="315" y="7229"/>
                  </a:lnTo>
                  <a:lnTo>
                    <a:pt x="610" y="7421"/>
                  </a:lnTo>
                  <a:lnTo>
                    <a:pt x="798" y="7837"/>
                  </a:lnTo>
                  <a:lnTo>
                    <a:pt x="925" y="8013"/>
                  </a:lnTo>
                  <a:lnTo>
                    <a:pt x="1186" y="8149"/>
                  </a:lnTo>
                  <a:lnTo>
                    <a:pt x="1325" y="8414"/>
                  </a:lnTo>
                  <a:lnTo>
                    <a:pt x="1462" y="8922"/>
                  </a:lnTo>
                  <a:lnTo>
                    <a:pt x="1592" y="9437"/>
                  </a:lnTo>
                  <a:lnTo>
                    <a:pt x="1588" y="9794"/>
                  </a:lnTo>
                  <a:lnTo>
                    <a:pt x="1634" y="10053"/>
                  </a:lnTo>
                  <a:lnTo>
                    <a:pt x="1492" y="10350"/>
                  </a:lnTo>
                  <a:lnTo>
                    <a:pt x="1301" y="10464"/>
                  </a:lnTo>
                  <a:lnTo>
                    <a:pt x="1177" y="10810"/>
                  </a:lnTo>
                  <a:lnTo>
                    <a:pt x="1242" y="11089"/>
                  </a:lnTo>
                  <a:lnTo>
                    <a:pt x="1227" y="11353"/>
                  </a:lnTo>
                  <a:lnTo>
                    <a:pt x="1142" y="11590"/>
                  </a:lnTo>
                  <a:lnTo>
                    <a:pt x="1218" y="11935"/>
                  </a:lnTo>
                  <a:lnTo>
                    <a:pt x="1265" y="12239"/>
                  </a:lnTo>
                  <a:lnTo>
                    <a:pt x="1270" y="12500"/>
                  </a:lnTo>
                  <a:lnTo>
                    <a:pt x="1179" y="12812"/>
                  </a:lnTo>
                  <a:lnTo>
                    <a:pt x="1081" y="13198"/>
                  </a:lnTo>
                  <a:lnTo>
                    <a:pt x="978" y="13510"/>
                  </a:lnTo>
                  <a:lnTo>
                    <a:pt x="916" y="13764"/>
                  </a:lnTo>
                  <a:lnTo>
                    <a:pt x="1006" y="14019"/>
                  </a:lnTo>
                  <a:lnTo>
                    <a:pt x="1189" y="14224"/>
                  </a:lnTo>
                  <a:lnTo>
                    <a:pt x="1435" y="14410"/>
                  </a:lnTo>
                  <a:lnTo>
                    <a:pt x="1551" y="14607"/>
                  </a:lnTo>
                  <a:lnTo>
                    <a:pt x="1610" y="14930"/>
                  </a:lnTo>
                  <a:lnTo>
                    <a:pt x="1549" y="15289"/>
                  </a:lnTo>
                  <a:lnTo>
                    <a:pt x="1534" y="15706"/>
                  </a:lnTo>
                  <a:lnTo>
                    <a:pt x="1500" y="16252"/>
                  </a:lnTo>
                  <a:lnTo>
                    <a:pt x="1545" y="16550"/>
                  </a:lnTo>
                  <a:lnTo>
                    <a:pt x="1665" y="16777"/>
                  </a:lnTo>
                  <a:lnTo>
                    <a:pt x="1832" y="17034"/>
                  </a:lnTo>
                  <a:lnTo>
                    <a:pt x="2154" y="17344"/>
                  </a:lnTo>
                  <a:lnTo>
                    <a:pt x="2625" y="17306"/>
                  </a:lnTo>
                  <a:lnTo>
                    <a:pt x="3046" y="17185"/>
                  </a:lnTo>
                  <a:lnTo>
                    <a:pt x="3518" y="16997"/>
                  </a:lnTo>
                  <a:lnTo>
                    <a:pt x="3983" y="16940"/>
                  </a:lnTo>
                  <a:lnTo>
                    <a:pt x="4505" y="17081"/>
                  </a:lnTo>
                  <a:lnTo>
                    <a:pt x="5073" y="17093"/>
                  </a:lnTo>
                  <a:lnTo>
                    <a:pt x="5542" y="16874"/>
                  </a:lnTo>
                  <a:lnTo>
                    <a:pt x="5976" y="16944"/>
                  </a:lnTo>
                  <a:lnTo>
                    <a:pt x="6307" y="17110"/>
                  </a:lnTo>
                  <a:lnTo>
                    <a:pt x="6737" y="17147"/>
                  </a:lnTo>
                  <a:lnTo>
                    <a:pt x="7053" y="16956"/>
                  </a:lnTo>
                  <a:lnTo>
                    <a:pt x="7380" y="16950"/>
                  </a:lnTo>
                  <a:lnTo>
                    <a:pt x="7711" y="17077"/>
                  </a:lnTo>
                  <a:lnTo>
                    <a:pt x="7984" y="17476"/>
                  </a:lnTo>
                  <a:lnTo>
                    <a:pt x="8189" y="17895"/>
                  </a:lnTo>
                  <a:lnTo>
                    <a:pt x="8247" y="18397"/>
                  </a:lnTo>
                  <a:lnTo>
                    <a:pt x="8226" y="18861"/>
                  </a:lnTo>
                  <a:lnTo>
                    <a:pt x="8391" y="19261"/>
                  </a:lnTo>
                  <a:lnTo>
                    <a:pt x="8602" y="19354"/>
                  </a:lnTo>
                  <a:lnTo>
                    <a:pt x="8610" y="19635"/>
                  </a:lnTo>
                  <a:lnTo>
                    <a:pt x="8451" y="19931"/>
                  </a:lnTo>
                  <a:cubicBezTo>
                    <a:pt x="8411" y="20028"/>
                    <a:pt x="8424" y="20144"/>
                    <a:pt x="8484" y="20223"/>
                  </a:cubicBezTo>
                  <a:cubicBezTo>
                    <a:pt x="8539" y="20296"/>
                    <a:pt x="8620" y="20321"/>
                    <a:pt x="8699" y="20338"/>
                  </a:cubicBezTo>
                  <a:cubicBezTo>
                    <a:pt x="8817" y="20362"/>
                    <a:pt x="8937" y="20372"/>
                    <a:pt x="9056" y="20366"/>
                  </a:cubicBezTo>
                  <a:lnTo>
                    <a:pt x="9328" y="20594"/>
                  </a:lnTo>
                  <a:lnTo>
                    <a:pt x="9510" y="20864"/>
                  </a:lnTo>
                  <a:lnTo>
                    <a:pt x="9833" y="21245"/>
                  </a:lnTo>
                  <a:lnTo>
                    <a:pt x="10125" y="21508"/>
                  </a:lnTo>
                  <a:lnTo>
                    <a:pt x="10412" y="21600"/>
                  </a:lnTo>
                  <a:lnTo>
                    <a:pt x="10723" y="21576"/>
                  </a:lnTo>
                  <a:lnTo>
                    <a:pt x="10967" y="21345"/>
                  </a:lnTo>
                  <a:lnTo>
                    <a:pt x="11106" y="21093"/>
                  </a:lnTo>
                  <a:cubicBezTo>
                    <a:pt x="11155" y="20978"/>
                    <a:pt x="11196" y="20857"/>
                    <a:pt x="11228" y="20733"/>
                  </a:cubicBezTo>
                  <a:cubicBezTo>
                    <a:pt x="11263" y="20596"/>
                    <a:pt x="11291" y="20449"/>
                    <a:pt x="11376" y="20348"/>
                  </a:cubicBezTo>
                  <a:cubicBezTo>
                    <a:pt x="11491" y="20209"/>
                    <a:pt x="11672" y="20194"/>
                    <a:pt x="11802" y="20313"/>
                  </a:cubicBezTo>
                  <a:lnTo>
                    <a:pt x="12140" y="20328"/>
                  </a:lnTo>
                  <a:lnTo>
                    <a:pt x="12352" y="20061"/>
                  </a:lnTo>
                  <a:lnTo>
                    <a:pt x="12432" y="19723"/>
                  </a:lnTo>
                  <a:cubicBezTo>
                    <a:pt x="12446" y="19606"/>
                    <a:pt x="12481" y="19495"/>
                    <a:pt x="12535" y="19397"/>
                  </a:cubicBezTo>
                  <a:cubicBezTo>
                    <a:pt x="12585" y="19307"/>
                    <a:pt x="12651" y="19230"/>
                    <a:pt x="12728" y="19173"/>
                  </a:cubicBezTo>
                  <a:lnTo>
                    <a:pt x="12991" y="18978"/>
                  </a:lnTo>
                  <a:lnTo>
                    <a:pt x="13047" y="18645"/>
                  </a:lnTo>
                  <a:lnTo>
                    <a:pt x="13072" y="18396"/>
                  </a:lnTo>
                  <a:lnTo>
                    <a:pt x="13299" y="18224"/>
                  </a:lnTo>
                  <a:lnTo>
                    <a:pt x="13518" y="18154"/>
                  </a:lnTo>
                  <a:lnTo>
                    <a:pt x="13698" y="17814"/>
                  </a:lnTo>
                  <a:lnTo>
                    <a:pt x="13938" y="17611"/>
                  </a:lnTo>
                  <a:lnTo>
                    <a:pt x="14278" y="17689"/>
                  </a:lnTo>
                  <a:lnTo>
                    <a:pt x="14427" y="18041"/>
                  </a:lnTo>
                  <a:lnTo>
                    <a:pt x="14703" y="18269"/>
                  </a:lnTo>
                  <a:lnTo>
                    <a:pt x="14996" y="18381"/>
                  </a:lnTo>
                  <a:lnTo>
                    <a:pt x="15323" y="18345"/>
                  </a:lnTo>
                  <a:lnTo>
                    <a:pt x="15584" y="18710"/>
                  </a:lnTo>
                  <a:lnTo>
                    <a:pt x="15738" y="18949"/>
                  </a:lnTo>
                  <a:lnTo>
                    <a:pt x="16018" y="19041"/>
                  </a:lnTo>
                  <a:cubicBezTo>
                    <a:pt x="16126" y="19079"/>
                    <a:pt x="16240" y="19083"/>
                    <a:pt x="16349" y="19054"/>
                  </a:cubicBezTo>
                  <a:cubicBezTo>
                    <a:pt x="16440" y="19029"/>
                    <a:pt x="16526" y="18981"/>
                    <a:pt x="16620" y="18977"/>
                  </a:cubicBezTo>
                  <a:cubicBezTo>
                    <a:pt x="16879" y="18966"/>
                    <a:pt x="17080" y="19250"/>
                    <a:pt x="17032" y="19561"/>
                  </a:cubicBezTo>
                  <a:lnTo>
                    <a:pt x="17289" y="19693"/>
                  </a:lnTo>
                  <a:cubicBezTo>
                    <a:pt x="17378" y="19671"/>
                    <a:pt x="17471" y="19671"/>
                    <a:pt x="17560" y="19694"/>
                  </a:cubicBezTo>
                  <a:cubicBezTo>
                    <a:pt x="17697" y="19729"/>
                    <a:pt x="17822" y="19815"/>
                    <a:pt x="17918" y="19940"/>
                  </a:cubicBezTo>
                  <a:lnTo>
                    <a:pt x="18076" y="20058"/>
                  </a:lnTo>
                  <a:cubicBezTo>
                    <a:pt x="18134" y="20028"/>
                    <a:pt x="18190" y="19995"/>
                    <a:pt x="18245" y="19957"/>
                  </a:cubicBezTo>
                  <a:cubicBezTo>
                    <a:pt x="18361" y="19875"/>
                    <a:pt x="18468" y="19775"/>
                    <a:pt x="18587" y="19701"/>
                  </a:cubicBezTo>
                  <a:cubicBezTo>
                    <a:pt x="18710" y="19624"/>
                    <a:pt x="18844" y="19576"/>
                    <a:pt x="18982" y="19561"/>
                  </a:cubicBezTo>
                  <a:cubicBezTo>
                    <a:pt x="19070" y="19518"/>
                    <a:pt x="19167" y="19507"/>
                    <a:pt x="19260" y="19531"/>
                  </a:cubicBezTo>
                  <a:cubicBezTo>
                    <a:pt x="19471" y="19584"/>
                    <a:pt x="19639" y="19803"/>
                    <a:pt x="19857" y="19806"/>
                  </a:cubicBezTo>
                  <a:cubicBezTo>
                    <a:pt x="19952" y="19808"/>
                    <a:pt x="20042" y="19766"/>
                    <a:pt x="20132" y="19730"/>
                  </a:cubicBezTo>
                  <a:cubicBezTo>
                    <a:pt x="20268" y="19678"/>
                    <a:pt x="20406" y="19639"/>
                    <a:pt x="20547" y="19616"/>
                  </a:cubicBezTo>
                  <a:lnTo>
                    <a:pt x="21090" y="19535"/>
                  </a:lnTo>
                  <a:lnTo>
                    <a:pt x="21380" y="19467"/>
                  </a:lnTo>
                  <a:lnTo>
                    <a:pt x="21525" y="19216"/>
                  </a:lnTo>
                  <a:lnTo>
                    <a:pt x="21600" y="18873"/>
                  </a:lnTo>
                  <a:lnTo>
                    <a:pt x="21431" y="18555"/>
                  </a:lnTo>
                  <a:lnTo>
                    <a:pt x="21201" y="18335"/>
                  </a:lnTo>
                  <a:lnTo>
                    <a:pt x="20915" y="18055"/>
                  </a:lnTo>
                  <a:lnTo>
                    <a:pt x="20758" y="17776"/>
                  </a:lnTo>
                  <a:lnTo>
                    <a:pt x="20760" y="17446"/>
                  </a:lnTo>
                  <a:lnTo>
                    <a:pt x="20872" y="16849"/>
                  </a:lnTo>
                  <a:lnTo>
                    <a:pt x="20774" y="16502"/>
                  </a:lnTo>
                  <a:lnTo>
                    <a:pt x="20687" y="16082"/>
                  </a:lnTo>
                  <a:lnTo>
                    <a:pt x="20602" y="15868"/>
                  </a:lnTo>
                  <a:lnTo>
                    <a:pt x="20309" y="15763"/>
                  </a:lnTo>
                  <a:lnTo>
                    <a:pt x="19939" y="15917"/>
                  </a:lnTo>
                  <a:lnTo>
                    <a:pt x="19772" y="15835"/>
                  </a:lnTo>
                  <a:lnTo>
                    <a:pt x="19695" y="15473"/>
                  </a:lnTo>
                  <a:lnTo>
                    <a:pt x="19577" y="15261"/>
                  </a:lnTo>
                  <a:lnTo>
                    <a:pt x="19284" y="14888"/>
                  </a:lnTo>
                  <a:lnTo>
                    <a:pt x="19017" y="14810"/>
                  </a:lnTo>
                  <a:lnTo>
                    <a:pt x="18828" y="14815"/>
                  </a:lnTo>
                  <a:lnTo>
                    <a:pt x="18711" y="14520"/>
                  </a:lnTo>
                  <a:lnTo>
                    <a:pt x="18528" y="14241"/>
                  </a:lnTo>
                  <a:lnTo>
                    <a:pt x="18463" y="13999"/>
                  </a:lnTo>
                  <a:lnTo>
                    <a:pt x="18217" y="13837"/>
                  </a:lnTo>
                  <a:lnTo>
                    <a:pt x="17753" y="13976"/>
                  </a:lnTo>
                  <a:lnTo>
                    <a:pt x="17351" y="14138"/>
                  </a:lnTo>
                  <a:lnTo>
                    <a:pt x="17182" y="14270"/>
                  </a:lnTo>
                  <a:lnTo>
                    <a:pt x="16936" y="14392"/>
                  </a:lnTo>
                  <a:lnTo>
                    <a:pt x="16584" y="14328"/>
                  </a:lnTo>
                  <a:lnTo>
                    <a:pt x="16363" y="14150"/>
                  </a:lnTo>
                  <a:lnTo>
                    <a:pt x="15995" y="14045"/>
                  </a:lnTo>
                  <a:lnTo>
                    <a:pt x="15600" y="14039"/>
                  </a:lnTo>
                  <a:lnTo>
                    <a:pt x="15358" y="13940"/>
                  </a:lnTo>
                  <a:lnTo>
                    <a:pt x="15199" y="13753"/>
                  </a:lnTo>
                  <a:lnTo>
                    <a:pt x="15085" y="13111"/>
                  </a:lnTo>
                  <a:lnTo>
                    <a:pt x="14925" y="12791"/>
                  </a:lnTo>
                  <a:lnTo>
                    <a:pt x="14646" y="12653"/>
                  </a:lnTo>
                  <a:lnTo>
                    <a:pt x="14427" y="12717"/>
                  </a:lnTo>
                  <a:lnTo>
                    <a:pt x="14261" y="12593"/>
                  </a:lnTo>
                  <a:lnTo>
                    <a:pt x="14127" y="11967"/>
                  </a:lnTo>
                  <a:lnTo>
                    <a:pt x="13881" y="11579"/>
                  </a:lnTo>
                  <a:lnTo>
                    <a:pt x="13469" y="11496"/>
                  </a:lnTo>
                  <a:lnTo>
                    <a:pt x="13138" y="11459"/>
                  </a:lnTo>
                  <a:lnTo>
                    <a:pt x="12614" y="11042"/>
                  </a:lnTo>
                  <a:lnTo>
                    <a:pt x="12370" y="10879"/>
                  </a:lnTo>
                  <a:lnTo>
                    <a:pt x="12073" y="10501"/>
                  </a:lnTo>
                  <a:lnTo>
                    <a:pt x="11794" y="10255"/>
                  </a:lnTo>
                  <a:lnTo>
                    <a:pt x="11513" y="10224"/>
                  </a:lnTo>
                  <a:lnTo>
                    <a:pt x="11209" y="10186"/>
                  </a:lnTo>
                  <a:lnTo>
                    <a:pt x="10878" y="9981"/>
                  </a:lnTo>
                  <a:lnTo>
                    <a:pt x="10844" y="9603"/>
                  </a:lnTo>
                  <a:lnTo>
                    <a:pt x="10752" y="9245"/>
                  </a:lnTo>
                  <a:lnTo>
                    <a:pt x="10544" y="8888"/>
                  </a:lnTo>
                  <a:lnTo>
                    <a:pt x="10371" y="8320"/>
                  </a:lnTo>
                  <a:lnTo>
                    <a:pt x="10474" y="7535"/>
                  </a:lnTo>
                  <a:lnTo>
                    <a:pt x="10557" y="7354"/>
                  </a:lnTo>
                  <a:lnTo>
                    <a:pt x="10452" y="6995"/>
                  </a:lnTo>
                  <a:lnTo>
                    <a:pt x="10179" y="6725"/>
                  </a:lnTo>
                  <a:lnTo>
                    <a:pt x="10074" y="6592"/>
                  </a:lnTo>
                  <a:lnTo>
                    <a:pt x="9889" y="6066"/>
                  </a:lnTo>
                  <a:lnTo>
                    <a:pt x="9706" y="5788"/>
                  </a:lnTo>
                  <a:lnTo>
                    <a:pt x="9454" y="5869"/>
                  </a:lnTo>
                  <a:lnTo>
                    <a:pt x="9387" y="6044"/>
                  </a:lnTo>
                  <a:lnTo>
                    <a:pt x="9288" y="6232"/>
                  </a:lnTo>
                  <a:lnTo>
                    <a:pt x="9045" y="6150"/>
                  </a:lnTo>
                  <a:lnTo>
                    <a:pt x="8863" y="6257"/>
                  </a:lnTo>
                  <a:lnTo>
                    <a:pt x="8702" y="6555"/>
                  </a:lnTo>
                  <a:lnTo>
                    <a:pt x="8490" y="6416"/>
                  </a:lnTo>
                  <a:lnTo>
                    <a:pt x="8163" y="5937"/>
                  </a:lnTo>
                  <a:lnTo>
                    <a:pt x="7982" y="5731"/>
                  </a:lnTo>
                  <a:lnTo>
                    <a:pt x="7790" y="5547"/>
                  </a:lnTo>
                  <a:lnTo>
                    <a:pt x="7838" y="5330"/>
                  </a:lnTo>
                  <a:lnTo>
                    <a:pt x="8005" y="5209"/>
                  </a:lnTo>
                  <a:lnTo>
                    <a:pt x="8234" y="5271"/>
                  </a:lnTo>
                  <a:lnTo>
                    <a:pt x="8224" y="4755"/>
                  </a:lnTo>
                  <a:lnTo>
                    <a:pt x="7978" y="4489"/>
                  </a:lnTo>
                  <a:lnTo>
                    <a:pt x="7692" y="4182"/>
                  </a:lnTo>
                  <a:lnTo>
                    <a:pt x="7367" y="3975"/>
                  </a:lnTo>
                  <a:lnTo>
                    <a:pt x="6879" y="3977"/>
                  </a:lnTo>
                  <a:lnTo>
                    <a:pt x="6412" y="3935"/>
                  </a:lnTo>
                  <a:lnTo>
                    <a:pt x="5880" y="3749"/>
                  </a:lnTo>
                  <a:lnTo>
                    <a:pt x="5738" y="3471"/>
                  </a:lnTo>
                  <a:lnTo>
                    <a:pt x="5507" y="3053"/>
                  </a:lnTo>
                  <a:lnTo>
                    <a:pt x="5325" y="2960"/>
                  </a:lnTo>
                  <a:lnTo>
                    <a:pt x="5237" y="2714"/>
                  </a:lnTo>
                  <a:lnTo>
                    <a:pt x="5426" y="2531"/>
                  </a:lnTo>
                  <a:lnTo>
                    <a:pt x="5820" y="2090"/>
                  </a:lnTo>
                  <a:lnTo>
                    <a:pt x="6041" y="1655"/>
                  </a:lnTo>
                  <a:lnTo>
                    <a:pt x="6071" y="1051"/>
                  </a:lnTo>
                  <a:lnTo>
                    <a:pt x="6084" y="390"/>
                  </a:lnTo>
                  <a:lnTo>
                    <a:pt x="6022" y="0"/>
                  </a:lnTo>
                  <a:lnTo>
                    <a:pt x="5663" y="46"/>
                  </a:lnTo>
                  <a:lnTo>
                    <a:pt x="5360" y="109"/>
                  </a:lnTo>
                  <a:lnTo>
                    <a:pt x="5087" y="29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8" name="Shape 4858"/>
            <p:cNvSpPr/>
            <p:nvPr/>
          </p:nvSpPr>
          <p:spPr>
            <a:xfrm>
              <a:off x="2706677" y="2888738"/>
              <a:ext cx="719271" cy="510698"/>
            </a:xfrm>
            <a:custGeom>
              <a:avLst/>
              <a:gdLst/>
              <a:ahLst/>
              <a:cxnLst>
                <a:cxn ang="0">
                  <a:pos x="wd2" y="hd2"/>
                </a:cxn>
                <a:cxn ang="5400000">
                  <a:pos x="wd2" y="hd2"/>
                </a:cxn>
                <a:cxn ang="10800000">
                  <a:pos x="wd2" y="hd2"/>
                </a:cxn>
                <a:cxn ang="16200000">
                  <a:pos x="wd2" y="hd2"/>
                </a:cxn>
              </a:cxnLst>
              <a:rect l="0" t="0" r="r" b="b"/>
              <a:pathLst>
                <a:path w="21600" h="21600" extrusionOk="0">
                  <a:moveTo>
                    <a:pt x="20485" y="10894"/>
                  </a:moveTo>
                  <a:lnTo>
                    <a:pt x="19521" y="11383"/>
                  </a:lnTo>
                  <a:lnTo>
                    <a:pt x="18646" y="11521"/>
                  </a:lnTo>
                  <a:lnTo>
                    <a:pt x="18162" y="11307"/>
                  </a:lnTo>
                  <a:lnTo>
                    <a:pt x="17766" y="10664"/>
                  </a:lnTo>
                  <a:lnTo>
                    <a:pt x="17373" y="10468"/>
                  </a:lnTo>
                  <a:lnTo>
                    <a:pt x="16915" y="10831"/>
                  </a:lnTo>
                  <a:lnTo>
                    <a:pt x="16433" y="11049"/>
                  </a:lnTo>
                  <a:lnTo>
                    <a:pt x="15861" y="10651"/>
                  </a:lnTo>
                  <a:lnTo>
                    <a:pt x="15269" y="9951"/>
                  </a:lnTo>
                  <a:lnTo>
                    <a:pt x="14820" y="9570"/>
                  </a:lnTo>
                  <a:lnTo>
                    <a:pt x="14134" y="9719"/>
                  </a:lnTo>
                  <a:lnTo>
                    <a:pt x="13603" y="9586"/>
                  </a:lnTo>
                  <a:lnTo>
                    <a:pt x="13168" y="9131"/>
                  </a:lnTo>
                  <a:lnTo>
                    <a:pt x="13527" y="8413"/>
                  </a:lnTo>
                  <a:lnTo>
                    <a:pt x="13764" y="7722"/>
                  </a:lnTo>
                  <a:lnTo>
                    <a:pt x="13793" y="6735"/>
                  </a:lnTo>
                  <a:lnTo>
                    <a:pt x="13229" y="7045"/>
                  </a:lnTo>
                  <a:lnTo>
                    <a:pt x="12719" y="7911"/>
                  </a:lnTo>
                  <a:lnTo>
                    <a:pt x="12207" y="8563"/>
                  </a:lnTo>
                  <a:lnTo>
                    <a:pt x="11799" y="9180"/>
                  </a:lnTo>
                  <a:lnTo>
                    <a:pt x="11708" y="9923"/>
                  </a:lnTo>
                  <a:lnTo>
                    <a:pt x="11869" y="10712"/>
                  </a:lnTo>
                  <a:lnTo>
                    <a:pt x="12062" y="11832"/>
                  </a:lnTo>
                  <a:lnTo>
                    <a:pt x="12190" y="12691"/>
                  </a:lnTo>
                  <a:lnTo>
                    <a:pt x="12400" y="13505"/>
                  </a:lnTo>
                  <a:lnTo>
                    <a:pt x="12530" y="14248"/>
                  </a:lnTo>
                  <a:lnTo>
                    <a:pt x="12457" y="14979"/>
                  </a:lnTo>
                  <a:lnTo>
                    <a:pt x="12348" y="15573"/>
                  </a:lnTo>
                  <a:lnTo>
                    <a:pt x="12042" y="15964"/>
                  </a:lnTo>
                  <a:lnTo>
                    <a:pt x="11703" y="16080"/>
                  </a:lnTo>
                  <a:lnTo>
                    <a:pt x="11310" y="15638"/>
                  </a:lnTo>
                  <a:lnTo>
                    <a:pt x="10979" y="15592"/>
                  </a:lnTo>
                  <a:lnTo>
                    <a:pt x="11082" y="16333"/>
                  </a:lnTo>
                  <a:lnTo>
                    <a:pt x="10840" y="16634"/>
                  </a:lnTo>
                  <a:lnTo>
                    <a:pt x="10570" y="16506"/>
                  </a:lnTo>
                  <a:lnTo>
                    <a:pt x="10307" y="16602"/>
                  </a:lnTo>
                  <a:lnTo>
                    <a:pt x="10427" y="17087"/>
                  </a:lnTo>
                  <a:lnTo>
                    <a:pt x="10676" y="17470"/>
                  </a:lnTo>
                  <a:lnTo>
                    <a:pt x="10448" y="17793"/>
                  </a:lnTo>
                  <a:lnTo>
                    <a:pt x="10115" y="17694"/>
                  </a:lnTo>
                  <a:lnTo>
                    <a:pt x="9875" y="17616"/>
                  </a:lnTo>
                  <a:lnTo>
                    <a:pt x="9776" y="18040"/>
                  </a:lnTo>
                  <a:lnTo>
                    <a:pt x="9507" y="18396"/>
                  </a:lnTo>
                  <a:lnTo>
                    <a:pt x="9045" y="18878"/>
                  </a:lnTo>
                  <a:lnTo>
                    <a:pt x="8980" y="19333"/>
                  </a:lnTo>
                  <a:lnTo>
                    <a:pt x="8935" y="20061"/>
                  </a:lnTo>
                  <a:lnTo>
                    <a:pt x="8671" y="20596"/>
                  </a:lnTo>
                  <a:lnTo>
                    <a:pt x="8459" y="20972"/>
                  </a:lnTo>
                  <a:lnTo>
                    <a:pt x="8413" y="21307"/>
                  </a:lnTo>
                  <a:lnTo>
                    <a:pt x="8132" y="21452"/>
                  </a:lnTo>
                  <a:lnTo>
                    <a:pt x="7813" y="21449"/>
                  </a:lnTo>
                  <a:lnTo>
                    <a:pt x="7213" y="21600"/>
                  </a:lnTo>
                  <a:lnTo>
                    <a:pt x="6814" y="21423"/>
                  </a:lnTo>
                  <a:lnTo>
                    <a:pt x="6678" y="20881"/>
                  </a:lnTo>
                  <a:lnTo>
                    <a:pt x="6545" y="20319"/>
                  </a:lnTo>
                  <a:lnTo>
                    <a:pt x="6316" y="19898"/>
                  </a:lnTo>
                  <a:lnTo>
                    <a:pt x="5994" y="19843"/>
                  </a:lnTo>
                  <a:lnTo>
                    <a:pt x="5593" y="19796"/>
                  </a:lnTo>
                  <a:lnTo>
                    <a:pt x="5264" y="19613"/>
                  </a:lnTo>
                  <a:lnTo>
                    <a:pt x="4972" y="19165"/>
                  </a:lnTo>
                  <a:lnTo>
                    <a:pt x="5100" y="17818"/>
                  </a:lnTo>
                  <a:lnTo>
                    <a:pt x="4753" y="17116"/>
                  </a:lnTo>
                  <a:lnTo>
                    <a:pt x="4556" y="16661"/>
                  </a:lnTo>
                  <a:lnTo>
                    <a:pt x="4527" y="16105"/>
                  </a:lnTo>
                  <a:lnTo>
                    <a:pt x="4241" y="15973"/>
                  </a:lnTo>
                  <a:lnTo>
                    <a:pt x="3692" y="15736"/>
                  </a:lnTo>
                  <a:lnTo>
                    <a:pt x="3315" y="15118"/>
                  </a:lnTo>
                  <a:lnTo>
                    <a:pt x="3022" y="14398"/>
                  </a:lnTo>
                  <a:lnTo>
                    <a:pt x="2586" y="12724"/>
                  </a:lnTo>
                  <a:lnTo>
                    <a:pt x="2313" y="12603"/>
                  </a:lnTo>
                  <a:lnTo>
                    <a:pt x="1889" y="12690"/>
                  </a:lnTo>
                  <a:lnTo>
                    <a:pt x="1529" y="12276"/>
                  </a:lnTo>
                  <a:lnTo>
                    <a:pt x="1078" y="10816"/>
                  </a:lnTo>
                  <a:lnTo>
                    <a:pt x="178" y="9587"/>
                  </a:lnTo>
                  <a:lnTo>
                    <a:pt x="32" y="8969"/>
                  </a:lnTo>
                  <a:lnTo>
                    <a:pt x="0" y="8188"/>
                  </a:lnTo>
                  <a:lnTo>
                    <a:pt x="600" y="7050"/>
                  </a:lnTo>
                  <a:lnTo>
                    <a:pt x="1383" y="5639"/>
                  </a:lnTo>
                  <a:lnTo>
                    <a:pt x="1368" y="4769"/>
                  </a:lnTo>
                  <a:lnTo>
                    <a:pt x="1629" y="3787"/>
                  </a:lnTo>
                  <a:lnTo>
                    <a:pt x="2105" y="3271"/>
                  </a:lnTo>
                  <a:lnTo>
                    <a:pt x="3117" y="3082"/>
                  </a:lnTo>
                  <a:lnTo>
                    <a:pt x="3516" y="3536"/>
                  </a:lnTo>
                  <a:lnTo>
                    <a:pt x="3964" y="3426"/>
                  </a:lnTo>
                  <a:lnTo>
                    <a:pt x="4767" y="3009"/>
                  </a:lnTo>
                  <a:lnTo>
                    <a:pt x="5027" y="2789"/>
                  </a:lnTo>
                  <a:lnTo>
                    <a:pt x="5092" y="2075"/>
                  </a:lnTo>
                  <a:lnTo>
                    <a:pt x="5097" y="1482"/>
                  </a:lnTo>
                  <a:lnTo>
                    <a:pt x="5739" y="299"/>
                  </a:lnTo>
                  <a:lnTo>
                    <a:pt x="6302" y="957"/>
                  </a:lnTo>
                  <a:lnTo>
                    <a:pt x="6972" y="950"/>
                  </a:lnTo>
                  <a:lnTo>
                    <a:pt x="8160" y="590"/>
                  </a:lnTo>
                  <a:lnTo>
                    <a:pt x="8750" y="235"/>
                  </a:lnTo>
                  <a:lnTo>
                    <a:pt x="9824" y="46"/>
                  </a:lnTo>
                  <a:lnTo>
                    <a:pt x="10433" y="462"/>
                  </a:lnTo>
                  <a:lnTo>
                    <a:pt x="11370" y="477"/>
                  </a:lnTo>
                  <a:lnTo>
                    <a:pt x="11781" y="377"/>
                  </a:lnTo>
                  <a:lnTo>
                    <a:pt x="12502" y="0"/>
                  </a:lnTo>
                  <a:lnTo>
                    <a:pt x="13481" y="224"/>
                  </a:lnTo>
                  <a:lnTo>
                    <a:pt x="14039" y="558"/>
                  </a:lnTo>
                  <a:lnTo>
                    <a:pt x="14712" y="543"/>
                  </a:lnTo>
                  <a:lnTo>
                    <a:pt x="15242" y="211"/>
                  </a:lnTo>
                  <a:lnTo>
                    <a:pt x="16082" y="244"/>
                  </a:lnTo>
                  <a:lnTo>
                    <a:pt x="16666" y="533"/>
                  </a:lnTo>
                  <a:lnTo>
                    <a:pt x="17096" y="1221"/>
                  </a:lnTo>
                  <a:lnTo>
                    <a:pt x="17511" y="2315"/>
                  </a:lnTo>
                  <a:lnTo>
                    <a:pt x="17633" y="3237"/>
                  </a:lnTo>
                  <a:lnTo>
                    <a:pt x="17601" y="4267"/>
                  </a:lnTo>
                  <a:lnTo>
                    <a:pt x="17842" y="5000"/>
                  </a:lnTo>
                  <a:lnTo>
                    <a:pt x="18279" y="5365"/>
                  </a:lnTo>
                  <a:lnTo>
                    <a:pt x="18222" y="6259"/>
                  </a:lnTo>
                  <a:lnTo>
                    <a:pt x="17977" y="6622"/>
                  </a:lnTo>
                  <a:lnTo>
                    <a:pt x="18014" y="7035"/>
                  </a:lnTo>
                  <a:lnTo>
                    <a:pt x="18298" y="7320"/>
                  </a:lnTo>
                  <a:lnTo>
                    <a:pt x="19055" y="7366"/>
                  </a:lnTo>
                  <a:lnTo>
                    <a:pt x="19530" y="7852"/>
                  </a:lnTo>
                  <a:lnTo>
                    <a:pt x="20042" y="8676"/>
                  </a:lnTo>
                  <a:lnTo>
                    <a:pt x="20534" y="9316"/>
                  </a:lnTo>
                  <a:lnTo>
                    <a:pt x="21110" y="9905"/>
                  </a:lnTo>
                  <a:lnTo>
                    <a:pt x="21600" y="10043"/>
                  </a:lnTo>
                  <a:lnTo>
                    <a:pt x="21270" y="10424"/>
                  </a:lnTo>
                  <a:lnTo>
                    <a:pt x="20485" y="10894"/>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59" name="Shape 4859"/>
            <p:cNvSpPr/>
            <p:nvPr/>
          </p:nvSpPr>
          <p:spPr>
            <a:xfrm>
              <a:off x="2960146" y="3043638"/>
              <a:ext cx="465559" cy="653277"/>
            </a:xfrm>
            <a:custGeom>
              <a:avLst/>
              <a:gdLst/>
              <a:ahLst/>
              <a:cxnLst>
                <a:cxn ang="0">
                  <a:pos x="wd2" y="hd2"/>
                </a:cxn>
                <a:cxn ang="5400000">
                  <a:pos x="wd2" y="hd2"/>
                </a:cxn>
                <a:cxn ang="10800000">
                  <a:pos x="wd2" y="hd2"/>
                </a:cxn>
                <a:cxn ang="16200000">
                  <a:pos x="wd2" y="hd2"/>
                </a:cxn>
              </a:cxnLst>
              <a:rect l="0" t="0" r="r" b="b"/>
              <a:pathLst>
                <a:path w="21572" h="21600" extrusionOk="0">
                  <a:moveTo>
                    <a:pt x="21039" y="3710"/>
                  </a:moveTo>
                  <a:lnTo>
                    <a:pt x="20311" y="4611"/>
                  </a:lnTo>
                  <a:lnTo>
                    <a:pt x="20132" y="5004"/>
                  </a:lnTo>
                  <a:lnTo>
                    <a:pt x="20544" y="5591"/>
                  </a:lnTo>
                  <a:lnTo>
                    <a:pt x="20825" y="5873"/>
                  </a:lnTo>
                  <a:lnTo>
                    <a:pt x="20505" y="6257"/>
                  </a:lnTo>
                  <a:lnTo>
                    <a:pt x="20203" y="6670"/>
                  </a:lnTo>
                  <a:lnTo>
                    <a:pt x="19850" y="7344"/>
                  </a:lnTo>
                  <a:lnTo>
                    <a:pt x="19898" y="7914"/>
                  </a:lnTo>
                  <a:lnTo>
                    <a:pt x="20152" y="8631"/>
                  </a:lnTo>
                  <a:lnTo>
                    <a:pt x="20624" y="8870"/>
                  </a:lnTo>
                  <a:lnTo>
                    <a:pt x="20752" y="9461"/>
                  </a:lnTo>
                  <a:lnTo>
                    <a:pt x="20708" y="9958"/>
                  </a:lnTo>
                  <a:lnTo>
                    <a:pt x="20777" y="10466"/>
                  </a:lnTo>
                  <a:lnTo>
                    <a:pt x="20588" y="10851"/>
                  </a:lnTo>
                  <a:lnTo>
                    <a:pt x="20163" y="11068"/>
                  </a:lnTo>
                  <a:lnTo>
                    <a:pt x="19443" y="11255"/>
                  </a:lnTo>
                  <a:lnTo>
                    <a:pt x="19051" y="11607"/>
                  </a:lnTo>
                  <a:lnTo>
                    <a:pt x="19183" y="12078"/>
                  </a:lnTo>
                  <a:lnTo>
                    <a:pt x="19261" y="12632"/>
                  </a:lnTo>
                  <a:lnTo>
                    <a:pt x="19126" y="13047"/>
                  </a:lnTo>
                  <a:lnTo>
                    <a:pt x="18651" y="13391"/>
                  </a:lnTo>
                  <a:lnTo>
                    <a:pt x="17838" y="13300"/>
                  </a:lnTo>
                  <a:lnTo>
                    <a:pt x="17213" y="13038"/>
                  </a:lnTo>
                  <a:lnTo>
                    <a:pt x="16588" y="13048"/>
                  </a:lnTo>
                  <a:lnTo>
                    <a:pt x="15928" y="13419"/>
                  </a:lnTo>
                  <a:cubicBezTo>
                    <a:pt x="15916" y="13624"/>
                    <a:pt x="15738" y="13806"/>
                    <a:pt x="15472" y="13885"/>
                  </a:cubicBezTo>
                  <a:cubicBezTo>
                    <a:pt x="15282" y="13941"/>
                    <a:pt x="15066" y="13937"/>
                    <a:pt x="14880" y="13873"/>
                  </a:cubicBezTo>
                  <a:lnTo>
                    <a:pt x="14422" y="14253"/>
                  </a:lnTo>
                  <a:lnTo>
                    <a:pt x="14553" y="14651"/>
                  </a:lnTo>
                  <a:lnTo>
                    <a:pt x="14530" y="15163"/>
                  </a:lnTo>
                  <a:lnTo>
                    <a:pt x="14166" y="15261"/>
                  </a:lnTo>
                  <a:lnTo>
                    <a:pt x="13991" y="15726"/>
                  </a:lnTo>
                  <a:lnTo>
                    <a:pt x="14123" y="16081"/>
                  </a:lnTo>
                  <a:lnTo>
                    <a:pt x="14678" y="16719"/>
                  </a:lnTo>
                  <a:lnTo>
                    <a:pt x="15059" y="17440"/>
                  </a:lnTo>
                  <a:lnTo>
                    <a:pt x="14899" y="18051"/>
                  </a:lnTo>
                  <a:lnTo>
                    <a:pt x="14287" y="18474"/>
                  </a:lnTo>
                  <a:lnTo>
                    <a:pt x="13839" y="18766"/>
                  </a:lnTo>
                  <a:lnTo>
                    <a:pt x="13894" y="19555"/>
                  </a:lnTo>
                  <a:lnTo>
                    <a:pt x="13875" y="20214"/>
                  </a:lnTo>
                  <a:lnTo>
                    <a:pt x="13848" y="20761"/>
                  </a:lnTo>
                  <a:lnTo>
                    <a:pt x="13343" y="20723"/>
                  </a:lnTo>
                  <a:lnTo>
                    <a:pt x="12857" y="21180"/>
                  </a:lnTo>
                  <a:lnTo>
                    <a:pt x="12180" y="21350"/>
                  </a:lnTo>
                  <a:lnTo>
                    <a:pt x="11350" y="21305"/>
                  </a:lnTo>
                  <a:lnTo>
                    <a:pt x="10681" y="21338"/>
                  </a:lnTo>
                  <a:lnTo>
                    <a:pt x="9970" y="21322"/>
                  </a:lnTo>
                  <a:lnTo>
                    <a:pt x="9304" y="20908"/>
                  </a:lnTo>
                  <a:lnTo>
                    <a:pt x="8894" y="21160"/>
                  </a:lnTo>
                  <a:lnTo>
                    <a:pt x="8641" y="21542"/>
                  </a:lnTo>
                  <a:lnTo>
                    <a:pt x="8008" y="21600"/>
                  </a:lnTo>
                  <a:lnTo>
                    <a:pt x="7758" y="21024"/>
                  </a:lnTo>
                  <a:lnTo>
                    <a:pt x="7194" y="20529"/>
                  </a:lnTo>
                  <a:lnTo>
                    <a:pt x="6423" y="20652"/>
                  </a:lnTo>
                  <a:lnTo>
                    <a:pt x="5623" y="20782"/>
                  </a:lnTo>
                  <a:lnTo>
                    <a:pt x="5282" y="20374"/>
                  </a:lnTo>
                  <a:lnTo>
                    <a:pt x="5737" y="19919"/>
                  </a:lnTo>
                  <a:lnTo>
                    <a:pt x="6765" y="19645"/>
                  </a:lnTo>
                  <a:lnTo>
                    <a:pt x="7366" y="19546"/>
                  </a:lnTo>
                  <a:lnTo>
                    <a:pt x="7099" y="19024"/>
                  </a:lnTo>
                  <a:lnTo>
                    <a:pt x="6411" y="18886"/>
                  </a:lnTo>
                  <a:lnTo>
                    <a:pt x="5522" y="18814"/>
                  </a:lnTo>
                  <a:lnTo>
                    <a:pt x="5296" y="18326"/>
                  </a:lnTo>
                  <a:lnTo>
                    <a:pt x="5052" y="17890"/>
                  </a:lnTo>
                  <a:lnTo>
                    <a:pt x="4260" y="17931"/>
                  </a:lnTo>
                  <a:lnTo>
                    <a:pt x="3603" y="18194"/>
                  </a:lnTo>
                  <a:lnTo>
                    <a:pt x="3264" y="17834"/>
                  </a:lnTo>
                  <a:lnTo>
                    <a:pt x="3832" y="17236"/>
                  </a:lnTo>
                  <a:lnTo>
                    <a:pt x="3603" y="16802"/>
                  </a:lnTo>
                  <a:lnTo>
                    <a:pt x="3205" y="16622"/>
                  </a:lnTo>
                  <a:lnTo>
                    <a:pt x="2907" y="17238"/>
                  </a:lnTo>
                  <a:lnTo>
                    <a:pt x="2340" y="16967"/>
                  </a:lnTo>
                  <a:lnTo>
                    <a:pt x="1555" y="16675"/>
                  </a:lnTo>
                  <a:lnTo>
                    <a:pt x="846" y="16665"/>
                  </a:lnTo>
                  <a:lnTo>
                    <a:pt x="126" y="16536"/>
                  </a:lnTo>
                  <a:cubicBezTo>
                    <a:pt x="8" y="16365"/>
                    <a:pt x="-28" y="16170"/>
                    <a:pt x="23" y="15982"/>
                  </a:cubicBezTo>
                  <a:cubicBezTo>
                    <a:pt x="75" y="15789"/>
                    <a:pt x="216" y="15615"/>
                    <a:pt x="398" y="15466"/>
                  </a:cubicBezTo>
                  <a:cubicBezTo>
                    <a:pt x="618" y="15287"/>
                    <a:pt x="892" y="15149"/>
                    <a:pt x="1140" y="14990"/>
                  </a:cubicBezTo>
                  <a:cubicBezTo>
                    <a:pt x="1319" y="14875"/>
                    <a:pt x="1484" y="14750"/>
                    <a:pt x="1633" y="14615"/>
                  </a:cubicBezTo>
                  <a:lnTo>
                    <a:pt x="1660" y="14137"/>
                  </a:lnTo>
                  <a:lnTo>
                    <a:pt x="1407" y="13592"/>
                  </a:lnTo>
                  <a:lnTo>
                    <a:pt x="1412" y="13117"/>
                  </a:lnTo>
                  <a:lnTo>
                    <a:pt x="1786" y="12511"/>
                  </a:lnTo>
                  <a:lnTo>
                    <a:pt x="1554" y="12141"/>
                  </a:lnTo>
                  <a:lnTo>
                    <a:pt x="1092" y="11508"/>
                  </a:lnTo>
                  <a:lnTo>
                    <a:pt x="1149" y="11114"/>
                  </a:lnTo>
                  <a:lnTo>
                    <a:pt x="1916" y="10464"/>
                  </a:lnTo>
                  <a:lnTo>
                    <a:pt x="2091" y="9580"/>
                  </a:lnTo>
                  <a:lnTo>
                    <a:pt x="3156" y="9001"/>
                  </a:lnTo>
                  <a:lnTo>
                    <a:pt x="3407" y="8462"/>
                  </a:lnTo>
                  <a:lnTo>
                    <a:pt x="4312" y="8682"/>
                  </a:lnTo>
                  <a:lnTo>
                    <a:pt x="4608" y="8513"/>
                  </a:lnTo>
                  <a:lnTo>
                    <a:pt x="4148" y="8310"/>
                  </a:lnTo>
                  <a:lnTo>
                    <a:pt x="3976" y="7774"/>
                  </a:lnTo>
                  <a:lnTo>
                    <a:pt x="4580" y="7634"/>
                  </a:lnTo>
                  <a:lnTo>
                    <a:pt x="4925" y="7832"/>
                  </a:lnTo>
                  <a:lnTo>
                    <a:pt x="5255" y="7535"/>
                  </a:lnTo>
                  <a:lnTo>
                    <a:pt x="5041" y="6927"/>
                  </a:lnTo>
                  <a:lnTo>
                    <a:pt x="5769" y="7053"/>
                  </a:lnTo>
                  <a:lnTo>
                    <a:pt x="6385" y="7350"/>
                  </a:lnTo>
                  <a:lnTo>
                    <a:pt x="6759" y="7237"/>
                  </a:lnTo>
                  <a:lnTo>
                    <a:pt x="7140" y="6959"/>
                  </a:lnTo>
                  <a:lnTo>
                    <a:pt x="7508" y="5963"/>
                  </a:lnTo>
                  <a:lnTo>
                    <a:pt x="6922" y="4830"/>
                  </a:lnTo>
                  <a:lnTo>
                    <a:pt x="6135" y="2588"/>
                  </a:lnTo>
                  <a:lnTo>
                    <a:pt x="6248" y="1910"/>
                  </a:lnTo>
                  <a:lnTo>
                    <a:pt x="7847" y="907"/>
                  </a:lnTo>
                  <a:lnTo>
                    <a:pt x="8499" y="333"/>
                  </a:lnTo>
                  <a:lnTo>
                    <a:pt x="9700" y="0"/>
                  </a:lnTo>
                  <a:lnTo>
                    <a:pt x="9570" y="972"/>
                  </a:lnTo>
                  <a:lnTo>
                    <a:pt x="9198" y="1580"/>
                  </a:lnTo>
                  <a:lnTo>
                    <a:pt x="8785" y="1913"/>
                  </a:lnTo>
                  <a:lnTo>
                    <a:pt x="9175" y="2179"/>
                  </a:lnTo>
                  <a:lnTo>
                    <a:pt x="9921" y="2368"/>
                  </a:lnTo>
                  <a:lnTo>
                    <a:pt x="11311" y="2171"/>
                  </a:lnTo>
                  <a:lnTo>
                    <a:pt x="12366" y="2829"/>
                  </a:lnTo>
                  <a:lnTo>
                    <a:pt x="13075" y="3207"/>
                  </a:lnTo>
                  <a:lnTo>
                    <a:pt x="13676" y="3416"/>
                  </a:lnTo>
                  <a:lnTo>
                    <a:pt x="14518" y="3259"/>
                  </a:lnTo>
                  <a:lnTo>
                    <a:pt x="14996" y="2948"/>
                  </a:lnTo>
                  <a:lnTo>
                    <a:pt x="15914" y="3195"/>
                  </a:lnTo>
                  <a:lnTo>
                    <a:pt x="16355" y="3625"/>
                  </a:lnTo>
                  <a:lnTo>
                    <a:pt x="17124" y="3769"/>
                  </a:lnTo>
                  <a:lnTo>
                    <a:pt x="18203" y="3682"/>
                  </a:lnTo>
                  <a:lnTo>
                    <a:pt x="19867" y="3236"/>
                  </a:lnTo>
                  <a:lnTo>
                    <a:pt x="20950" y="2955"/>
                  </a:lnTo>
                  <a:lnTo>
                    <a:pt x="21485" y="2730"/>
                  </a:lnTo>
                  <a:lnTo>
                    <a:pt x="21572" y="3114"/>
                  </a:lnTo>
                  <a:lnTo>
                    <a:pt x="21039" y="371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0" name="Shape 4860"/>
            <p:cNvSpPr/>
            <p:nvPr/>
          </p:nvSpPr>
          <p:spPr>
            <a:xfrm>
              <a:off x="3255608" y="3325895"/>
              <a:ext cx="650861" cy="563520"/>
            </a:xfrm>
            <a:custGeom>
              <a:avLst/>
              <a:gdLst/>
              <a:ahLst/>
              <a:cxnLst>
                <a:cxn ang="0">
                  <a:pos x="wd2" y="hd2"/>
                </a:cxn>
                <a:cxn ang="5400000">
                  <a:pos x="wd2" y="hd2"/>
                </a:cxn>
                <a:cxn ang="10800000">
                  <a:pos x="wd2" y="hd2"/>
                </a:cxn>
                <a:cxn ang="16200000">
                  <a:pos x="wd2" y="hd2"/>
                </a:cxn>
              </a:cxnLst>
              <a:rect l="0" t="0" r="r" b="b"/>
              <a:pathLst>
                <a:path w="21600" h="21600" extrusionOk="0">
                  <a:moveTo>
                    <a:pt x="8359" y="1483"/>
                  </a:moveTo>
                  <a:lnTo>
                    <a:pt x="10160" y="2619"/>
                  </a:lnTo>
                  <a:lnTo>
                    <a:pt x="10821" y="3157"/>
                  </a:lnTo>
                  <a:lnTo>
                    <a:pt x="11403" y="3700"/>
                  </a:lnTo>
                  <a:lnTo>
                    <a:pt x="11785" y="4408"/>
                  </a:lnTo>
                  <a:lnTo>
                    <a:pt x="11935" y="4995"/>
                  </a:lnTo>
                  <a:lnTo>
                    <a:pt x="12201" y="5827"/>
                  </a:lnTo>
                  <a:lnTo>
                    <a:pt x="12500" y="6357"/>
                  </a:lnTo>
                  <a:lnTo>
                    <a:pt x="12930" y="6448"/>
                  </a:lnTo>
                  <a:lnTo>
                    <a:pt x="13475" y="6062"/>
                  </a:lnTo>
                  <a:lnTo>
                    <a:pt x="13985" y="5986"/>
                  </a:lnTo>
                  <a:lnTo>
                    <a:pt x="14405" y="6320"/>
                  </a:lnTo>
                  <a:lnTo>
                    <a:pt x="14756" y="6825"/>
                  </a:lnTo>
                  <a:lnTo>
                    <a:pt x="14984" y="7558"/>
                  </a:lnTo>
                  <a:lnTo>
                    <a:pt x="15205" y="8327"/>
                  </a:lnTo>
                  <a:lnTo>
                    <a:pt x="15488" y="8770"/>
                  </a:lnTo>
                  <a:lnTo>
                    <a:pt x="16035" y="8493"/>
                  </a:lnTo>
                  <a:lnTo>
                    <a:pt x="16613" y="8092"/>
                  </a:lnTo>
                  <a:lnTo>
                    <a:pt x="17179" y="8386"/>
                  </a:lnTo>
                  <a:lnTo>
                    <a:pt x="17680" y="8301"/>
                  </a:lnTo>
                  <a:lnTo>
                    <a:pt x="18188" y="7918"/>
                  </a:lnTo>
                  <a:lnTo>
                    <a:pt x="18547" y="7749"/>
                  </a:lnTo>
                  <a:lnTo>
                    <a:pt x="18890" y="8114"/>
                  </a:lnTo>
                  <a:lnTo>
                    <a:pt x="18770" y="8687"/>
                  </a:lnTo>
                  <a:lnTo>
                    <a:pt x="18498" y="9326"/>
                  </a:lnTo>
                  <a:lnTo>
                    <a:pt x="18485" y="9990"/>
                  </a:lnTo>
                  <a:lnTo>
                    <a:pt x="18635" y="10355"/>
                  </a:lnTo>
                  <a:lnTo>
                    <a:pt x="18558" y="10738"/>
                  </a:lnTo>
                  <a:lnTo>
                    <a:pt x="18339" y="11054"/>
                  </a:lnTo>
                  <a:lnTo>
                    <a:pt x="18262" y="11644"/>
                  </a:lnTo>
                  <a:lnTo>
                    <a:pt x="18688" y="11979"/>
                  </a:lnTo>
                  <a:lnTo>
                    <a:pt x="19063" y="11694"/>
                  </a:lnTo>
                  <a:lnTo>
                    <a:pt x="19467" y="11674"/>
                  </a:lnTo>
                  <a:lnTo>
                    <a:pt x="19922" y="11367"/>
                  </a:lnTo>
                  <a:lnTo>
                    <a:pt x="20276" y="10801"/>
                  </a:lnTo>
                  <a:lnTo>
                    <a:pt x="20846" y="11086"/>
                  </a:lnTo>
                  <a:lnTo>
                    <a:pt x="21190" y="11534"/>
                  </a:lnTo>
                  <a:lnTo>
                    <a:pt x="20931" y="12244"/>
                  </a:lnTo>
                  <a:lnTo>
                    <a:pt x="21226" y="12584"/>
                  </a:lnTo>
                  <a:lnTo>
                    <a:pt x="21481" y="12768"/>
                  </a:lnTo>
                  <a:lnTo>
                    <a:pt x="21600" y="13075"/>
                  </a:lnTo>
                  <a:lnTo>
                    <a:pt x="21240" y="13845"/>
                  </a:lnTo>
                  <a:lnTo>
                    <a:pt x="20956" y="14543"/>
                  </a:lnTo>
                  <a:lnTo>
                    <a:pt x="20753" y="15255"/>
                  </a:lnTo>
                  <a:lnTo>
                    <a:pt x="20730" y="15914"/>
                  </a:lnTo>
                  <a:lnTo>
                    <a:pt x="20926" y="16753"/>
                  </a:lnTo>
                  <a:lnTo>
                    <a:pt x="20976" y="17401"/>
                  </a:lnTo>
                  <a:lnTo>
                    <a:pt x="20743" y="18104"/>
                  </a:lnTo>
                  <a:lnTo>
                    <a:pt x="20417" y="18734"/>
                  </a:lnTo>
                  <a:cubicBezTo>
                    <a:pt x="20312" y="18961"/>
                    <a:pt x="20170" y="19161"/>
                    <a:pt x="19998" y="19324"/>
                  </a:cubicBezTo>
                  <a:cubicBezTo>
                    <a:pt x="19748" y="19562"/>
                    <a:pt x="19445" y="19712"/>
                    <a:pt x="19124" y="19757"/>
                  </a:cubicBezTo>
                  <a:lnTo>
                    <a:pt x="18433" y="19591"/>
                  </a:lnTo>
                  <a:lnTo>
                    <a:pt x="17920" y="19391"/>
                  </a:lnTo>
                  <a:lnTo>
                    <a:pt x="17451" y="19016"/>
                  </a:lnTo>
                  <a:lnTo>
                    <a:pt x="16973" y="18990"/>
                  </a:lnTo>
                  <a:lnTo>
                    <a:pt x="16679" y="19366"/>
                  </a:lnTo>
                  <a:lnTo>
                    <a:pt x="16145" y="19228"/>
                  </a:lnTo>
                  <a:lnTo>
                    <a:pt x="15855" y="19214"/>
                  </a:lnTo>
                  <a:lnTo>
                    <a:pt x="15607" y="19549"/>
                  </a:lnTo>
                  <a:lnTo>
                    <a:pt x="15538" y="19955"/>
                  </a:lnTo>
                  <a:lnTo>
                    <a:pt x="15247" y="20073"/>
                  </a:lnTo>
                  <a:lnTo>
                    <a:pt x="14942" y="20055"/>
                  </a:lnTo>
                  <a:lnTo>
                    <a:pt x="14614" y="20314"/>
                  </a:lnTo>
                  <a:lnTo>
                    <a:pt x="14483" y="20942"/>
                  </a:lnTo>
                  <a:lnTo>
                    <a:pt x="14027" y="21193"/>
                  </a:lnTo>
                  <a:lnTo>
                    <a:pt x="13700" y="21600"/>
                  </a:lnTo>
                  <a:lnTo>
                    <a:pt x="13354" y="21107"/>
                  </a:lnTo>
                  <a:lnTo>
                    <a:pt x="13264" y="20476"/>
                  </a:lnTo>
                  <a:lnTo>
                    <a:pt x="13624" y="19904"/>
                  </a:lnTo>
                  <a:lnTo>
                    <a:pt x="13789" y="19300"/>
                  </a:lnTo>
                  <a:lnTo>
                    <a:pt x="13425" y="18727"/>
                  </a:lnTo>
                  <a:lnTo>
                    <a:pt x="12834" y="18164"/>
                  </a:lnTo>
                  <a:lnTo>
                    <a:pt x="12393" y="17815"/>
                  </a:lnTo>
                  <a:lnTo>
                    <a:pt x="11963" y="17561"/>
                  </a:lnTo>
                  <a:lnTo>
                    <a:pt x="11882" y="17101"/>
                  </a:lnTo>
                  <a:lnTo>
                    <a:pt x="11925" y="16654"/>
                  </a:lnTo>
                  <a:lnTo>
                    <a:pt x="11422" y="16743"/>
                  </a:lnTo>
                  <a:lnTo>
                    <a:pt x="10890" y="17014"/>
                  </a:lnTo>
                  <a:lnTo>
                    <a:pt x="10252" y="17213"/>
                  </a:lnTo>
                  <a:lnTo>
                    <a:pt x="9597" y="16988"/>
                  </a:lnTo>
                  <a:lnTo>
                    <a:pt x="9068" y="17057"/>
                  </a:lnTo>
                  <a:lnTo>
                    <a:pt x="8411" y="17605"/>
                  </a:lnTo>
                  <a:cubicBezTo>
                    <a:pt x="8228" y="17690"/>
                    <a:pt x="8031" y="17731"/>
                    <a:pt x="7833" y="17726"/>
                  </a:cubicBezTo>
                  <a:cubicBezTo>
                    <a:pt x="7502" y="17717"/>
                    <a:pt x="7184" y="17580"/>
                    <a:pt x="6928" y="17336"/>
                  </a:cubicBezTo>
                  <a:lnTo>
                    <a:pt x="6141" y="17537"/>
                  </a:lnTo>
                  <a:lnTo>
                    <a:pt x="5452" y="17764"/>
                  </a:lnTo>
                  <a:lnTo>
                    <a:pt x="4844" y="18131"/>
                  </a:lnTo>
                  <a:lnTo>
                    <a:pt x="4305" y="17872"/>
                  </a:lnTo>
                  <a:lnTo>
                    <a:pt x="3977" y="17232"/>
                  </a:lnTo>
                  <a:lnTo>
                    <a:pt x="3599" y="17208"/>
                  </a:lnTo>
                  <a:lnTo>
                    <a:pt x="3575" y="17934"/>
                  </a:lnTo>
                  <a:lnTo>
                    <a:pt x="3523" y="18673"/>
                  </a:lnTo>
                  <a:lnTo>
                    <a:pt x="2796" y="16687"/>
                  </a:lnTo>
                  <a:lnTo>
                    <a:pt x="2392" y="16078"/>
                  </a:lnTo>
                  <a:lnTo>
                    <a:pt x="2017" y="15610"/>
                  </a:lnTo>
                  <a:lnTo>
                    <a:pt x="1712" y="15291"/>
                  </a:lnTo>
                  <a:lnTo>
                    <a:pt x="1579" y="14656"/>
                  </a:lnTo>
                  <a:lnTo>
                    <a:pt x="1532" y="13983"/>
                  </a:lnTo>
                  <a:lnTo>
                    <a:pt x="1776" y="13665"/>
                  </a:lnTo>
                  <a:lnTo>
                    <a:pt x="2429" y="13893"/>
                  </a:lnTo>
                  <a:lnTo>
                    <a:pt x="2891" y="13898"/>
                  </a:lnTo>
                  <a:lnTo>
                    <a:pt x="3259" y="13245"/>
                  </a:lnTo>
                  <a:lnTo>
                    <a:pt x="3357" y="12720"/>
                  </a:lnTo>
                  <a:lnTo>
                    <a:pt x="2991" y="12798"/>
                  </a:lnTo>
                  <a:lnTo>
                    <a:pt x="2638" y="12966"/>
                  </a:lnTo>
                  <a:cubicBezTo>
                    <a:pt x="2506" y="12942"/>
                    <a:pt x="2376" y="12910"/>
                    <a:pt x="2247" y="12870"/>
                  </a:cubicBezTo>
                  <a:cubicBezTo>
                    <a:pt x="2106" y="12827"/>
                    <a:pt x="1965" y="12774"/>
                    <a:pt x="1819" y="12772"/>
                  </a:cubicBezTo>
                  <a:cubicBezTo>
                    <a:pt x="1588" y="12769"/>
                    <a:pt x="1369" y="12889"/>
                    <a:pt x="1225" y="13098"/>
                  </a:cubicBezTo>
                  <a:lnTo>
                    <a:pt x="914" y="13291"/>
                  </a:lnTo>
                  <a:lnTo>
                    <a:pt x="572" y="13194"/>
                  </a:lnTo>
                  <a:lnTo>
                    <a:pt x="57" y="13233"/>
                  </a:lnTo>
                  <a:lnTo>
                    <a:pt x="0" y="10764"/>
                  </a:lnTo>
                  <a:lnTo>
                    <a:pt x="775" y="9983"/>
                  </a:lnTo>
                  <a:lnTo>
                    <a:pt x="865" y="9383"/>
                  </a:lnTo>
                  <a:lnTo>
                    <a:pt x="614" y="8560"/>
                  </a:lnTo>
                  <a:lnTo>
                    <a:pt x="213" y="7935"/>
                  </a:lnTo>
                  <a:lnTo>
                    <a:pt x="102" y="7385"/>
                  </a:lnTo>
                  <a:lnTo>
                    <a:pt x="246" y="6762"/>
                  </a:lnTo>
                  <a:lnTo>
                    <a:pt x="512" y="6641"/>
                  </a:lnTo>
                  <a:lnTo>
                    <a:pt x="530" y="6195"/>
                  </a:lnTo>
                  <a:lnTo>
                    <a:pt x="349" y="5644"/>
                  </a:lnTo>
                  <a:lnTo>
                    <a:pt x="799" y="5083"/>
                  </a:lnTo>
                  <a:lnTo>
                    <a:pt x="1142" y="5143"/>
                  </a:lnTo>
                  <a:lnTo>
                    <a:pt x="1424" y="4957"/>
                  </a:lnTo>
                  <a:lnTo>
                    <a:pt x="1491" y="4635"/>
                  </a:lnTo>
                  <a:lnTo>
                    <a:pt x="2000" y="4123"/>
                  </a:lnTo>
                  <a:lnTo>
                    <a:pt x="2615" y="4170"/>
                  </a:lnTo>
                  <a:lnTo>
                    <a:pt x="2955" y="4424"/>
                  </a:lnTo>
                  <a:lnTo>
                    <a:pt x="3466" y="4528"/>
                  </a:lnTo>
                  <a:lnTo>
                    <a:pt x="3797" y="4248"/>
                  </a:lnTo>
                  <a:lnTo>
                    <a:pt x="3890" y="3722"/>
                  </a:lnTo>
                  <a:lnTo>
                    <a:pt x="3676" y="2574"/>
                  </a:lnTo>
                  <a:lnTo>
                    <a:pt x="4073" y="2121"/>
                  </a:lnTo>
                  <a:lnTo>
                    <a:pt x="4522" y="1902"/>
                  </a:lnTo>
                  <a:lnTo>
                    <a:pt x="4966" y="1361"/>
                  </a:lnTo>
                  <a:lnTo>
                    <a:pt x="4860" y="708"/>
                  </a:lnTo>
                  <a:lnTo>
                    <a:pt x="5016" y="0"/>
                  </a:lnTo>
                  <a:lnTo>
                    <a:pt x="5573" y="223"/>
                  </a:lnTo>
                  <a:lnTo>
                    <a:pt x="6312" y="459"/>
                  </a:lnTo>
                  <a:lnTo>
                    <a:pt x="7088" y="856"/>
                  </a:lnTo>
                  <a:lnTo>
                    <a:pt x="8359" y="148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1" name="Shape 4861"/>
            <p:cNvSpPr/>
            <p:nvPr/>
          </p:nvSpPr>
          <p:spPr>
            <a:xfrm>
              <a:off x="3359622" y="3758089"/>
              <a:ext cx="641267" cy="475048"/>
            </a:xfrm>
            <a:custGeom>
              <a:avLst/>
              <a:gdLst/>
              <a:ahLst/>
              <a:cxnLst>
                <a:cxn ang="0">
                  <a:pos x="wd2" y="hd2"/>
                </a:cxn>
                <a:cxn ang="5400000">
                  <a:pos x="wd2" y="hd2"/>
                </a:cxn>
                <a:cxn ang="10800000">
                  <a:pos x="wd2" y="hd2"/>
                </a:cxn>
                <a:cxn ang="16200000">
                  <a:pos x="wd2" y="hd2"/>
                </a:cxn>
              </a:cxnLst>
              <a:rect l="0" t="0" r="r" b="b"/>
              <a:pathLst>
                <a:path w="21600" h="21600" extrusionOk="0">
                  <a:moveTo>
                    <a:pt x="18290" y="3596"/>
                  </a:moveTo>
                  <a:lnTo>
                    <a:pt x="18851" y="3769"/>
                  </a:lnTo>
                  <a:lnTo>
                    <a:pt x="19227" y="4567"/>
                  </a:lnTo>
                  <a:lnTo>
                    <a:pt x="18972" y="5389"/>
                  </a:lnTo>
                  <a:lnTo>
                    <a:pt x="19274" y="6106"/>
                  </a:lnTo>
                  <a:lnTo>
                    <a:pt x="19719" y="6478"/>
                  </a:lnTo>
                  <a:lnTo>
                    <a:pt x="20330" y="7252"/>
                  </a:lnTo>
                  <a:lnTo>
                    <a:pt x="20125" y="8010"/>
                  </a:lnTo>
                  <a:lnTo>
                    <a:pt x="20200" y="8820"/>
                  </a:lnTo>
                  <a:lnTo>
                    <a:pt x="20742" y="8961"/>
                  </a:lnTo>
                  <a:lnTo>
                    <a:pt x="21439" y="9113"/>
                  </a:lnTo>
                  <a:lnTo>
                    <a:pt x="21600" y="9835"/>
                  </a:lnTo>
                  <a:lnTo>
                    <a:pt x="21185" y="10189"/>
                  </a:lnTo>
                  <a:lnTo>
                    <a:pt x="20637" y="10267"/>
                  </a:lnTo>
                  <a:lnTo>
                    <a:pt x="20443" y="10822"/>
                  </a:lnTo>
                  <a:lnTo>
                    <a:pt x="20905" y="11388"/>
                  </a:lnTo>
                  <a:lnTo>
                    <a:pt x="21068" y="11764"/>
                  </a:lnTo>
                  <a:lnTo>
                    <a:pt x="20755" y="12085"/>
                  </a:lnTo>
                  <a:lnTo>
                    <a:pt x="20478" y="12608"/>
                  </a:lnTo>
                  <a:lnTo>
                    <a:pt x="20827" y="13051"/>
                  </a:lnTo>
                  <a:lnTo>
                    <a:pt x="21136" y="13583"/>
                  </a:lnTo>
                  <a:lnTo>
                    <a:pt x="20506" y="13736"/>
                  </a:lnTo>
                  <a:lnTo>
                    <a:pt x="19945" y="13860"/>
                  </a:lnTo>
                  <a:lnTo>
                    <a:pt x="19928" y="14380"/>
                  </a:lnTo>
                  <a:lnTo>
                    <a:pt x="19889" y="14917"/>
                  </a:lnTo>
                  <a:lnTo>
                    <a:pt x="19517" y="15323"/>
                  </a:lnTo>
                  <a:lnTo>
                    <a:pt x="19070" y="15594"/>
                  </a:lnTo>
                  <a:lnTo>
                    <a:pt x="18373" y="15832"/>
                  </a:lnTo>
                  <a:lnTo>
                    <a:pt x="17810" y="15738"/>
                  </a:lnTo>
                  <a:lnTo>
                    <a:pt x="17334" y="16312"/>
                  </a:lnTo>
                  <a:lnTo>
                    <a:pt x="17203" y="16861"/>
                  </a:lnTo>
                  <a:lnTo>
                    <a:pt x="16901" y="17399"/>
                  </a:lnTo>
                  <a:lnTo>
                    <a:pt x="16204" y="18023"/>
                  </a:lnTo>
                  <a:lnTo>
                    <a:pt x="15587" y="17960"/>
                  </a:lnTo>
                  <a:lnTo>
                    <a:pt x="14751" y="17868"/>
                  </a:lnTo>
                  <a:lnTo>
                    <a:pt x="14136" y="18153"/>
                  </a:lnTo>
                  <a:lnTo>
                    <a:pt x="13627" y="18484"/>
                  </a:lnTo>
                  <a:cubicBezTo>
                    <a:pt x="13417" y="18371"/>
                    <a:pt x="13188" y="18337"/>
                    <a:pt x="12964" y="18384"/>
                  </a:cubicBezTo>
                  <a:cubicBezTo>
                    <a:pt x="12700" y="18439"/>
                    <a:pt x="12455" y="18605"/>
                    <a:pt x="12265" y="18858"/>
                  </a:cubicBezTo>
                  <a:lnTo>
                    <a:pt x="12343" y="19501"/>
                  </a:lnTo>
                  <a:lnTo>
                    <a:pt x="12803" y="20223"/>
                  </a:lnTo>
                  <a:lnTo>
                    <a:pt x="13106" y="20670"/>
                  </a:lnTo>
                  <a:lnTo>
                    <a:pt x="12748" y="21116"/>
                  </a:lnTo>
                  <a:lnTo>
                    <a:pt x="12008" y="21600"/>
                  </a:lnTo>
                  <a:lnTo>
                    <a:pt x="11515" y="20317"/>
                  </a:lnTo>
                  <a:lnTo>
                    <a:pt x="10665" y="19638"/>
                  </a:lnTo>
                  <a:lnTo>
                    <a:pt x="9946" y="19214"/>
                  </a:lnTo>
                  <a:lnTo>
                    <a:pt x="9388" y="19520"/>
                  </a:lnTo>
                  <a:lnTo>
                    <a:pt x="8948" y="19435"/>
                  </a:lnTo>
                  <a:lnTo>
                    <a:pt x="8627" y="19218"/>
                  </a:lnTo>
                  <a:lnTo>
                    <a:pt x="8459" y="20003"/>
                  </a:lnTo>
                  <a:lnTo>
                    <a:pt x="7834" y="20000"/>
                  </a:lnTo>
                  <a:lnTo>
                    <a:pt x="6879" y="19861"/>
                  </a:lnTo>
                  <a:lnTo>
                    <a:pt x="6111" y="19765"/>
                  </a:lnTo>
                  <a:lnTo>
                    <a:pt x="5853" y="19087"/>
                  </a:lnTo>
                  <a:lnTo>
                    <a:pt x="5539" y="18515"/>
                  </a:lnTo>
                  <a:lnTo>
                    <a:pt x="5410" y="18041"/>
                  </a:lnTo>
                  <a:lnTo>
                    <a:pt x="5067" y="17577"/>
                  </a:lnTo>
                  <a:lnTo>
                    <a:pt x="4944" y="16999"/>
                  </a:lnTo>
                  <a:lnTo>
                    <a:pt x="4765" y="16174"/>
                  </a:lnTo>
                  <a:lnTo>
                    <a:pt x="4285" y="15604"/>
                  </a:lnTo>
                  <a:lnTo>
                    <a:pt x="3761" y="15466"/>
                  </a:lnTo>
                  <a:lnTo>
                    <a:pt x="3294" y="15850"/>
                  </a:lnTo>
                  <a:lnTo>
                    <a:pt x="3312" y="16847"/>
                  </a:lnTo>
                  <a:lnTo>
                    <a:pt x="3227" y="17390"/>
                  </a:lnTo>
                  <a:lnTo>
                    <a:pt x="2805" y="17752"/>
                  </a:lnTo>
                  <a:lnTo>
                    <a:pt x="2447" y="17729"/>
                  </a:lnTo>
                  <a:lnTo>
                    <a:pt x="1937" y="18258"/>
                  </a:lnTo>
                  <a:lnTo>
                    <a:pt x="1788" y="17959"/>
                  </a:lnTo>
                  <a:lnTo>
                    <a:pt x="1669" y="14565"/>
                  </a:lnTo>
                  <a:lnTo>
                    <a:pt x="1526" y="11228"/>
                  </a:lnTo>
                  <a:lnTo>
                    <a:pt x="1152" y="8106"/>
                  </a:lnTo>
                  <a:lnTo>
                    <a:pt x="703" y="4812"/>
                  </a:lnTo>
                  <a:lnTo>
                    <a:pt x="0" y="2122"/>
                  </a:lnTo>
                  <a:lnTo>
                    <a:pt x="148" y="396"/>
                  </a:lnTo>
                  <a:lnTo>
                    <a:pt x="686" y="661"/>
                  </a:lnTo>
                  <a:lnTo>
                    <a:pt x="914" y="1342"/>
                  </a:lnTo>
                  <a:lnTo>
                    <a:pt x="1430" y="1587"/>
                  </a:lnTo>
                  <a:lnTo>
                    <a:pt x="1984" y="1170"/>
                  </a:lnTo>
                  <a:lnTo>
                    <a:pt x="3648" y="642"/>
                  </a:lnTo>
                  <a:lnTo>
                    <a:pt x="3966" y="981"/>
                  </a:lnTo>
                  <a:lnTo>
                    <a:pt x="4522" y="1184"/>
                  </a:lnTo>
                  <a:lnTo>
                    <a:pt x="5143" y="961"/>
                  </a:lnTo>
                  <a:lnTo>
                    <a:pt x="5696" y="351"/>
                  </a:lnTo>
                  <a:lnTo>
                    <a:pt x="6417" y="289"/>
                  </a:lnTo>
                  <a:lnTo>
                    <a:pt x="6881" y="628"/>
                  </a:lnTo>
                  <a:lnTo>
                    <a:pt x="7552" y="380"/>
                  </a:lnTo>
                  <a:lnTo>
                    <a:pt x="8039" y="0"/>
                  </a:lnTo>
                  <a:lnTo>
                    <a:pt x="8823" y="8"/>
                  </a:lnTo>
                  <a:lnTo>
                    <a:pt x="8703" y="590"/>
                  </a:lnTo>
                  <a:lnTo>
                    <a:pt x="8813" y="1072"/>
                  </a:lnTo>
                  <a:lnTo>
                    <a:pt x="9794" y="1968"/>
                  </a:lnTo>
                  <a:lnTo>
                    <a:pt x="10366" y="2697"/>
                  </a:lnTo>
                  <a:lnTo>
                    <a:pt x="10705" y="3208"/>
                  </a:lnTo>
                  <a:lnTo>
                    <a:pt x="10466" y="4179"/>
                  </a:lnTo>
                  <a:lnTo>
                    <a:pt x="10124" y="4629"/>
                  </a:lnTo>
                  <a:lnTo>
                    <a:pt x="10162" y="5262"/>
                  </a:lnTo>
                  <a:lnTo>
                    <a:pt x="10417" y="5718"/>
                  </a:lnTo>
                  <a:lnTo>
                    <a:pt x="10711" y="5206"/>
                  </a:lnTo>
                  <a:lnTo>
                    <a:pt x="11157" y="5135"/>
                  </a:lnTo>
                  <a:lnTo>
                    <a:pt x="11256" y="4264"/>
                  </a:lnTo>
                  <a:lnTo>
                    <a:pt x="11736" y="3848"/>
                  </a:lnTo>
                  <a:lnTo>
                    <a:pt x="12221" y="3956"/>
                  </a:lnTo>
                  <a:lnTo>
                    <a:pt x="12243" y="3397"/>
                  </a:lnTo>
                  <a:lnTo>
                    <a:pt x="12657" y="2913"/>
                  </a:lnTo>
                  <a:lnTo>
                    <a:pt x="13425" y="3170"/>
                  </a:lnTo>
                  <a:lnTo>
                    <a:pt x="13722" y="2682"/>
                  </a:lnTo>
                  <a:lnTo>
                    <a:pt x="14463" y="2838"/>
                  </a:lnTo>
                  <a:lnTo>
                    <a:pt x="14903" y="3214"/>
                  </a:lnTo>
                  <a:lnTo>
                    <a:pt x="15561" y="3504"/>
                  </a:lnTo>
                  <a:lnTo>
                    <a:pt x="16077" y="3478"/>
                  </a:lnTo>
                  <a:lnTo>
                    <a:pt x="16619" y="3118"/>
                  </a:lnTo>
                  <a:lnTo>
                    <a:pt x="17295" y="2128"/>
                  </a:lnTo>
                  <a:lnTo>
                    <a:pt x="17705" y="1386"/>
                  </a:lnTo>
                  <a:lnTo>
                    <a:pt x="17636" y="2355"/>
                  </a:lnTo>
                  <a:lnTo>
                    <a:pt x="17881" y="3073"/>
                  </a:lnTo>
                  <a:lnTo>
                    <a:pt x="18290" y="359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2" name="Shape 4862"/>
            <p:cNvSpPr/>
            <p:nvPr/>
          </p:nvSpPr>
          <p:spPr>
            <a:xfrm>
              <a:off x="3711716" y="4055597"/>
              <a:ext cx="432216" cy="425220"/>
            </a:xfrm>
            <a:custGeom>
              <a:avLst/>
              <a:gdLst/>
              <a:ahLst/>
              <a:cxnLst>
                <a:cxn ang="0">
                  <a:pos x="wd2" y="hd2"/>
                </a:cxn>
                <a:cxn ang="5400000">
                  <a:pos x="wd2" y="hd2"/>
                </a:cxn>
                <a:cxn ang="10800000">
                  <a:pos x="wd2" y="hd2"/>
                </a:cxn>
                <a:cxn ang="16200000">
                  <a:pos x="wd2" y="hd2"/>
                </a:cxn>
              </a:cxnLst>
              <a:rect l="0" t="0" r="r" b="b"/>
              <a:pathLst>
                <a:path w="21600" h="21600" extrusionOk="0">
                  <a:moveTo>
                    <a:pt x="14239" y="1527"/>
                  </a:moveTo>
                  <a:lnTo>
                    <a:pt x="14807" y="1866"/>
                  </a:lnTo>
                  <a:lnTo>
                    <a:pt x="15340" y="1692"/>
                  </a:lnTo>
                  <a:lnTo>
                    <a:pt x="15572" y="1130"/>
                  </a:lnTo>
                  <a:lnTo>
                    <a:pt x="16108" y="1132"/>
                  </a:lnTo>
                  <a:lnTo>
                    <a:pt x="16345" y="1722"/>
                  </a:lnTo>
                  <a:lnTo>
                    <a:pt x="17221" y="1809"/>
                  </a:lnTo>
                  <a:lnTo>
                    <a:pt x="17670" y="2073"/>
                  </a:lnTo>
                  <a:lnTo>
                    <a:pt x="17771" y="2944"/>
                  </a:lnTo>
                  <a:lnTo>
                    <a:pt x="17469" y="3437"/>
                  </a:lnTo>
                  <a:lnTo>
                    <a:pt x="16749" y="3877"/>
                  </a:lnTo>
                  <a:lnTo>
                    <a:pt x="15991" y="4308"/>
                  </a:lnTo>
                  <a:lnTo>
                    <a:pt x="15642" y="4944"/>
                  </a:lnTo>
                  <a:lnTo>
                    <a:pt x="15945" y="6225"/>
                  </a:lnTo>
                  <a:lnTo>
                    <a:pt x="16215" y="7099"/>
                  </a:lnTo>
                  <a:lnTo>
                    <a:pt x="16454" y="8066"/>
                  </a:lnTo>
                  <a:cubicBezTo>
                    <a:pt x="16481" y="8351"/>
                    <a:pt x="16715" y="8570"/>
                    <a:pt x="16996" y="8573"/>
                  </a:cubicBezTo>
                  <a:cubicBezTo>
                    <a:pt x="17346" y="8578"/>
                    <a:pt x="17618" y="8265"/>
                    <a:pt x="17570" y="7912"/>
                  </a:cubicBezTo>
                  <a:lnTo>
                    <a:pt x="17781" y="7200"/>
                  </a:lnTo>
                  <a:lnTo>
                    <a:pt x="18265" y="6864"/>
                  </a:lnTo>
                  <a:lnTo>
                    <a:pt x="18747" y="6730"/>
                  </a:lnTo>
                  <a:lnTo>
                    <a:pt x="18624" y="7991"/>
                  </a:lnTo>
                  <a:lnTo>
                    <a:pt x="18605" y="9282"/>
                  </a:lnTo>
                  <a:lnTo>
                    <a:pt x="18617" y="10205"/>
                  </a:lnTo>
                  <a:lnTo>
                    <a:pt x="18781" y="10906"/>
                  </a:lnTo>
                  <a:lnTo>
                    <a:pt x="19121" y="11672"/>
                  </a:lnTo>
                  <a:lnTo>
                    <a:pt x="19520" y="12277"/>
                  </a:lnTo>
                  <a:lnTo>
                    <a:pt x="20086" y="13036"/>
                  </a:lnTo>
                  <a:lnTo>
                    <a:pt x="20807" y="13787"/>
                  </a:lnTo>
                  <a:lnTo>
                    <a:pt x="21346" y="14707"/>
                  </a:lnTo>
                  <a:lnTo>
                    <a:pt x="21600" y="15685"/>
                  </a:lnTo>
                  <a:lnTo>
                    <a:pt x="21264" y="16077"/>
                  </a:lnTo>
                  <a:lnTo>
                    <a:pt x="20647" y="15839"/>
                  </a:lnTo>
                  <a:lnTo>
                    <a:pt x="19836" y="15259"/>
                  </a:lnTo>
                  <a:lnTo>
                    <a:pt x="19460" y="15700"/>
                  </a:lnTo>
                  <a:lnTo>
                    <a:pt x="19744" y="16299"/>
                  </a:lnTo>
                  <a:lnTo>
                    <a:pt x="20328" y="16918"/>
                  </a:lnTo>
                  <a:lnTo>
                    <a:pt x="20872" y="17526"/>
                  </a:lnTo>
                  <a:lnTo>
                    <a:pt x="20709" y="18202"/>
                  </a:lnTo>
                  <a:lnTo>
                    <a:pt x="20365" y="19284"/>
                  </a:lnTo>
                  <a:lnTo>
                    <a:pt x="19597" y="20098"/>
                  </a:lnTo>
                  <a:lnTo>
                    <a:pt x="18539" y="20401"/>
                  </a:lnTo>
                  <a:lnTo>
                    <a:pt x="17607" y="20320"/>
                  </a:lnTo>
                  <a:lnTo>
                    <a:pt x="16430" y="20602"/>
                  </a:lnTo>
                  <a:lnTo>
                    <a:pt x="15664" y="20538"/>
                  </a:lnTo>
                  <a:lnTo>
                    <a:pt x="14816" y="20665"/>
                  </a:lnTo>
                  <a:cubicBezTo>
                    <a:pt x="14553" y="20786"/>
                    <a:pt x="14288" y="20902"/>
                    <a:pt x="14022" y="21015"/>
                  </a:cubicBezTo>
                  <a:cubicBezTo>
                    <a:pt x="13563" y="21209"/>
                    <a:pt x="13100" y="21392"/>
                    <a:pt x="12633" y="21563"/>
                  </a:cubicBezTo>
                  <a:lnTo>
                    <a:pt x="11802" y="21600"/>
                  </a:lnTo>
                  <a:lnTo>
                    <a:pt x="11606" y="20960"/>
                  </a:lnTo>
                  <a:cubicBezTo>
                    <a:pt x="11574" y="20797"/>
                    <a:pt x="11485" y="20652"/>
                    <a:pt x="11357" y="20549"/>
                  </a:cubicBezTo>
                  <a:cubicBezTo>
                    <a:pt x="11116" y="20355"/>
                    <a:pt x="10779" y="20339"/>
                    <a:pt x="10521" y="20509"/>
                  </a:cubicBezTo>
                  <a:lnTo>
                    <a:pt x="9836" y="19959"/>
                  </a:lnTo>
                  <a:lnTo>
                    <a:pt x="9623" y="19402"/>
                  </a:lnTo>
                  <a:lnTo>
                    <a:pt x="9531" y="18846"/>
                  </a:lnTo>
                  <a:lnTo>
                    <a:pt x="9266" y="18262"/>
                  </a:lnTo>
                  <a:lnTo>
                    <a:pt x="8843" y="17982"/>
                  </a:lnTo>
                  <a:lnTo>
                    <a:pt x="8066" y="18054"/>
                  </a:lnTo>
                  <a:lnTo>
                    <a:pt x="7434" y="17880"/>
                  </a:lnTo>
                  <a:lnTo>
                    <a:pt x="6830" y="18086"/>
                  </a:lnTo>
                  <a:lnTo>
                    <a:pt x="6263" y="18233"/>
                  </a:lnTo>
                  <a:lnTo>
                    <a:pt x="5501" y="18309"/>
                  </a:lnTo>
                  <a:lnTo>
                    <a:pt x="4888" y="18010"/>
                  </a:lnTo>
                  <a:lnTo>
                    <a:pt x="4035" y="17626"/>
                  </a:lnTo>
                  <a:lnTo>
                    <a:pt x="3353" y="16909"/>
                  </a:lnTo>
                  <a:lnTo>
                    <a:pt x="3022" y="16135"/>
                  </a:lnTo>
                  <a:lnTo>
                    <a:pt x="2907" y="15222"/>
                  </a:lnTo>
                  <a:lnTo>
                    <a:pt x="2875" y="14307"/>
                  </a:lnTo>
                  <a:lnTo>
                    <a:pt x="2825" y="13366"/>
                  </a:lnTo>
                  <a:lnTo>
                    <a:pt x="2494" y="12932"/>
                  </a:lnTo>
                  <a:lnTo>
                    <a:pt x="1585" y="12510"/>
                  </a:lnTo>
                  <a:lnTo>
                    <a:pt x="584" y="12318"/>
                  </a:lnTo>
                  <a:lnTo>
                    <a:pt x="0" y="11783"/>
                  </a:lnTo>
                  <a:lnTo>
                    <a:pt x="62" y="10867"/>
                  </a:lnTo>
                  <a:lnTo>
                    <a:pt x="247" y="10006"/>
                  </a:lnTo>
                  <a:lnTo>
                    <a:pt x="222" y="8780"/>
                  </a:lnTo>
                  <a:lnTo>
                    <a:pt x="1117" y="8357"/>
                  </a:lnTo>
                  <a:lnTo>
                    <a:pt x="1571" y="7936"/>
                  </a:lnTo>
                  <a:lnTo>
                    <a:pt x="568" y="6927"/>
                  </a:lnTo>
                  <a:lnTo>
                    <a:pt x="421" y="5761"/>
                  </a:lnTo>
                  <a:lnTo>
                    <a:pt x="1330" y="5116"/>
                  </a:lnTo>
                  <a:lnTo>
                    <a:pt x="2499" y="5280"/>
                  </a:lnTo>
                  <a:lnTo>
                    <a:pt x="3589" y="4875"/>
                  </a:lnTo>
                  <a:lnTo>
                    <a:pt x="4158" y="4592"/>
                  </a:lnTo>
                  <a:lnTo>
                    <a:pt x="5342" y="4753"/>
                  </a:lnTo>
                  <a:lnTo>
                    <a:pt x="6378" y="4823"/>
                  </a:lnTo>
                  <a:lnTo>
                    <a:pt x="7435" y="4117"/>
                  </a:lnTo>
                  <a:lnTo>
                    <a:pt x="7847" y="3560"/>
                  </a:lnTo>
                  <a:lnTo>
                    <a:pt x="7998" y="2939"/>
                  </a:lnTo>
                  <a:lnTo>
                    <a:pt x="8901" y="2160"/>
                  </a:lnTo>
                  <a:lnTo>
                    <a:pt x="9638" y="2377"/>
                  </a:lnTo>
                  <a:lnTo>
                    <a:pt x="10962" y="1957"/>
                  </a:lnTo>
                  <a:lnTo>
                    <a:pt x="11797" y="1464"/>
                  </a:lnTo>
                  <a:lnTo>
                    <a:pt x="11880" y="222"/>
                  </a:lnTo>
                  <a:lnTo>
                    <a:pt x="13403" y="0"/>
                  </a:lnTo>
                  <a:lnTo>
                    <a:pt x="13842" y="73"/>
                  </a:lnTo>
                  <a:lnTo>
                    <a:pt x="13985" y="871"/>
                  </a:lnTo>
                  <a:lnTo>
                    <a:pt x="14239" y="152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3" name="Shape 4863"/>
            <p:cNvSpPr/>
            <p:nvPr/>
          </p:nvSpPr>
          <p:spPr>
            <a:xfrm>
              <a:off x="3877123" y="3566634"/>
              <a:ext cx="345480" cy="564730"/>
            </a:xfrm>
            <a:custGeom>
              <a:avLst/>
              <a:gdLst/>
              <a:ahLst/>
              <a:cxnLst>
                <a:cxn ang="0">
                  <a:pos x="wd2" y="hd2"/>
                </a:cxn>
                <a:cxn ang="5400000">
                  <a:pos x="wd2" y="hd2"/>
                </a:cxn>
                <a:cxn ang="10800000">
                  <a:pos x="wd2" y="hd2"/>
                </a:cxn>
                <a:cxn ang="16200000">
                  <a:pos x="wd2" y="hd2"/>
                </a:cxn>
              </a:cxnLst>
              <a:rect l="0" t="0" r="r" b="b"/>
              <a:pathLst>
                <a:path w="21600" h="21600" extrusionOk="0">
                  <a:moveTo>
                    <a:pt x="15701" y="1064"/>
                  </a:moveTo>
                  <a:lnTo>
                    <a:pt x="18391" y="538"/>
                  </a:lnTo>
                  <a:lnTo>
                    <a:pt x="18131" y="1406"/>
                  </a:lnTo>
                  <a:lnTo>
                    <a:pt x="17831" y="2144"/>
                  </a:lnTo>
                  <a:lnTo>
                    <a:pt x="18240" y="2509"/>
                  </a:lnTo>
                  <a:lnTo>
                    <a:pt x="18994" y="2781"/>
                  </a:lnTo>
                  <a:lnTo>
                    <a:pt x="19697" y="3052"/>
                  </a:lnTo>
                  <a:lnTo>
                    <a:pt x="20107" y="3758"/>
                  </a:lnTo>
                  <a:lnTo>
                    <a:pt x="20587" y="4150"/>
                  </a:lnTo>
                  <a:lnTo>
                    <a:pt x="21429" y="4504"/>
                  </a:lnTo>
                  <a:lnTo>
                    <a:pt x="21600" y="5012"/>
                  </a:lnTo>
                  <a:lnTo>
                    <a:pt x="20984" y="5566"/>
                  </a:lnTo>
                  <a:lnTo>
                    <a:pt x="20111" y="5946"/>
                  </a:lnTo>
                  <a:lnTo>
                    <a:pt x="19180" y="6207"/>
                  </a:lnTo>
                  <a:lnTo>
                    <a:pt x="18284" y="6699"/>
                  </a:lnTo>
                  <a:lnTo>
                    <a:pt x="17847" y="7170"/>
                  </a:lnTo>
                  <a:lnTo>
                    <a:pt x="16953" y="7297"/>
                  </a:lnTo>
                  <a:lnTo>
                    <a:pt x="16202" y="7709"/>
                  </a:lnTo>
                  <a:lnTo>
                    <a:pt x="16026" y="8425"/>
                  </a:lnTo>
                  <a:lnTo>
                    <a:pt x="16688" y="8863"/>
                  </a:lnTo>
                  <a:lnTo>
                    <a:pt x="17325" y="9470"/>
                  </a:lnTo>
                  <a:lnTo>
                    <a:pt x="17193" y="10019"/>
                  </a:lnTo>
                  <a:lnTo>
                    <a:pt x="16500" y="10388"/>
                  </a:lnTo>
                  <a:lnTo>
                    <a:pt x="15794" y="10895"/>
                  </a:lnTo>
                  <a:lnTo>
                    <a:pt x="15548" y="11549"/>
                  </a:lnTo>
                  <a:lnTo>
                    <a:pt x="16118" y="11864"/>
                  </a:lnTo>
                  <a:lnTo>
                    <a:pt x="17202" y="11761"/>
                  </a:lnTo>
                  <a:lnTo>
                    <a:pt x="18045" y="11805"/>
                  </a:lnTo>
                  <a:lnTo>
                    <a:pt x="18189" y="12359"/>
                  </a:lnTo>
                  <a:lnTo>
                    <a:pt x="17686" y="12585"/>
                  </a:lnTo>
                  <a:lnTo>
                    <a:pt x="17212" y="13139"/>
                  </a:lnTo>
                  <a:lnTo>
                    <a:pt x="17091" y="13644"/>
                  </a:lnTo>
                  <a:lnTo>
                    <a:pt x="17095" y="14269"/>
                  </a:lnTo>
                  <a:lnTo>
                    <a:pt x="16178" y="14523"/>
                  </a:lnTo>
                  <a:lnTo>
                    <a:pt x="15120" y="14619"/>
                  </a:lnTo>
                  <a:lnTo>
                    <a:pt x="14797" y="14962"/>
                  </a:lnTo>
                  <a:lnTo>
                    <a:pt x="15182" y="15475"/>
                  </a:lnTo>
                  <a:lnTo>
                    <a:pt x="15699" y="15931"/>
                  </a:lnTo>
                  <a:lnTo>
                    <a:pt x="16041" y="16417"/>
                  </a:lnTo>
                  <a:lnTo>
                    <a:pt x="15843" y="16841"/>
                  </a:lnTo>
                  <a:lnTo>
                    <a:pt x="14993" y="17280"/>
                  </a:lnTo>
                  <a:lnTo>
                    <a:pt x="14675" y="17844"/>
                  </a:lnTo>
                  <a:lnTo>
                    <a:pt x="15351" y="18217"/>
                  </a:lnTo>
                  <a:lnTo>
                    <a:pt x="15913" y="18737"/>
                  </a:lnTo>
                  <a:lnTo>
                    <a:pt x="15938" y="19318"/>
                  </a:lnTo>
                  <a:lnTo>
                    <a:pt x="15487" y="19990"/>
                  </a:lnTo>
                  <a:lnTo>
                    <a:pt x="14572" y="20666"/>
                  </a:lnTo>
                  <a:lnTo>
                    <a:pt x="13660" y="21323"/>
                  </a:lnTo>
                  <a:lnTo>
                    <a:pt x="12804" y="21600"/>
                  </a:lnTo>
                  <a:lnTo>
                    <a:pt x="11819" y="21592"/>
                  </a:lnTo>
                  <a:lnTo>
                    <a:pt x="11028" y="21317"/>
                  </a:lnTo>
                  <a:lnTo>
                    <a:pt x="11621" y="20867"/>
                  </a:lnTo>
                  <a:lnTo>
                    <a:pt x="11553" y="20323"/>
                  </a:lnTo>
                  <a:lnTo>
                    <a:pt x="11146" y="20121"/>
                  </a:lnTo>
                  <a:lnTo>
                    <a:pt x="10041" y="20152"/>
                  </a:lnTo>
                  <a:lnTo>
                    <a:pt x="9585" y="19687"/>
                  </a:lnTo>
                  <a:lnTo>
                    <a:pt x="9055" y="20064"/>
                  </a:lnTo>
                  <a:lnTo>
                    <a:pt x="8222" y="20246"/>
                  </a:lnTo>
                  <a:lnTo>
                    <a:pt x="7187" y="19911"/>
                  </a:lnTo>
                  <a:lnTo>
                    <a:pt x="6726" y="18763"/>
                  </a:lnTo>
                  <a:lnTo>
                    <a:pt x="5413" y="17940"/>
                  </a:lnTo>
                  <a:lnTo>
                    <a:pt x="5855" y="17393"/>
                  </a:lnTo>
                  <a:lnTo>
                    <a:pt x="6439" y="17171"/>
                  </a:lnTo>
                  <a:lnTo>
                    <a:pt x="6165" y="16871"/>
                  </a:lnTo>
                  <a:lnTo>
                    <a:pt x="5363" y="16436"/>
                  </a:lnTo>
                  <a:lnTo>
                    <a:pt x="5710" y="15823"/>
                  </a:lnTo>
                  <a:lnTo>
                    <a:pt x="6751" y="15823"/>
                  </a:lnTo>
                  <a:lnTo>
                    <a:pt x="7438" y="15502"/>
                  </a:lnTo>
                  <a:lnTo>
                    <a:pt x="7421" y="15035"/>
                  </a:lnTo>
                  <a:lnTo>
                    <a:pt x="4788" y="14871"/>
                  </a:lnTo>
                  <a:lnTo>
                    <a:pt x="4722" y="13994"/>
                  </a:lnTo>
                  <a:lnTo>
                    <a:pt x="5129" y="13415"/>
                  </a:lnTo>
                  <a:lnTo>
                    <a:pt x="4088" y="12782"/>
                  </a:lnTo>
                  <a:lnTo>
                    <a:pt x="3127" y="12589"/>
                  </a:lnTo>
                  <a:lnTo>
                    <a:pt x="2490" y="11806"/>
                  </a:lnTo>
                  <a:lnTo>
                    <a:pt x="3070" y="11176"/>
                  </a:lnTo>
                  <a:lnTo>
                    <a:pt x="2619" y="10611"/>
                  </a:lnTo>
                  <a:lnTo>
                    <a:pt x="1443" y="10530"/>
                  </a:lnTo>
                  <a:lnTo>
                    <a:pt x="684" y="10014"/>
                  </a:lnTo>
                  <a:lnTo>
                    <a:pt x="123" y="9369"/>
                  </a:lnTo>
                  <a:lnTo>
                    <a:pt x="339" y="8352"/>
                  </a:lnTo>
                  <a:lnTo>
                    <a:pt x="441" y="7853"/>
                  </a:lnTo>
                  <a:lnTo>
                    <a:pt x="0" y="6677"/>
                  </a:lnTo>
                  <a:lnTo>
                    <a:pt x="117" y="5794"/>
                  </a:lnTo>
                  <a:lnTo>
                    <a:pt x="635" y="4841"/>
                  </a:lnTo>
                  <a:lnTo>
                    <a:pt x="1637" y="3804"/>
                  </a:lnTo>
                  <a:lnTo>
                    <a:pt x="1086" y="3434"/>
                  </a:lnTo>
                  <a:lnTo>
                    <a:pt x="355" y="3024"/>
                  </a:lnTo>
                  <a:lnTo>
                    <a:pt x="654" y="2319"/>
                  </a:lnTo>
                  <a:lnTo>
                    <a:pt x="364" y="1983"/>
                  </a:lnTo>
                  <a:lnTo>
                    <a:pt x="2625" y="1576"/>
                  </a:lnTo>
                  <a:lnTo>
                    <a:pt x="4609" y="1497"/>
                  </a:lnTo>
                  <a:lnTo>
                    <a:pt x="6349" y="1300"/>
                  </a:lnTo>
                  <a:lnTo>
                    <a:pt x="7155" y="994"/>
                  </a:lnTo>
                  <a:lnTo>
                    <a:pt x="8134" y="833"/>
                  </a:lnTo>
                  <a:lnTo>
                    <a:pt x="8115" y="359"/>
                  </a:lnTo>
                  <a:lnTo>
                    <a:pt x="9083" y="0"/>
                  </a:lnTo>
                  <a:lnTo>
                    <a:pt x="10231" y="308"/>
                  </a:lnTo>
                  <a:lnTo>
                    <a:pt x="11100" y="571"/>
                  </a:lnTo>
                  <a:lnTo>
                    <a:pt x="12052" y="630"/>
                  </a:lnTo>
                  <a:lnTo>
                    <a:pt x="12938" y="201"/>
                  </a:lnTo>
                  <a:lnTo>
                    <a:pt x="13827" y="601"/>
                  </a:lnTo>
                  <a:lnTo>
                    <a:pt x="14713" y="947"/>
                  </a:lnTo>
                  <a:lnTo>
                    <a:pt x="15701" y="1064"/>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4" name="Shape 4864"/>
            <p:cNvSpPr/>
            <p:nvPr/>
          </p:nvSpPr>
          <p:spPr>
            <a:xfrm>
              <a:off x="3385419" y="2923000"/>
              <a:ext cx="852567" cy="717143"/>
            </a:xfrm>
            <a:custGeom>
              <a:avLst/>
              <a:gdLst/>
              <a:ahLst/>
              <a:cxnLst>
                <a:cxn ang="0">
                  <a:pos x="wd2" y="hd2"/>
                </a:cxn>
                <a:cxn ang="5400000">
                  <a:pos x="wd2" y="hd2"/>
                </a:cxn>
                <a:cxn ang="10800000">
                  <a:pos x="wd2" y="hd2"/>
                </a:cxn>
                <a:cxn ang="16200000">
                  <a:pos x="wd2" y="hd2"/>
                </a:cxn>
              </a:cxnLst>
              <a:rect l="0" t="0" r="r" b="b"/>
              <a:pathLst>
                <a:path w="21600" h="21600" extrusionOk="0">
                  <a:moveTo>
                    <a:pt x="16314" y="5431"/>
                  </a:moveTo>
                  <a:lnTo>
                    <a:pt x="16351" y="5993"/>
                  </a:lnTo>
                  <a:lnTo>
                    <a:pt x="16117" y="6589"/>
                  </a:lnTo>
                  <a:lnTo>
                    <a:pt x="15912" y="7038"/>
                  </a:lnTo>
                  <a:lnTo>
                    <a:pt x="16112" y="7705"/>
                  </a:lnTo>
                  <a:lnTo>
                    <a:pt x="16522" y="7920"/>
                  </a:lnTo>
                  <a:lnTo>
                    <a:pt x="17411" y="8015"/>
                  </a:lnTo>
                  <a:lnTo>
                    <a:pt x="18102" y="8183"/>
                  </a:lnTo>
                  <a:lnTo>
                    <a:pt x="18819" y="8384"/>
                  </a:lnTo>
                  <a:lnTo>
                    <a:pt x="19332" y="8512"/>
                  </a:lnTo>
                  <a:lnTo>
                    <a:pt x="19913" y="9001"/>
                  </a:lnTo>
                  <a:lnTo>
                    <a:pt x="19982" y="9607"/>
                  </a:lnTo>
                  <a:lnTo>
                    <a:pt x="19893" y="10220"/>
                  </a:lnTo>
                  <a:lnTo>
                    <a:pt x="20124" y="10678"/>
                  </a:lnTo>
                  <a:lnTo>
                    <a:pt x="20524" y="10910"/>
                  </a:lnTo>
                  <a:lnTo>
                    <a:pt x="20977" y="10766"/>
                  </a:lnTo>
                  <a:lnTo>
                    <a:pt x="21328" y="10807"/>
                  </a:lnTo>
                  <a:lnTo>
                    <a:pt x="21383" y="11469"/>
                  </a:lnTo>
                  <a:lnTo>
                    <a:pt x="21416" y="12031"/>
                  </a:lnTo>
                  <a:lnTo>
                    <a:pt x="21185" y="12277"/>
                  </a:lnTo>
                  <a:lnTo>
                    <a:pt x="20727" y="12134"/>
                  </a:lnTo>
                  <a:lnTo>
                    <a:pt x="20373" y="12389"/>
                  </a:lnTo>
                  <a:lnTo>
                    <a:pt x="20073" y="12831"/>
                  </a:lnTo>
                  <a:lnTo>
                    <a:pt x="19914" y="13288"/>
                  </a:lnTo>
                  <a:lnTo>
                    <a:pt x="19868" y="13801"/>
                  </a:lnTo>
                  <a:lnTo>
                    <a:pt x="19809" y="14249"/>
                  </a:lnTo>
                  <a:lnTo>
                    <a:pt x="19744" y="14763"/>
                  </a:lnTo>
                  <a:lnTo>
                    <a:pt x="19847" y="15133"/>
                  </a:lnTo>
                  <a:lnTo>
                    <a:pt x="20145" y="15374"/>
                  </a:lnTo>
                  <a:lnTo>
                    <a:pt x="20722" y="15827"/>
                  </a:lnTo>
                  <a:lnTo>
                    <a:pt x="21100" y="16038"/>
                  </a:lnTo>
                  <a:lnTo>
                    <a:pt x="21462" y="16206"/>
                  </a:lnTo>
                  <a:lnTo>
                    <a:pt x="21600" y="16512"/>
                  </a:lnTo>
                  <a:lnTo>
                    <a:pt x="21536" y="16788"/>
                  </a:lnTo>
                  <a:lnTo>
                    <a:pt x="21325" y="17078"/>
                  </a:lnTo>
                  <a:lnTo>
                    <a:pt x="21192" y="17461"/>
                  </a:lnTo>
                  <a:lnTo>
                    <a:pt x="20953" y="17918"/>
                  </a:lnTo>
                  <a:lnTo>
                    <a:pt x="20557" y="18286"/>
                  </a:lnTo>
                  <a:lnTo>
                    <a:pt x="20173" y="18365"/>
                  </a:lnTo>
                  <a:lnTo>
                    <a:pt x="19939" y="18666"/>
                  </a:lnTo>
                  <a:lnTo>
                    <a:pt x="19924" y="19063"/>
                  </a:lnTo>
                  <a:lnTo>
                    <a:pt x="20188" y="19370"/>
                  </a:lnTo>
                  <a:lnTo>
                    <a:pt x="20163" y="19652"/>
                  </a:lnTo>
                  <a:lnTo>
                    <a:pt x="19876" y="19980"/>
                  </a:lnTo>
                  <a:lnTo>
                    <a:pt x="18906" y="20300"/>
                  </a:lnTo>
                  <a:lnTo>
                    <a:pt x="18313" y="20240"/>
                  </a:lnTo>
                  <a:lnTo>
                    <a:pt x="17752" y="19688"/>
                  </a:lnTo>
                  <a:lnTo>
                    <a:pt x="17381" y="19993"/>
                  </a:lnTo>
                  <a:lnTo>
                    <a:pt x="16830" y="19895"/>
                  </a:lnTo>
                  <a:lnTo>
                    <a:pt x="16137" y="19539"/>
                  </a:lnTo>
                  <a:lnTo>
                    <a:pt x="15837" y="19700"/>
                  </a:lnTo>
                  <a:lnTo>
                    <a:pt x="15878" y="20064"/>
                  </a:lnTo>
                  <a:lnTo>
                    <a:pt x="15425" y="20238"/>
                  </a:lnTo>
                  <a:lnTo>
                    <a:pt x="15045" y="20548"/>
                  </a:lnTo>
                  <a:lnTo>
                    <a:pt x="14379" y="20639"/>
                  </a:lnTo>
                  <a:lnTo>
                    <a:pt x="13544" y="20675"/>
                  </a:lnTo>
                  <a:lnTo>
                    <a:pt x="12639" y="20980"/>
                  </a:lnTo>
                  <a:lnTo>
                    <a:pt x="12419" y="20807"/>
                  </a:lnTo>
                  <a:lnTo>
                    <a:pt x="12215" y="20759"/>
                  </a:lnTo>
                  <a:lnTo>
                    <a:pt x="11992" y="21110"/>
                  </a:lnTo>
                  <a:lnTo>
                    <a:pt x="11638" y="21387"/>
                  </a:lnTo>
                  <a:lnTo>
                    <a:pt x="11308" y="21384"/>
                  </a:lnTo>
                  <a:lnTo>
                    <a:pt x="10972" y="21600"/>
                  </a:lnTo>
                  <a:lnTo>
                    <a:pt x="10583" y="21304"/>
                  </a:lnTo>
                  <a:lnTo>
                    <a:pt x="10586" y="20775"/>
                  </a:lnTo>
                  <a:lnTo>
                    <a:pt x="10791" y="20500"/>
                  </a:lnTo>
                  <a:lnTo>
                    <a:pt x="10840" y="20230"/>
                  </a:lnTo>
                  <a:lnTo>
                    <a:pt x="10694" y="19984"/>
                  </a:lnTo>
                  <a:lnTo>
                    <a:pt x="10710" y="19367"/>
                  </a:lnTo>
                  <a:lnTo>
                    <a:pt x="11078" y="18479"/>
                  </a:lnTo>
                  <a:lnTo>
                    <a:pt x="10877" y="18339"/>
                  </a:lnTo>
                  <a:lnTo>
                    <a:pt x="10573" y="18490"/>
                  </a:lnTo>
                  <a:lnTo>
                    <a:pt x="10277" y="18766"/>
                  </a:lnTo>
                  <a:lnTo>
                    <a:pt x="9811" y="18835"/>
                  </a:lnTo>
                  <a:lnTo>
                    <a:pt x="9417" y="18594"/>
                  </a:lnTo>
                  <a:lnTo>
                    <a:pt x="9002" y="18883"/>
                  </a:lnTo>
                  <a:lnTo>
                    <a:pt x="8438" y="19172"/>
                  </a:lnTo>
                  <a:lnTo>
                    <a:pt x="8195" y="18677"/>
                  </a:lnTo>
                  <a:lnTo>
                    <a:pt x="7852" y="17463"/>
                  </a:lnTo>
                  <a:lnTo>
                    <a:pt x="7644" y="17154"/>
                  </a:lnTo>
                  <a:lnTo>
                    <a:pt x="7368" y="16965"/>
                  </a:lnTo>
                  <a:lnTo>
                    <a:pt x="7025" y="17003"/>
                  </a:lnTo>
                  <a:lnTo>
                    <a:pt x="6625" y="17286"/>
                  </a:lnTo>
                  <a:lnTo>
                    <a:pt x="6155" y="17241"/>
                  </a:lnTo>
                  <a:lnTo>
                    <a:pt x="5922" y="16690"/>
                  </a:lnTo>
                  <a:lnTo>
                    <a:pt x="5741" y="16081"/>
                  </a:lnTo>
                  <a:lnTo>
                    <a:pt x="5598" y="15561"/>
                  </a:lnTo>
                  <a:lnTo>
                    <a:pt x="5326" y="15037"/>
                  </a:lnTo>
                  <a:lnTo>
                    <a:pt x="4655" y="14471"/>
                  </a:lnTo>
                  <a:lnTo>
                    <a:pt x="3959" y="13957"/>
                  </a:lnTo>
                  <a:lnTo>
                    <a:pt x="2745" y="13212"/>
                  </a:lnTo>
                  <a:lnTo>
                    <a:pt x="1702" y="12655"/>
                  </a:lnTo>
                  <a:lnTo>
                    <a:pt x="500" y="12164"/>
                  </a:lnTo>
                  <a:lnTo>
                    <a:pt x="412" y="11718"/>
                  </a:lnTo>
                  <a:lnTo>
                    <a:pt x="161" y="11517"/>
                  </a:lnTo>
                  <a:lnTo>
                    <a:pt x="0" y="10930"/>
                  </a:lnTo>
                  <a:lnTo>
                    <a:pt x="17" y="10138"/>
                  </a:lnTo>
                  <a:lnTo>
                    <a:pt x="189" y="9417"/>
                  </a:lnTo>
                  <a:lnTo>
                    <a:pt x="502" y="8963"/>
                  </a:lnTo>
                  <a:lnTo>
                    <a:pt x="136" y="8218"/>
                  </a:lnTo>
                  <a:lnTo>
                    <a:pt x="281" y="7701"/>
                  </a:lnTo>
                  <a:lnTo>
                    <a:pt x="681" y="6890"/>
                  </a:lnTo>
                  <a:lnTo>
                    <a:pt x="904" y="6470"/>
                  </a:lnTo>
                  <a:lnTo>
                    <a:pt x="935" y="6124"/>
                  </a:lnTo>
                  <a:lnTo>
                    <a:pt x="1393" y="6069"/>
                  </a:lnTo>
                  <a:lnTo>
                    <a:pt x="1786" y="5682"/>
                  </a:lnTo>
                  <a:lnTo>
                    <a:pt x="2085" y="4994"/>
                  </a:lnTo>
                  <a:lnTo>
                    <a:pt x="2311" y="4330"/>
                  </a:lnTo>
                  <a:lnTo>
                    <a:pt x="2579" y="3977"/>
                  </a:lnTo>
                  <a:lnTo>
                    <a:pt x="2997" y="3964"/>
                  </a:lnTo>
                  <a:lnTo>
                    <a:pt x="3211" y="4163"/>
                  </a:lnTo>
                  <a:lnTo>
                    <a:pt x="3581" y="4151"/>
                  </a:lnTo>
                  <a:lnTo>
                    <a:pt x="3836" y="3840"/>
                  </a:lnTo>
                  <a:lnTo>
                    <a:pt x="4052" y="3009"/>
                  </a:lnTo>
                  <a:lnTo>
                    <a:pt x="4400" y="2470"/>
                  </a:lnTo>
                  <a:lnTo>
                    <a:pt x="4923" y="2149"/>
                  </a:lnTo>
                  <a:lnTo>
                    <a:pt x="5022" y="1197"/>
                  </a:lnTo>
                  <a:lnTo>
                    <a:pt x="5402" y="919"/>
                  </a:lnTo>
                  <a:lnTo>
                    <a:pt x="5754" y="851"/>
                  </a:lnTo>
                  <a:lnTo>
                    <a:pt x="5974" y="375"/>
                  </a:lnTo>
                  <a:lnTo>
                    <a:pt x="6415" y="0"/>
                  </a:lnTo>
                  <a:lnTo>
                    <a:pt x="7081" y="133"/>
                  </a:lnTo>
                  <a:lnTo>
                    <a:pt x="7196" y="614"/>
                  </a:lnTo>
                  <a:lnTo>
                    <a:pt x="7596" y="1020"/>
                  </a:lnTo>
                  <a:lnTo>
                    <a:pt x="8056" y="1255"/>
                  </a:lnTo>
                  <a:lnTo>
                    <a:pt x="8666" y="1150"/>
                  </a:lnTo>
                  <a:lnTo>
                    <a:pt x="9220" y="2036"/>
                  </a:lnTo>
                  <a:lnTo>
                    <a:pt x="9676" y="2217"/>
                  </a:lnTo>
                  <a:lnTo>
                    <a:pt x="10085" y="2216"/>
                  </a:lnTo>
                  <a:lnTo>
                    <a:pt x="10714" y="2110"/>
                  </a:lnTo>
                  <a:lnTo>
                    <a:pt x="11087" y="2284"/>
                  </a:lnTo>
                  <a:lnTo>
                    <a:pt x="11333" y="2703"/>
                  </a:lnTo>
                  <a:lnTo>
                    <a:pt x="11368" y="3043"/>
                  </a:lnTo>
                  <a:lnTo>
                    <a:pt x="11674" y="3216"/>
                  </a:lnTo>
                  <a:lnTo>
                    <a:pt x="12122" y="3258"/>
                  </a:lnTo>
                  <a:lnTo>
                    <a:pt x="12502" y="3489"/>
                  </a:lnTo>
                  <a:lnTo>
                    <a:pt x="12863" y="3771"/>
                  </a:lnTo>
                  <a:lnTo>
                    <a:pt x="13422" y="3386"/>
                  </a:lnTo>
                  <a:lnTo>
                    <a:pt x="14042" y="3020"/>
                  </a:lnTo>
                  <a:lnTo>
                    <a:pt x="14679" y="2896"/>
                  </a:lnTo>
                  <a:lnTo>
                    <a:pt x="15197" y="3121"/>
                  </a:lnTo>
                  <a:lnTo>
                    <a:pt x="15762" y="3383"/>
                  </a:lnTo>
                  <a:lnTo>
                    <a:pt x="16034" y="3974"/>
                  </a:lnTo>
                  <a:lnTo>
                    <a:pt x="16256" y="5035"/>
                  </a:lnTo>
                  <a:lnTo>
                    <a:pt x="16314" y="543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5" name="Shape 4865"/>
            <p:cNvSpPr/>
            <p:nvPr/>
          </p:nvSpPr>
          <p:spPr>
            <a:xfrm>
              <a:off x="4039930" y="1116883"/>
              <a:ext cx="1403889" cy="1212669"/>
            </a:xfrm>
            <a:custGeom>
              <a:avLst/>
              <a:gdLst/>
              <a:ahLst/>
              <a:cxnLst>
                <a:cxn ang="0">
                  <a:pos x="wd2" y="hd2"/>
                </a:cxn>
                <a:cxn ang="5400000">
                  <a:pos x="wd2" y="hd2"/>
                </a:cxn>
                <a:cxn ang="10800000">
                  <a:pos x="wd2" y="hd2"/>
                </a:cxn>
                <a:cxn ang="16200000">
                  <a:pos x="wd2" y="hd2"/>
                </a:cxn>
              </a:cxnLst>
              <a:rect l="0" t="0" r="r" b="b"/>
              <a:pathLst>
                <a:path w="21600" h="21600" extrusionOk="0">
                  <a:moveTo>
                    <a:pt x="1417" y="9415"/>
                  </a:moveTo>
                  <a:lnTo>
                    <a:pt x="1834" y="9369"/>
                  </a:lnTo>
                  <a:lnTo>
                    <a:pt x="2064" y="9735"/>
                  </a:lnTo>
                  <a:lnTo>
                    <a:pt x="2266" y="10110"/>
                  </a:lnTo>
                  <a:lnTo>
                    <a:pt x="2482" y="10528"/>
                  </a:lnTo>
                  <a:lnTo>
                    <a:pt x="2609" y="11068"/>
                  </a:lnTo>
                  <a:lnTo>
                    <a:pt x="2691" y="11392"/>
                  </a:lnTo>
                  <a:lnTo>
                    <a:pt x="2914" y="11437"/>
                  </a:lnTo>
                  <a:lnTo>
                    <a:pt x="3119" y="11481"/>
                  </a:lnTo>
                  <a:lnTo>
                    <a:pt x="3404" y="11528"/>
                  </a:lnTo>
                  <a:lnTo>
                    <a:pt x="3626" y="11582"/>
                  </a:lnTo>
                  <a:lnTo>
                    <a:pt x="3600" y="11838"/>
                  </a:lnTo>
                  <a:lnTo>
                    <a:pt x="3474" y="11978"/>
                  </a:lnTo>
                  <a:cubicBezTo>
                    <a:pt x="3490" y="12043"/>
                    <a:pt x="3485" y="12112"/>
                    <a:pt x="3460" y="12174"/>
                  </a:cubicBezTo>
                  <a:cubicBezTo>
                    <a:pt x="3407" y="12305"/>
                    <a:pt x="3280" y="12373"/>
                    <a:pt x="3160" y="12336"/>
                  </a:cubicBezTo>
                  <a:lnTo>
                    <a:pt x="2979" y="12370"/>
                  </a:lnTo>
                  <a:lnTo>
                    <a:pt x="2830" y="12458"/>
                  </a:lnTo>
                  <a:lnTo>
                    <a:pt x="2783" y="12707"/>
                  </a:lnTo>
                  <a:lnTo>
                    <a:pt x="2734" y="12949"/>
                  </a:lnTo>
                  <a:lnTo>
                    <a:pt x="2642" y="13312"/>
                  </a:lnTo>
                  <a:lnTo>
                    <a:pt x="2595" y="13614"/>
                  </a:lnTo>
                  <a:lnTo>
                    <a:pt x="2822" y="13624"/>
                  </a:lnTo>
                  <a:lnTo>
                    <a:pt x="2978" y="13421"/>
                  </a:lnTo>
                  <a:lnTo>
                    <a:pt x="3105" y="13195"/>
                  </a:lnTo>
                  <a:cubicBezTo>
                    <a:pt x="3170" y="13150"/>
                    <a:pt x="3253" y="13167"/>
                    <a:pt x="3300" y="13235"/>
                  </a:cubicBezTo>
                  <a:cubicBezTo>
                    <a:pt x="3392" y="13368"/>
                    <a:pt x="3309" y="13564"/>
                    <a:pt x="3163" y="13561"/>
                  </a:cubicBezTo>
                  <a:lnTo>
                    <a:pt x="3033" y="13767"/>
                  </a:lnTo>
                  <a:cubicBezTo>
                    <a:pt x="2993" y="13818"/>
                    <a:pt x="2959" y="13874"/>
                    <a:pt x="2930" y="13935"/>
                  </a:cubicBezTo>
                  <a:cubicBezTo>
                    <a:pt x="2875" y="14053"/>
                    <a:pt x="2844" y="14184"/>
                    <a:pt x="2839" y="14318"/>
                  </a:cubicBezTo>
                  <a:cubicBezTo>
                    <a:pt x="2762" y="14334"/>
                    <a:pt x="2691" y="14381"/>
                    <a:pt x="2641" y="14452"/>
                  </a:cubicBezTo>
                  <a:cubicBezTo>
                    <a:pt x="2588" y="14527"/>
                    <a:pt x="2561" y="14623"/>
                    <a:pt x="2566" y="14720"/>
                  </a:cubicBezTo>
                  <a:lnTo>
                    <a:pt x="2640" y="14904"/>
                  </a:lnTo>
                  <a:lnTo>
                    <a:pt x="2802" y="15114"/>
                  </a:lnTo>
                  <a:lnTo>
                    <a:pt x="2804" y="15391"/>
                  </a:lnTo>
                  <a:lnTo>
                    <a:pt x="2814" y="15653"/>
                  </a:lnTo>
                  <a:lnTo>
                    <a:pt x="2915" y="15965"/>
                  </a:lnTo>
                  <a:lnTo>
                    <a:pt x="3022" y="16207"/>
                  </a:lnTo>
                  <a:lnTo>
                    <a:pt x="3230" y="16440"/>
                  </a:lnTo>
                  <a:lnTo>
                    <a:pt x="3478" y="16477"/>
                  </a:lnTo>
                  <a:lnTo>
                    <a:pt x="3549" y="16279"/>
                  </a:lnTo>
                  <a:lnTo>
                    <a:pt x="3528" y="16063"/>
                  </a:lnTo>
                  <a:lnTo>
                    <a:pt x="3417" y="15836"/>
                  </a:lnTo>
                  <a:lnTo>
                    <a:pt x="3241" y="15617"/>
                  </a:lnTo>
                  <a:lnTo>
                    <a:pt x="3145" y="15409"/>
                  </a:lnTo>
                  <a:lnTo>
                    <a:pt x="3149" y="15183"/>
                  </a:lnTo>
                  <a:lnTo>
                    <a:pt x="3153" y="15039"/>
                  </a:lnTo>
                  <a:lnTo>
                    <a:pt x="3158" y="14748"/>
                  </a:lnTo>
                  <a:lnTo>
                    <a:pt x="3287" y="14529"/>
                  </a:lnTo>
                  <a:lnTo>
                    <a:pt x="3426" y="14304"/>
                  </a:lnTo>
                  <a:lnTo>
                    <a:pt x="3554" y="14042"/>
                  </a:lnTo>
                  <a:lnTo>
                    <a:pt x="3534" y="13745"/>
                  </a:lnTo>
                  <a:lnTo>
                    <a:pt x="3495" y="13395"/>
                  </a:lnTo>
                  <a:lnTo>
                    <a:pt x="3461" y="12976"/>
                  </a:lnTo>
                  <a:lnTo>
                    <a:pt x="3520" y="12565"/>
                  </a:lnTo>
                  <a:lnTo>
                    <a:pt x="3688" y="12162"/>
                  </a:lnTo>
                  <a:lnTo>
                    <a:pt x="3749" y="11913"/>
                  </a:lnTo>
                  <a:lnTo>
                    <a:pt x="3809" y="11572"/>
                  </a:lnTo>
                  <a:lnTo>
                    <a:pt x="3737" y="11243"/>
                  </a:lnTo>
                  <a:lnTo>
                    <a:pt x="3565" y="11138"/>
                  </a:lnTo>
                  <a:lnTo>
                    <a:pt x="3469" y="10918"/>
                  </a:lnTo>
                  <a:lnTo>
                    <a:pt x="3549" y="10648"/>
                  </a:lnTo>
                  <a:cubicBezTo>
                    <a:pt x="3556" y="10579"/>
                    <a:pt x="3550" y="10508"/>
                    <a:pt x="3533" y="10441"/>
                  </a:cubicBezTo>
                  <a:cubicBezTo>
                    <a:pt x="3508" y="10349"/>
                    <a:pt x="3462" y="10266"/>
                    <a:pt x="3399" y="10204"/>
                  </a:cubicBezTo>
                  <a:lnTo>
                    <a:pt x="3178" y="10073"/>
                  </a:lnTo>
                  <a:lnTo>
                    <a:pt x="2987" y="10029"/>
                  </a:lnTo>
                  <a:lnTo>
                    <a:pt x="2784" y="9734"/>
                  </a:lnTo>
                  <a:lnTo>
                    <a:pt x="2699" y="9447"/>
                  </a:lnTo>
                  <a:lnTo>
                    <a:pt x="2874" y="9165"/>
                  </a:lnTo>
                  <a:lnTo>
                    <a:pt x="2926" y="8923"/>
                  </a:lnTo>
                  <a:lnTo>
                    <a:pt x="2908" y="8587"/>
                  </a:lnTo>
                  <a:lnTo>
                    <a:pt x="2864" y="8265"/>
                  </a:lnTo>
                  <a:lnTo>
                    <a:pt x="2910" y="7889"/>
                  </a:lnTo>
                  <a:cubicBezTo>
                    <a:pt x="2946" y="7796"/>
                    <a:pt x="3002" y="7715"/>
                    <a:pt x="3073" y="7654"/>
                  </a:cubicBezTo>
                  <a:cubicBezTo>
                    <a:pt x="3158" y="7580"/>
                    <a:pt x="3260" y="7538"/>
                    <a:pt x="3367" y="7533"/>
                  </a:cubicBezTo>
                  <a:lnTo>
                    <a:pt x="3726" y="7577"/>
                  </a:lnTo>
                  <a:lnTo>
                    <a:pt x="4071" y="7673"/>
                  </a:lnTo>
                  <a:lnTo>
                    <a:pt x="4322" y="7701"/>
                  </a:lnTo>
                  <a:lnTo>
                    <a:pt x="4777" y="7728"/>
                  </a:lnTo>
                  <a:lnTo>
                    <a:pt x="5053" y="7708"/>
                  </a:lnTo>
                  <a:lnTo>
                    <a:pt x="5417" y="7791"/>
                  </a:lnTo>
                  <a:lnTo>
                    <a:pt x="5733" y="7776"/>
                  </a:lnTo>
                  <a:lnTo>
                    <a:pt x="5954" y="7730"/>
                  </a:lnTo>
                  <a:lnTo>
                    <a:pt x="6247" y="7609"/>
                  </a:lnTo>
                  <a:lnTo>
                    <a:pt x="6435" y="7648"/>
                  </a:lnTo>
                  <a:lnTo>
                    <a:pt x="6476" y="7880"/>
                  </a:lnTo>
                  <a:lnTo>
                    <a:pt x="6308" y="8042"/>
                  </a:lnTo>
                  <a:lnTo>
                    <a:pt x="6384" y="8233"/>
                  </a:lnTo>
                  <a:lnTo>
                    <a:pt x="6604" y="8220"/>
                  </a:lnTo>
                  <a:lnTo>
                    <a:pt x="6806" y="8150"/>
                  </a:lnTo>
                  <a:cubicBezTo>
                    <a:pt x="6875" y="8108"/>
                    <a:pt x="6943" y="8064"/>
                    <a:pt x="7011" y="8020"/>
                  </a:cubicBezTo>
                  <a:cubicBezTo>
                    <a:pt x="7097" y="7964"/>
                    <a:pt x="7183" y="7907"/>
                    <a:pt x="7267" y="7848"/>
                  </a:cubicBezTo>
                  <a:cubicBezTo>
                    <a:pt x="7280" y="7799"/>
                    <a:pt x="7280" y="7747"/>
                    <a:pt x="7266" y="7698"/>
                  </a:cubicBezTo>
                  <a:cubicBezTo>
                    <a:pt x="7239" y="7601"/>
                    <a:pt x="7164" y="7532"/>
                    <a:pt x="7076" y="7522"/>
                  </a:cubicBezTo>
                  <a:lnTo>
                    <a:pt x="7099" y="7315"/>
                  </a:lnTo>
                  <a:lnTo>
                    <a:pt x="7133" y="7155"/>
                  </a:lnTo>
                  <a:lnTo>
                    <a:pt x="7020" y="7048"/>
                  </a:lnTo>
                  <a:lnTo>
                    <a:pt x="7039" y="6909"/>
                  </a:lnTo>
                  <a:lnTo>
                    <a:pt x="7162" y="6697"/>
                  </a:lnTo>
                  <a:lnTo>
                    <a:pt x="7224" y="6521"/>
                  </a:lnTo>
                  <a:lnTo>
                    <a:pt x="7083" y="6222"/>
                  </a:lnTo>
                  <a:lnTo>
                    <a:pt x="6867" y="5903"/>
                  </a:lnTo>
                  <a:cubicBezTo>
                    <a:pt x="6768" y="5856"/>
                    <a:pt x="6727" y="5720"/>
                    <a:pt x="6779" y="5611"/>
                  </a:cubicBezTo>
                  <a:cubicBezTo>
                    <a:pt x="6813" y="5540"/>
                    <a:pt x="6882" y="5501"/>
                    <a:pt x="6952" y="5513"/>
                  </a:cubicBezTo>
                  <a:cubicBezTo>
                    <a:pt x="6963" y="5596"/>
                    <a:pt x="6997" y="5671"/>
                    <a:pt x="7049" y="5729"/>
                  </a:cubicBezTo>
                  <a:cubicBezTo>
                    <a:pt x="7101" y="5786"/>
                    <a:pt x="7168" y="5822"/>
                    <a:pt x="7240" y="5831"/>
                  </a:cubicBezTo>
                  <a:lnTo>
                    <a:pt x="7516" y="5742"/>
                  </a:lnTo>
                  <a:lnTo>
                    <a:pt x="7690" y="5643"/>
                  </a:lnTo>
                  <a:lnTo>
                    <a:pt x="7608" y="5501"/>
                  </a:lnTo>
                  <a:lnTo>
                    <a:pt x="7468" y="5339"/>
                  </a:lnTo>
                  <a:cubicBezTo>
                    <a:pt x="7473" y="5268"/>
                    <a:pt x="7502" y="5202"/>
                    <a:pt x="7548" y="5155"/>
                  </a:cubicBezTo>
                  <a:cubicBezTo>
                    <a:pt x="7626" y="5076"/>
                    <a:pt x="7738" y="5061"/>
                    <a:pt x="7829" y="5118"/>
                  </a:cubicBezTo>
                  <a:lnTo>
                    <a:pt x="8095" y="4976"/>
                  </a:lnTo>
                  <a:lnTo>
                    <a:pt x="8252" y="4755"/>
                  </a:lnTo>
                  <a:lnTo>
                    <a:pt x="8391" y="4597"/>
                  </a:lnTo>
                  <a:lnTo>
                    <a:pt x="8647" y="4574"/>
                  </a:lnTo>
                  <a:lnTo>
                    <a:pt x="8934" y="4574"/>
                  </a:lnTo>
                  <a:lnTo>
                    <a:pt x="9153" y="4471"/>
                  </a:lnTo>
                  <a:lnTo>
                    <a:pt x="9251" y="4304"/>
                  </a:lnTo>
                  <a:lnTo>
                    <a:pt x="9465" y="4335"/>
                  </a:lnTo>
                  <a:lnTo>
                    <a:pt x="9703" y="4364"/>
                  </a:lnTo>
                  <a:cubicBezTo>
                    <a:pt x="9760" y="4336"/>
                    <a:pt x="9819" y="4314"/>
                    <a:pt x="9879" y="4299"/>
                  </a:cubicBezTo>
                  <a:cubicBezTo>
                    <a:pt x="9990" y="4271"/>
                    <a:pt x="10103" y="4267"/>
                    <a:pt x="10215" y="4285"/>
                  </a:cubicBezTo>
                  <a:cubicBezTo>
                    <a:pt x="10353" y="4257"/>
                    <a:pt x="10489" y="4214"/>
                    <a:pt x="10620" y="4156"/>
                  </a:cubicBezTo>
                  <a:cubicBezTo>
                    <a:pt x="10703" y="4119"/>
                    <a:pt x="10784" y="4076"/>
                    <a:pt x="10863" y="4028"/>
                  </a:cubicBezTo>
                  <a:lnTo>
                    <a:pt x="10689" y="3798"/>
                  </a:lnTo>
                  <a:lnTo>
                    <a:pt x="10550" y="3755"/>
                  </a:lnTo>
                  <a:cubicBezTo>
                    <a:pt x="10526" y="3687"/>
                    <a:pt x="10545" y="3608"/>
                    <a:pt x="10595" y="3563"/>
                  </a:cubicBezTo>
                  <a:cubicBezTo>
                    <a:pt x="10663" y="3503"/>
                    <a:pt x="10761" y="3521"/>
                    <a:pt x="10808" y="3603"/>
                  </a:cubicBezTo>
                  <a:lnTo>
                    <a:pt x="10991" y="3581"/>
                  </a:lnTo>
                  <a:lnTo>
                    <a:pt x="11135" y="3486"/>
                  </a:lnTo>
                  <a:lnTo>
                    <a:pt x="11282" y="3488"/>
                  </a:lnTo>
                  <a:lnTo>
                    <a:pt x="11561" y="3552"/>
                  </a:lnTo>
                  <a:lnTo>
                    <a:pt x="11825" y="3467"/>
                  </a:lnTo>
                  <a:lnTo>
                    <a:pt x="11925" y="3579"/>
                  </a:lnTo>
                  <a:lnTo>
                    <a:pt x="11865" y="3872"/>
                  </a:lnTo>
                  <a:lnTo>
                    <a:pt x="12022" y="3935"/>
                  </a:lnTo>
                  <a:lnTo>
                    <a:pt x="12258" y="3897"/>
                  </a:lnTo>
                  <a:lnTo>
                    <a:pt x="12371" y="3991"/>
                  </a:lnTo>
                  <a:lnTo>
                    <a:pt x="12608" y="3929"/>
                  </a:lnTo>
                  <a:lnTo>
                    <a:pt x="12816" y="3814"/>
                  </a:lnTo>
                  <a:lnTo>
                    <a:pt x="12875" y="3584"/>
                  </a:lnTo>
                  <a:lnTo>
                    <a:pt x="12984" y="3410"/>
                  </a:lnTo>
                  <a:lnTo>
                    <a:pt x="13266" y="3413"/>
                  </a:lnTo>
                  <a:lnTo>
                    <a:pt x="13566" y="3533"/>
                  </a:lnTo>
                  <a:lnTo>
                    <a:pt x="13761" y="3682"/>
                  </a:lnTo>
                  <a:cubicBezTo>
                    <a:pt x="13784" y="3624"/>
                    <a:pt x="13793" y="3559"/>
                    <a:pt x="13785" y="3495"/>
                  </a:cubicBezTo>
                  <a:cubicBezTo>
                    <a:pt x="13768" y="3365"/>
                    <a:pt x="13689" y="3258"/>
                    <a:pt x="13581" y="3218"/>
                  </a:cubicBezTo>
                  <a:cubicBezTo>
                    <a:pt x="13507" y="3190"/>
                    <a:pt x="13450" y="3119"/>
                    <a:pt x="13432" y="3031"/>
                  </a:cubicBezTo>
                  <a:cubicBezTo>
                    <a:pt x="13414" y="2943"/>
                    <a:pt x="13437" y="2850"/>
                    <a:pt x="13492" y="2787"/>
                  </a:cubicBezTo>
                  <a:lnTo>
                    <a:pt x="13816" y="2810"/>
                  </a:lnTo>
                  <a:lnTo>
                    <a:pt x="14127" y="2942"/>
                  </a:lnTo>
                  <a:lnTo>
                    <a:pt x="14375" y="3066"/>
                  </a:lnTo>
                  <a:cubicBezTo>
                    <a:pt x="14463" y="3157"/>
                    <a:pt x="14582" y="3198"/>
                    <a:pt x="14699" y="3178"/>
                  </a:cubicBezTo>
                  <a:cubicBezTo>
                    <a:pt x="14759" y="3168"/>
                    <a:pt x="14817" y="3141"/>
                    <a:pt x="14867" y="3099"/>
                  </a:cubicBezTo>
                  <a:lnTo>
                    <a:pt x="14683" y="2889"/>
                  </a:lnTo>
                  <a:lnTo>
                    <a:pt x="14445" y="2692"/>
                  </a:lnTo>
                  <a:lnTo>
                    <a:pt x="14392" y="2488"/>
                  </a:lnTo>
                  <a:lnTo>
                    <a:pt x="14396" y="2344"/>
                  </a:lnTo>
                  <a:lnTo>
                    <a:pt x="14283" y="2184"/>
                  </a:lnTo>
                  <a:lnTo>
                    <a:pt x="14307" y="2012"/>
                  </a:lnTo>
                  <a:lnTo>
                    <a:pt x="14490" y="1806"/>
                  </a:lnTo>
                  <a:lnTo>
                    <a:pt x="14514" y="1604"/>
                  </a:lnTo>
                  <a:lnTo>
                    <a:pt x="14476" y="1421"/>
                  </a:lnTo>
                  <a:lnTo>
                    <a:pt x="14607" y="1223"/>
                  </a:lnTo>
                  <a:lnTo>
                    <a:pt x="14677" y="1010"/>
                  </a:lnTo>
                  <a:lnTo>
                    <a:pt x="14798" y="897"/>
                  </a:lnTo>
                  <a:lnTo>
                    <a:pt x="15013" y="923"/>
                  </a:lnTo>
                  <a:lnTo>
                    <a:pt x="15175" y="764"/>
                  </a:lnTo>
                  <a:lnTo>
                    <a:pt x="15229" y="526"/>
                  </a:lnTo>
                  <a:lnTo>
                    <a:pt x="15374" y="375"/>
                  </a:lnTo>
                  <a:lnTo>
                    <a:pt x="15495" y="247"/>
                  </a:lnTo>
                  <a:lnTo>
                    <a:pt x="15510" y="58"/>
                  </a:lnTo>
                  <a:lnTo>
                    <a:pt x="15693" y="0"/>
                  </a:lnTo>
                  <a:lnTo>
                    <a:pt x="15886" y="21"/>
                  </a:lnTo>
                  <a:lnTo>
                    <a:pt x="16005" y="183"/>
                  </a:lnTo>
                  <a:lnTo>
                    <a:pt x="16009" y="413"/>
                  </a:lnTo>
                  <a:lnTo>
                    <a:pt x="16190" y="460"/>
                  </a:lnTo>
                  <a:lnTo>
                    <a:pt x="16349" y="449"/>
                  </a:lnTo>
                  <a:lnTo>
                    <a:pt x="16491" y="641"/>
                  </a:lnTo>
                  <a:lnTo>
                    <a:pt x="16565" y="842"/>
                  </a:lnTo>
                  <a:lnTo>
                    <a:pt x="16420" y="950"/>
                  </a:lnTo>
                  <a:cubicBezTo>
                    <a:pt x="16350" y="959"/>
                    <a:pt x="16281" y="977"/>
                    <a:pt x="16215" y="1004"/>
                  </a:cubicBezTo>
                  <a:cubicBezTo>
                    <a:pt x="16136" y="1036"/>
                    <a:pt x="16061" y="1080"/>
                    <a:pt x="15992" y="1134"/>
                  </a:cubicBezTo>
                  <a:lnTo>
                    <a:pt x="16006" y="1353"/>
                  </a:lnTo>
                  <a:lnTo>
                    <a:pt x="16189" y="1434"/>
                  </a:lnTo>
                  <a:lnTo>
                    <a:pt x="16351" y="1373"/>
                  </a:lnTo>
                  <a:lnTo>
                    <a:pt x="16439" y="1521"/>
                  </a:lnTo>
                  <a:lnTo>
                    <a:pt x="16664" y="1502"/>
                  </a:lnTo>
                  <a:lnTo>
                    <a:pt x="16908" y="1439"/>
                  </a:lnTo>
                  <a:lnTo>
                    <a:pt x="17094" y="1493"/>
                  </a:lnTo>
                  <a:lnTo>
                    <a:pt x="17173" y="1684"/>
                  </a:lnTo>
                  <a:lnTo>
                    <a:pt x="17103" y="1985"/>
                  </a:lnTo>
                  <a:lnTo>
                    <a:pt x="16971" y="2249"/>
                  </a:lnTo>
                  <a:lnTo>
                    <a:pt x="17007" y="2452"/>
                  </a:lnTo>
                  <a:lnTo>
                    <a:pt x="17275" y="2542"/>
                  </a:lnTo>
                  <a:lnTo>
                    <a:pt x="17490" y="2452"/>
                  </a:lnTo>
                  <a:lnTo>
                    <a:pt x="17486" y="2279"/>
                  </a:lnTo>
                  <a:lnTo>
                    <a:pt x="17407" y="2073"/>
                  </a:lnTo>
                  <a:lnTo>
                    <a:pt x="17588" y="1927"/>
                  </a:lnTo>
                  <a:lnTo>
                    <a:pt x="17932" y="2046"/>
                  </a:lnTo>
                  <a:lnTo>
                    <a:pt x="18199" y="2113"/>
                  </a:lnTo>
                  <a:lnTo>
                    <a:pt x="18423" y="2101"/>
                  </a:lnTo>
                  <a:lnTo>
                    <a:pt x="18647" y="1872"/>
                  </a:lnTo>
                  <a:lnTo>
                    <a:pt x="18826" y="1711"/>
                  </a:lnTo>
                  <a:lnTo>
                    <a:pt x="19002" y="1745"/>
                  </a:lnTo>
                  <a:lnTo>
                    <a:pt x="19047" y="2049"/>
                  </a:lnTo>
                  <a:lnTo>
                    <a:pt x="19187" y="2146"/>
                  </a:lnTo>
                  <a:lnTo>
                    <a:pt x="19357" y="2272"/>
                  </a:lnTo>
                  <a:lnTo>
                    <a:pt x="19315" y="2584"/>
                  </a:lnTo>
                  <a:lnTo>
                    <a:pt x="19534" y="2582"/>
                  </a:lnTo>
                  <a:lnTo>
                    <a:pt x="19750" y="2424"/>
                  </a:lnTo>
                  <a:lnTo>
                    <a:pt x="19854" y="2588"/>
                  </a:lnTo>
                  <a:lnTo>
                    <a:pt x="19823" y="2827"/>
                  </a:lnTo>
                  <a:lnTo>
                    <a:pt x="19806" y="3017"/>
                  </a:lnTo>
                  <a:lnTo>
                    <a:pt x="19990" y="3046"/>
                  </a:lnTo>
                  <a:lnTo>
                    <a:pt x="20009" y="2793"/>
                  </a:lnTo>
                  <a:lnTo>
                    <a:pt x="20092" y="2657"/>
                  </a:lnTo>
                  <a:lnTo>
                    <a:pt x="20208" y="2761"/>
                  </a:lnTo>
                  <a:lnTo>
                    <a:pt x="20210" y="3071"/>
                  </a:lnTo>
                  <a:lnTo>
                    <a:pt x="20228" y="3330"/>
                  </a:lnTo>
                  <a:lnTo>
                    <a:pt x="20411" y="3469"/>
                  </a:lnTo>
                  <a:lnTo>
                    <a:pt x="20486" y="3696"/>
                  </a:lnTo>
                  <a:lnTo>
                    <a:pt x="20478" y="3905"/>
                  </a:lnTo>
                  <a:lnTo>
                    <a:pt x="20351" y="3941"/>
                  </a:lnTo>
                  <a:lnTo>
                    <a:pt x="20213" y="3766"/>
                  </a:lnTo>
                  <a:lnTo>
                    <a:pt x="20001" y="3713"/>
                  </a:lnTo>
                  <a:lnTo>
                    <a:pt x="19919" y="3888"/>
                  </a:lnTo>
                  <a:lnTo>
                    <a:pt x="20067" y="4089"/>
                  </a:lnTo>
                  <a:lnTo>
                    <a:pt x="20315" y="4242"/>
                  </a:lnTo>
                  <a:lnTo>
                    <a:pt x="20507" y="4229"/>
                  </a:lnTo>
                  <a:lnTo>
                    <a:pt x="20607" y="4354"/>
                  </a:lnTo>
                  <a:lnTo>
                    <a:pt x="20640" y="4523"/>
                  </a:lnTo>
                  <a:lnTo>
                    <a:pt x="20638" y="4730"/>
                  </a:lnTo>
                  <a:lnTo>
                    <a:pt x="20617" y="4995"/>
                  </a:lnTo>
                  <a:lnTo>
                    <a:pt x="20543" y="5379"/>
                  </a:lnTo>
                  <a:lnTo>
                    <a:pt x="20366" y="5554"/>
                  </a:lnTo>
                  <a:lnTo>
                    <a:pt x="20213" y="5561"/>
                  </a:lnTo>
                  <a:lnTo>
                    <a:pt x="20159" y="5748"/>
                  </a:lnTo>
                  <a:lnTo>
                    <a:pt x="20126" y="5930"/>
                  </a:lnTo>
                  <a:lnTo>
                    <a:pt x="19871" y="6035"/>
                  </a:lnTo>
                  <a:lnTo>
                    <a:pt x="19775" y="6245"/>
                  </a:lnTo>
                  <a:lnTo>
                    <a:pt x="19741" y="6445"/>
                  </a:lnTo>
                  <a:lnTo>
                    <a:pt x="19502" y="6614"/>
                  </a:lnTo>
                  <a:lnTo>
                    <a:pt x="19347" y="6777"/>
                  </a:lnTo>
                  <a:cubicBezTo>
                    <a:pt x="19304" y="6824"/>
                    <a:pt x="19260" y="6870"/>
                    <a:pt x="19214" y="6913"/>
                  </a:cubicBezTo>
                  <a:cubicBezTo>
                    <a:pt x="19129" y="6993"/>
                    <a:pt x="19038" y="7064"/>
                    <a:pt x="18943" y="7127"/>
                  </a:cubicBezTo>
                  <a:lnTo>
                    <a:pt x="19001" y="7381"/>
                  </a:lnTo>
                  <a:lnTo>
                    <a:pt x="19014" y="7593"/>
                  </a:lnTo>
                  <a:lnTo>
                    <a:pt x="18841" y="7733"/>
                  </a:lnTo>
                  <a:lnTo>
                    <a:pt x="18622" y="7899"/>
                  </a:lnTo>
                  <a:lnTo>
                    <a:pt x="18491" y="8142"/>
                  </a:lnTo>
                  <a:lnTo>
                    <a:pt x="18455" y="8379"/>
                  </a:lnTo>
                  <a:lnTo>
                    <a:pt x="18352" y="8595"/>
                  </a:lnTo>
                  <a:lnTo>
                    <a:pt x="18088" y="8658"/>
                  </a:lnTo>
                  <a:lnTo>
                    <a:pt x="17823" y="8837"/>
                  </a:lnTo>
                  <a:lnTo>
                    <a:pt x="17744" y="9166"/>
                  </a:lnTo>
                  <a:lnTo>
                    <a:pt x="17599" y="9359"/>
                  </a:lnTo>
                  <a:lnTo>
                    <a:pt x="17390" y="9486"/>
                  </a:lnTo>
                  <a:lnTo>
                    <a:pt x="17210" y="9673"/>
                  </a:lnTo>
                  <a:lnTo>
                    <a:pt x="17223" y="9937"/>
                  </a:lnTo>
                  <a:lnTo>
                    <a:pt x="17111" y="10155"/>
                  </a:lnTo>
                  <a:lnTo>
                    <a:pt x="16952" y="10318"/>
                  </a:lnTo>
                  <a:lnTo>
                    <a:pt x="16858" y="10568"/>
                  </a:lnTo>
                  <a:lnTo>
                    <a:pt x="16965" y="10740"/>
                  </a:lnTo>
                  <a:lnTo>
                    <a:pt x="17135" y="10697"/>
                  </a:lnTo>
                  <a:lnTo>
                    <a:pt x="17253" y="10470"/>
                  </a:lnTo>
                  <a:lnTo>
                    <a:pt x="17395" y="10172"/>
                  </a:lnTo>
                  <a:lnTo>
                    <a:pt x="17519" y="9939"/>
                  </a:lnTo>
                  <a:lnTo>
                    <a:pt x="17746" y="9791"/>
                  </a:lnTo>
                  <a:lnTo>
                    <a:pt x="18119" y="9903"/>
                  </a:lnTo>
                  <a:lnTo>
                    <a:pt x="18392" y="9864"/>
                  </a:lnTo>
                  <a:lnTo>
                    <a:pt x="18560" y="9567"/>
                  </a:lnTo>
                  <a:cubicBezTo>
                    <a:pt x="18523" y="9502"/>
                    <a:pt x="18524" y="9417"/>
                    <a:pt x="18564" y="9354"/>
                  </a:cubicBezTo>
                  <a:cubicBezTo>
                    <a:pt x="18623" y="9261"/>
                    <a:pt x="18738" y="9247"/>
                    <a:pt x="18813" y="9324"/>
                  </a:cubicBezTo>
                  <a:lnTo>
                    <a:pt x="18841" y="9040"/>
                  </a:lnTo>
                  <a:lnTo>
                    <a:pt x="18799" y="8756"/>
                  </a:lnTo>
                  <a:lnTo>
                    <a:pt x="18920" y="8634"/>
                  </a:lnTo>
                  <a:lnTo>
                    <a:pt x="19130" y="8907"/>
                  </a:lnTo>
                  <a:lnTo>
                    <a:pt x="19381" y="8877"/>
                  </a:lnTo>
                  <a:lnTo>
                    <a:pt x="19561" y="8644"/>
                  </a:lnTo>
                  <a:lnTo>
                    <a:pt x="19697" y="8437"/>
                  </a:lnTo>
                  <a:lnTo>
                    <a:pt x="19756" y="8220"/>
                  </a:lnTo>
                  <a:cubicBezTo>
                    <a:pt x="19710" y="8175"/>
                    <a:pt x="19655" y="8144"/>
                    <a:pt x="19595" y="8131"/>
                  </a:cubicBezTo>
                  <a:cubicBezTo>
                    <a:pt x="19456" y="8100"/>
                    <a:pt x="19314" y="8165"/>
                    <a:pt x="19230" y="8298"/>
                  </a:cubicBezTo>
                  <a:lnTo>
                    <a:pt x="19042" y="8330"/>
                  </a:lnTo>
                  <a:lnTo>
                    <a:pt x="19035" y="8114"/>
                  </a:lnTo>
                  <a:lnTo>
                    <a:pt x="19279" y="7847"/>
                  </a:lnTo>
                  <a:lnTo>
                    <a:pt x="19449" y="7717"/>
                  </a:lnTo>
                  <a:cubicBezTo>
                    <a:pt x="19435" y="7803"/>
                    <a:pt x="19485" y="7886"/>
                    <a:pt x="19560" y="7902"/>
                  </a:cubicBezTo>
                  <a:cubicBezTo>
                    <a:pt x="19662" y="7922"/>
                    <a:pt x="19750" y="7816"/>
                    <a:pt x="19727" y="7699"/>
                  </a:cubicBezTo>
                  <a:lnTo>
                    <a:pt x="19810" y="7566"/>
                  </a:lnTo>
                  <a:lnTo>
                    <a:pt x="19967" y="7653"/>
                  </a:lnTo>
                  <a:lnTo>
                    <a:pt x="19980" y="7872"/>
                  </a:lnTo>
                  <a:lnTo>
                    <a:pt x="19629" y="8871"/>
                  </a:lnTo>
                  <a:lnTo>
                    <a:pt x="19679" y="9016"/>
                  </a:lnTo>
                  <a:lnTo>
                    <a:pt x="19838" y="9101"/>
                  </a:lnTo>
                  <a:lnTo>
                    <a:pt x="19963" y="9254"/>
                  </a:lnTo>
                  <a:lnTo>
                    <a:pt x="19940" y="9519"/>
                  </a:lnTo>
                  <a:lnTo>
                    <a:pt x="19782" y="9747"/>
                  </a:lnTo>
                  <a:cubicBezTo>
                    <a:pt x="19754" y="9838"/>
                    <a:pt x="19754" y="9936"/>
                    <a:pt x="19780" y="10027"/>
                  </a:cubicBezTo>
                  <a:cubicBezTo>
                    <a:pt x="19805" y="10111"/>
                    <a:pt x="19851" y="10183"/>
                    <a:pt x="19912" y="10235"/>
                  </a:cubicBezTo>
                  <a:lnTo>
                    <a:pt x="20014" y="10382"/>
                  </a:lnTo>
                  <a:lnTo>
                    <a:pt x="20051" y="10640"/>
                  </a:lnTo>
                  <a:lnTo>
                    <a:pt x="20057" y="10952"/>
                  </a:lnTo>
                  <a:cubicBezTo>
                    <a:pt x="20105" y="11024"/>
                    <a:pt x="20161" y="11088"/>
                    <a:pt x="20224" y="11141"/>
                  </a:cubicBezTo>
                  <a:cubicBezTo>
                    <a:pt x="20327" y="11227"/>
                    <a:pt x="20446" y="11284"/>
                    <a:pt x="20571" y="11307"/>
                  </a:cubicBezTo>
                  <a:lnTo>
                    <a:pt x="20777" y="11526"/>
                  </a:lnTo>
                  <a:lnTo>
                    <a:pt x="20940" y="11694"/>
                  </a:lnTo>
                  <a:lnTo>
                    <a:pt x="21015" y="12052"/>
                  </a:lnTo>
                  <a:cubicBezTo>
                    <a:pt x="21063" y="12162"/>
                    <a:pt x="21079" y="12286"/>
                    <a:pt x="21062" y="12407"/>
                  </a:cubicBezTo>
                  <a:cubicBezTo>
                    <a:pt x="21047" y="12515"/>
                    <a:pt x="21006" y="12628"/>
                    <a:pt x="21052" y="12726"/>
                  </a:cubicBezTo>
                  <a:cubicBezTo>
                    <a:pt x="21087" y="12801"/>
                    <a:pt x="21159" y="12834"/>
                    <a:pt x="21221" y="12879"/>
                  </a:cubicBezTo>
                  <a:cubicBezTo>
                    <a:pt x="21307" y="12941"/>
                    <a:pt x="21374" y="13029"/>
                    <a:pt x="21434" y="13124"/>
                  </a:cubicBezTo>
                  <a:cubicBezTo>
                    <a:pt x="21498" y="13225"/>
                    <a:pt x="21553" y="13333"/>
                    <a:pt x="21600" y="13447"/>
                  </a:cubicBezTo>
                  <a:lnTo>
                    <a:pt x="21485" y="13806"/>
                  </a:lnTo>
                  <a:cubicBezTo>
                    <a:pt x="21406" y="13902"/>
                    <a:pt x="21315" y="13985"/>
                    <a:pt x="21216" y="14050"/>
                  </a:cubicBezTo>
                  <a:cubicBezTo>
                    <a:pt x="21111" y="14118"/>
                    <a:pt x="20996" y="14168"/>
                    <a:pt x="20903" y="14256"/>
                  </a:cubicBezTo>
                  <a:cubicBezTo>
                    <a:pt x="20821" y="14335"/>
                    <a:pt x="20761" y="14438"/>
                    <a:pt x="20718" y="14551"/>
                  </a:cubicBezTo>
                  <a:cubicBezTo>
                    <a:pt x="20671" y="14675"/>
                    <a:pt x="20646" y="14809"/>
                    <a:pt x="20644" y="14944"/>
                  </a:cubicBezTo>
                  <a:cubicBezTo>
                    <a:pt x="20613" y="15028"/>
                    <a:pt x="20565" y="15101"/>
                    <a:pt x="20504" y="15157"/>
                  </a:cubicBezTo>
                  <a:cubicBezTo>
                    <a:pt x="20439" y="15218"/>
                    <a:pt x="20361" y="15258"/>
                    <a:pt x="20278" y="15273"/>
                  </a:cubicBezTo>
                  <a:cubicBezTo>
                    <a:pt x="20173" y="15276"/>
                    <a:pt x="20071" y="15320"/>
                    <a:pt x="19988" y="15396"/>
                  </a:cubicBezTo>
                  <a:cubicBezTo>
                    <a:pt x="19879" y="15499"/>
                    <a:pt x="19813" y="15651"/>
                    <a:pt x="19807" y="15814"/>
                  </a:cubicBezTo>
                  <a:lnTo>
                    <a:pt x="19846" y="16190"/>
                  </a:lnTo>
                  <a:cubicBezTo>
                    <a:pt x="19920" y="16284"/>
                    <a:pt x="19936" y="16421"/>
                    <a:pt x="19886" y="16534"/>
                  </a:cubicBezTo>
                  <a:cubicBezTo>
                    <a:pt x="19843" y="16630"/>
                    <a:pt x="19759" y="16692"/>
                    <a:pt x="19666" y="16696"/>
                  </a:cubicBezTo>
                  <a:lnTo>
                    <a:pt x="19422" y="16669"/>
                  </a:lnTo>
                  <a:lnTo>
                    <a:pt x="19149" y="16677"/>
                  </a:lnTo>
                  <a:lnTo>
                    <a:pt x="18915" y="16865"/>
                  </a:lnTo>
                  <a:lnTo>
                    <a:pt x="18756" y="17124"/>
                  </a:lnTo>
                  <a:lnTo>
                    <a:pt x="18491" y="17404"/>
                  </a:lnTo>
                  <a:lnTo>
                    <a:pt x="18143" y="17522"/>
                  </a:lnTo>
                  <a:lnTo>
                    <a:pt x="17928" y="17385"/>
                  </a:lnTo>
                  <a:lnTo>
                    <a:pt x="17692" y="17387"/>
                  </a:lnTo>
                  <a:lnTo>
                    <a:pt x="17546" y="17606"/>
                  </a:lnTo>
                  <a:lnTo>
                    <a:pt x="17518" y="17852"/>
                  </a:lnTo>
                  <a:lnTo>
                    <a:pt x="17367" y="17845"/>
                  </a:lnTo>
                  <a:lnTo>
                    <a:pt x="17229" y="17664"/>
                  </a:lnTo>
                  <a:lnTo>
                    <a:pt x="17044" y="17550"/>
                  </a:lnTo>
                  <a:lnTo>
                    <a:pt x="16873" y="17599"/>
                  </a:lnTo>
                  <a:lnTo>
                    <a:pt x="16775" y="17749"/>
                  </a:lnTo>
                  <a:lnTo>
                    <a:pt x="16718" y="17964"/>
                  </a:lnTo>
                  <a:lnTo>
                    <a:pt x="16460" y="18047"/>
                  </a:lnTo>
                  <a:lnTo>
                    <a:pt x="16138" y="17992"/>
                  </a:lnTo>
                  <a:lnTo>
                    <a:pt x="15808" y="17949"/>
                  </a:lnTo>
                  <a:lnTo>
                    <a:pt x="15654" y="17822"/>
                  </a:lnTo>
                  <a:lnTo>
                    <a:pt x="15452" y="17679"/>
                  </a:lnTo>
                  <a:lnTo>
                    <a:pt x="15275" y="17540"/>
                  </a:lnTo>
                  <a:cubicBezTo>
                    <a:pt x="15218" y="17511"/>
                    <a:pt x="15160" y="17489"/>
                    <a:pt x="15099" y="17474"/>
                  </a:cubicBezTo>
                  <a:cubicBezTo>
                    <a:pt x="14971" y="17442"/>
                    <a:pt x="14839" y="17441"/>
                    <a:pt x="14710" y="17472"/>
                  </a:cubicBezTo>
                  <a:lnTo>
                    <a:pt x="14493" y="17473"/>
                  </a:lnTo>
                  <a:lnTo>
                    <a:pt x="14196" y="17612"/>
                  </a:lnTo>
                  <a:lnTo>
                    <a:pt x="14040" y="17444"/>
                  </a:lnTo>
                  <a:lnTo>
                    <a:pt x="14136" y="17216"/>
                  </a:lnTo>
                  <a:lnTo>
                    <a:pt x="14194" y="16947"/>
                  </a:lnTo>
                  <a:lnTo>
                    <a:pt x="14021" y="16724"/>
                  </a:lnTo>
                  <a:lnTo>
                    <a:pt x="13754" y="16620"/>
                  </a:lnTo>
                  <a:lnTo>
                    <a:pt x="13522" y="16669"/>
                  </a:lnTo>
                  <a:lnTo>
                    <a:pt x="13294" y="16813"/>
                  </a:lnTo>
                  <a:lnTo>
                    <a:pt x="13143" y="16903"/>
                  </a:lnTo>
                  <a:lnTo>
                    <a:pt x="12858" y="16985"/>
                  </a:lnTo>
                  <a:lnTo>
                    <a:pt x="12440" y="17080"/>
                  </a:lnTo>
                  <a:lnTo>
                    <a:pt x="12102" y="17140"/>
                  </a:lnTo>
                  <a:lnTo>
                    <a:pt x="11681" y="17378"/>
                  </a:lnTo>
                  <a:lnTo>
                    <a:pt x="11288" y="17572"/>
                  </a:lnTo>
                  <a:lnTo>
                    <a:pt x="10844" y="17867"/>
                  </a:lnTo>
                  <a:lnTo>
                    <a:pt x="10523" y="18135"/>
                  </a:lnTo>
                  <a:lnTo>
                    <a:pt x="10366" y="18356"/>
                  </a:lnTo>
                  <a:lnTo>
                    <a:pt x="10347" y="18710"/>
                  </a:lnTo>
                  <a:cubicBezTo>
                    <a:pt x="10370" y="18841"/>
                    <a:pt x="10363" y="18977"/>
                    <a:pt x="10327" y="19105"/>
                  </a:cubicBezTo>
                  <a:cubicBezTo>
                    <a:pt x="10291" y="19231"/>
                    <a:pt x="10228" y="19344"/>
                    <a:pt x="10144" y="19434"/>
                  </a:cubicBezTo>
                  <a:lnTo>
                    <a:pt x="9979" y="19685"/>
                  </a:lnTo>
                  <a:cubicBezTo>
                    <a:pt x="9931" y="19733"/>
                    <a:pt x="9875" y="19769"/>
                    <a:pt x="9814" y="19792"/>
                  </a:cubicBezTo>
                  <a:cubicBezTo>
                    <a:pt x="9719" y="19827"/>
                    <a:pt x="9617" y="19827"/>
                    <a:pt x="9522" y="19792"/>
                  </a:cubicBezTo>
                  <a:lnTo>
                    <a:pt x="9268" y="19795"/>
                  </a:lnTo>
                  <a:lnTo>
                    <a:pt x="9127" y="19886"/>
                  </a:lnTo>
                  <a:lnTo>
                    <a:pt x="8922" y="20011"/>
                  </a:lnTo>
                  <a:lnTo>
                    <a:pt x="8667" y="20257"/>
                  </a:lnTo>
                  <a:lnTo>
                    <a:pt x="8414" y="20580"/>
                  </a:lnTo>
                  <a:lnTo>
                    <a:pt x="8234" y="20869"/>
                  </a:lnTo>
                  <a:lnTo>
                    <a:pt x="8081" y="21117"/>
                  </a:lnTo>
                  <a:cubicBezTo>
                    <a:pt x="8023" y="21202"/>
                    <a:pt x="7951" y="21272"/>
                    <a:pt x="7869" y="21323"/>
                  </a:cubicBezTo>
                  <a:cubicBezTo>
                    <a:pt x="7765" y="21386"/>
                    <a:pt x="7650" y="21417"/>
                    <a:pt x="7535" y="21445"/>
                  </a:cubicBezTo>
                  <a:cubicBezTo>
                    <a:pt x="7422" y="21472"/>
                    <a:pt x="7308" y="21498"/>
                    <a:pt x="7194" y="21522"/>
                  </a:cubicBezTo>
                  <a:lnTo>
                    <a:pt x="6903" y="21529"/>
                  </a:lnTo>
                  <a:lnTo>
                    <a:pt x="6519" y="21498"/>
                  </a:lnTo>
                  <a:lnTo>
                    <a:pt x="6123" y="21387"/>
                  </a:lnTo>
                  <a:lnTo>
                    <a:pt x="5763" y="21439"/>
                  </a:lnTo>
                  <a:lnTo>
                    <a:pt x="5391" y="21569"/>
                  </a:lnTo>
                  <a:lnTo>
                    <a:pt x="5061" y="21600"/>
                  </a:lnTo>
                  <a:cubicBezTo>
                    <a:pt x="4989" y="21593"/>
                    <a:pt x="4918" y="21573"/>
                    <a:pt x="4851" y="21541"/>
                  </a:cubicBezTo>
                  <a:cubicBezTo>
                    <a:pt x="4723" y="21478"/>
                    <a:pt x="4613" y="21373"/>
                    <a:pt x="4537" y="21238"/>
                  </a:cubicBezTo>
                  <a:lnTo>
                    <a:pt x="4397" y="20889"/>
                  </a:lnTo>
                  <a:cubicBezTo>
                    <a:pt x="4383" y="20775"/>
                    <a:pt x="4369" y="20660"/>
                    <a:pt x="4356" y="20545"/>
                  </a:cubicBezTo>
                  <a:cubicBezTo>
                    <a:pt x="4339" y="20404"/>
                    <a:pt x="4322" y="20262"/>
                    <a:pt x="4306" y="20120"/>
                  </a:cubicBezTo>
                  <a:lnTo>
                    <a:pt x="4246" y="19682"/>
                  </a:lnTo>
                  <a:lnTo>
                    <a:pt x="4004" y="19522"/>
                  </a:lnTo>
                  <a:lnTo>
                    <a:pt x="3826" y="19596"/>
                  </a:lnTo>
                  <a:lnTo>
                    <a:pt x="3576" y="19955"/>
                  </a:lnTo>
                  <a:cubicBezTo>
                    <a:pt x="3506" y="20072"/>
                    <a:pt x="3444" y="20195"/>
                    <a:pt x="3392" y="20324"/>
                  </a:cubicBezTo>
                  <a:cubicBezTo>
                    <a:pt x="3340" y="20450"/>
                    <a:pt x="3297" y="20581"/>
                    <a:pt x="3263" y="20715"/>
                  </a:cubicBezTo>
                  <a:lnTo>
                    <a:pt x="3017" y="21126"/>
                  </a:lnTo>
                  <a:lnTo>
                    <a:pt x="2799" y="21340"/>
                  </a:lnTo>
                  <a:cubicBezTo>
                    <a:pt x="2748" y="21387"/>
                    <a:pt x="2673" y="21379"/>
                    <a:pt x="2631" y="21320"/>
                  </a:cubicBezTo>
                  <a:cubicBezTo>
                    <a:pt x="2582" y="21253"/>
                    <a:pt x="2596" y="21151"/>
                    <a:pt x="2661" y="21105"/>
                  </a:cubicBezTo>
                  <a:lnTo>
                    <a:pt x="2604" y="20811"/>
                  </a:lnTo>
                  <a:lnTo>
                    <a:pt x="2314" y="20418"/>
                  </a:lnTo>
                  <a:lnTo>
                    <a:pt x="2195" y="20122"/>
                  </a:lnTo>
                  <a:lnTo>
                    <a:pt x="1909" y="19776"/>
                  </a:lnTo>
                  <a:lnTo>
                    <a:pt x="1829" y="19499"/>
                  </a:lnTo>
                  <a:lnTo>
                    <a:pt x="1966" y="19264"/>
                  </a:lnTo>
                  <a:lnTo>
                    <a:pt x="2036" y="19049"/>
                  </a:lnTo>
                  <a:lnTo>
                    <a:pt x="1869" y="18819"/>
                  </a:lnTo>
                  <a:lnTo>
                    <a:pt x="1705" y="18510"/>
                  </a:lnTo>
                  <a:lnTo>
                    <a:pt x="1884" y="18128"/>
                  </a:lnTo>
                  <a:lnTo>
                    <a:pt x="1890" y="17889"/>
                  </a:lnTo>
                  <a:lnTo>
                    <a:pt x="1766" y="17527"/>
                  </a:lnTo>
                  <a:lnTo>
                    <a:pt x="1827" y="17200"/>
                  </a:lnTo>
                  <a:lnTo>
                    <a:pt x="1794" y="16839"/>
                  </a:lnTo>
                  <a:lnTo>
                    <a:pt x="1678" y="16606"/>
                  </a:lnTo>
                  <a:lnTo>
                    <a:pt x="1622" y="16397"/>
                  </a:lnTo>
                  <a:lnTo>
                    <a:pt x="1467" y="16215"/>
                  </a:lnTo>
                  <a:lnTo>
                    <a:pt x="1259" y="16214"/>
                  </a:lnTo>
                  <a:lnTo>
                    <a:pt x="1023" y="16334"/>
                  </a:lnTo>
                  <a:lnTo>
                    <a:pt x="791" y="16357"/>
                  </a:lnTo>
                  <a:lnTo>
                    <a:pt x="543" y="16228"/>
                  </a:lnTo>
                  <a:lnTo>
                    <a:pt x="376" y="15894"/>
                  </a:lnTo>
                  <a:lnTo>
                    <a:pt x="271" y="15385"/>
                  </a:lnTo>
                  <a:lnTo>
                    <a:pt x="79" y="15090"/>
                  </a:lnTo>
                  <a:lnTo>
                    <a:pt x="0" y="14696"/>
                  </a:lnTo>
                  <a:lnTo>
                    <a:pt x="136" y="14390"/>
                  </a:lnTo>
                  <a:lnTo>
                    <a:pt x="394" y="14246"/>
                  </a:lnTo>
                  <a:lnTo>
                    <a:pt x="680" y="14130"/>
                  </a:lnTo>
                  <a:lnTo>
                    <a:pt x="866" y="13897"/>
                  </a:lnTo>
                  <a:lnTo>
                    <a:pt x="959" y="13687"/>
                  </a:lnTo>
                  <a:lnTo>
                    <a:pt x="1234" y="13554"/>
                  </a:lnTo>
                  <a:lnTo>
                    <a:pt x="1506" y="13579"/>
                  </a:lnTo>
                  <a:lnTo>
                    <a:pt x="1682" y="13556"/>
                  </a:lnTo>
                  <a:lnTo>
                    <a:pt x="1619" y="13322"/>
                  </a:lnTo>
                  <a:lnTo>
                    <a:pt x="1599" y="13026"/>
                  </a:lnTo>
                  <a:lnTo>
                    <a:pt x="1620" y="12564"/>
                  </a:lnTo>
                  <a:lnTo>
                    <a:pt x="1528" y="12083"/>
                  </a:lnTo>
                  <a:lnTo>
                    <a:pt x="1394" y="11733"/>
                  </a:lnTo>
                  <a:lnTo>
                    <a:pt x="1257" y="11563"/>
                  </a:lnTo>
                  <a:lnTo>
                    <a:pt x="1194" y="11241"/>
                  </a:lnTo>
                  <a:lnTo>
                    <a:pt x="1311" y="11056"/>
                  </a:lnTo>
                  <a:lnTo>
                    <a:pt x="1567" y="10937"/>
                  </a:lnTo>
                  <a:lnTo>
                    <a:pt x="1807" y="10770"/>
                  </a:lnTo>
                  <a:lnTo>
                    <a:pt x="1915" y="10451"/>
                  </a:lnTo>
                  <a:lnTo>
                    <a:pt x="1894" y="10026"/>
                  </a:lnTo>
                  <a:lnTo>
                    <a:pt x="1608" y="10006"/>
                  </a:lnTo>
                  <a:lnTo>
                    <a:pt x="1383" y="9898"/>
                  </a:lnTo>
                  <a:lnTo>
                    <a:pt x="1358" y="9708"/>
                  </a:lnTo>
                  <a:lnTo>
                    <a:pt x="1128" y="9437"/>
                  </a:lnTo>
                  <a:lnTo>
                    <a:pt x="1417" y="941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6" name="Shape 4866"/>
            <p:cNvSpPr/>
            <p:nvPr/>
          </p:nvSpPr>
          <p:spPr>
            <a:xfrm>
              <a:off x="4156717" y="1575914"/>
              <a:ext cx="29067" cy="43981"/>
            </a:xfrm>
            <a:custGeom>
              <a:avLst/>
              <a:gdLst/>
              <a:ahLst/>
              <a:cxnLst>
                <a:cxn ang="0">
                  <a:pos x="wd2" y="hd2"/>
                </a:cxn>
                <a:cxn ang="5400000">
                  <a:pos x="wd2" y="hd2"/>
                </a:cxn>
                <a:cxn ang="10800000">
                  <a:pos x="wd2" y="hd2"/>
                </a:cxn>
                <a:cxn ang="16200000">
                  <a:pos x="wd2" y="hd2"/>
                </a:cxn>
              </a:cxnLst>
              <a:rect l="0" t="0" r="r" b="b"/>
              <a:pathLst>
                <a:path w="20003" h="21286" extrusionOk="0">
                  <a:moveTo>
                    <a:pt x="13944" y="0"/>
                  </a:moveTo>
                  <a:lnTo>
                    <a:pt x="5808" y="1572"/>
                  </a:lnTo>
                  <a:lnTo>
                    <a:pt x="0" y="7837"/>
                  </a:lnTo>
                  <a:lnTo>
                    <a:pt x="391" y="15304"/>
                  </a:lnTo>
                  <a:lnTo>
                    <a:pt x="6803" y="21009"/>
                  </a:lnTo>
                  <a:cubicBezTo>
                    <a:pt x="9690" y="21600"/>
                    <a:pt x="12802" y="21236"/>
                    <a:pt x="15262" y="20020"/>
                  </a:cubicBezTo>
                  <a:cubicBezTo>
                    <a:pt x="21495" y="16937"/>
                    <a:pt x="21600" y="10465"/>
                    <a:pt x="15469" y="7283"/>
                  </a:cubicBezTo>
                  <a:lnTo>
                    <a:pt x="13944"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7" name="Shape 4867"/>
            <p:cNvSpPr/>
            <p:nvPr/>
          </p:nvSpPr>
          <p:spPr>
            <a:xfrm>
              <a:off x="4072309" y="1607192"/>
              <a:ext cx="52636" cy="26230"/>
            </a:xfrm>
            <a:custGeom>
              <a:avLst/>
              <a:gdLst/>
              <a:ahLst/>
              <a:cxnLst>
                <a:cxn ang="0">
                  <a:pos x="wd2" y="hd2"/>
                </a:cxn>
                <a:cxn ang="5400000">
                  <a:pos x="wd2" y="hd2"/>
                </a:cxn>
                <a:cxn ang="10800000">
                  <a:pos x="wd2" y="hd2"/>
                </a:cxn>
                <a:cxn ang="16200000">
                  <a:pos x="wd2" y="hd2"/>
                </a:cxn>
              </a:cxnLst>
              <a:rect l="0" t="0" r="r" b="b"/>
              <a:pathLst>
                <a:path w="21600" h="21600" extrusionOk="0">
                  <a:moveTo>
                    <a:pt x="19309" y="5994"/>
                  </a:moveTo>
                  <a:lnTo>
                    <a:pt x="10962" y="0"/>
                  </a:lnTo>
                  <a:lnTo>
                    <a:pt x="4367" y="2034"/>
                  </a:lnTo>
                  <a:lnTo>
                    <a:pt x="1590" y="10528"/>
                  </a:lnTo>
                  <a:lnTo>
                    <a:pt x="0" y="18727"/>
                  </a:lnTo>
                  <a:lnTo>
                    <a:pt x="5535" y="21600"/>
                  </a:lnTo>
                  <a:lnTo>
                    <a:pt x="12718" y="20360"/>
                  </a:lnTo>
                  <a:lnTo>
                    <a:pt x="21394" y="19940"/>
                  </a:lnTo>
                  <a:lnTo>
                    <a:pt x="21600" y="12486"/>
                  </a:lnTo>
                  <a:lnTo>
                    <a:pt x="19309" y="5994"/>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8" name="Shape 4868"/>
            <p:cNvSpPr/>
            <p:nvPr/>
          </p:nvSpPr>
          <p:spPr>
            <a:xfrm>
              <a:off x="4236482" y="1886879"/>
              <a:ext cx="16624" cy="40200"/>
            </a:xfrm>
            <a:custGeom>
              <a:avLst/>
              <a:gdLst/>
              <a:ahLst/>
              <a:cxnLst>
                <a:cxn ang="0">
                  <a:pos x="wd2" y="hd2"/>
                </a:cxn>
                <a:cxn ang="5400000">
                  <a:pos x="wd2" y="hd2"/>
                </a:cxn>
                <a:cxn ang="10800000">
                  <a:pos x="wd2" y="hd2"/>
                </a:cxn>
                <a:cxn ang="16200000">
                  <a:pos x="wd2" y="hd2"/>
                </a:cxn>
              </a:cxnLst>
              <a:rect l="0" t="0" r="r" b="b"/>
              <a:pathLst>
                <a:path w="21600" h="21600" extrusionOk="0">
                  <a:moveTo>
                    <a:pt x="20732" y="0"/>
                  </a:moveTo>
                  <a:lnTo>
                    <a:pt x="9317" y="4945"/>
                  </a:lnTo>
                  <a:lnTo>
                    <a:pt x="0" y="13860"/>
                  </a:lnTo>
                  <a:lnTo>
                    <a:pt x="811" y="21600"/>
                  </a:lnTo>
                  <a:lnTo>
                    <a:pt x="15264" y="17303"/>
                  </a:lnTo>
                  <a:lnTo>
                    <a:pt x="21600" y="9723"/>
                  </a:lnTo>
                  <a:lnTo>
                    <a:pt x="20732"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69" name="Shape 4869"/>
            <p:cNvSpPr/>
            <p:nvPr/>
          </p:nvSpPr>
          <p:spPr>
            <a:xfrm>
              <a:off x="4003958" y="2153129"/>
              <a:ext cx="1100844" cy="2064016"/>
            </a:xfrm>
            <a:custGeom>
              <a:avLst/>
              <a:gdLst/>
              <a:ahLst/>
              <a:cxnLst>
                <a:cxn ang="0">
                  <a:pos x="wd2" y="hd2"/>
                </a:cxn>
                <a:cxn ang="5400000">
                  <a:pos x="wd2" y="hd2"/>
                </a:cxn>
                <a:cxn ang="10800000">
                  <a:pos x="wd2" y="hd2"/>
                </a:cxn>
                <a:cxn ang="16200000">
                  <a:pos x="wd2" y="hd2"/>
                </a:cxn>
              </a:cxnLst>
              <a:rect l="0" t="0" r="r" b="b"/>
              <a:pathLst>
                <a:path w="21600" h="21595" extrusionOk="0">
                  <a:moveTo>
                    <a:pt x="4712" y="16998"/>
                  </a:moveTo>
                  <a:lnTo>
                    <a:pt x="5079" y="17191"/>
                  </a:lnTo>
                  <a:lnTo>
                    <a:pt x="5517" y="17246"/>
                  </a:lnTo>
                  <a:lnTo>
                    <a:pt x="5733" y="17399"/>
                  </a:lnTo>
                  <a:lnTo>
                    <a:pt x="5895" y="17577"/>
                  </a:lnTo>
                  <a:lnTo>
                    <a:pt x="5996" y="17786"/>
                  </a:lnTo>
                  <a:lnTo>
                    <a:pt x="6110" y="18044"/>
                  </a:lnTo>
                  <a:lnTo>
                    <a:pt x="6188" y="18259"/>
                  </a:lnTo>
                  <a:lnTo>
                    <a:pt x="6341" y="18513"/>
                  </a:lnTo>
                  <a:lnTo>
                    <a:pt x="6302" y="18750"/>
                  </a:lnTo>
                  <a:lnTo>
                    <a:pt x="6183" y="19052"/>
                  </a:lnTo>
                  <a:lnTo>
                    <a:pt x="6240" y="19259"/>
                  </a:lnTo>
                  <a:lnTo>
                    <a:pt x="6471" y="19431"/>
                  </a:lnTo>
                  <a:lnTo>
                    <a:pt x="6566" y="19628"/>
                  </a:lnTo>
                  <a:lnTo>
                    <a:pt x="6320" y="19758"/>
                  </a:lnTo>
                  <a:lnTo>
                    <a:pt x="6031" y="19806"/>
                  </a:lnTo>
                  <a:lnTo>
                    <a:pt x="5811" y="19887"/>
                  </a:lnTo>
                  <a:lnTo>
                    <a:pt x="5700" y="20049"/>
                  </a:lnTo>
                  <a:lnTo>
                    <a:pt x="5551" y="20162"/>
                  </a:lnTo>
                  <a:lnTo>
                    <a:pt x="5307" y="20206"/>
                  </a:lnTo>
                  <a:lnTo>
                    <a:pt x="5164" y="20342"/>
                  </a:lnTo>
                  <a:lnTo>
                    <a:pt x="4893" y="20429"/>
                  </a:lnTo>
                  <a:lnTo>
                    <a:pt x="4708" y="20517"/>
                  </a:lnTo>
                  <a:cubicBezTo>
                    <a:pt x="4663" y="20575"/>
                    <a:pt x="4606" y="20630"/>
                    <a:pt x="4539" y="20681"/>
                  </a:cubicBezTo>
                  <a:cubicBezTo>
                    <a:pt x="4443" y="20755"/>
                    <a:pt x="4327" y="20820"/>
                    <a:pt x="4194" y="20875"/>
                  </a:cubicBezTo>
                  <a:lnTo>
                    <a:pt x="4381" y="20990"/>
                  </a:lnTo>
                  <a:lnTo>
                    <a:pt x="4424" y="21133"/>
                  </a:lnTo>
                  <a:lnTo>
                    <a:pt x="4526" y="21292"/>
                  </a:lnTo>
                  <a:cubicBezTo>
                    <a:pt x="4584" y="21315"/>
                    <a:pt x="4654" y="21330"/>
                    <a:pt x="4726" y="21334"/>
                  </a:cubicBezTo>
                  <a:cubicBezTo>
                    <a:pt x="4889" y="21344"/>
                    <a:pt x="5048" y="21302"/>
                    <a:pt x="5133" y="21228"/>
                  </a:cubicBezTo>
                  <a:lnTo>
                    <a:pt x="5388" y="21221"/>
                  </a:lnTo>
                  <a:lnTo>
                    <a:pt x="5742" y="21344"/>
                  </a:lnTo>
                  <a:lnTo>
                    <a:pt x="6147" y="21505"/>
                  </a:lnTo>
                  <a:lnTo>
                    <a:pt x="6516" y="21573"/>
                  </a:lnTo>
                  <a:cubicBezTo>
                    <a:pt x="6618" y="21594"/>
                    <a:pt x="6728" y="21600"/>
                    <a:pt x="6835" y="21592"/>
                  </a:cubicBezTo>
                  <a:cubicBezTo>
                    <a:pt x="6965" y="21582"/>
                    <a:pt x="7086" y="21552"/>
                    <a:pt x="7183" y="21506"/>
                  </a:cubicBezTo>
                  <a:lnTo>
                    <a:pt x="8022" y="21246"/>
                  </a:lnTo>
                  <a:lnTo>
                    <a:pt x="8451" y="21070"/>
                  </a:lnTo>
                  <a:lnTo>
                    <a:pt x="8944" y="20879"/>
                  </a:lnTo>
                  <a:lnTo>
                    <a:pt x="9374" y="20730"/>
                  </a:lnTo>
                  <a:lnTo>
                    <a:pt x="9763" y="20587"/>
                  </a:lnTo>
                  <a:lnTo>
                    <a:pt x="10097" y="20477"/>
                  </a:lnTo>
                  <a:lnTo>
                    <a:pt x="10478" y="20344"/>
                  </a:lnTo>
                  <a:lnTo>
                    <a:pt x="10690" y="20220"/>
                  </a:lnTo>
                  <a:lnTo>
                    <a:pt x="10741" y="20094"/>
                  </a:lnTo>
                  <a:lnTo>
                    <a:pt x="10693" y="20005"/>
                  </a:lnTo>
                  <a:lnTo>
                    <a:pt x="10536" y="19891"/>
                  </a:lnTo>
                  <a:lnTo>
                    <a:pt x="10565" y="19784"/>
                  </a:lnTo>
                  <a:lnTo>
                    <a:pt x="10827" y="19663"/>
                  </a:lnTo>
                  <a:lnTo>
                    <a:pt x="11086" y="19627"/>
                  </a:lnTo>
                  <a:lnTo>
                    <a:pt x="11350" y="19716"/>
                  </a:lnTo>
                  <a:cubicBezTo>
                    <a:pt x="11449" y="19707"/>
                    <a:pt x="11547" y="19698"/>
                    <a:pt x="11645" y="19690"/>
                  </a:cubicBezTo>
                  <a:cubicBezTo>
                    <a:pt x="11759" y="19680"/>
                    <a:pt x="11872" y="19671"/>
                    <a:pt x="11986" y="19664"/>
                  </a:cubicBezTo>
                  <a:lnTo>
                    <a:pt x="12283" y="19725"/>
                  </a:lnTo>
                  <a:lnTo>
                    <a:pt x="12586" y="19730"/>
                  </a:lnTo>
                  <a:lnTo>
                    <a:pt x="12802" y="19661"/>
                  </a:lnTo>
                  <a:lnTo>
                    <a:pt x="12998" y="19727"/>
                  </a:lnTo>
                  <a:cubicBezTo>
                    <a:pt x="13086" y="19746"/>
                    <a:pt x="13184" y="19749"/>
                    <a:pt x="13275" y="19735"/>
                  </a:cubicBezTo>
                  <a:cubicBezTo>
                    <a:pt x="13444" y="19710"/>
                    <a:pt x="13570" y="19635"/>
                    <a:pt x="13598" y="19543"/>
                  </a:cubicBezTo>
                  <a:lnTo>
                    <a:pt x="13489" y="19479"/>
                  </a:lnTo>
                  <a:lnTo>
                    <a:pt x="13241" y="19377"/>
                  </a:lnTo>
                  <a:cubicBezTo>
                    <a:pt x="13199" y="19336"/>
                    <a:pt x="13156" y="19296"/>
                    <a:pt x="13112" y="19256"/>
                  </a:cubicBezTo>
                  <a:cubicBezTo>
                    <a:pt x="13043" y="19193"/>
                    <a:pt x="12972" y="19132"/>
                    <a:pt x="12899" y="19071"/>
                  </a:cubicBezTo>
                  <a:lnTo>
                    <a:pt x="12626" y="18933"/>
                  </a:lnTo>
                  <a:lnTo>
                    <a:pt x="12437" y="18787"/>
                  </a:lnTo>
                  <a:lnTo>
                    <a:pt x="12393" y="18576"/>
                  </a:lnTo>
                  <a:lnTo>
                    <a:pt x="12646" y="18415"/>
                  </a:lnTo>
                  <a:lnTo>
                    <a:pt x="12913" y="18365"/>
                  </a:lnTo>
                  <a:lnTo>
                    <a:pt x="13331" y="18358"/>
                  </a:lnTo>
                  <a:lnTo>
                    <a:pt x="13580" y="18291"/>
                  </a:lnTo>
                  <a:lnTo>
                    <a:pt x="13707" y="18105"/>
                  </a:lnTo>
                  <a:lnTo>
                    <a:pt x="13764" y="17872"/>
                  </a:lnTo>
                  <a:lnTo>
                    <a:pt x="13797" y="17667"/>
                  </a:lnTo>
                  <a:lnTo>
                    <a:pt x="13910" y="17507"/>
                  </a:lnTo>
                  <a:lnTo>
                    <a:pt x="14116" y="17405"/>
                  </a:lnTo>
                  <a:cubicBezTo>
                    <a:pt x="14175" y="17359"/>
                    <a:pt x="14221" y="17309"/>
                    <a:pt x="14252" y="17256"/>
                  </a:cubicBezTo>
                  <a:cubicBezTo>
                    <a:pt x="14291" y="17190"/>
                    <a:pt x="14306" y="17120"/>
                    <a:pt x="14296" y="17051"/>
                  </a:cubicBezTo>
                  <a:lnTo>
                    <a:pt x="14404" y="16839"/>
                  </a:lnTo>
                  <a:lnTo>
                    <a:pt x="14621" y="16667"/>
                  </a:lnTo>
                  <a:lnTo>
                    <a:pt x="14876" y="16525"/>
                  </a:lnTo>
                  <a:lnTo>
                    <a:pt x="15266" y="16325"/>
                  </a:lnTo>
                  <a:lnTo>
                    <a:pt x="15468" y="16206"/>
                  </a:lnTo>
                  <a:lnTo>
                    <a:pt x="15581" y="16032"/>
                  </a:lnTo>
                  <a:lnTo>
                    <a:pt x="15533" y="15766"/>
                  </a:lnTo>
                  <a:lnTo>
                    <a:pt x="15247" y="15547"/>
                  </a:lnTo>
                  <a:lnTo>
                    <a:pt x="15186" y="15405"/>
                  </a:lnTo>
                  <a:lnTo>
                    <a:pt x="15000" y="15264"/>
                  </a:lnTo>
                  <a:lnTo>
                    <a:pt x="15121" y="15076"/>
                  </a:lnTo>
                  <a:cubicBezTo>
                    <a:pt x="15202" y="14991"/>
                    <a:pt x="15282" y="14905"/>
                    <a:pt x="15359" y="14819"/>
                  </a:cubicBezTo>
                  <a:cubicBezTo>
                    <a:pt x="15429" y="14742"/>
                    <a:pt x="15497" y="14665"/>
                    <a:pt x="15574" y="14589"/>
                  </a:cubicBezTo>
                  <a:cubicBezTo>
                    <a:pt x="15657" y="14508"/>
                    <a:pt x="15751" y="14428"/>
                    <a:pt x="15884" y="14367"/>
                  </a:cubicBezTo>
                  <a:cubicBezTo>
                    <a:pt x="16051" y="14291"/>
                    <a:pt x="16272" y="14253"/>
                    <a:pt x="16481" y="14287"/>
                  </a:cubicBezTo>
                  <a:cubicBezTo>
                    <a:pt x="16636" y="14312"/>
                    <a:pt x="16759" y="14377"/>
                    <a:pt x="16810" y="14459"/>
                  </a:cubicBezTo>
                  <a:cubicBezTo>
                    <a:pt x="16851" y="14507"/>
                    <a:pt x="16925" y="14543"/>
                    <a:pt x="17017" y="14562"/>
                  </a:cubicBezTo>
                  <a:cubicBezTo>
                    <a:pt x="17149" y="14587"/>
                    <a:pt x="17297" y="14572"/>
                    <a:pt x="17401" y="14522"/>
                  </a:cubicBezTo>
                  <a:lnTo>
                    <a:pt x="17712" y="14344"/>
                  </a:lnTo>
                  <a:cubicBezTo>
                    <a:pt x="17695" y="14268"/>
                    <a:pt x="17739" y="14191"/>
                    <a:pt x="17834" y="14132"/>
                  </a:cubicBezTo>
                  <a:cubicBezTo>
                    <a:pt x="18042" y="14004"/>
                    <a:pt x="18409" y="13995"/>
                    <a:pt x="18621" y="14118"/>
                  </a:cubicBezTo>
                  <a:cubicBezTo>
                    <a:pt x="18738" y="14185"/>
                    <a:pt x="18771" y="14278"/>
                    <a:pt x="18826" y="14364"/>
                  </a:cubicBezTo>
                  <a:cubicBezTo>
                    <a:pt x="18870" y="14431"/>
                    <a:pt x="18929" y="14495"/>
                    <a:pt x="19002" y="14554"/>
                  </a:cubicBezTo>
                  <a:lnTo>
                    <a:pt x="19353" y="14699"/>
                  </a:lnTo>
                  <a:lnTo>
                    <a:pt x="19663" y="14760"/>
                  </a:lnTo>
                  <a:cubicBezTo>
                    <a:pt x="19712" y="14731"/>
                    <a:pt x="19743" y="14695"/>
                    <a:pt x="19755" y="14657"/>
                  </a:cubicBezTo>
                  <a:cubicBezTo>
                    <a:pt x="19780" y="14573"/>
                    <a:pt x="19711" y="14493"/>
                    <a:pt x="19652" y="14416"/>
                  </a:cubicBezTo>
                  <a:cubicBezTo>
                    <a:pt x="19591" y="14337"/>
                    <a:pt x="19539" y="14256"/>
                    <a:pt x="19533" y="14171"/>
                  </a:cubicBezTo>
                  <a:cubicBezTo>
                    <a:pt x="19528" y="14095"/>
                    <a:pt x="19560" y="14020"/>
                    <a:pt x="19607" y="13948"/>
                  </a:cubicBezTo>
                  <a:cubicBezTo>
                    <a:pt x="19656" y="13873"/>
                    <a:pt x="19742" y="13799"/>
                    <a:pt x="19884" y="13799"/>
                  </a:cubicBezTo>
                  <a:cubicBezTo>
                    <a:pt x="20040" y="13798"/>
                    <a:pt x="20141" y="13899"/>
                    <a:pt x="20299" y="13889"/>
                  </a:cubicBezTo>
                  <a:cubicBezTo>
                    <a:pt x="20508" y="13875"/>
                    <a:pt x="20556" y="13725"/>
                    <a:pt x="20368" y="13675"/>
                  </a:cubicBezTo>
                  <a:cubicBezTo>
                    <a:pt x="20314" y="13625"/>
                    <a:pt x="20302" y="13565"/>
                    <a:pt x="20337" y="13511"/>
                  </a:cubicBezTo>
                  <a:cubicBezTo>
                    <a:pt x="20376" y="13451"/>
                    <a:pt x="20466" y="13404"/>
                    <a:pt x="20580" y="13386"/>
                  </a:cubicBezTo>
                  <a:cubicBezTo>
                    <a:pt x="20690" y="13371"/>
                    <a:pt x="20799" y="13354"/>
                    <a:pt x="20907" y="13336"/>
                  </a:cubicBezTo>
                  <a:cubicBezTo>
                    <a:pt x="21015" y="13317"/>
                    <a:pt x="21122" y="13297"/>
                    <a:pt x="21228" y="13275"/>
                  </a:cubicBezTo>
                  <a:cubicBezTo>
                    <a:pt x="21296" y="13248"/>
                    <a:pt x="21351" y="13213"/>
                    <a:pt x="21389" y="13173"/>
                  </a:cubicBezTo>
                  <a:cubicBezTo>
                    <a:pt x="21458" y="13099"/>
                    <a:pt x="21464" y="13012"/>
                    <a:pt x="21403" y="12935"/>
                  </a:cubicBezTo>
                  <a:lnTo>
                    <a:pt x="21375" y="12777"/>
                  </a:lnTo>
                  <a:lnTo>
                    <a:pt x="21600" y="12653"/>
                  </a:lnTo>
                  <a:lnTo>
                    <a:pt x="21521" y="12542"/>
                  </a:lnTo>
                  <a:lnTo>
                    <a:pt x="21214" y="12389"/>
                  </a:lnTo>
                  <a:lnTo>
                    <a:pt x="21366" y="12211"/>
                  </a:lnTo>
                  <a:lnTo>
                    <a:pt x="21495" y="12081"/>
                  </a:lnTo>
                  <a:lnTo>
                    <a:pt x="21300" y="11921"/>
                  </a:lnTo>
                  <a:lnTo>
                    <a:pt x="21019" y="11842"/>
                  </a:lnTo>
                  <a:lnTo>
                    <a:pt x="20657" y="11900"/>
                  </a:lnTo>
                  <a:lnTo>
                    <a:pt x="20256" y="11820"/>
                  </a:lnTo>
                  <a:lnTo>
                    <a:pt x="19857" y="11764"/>
                  </a:lnTo>
                  <a:lnTo>
                    <a:pt x="19524" y="11773"/>
                  </a:lnTo>
                  <a:lnTo>
                    <a:pt x="19201" y="11804"/>
                  </a:lnTo>
                  <a:lnTo>
                    <a:pt x="19029" y="11686"/>
                  </a:lnTo>
                  <a:lnTo>
                    <a:pt x="18777" y="11595"/>
                  </a:lnTo>
                  <a:lnTo>
                    <a:pt x="18484" y="11580"/>
                  </a:lnTo>
                  <a:lnTo>
                    <a:pt x="18048" y="11598"/>
                  </a:lnTo>
                  <a:lnTo>
                    <a:pt x="17699" y="11744"/>
                  </a:lnTo>
                  <a:lnTo>
                    <a:pt x="17409" y="11865"/>
                  </a:lnTo>
                  <a:lnTo>
                    <a:pt x="17105" y="11857"/>
                  </a:lnTo>
                  <a:cubicBezTo>
                    <a:pt x="16984" y="11838"/>
                    <a:pt x="16861" y="11823"/>
                    <a:pt x="16736" y="11813"/>
                  </a:cubicBezTo>
                  <a:cubicBezTo>
                    <a:pt x="16569" y="11799"/>
                    <a:pt x="16400" y="11794"/>
                    <a:pt x="16232" y="11797"/>
                  </a:cubicBezTo>
                  <a:lnTo>
                    <a:pt x="15778" y="11781"/>
                  </a:lnTo>
                  <a:lnTo>
                    <a:pt x="15399" y="11788"/>
                  </a:lnTo>
                  <a:lnTo>
                    <a:pt x="15020" y="11915"/>
                  </a:lnTo>
                  <a:lnTo>
                    <a:pt x="15156" y="12022"/>
                  </a:lnTo>
                  <a:lnTo>
                    <a:pt x="15031" y="12104"/>
                  </a:lnTo>
                  <a:lnTo>
                    <a:pt x="14827" y="12108"/>
                  </a:lnTo>
                  <a:lnTo>
                    <a:pt x="14692" y="12067"/>
                  </a:lnTo>
                  <a:lnTo>
                    <a:pt x="14452" y="12059"/>
                  </a:lnTo>
                  <a:lnTo>
                    <a:pt x="14250" y="11982"/>
                  </a:lnTo>
                  <a:lnTo>
                    <a:pt x="13987" y="11963"/>
                  </a:lnTo>
                  <a:lnTo>
                    <a:pt x="13758" y="12069"/>
                  </a:lnTo>
                  <a:lnTo>
                    <a:pt x="13491" y="12056"/>
                  </a:lnTo>
                  <a:lnTo>
                    <a:pt x="13212" y="11996"/>
                  </a:lnTo>
                  <a:lnTo>
                    <a:pt x="12788" y="11853"/>
                  </a:lnTo>
                  <a:lnTo>
                    <a:pt x="12565" y="11658"/>
                  </a:lnTo>
                  <a:lnTo>
                    <a:pt x="12542" y="11446"/>
                  </a:lnTo>
                  <a:cubicBezTo>
                    <a:pt x="12517" y="11377"/>
                    <a:pt x="12503" y="11306"/>
                    <a:pt x="12502" y="11234"/>
                  </a:cubicBezTo>
                  <a:cubicBezTo>
                    <a:pt x="12502" y="11182"/>
                    <a:pt x="12508" y="11128"/>
                    <a:pt x="12544" y="11079"/>
                  </a:cubicBezTo>
                  <a:cubicBezTo>
                    <a:pt x="12609" y="10992"/>
                    <a:pt x="12754" y="10932"/>
                    <a:pt x="12862" y="10859"/>
                  </a:cubicBezTo>
                  <a:cubicBezTo>
                    <a:pt x="12957" y="10794"/>
                    <a:pt x="13023" y="10720"/>
                    <a:pt x="13056" y="10640"/>
                  </a:cubicBezTo>
                  <a:lnTo>
                    <a:pt x="13081" y="10426"/>
                  </a:lnTo>
                  <a:lnTo>
                    <a:pt x="12901" y="10206"/>
                  </a:lnTo>
                  <a:lnTo>
                    <a:pt x="12626" y="10092"/>
                  </a:lnTo>
                  <a:cubicBezTo>
                    <a:pt x="12524" y="10048"/>
                    <a:pt x="12401" y="10021"/>
                    <a:pt x="12271" y="10014"/>
                  </a:cubicBezTo>
                  <a:cubicBezTo>
                    <a:pt x="12092" y="10005"/>
                    <a:pt x="11917" y="10034"/>
                    <a:pt x="11740" y="10051"/>
                  </a:cubicBezTo>
                  <a:cubicBezTo>
                    <a:pt x="11592" y="10065"/>
                    <a:pt x="11442" y="10070"/>
                    <a:pt x="11292" y="10067"/>
                  </a:cubicBezTo>
                  <a:lnTo>
                    <a:pt x="10991" y="9957"/>
                  </a:lnTo>
                  <a:lnTo>
                    <a:pt x="10914" y="9753"/>
                  </a:lnTo>
                  <a:lnTo>
                    <a:pt x="10658" y="9680"/>
                  </a:lnTo>
                  <a:lnTo>
                    <a:pt x="10366" y="9745"/>
                  </a:lnTo>
                  <a:lnTo>
                    <a:pt x="10343" y="9926"/>
                  </a:lnTo>
                  <a:cubicBezTo>
                    <a:pt x="10277" y="9984"/>
                    <a:pt x="10198" y="10038"/>
                    <a:pt x="10106" y="10085"/>
                  </a:cubicBezTo>
                  <a:cubicBezTo>
                    <a:pt x="10016" y="10132"/>
                    <a:pt x="9915" y="10172"/>
                    <a:pt x="9818" y="10215"/>
                  </a:cubicBezTo>
                  <a:cubicBezTo>
                    <a:pt x="9661" y="10284"/>
                    <a:pt x="9515" y="10360"/>
                    <a:pt x="9340" y="10415"/>
                  </a:cubicBezTo>
                  <a:cubicBezTo>
                    <a:pt x="9195" y="10460"/>
                    <a:pt x="9034" y="10490"/>
                    <a:pt x="8868" y="10503"/>
                  </a:cubicBezTo>
                  <a:lnTo>
                    <a:pt x="8436" y="10534"/>
                  </a:lnTo>
                  <a:cubicBezTo>
                    <a:pt x="8327" y="10486"/>
                    <a:pt x="8222" y="10435"/>
                    <a:pt x="8122" y="10381"/>
                  </a:cubicBezTo>
                  <a:cubicBezTo>
                    <a:pt x="7990" y="10309"/>
                    <a:pt x="7866" y="10232"/>
                    <a:pt x="7754" y="10150"/>
                  </a:cubicBezTo>
                  <a:lnTo>
                    <a:pt x="7607" y="9942"/>
                  </a:lnTo>
                  <a:lnTo>
                    <a:pt x="7542" y="9678"/>
                  </a:lnTo>
                  <a:lnTo>
                    <a:pt x="7533" y="9293"/>
                  </a:lnTo>
                  <a:lnTo>
                    <a:pt x="7658" y="9036"/>
                  </a:lnTo>
                  <a:lnTo>
                    <a:pt x="7671" y="8884"/>
                  </a:lnTo>
                  <a:lnTo>
                    <a:pt x="7537" y="8652"/>
                  </a:lnTo>
                  <a:lnTo>
                    <a:pt x="7301" y="8485"/>
                  </a:lnTo>
                  <a:lnTo>
                    <a:pt x="7175" y="8249"/>
                  </a:lnTo>
                  <a:lnTo>
                    <a:pt x="7308" y="8062"/>
                  </a:lnTo>
                  <a:lnTo>
                    <a:pt x="7555" y="7902"/>
                  </a:lnTo>
                  <a:lnTo>
                    <a:pt x="7873" y="7862"/>
                  </a:lnTo>
                  <a:lnTo>
                    <a:pt x="8398" y="7813"/>
                  </a:lnTo>
                  <a:lnTo>
                    <a:pt x="9009" y="7837"/>
                  </a:lnTo>
                  <a:lnTo>
                    <a:pt x="9435" y="7813"/>
                  </a:lnTo>
                  <a:lnTo>
                    <a:pt x="9735" y="7710"/>
                  </a:lnTo>
                  <a:lnTo>
                    <a:pt x="9798" y="7544"/>
                  </a:lnTo>
                  <a:lnTo>
                    <a:pt x="9766" y="7321"/>
                  </a:lnTo>
                  <a:lnTo>
                    <a:pt x="9756" y="7115"/>
                  </a:lnTo>
                  <a:cubicBezTo>
                    <a:pt x="9770" y="7029"/>
                    <a:pt x="9803" y="6944"/>
                    <a:pt x="9853" y="6862"/>
                  </a:cubicBezTo>
                  <a:cubicBezTo>
                    <a:pt x="9895" y="6795"/>
                    <a:pt x="9948" y="6730"/>
                    <a:pt x="9993" y="6663"/>
                  </a:cubicBezTo>
                  <a:cubicBezTo>
                    <a:pt x="10050" y="6578"/>
                    <a:pt x="10092" y="6490"/>
                    <a:pt x="10119" y="6401"/>
                  </a:cubicBezTo>
                  <a:cubicBezTo>
                    <a:pt x="10194" y="6323"/>
                    <a:pt x="10216" y="6233"/>
                    <a:pt x="10180" y="6147"/>
                  </a:cubicBezTo>
                  <a:cubicBezTo>
                    <a:pt x="10149" y="6074"/>
                    <a:pt x="10079" y="6007"/>
                    <a:pt x="9977" y="5955"/>
                  </a:cubicBezTo>
                  <a:lnTo>
                    <a:pt x="9642" y="5835"/>
                  </a:lnTo>
                  <a:lnTo>
                    <a:pt x="9304" y="5754"/>
                  </a:lnTo>
                  <a:lnTo>
                    <a:pt x="9012" y="5700"/>
                  </a:lnTo>
                  <a:lnTo>
                    <a:pt x="8530" y="5559"/>
                  </a:lnTo>
                  <a:lnTo>
                    <a:pt x="8145" y="5442"/>
                  </a:lnTo>
                  <a:lnTo>
                    <a:pt x="7843" y="5284"/>
                  </a:lnTo>
                  <a:lnTo>
                    <a:pt x="7576" y="5232"/>
                  </a:lnTo>
                  <a:lnTo>
                    <a:pt x="7278" y="5232"/>
                  </a:lnTo>
                  <a:lnTo>
                    <a:pt x="7012" y="5110"/>
                  </a:lnTo>
                  <a:lnTo>
                    <a:pt x="6964" y="4899"/>
                  </a:lnTo>
                  <a:cubicBezTo>
                    <a:pt x="6974" y="4849"/>
                    <a:pt x="7012" y="4802"/>
                    <a:pt x="7073" y="4764"/>
                  </a:cubicBezTo>
                  <a:cubicBezTo>
                    <a:pt x="7144" y="4718"/>
                    <a:pt x="7244" y="4687"/>
                    <a:pt x="7319" y="4643"/>
                  </a:cubicBezTo>
                  <a:cubicBezTo>
                    <a:pt x="7401" y="4594"/>
                    <a:pt x="7449" y="4532"/>
                    <a:pt x="7456" y="4467"/>
                  </a:cubicBezTo>
                  <a:cubicBezTo>
                    <a:pt x="7433" y="4389"/>
                    <a:pt x="7338" y="4322"/>
                    <a:pt x="7202" y="4290"/>
                  </a:cubicBezTo>
                  <a:cubicBezTo>
                    <a:pt x="7092" y="4263"/>
                    <a:pt x="6957" y="4260"/>
                    <a:pt x="6882" y="4209"/>
                  </a:cubicBezTo>
                  <a:cubicBezTo>
                    <a:pt x="6804" y="4156"/>
                    <a:pt x="6829" y="4083"/>
                    <a:pt x="6879" y="4020"/>
                  </a:cubicBezTo>
                  <a:cubicBezTo>
                    <a:pt x="6946" y="3937"/>
                    <a:pt x="7049" y="3864"/>
                    <a:pt x="7179" y="3806"/>
                  </a:cubicBezTo>
                  <a:lnTo>
                    <a:pt x="7217" y="3593"/>
                  </a:lnTo>
                  <a:lnTo>
                    <a:pt x="7255" y="3366"/>
                  </a:lnTo>
                  <a:lnTo>
                    <a:pt x="7356" y="3190"/>
                  </a:lnTo>
                  <a:cubicBezTo>
                    <a:pt x="7397" y="3119"/>
                    <a:pt x="7461" y="3052"/>
                    <a:pt x="7546" y="2994"/>
                  </a:cubicBezTo>
                  <a:cubicBezTo>
                    <a:pt x="7659" y="2916"/>
                    <a:pt x="7805" y="2854"/>
                    <a:pt x="7972" y="2813"/>
                  </a:cubicBezTo>
                  <a:cubicBezTo>
                    <a:pt x="8134" y="2767"/>
                    <a:pt x="8302" y="2726"/>
                    <a:pt x="8474" y="2690"/>
                  </a:cubicBezTo>
                  <a:cubicBezTo>
                    <a:pt x="8624" y="2659"/>
                    <a:pt x="8777" y="2632"/>
                    <a:pt x="8933" y="2610"/>
                  </a:cubicBezTo>
                  <a:lnTo>
                    <a:pt x="9372" y="2533"/>
                  </a:lnTo>
                  <a:cubicBezTo>
                    <a:pt x="9513" y="2496"/>
                    <a:pt x="9646" y="2449"/>
                    <a:pt x="9767" y="2395"/>
                  </a:cubicBezTo>
                  <a:cubicBezTo>
                    <a:pt x="9867" y="2350"/>
                    <a:pt x="9959" y="2300"/>
                    <a:pt x="10041" y="2246"/>
                  </a:cubicBezTo>
                  <a:lnTo>
                    <a:pt x="10264" y="2076"/>
                  </a:lnTo>
                  <a:lnTo>
                    <a:pt x="10469" y="1908"/>
                  </a:lnTo>
                  <a:lnTo>
                    <a:pt x="10649" y="1673"/>
                  </a:lnTo>
                  <a:lnTo>
                    <a:pt x="10175" y="1721"/>
                  </a:lnTo>
                  <a:lnTo>
                    <a:pt x="9798" y="1794"/>
                  </a:lnTo>
                  <a:lnTo>
                    <a:pt x="9279" y="1749"/>
                  </a:lnTo>
                  <a:lnTo>
                    <a:pt x="8667" y="1693"/>
                  </a:lnTo>
                  <a:lnTo>
                    <a:pt x="8341" y="1655"/>
                  </a:lnTo>
                  <a:lnTo>
                    <a:pt x="7669" y="1762"/>
                  </a:lnTo>
                  <a:lnTo>
                    <a:pt x="7258" y="1796"/>
                  </a:lnTo>
                  <a:lnTo>
                    <a:pt x="6774" y="1744"/>
                  </a:lnTo>
                  <a:lnTo>
                    <a:pt x="6489" y="1546"/>
                  </a:lnTo>
                  <a:lnTo>
                    <a:pt x="6301" y="1289"/>
                  </a:lnTo>
                  <a:lnTo>
                    <a:pt x="6285" y="957"/>
                  </a:lnTo>
                  <a:lnTo>
                    <a:pt x="6205" y="697"/>
                  </a:lnTo>
                  <a:lnTo>
                    <a:pt x="5839" y="569"/>
                  </a:lnTo>
                  <a:lnTo>
                    <a:pt x="5476" y="641"/>
                  </a:lnTo>
                  <a:lnTo>
                    <a:pt x="5175" y="868"/>
                  </a:lnTo>
                  <a:lnTo>
                    <a:pt x="4846" y="1176"/>
                  </a:lnTo>
                  <a:lnTo>
                    <a:pt x="4746" y="1338"/>
                  </a:lnTo>
                  <a:lnTo>
                    <a:pt x="4486" y="1539"/>
                  </a:lnTo>
                  <a:lnTo>
                    <a:pt x="4228" y="1661"/>
                  </a:lnTo>
                  <a:lnTo>
                    <a:pt x="4070" y="1627"/>
                  </a:lnTo>
                  <a:lnTo>
                    <a:pt x="4156" y="1536"/>
                  </a:lnTo>
                  <a:lnTo>
                    <a:pt x="4107" y="1352"/>
                  </a:lnTo>
                  <a:lnTo>
                    <a:pt x="3726" y="1135"/>
                  </a:lnTo>
                  <a:lnTo>
                    <a:pt x="3547" y="945"/>
                  </a:lnTo>
                  <a:lnTo>
                    <a:pt x="3229" y="777"/>
                  </a:lnTo>
                  <a:lnTo>
                    <a:pt x="3128" y="636"/>
                  </a:lnTo>
                  <a:lnTo>
                    <a:pt x="3288" y="488"/>
                  </a:lnTo>
                  <a:lnTo>
                    <a:pt x="3388" y="335"/>
                  </a:lnTo>
                  <a:lnTo>
                    <a:pt x="3101" y="144"/>
                  </a:lnTo>
                  <a:lnTo>
                    <a:pt x="2936" y="0"/>
                  </a:lnTo>
                  <a:lnTo>
                    <a:pt x="2737" y="38"/>
                  </a:lnTo>
                  <a:lnTo>
                    <a:pt x="2471" y="78"/>
                  </a:lnTo>
                  <a:lnTo>
                    <a:pt x="2390" y="203"/>
                  </a:lnTo>
                  <a:lnTo>
                    <a:pt x="2320" y="346"/>
                  </a:lnTo>
                  <a:lnTo>
                    <a:pt x="2184" y="381"/>
                  </a:lnTo>
                  <a:lnTo>
                    <a:pt x="2007" y="308"/>
                  </a:lnTo>
                  <a:lnTo>
                    <a:pt x="1769" y="285"/>
                  </a:lnTo>
                  <a:lnTo>
                    <a:pt x="1587" y="356"/>
                  </a:lnTo>
                  <a:lnTo>
                    <a:pt x="1590" y="467"/>
                  </a:lnTo>
                  <a:lnTo>
                    <a:pt x="1788" y="644"/>
                  </a:lnTo>
                  <a:lnTo>
                    <a:pt x="1959" y="856"/>
                  </a:lnTo>
                  <a:lnTo>
                    <a:pt x="1945" y="941"/>
                  </a:lnTo>
                  <a:lnTo>
                    <a:pt x="1798" y="1058"/>
                  </a:lnTo>
                  <a:lnTo>
                    <a:pt x="1635" y="1208"/>
                  </a:lnTo>
                  <a:lnTo>
                    <a:pt x="1633" y="1365"/>
                  </a:lnTo>
                  <a:lnTo>
                    <a:pt x="1880" y="1526"/>
                  </a:lnTo>
                  <a:lnTo>
                    <a:pt x="2174" y="1698"/>
                  </a:lnTo>
                  <a:lnTo>
                    <a:pt x="2296" y="1851"/>
                  </a:lnTo>
                  <a:lnTo>
                    <a:pt x="2243" y="1950"/>
                  </a:lnTo>
                  <a:lnTo>
                    <a:pt x="1991" y="2110"/>
                  </a:lnTo>
                  <a:lnTo>
                    <a:pt x="1865" y="2233"/>
                  </a:lnTo>
                  <a:lnTo>
                    <a:pt x="1882" y="2367"/>
                  </a:lnTo>
                  <a:lnTo>
                    <a:pt x="2046" y="2499"/>
                  </a:lnTo>
                  <a:lnTo>
                    <a:pt x="2046" y="2588"/>
                  </a:lnTo>
                  <a:lnTo>
                    <a:pt x="1960" y="2695"/>
                  </a:lnTo>
                  <a:lnTo>
                    <a:pt x="1857" y="2841"/>
                  </a:lnTo>
                  <a:lnTo>
                    <a:pt x="1866" y="2995"/>
                  </a:lnTo>
                  <a:lnTo>
                    <a:pt x="1977" y="3159"/>
                  </a:lnTo>
                  <a:lnTo>
                    <a:pt x="2168" y="3271"/>
                  </a:lnTo>
                  <a:lnTo>
                    <a:pt x="2417" y="3342"/>
                  </a:lnTo>
                  <a:lnTo>
                    <a:pt x="2581" y="3446"/>
                  </a:lnTo>
                  <a:lnTo>
                    <a:pt x="2680" y="3570"/>
                  </a:lnTo>
                  <a:lnTo>
                    <a:pt x="2700" y="3701"/>
                  </a:lnTo>
                  <a:lnTo>
                    <a:pt x="2658" y="3846"/>
                  </a:lnTo>
                  <a:lnTo>
                    <a:pt x="2554" y="3997"/>
                  </a:lnTo>
                  <a:lnTo>
                    <a:pt x="2365" y="4159"/>
                  </a:lnTo>
                  <a:lnTo>
                    <a:pt x="2304" y="4366"/>
                  </a:lnTo>
                  <a:lnTo>
                    <a:pt x="2404" y="4540"/>
                  </a:lnTo>
                  <a:lnTo>
                    <a:pt x="2668" y="4681"/>
                  </a:lnTo>
                  <a:lnTo>
                    <a:pt x="3118" y="4731"/>
                  </a:lnTo>
                  <a:lnTo>
                    <a:pt x="3554" y="4759"/>
                  </a:lnTo>
                  <a:lnTo>
                    <a:pt x="3927" y="4863"/>
                  </a:lnTo>
                  <a:lnTo>
                    <a:pt x="3795" y="4990"/>
                  </a:lnTo>
                  <a:lnTo>
                    <a:pt x="3600" y="5126"/>
                  </a:lnTo>
                  <a:lnTo>
                    <a:pt x="3502" y="5322"/>
                  </a:lnTo>
                  <a:lnTo>
                    <a:pt x="3551" y="5507"/>
                  </a:lnTo>
                  <a:lnTo>
                    <a:pt x="3558" y="5668"/>
                  </a:lnTo>
                  <a:lnTo>
                    <a:pt x="3413" y="5750"/>
                  </a:lnTo>
                  <a:lnTo>
                    <a:pt x="3194" y="5773"/>
                  </a:lnTo>
                  <a:lnTo>
                    <a:pt x="2996" y="5746"/>
                  </a:lnTo>
                  <a:lnTo>
                    <a:pt x="2772" y="5764"/>
                  </a:lnTo>
                  <a:lnTo>
                    <a:pt x="2618" y="5930"/>
                  </a:lnTo>
                  <a:lnTo>
                    <a:pt x="2336" y="6041"/>
                  </a:lnTo>
                  <a:lnTo>
                    <a:pt x="2309" y="6244"/>
                  </a:lnTo>
                  <a:lnTo>
                    <a:pt x="2506" y="6391"/>
                  </a:lnTo>
                  <a:lnTo>
                    <a:pt x="2761" y="6459"/>
                  </a:lnTo>
                  <a:lnTo>
                    <a:pt x="2683" y="6663"/>
                  </a:lnTo>
                  <a:lnTo>
                    <a:pt x="2518" y="6773"/>
                  </a:lnTo>
                  <a:lnTo>
                    <a:pt x="2143" y="6929"/>
                  </a:lnTo>
                  <a:lnTo>
                    <a:pt x="2173" y="7047"/>
                  </a:lnTo>
                  <a:lnTo>
                    <a:pt x="1977" y="7192"/>
                  </a:lnTo>
                  <a:lnTo>
                    <a:pt x="1914" y="7346"/>
                  </a:lnTo>
                  <a:lnTo>
                    <a:pt x="1767" y="7446"/>
                  </a:lnTo>
                  <a:lnTo>
                    <a:pt x="1519" y="7526"/>
                  </a:lnTo>
                  <a:lnTo>
                    <a:pt x="1265" y="7606"/>
                  </a:lnTo>
                  <a:lnTo>
                    <a:pt x="1078" y="7736"/>
                  </a:lnTo>
                  <a:lnTo>
                    <a:pt x="985" y="7894"/>
                  </a:lnTo>
                  <a:lnTo>
                    <a:pt x="955" y="8085"/>
                  </a:lnTo>
                  <a:lnTo>
                    <a:pt x="963" y="8215"/>
                  </a:lnTo>
                  <a:lnTo>
                    <a:pt x="1141" y="8356"/>
                  </a:lnTo>
                  <a:lnTo>
                    <a:pt x="1414" y="8477"/>
                  </a:lnTo>
                  <a:lnTo>
                    <a:pt x="1722" y="8591"/>
                  </a:lnTo>
                  <a:lnTo>
                    <a:pt x="1897" y="8716"/>
                  </a:lnTo>
                  <a:lnTo>
                    <a:pt x="1940" y="8837"/>
                  </a:lnTo>
                  <a:lnTo>
                    <a:pt x="1863" y="8976"/>
                  </a:lnTo>
                  <a:lnTo>
                    <a:pt x="1672" y="9078"/>
                  </a:lnTo>
                  <a:lnTo>
                    <a:pt x="1305" y="9089"/>
                  </a:lnTo>
                  <a:lnTo>
                    <a:pt x="766" y="9115"/>
                  </a:lnTo>
                  <a:lnTo>
                    <a:pt x="292" y="9162"/>
                  </a:lnTo>
                  <a:lnTo>
                    <a:pt x="0" y="9248"/>
                  </a:lnTo>
                  <a:lnTo>
                    <a:pt x="236" y="9522"/>
                  </a:lnTo>
                  <a:lnTo>
                    <a:pt x="374" y="9805"/>
                  </a:lnTo>
                  <a:lnTo>
                    <a:pt x="471" y="10087"/>
                  </a:lnTo>
                  <a:lnTo>
                    <a:pt x="355" y="10222"/>
                  </a:lnTo>
                  <a:lnTo>
                    <a:pt x="107" y="10476"/>
                  </a:lnTo>
                  <a:lnTo>
                    <a:pt x="224" y="10712"/>
                  </a:lnTo>
                  <a:lnTo>
                    <a:pt x="551" y="10831"/>
                  </a:lnTo>
                  <a:lnTo>
                    <a:pt x="901" y="10874"/>
                  </a:lnTo>
                  <a:lnTo>
                    <a:pt x="1539" y="10916"/>
                  </a:lnTo>
                  <a:lnTo>
                    <a:pt x="2099" y="10977"/>
                  </a:lnTo>
                  <a:lnTo>
                    <a:pt x="2718" y="11032"/>
                  </a:lnTo>
                  <a:lnTo>
                    <a:pt x="3026" y="11114"/>
                  </a:lnTo>
                  <a:lnTo>
                    <a:pt x="3257" y="11230"/>
                  </a:lnTo>
                  <a:lnTo>
                    <a:pt x="3237" y="11378"/>
                  </a:lnTo>
                  <a:lnTo>
                    <a:pt x="3211" y="11619"/>
                  </a:lnTo>
                  <a:lnTo>
                    <a:pt x="3366" y="11811"/>
                  </a:lnTo>
                  <a:lnTo>
                    <a:pt x="3724" y="11906"/>
                  </a:lnTo>
                  <a:lnTo>
                    <a:pt x="4063" y="11843"/>
                  </a:lnTo>
                  <a:lnTo>
                    <a:pt x="4295" y="11870"/>
                  </a:lnTo>
                  <a:lnTo>
                    <a:pt x="4400" y="12210"/>
                  </a:lnTo>
                  <a:lnTo>
                    <a:pt x="4254" y="12272"/>
                  </a:lnTo>
                  <a:lnTo>
                    <a:pt x="3923" y="12234"/>
                  </a:lnTo>
                  <a:lnTo>
                    <a:pt x="3619" y="12306"/>
                  </a:lnTo>
                  <a:lnTo>
                    <a:pt x="3364" y="12447"/>
                  </a:lnTo>
                  <a:lnTo>
                    <a:pt x="3217" y="12711"/>
                  </a:lnTo>
                  <a:lnTo>
                    <a:pt x="3147" y="12942"/>
                  </a:lnTo>
                  <a:lnTo>
                    <a:pt x="3083" y="13140"/>
                  </a:lnTo>
                  <a:lnTo>
                    <a:pt x="3224" y="13335"/>
                  </a:lnTo>
                  <a:lnTo>
                    <a:pt x="3689" y="13524"/>
                  </a:lnTo>
                  <a:lnTo>
                    <a:pt x="4089" y="13669"/>
                  </a:lnTo>
                  <a:lnTo>
                    <a:pt x="4437" y="13730"/>
                  </a:lnTo>
                  <a:lnTo>
                    <a:pt x="4530" y="13830"/>
                  </a:lnTo>
                  <a:lnTo>
                    <a:pt x="4410" y="13901"/>
                  </a:lnTo>
                  <a:lnTo>
                    <a:pt x="4302" y="13973"/>
                  </a:lnTo>
                  <a:lnTo>
                    <a:pt x="4163" y="14154"/>
                  </a:lnTo>
                  <a:lnTo>
                    <a:pt x="3999" y="14279"/>
                  </a:lnTo>
                  <a:lnTo>
                    <a:pt x="3766" y="14377"/>
                  </a:lnTo>
                  <a:lnTo>
                    <a:pt x="3477" y="14417"/>
                  </a:lnTo>
                  <a:lnTo>
                    <a:pt x="3219" y="14515"/>
                  </a:lnTo>
                  <a:lnTo>
                    <a:pt x="3267" y="14686"/>
                  </a:lnTo>
                  <a:lnTo>
                    <a:pt x="3434" y="14782"/>
                  </a:lnTo>
                  <a:lnTo>
                    <a:pt x="3385" y="14868"/>
                  </a:lnTo>
                  <a:lnTo>
                    <a:pt x="3221" y="14949"/>
                  </a:lnTo>
                  <a:lnTo>
                    <a:pt x="3065" y="15255"/>
                  </a:lnTo>
                  <a:lnTo>
                    <a:pt x="3035" y="15354"/>
                  </a:lnTo>
                  <a:lnTo>
                    <a:pt x="3162" y="15509"/>
                  </a:lnTo>
                  <a:lnTo>
                    <a:pt x="3510" y="15599"/>
                  </a:lnTo>
                  <a:lnTo>
                    <a:pt x="3659" y="15665"/>
                  </a:lnTo>
                  <a:lnTo>
                    <a:pt x="3774" y="15843"/>
                  </a:lnTo>
                  <a:lnTo>
                    <a:pt x="4010" y="16007"/>
                  </a:lnTo>
                  <a:lnTo>
                    <a:pt x="4228" y="16086"/>
                  </a:lnTo>
                  <a:lnTo>
                    <a:pt x="4198" y="16172"/>
                  </a:lnTo>
                  <a:lnTo>
                    <a:pt x="4043" y="16297"/>
                  </a:lnTo>
                  <a:lnTo>
                    <a:pt x="3632" y="16412"/>
                  </a:lnTo>
                  <a:lnTo>
                    <a:pt x="3336" y="16508"/>
                  </a:lnTo>
                  <a:lnTo>
                    <a:pt x="3127" y="16623"/>
                  </a:lnTo>
                  <a:lnTo>
                    <a:pt x="2989" y="16699"/>
                  </a:lnTo>
                  <a:lnTo>
                    <a:pt x="2999" y="16845"/>
                  </a:lnTo>
                  <a:lnTo>
                    <a:pt x="3247" y="17067"/>
                  </a:lnTo>
                  <a:lnTo>
                    <a:pt x="3590" y="17282"/>
                  </a:lnTo>
                  <a:lnTo>
                    <a:pt x="4069" y="17363"/>
                  </a:lnTo>
                  <a:lnTo>
                    <a:pt x="4304" y="17221"/>
                  </a:lnTo>
                  <a:lnTo>
                    <a:pt x="4418" y="17036"/>
                  </a:lnTo>
                  <a:lnTo>
                    <a:pt x="4712" y="1699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0" name="Shape 4870"/>
            <p:cNvSpPr/>
            <p:nvPr/>
          </p:nvSpPr>
          <p:spPr>
            <a:xfrm>
              <a:off x="4346178" y="2048361"/>
              <a:ext cx="1022913" cy="1366545"/>
            </a:xfrm>
            <a:custGeom>
              <a:avLst/>
              <a:gdLst/>
              <a:ahLst/>
              <a:cxnLst>
                <a:cxn ang="0">
                  <a:pos x="wd2" y="hd2"/>
                </a:cxn>
                <a:cxn ang="5400000">
                  <a:pos x="wd2" y="hd2"/>
                </a:cxn>
                <a:cxn ang="10800000">
                  <a:pos x="wd2" y="hd2"/>
                </a:cxn>
                <a:cxn ang="16200000">
                  <a:pos x="wd2" y="hd2"/>
                </a:cxn>
              </a:cxnLst>
              <a:rect l="0" t="0" r="r" b="b"/>
              <a:pathLst>
                <a:path w="21600" h="21598" extrusionOk="0">
                  <a:moveTo>
                    <a:pt x="19756" y="12830"/>
                  </a:moveTo>
                  <a:lnTo>
                    <a:pt x="19804" y="13054"/>
                  </a:lnTo>
                  <a:lnTo>
                    <a:pt x="19932" y="13341"/>
                  </a:lnTo>
                  <a:lnTo>
                    <a:pt x="20078" y="13567"/>
                  </a:lnTo>
                  <a:lnTo>
                    <a:pt x="20200" y="13810"/>
                  </a:lnTo>
                  <a:lnTo>
                    <a:pt x="20123" y="14070"/>
                  </a:lnTo>
                  <a:lnTo>
                    <a:pt x="19999" y="14271"/>
                  </a:lnTo>
                  <a:lnTo>
                    <a:pt x="20046" y="14542"/>
                  </a:lnTo>
                  <a:lnTo>
                    <a:pt x="20070" y="14861"/>
                  </a:lnTo>
                  <a:lnTo>
                    <a:pt x="20045" y="15108"/>
                  </a:lnTo>
                  <a:lnTo>
                    <a:pt x="19840" y="15193"/>
                  </a:lnTo>
                  <a:lnTo>
                    <a:pt x="19532" y="15288"/>
                  </a:lnTo>
                  <a:lnTo>
                    <a:pt x="19411" y="15575"/>
                  </a:lnTo>
                  <a:lnTo>
                    <a:pt x="19596" y="15755"/>
                  </a:lnTo>
                  <a:lnTo>
                    <a:pt x="19673" y="15890"/>
                  </a:lnTo>
                  <a:lnTo>
                    <a:pt x="19473" y="16025"/>
                  </a:lnTo>
                  <a:lnTo>
                    <a:pt x="19204" y="16157"/>
                  </a:lnTo>
                  <a:lnTo>
                    <a:pt x="18820" y="16223"/>
                  </a:lnTo>
                  <a:cubicBezTo>
                    <a:pt x="18698" y="16243"/>
                    <a:pt x="18581" y="16278"/>
                    <a:pt x="18475" y="16328"/>
                  </a:cubicBezTo>
                  <a:cubicBezTo>
                    <a:pt x="18371" y="16377"/>
                    <a:pt x="18279" y="16439"/>
                    <a:pt x="18203" y="16511"/>
                  </a:cubicBezTo>
                  <a:lnTo>
                    <a:pt x="18259" y="16794"/>
                  </a:lnTo>
                  <a:lnTo>
                    <a:pt x="18298" y="17034"/>
                  </a:lnTo>
                  <a:lnTo>
                    <a:pt x="18199" y="17259"/>
                  </a:lnTo>
                  <a:lnTo>
                    <a:pt x="18129" y="17552"/>
                  </a:lnTo>
                  <a:cubicBezTo>
                    <a:pt x="18138" y="17636"/>
                    <a:pt x="18164" y="17718"/>
                    <a:pt x="18205" y="17797"/>
                  </a:cubicBezTo>
                  <a:cubicBezTo>
                    <a:pt x="18266" y="17914"/>
                    <a:pt x="18361" y="18021"/>
                    <a:pt x="18482" y="18109"/>
                  </a:cubicBezTo>
                  <a:lnTo>
                    <a:pt x="18798" y="18276"/>
                  </a:lnTo>
                  <a:lnTo>
                    <a:pt x="19241" y="18376"/>
                  </a:lnTo>
                  <a:lnTo>
                    <a:pt x="19468" y="18458"/>
                  </a:lnTo>
                  <a:cubicBezTo>
                    <a:pt x="19491" y="18524"/>
                    <a:pt x="19498" y="18593"/>
                    <a:pt x="19490" y="18662"/>
                  </a:cubicBezTo>
                  <a:cubicBezTo>
                    <a:pt x="19481" y="18740"/>
                    <a:pt x="19452" y="18815"/>
                    <a:pt x="19405" y="18885"/>
                  </a:cubicBezTo>
                  <a:lnTo>
                    <a:pt x="19239" y="19103"/>
                  </a:lnTo>
                  <a:cubicBezTo>
                    <a:pt x="19138" y="19146"/>
                    <a:pt x="19040" y="19194"/>
                    <a:pt x="18946" y="19246"/>
                  </a:cubicBezTo>
                  <a:cubicBezTo>
                    <a:pt x="18852" y="19297"/>
                    <a:pt x="18762" y="19353"/>
                    <a:pt x="18676" y="19413"/>
                  </a:cubicBezTo>
                  <a:lnTo>
                    <a:pt x="18711" y="19637"/>
                  </a:lnTo>
                  <a:lnTo>
                    <a:pt x="18896" y="19778"/>
                  </a:lnTo>
                  <a:lnTo>
                    <a:pt x="19142" y="19936"/>
                  </a:lnTo>
                  <a:lnTo>
                    <a:pt x="19396" y="20191"/>
                  </a:lnTo>
                  <a:lnTo>
                    <a:pt x="19585" y="20456"/>
                  </a:lnTo>
                  <a:lnTo>
                    <a:pt x="19364" y="20762"/>
                  </a:lnTo>
                  <a:cubicBezTo>
                    <a:pt x="19256" y="20789"/>
                    <a:pt x="19155" y="20827"/>
                    <a:pt x="19063" y="20876"/>
                  </a:cubicBezTo>
                  <a:cubicBezTo>
                    <a:pt x="18947" y="20938"/>
                    <a:pt x="18848" y="21015"/>
                    <a:pt x="18771" y="21105"/>
                  </a:cubicBezTo>
                  <a:lnTo>
                    <a:pt x="18857" y="21394"/>
                  </a:lnTo>
                  <a:lnTo>
                    <a:pt x="18792" y="21591"/>
                  </a:lnTo>
                  <a:cubicBezTo>
                    <a:pt x="18716" y="21600"/>
                    <a:pt x="18640" y="21600"/>
                    <a:pt x="18564" y="21592"/>
                  </a:cubicBezTo>
                  <a:cubicBezTo>
                    <a:pt x="18454" y="21581"/>
                    <a:pt x="18348" y="21553"/>
                    <a:pt x="18253" y="21509"/>
                  </a:cubicBezTo>
                  <a:lnTo>
                    <a:pt x="17900" y="21550"/>
                  </a:lnTo>
                  <a:lnTo>
                    <a:pt x="17679" y="21388"/>
                  </a:lnTo>
                  <a:lnTo>
                    <a:pt x="17657" y="21122"/>
                  </a:lnTo>
                  <a:lnTo>
                    <a:pt x="17294" y="21068"/>
                  </a:lnTo>
                  <a:cubicBezTo>
                    <a:pt x="17252" y="21164"/>
                    <a:pt x="17109" y="21214"/>
                    <a:pt x="16984" y="21175"/>
                  </a:cubicBezTo>
                  <a:cubicBezTo>
                    <a:pt x="16815" y="21122"/>
                    <a:pt x="16778" y="20955"/>
                    <a:pt x="16915" y="20865"/>
                  </a:cubicBezTo>
                  <a:cubicBezTo>
                    <a:pt x="16956" y="20802"/>
                    <a:pt x="16960" y="20730"/>
                    <a:pt x="16928" y="20664"/>
                  </a:cubicBezTo>
                  <a:cubicBezTo>
                    <a:pt x="16864" y="20536"/>
                    <a:pt x="16682" y="20464"/>
                    <a:pt x="16504" y="20495"/>
                  </a:cubicBezTo>
                  <a:lnTo>
                    <a:pt x="16250" y="20665"/>
                  </a:lnTo>
                  <a:lnTo>
                    <a:pt x="15919" y="20756"/>
                  </a:lnTo>
                  <a:lnTo>
                    <a:pt x="15806" y="20568"/>
                  </a:lnTo>
                  <a:lnTo>
                    <a:pt x="15529" y="20390"/>
                  </a:lnTo>
                  <a:lnTo>
                    <a:pt x="15837" y="19911"/>
                  </a:lnTo>
                  <a:lnTo>
                    <a:pt x="15667" y="19709"/>
                  </a:lnTo>
                  <a:lnTo>
                    <a:pt x="15358" y="19577"/>
                  </a:lnTo>
                  <a:lnTo>
                    <a:pt x="14952" y="19694"/>
                  </a:lnTo>
                  <a:lnTo>
                    <a:pt x="14294" y="19495"/>
                  </a:lnTo>
                  <a:lnTo>
                    <a:pt x="14003" y="19446"/>
                  </a:lnTo>
                  <a:lnTo>
                    <a:pt x="13345" y="19542"/>
                  </a:lnTo>
                  <a:lnTo>
                    <a:pt x="13191" y="19329"/>
                  </a:lnTo>
                  <a:lnTo>
                    <a:pt x="12876" y="19195"/>
                  </a:lnTo>
                  <a:lnTo>
                    <a:pt x="12263" y="19200"/>
                  </a:lnTo>
                  <a:lnTo>
                    <a:pt x="11537" y="19636"/>
                  </a:lnTo>
                  <a:lnTo>
                    <a:pt x="11119" y="19583"/>
                  </a:lnTo>
                  <a:lnTo>
                    <a:pt x="10465" y="19491"/>
                  </a:lnTo>
                  <a:lnTo>
                    <a:pt x="9406" y="19506"/>
                  </a:lnTo>
                  <a:lnTo>
                    <a:pt x="9030" y="19632"/>
                  </a:lnTo>
                  <a:lnTo>
                    <a:pt x="9190" y="19827"/>
                  </a:lnTo>
                  <a:lnTo>
                    <a:pt x="8976" y="20016"/>
                  </a:lnTo>
                  <a:lnTo>
                    <a:pt x="8623" y="19973"/>
                  </a:lnTo>
                  <a:lnTo>
                    <a:pt x="8211" y="19885"/>
                  </a:lnTo>
                  <a:lnTo>
                    <a:pt x="7873" y="19773"/>
                  </a:lnTo>
                  <a:lnTo>
                    <a:pt x="7613" y="19928"/>
                  </a:lnTo>
                  <a:lnTo>
                    <a:pt x="7191" y="19918"/>
                  </a:lnTo>
                  <a:lnTo>
                    <a:pt x="6717" y="19721"/>
                  </a:lnTo>
                  <a:lnTo>
                    <a:pt x="6404" y="19535"/>
                  </a:lnTo>
                  <a:lnTo>
                    <a:pt x="6232" y="19280"/>
                  </a:lnTo>
                  <a:lnTo>
                    <a:pt x="6148" y="19010"/>
                  </a:lnTo>
                  <a:lnTo>
                    <a:pt x="6179" y="18666"/>
                  </a:lnTo>
                  <a:lnTo>
                    <a:pt x="6189" y="18323"/>
                  </a:lnTo>
                  <a:lnTo>
                    <a:pt x="6454" y="18078"/>
                  </a:lnTo>
                  <a:lnTo>
                    <a:pt x="6680" y="17791"/>
                  </a:lnTo>
                  <a:lnTo>
                    <a:pt x="6751" y="17451"/>
                  </a:lnTo>
                  <a:lnTo>
                    <a:pt x="6672" y="17191"/>
                  </a:lnTo>
                  <a:lnTo>
                    <a:pt x="6409" y="16981"/>
                  </a:lnTo>
                  <a:lnTo>
                    <a:pt x="6017" y="16863"/>
                  </a:lnTo>
                  <a:lnTo>
                    <a:pt x="5682" y="16830"/>
                  </a:lnTo>
                  <a:lnTo>
                    <a:pt x="5305" y="16913"/>
                  </a:lnTo>
                  <a:lnTo>
                    <a:pt x="4922" y="16908"/>
                  </a:lnTo>
                  <a:lnTo>
                    <a:pt x="4625" y="16807"/>
                  </a:lnTo>
                  <a:lnTo>
                    <a:pt x="4476" y="16652"/>
                  </a:lnTo>
                  <a:lnTo>
                    <a:pt x="4416" y="16423"/>
                  </a:lnTo>
                  <a:lnTo>
                    <a:pt x="4236" y="16355"/>
                  </a:lnTo>
                  <a:lnTo>
                    <a:pt x="4070" y="16431"/>
                  </a:lnTo>
                  <a:lnTo>
                    <a:pt x="3995" y="16594"/>
                  </a:lnTo>
                  <a:lnTo>
                    <a:pt x="3944" y="16770"/>
                  </a:lnTo>
                  <a:lnTo>
                    <a:pt x="3596" y="16996"/>
                  </a:lnTo>
                  <a:lnTo>
                    <a:pt x="3253" y="17225"/>
                  </a:lnTo>
                  <a:lnTo>
                    <a:pt x="2798" y="17428"/>
                  </a:lnTo>
                  <a:lnTo>
                    <a:pt x="2494" y="17515"/>
                  </a:lnTo>
                  <a:lnTo>
                    <a:pt x="1854" y="17593"/>
                  </a:lnTo>
                  <a:lnTo>
                    <a:pt x="1626" y="17550"/>
                  </a:lnTo>
                  <a:lnTo>
                    <a:pt x="1133" y="17095"/>
                  </a:lnTo>
                  <a:lnTo>
                    <a:pt x="923" y="16738"/>
                  </a:lnTo>
                  <a:lnTo>
                    <a:pt x="746" y="16319"/>
                  </a:lnTo>
                  <a:lnTo>
                    <a:pt x="818" y="15756"/>
                  </a:lnTo>
                  <a:lnTo>
                    <a:pt x="915" y="15420"/>
                  </a:lnTo>
                  <a:lnTo>
                    <a:pt x="950" y="15067"/>
                  </a:lnTo>
                  <a:lnTo>
                    <a:pt x="812" y="14737"/>
                  </a:lnTo>
                  <a:lnTo>
                    <a:pt x="510" y="14454"/>
                  </a:lnTo>
                  <a:lnTo>
                    <a:pt x="424" y="13984"/>
                  </a:lnTo>
                  <a:lnTo>
                    <a:pt x="691" y="13625"/>
                  </a:lnTo>
                  <a:lnTo>
                    <a:pt x="1064" y="13452"/>
                  </a:lnTo>
                  <a:lnTo>
                    <a:pt x="1509" y="13383"/>
                  </a:lnTo>
                  <a:lnTo>
                    <a:pt x="1997" y="13373"/>
                  </a:lnTo>
                  <a:lnTo>
                    <a:pt x="2545" y="13407"/>
                  </a:lnTo>
                  <a:lnTo>
                    <a:pt x="2863" y="13360"/>
                  </a:lnTo>
                  <a:lnTo>
                    <a:pt x="3157" y="13217"/>
                  </a:lnTo>
                  <a:lnTo>
                    <a:pt x="3232" y="12946"/>
                  </a:lnTo>
                  <a:lnTo>
                    <a:pt x="3203" y="12521"/>
                  </a:lnTo>
                  <a:lnTo>
                    <a:pt x="3242" y="12140"/>
                  </a:lnTo>
                  <a:lnTo>
                    <a:pt x="3445" y="11702"/>
                  </a:lnTo>
                  <a:lnTo>
                    <a:pt x="3656" y="11268"/>
                  </a:lnTo>
                  <a:lnTo>
                    <a:pt x="3665" y="10976"/>
                  </a:lnTo>
                  <a:lnTo>
                    <a:pt x="3507" y="10715"/>
                  </a:lnTo>
                  <a:lnTo>
                    <a:pt x="3188" y="10537"/>
                  </a:lnTo>
                  <a:lnTo>
                    <a:pt x="2730" y="10406"/>
                  </a:lnTo>
                  <a:lnTo>
                    <a:pt x="2038" y="10137"/>
                  </a:lnTo>
                  <a:lnTo>
                    <a:pt x="1489" y="9940"/>
                  </a:lnTo>
                  <a:lnTo>
                    <a:pt x="1150" y="9679"/>
                  </a:lnTo>
                  <a:lnTo>
                    <a:pt x="854" y="9613"/>
                  </a:lnTo>
                  <a:lnTo>
                    <a:pt x="546" y="9594"/>
                  </a:lnTo>
                  <a:lnTo>
                    <a:pt x="273" y="9417"/>
                  </a:lnTo>
                  <a:lnTo>
                    <a:pt x="207" y="9123"/>
                  </a:lnTo>
                  <a:lnTo>
                    <a:pt x="231" y="8829"/>
                  </a:lnTo>
                  <a:lnTo>
                    <a:pt x="546" y="8607"/>
                  </a:lnTo>
                  <a:lnTo>
                    <a:pt x="711" y="8365"/>
                  </a:lnTo>
                  <a:lnTo>
                    <a:pt x="539" y="8210"/>
                  </a:lnTo>
                  <a:lnTo>
                    <a:pt x="185" y="8109"/>
                  </a:lnTo>
                  <a:lnTo>
                    <a:pt x="0" y="7944"/>
                  </a:lnTo>
                  <a:lnTo>
                    <a:pt x="134" y="7672"/>
                  </a:lnTo>
                  <a:lnTo>
                    <a:pt x="454" y="7338"/>
                  </a:lnTo>
                  <a:lnTo>
                    <a:pt x="473" y="6872"/>
                  </a:lnTo>
                  <a:lnTo>
                    <a:pt x="641" y="6343"/>
                  </a:lnTo>
                  <a:lnTo>
                    <a:pt x="943" y="5995"/>
                  </a:lnTo>
                  <a:lnTo>
                    <a:pt x="1292" y="5802"/>
                  </a:lnTo>
                  <a:lnTo>
                    <a:pt x="1909" y="5615"/>
                  </a:lnTo>
                  <a:lnTo>
                    <a:pt x="2594" y="5467"/>
                  </a:lnTo>
                  <a:lnTo>
                    <a:pt x="3103" y="5282"/>
                  </a:lnTo>
                  <a:lnTo>
                    <a:pt x="3587" y="4936"/>
                  </a:lnTo>
                  <a:lnTo>
                    <a:pt x="4056" y="4398"/>
                  </a:lnTo>
                  <a:lnTo>
                    <a:pt x="4183" y="4189"/>
                  </a:lnTo>
                  <a:lnTo>
                    <a:pt x="4497" y="4043"/>
                  </a:lnTo>
                  <a:lnTo>
                    <a:pt x="4935" y="3586"/>
                  </a:lnTo>
                  <a:lnTo>
                    <a:pt x="5358" y="3220"/>
                  </a:lnTo>
                  <a:lnTo>
                    <a:pt x="5744" y="2946"/>
                  </a:lnTo>
                  <a:lnTo>
                    <a:pt x="6203" y="2763"/>
                  </a:lnTo>
                  <a:lnTo>
                    <a:pt x="6608" y="2788"/>
                  </a:lnTo>
                  <a:lnTo>
                    <a:pt x="6994" y="2789"/>
                  </a:lnTo>
                  <a:lnTo>
                    <a:pt x="7266" y="2569"/>
                  </a:lnTo>
                  <a:lnTo>
                    <a:pt x="7601" y="2244"/>
                  </a:lnTo>
                  <a:lnTo>
                    <a:pt x="7668" y="1892"/>
                  </a:lnTo>
                  <a:lnTo>
                    <a:pt x="7691" y="1526"/>
                  </a:lnTo>
                  <a:lnTo>
                    <a:pt x="7882" y="1307"/>
                  </a:lnTo>
                  <a:lnTo>
                    <a:pt x="8287" y="1058"/>
                  </a:lnTo>
                  <a:lnTo>
                    <a:pt x="8850" y="826"/>
                  </a:lnTo>
                  <a:lnTo>
                    <a:pt x="9432" y="660"/>
                  </a:lnTo>
                  <a:lnTo>
                    <a:pt x="10093" y="422"/>
                  </a:lnTo>
                  <a:lnTo>
                    <a:pt x="10548" y="379"/>
                  </a:lnTo>
                  <a:lnTo>
                    <a:pt x="11160" y="278"/>
                  </a:lnTo>
                  <a:lnTo>
                    <a:pt x="11610" y="157"/>
                  </a:lnTo>
                  <a:lnTo>
                    <a:pt x="12005" y="33"/>
                  </a:lnTo>
                  <a:lnTo>
                    <a:pt x="12424" y="0"/>
                  </a:lnTo>
                  <a:lnTo>
                    <a:pt x="12860" y="89"/>
                  </a:lnTo>
                  <a:lnTo>
                    <a:pt x="13085" y="298"/>
                  </a:lnTo>
                  <a:lnTo>
                    <a:pt x="13070" y="554"/>
                  </a:lnTo>
                  <a:lnTo>
                    <a:pt x="12913" y="737"/>
                  </a:lnTo>
                  <a:lnTo>
                    <a:pt x="13077" y="833"/>
                  </a:lnTo>
                  <a:lnTo>
                    <a:pt x="13424" y="697"/>
                  </a:lnTo>
                  <a:lnTo>
                    <a:pt x="13965" y="691"/>
                  </a:lnTo>
                  <a:lnTo>
                    <a:pt x="14350" y="707"/>
                  </a:lnTo>
                  <a:lnTo>
                    <a:pt x="14786" y="869"/>
                  </a:lnTo>
                  <a:lnTo>
                    <a:pt x="15198" y="1127"/>
                  </a:lnTo>
                  <a:lnTo>
                    <a:pt x="15749" y="1226"/>
                  </a:lnTo>
                  <a:lnTo>
                    <a:pt x="16116" y="1215"/>
                  </a:lnTo>
                  <a:lnTo>
                    <a:pt x="16425" y="1180"/>
                  </a:lnTo>
                  <a:lnTo>
                    <a:pt x="16534" y="974"/>
                  </a:lnTo>
                  <a:lnTo>
                    <a:pt x="16679" y="837"/>
                  </a:lnTo>
                  <a:lnTo>
                    <a:pt x="17025" y="793"/>
                  </a:lnTo>
                  <a:lnTo>
                    <a:pt x="17372" y="961"/>
                  </a:lnTo>
                  <a:lnTo>
                    <a:pt x="17535" y="1028"/>
                  </a:lnTo>
                  <a:lnTo>
                    <a:pt x="17535" y="844"/>
                  </a:lnTo>
                  <a:lnTo>
                    <a:pt x="17801" y="663"/>
                  </a:lnTo>
                  <a:lnTo>
                    <a:pt x="18017" y="1095"/>
                  </a:lnTo>
                  <a:lnTo>
                    <a:pt x="18337" y="1312"/>
                  </a:lnTo>
                  <a:lnTo>
                    <a:pt x="18695" y="1630"/>
                  </a:lnTo>
                  <a:lnTo>
                    <a:pt x="18999" y="2118"/>
                  </a:lnTo>
                  <a:lnTo>
                    <a:pt x="19095" y="2711"/>
                  </a:lnTo>
                  <a:lnTo>
                    <a:pt x="19078" y="3307"/>
                  </a:lnTo>
                  <a:lnTo>
                    <a:pt x="19109" y="3813"/>
                  </a:lnTo>
                  <a:lnTo>
                    <a:pt x="19224" y="4300"/>
                  </a:lnTo>
                  <a:lnTo>
                    <a:pt x="19276" y="4729"/>
                  </a:lnTo>
                  <a:lnTo>
                    <a:pt x="19269" y="5190"/>
                  </a:lnTo>
                  <a:lnTo>
                    <a:pt x="18986" y="5363"/>
                  </a:lnTo>
                  <a:lnTo>
                    <a:pt x="18647" y="5378"/>
                  </a:lnTo>
                  <a:lnTo>
                    <a:pt x="18270" y="5461"/>
                  </a:lnTo>
                  <a:lnTo>
                    <a:pt x="18251" y="5679"/>
                  </a:lnTo>
                  <a:lnTo>
                    <a:pt x="18433" y="5831"/>
                  </a:lnTo>
                  <a:lnTo>
                    <a:pt x="18692" y="6012"/>
                  </a:lnTo>
                  <a:lnTo>
                    <a:pt x="18834" y="6195"/>
                  </a:lnTo>
                  <a:lnTo>
                    <a:pt x="18843" y="6452"/>
                  </a:lnTo>
                  <a:lnTo>
                    <a:pt x="18653" y="6636"/>
                  </a:lnTo>
                  <a:lnTo>
                    <a:pt x="18586" y="6853"/>
                  </a:lnTo>
                  <a:lnTo>
                    <a:pt x="18660" y="7077"/>
                  </a:lnTo>
                  <a:lnTo>
                    <a:pt x="18971" y="7336"/>
                  </a:lnTo>
                  <a:lnTo>
                    <a:pt x="19239" y="7466"/>
                  </a:lnTo>
                  <a:lnTo>
                    <a:pt x="19425" y="7796"/>
                  </a:lnTo>
                  <a:lnTo>
                    <a:pt x="19562" y="8078"/>
                  </a:lnTo>
                  <a:lnTo>
                    <a:pt x="19824" y="8169"/>
                  </a:lnTo>
                  <a:lnTo>
                    <a:pt x="20002" y="8313"/>
                  </a:lnTo>
                  <a:lnTo>
                    <a:pt x="19961" y="8489"/>
                  </a:lnTo>
                  <a:lnTo>
                    <a:pt x="19771" y="8676"/>
                  </a:lnTo>
                  <a:lnTo>
                    <a:pt x="19555" y="8890"/>
                  </a:lnTo>
                  <a:lnTo>
                    <a:pt x="19469" y="9116"/>
                  </a:lnTo>
                  <a:cubicBezTo>
                    <a:pt x="19371" y="9146"/>
                    <a:pt x="19282" y="9190"/>
                    <a:pt x="19208" y="9246"/>
                  </a:cubicBezTo>
                  <a:cubicBezTo>
                    <a:pt x="19124" y="9308"/>
                    <a:pt x="19059" y="9384"/>
                    <a:pt x="19018" y="9467"/>
                  </a:cubicBezTo>
                  <a:lnTo>
                    <a:pt x="19254" y="9613"/>
                  </a:lnTo>
                  <a:cubicBezTo>
                    <a:pt x="19281" y="9657"/>
                    <a:pt x="19283" y="9708"/>
                    <a:pt x="19261" y="9754"/>
                  </a:cubicBezTo>
                  <a:cubicBezTo>
                    <a:pt x="19228" y="9821"/>
                    <a:pt x="19148" y="9870"/>
                    <a:pt x="19053" y="9879"/>
                  </a:cubicBezTo>
                  <a:lnTo>
                    <a:pt x="18870" y="10086"/>
                  </a:lnTo>
                  <a:cubicBezTo>
                    <a:pt x="18859" y="10172"/>
                    <a:pt x="18888" y="10259"/>
                    <a:pt x="18953" y="10331"/>
                  </a:cubicBezTo>
                  <a:cubicBezTo>
                    <a:pt x="19019" y="10405"/>
                    <a:pt x="19118" y="10459"/>
                    <a:pt x="19233" y="10484"/>
                  </a:cubicBezTo>
                  <a:lnTo>
                    <a:pt x="19531" y="10405"/>
                  </a:lnTo>
                  <a:lnTo>
                    <a:pt x="19844" y="10284"/>
                  </a:lnTo>
                  <a:cubicBezTo>
                    <a:pt x="19871" y="10357"/>
                    <a:pt x="19928" y="10421"/>
                    <a:pt x="20008" y="10466"/>
                  </a:cubicBezTo>
                  <a:cubicBezTo>
                    <a:pt x="20095" y="10516"/>
                    <a:pt x="20201" y="10542"/>
                    <a:pt x="20310" y="10551"/>
                  </a:cubicBezTo>
                  <a:cubicBezTo>
                    <a:pt x="20430" y="10562"/>
                    <a:pt x="20552" y="10555"/>
                    <a:pt x="20668" y="10529"/>
                  </a:cubicBezTo>
                  <a:lnTo>
                    <a:pt x="20970" y="10549"/>
                  </a:lnTo>
                  <a:lnTo>
                    <a:pt x="21218" y="10601"/>
                  </a:lnTo>
                  <a:lnTo>
                    <a:pt x="21462" y="10750"/>
                  </a:lnTo>
                  <a:lnTo>
                    <a:pt x="21600" y="10942"/>
                  </a:lnTo>
                  <a:cubicBezTo>
                    <a:pt x="21580" y="11016"/>
                    <a:pt x="21523" y="11080"/>
                    <a:pt x="21441" y="11123"/>
                  </a:cubicBezTo>
                  <a:cubicBezTo>
                    <a:pt x="21317" y="11187"/>
                    <a:pt x="21160" y="11191"/>
                    <a:pt x="21010" y="11177"/>
                  </a:cubicBezTo>
                  <a:cubicBezTo>
                    <a:pt x="20818" y="11161"/>
                    <a:pt x="20630" y="11117"/>
                    <a:pt x="20436" y="11119"/>
                  </a:cubicBezTo>
                  <a:cubicBezTo>
                    <a:pt x="20280" y="11120"/>
                    <a:pt x="20128" y="11149"/>
                    <a:pt x="19991" y="11204"/>
                  </a:cubicBezTo>
                  <a:lnTo>
                    <a:pt x="19954" y="11475"/>
                  </a:lnTo>
                  <a:cubicBezTo>
                    <a:pt x="20008" y="11567"/>
                    <a:pt x="20019" y="11671"/>
                    <a:pt x="19985" y="11769"/>
                  </a:cubicBezTo>
                  <a:cubicBezTo>
                    <a:pt x="19960" y="11840"/>
                    <a:pt x="19912" y="11905"/>
                    <a:pt x="19875" y="11973"/>
                  </a:cubicBezTo>
                  <a:cubicBezTo>
                    <a:pt x="19830" y="12057"/>
                    <a:pt x="19804" y="12150"/>
                    <a:pt x="19855" y="12232"/>
                  </a:cubicBezTo>
                  <a:cubicBezTo>
                    <a:pt x="19917" y="12330"/>
                    <a:pt x="20068" y="12378"/>
                    <a:pt x="20206" y="12342"/>
                  </a:cubicBezTo>
                  <a:cubicBezTo>
                    <a:pt x="20265" y="12392"/>
                    <a:pt x="20298" y="12456"/>
                    <a:pt x="20299" y="12522"/>
                  </a:cubicBezTo>
                  <a:cubicBezTo>
                    <a:pt x="20301" y="12627"/>
                    <a:pt x="20226" y="12723"/>
                    <a:pt x="20103" y="12774"/>
                  </a:cubicBezTo>
                  <a:lnTo>
                    <a:pt x="19756" y="12830"/>
                  </a:lnTo>
                  <a:close/>
                </a:path>
              </a:pathLst>
            </a:custGeom>
            <a:solidFill>
              <a:schemeClr val="accent1"/>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1" name="Shape 4871"/>
            <p:cNvSpPr/>
            <p:nvPr/>
          </p:nvSpPr>
          <p:spPr>
            <a:xfrm>
              <a:off x="4020118" y="3752610"/>
              <a:ext cx="323299" cy="474717"/>
            </a:xfrm>
            <a:custGeom>
              <a:avLst/>
              <a:gdLst/>
              <a:ahLst/>
              <a:cxnLst>
                <a:cxn ang="0">
                  <a:pos x="wd2" y="hd2"/>
                </a:cxn>
                <a:cxn ang="5400000">
                  <a:pos x="wd2" y="hd2"/>
                </a:cxn>
                <a:cxn ang="10800000">
                  <a:pos x="wd2" y="hd2"/>
                </a:cxn>
                <a:cxn ang="16200000">
                  <a:pos x="wd2" y="hd2"/>
                </a:cxn>
              </a:cxnLst>
              <a:rect l="0" t="0" r="r" b="b"/>
              <a:pathLst>
                <a:path w="21600" h="21600" extrusionOk="0">
                  <a:moveTo>
                    <a:pt x="9246" y="74"/>
                  </a:moveTo>
                  <a:lnTo>
                    <a:pt x="9311" y="461"/>
                  </a:lnTo>
                  <a:lnTo>
                    <a:pt x="10377" y="1545"/>
                  </a:lnTo>
                  <a:lnTo>
                    <a:pt x="11178" y="2206"/>
                  </a:lnTo>
                  <a:lnTo>
                    <a:pt x="12671" y="2542"/>
                  </a:lnTo>
                  <a:lnTo>
                    <a:pt x="13234" y="2070"/>
                  </a:lnTo>
                  <a:lnTo>
                    <a:pt x="13655" y="1170"/>
                  </a:lnTo>
                  <a:lnTo>
                    <a:pt x="15093" y="971"/>
                  </a:lnTo>
                  <a:lnTo>
                    <a:pt x="16197" y="1818"/>
                  </a:lnTo>
                  <a:lnTo>
                    <a:pt x="17958" y="2118"/>
                  </a:lnTo>
                  <a:lnTo>
                    <a:pt x="18920" y="3233"/>
                  </a:lnTo>
                  <a:lnTo>
                    <a:pt x="19779" y="4654"/>
                  </a:lnTo>
                  <a:lnTo>
                    <a:pt x="20201" y="6531"/>
                  </a:lnTo>
                  <a:lnTo>
                    <a:pt x="20752" y="7760"/>
                  </a:lnTo>
                  <a:lnTo>
                    <a:pt x="20723" y="8767"/>
                  </a:lnTo>
                  <a:lnTo>
                    <a:pt x="20350" y="10033"/>
                  </a:lnTo>
                  <a:lnTo>
                    <a:pt x="20482" y="10913"/>
                  </a:lnTo>
                  <a:lnTo>
                    <a:pt x="21236" y="11667"/>
                  </a:lnTo>
                  <a:lnTo>
                    <a:pt x="21600" y="12648"/>
                  </a:lnTo>
                  <a:lnTo>
                    <a:pt x="20678" y="13439"/>
                  </a:lnTo>
                  <a:lnTo>
                    <a:pt x="19681" y="13522"/>
                  </a:lnTo>
                  <a:lnTo>
                    <a:pt x="18960" y="13877"/>
                  </a:lnTo>
                  <a:lnTo>
                    <a:pt x="18648" y="14606"/>
                  </a:lnTo>
                  <a:lnTo>
                    <a:pt x="17900" y="15137"/>
                  </a:lnTo>
                  <a:lnTo>
                    <a:pt x="17184" y="15335"/>
                  </a:lnTo>
                  <a:lnTo>
                    <a:pt x="16764" y="15817"/>
                  </a:lnTo>
                  <a:lnTo>
                    <a:pt x="15617" y="16203"/>
                  </a:lnTo>
                  <a:lnTo>
                    <a:pt x="15139" y="16677"/>
                  </a:lnTo>
                  <a:lnTo>
                    <a:pt x="14640" y="17244"/>
                  </a:lnTo>
                  <a:lnTo>
                    <a:pt x="13823" y="17889"/>
                  </a:lnTo>
                  <a:lnTo>
                    <a:pt x="13238" y="17994"/>
                  </a:lnTo>
                  <a:lnTo>
                    <a:pt x="12417" y="17942"/>
                  </a:lnTo>
                  <a:lnTo>
                    <a:pt x="11491" y="17842"/>
                  </a:lnTo>
                  <a:lnTo>
                    <a:pt x="10794" y="18156"/>
                  </a:lnTo>
                  <a:lnTo>
                    <a:pt x="10518" y="18631"/>
                  </a:lnTo>
                  <a:lnTo>
                    <a:pt x="10471" y="19270"/>
                  </a:lnTo>
                  <a:lnTo>
                    <a:pt x="9763" y="19907"/>
                  </a:lnTo>
                  <a:lnTo>
                    <a:pt x="8980" y="20266"/>
                  </a:lnTo>
                  <a:lnTo>
                    <a:pt x="7952" y="20453"/>
                  </a:lnTo>
                  <a:lnTo>
                    <a:pt x="6884" y="20258"/>
                  </a:lnTo>
                  <a:lnTo>
                    <a:pt x="5931" y="20033"/>
                  </a:lnTo>
                  <a:lnTo>
                    <a:pt x="4906" y="19935"/>
                  </a:lnTo>
                  <a:lnTo>
                    <a:pt x="4190" y="20067"/>
                  </a:lnTo>
                  <a:lnTo>
                    <a:pt x="3371" y="20308"/>
                  </a:lnTo>
                  <a:lnTo>
                    <a:pt x="3184" y="20849"/>
                  </a:lnTo>
                  <a:lnTo>
                    <a:pt x="2805" y="21425"/>
                  </a:lnTo>
                  <a:lnTo>
                    <a:pt x="2011" y="21600"/>
                  </a:lnTo>
                  <a:lnTo>
                    <a:pt x="1199" y="21334"/>
                  </a:lnTo>
                  <a:lnTo>
                    <a:pt x="826" y="20716"/>
                  </a:lnTo>
                  <a:lnTo>
                    <a:pt x="398" y="19717"/>
                  </a:lnTo>
                  <a:lnTo>
                    <a:pt x="276" y="18728"/>
                  </a:lnTo>
                  <a:lnTo>
                    <a:pt x="0" y="18054"/>
                  </a:lnTo>
                  <a:lnTo>
                    <a:pt x="296" y="17571"/>
                  </a:lnTo>
                  <a:lnTo>
                    <a:pt x="1038" y="17242"/>
                  </a:lnTo>
                  <a:lnTo>
                    <a:pt x="2025" y="16966"/>
                  </a:lnTo>
                  <a:lnTo>
                    <a:pt x="2654" y="16748"/>
                  </a:lnTo>
                  <a:lnTo>
                    <a:pt x="3223" y="16978"/>
                  </a:lnTo>
                  <a:lnTo>
                    <a:pt x="4116" y="16971"/>
                  </a:lnTo>
                  <a:lnTo>
                    <a:pt x="4953" y="16544"/>
                  </a:lnTo>
                  <a:lnTo>
                    <a:pt x="5611" y="16050"/>
                  </a:lnTo>
                  <a:lnTo>
                    <a:pt x="6307" y="15486"/>
                  </a:lnTo>
                  <a:lnTo>
                    <a:pt x="6901" y="14965"/>
                  </a:lnTo>
                  <a:lnTo>
                    <a:pt x="7144" y="14361"/>
                  </a:lnTo>
                  <a:lnTo>
                    <a:pt x="7236" y="13927"/>
                  </a:lnTo>
                  <a:lnTo>
                    <a:pt x="6709" y="13573"/>
                  </a:lnTo>
                  <a:lnTo>
                    <a:pt x="6363" y="13255"/>
                  </a:lnTo>
                  <a:lnTo>
                    <a:pt x="5866" y="12911"/>
                  </a:lnTo>
                  <a:lnTo>
                    <a:pt x="5756" y="12533"/>
                  </a:lnTo>
                  <a:lnTo>
                    <a:pt x="6082" y="12112"/>
                  </a:lnTo>
                  <a:lnTo>
                    <a:pt x="6336" y="11790"/>
                  </a:lnTo>
                  <a:lnTo>
                    <a:pt x="6868" y="11550"/>
                  </a:lnTo>
                  <a:lnTo>
                    <a:pt x="7269" y="11226"/>
                  </a:lnTo>
                  <a:lnTo>
                    <a:pt x="7129" y="10754"/>
                  </a:lnTo>
                  <a:lnTo>
                    <a:pt x="6428" y="10003"/>
                  </a:lnTo>
                  <a:lnTo>
                    <a:pt x="5959" y="9234"/>
                  </a:lnTo>
                  <a:lnTo>
                    <a:pt x="6417" y="8647"/>
                  </a:lnTo>
                  <a:lnTo>
                    <a:pt x="7459" y="8764"/>
                  </a:lnTo>
                  <a:lnTo>
                    <a:pt x="8450" y="8385"/>
                  </a:lnTo>
                  <a:lnTo>
                    <a:pt x="8457" y="7504"/>
                  </a:lnTo>
                  <a:lnTo>
                    <a:pt x="8771" y="6585"/>
                  </a:lnTo>
                  <a:lnTo>
                    <a:pt x="9445" y="6241"/>
                  </a:lnTo>
                  <a:lnTo>
                    <a:pt x="9514" y="5720"/>
                  </a:lnTo>
                  <a:lnTo>
                    <a:pt x="8479" y="5725"/>
                  </a:lnTo>
                  <a:lnTo>
                    <a:pt x="7647" y="5910"/>
                  </a:lnTo>
                  <a:lnTo>
                    <a:pt x="6671" y="5308"/>
                  </a:lnTo>
                  <a:lnTo>
                    <a:pt x="7084" y="4327"/>
                  </a:lnTo>
                  <a:lnTo>
                    <a:pt x="8510" y="3343"/>
                  </a:lnTo>
                  <a:lnTo>
                    <a:pt x="8673" y="2727"/>
                  </a:lnTo>
                  <a:lnTo>
                    <a:pt x="7834" y="2039"/>
                  </a:lnTo>
                  <a:lnTo>
                    <a:pt x="7242" y="1639"/>
                  </a:lnTo>
                  <a:lnTo>
                    <a:pt x="7600" y="575"/>
                  </a:lnTo>
                  <a:lnTo>
                    <a:pt x="8552" y="0"/>
                  </a:lnTo>
                  <a:lnTo>
                    <a:pt x="9246" y="74"/>
                  </a:lnTo>
                  <a:close/>
                </a:path>
              </a:pathLst>
            </a:custGeom>
            <a:solidFill>
              <a:schemeClr val="accent1"/>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2" name="Shape 4872"/>
            <p:cNvSpPr/>
            <p:nvPr/>
          </p:nvSpPr>
          <p:spPr>
            <a:xfrm>
              <a:off x="4078973" y="4010856"/>
              <a:ext cx="805212" cy="485523"/>
            </a:xfrm>
            <a:custGeom>
              <a:avLst/>
              <a:gdLst/>
              <a:ahLst/>
              <a:cxnLst>
                <a:cxn ang="0">
                  <a:pos x="wd2" y="hd2"/>
                </a:cxn>
                <a:cxn ang="5400000">
                  <a:pos x="wd2" y="hd2"/>
                </a:cxn>
                <a:cxn ang="10800000">
                  <a:pos x="wd2" y="hd2"/>
                </a:cxn>
                <a:cxn ang="16200000">
                  <a:pos x="wd2" y="hd2"/>
                </a:cxn>
              </a:cxnLst>
              <a:rect l="0" t="0" r="r" b="b"/>
              <a:pathLst>
                <a:path w="21600" h="21593" extrusionOk="0">
                  <a:moveTo>
                    <a:pt x="18628" y="1216"/>
                  </a:moveTo>
                  <a:lnTo>
                    <a:pt x="19184" y="1735"/>
                  </a:lnTo>
                  <a:lnTo>
                    <a:pt x="19365" y="2497"/>
                  </a:lnTo>
                  <a:lnTo>
                    <a:pt x="19620" y="3280"/>
                  </a:lnTo>
                  <a:lnTo>
                    <a:pt x="20050" y="3599"/>
                  </a:lnTo>
                  <a:lnTo>
                    <a:pt x="20411" y="2868"/>
                  </a:lnTo>
                  <a:lnTo>
                    <a:pt x="20871" y="2604"/>
                  </a:lnTo>
                  <a:lnTo>
                    <a:pt x="21496" y="3052"/>
                  </a:lnTo>
                  <a:lnTo>
                    <a:pt x="21244" y="3666"/>
                  </a:lnTo>
                  <a:lnTo>
                    <a:pt x="21429" y="4143"/>
                  </a:lnTo>
                  <a:lnTo>
                    <a:pt x="21600" y="4524"/>
                  </a:lnTo>
                  <a:lnTo>
                    <a:pt x="21421" y="4780"/>
                  </a:lnTo>
                  <a:lnTo>
                    <a:pt x="21034" y="4777"/>
                  </a:lnTo>
                  <a:lnTo>
                    <a:pt x="20808" y="5086"/>
                  </a:lnTo>
                  <a:lnTo>
                    <a:pt x="20880" y="5962"/>
                  </a:lnTo>
                  <a:lnTo>
                    <a:pt x="20760" y="6639"/>
                  </a:lnTo>
                  <a:lnTo>
                    <a:pt x="20712" y="7467"/>
                  </a:lnTo>
                  <a:lnTo>
                    <a:pt x="20849" y="8320"/>
                  </a:lnTo>
                  <a:lnTo>
                    <a:pt x="21057" y="8991"/>
                  </a:lnTo>
                  <a:lnTo>
                    <a:pt x="20639" y="9264"/>
                  </a:lnTo>
                  <a:lnTo>
                    <a:pt x="20539" y="9787"/>
                  </a:lnTo>
                  <a:lnTo>
                    <a:pt x="20421" y="10321"/>
                  </a:lnTo>
                  <a:lnTo>
                    <a:pt x="19962" y="11056"/>
                  </a:lnTo>
                  <a:lnTo>
                    <a:pt x="19377" y="11860"/>
                  </a:lnTo>
                  <a:cubicBezTo>
                    <a:pt x="19233" y="12083"/>
                    <a:pt x="19116" y="12349"/>
                    <a:pt x="19033" y="12644"/>
                  </a:cubicBezTo>
                  <a:cubicBezTo>
                    <a:pt x="18950" y="12937"/>
                    <a:pt x="18902" y="13252"/>
                    <a:pt x="18890" y="13575"/>
                  </a:cubicBezTo>
                  <a:cubicBezTo>
                    <a:pt x="18874" y="13872"/>
                    <a:pt x="18865" y="14170"/>
                    <a:pt x="18864" y="14468"/>
                  </a:cubicBezTo>
                  <a:cubicBezTo>
                    <a:pt x="18863" y="14868"/>
                    <a:pt x="18875" y="15267"/>
                    <a:pt x="18901" y="15664"/>
                  </a:cubicBezTo>
                  <a:lnTo>
                    <a:pt x="19006" y="16442"/>
                  </a:lnTo>
                  <a:lnTo>
                    <a:pt x="19352" y="17146"/>
                  </a:lnTo>
                  <a:lnTo>
                    <a:pt x="19563" y="18296"/>
                  </a:lnTo>
                  <a:lnTo>
                    <a:pt x="19240" y="19334"/>
                  </a:lnTo>
                  <a:lnTo>
                    <a:pt x="18787" y="19932"/>
                  </a:lnTo>
                  <a:cubicBezTo>
                    <a:pt x="18645" y="20112"/>
                    <a:pt x="18514" y="20314"/>
                    <a:pt x="18396" y="20536"/>
                  </a:cubicBezTo>
                  <a:cubicBezTo>
                    <a:pt x="18241" y="20827"/>
                    <a:pt x="18106" y="21154"/>
                    <a:pt x="17905" y="21355"/>
                  </a:cubicBezTo>
                  <a:cubicBezTo>
                    <a:pt x="17739" y="21522"/>
                    <a:pt x="17545" y="21584"/>
                    <a:pt x="17351" y="21592"/>
                  </a:cubicBezTo>
                  <a:cubicBezTo>
                    <a:pt x="17133" y="21600"/>
                    <a:pt x="16916" y="21540"/>
                    <a:pt x="16712" y="21414"/>
                  </a:cubicBezTo>
                  <a:lnTo>
                    <a:pt x="16225" y="21157"/>
                  </a:lnTo>
                  <a:lnTo>
                    <a:pt x="15798" y="21117"/>
                  </a:lnTo>
                  <a:lnTo>
                    <a:pt x="15177" y="20985"/>
                  </a:lnTo>
                  <a:lnTo>
                    <a:pt x="14588" y="20240"/>
                  </a:lnTo>
                  <a:lnTo>
                    <a:pt x="14110" y="20075"/>
                  </a:lnTo>
                  <a:lnTo>
                    <a:pt x="13496" y="20150"/>
                  </a:lnTo>
                  <a:lnTo>
                    <a:pt x="12938" y="20166"/>
                  </a:lnTo>
                  <a:lnTo>
                    <a:pt x="12380" y="19262"/>
                  </a:lnTo>
                  <a:lnTo>
                    <a:pt x="11853" y="18788"/>
                  </a:lnTo>
                  <a:lnTo>
                    <a:pt x="11536" y="18027"/>
                  </a:lnTo>
                  <a:cubicBezTo>
                    <a:pt x="11435" y="17790"/>
                    <a:pt x="11341" y="17545"/>
                    <a:pt x="11255" y="17292"/>
                  </a:cubicBezTo>
                  <a:cubicBezTo>
                    <a:pt x="11163" y="17019"/>
                    <a:pt x="11080" y="16738"/>
                    <a:pt x="11006" y="16450"/>
                  </a:cubicBezTo>
                  <a:lnTo>
                    <a:pt x="10016" y="15988"/>
                  </a:lnTo>
                  <a:cubicBezTo>
                    <a:pt x="9746" y="15972"/>
                    <a:pt x="9475" y="15982"/>
                    <a:pt x="9205" y="16017"/>
                  </a:cubicBezTo>
                  <a:cubicBezTo>
                    <a:pt x="8963" y="16049"/>
                    <a:pt x="8722" y="16101"/>
                    <a:pt x="8483" y="16174"/>
                  </a:cubicBezTo>
                  <a:lnTo>
                    <a:pt x="8267" y="16646"/>
                  </a:lnTo>
                  <a:lnTo>
                    <a:pt x="8364" y="17110"/>
                  </a:lnTo>
                  <a:lnTo>
                    <a:pt x="8532" y="17684"/>
                  </a:lnTo>
                  <a:lnTo>
                    <a:pt x="7831" y="18562"/>
                  </a:lnTo>
                  <a:lnTo>
                    <a:pt x="7591" y="19024"/>
                  </a:lnTo>
                  <a:lnTo>
                    <a:pt x="7257" y="18838"/>
                  </a:lnTo>
                  <a:cubicBezTo>
                    <a:pt x="7235" y="18667"/>
                    <a:pt x="7212" y="18497"/>
                    <a:pt x="7186" y="18328"/>
                  </a:cubicBezTo>
                  <a:cubicBezTo>
                    <a:pt x="7120" y="17892"/>
                    <a:pt x="7042" y="17461"/>
                    <a:pt x="6950" y="17038"/>
                  </a:cubicBezTo>
                  <a:lnTo>
                    <a:pt x="6874" y="16690"/>
                  </a:lnTo>
                  <a:lnTo>
                    <a:pt x="7392" y="16226"/>
                  </a:lnTo>
                  <a:lnTo>
                    <a:pt x="7827" y="16036"/>
                  </a:lnTo>
                  <a:lnTo>
                    <a:pt x="7943" y="15377"/>
                  </a:lnTo>
                  <a:lnTo>
                    <a:pt x="7814" y="14911"/>
                  </a:lnTo>
                  <a:lnTo>
                    <a:pt x="7435" y="14916"/>
                  </a:lnTo>
                  <a:lnTo>
                    <a:pt x="7096" y="15002"/>
                  </a:lnTo>
                  <a:lnTo>
                    <a:pt x="6631" y="14955"/>
                  </a:lnTo>
                  <a:lnTo>
                    <a:pt x="6276" y="14973"/>
                  </a:lnTo>
                  <a:lnTo>
                    <a:pt x="5781" y="15294"/>
                  </a:lnTo>
                  <a:lnTo>
                    <a:pt x="5466" y="15601"/>
                  </a:lnTo>
                  <a:lnTo>
                    <a:pt x="4964" y="16140"/>
                  </a:lnTo>
                  <a:lnTo>
                    <a:pt x="4597" y="16079"/>
                  </a:lnTo>
                  <a:lnTo>
                    <a:pt x="4176" y="16104"/>
                  </a:lnTo>
                  <a:lnTo>
                    <a:pt x="3865" y="16473"/>
                  </a:lnTo>
                  <a:lnTo>
                    <a:pt x="3526" y="17030"/>
                  </a:lnTo>
                  <a:lnTo>
                    <a:pt x="2998" y="17313"/>
                  </a:lnTo>
                  <a:lnTo>
                    <a:pt x="2646" y="17541"/>
                  </a:lnTo>
                  <a:lnTo>
                    <a:pt x="2305" y="17586"/>
                  </a:lnTo>
                  <a:lnTo>
                    <a:pt x="1892" y="17440"/>
                  </a:lnTo>
                  <a:lnTo>
                    <a:pt x="1619" y="17415"/>
                  </a:lnTo>
                  <a:lnTo>
                    <a:pt x="1193" y="17447"/>
                  </a:lnTo>
                  <a:lnTo>
                    <a:pt x="759" y="16527"/>
                  </a:lnTo>
                  <a:lnTo>
                    <a:pt x="446" y="15707"/>
                  </a:lnTo>
                  <a:lnTo>
                    <a:pt x="845" y="15146"/>
                  </a:lnTo>
                  <a:lnTo>
                    <a:pt x="1147" y="15656"/>
                  </a:lnTo>
                  <a:lnTo>
                    <a:pt x="1525" y="15829"/>
                  </a:lnTo>
                  <a:lnTo>
                    <a:pt x="1572" y="14888"/>
                  </a:lnTo>
                  <a:lnTo>
                    <a:pt x="1179" y="13935"/>
                  </a:lnTo>
                  <a:lnTo>
                    <a:pt x="513" y="12854"/>
                  </a:lnTo>
                  <a:lnTo>
                    <a:pt x="146" y="11684"/>
                  </a:lnTo>
                  <a:lnTo>
                    <a:pt x="0" y="10614"/>
                  </a:lnTo>
                  <a:lnTo>
                    <a:pt x="54" y="9153"/>
                  </a:lnTo>
                  <a:lnTo>
                    <a:pt x="154" y="7897"/>
                  </a:lnTo>
                  <a:lnTo>
                    <a:pt x="574" y="7761"/>
                  </a:lnTo>
                  <a:lnTo>
                    <a:pt x="1073" y="8079"/>
                  </a:lnTo>
                  <a:lnTo>
                    <a:pt x="1625" y="8274"/>
                  </a:lnTo>
                  <a:lnTo>
                    <a:pt x="2048" y="8099"/>
                  </a:lnTo>
                  <a:lnTo>
                    <a:pt x="2561" y="7231"/>
                  </a:lnTo>
                  <a:lnTo>
                    <a:pt x="2591" y="6541"/>
                  </a:lnTo>
                  <a:lnTo>
                    <a:pt x="2990" y="5776"/>
                  </a:lnTo>
                  <a:lnTo>
                    <a:pt x="3460" y="5876"/>
                  </a:lnTo>
                  <a:lnTo>
                    <a:pt x="3953" y="6027"/>
                  </a:lnTo>
                  <a:lnTo>
                    <a:pt x="4186" y="6609"/>
                  </a:lnTo>
                  <a:lnTo>
                    <a:pt x="4198" y="7345"/>
                  </a:lnTo>
                  <a:lnTo>
                    <a:pt x="4326" y="7822"/>
                  </a:lnTo>
                  <a:lnTo>
                    <a:pt x="4638" y="7924"/>
                  </a:lnTo>
                  <a:lnTo>
                    <a:pt x="4977" y="7496"/>
                  </a:lnTo>
                  <a:lnTo>
                    <a:pt x="5504" y="7412"/>
                  </a:lnTo>
                  <a:lnTo>
                    <a:pt x="6322" y="8519"/>
                  </a:lnTo>
                  <a:lnTo>
                    <a:pt x="6915" y="8899"/>
                  </a:lnTo>
                  <a:lnTo>
                    <a:pt x="7355" y="8969"/>
                  </a:lnTo>
                  <a:lnTo>
                    <a:pt x="8242" y="8220"/>
                  </a:lnTo>
                  <a:lnTo>
                    <a:pt x="9497" y="6841"/>
                  </a:lnTo>
                  <a:lnTo>
                    <a:pt x="10810" y="5270"/>
                  </a:lnTo>
                  <a:lnTo>
                    <a:pt x="11940" y="4069"/>
                  </a:lnTo>
                  <a:lnTo>
                    <a:pt x="12488" y="3460"/>
                  </a:lnTo>
                  <a:lnTo>
                    <a:pt x="12600" y="2683"/>
                  </a:lnTo>
                  <a:lnTo>
                    <a:pt x="12346" y="2046"/>
                  </a:lnTo>
                  <a:lnTo>
                    <a:pt x="12404" y="1278"/>
                  </a:lnTo>
                  <a:lnTo>
                    <a:pt x="12902" y="655"/>
                  </a:lnTo>
                  <a:lnTo>
                    <a:pt x="13251" y="583"/>
                  </a:lnTo>
                  <a:lnTo>
                    <a:pt x="13509" y="991"/>
                  </a:lnTo>
                  <a:lnTo>
                    <a:pt x="14419" y="782"/>
                  </a:lnTo>
                  <a:lnTo>
                    <a:pt x="14736" y="1027"/>
                  </a:lnTo>
                  <a:lnTo>
                    <a:pt x="15170" y="1135"/>
                  </a:lnTo>
                  <a:lnTo>
                    <a:pt x="15516" y="730"/>
                  </a:lnTo>
                  <a:lnTo>
                    <a:pt x="15800" y="1051"/>
                  </a:lnTo>
                  <a:lnTo>
                    <a:pt x="16210" y="1051"/>
                  </a:lnTo>
                  <a:lnTo>
                    <a:pt x="16550" y="290"/>
                  </a:lnTo>
                  <a:lnTo>
                    <a:pt x="17190" y="0"/>
                  </a:lnTo>
                  <a:lnTo>
                    <a:pt x="17556" y="382"/>
                  </a:lnTo>
                  <a:lnTo>
                    <a:pt x="17865" y="803"/>
                  </a:lnTo>
                  <a:lnTo>
                    <a:pt x="18628" y="1216"/>
                  </a:lnTo>
                  <a:close/>
                </a:path>
              </a:pathLst>
            </a:custGeom>
            <a:solidFill>
              <a:schemeClr val="accent2"/>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3" name="Shape 4873"/>
            <p:cNvSpPr/>
            <p:nvPr/>
          </p:nvSpPr>
          <p:spPr>
            <a:xfrm>
              <a:off x="4631355" y="2715536"/>
              <a:ext cx="1482461" cy="1596579"/>
            </a:xfrm>
            <a:custGeom>
              <a:avLst/>
              <a:gdLst/>
              <a:ahLst/>
              <a:cxnLst>
                <a:cxn ang="0">
                  <a:pos x="wd2" y="hd2"/>
                </a:cxn>
                <a:cxn ang="5400000">
                  <a:pos x="wd2" y="hd2"/>
                </a:cxn>
                <a:cxn ang="10800000">
                  <a:pos x="wd2" y="hd2"/>
                </a:cxn>
                <a:cxn ang="16200000">
                  <a:pos x="wd2" y="hd2"/>
                </a:cxn>
              </a:cxnLst>
              <a:rect l="0" t="0" r="r" b="b"/>
              <a:pathLst>
                <a:path w="21593" h="21582" extrusionOk="0">
                  <a:moveTo>
                    <a:pt x="4065" y="18611"/>
                  </a:moveTo>
                  <a:lnTo>
                    <a:pt x="4384" y="18293"/>
                  </a:lnTo>
                  <a:lnTo>
                    <a:pt x="4562" y="18135"/>
                  </a:lnTo>
                  <a:lnTo>
                    <a:pt x="4794" y="18106"/>
                  </a:lnTo>
                  <a:lnTo>
                    <a:pt x="4934" y="18264"/>
                  </a:lnTo>
                  <a:lnTo>
                    <a:pt x="5001" y="18498"/>
                  </a:lnTo>
                  <a:lnTo>
                    <a:pt x="5166" y="18680"/>
                  </a:lnTo>
                  <a:lnTo>
                    <a:pt x="5305" y="18797"/>
                  </a:lnTo>
                  <a:lnTo>
                    <a:pt x="5528" y="18936"/>
                  </a:lnTo>
                  <a:lnTo>
                    <a:pt x="5745" y="19103"/>
                  </a:lnTo>
                  <a:lnTo>
                    <a:pt x="5967" y="19323"/>
                  </a:lnTo>
                  <a:lnTo>
                    <a:pt x="6132" y="19573"/>
                  </a:lnTo>
                  <a:lnTo>
                    <a:pt x="6325" y="19804"/>
                  </a:lnTo>
                  <a:lnTo>
                    <a:pt x="6517" y="19897"/>
                  </a:lnTo>
                  <a:lnTo>
                    <a:pt x="6791" y="19903"/>
                  </a:lnTo>
                  <a:lnTo>
                    <a:pt x="7013" y="19908"/>
                  </a:lnTo>
                  <a:lnTo>
                    <a:pt x="7233" y="20092"/>
                  </a:lnTo>
                  <a:lnTo>
                    <a:pt x="7340" y="20327"/>
                  </a:lnTo>
                  <a:lnTo>
                    <a:pt x="7508" y="20431"/>
                  </a:lnTo>
                  <a:lnTo>
                    <a:pt x="7684" y="20463"/>
                  </a:lnTo>
                  <a:lnTo>
                    <a:pt x="7878" y="20681"/>
                  </a:lnTo>
                  <a:lnTo>
                    <a:pt x="7854" y="20917"/>
                  </a:lnTo>
                  <a:cubicBezTo>
                    <a:pt x="7841" y="20990"/>
                    <a:pt x="7881" y="21062"/>
                    <a:pt x="7952" y="21094"/>
                  </a:cubicBezTo>
                  <a:cubicBezTo>
                    <a:pt x="8033" y="21131"/>
                    <a:pt x="8132" y="21107"/>
                    <a:pt x="8183" y="21037"/>
                  </a:cubicBezTo>
                  <a:lnTo>
                    <a:pt x="8416" y="21099"/>
                  </a:lnTo>
                  <a:lnTo>
                    <a:pt x="8626" y="21299"/>
                  </a:lnTo>
                  <a:cubicBezTo>
                    <a:pt x="8572" y="21369"/>
                    <a:pt x="8579" y="21465"/>
                    <a:pt x="8643" y="21527"/>
                  </a:cubicBezTo>
                  <a:cubicBezTo>
                    <a:pt x="8711" y="21592"/>
                    <a:pt x="8821" y="21600"/>
                    <a:pt x="8899" y="21545"/>
                  </a:cubicBezTo>
                  <a:lnTo>
                    <a:pt x="8958" y="21318"/>
                  </a:lnTo>
                  <a:lnTo>
                    <a:pt x="9168" y="21278"/>
                  </a:lnTo>
                  <a:lnTo>
                    <a:pt x="9357" y="21279"/>
                  </a:lnTo>
                  <a:cubicBezTo>
                    <a:pt x="9375" y="21219"/>
                    <a:pt x="9364" y="21154"/>
                    <a:pt x="9326" y="21102"/>
                  </a:cubicBezTo>
                  <a:cubicBezTo>
                    <a:pt x="9234" y="20973"/>
                    <a:pt x="9036" y="20958"/>
                    <a:pt x="8922" y="21071"/>
                  </a:cubicBezTo>
                  <a:cubicBezTo>
                    <a:pt x="8811" y="21072"/>
                    <a:pt x="8703" y="21038"/>
                    <a:pt x="8616" y="20974"/>
                  </a:cubicBezTo>
                  <a:cubicBezTo>
                    <a:pt x="8562" y="20934"/>
                    <a:pt x="8517" y="20882"/>
                    <a:pt x="8513" y="20819"/>
                  </a:cubicBezTo>
                  <a:cubicBezTo>
                    <a:pt x="8503" y="20662"/>
                    <a:pt x="8699" y="20567"/>
                    <a:pt x="8831" y="20666"/>
                  </a:cubicBezTo>
                  <a:lnTo>
                    <a:pt x="9213" y="20665"/>
                  </a:lnTo>
                  <a:lnTo>
                    <a:pt x="9460" y="20599"/>
                  </a:lnTo>
                  <a:cubicBezTo>
                    <a:pt x="9495" y="20558"/>
                    <a:pt x="9508" y="20504"/>
                    <a:pt x="9495" y="20454"/>
                  </a:cubicBezTo>
                  <a:cubicBezTo>
                    <a:pt x="9458" y="20301"/>
                    <a:pt x="9191" y="20202"/>
                    <a:pt x="9288" y="20040"/>
                  </a:cubicBezTo>
                  <a:cubicBezTo>
                    <a:pt x="9346" y="19941"/>
                    <a:pt x="9501" y="19948"/>
                    <a:pt x="9549" y="20052"/>
                  </a:cubicBezTo>
                  <a:lnTo>
                    <a:pt x="9782" y="20298"/>
                  </a:lnTo>
                  <a:lnTo>
                    <a:pt x="10137" y="20250"/>
                  </a:lnTo>
                  <a:lnTo>
                    <a:pt x="10369" y="19954"/>
                  </a:lnTo>
                  <a:lnTo>
                    <a:pt x="10644" y="19630"/>
                  </a:lnTo>
                  <a:lnTo>
                    <a:pt x="10885" y="19386"/>
                  </a:lnTo>
                  <a:lnTo>
                    <a:pt x="11328" y="19093"/>
                  </a:lnTo>
                  <a:lnTo>
                    <a:pt x="11519" y="18842"/>
                  </a:lnTo>
                  <a:lnTo>
                    <a:pt x="11714" y="18286"/>
                  </a:lnTo>
                  <a:lnTo>
                    <a:pt x="11868" y="18018"/>
                  </a:lnTo>
                  <a:lnTo>
                    <a:pt x="12244" y="17719"/>
                  </a:lnTo>
                  <a:lnTo>
                    <a:pt x="12541" y="17339"/>
                  </a:lnTo>
                  <a:lnTo>
                    <a:pt x="12898" y="16918"/>
                  </a:lnTo>
                  <a:lnTo>
                    <a:pt x="13114" y="16459"/>
                  </a:lnTo>
                  <a:lnTo>
                    <a:pt x="13267" y="15947"/>
                  </a:lnTo>
                  <a:lnTo>
                    <a:pt x="13353" y="15547"/>
                  </a:lnTo>
                  <a:lnTo>
                    <a:pt x="13357" y="15145"/>
                  </a:lnTo>
                  <a:lnTo>
                    <a:pt x="13223" y="14896"/>
                  </a:lnTo>
                  <a:lnTo>
                    <a:pt x="13149" y="14439"/>
                  </a:lnTo>
                  <a:lnTo>
                    <a:pt x="13000" y="14104"/>
                  </a:lnTo>
                  <a:lnTo>
                    <a:pt x="13096" y="13783"/>
                  </a:lnTo>
                  <a:lnTo>
                    <a:pt x="13224" y="13546"/>
                  </a:lnTo>
                  <a:lnTo>
                    <a:pt x="13385" y="13423"/>
                  </a:lnTo>
                  <a:lnTo>
                    <a:pt x="13293" y="13248"/>
                  </a:lnTo>
                  <a:lnTo>
                    <a:pt x="13094" y="13118"/>
                  </a:lnTo>
                  <a:lnTo>
                    <a:pt x="12862" y="13002"/>
                  </a:lnTo>
                  <a:lnTo>
                    <a:pt x="12746" y="12705"/>
                  </a:lnTo>
                  <a:lnTo>
                    <a:pt x="12874" y="12425"/>
                  </a:lnTo>
                  <a:lnTo>
                    <a:pt x="13211" y="12247"/>
                  </a:lnTo>
                  <a:lnTo>
                    <a:pt x="13504" y="12316"/>
                  </a:lnTo>
                  <a:lnTo>
                    <a:pt x="13771" y="12141"/>
                  </a:lnTo>
                  <a:lnTo>
                    <a:pt x="13993" y="11910"/>
                  </a:lnTo>
                  <a:lnTo>
                    <a:pt x="14326" y="11813"/>
                  </a:lnTo>
                  <a:cubicBezTo>
                    <a:pt x="14413" y="11871"/>
                    <a:pt x="14509" y="11918"/>
                    <a:pt x="14609" y="11954"/>
                  </a:cubicBezTo>
                  <a:cubicBezTo>
                    <a:pt x="14703" y="11988"/>
                    <a:pt x="14807" y="12011"/>
                    <a:pt x="14899" y="11973"/>
                  </a:cubicBezTo>
                  <a:cubicBezTo>
                    <a:pt x="14983" y="11939"/>
                    <a:pt x="15035" y="11862"/>
                    <a:pt x="15068" y="11782"/>
                  </a:cubicBezTo>
                  <a:cubicBezTo>
                    <a:pt x="15107" y="11685"/>
                    <a:pt x="15124" y="11579"/>
                    <a:pt x="15184" y="11491"/>
                  </a:cubicBezTo>
                  <a:cubicBezTo>
                    <a:pt x="15239" y="11408"/>
                    <a:pt x="15328" y="11348"/>
                    <a:pt x="15432" y="11337"/>
                  </a:cubicBezTo>
                  <a:cubicBezTo>
                    <a:pt x="15546" y="11324"/>
                    <a:pt x="15659" y="11372"/>
                    <a:pt x="15723" y="11461"/>
                  </a:cubicBezTo>
                  <a:lnTo>
                    <a:pt x="15951" y="11579"/>
                  </a:lnTo>
                  <a:lnTo>
                    <a:pt x="16047" y="11518"/>
                  </a:lnTo>
                  <a:cubicBezTo>
                    <a:pt x="16052" y="11479"/>
                    <a:pt x="16075" y="11444"/>
                    <a:pt x="16110" y="11422"/>
                  </a:cubicBezTo>
                  <a:cubicBezTo>
                    <a:pt x="16183" y="11375"/>
                    <a:pt x="16283" y="11391"/>
                    <a:pt x="16335" y="11458"/>
                  </a:cubicBezTo>
                  <a:lnTo>
                    <a:pt x="16448" y="11678"/>
                  </a:lnTo>
                  <a:lnTo>
                    <a:pt x="16607" y="11818"/>
                  </a:lnTo>
                  <a:lnTo>
                    <a:pt x="16789" y="11770"/>
                  </a:lnTo>
                  <a:lnTo>
                    <a:pt x="16945" y="11671"/>
                  </a:lnTo>
                  <a:lnTo>
                    <a:pt x="17207" y="11760"/>
                  </a:lnTo>
                  <a:lnTo>
                    <a:pt x="17458" y="11856"/>
                  </a:lnTo>
                  <a:lnTo>
                    <a:pt x="17702" y="11890"/>
                  </a:lnTo>
                  <a:lnTo>
                    <a:pt x="17891" y="11697"/>
                  </a:lnTo>
                  <a:lnTo>
                    <a:pt x="18026" y="11483"/>
                  </a:lnTo>
                  <a:lnTo>
                    <a:pt x="18229" y="11421"/>
                  </a:lnTo>
                  <a:lnTo>
                    <a:pt x="18427" y="11295"/>
                  </a:lnTo>
                  <a:lnTo>
                    <a:pt x="18467" y="11052"/>
                  </a:lnTo>
                  <a:lnTo>
                    <a:pt x="18372" y="10788"/>
                  </a:lnTo>
                  <a:lnTo>
                    <a:pt x="18438" y="10631"/>
                  </a:lnTo>
                  <a:lnTo>
                    <a:pt x="18706" y="10640"/>
                  </a:lnTo>
                  <a:lnTo>
                    <a:pt x="18924" y="10566"/>
                  </a:lnTo>
                  <a:lnTo>
                    <a:pt x="18972" y="10367"/>
                  </a:lnTo>
                  <a:lnTo>
                    <a:pt x="19033" y="10192"/>
                  </a:lnTo>
                  <a:lnTo>
                    <a:pt x="19334" y="10103"/>
                  </a:lnTo>
                  <a:lnTo>
                    <a:pt x="19519" y="10206"/>
                  </a:lnTo>
                  <a:cubicBezTo>
                    <a:pt x="19561" y="10269"/>
                    <a:pt x="19572" y="10345"/>
                    <a:pt x="19552" y="10417"/>
                  </a:cubicBezTo>
                  <a:cubicBezTo>
                    <a:pt x="19530" y="10493"/>
                    <a:pt x="19473" y="10556"/>
                    <a:pt x="19396" y="10590"/>
                  </a:cubicBezTo>
                  <a:lnTo>
                    <a:pt x="19232" y="10746"/>
                  </a:lnTo>
                  <a:lnTo>
                    <a:pt x="19208" y="10902"/>
                  </a:lnTo>
                  <a:lnTo>
                    <a:pt x="19518" y="10910"/>
                  </a:lnTo>
                  <a:lnTo>
                    <a:pt x="19937" y="10798"/>
                  </a:lnTo>
                  <a:lnTo>
                    <a:pt x="20188" y="10633"/>
                  </a:lnTo>
                  <a:lnTo>
                    <a:pt x="20514" y="10538"/>
                  </a:lnTo>
                  <a:lnTo>
                    <a:pt x="20832" y="10415"/>
                  </a:lnTo>
                  <a:lnTo>
                    <a:pt x="20844" y="10171"/>
                  </a:lnTo>
                  <a:lnTo>
                    <a:pt x="20751" y="9985"/>
                  </a:lnTo>
                  <a:lnTo>
                    <a:pt x="20598" y="9909"/>
                  </a:lnTo>
                  <a:lnTo>
                    <a:pt x="20368" y="9851"/>
                  </a:lnTo>
                  <a:lnTo>
                    <a:pt x="20392" y="9672"/>
                  </a:lnTo>
                  <a:cubicBezTo>
                    <a:pt x="20411" y="9616"/>
                    <a:pt x="20411" y="9556"/>
                    <a:pt x="20393" y="9500"/>
                  </a:cubicBezTo>
                  <a:cubicBezTo>
                    <a:pt x="20372" y="9433"/>
                    <a:pt x="20327" y="9375"/>
                    <a:pt x="20264" y="9335"/>
                  </a:cubicBezTo>
                  <a:lnTo>
                    <a:pt x="20146" y="9210"/>
                  </a:lnTo>
                  <a:lnTo>
                    <a:pt x="20212" y="9005"/>
                  </a:lnTo>
                  <a:lnTo>
                    <a:pt x="20373" y="8858"/>
                  </a:lnTo>
                  <a:cubicBezTo>
                    <a:pt x="20391" y="8814"/>
                    <a:pt x="20400" y="8766"/>
                    <a:pt x="20398" y="8718"/>
                  </a:cubicBezTo>
                  <a:cubicBezTo>
                    <a:pt x="20394" y="8627"/>
                    <a:pt x="20352" y="8541"/>
                    <a:pt x="20282" y="8478"/>
                  </a:cubicBezTo>
                  <a:lnTo>
                    <a:pt x="20250" y="8239"/>
                  </a:lnTo>
                  <a:cubicBezTo>
                    <a:pt x="20269" y="8159"/>
                    <a:pt x="20316" y="8088"/>
                    <a:pt x="20383" y="8035"/>
                  </a:cubicBezTo>
                  <a:cubicBezTo>
                    <a:pt x="20473" y="7963"/>
                    <a:pt x="20592" y="7932"/>
                    <a:pt x="20710" y="7948"/>
                  </a:cubicBezTo>
                  <a:lnTo>
                    <a:pt x="20957" y="8159"/>
                  </a:lnTo>
                  <a:lnTo>
                    <a:pt x="21120" y="8306"/>
                  </a:lnTo>
                  <a:cubicBezTo>
                    <a:pt x="21192" y="8288"/>
                    <a:pt x="21260" y="8257"/>
                    <a:pt x="21320" y="8215"/>
                  </a:cubicBezTo>
                  <a:cubicBezTo>
                    <a:pt x="21383" y="8172"/>
                    <a:pt x="21435" y="8116"/>
                    <a:pt x="21474" y="8053"/>
                  </a:cubicBezTo>
                  <a:lnTo>
                    <a:pt x="21590" y="8002"/>
                  </a:lnTo>
                  <a:cubicBezTo>
                    <a:pt x="21600" y="7913"/>
                    <a:pt x="21587" y="7824"/>
                    <a:pt x="21551" y="7741"/>
                  </a:cubicBezTo>
                  <a:cubicBezTo>
                    <a:pt x="21510" y="7646"/>
                    <a:pt x="21441" y="7564"/>
                    <a:pt x="21352" y="7504"/>
                  </a:cubicBezTo>
                  <a:lnTo>
                    <a:pt x="21177" y="7303"/>
                  </a:lnTo>
                  <a:lnTo>
                    <a:pt x="21109" y="7042"/>
                  </a:lnTo>
                  <a:cubicBezTo>
                    <a:pt x="21093" y="6979"/>
                    <a:pt x="21058" y="6920"/>
                    <a:pt x="21010" y="6871"/>
                  </a:cubicBezTo>
                  <a:cubicBezTo>
                    <a:pt x="20950" y="6811"/>
                    <a:pt x="20872" y="6770"/>
                    <a:pt x="20785" y="6754"/>
                  </a:cubicBezTo>
                  <a:lnTo>
                    <a:pt x="20802" y="6509"/>
                  </a:lnTo>
                  <a:cubicBezTo>
                    <a:pt x="20805" y="6460"/>
                    <a:pt x="20799" y="6410"/>
                    <a:pt x="20784" y="6363"/>
                  </a:cubicBezTo>
                  <a:cubicBezTo>
                    <a:pt x="20751" y="6266"/>
                    <a:pt x="20681" y="6184"/>
                    <a:pt x="20586" y="6134"/>
                  </a:cubicBezTo>
                  <a:lnTo>
                    <a:pt x="20385" y="6016"/>
                  </a:lnTo>
                  <a:lnTo>
                    <a:pt x="20260" y="6187"/>
                  </a:lnTo>
                  <a:lnTo>
                    <a:pt x="20228" y="6385"/>
                  </a:lnTo>
                  <a:lnTo>
                    <a:pt x="20043" y="6372"/>
                  </a:lnTo>
                  <a:lnTo>
                    <a:pt x="19941" y="6228"/>
                  </a:lnTo>
                  <a:lnTo>
                    <a:pt x="19774" y="6348"/>
                  </a:lnTo>
                  <a:lnTo>
                    <a:pt x="19609" y="6454"/>
                  </a:lnTo>
                  <a:lnTo>
                    <a:pt x="19427" y="6420"/>
                  </a:lnTo>
                  <a:lnTo>
                    <a:pt x="19291" y="6406"/>
                  </a:lnTo>
                  <a:lnTo>
                    <a:pt x="19284" y="6184"/>
                  </a:lnTo>
                  <a:lnTo>
                    <a:pt x="19107" y="5842"/>
                  </a:lnTo>
                  <a:lnTo>
                    <a:pt x="18841" y="5550"/>
                  </a:lnTo>
                  <a:lnTo>
                    <a:pt x="18692" y="5358"/>
                  </a:lnTo>
                  <a:cubicBezTo>
                    <a:pt x="18575" y="5300"/>
                    <a:pt x="18454" y="5251"/>
                    <a:pt x="18329" y="5209"/>
                  </a:cubicBezTo>
                  <a:cubicBezTo>
                    <a:pt x="18238" y="5179"/>
                    <a:pt x="18145" y="5153"/>
                    <a:pt x="18051" y="5135"/>
                  </a:cubicBezTo>
                  <a:cubicBezTo>
                    <a:pt x="17929" y="5112"/>
                    <a:pt x="17804" y="5103"/>
                    <a:pt x="17679" y="5108"/>
                  </a:cubicBezTo>
                  <a:cubicBezTo>
                    <a:pt x="17574" y="5107"/>
                    <a:pt x="17469" y="5129"/>
                    <a:pt x="17375" y="5172"/>
                  </a:cubicBezTo>
                  <a:cubicBezTo>
                    <a:pt x="17274" y="5219"/>
                    <a:pt x="17185" y="5294"/>
                    <a:pt x="17168" y="5397"/>
                  </a:cubicBezTo>
                  <a:cubicBezTo>
                    <a:pt x="17155" y="5471"/>
                    <a:pt x="17186" y="5545"/>
                    <a:pt x="17183" y="5619"/>
                  </a:cubicBezTo>
                  <a:cubicBezTo>
                    <a:pt x="17179" y="5717"/>
                    <a:pt x="17120" y="5807"/>
                    <a:pt x="17028" y="5855"/>
                  </a:cubicBezTo>
                  <a:lnTo>
                    <a:pt x="16935" y="6137"/>
                  </a:lnTo>
                  <a:lnTo>
                    <a:pt x="16976" y="6331"/>
                  </a:lnTo>
                  <a:lnTo>
                    <a:pt x="16977" y="6513"/>
                  </a:lnTo>
                  <a:lnTo>
                    <a:pt x="16862" y="6665"/>
                  </a:lnTo>
                  <a:lnTo>
                    <a:pt x="16654" y="6772"/>
                  </a:lnTo>
                  <a:lnTo>
                    <a:pt x="16481" y="6895"/>
                  </a:lnTo>
                  <a:cubicBezTo>
                    <a:pt x="16431" y="6958"/>
                    <a:pt x="16388" y="7026"/>
                    <a:pt x="16354" y="7098"/>
                  </a:cubicBezTo>
                  <a:cubicBezTo>
                    <a:pt x="16310" y="7191"/>
                    <a:pt x="16280" y="7290"/>
                    <a:pt x="16266" y="7392"/>
                  </a:cubicBezTo>
                  <a:lnTo>
                    <a:pt x="16195" y="7611"/>
                  </a:lnTo>
                  <a:lnTo>
                    <a:pt x="16030" y="7815"/>
                  </a:lnTo>
                  <a:lnTo>
                    <a:pt x="15914" y="7893"/>
                  </a:lnTo>
                  <a:lnTo>
                    <a:pt x="15849" y="8138"/>
                  </a:lnTo>
                  <a:lnTo>
                    <a:pt x="15732" y="8326"/>
                  </a:lnTo>
                  <a:lnTo>
                    <a:pt x="15601" y="8182"/>
                  </a:lnTo>
                  <a:lnTo>
                    <a:pt x="15637" y="7945"/>
                  </a:lnTo>
                  <a:lnTo>
                    <a:pt x="15623" y="7752"/>
                  </a:lnTo>
                  <a:lnTo>
                    <a:pt x="15445" y="7713"/>
                  </a:lnTo>
                  <a:lnTo>
                    <a:pt x="15371" y="7546"/>
                  </a:lnTo>
                  <a:lnTo>
                    <a:pt x="15279" y="7412"/>
                  </a:lnTo>
                  <a:lnTo>
                    <a:pt x="15126" y="7495"/>
                  </a:lnTo>
                  <a:lnTo>
                    <a:pt x="14990" y="7659"/>
                  </a:lnTo>
                  <a:lnTo>
                    <a:pt x="14805" y="7731"/>
                  </a:lnTo>
                  <a:lnTo>
                    <a:pt x="14657" y="7743"/>
                  </a:lnTo>
                  <a:lnTo>
                    <a:pt x="14460" y="7864"/>
                  </a:lnTo>
                  <a:lnTo>
                    <a:pt x="14286" y="7960"/>
                  </a:lnTo>
                  <a:lnTo>
                    <a:pt x="14058" y="7976"/>
                  </a:lnTo>
                  <a:lnTo>
                    <a:pt x="13854" y="7945"/>
                  </a:lnTo>
                  <a:lnTo>
                    <a:pt x="13722" y="8140"/>
                  </a:lnTo>
                  <a:lnTo>
                    <a:pt x="13590" y="8375"/>
                  </a:lnTo>
                  <a:lnTo>
                    <a:pt x="13420" y="8446"/>
                  </a:lnTo>
                  <a:lnTo>
                    <a:pt x="13248" y="8405"/>
                  </a:lnTo>
                  <a:lnTo>
                    <a:pt x="13085" y="8283"/>
                  </a:lnTo>
                  <a:lnTo>
                    <a:pt x="12964" y="8020"/>
                  </a:lnTo>
                  <a:lnTo>
                    <a:pt x="12894" y="7776"/>
                  </a:lnTo>
                  <a:lnTo>
                    <a:pt x="12863" y="7476"/>
                  </a:lnTo>
                  <a:lnTo>
                    <a:pt x="12892" y="7270"/>
                  </a:lnTo>
                  <a:lnTo>
                    <a:pt x="12883" y="6956"/>
                  </a:lnTo>
                  <a:lnTo>
                    <a:pt x="12865" y="6661"/>
                  </a:lnTo>
                  <a:lnTo>
                    <a:pt x="12899" y="6370"/>
                  </a:lnTo>
                  <a:lnTo>
                    <a:pt x="13059" y="6097"/>
                  </a:lnTo>
                  <a:lnTo>
                    <a:pt x="13171" y="5876"/>
                  </a:lnTo>
                  <a:lnTo>
                    <a:pt x="13309" y="5696"/>
                  </a:lnTo>
                  <a:lnTo>
                    <a:pt x="13359" y="5433"/>
                  </a:lnTo>
                  <a:lnTo>
                    <a:pt x="13389" y="5180"/>
                  </a:lnTo>
                  <a:lnTo>
                    <a:pt x="13219" y="4974"/>
                  </a:lnTo>
                  <a:cubicBezTo>
                    <a:pt x="13103" y="4952"/>
                    <a:pt x="12999" y="4891"/>
                    <a:pt x="12929" y="4801"/>
                  </a:cubicBezTo>
                  <a:cubicBezTo>
                    <a:pt x="12880" y="4739"/>
                    <a:pt x="12850" y="4665"/>
                    <a:pt x="12842" y="4588"/>
                  </a:cubicBezTo>
                  <a:lnTo>
                    <a:pt x="12600" y="4373"/>
                  </a:lnTo>
                  <a:lnTo>
                    <a:pt x="12451" y="4247"/>
                  </a:lnTo>
                  <a:lnTo>
                    <a:pt x="12344" y="4082"/>
                  </a:lnTo>
                  <a:lnTo>
                    <a:pt x="12409" y="3857"/>
                  </a:lnTo>
                  <a:lnTo>
                    <a:pt x="12475" y="3572"/>
                  </a:lnTo>
                  <a:lnTo>
                    <a:pt x="12499" y="3368"/>
                  </a:lnTo>
                  <a:lnTo>
                    <a:pt x="12373" y="3180"/>
                  </a:lnTo>
                  <a:lnTo>
                    <a:pt x="12190" y="3003"/>
                  </a:lnTo>
                  <a:lnTo>
                    <a:pt x="12003" y="2798"/>
                  </a:lnTo>
                  <a:lnTo>
                    <a:pt x="11985" y="2531"/>
                  </a:lnTo>
                  <a:lnTo>
                    <a:pt x="12055" y="2258"/>
                  </a:lnTo>
                  <a:lnTo>
                    <a:pt x="12119" y="2062"/>
                  </a:lnTo>
                  <a:lnTo>
                    <a:pt x="11989" y="1870"/>
                  </a:lnTo>
                  <a:lnTo>
                    <a:pt x="11844" y="1480"/>
                  </a:lnTo>
                  <a:lnTo>
                    <a:pt x="11630" y="1203"/>
                  </a:lnTo>
                  <a:lnTo>
                    <a:pt x="11474" y="1091"/>
                  </a:lnTo>
                  <a:lnTo>
                    <a:pt x="11303" y="1128"/>
                  </a:lnTo>
                  <a:lnTo>
                    <a:pt x="11058" y="1243"/>
                  </a:lnTo>
                  <a:lnTo>
                    <a:pt x="10842" y="1127"/>
                  </a:lnTo>
                  <a:lnTo>
                    <a:pt x="10839" y="812"/>
                  </a:lnTo>
                  <a:lnTo>
                    <a:pt x="10909" y="643"/>
                  </a:lnTo>
                  <a:lnTo>
                    <a:pt x="11181" y="675"/>
                  </a:lnTo>
                  <a:cubicBezTo>
                    <a:pt x="11242" y="664"/>
                    <a:pt x="11292" y="625"/>
                    <a:pt x="11314" y="571"/>
                  </a:cubicBezTo>
                  <a:cubicBezTo>
                    <a:pt x="11365" y="450"/>
                    <a:pt x="11271" y="319"/>
                    <a:pt x="11131" y="316"/>
                  </a:cubicBezTo>
                  <a:lnTo>
                    <a:pt x="10949" y="104"/>
                  </a:lnTo>
                  <a:lnTo>
                    <a:pt x="10807" y="0"/>
                  </a:lnTo>
                  <a:lnTo>
                    <a:pt x="10608" y="97"/>
                  </a:lnTo>
                  <a:lnTo>
                    <a:pt x="10509" y="165"/>
                  </a:lnTo>
                  <a:lnTo>
                    <a:pt x="10649" y="269"/>
                  </a:lnTo>
                  <a:lnTo>
                    <a:pt x="10685" y="389"/>
                  </a:lnTo>
                  <a:lnTo>
                    <a:pt x="10550" y="462"/>
                  </a:lnTo>
                  <a:lnTo>
                    <a:pt x="10199" y="478"/>
                  </a:lnTo>
                  <a:lnTo>
                    <a:pt x="9810" y="431"/>
                  </a:lnTo>
                  <a:lnTo>
                    <a:pt x="9593" y="540"/>
                  </a:lnTo>
                  <a:lnTo>
                    <a:pt x="9562" y="717"/>
                  </a:lnTo>
                  <a:lnTo>
                    <a:pt x="9602" y="904"/>
                  </a:lnTo>
                  <a:lnTo>
                    <a:pt x="9579" y="1049"/>
                  </a:lnTo>
                  <a:lnTo>
                    <a:pt x="9484" y="1225"/>
                  </a:lnTo>
                  <a:lnTo>
                    <a:pt x="9466" y="1417"/>
                  </a:lnTo>
                  <a:lnTo>
                    <a:pt x="9555" y="1588"/>
                  </a:lnTo>
                  <a:lnTo>
                    <a:pt x="9771" y="1603"/>
                  </a:lnTo>
                  <a:lnTo>
                    <a:pt x="9792" y="1733"/>
                  </a:lnTo>
                  <a:lnTo>
                    <a:pt x="9681" y="1880"/>
                  </a:lnTo>
                  <a:lnTo>
                    <a:pt x="9425" y="1926"/>
                  </a:lnTo>
                  <a:lnTo>
                    <a:pt x="9472" y="2152"/>
                  </a:lnTo>
                  <a:lnTo>
                    <a:pt x="9536" y="2376"/>
                  </a:lnTo>
                  <a:lnTo>
                    <a:pt x="9665" y="2608"/>
                  </a:lnTo>
                  <a:lnTo>
                    <a:pt x="9757" y="2819"/>
                  </a:lnTo>
                  <a:lnTo>
                    <a:pt x="9702" y="2993"/>
                  </a:lnTo>
                  <a:lnTo>
                    <a:pt x="9573" y="3139"/>
                  </a:lnTo>
                  <a:lnTo>
                    <a:pt x="9614" y="3415"/>
                  </a:lnTo>
                  <a:lnTo>
                    <a:pt x="9663" y="3641"/>
                  </a:lnTo>
                  <a:lnTo>
                    <a:pt x="9653" y="3881"/>
                  </a:lnTo>
                  <a:lnTo>
                    <a:pt x="9430" y="3994"/>
                  </a:lnTo>
                  <a:lnTo>
                    <a:pt x="9252" y="4051"/>
                  </a:lnTo>
                  <a:lnTo>
                    <a:pt x="9187" y="4317"/>
                  </a:lnTo>
                  <a:lnTo>
                    <a:pt x="9315" y="4448"/>
                  </a:lnTo>
                  <a:lnTo>
                    <a:pt x="9340" y="4568"/>
                  </a:lnTo>
                  <a:lnTo>
                    <a:pt x="9167" y="4701"/>
                  </a:lnTo>
                  <a:lnTo>
                    <a:pt x="8937" y="4785"/>
                  </a:lnTo>
                  <a:lnTo>
                    <a:pt x="8590" y="4846"/>
                  </a:lnTo>
                  <a:lnTo>
                    <a:pt x="8376" y="4972"/>
                  </a:lnTo>
                  <a:lnTo>
                    <a:pt x="8339" y="5150"/>
                  </a:lnTo>
                  <a:lnTo>
                    <a:pt x="8423" y="5431"/>
                  </a:lnTo>
                  <a:lnTo>
                    <a:pt x="8382" y="5621"/>
                  </a:lnTo>
                  <a:lnTo>
                    <a:pt x="8333" y="5904"/>
                  </a:lnTo>
                  <a:lnTo>
                    <a:pt x="8306" y="6188"/>
                  </a:lnTo>
                  <a:lnTo>
                    <a:pt x="8485" y="6428"/>
                  </a:lnTo>
                  <a:lnTo>
                    <a:pt x="8688" y="6583"/>
                  </a:lnTo>
                  <a:lnTo>
                    <a:pt x="8918" y="6686"/>
                  </a:lnTo>
                  <a:lnTo>
                    <a:pt x="9240" y="6782"/>
                  </a:lnTo>
                  <a:lnTo>
                    <a:pt x="9267" y="6914"/>
                  </a:lnTo>
                  <a:lnTo>
                    <a:pt x="9173" y="7115"/>
                  </a:lnTo>
                  <a:lnTo>
                    <a:pt x="9046" y="7322"/>
                  </a:lnTo>
                  <a:lnTo>
                    <a:pt x="8830" y="7431"/>
                  </a:lnTo>
                  <a:lnTo>
                    <a:pt x="8697" y="7566"/>
                  </a:lnTo>
                  <a:lnTo>
                    <a:pt x="8722" y="7801"/>
                  </a:lnTo>
                  <a:lnTo>
                    <a:pt x="8923" y="7993"/>
                  </a:lnTo>
                  <a:lnTo>
                    <a:pt x="9118" y="8172"/>
                  </a:lnTo>
                  <a:lnTo>
                    <a:pt x="9331" y="8456"/>
                  </a:lnTo>
                  <a:lnTo>
                    <a:pt x="9187" y="8686"/>
                  </a:lnTo>
                  <a:lnTo>
                    <a:pt x="8964" y="8772"/>
                  </a:lnTo>
                  <a:lnTo>
                    <a:pt x="8760" y="9012"/>
                  </a:lnTo>
                  <a:lnTo>
                    <a:pt x="8820" y="9259"/>
                  </a:lnTo>
                  <a:lnTo>
                    <a:pt x="8769" y="9387"/>
                  </a:lnTo>
                  <a:lnTo>
                    <a:pt x="8608" y="9384"/>
                  </a:lnTo>
                  <a:lnTo>
                    <a:pt x="8468" y="9324"/>
                  </a:lnTo>
                  <a:lnTo>
                    <a:pt x="8259" y="9361"/>
                  </a:lnTo>
                  <a:lnTo>
                    <a:pt x="8089" y="9246"/>
                  </a:lnTo>
                  <a:lnTo>
                    <a:pt x="8078" y="9030"/>
                  </a:lnTo>
                  <a:lnTo>
                    <a:pt x="7786" y="8919"/>
                  </a:lnTo>
                  <a:lnTo>
                    <a:pt x="7651" y="9021"/>
                  </a:lnTo>
                  <a:lnTo>
                    <a:pt x="7514" y="8961"/>
                  </a:lnTo>
                  <a:lnTo>
                    <a:pt x="7560" y="8822"/>
                  </a:lnTo>
                  <a:lnTo>
                    <a:pt x="7581" y="8656"/>
                  </a:lnTo>
                  <a:lnTo>
                    <a:pt x="7444" y="8455"/>
                  </a:lnTo>
                  <a:lnTo>
                    <a:pt x="7236" y="8442"/>
                  </a:lnTo>
                  <a:lnTo>
                    <a:pt x="7055" y="8540"/>
                  </a:lnTo>
                  <a:lnTo>
                    <a:pt x="6919" y="8635"/>
                  </a:lnTo>
                  <a:lnTo>
                    <a:pt x="6760" y="8734"/>
                  </a:lnTo>
                  <a:lnTo>
                    <a:pt x="6662" y="8922"/>
                  </a:lnTo>
                  <a:lnTo>
                    <a:pt x="6699" y="9175"/>
                  </a:lnTo>
                  <a:lnTo>
                    <a:pt x="6727" y="9343"/>
                  </a:lnTo>
                  <a:lnTo>
                    <a:pt x="6633" y="9481"/>
                  </a:lnTo>
                  <a:lnTo>
                    <a:pt x="6442" y="9543"/>
                  </a:lnTo>
                  <a:lnTo>
                    <a:pt x="6136" y="9647"/>
                  </a:lnTo>
                  <a:lnTo>
                    <a:pt x="5968" y="9718"/>
                  </a:lnTo>
                  <a:lnTo>
                    <a:pt x="5868" y="9824"/>
                  </a:lnTo>
                  <a:lnTo>
                    <a:pt x="5891" y="9985"/>
                  </a:lnTo>
                  <a:lnTo>
                    <a:pt x="6024" y="10138"/>
                  </a:lnTo>
                  <a:lnTo>
                    <a:pt x="6008" y="10267"/>
                  </a:lnTo>
                  <a:lnTo>
                    <a:pt x="5867" y="10293"/>
                  </a:lnTo>
                  <a:lnTo>
                    <a:pt x="5705" y="10203"/>
                  </a:lnTo>
                  <a:lnTo>
                    <a:pt x="5557" y="10176"/>
                  </a:lnTo>
                  <a:lnTo>
                    <a:pt x="5411" y="10252"/>
                  </a:lnTo>
                  <a:lnTo>
                    <a:pt x="5309" y="10441"/>
                  </a:lnTo>
                  <a:lnTo>
                    <a:pt x="5258" y="10666"/>
                  </a:lnTo>
                  <a:lnTo>
                    <a:pt x="5327" y="10884"/>
                  </a:lnTo>
                  <a:lnTo>
                    <a:pt x="5418" y="11053"/>
                  </a:lnTo>
                  <a:lnTo>
                    <a:pt x="5496" y="11253"/>
                  </a:lnTo>
                  <a:lnTo>
                    <a:pt x="5444" y="11401"/>
                  </a:lnTo>
                  <a:lnTo>
                    <a:pt x="5243" y="11341"/>
                  </a:lnTo>
                  <a:lnTo>
                    <a:pt x="5055" y="11216"/>
                  </a:lnTo>
                  <a:lnTo>
                    <a:pt x="4919" y="11057"/>
                  </a:lnTo>
                  <a:lnTo>
                    <a:pt x="4868" y="10906"/>
                  </a:lnTo>
                  <a:lnTo>
                    <a:pt x="4819" y="10711"/>
                  </a:lnTo>
                  <a:lnTo>
                    <a:pt x="4661" y="10536"/>
                  </a:lnTo>
                  <a:lnTo>
                    <a:pt x="4456" y="10465"/>
                  </a:lnTo>
                  <a:lnTo>
                    <a:pt x="4264" y="10498"/>
                  </a:lnTo>
                  <a:lnTo>
                    <a:pt x="4098" y="10561"/>
                  </a:lnTo>
                  <a:lnTo>
                    <a:pt x="3990" y="10703"/>
                  </a:lnTo>
                  <a:lnTo>
                    <a:pt x="3929" y="10898"/>
                  </a:lnTo>
                  <a:lnTo>
                    <a:pt x="3822" y="11031"/>
                  </a:lnTo>
                  <a:lnTo>
                    <a:pt x="3660" y="11165"/>
                  </a:lnTo>
                  <a:lnTo>
                    <a:pt x="3507" y="11160"/>
                  </a:lnTo>
                  <a:lnTo>
                    <a:pt x="3399" y="11087"/>
                  </a:lnTo>
                  <a:lnTo>
                    <a:pt x="3298" y="10919"/>
                  </a:lnTo>
                  <a:lnTo>
                    <a:pt x="3158" y="10798"/>
                  </a:lnTo>
                  <a:lnTo>
                    <a:pt x="2877" y="10768"/>
                  </a:lnTo>
                  <a:lnTo>
                    <a:pt x="2692" y="10849"/>
                  </a:lnTo>
                  <a:lnTo>
                    <a:pt x="2470" y="10985"/>
                  </a:lnTo>
                  <a:lnTo>
                    <a:pt x="2344" y="11206"/>
                  </a:lnTo>
                  <a:lnTo>
                    <a:pt x="2082" y="11758"/>
                  </a:lnTo>
                  <a:lnTo>
                    <a:pt x="1918" y="12133"/>
                  </a:lnTo>
                  <a:lnTo>
                    <a:pt x="2096" y="12301"/>
                  </a:lnTo>
                  <a:lnTo>
                    <a:pt x="2129" y="12490"/>
                  </a:lnTo>
                  <a:lnTo>
                    <a:pt x="2376" y="12772"/>
                  </a:lnTo>
                  <a:lnTo>
                    <a:pt x="2401" y="13099"/>
                  </a:lnTo>
                  <a:lnTo>
                    <a:pt x="2319" y="13316"/>
                  </a:lnTo>
                  <a:lnTo>
                    <a:pt x="2135" y="13481"/>
                  </a:lnTo>
                  <a:lnTo>
                    <a:pt x="1896" y="13710"/>
                  </a:lnTo>
                  <a:lnTo>
                    <a:pt x="1676" y="13863"/>
                  </a:lnTo>
                  <a:lnTo>
                    <a:pt x="1503" y="14053"/>
                  </a:lnTo>
                  <a:lnTo>
                    <a:pt x="1450" y="14264"/>
                  </a:lnTo>
                  <a:lnTo>
                    <a:pt x="1433" y="14476"/>
                  </a:lnTo>
                  <a:lnTo>
                    <a:pt x="1395" y="14679"/>
                  </a:lnTo>
                  <a:lnTo>
                    <a:pt x="1341" y="14801"/>
                  </a:lnTo>
                  <a:lnTo>
                    <a:pt x="1221" y="14930"/>
                  </a:lnTo>
                  <a:lnTo>
                    <a:pt x="1115" y="15041"/>
                  </a:lnTo>
                  <a:lnTo>
                    <a:pt x="1052" y="15214"/>
                  </a:lnTo>
                  <a:lnTo>
                    <a:pt x="1049" y="15438"/>
                  </a:lnTo>
                  <a:lnTo>
                    <a:pt x="1024" y="15704"/>
                  </a:lnTo>
                  <a:lnTo>
                    <a:pt x="952" y="15944"/>
                  </a:lnTo>
                  <a:lnTo>
                    <a:pt x="837" y="16049"/>
                  </a:lnTo>
                  <a:lnTo>
                    <a:pt x="654" y="16102"/>
                  </a:lnTo>
                  <a:lnTo>
                    <a:pt x="399" y="16095"/>
                  </a:lnTo>
                  <a:lnTo>
                    <a:pt x="225" y="16160"/>
                  </a:lnTo>
                  <a:lnTo>
                    <a:pt x="88" y="16244"/>
                  </a:lnTo>
                  <a:lnTo>
                    <a:pt x="0" y="16401"/>
                  </a:lnTo>
                  <a:lnTo>
                    <a:pt x="4" y="16560"/>
                  </a:lnTo>
                  <a:lnTo>
                    <a:pt x="89" y="16763"/>
                  </a:lnTo>
                  <a:lnTo>
                    <a:pt x="278" y="16952"/>
                  </a:lnTo>
                  <a:lnTo>
                    <a:pt x="455" y="17133"/>
                  </a:lnTo>
                  <a:lnTo>
                    <a:pt x="654" y="17452"/>
                  </a:lnTo>
                  <a:lnTo>
                    <a:pt x="966" y="17686"/>
                  </a:lnTo>
                  <a:lnTo>
                    <a:pt x="1299" y="17555"/>
                  </a:lnTo>
                  <a:lnTo>
                    <a:pt x="1630" y="17787"/>
                  </a:lnTo>
                  <a:lnTo>
                    <a:pt x="2084" y="17951"/>
                  </a:lnTo>
                  <a:lnTo>
                    <a:pt x="2344" y="18069"/>
                  </a:lnTo>
                  <a:lnTo>
                    <a:pt x="2590" y="18563"/>
                  </a:lnTo>
                  <a:lnTo>
                    <a:pt x="2864" y="18684"/>
                  </a:lnTo>
                  <a:lnTo>
                    <a:pt x="3080" y="18429"/>
                  </a:lnTo>
                  <a:lnTo>
                    <a:pt x="3311" y="18343"/>
                  </a:lnTo>
                  <a:lnTo>
                    <a:pt x="3582" y="18465"/>
                  </a:lnTo>
                  <a:lnTo>
                    <a:pt x="3447" y="18597"/>
                  </a:lnTo>
                  <a:lnTo>
                    <a:pt x="3593" y="18840"/>
                  </a:lnTo>
                  <a:lnTo>
                    <a:pt x="3765" y="18800"/>
                  </a:lnTo>
                  <a:lnTo>
                    <a:pt x="4065" y="18611"/>
                  </a:lnTo>
                  <a:close/>
                </a:path>
              </a:pathLst>
            </a:custGeom>
            <a:solidFill>
              <a:schemeClr val="accent2"/>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4" name="Shape 4874"/>
            <p:cNvSpPr/>
            <p:nvPr/>
          </p:nvSpPr>
          <p:spPr>
            <a:xfrm>
              <a:off x="5098656" y="3972293"/>
              <a:ext cx="270257" cy="199486"/>
            </a:xfrm>
            <a:custGeom>
              <a:avLst/>
              <a:gdLst/>
              <a:ahLst/>
              <a:cxnLst>
                <a:cxn ang="0">
                  <a:pos x="wd2" y="hd2"/>
                </a:cxn>
                <a:cxn ang="5400000">
                  <a:pos x="wd2" y="hd2"/>
                </a:cxn>
                <a:cxn ang="10800000">
                  <a:pos x="wd2" y="hd2"/>
                </a:cxn>
                <a:cxn ang="16200000">
                  <a:pos x="wd2" y="hd2"/>
                </a:cxn>
              </a:cxnLst>
              <a:rect l="0" t="0" r="r" b="b"/>
              <a:pathLst>
                <a:path w="21600" h="21506" extrusionOk="0">
                  <a:moveTo>
                    <a:pt x="14061" y="6541"/>
                  </a:moveTo>
                  <a:lnTo>
                    <a:pt x="15225" y="6716"/>
                  </a:lnTo>
                  <a:lnTo>
                    <a:pt x="16549" y="6686"/>
                  </a:lnTo>
                  <a:lnTo>
                    <a:pt x="16987" y="5668"/>
                  </a:lnTo>
                  <a:lnTo>
                    <a:pt x="16760" y="3956"/>
                  </a:lnTo>
                  <a:lnTo>
                    <a:pt x="17628" y="2941"/>
                  </a:lnTo>
                  <a:lnTo>
                    <a:pt x="18730" y="3601"/>
                  </a:lnTo>
                  <a:lnTo>
                    <a:pt x="18946" y="5059"/>
                  </a:lnTo>
                  <a:lnTo>
                    <a:pt x="19133" y="6421"/>
                  </a:lnTo>
                  <a:lnTo>
                    <a:pt x="20874" y="6680"/>
                  </a:lnTo>
                  <a:lnTo>
                    <a:pt x="21600" y="7669"/>
                  </a:lnTo>
                  <a:lnTo>
                    <a:pt x="21200" y="9384"/>
                  </a:lnTo>
                  <a:lnTo>
                    <a:pt x="20183" y="11031"/>
                  </a:lnTo>
                  <a:lnTo>
                    <a:pt x="19523" y="12814"/>
                  </a:lnTo>
                  <a:cubicBezTo>
                    <a:pt x="19286" y="13459"/>
                    <a:pt x="19062" y="14112"/>
                    <a:pt x="18850" y="14773"/>
                  </a:cubicBezTo>
                  <a:cubicBezTo>
                    <a:pt x="18610" y="15521"/>
                    <a:pt x="18387" y="16279"/>
                    <a:pt x="18180" y="17046"/>
                  </a:cubicBezTo>
                  <a:lnTo>
                    <a:pt x="17566" y="19072"/>
                  </a:lnTo>
                  <a:lnTo>
                    <a:pt x="17054" y="21173"/>
                  </a:lnTo>
                  <a:cubicBezTo>
                    <a:pt x="16651" y="21518"/>
                    <a:pt x="16155" y="21600"/>
                    <a:pt x="15703" y="21397"/>
                  </a:cubicBezTo>
                  <a:cubicBezTo>
                    <a:pt x="15008" y="21085"/>
                    <a:pt x="14550" y="20191"/>
                    <a:pt x="14579" y="19205"/>
                  </a:cubicBezTo>
                  <a:lnTo>
                    <a:pt x="13596" y="17347"/>
                  </a:lnTo>
                  <a:lnTo>
                    <a:pt x="12644" y="16176"/>
                  </a:lnTo>
                  <a:lnTo>
                    <a:pt x="11519" y="14500"/>
                  </a:lnTo>
                  <a:lnTo>
                    <a:pt x="11796" y="12659"/>
                  </a:lnTo>
                  <a:lnTo>
                    <a:pt x="11630" y="10817"/>
                  </a:lnTo>
                  <a:lnTo>
                    <a:pt x="9917" y="11018"/>
                  </a:lnTo>
                  <a:lnTo>
                    <a:pt x="9527" y="12221"/>
                  </a:lnTo>
                  <a:lnTo>
                    <a:pt x="10289" y="13784"/>
                  </a:lnTo>
                  <a:lnTo>
                    <a:pt x="10241" y="15265"/>
                  </a:lnTo>
                  <a:lnTo>
                    <a:pt x="9016" y="15288"/>
                  </a:lnTo>
                  <a:lnTo>
                    <a:pt x="7841" y="14225"/>
                  </a:lnTo>
                  <a:lnTo>
                    <a:pt x="6885" y="13149"/>
                  </a:lnTo>
                  <a:lnTo>
                    <a:pt x="6534" y="12367"/>
                  </a:lnTo>
                  <a:lnTo>
                    <a:pt x="5840" y="11621"/>
                  </a:lnTo>
                  <a:lnTo>
                    <a:pt x="4510" y="11411"/>
                  </a:lnTo>
                  <a:lnTo>
                    <a:pt x="3540" y="12247"/>
                  </a:lnTo>
                  <a:cubicBezTo>
                    <a:pt x="3235" y="12852"/>
                    <a:pt x="2753" y="13253"/>
                    <a:pt x="2215" y="13349"/>
                  </a:cubicBezTo>
                  <a:cubicBezTo>
                    <a:pt x="1520" y="13474"/>
                    <a:pt x="828" y="13082"/>
                    <a:pt x="407" y="12325"/>
                  </a:cubicBezTo>
                  <a:lnTo>
                    <a:pt x="0" y="10110"/>
                  </a:lnTo>
                  <a:lnTo>
                    <a:pt x="978" y="8684"/>
                  </a:lnTo>
                  <a:lnTo>
                    <a:pt x="2388" y="7941"/>
                  </a:lnTo>
                  <a:lnTo>
                    <a:pt x="2524" y="6735"/>
                  </a:lnTo>
                  <a:lnTo>
                    <a:pt x="1806" y="4553"/>
                  </a:lnTo>
                  <a:cubicBezTo>
                    <a:pt x="1488" y="3994"/>
                    <a:pt x="1313" y="3310"/>
                    <a:pt x="1307" y="2605"/>
                  </a:cubicBezTo>
                  <a:cubicBezTo>
                    <a:pt x="1300" y="1748"/>
                    <a:pt x="1575" y="894"/>
                    <a:pt x="2158" y="624"/>
                  </a:cubicBezTo>
                  <a:cubicBezTo>
                    <a:pt x="2782" y="336"/>
                    <a:pt x="3450" y="864"/>
                    <a:pt x="3568" y="1739"/>
                  </a:cubicBezTo>
                  <a:cubicBezTo>
                    <a:pt x="3423" y="2538"/>
                    <a:pt x="3726" y="3361"/>
                    <a:pt x="4286" y="3687"/>
                  </a:cubicBezTo>
                  <a:cubicBezTo>
                    <a:pt x="4805" y="3989"/>
                    <a:pt x="5391" y="3779"/>
                    <a:pt x="5864" y="3347"/>
                  </a:cubicBezTo>
                  <a:cubicBezTo>
                    <a:pt x="6281" y="2965"/>
                    <a:pt x="6608" y="2429"/>
                    <a:pt x="6806" y="1803"/>
                  </a:cubicBezTo>
                  <a:cubicBezTo>
                    <a:pt x="7117" y="1607"/>
                    <a:pt x="7443" y="1459"/>
                    <a:pt x="7778" y="1362"/>
                  </a:cubicBezTo>
                  <a:cubicBezTo>
                    <a:pt x="8313" y="1207"/>
                    <a:pt x="8865" y="1183"/>
                    <a:pt x="9407" y="1291"/>
                  </a:cubicBezTo>
                  <a:lnTo>
                    <a:pt x="10429" y="188"/>
                  </a:lnTo>
                  <a:lnTo>
                    <a:pt x="11566" y="0"/>
                  </a:lnTo>
                  <a:lnTo>
                    <a:pt x="11886" y="1563"/>
                  </a:lnTo>
                  <a:lnTo>
                    <a:pt x="11318" y="2834"/>
                  </a:lnTo>
                  <a:cubicBezTo>
                    <a:pt x="11090" y="3244"/>
                    <a:pt x="11026" y="3778"/>
                    <a:pt x="11147" y="4264"/>
                  </a:cubicBezTo>
                  <a:cubicBezTo>
                    <a:pt x="11289" y="4836"/>
                    <a:pt x="11661" y="5249"/>
                    <a:pt x="12105" y="5327"/>
                  </a:cubicBezTo>
                  <a:lnTo>
                    <a:pt x="13072" y="6109"/>
                  </a:lnTo>
                  <a:lnTo>
                    <a:pt x="14061" y="6541"/>
                  </a:lnTo>
                  <a:close/>
                </a:path>
              </a:pathLst>
            </a:custGeom>
            <a:solidFill>
              <a:schemeClr val="accent3"/>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5" name="Shape 4875"/>
            <p:cNvSpPr/>
            <p:nvPr/>
          </p:nvSpPr>
          <p:spPr>
            <a:xfrm>
              <a:off x="5334976" y="1473486"/>
              <a:ext cx="64156" cy="52769"/>
            </a:xfrm>
            <a:custGeom>
              <a:avLst/>
              <a:gdLst/>
              <a:ahLst/>
              <a:cxnLst>
                <a:cxn ang="0">
                  <a:pos x="wd2" y="hd2"/>
                </a:cxn>
                <a:cxn ang="5400000">
                  <a:pos x="wd2" y="hd2"/>
                </a:cxn>
                <a:cxn ang="10800000">
                  <a:pos x="wd2" y="hd2"/>
                </a:cxn>
                <a:cxn ang="16200000">
                  <a:pos x="wd2" y="hd2"/>
                </a:cxn>
              </a:cxnLst>
              <a:rect l="0" t="0" r="r" b="b"/>
              <a:pathLst>
                <a:path w="21600" h="21600" extrusionOk="0">
                  <a:moveTo>
                    <a:pt x="5123" y="196"/>
                  </a:moveTo>
                  <a:lnTo>
                    <a:pt x="1997" y="0"/>
                  </a:lnTo>
                  <a:lnTo>
                    <a:pt x="0" y="2335"/>
                  </a:lnTo>
                  <a:lnTo>
                    <a:pt x="2616" y="5536"/>
                  </a:lnTo>
                  <a:lnTo>
                    <a:pt x="4461" y="9733"/>
                  </a:lnTo>
                  <a:lnTo>
                    <a:pt x="649" y="13894"/>
                  </a:lnTo>
                  <a:lnTo>
                    <a:pt x="2651" y="17612"/>
                  </a:lnTo>
                  <a:lnTo>
                    <a:pt x="6688" y="16848"/>
                  </a:lnTo>
                  <a:lnTo>
                    <a:pt x="10400" y="19225"/>
                  </a:lnTo>
                  <a:lnTo>
                    <a:pt x="13762" y="21600"/>
                  </a:lnTo>
                  <a:lnTo>
                    <a:pt x="16416" y="20234"/>
                  </a:lnTo>
                  <a:lnTo>
                    <a:pt x="18530" y="15839"/>
                  </a:lnTo>
                  <a:lnTo>
                    <a:pt x="19598" y="11088"/>
                  </a:lnTo>
                  <a:lnTo>
                    <a:pt x="21578" y="7444"/>
                  </a:lnTo>
                  <a:lnTo>
                    <a:pt x="21600" y="3455"/>
                  </a:lnTo>
                  <a:lnTo>
                    <a:pt x="17833" y="833"/>
                  </a:lnTo>
                  <a:lnTo>
                    <a:pt x="13346" y="870"/>
                  </a:lnTo>
                  <a:lnTo>
                    <a:pt x="10051" y="2556"/>
                  </a:lnTo>
                  <a:lnTo>
                    <a:pt x="5123" y="19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6" name="Shape 4876"/>
            <p:cNvSpPr/>
            <p:nvPr/>
          </p:nvSpPr>
          <p:spPr>
            <a:xfrm>
              <a:off x="5186136" y="971492"/>
              <a:ext cx="2226978" cy="2498059"/>
            </a:xfrm>
            <a:custGeom>
              <a:avLst/>
              <a:gdLst/>
              <a:ahLst/>
              <a:cxnLst>
                <a:cxn ang="0">
                  <a:pos x="wd2" y="hd2"/>
                </a:cxn>
                <a:cxn ang="5400000">
                  <a:pos x="wd2" y="hd2"/>
                </a:cxn>
                <a:cxn ang="10800000">
                  <a:pos x="wd2" y="hd2"/>
                </a:cxn>
                <a:cxn ang="16200000">
                  <a:pos x="wd2" y="hd2"/>
                </a:cxn>
              </a:cxnLst>
              <a:rect l="0" t="0" r="r" b="b"/>
              <a:pathLst>
                <a:path w="21597" h="21600" extrusionOk="0">
                  <a:moveTo>
                    <a:pt x="2704" y="5174"/>
                  </a:moveTo>
                  <a:lnTo>
                    <a:pt x="2512" y="5276"/>
                  </a:lnTo>
                  <a:lnTo>
                    <a:pt x="2375" y="5304"/>
                  </a:lnTo>
                  <a:lnTo>
                    <a:pt x="2326" y="5368"/>
                  </a:lnTo>
                  <a:lnTo>
                    <a:pt x="2392" y="5414"/>
                  </a:lnTo>
                  <a:lnTo>
                    <a:pt x="2477" y="5482"/>
                  </a:lnTo>
                  <a:lnTo>
                    <a:pt x="2516" y="5583"/>
                  </a:lnTo>
                  <a:lnTo>
                    <a:pt x="2417" y="5605"/>
                  </a:lnTo>
                  <a:lnTo>
                    <a:pt x="2306" y="5546"/>
                  </a:lnTo>
                  <a:lnTo>
                    <a:pt x="2180" y="5498"/>
                  </a:lnTo>
                  <a:lnTo>
                    <a:pt x="2144" y="5407"/>
                  </a:lnTo>
                  <a:lnTo>
                    <a:pt x="2178" y="5319"/>
                  </a:lnTo>
                  <a:lnTo>
                    <a:pt x="2173" y="5208"/>
                  </a:lnTo>
                  <a:lnTo>
                    <a:pt x="2070" y="5098"/>
                  </a:lnTo>
                  <a:lnTo>
                    <a:pt x="2008" y="4955"/>
                  </a:lnTo>
                  <a:lnTo>
                    <a:pt x="1921" y="4907"/>
                  </a:lnTo>
                  <a:lnTo>
                    <a:pt x="1909" y="4990"/>
                  </a:lnTo>
                  <a:lnTo>
                    <a:pt x="1966" y="5121"/>
                  </a:lnTo>
                  <a:lnTo>
                    <a:pt x="1904" y="5199"/>
                  </a:lnTo>
                  <a:lnTo>
                    <a:pt x="1802" y="5202"/>
                  </a:lnTo>
                  <a:lnTo>
                    <a:pt x="1643" y="5182"/>
                  </a:lnTo>
                  <a:lnTo>
                    <a:pt x="1531" y="5112"/>
                  </a:lnTo>
                  <a:lnTo>
                    <a:pt x="1445" y="5038"/>
                  </a:lnTo>
                  <a:lnTo>
                    <a:pt x="1336" y="5360"/>
                  </a:lnTo>
                  <a:lnTo>
                    <a:pt x="1233" y="5535"/>
                  </a:lnTo>
                  <a:lnTo>
                    <a:pt x="1281" y="5670"/>
                  </a:lnTo>
                  <a:lnTo>
                    <a:pt x="1378" y="5697"/>
                  </a:lnTo>
                  <a:lnTo>
                    <a:pt x="1441" y="5748"/>
                  </a:lnTo>
                  <a:lnTo>
                    <a:pt x="1435" y="5858"/>
                  </a:lnTo>
                  <a:lnTo>
                    <a:pt x="1328" y="5975"/>
                  </a:lnTo>
                  <a:lnTo>
                    <a:pt x="1309" y="6065"/>
                  </a:lnTo>
                  <a:lnTo>
                    <a:pt x="1330" y="6166"/>
                  </a:lnTo>
                  <a:lnTo>
                    <a:pt x="1432" y="6280"/>
                  </a:lnTo>
                  <a:lnTo>
                    <a:pt x="1484" y="6352"/>
                  </a:lnTo>
                  <a:lnTo>
                    <a:pt x="1499" y="6611"/>
                  </a:lnTo>
                  <a:lnTo>
                    <a:pt x="1630" y="6737"/>
                  </a:lnTo>
                  <a:lnTo>
                    <a:pt x="1846" y="6790"/>
                  </a:lnTo>
                  <a:lnTo>
                    <a:pt x="2069" y="6956"/>
                  </a:lnTo>
                  <a:lnTo>
                    <a:pt x="2108" y="7107"/>
                  </a:lnTo>
                  <a:lnTo>
                    <a:pt x="2147" y="7204"/>
                  </a:lnTo>
                  <a:lnTo>
                    <a:pt x="2098" y="7368"/>
                  </a:lnTo>
                  <a:lnTo>
                    <a:pt x="2129" y="7482"/>
                  </a:lnTo>
                  <a:lnTo>
                    <a:pt x="2276" y="7579"/>
                  </a:lnTo>
                  <a:lnTo>
                    <a:pt x="2463" y="7779"/>
                  </a:lnTo>
                  <a:lnTo>
                    <a:pt x="2426" y="7949"/>
                  </a:lnTo>
                  <a:lnTo>
                    <a:pt x="2287" y="8022"/>
                  </a:lnTo>
                  <a:lnTo>
                    <a:pt x="2086" y="8110"/>
                  </a:lnTo>
                  <a:lnTo>
                    <a:pt x="1959" y="8203"/>
                  </a:lnTo>
                  <a:lnTo>
                    <a:pt x="1900" y="8321"/>
                  </a:lnTo>
                  <a:lnTo>
                    <a:pt x="1850" y="8510"/>
                  </a:lnTo>
                  <a:lnTo>
                    <a:pt x="1778" y="8613"/>
                  </a:lnTo>
                  <a:lnTo>
                    <a:pt x="1635" y="8648"/>
                  </a:lnTo>
                  <a:lnTo>
                    <a:pt x="1510" y="8669"/>
                  </a:lnTo>
                  <a:lnTo>
                    <a:pt x="1401" y="8746"/>
                  </a:lnTo>
                  <a:lnTo>
                    <a:pt x="1340" y="8870"/>
                  </a:lnTo>
                  <a:lnTo>
                    <a:pt x="1342" y="9008"/>
                  </a:lnTo>
                  <a:lnTo>
                    <a:pt x="1394" y="9168"/>
                  </a:lnTo>
                  <a:lnTo>
                    <a:pt x="1397" y="9267"/>
                  </a:lnTo>
                  <a:lnTo>
                    <a:pt x="1337" y="9335"/>
                  </a:lnTo>
                  <a:lnTo>
                    <a:pt x="1135" y="9327"/>
                  </a:lnTo>
                  <a:lnTo>
                    <a:pt x="937" y="9320"/>
                  </a:lnTo>
                  <a:lnTo>
                    <a:pt x="785" y="9420"/>
                  </a:lnTo>
                  <a:lnTo>
                    <a:pt x="690" y="9534"/>
                  </a:lnTo>
                  <a:lnTo>
                    <a:pt x="578" y="9642"/>
                  </a:lnTo>
                  <a:lnTo>
                    <a:pt x="343" y="9733"/>
                  </a:lnTo>
                  <a:lnTo>
                    <a:pt x="198" y="9678"/>
                  </a:lnTo>
                  <a:lnTo>
                    <a:pt x="0" y="9698"/>
                  </a:lnTo>
                  <a:lnTo>
                    <a:pt x="103" y="9923"/>
                  </a:lnTo>
                  <a:lnTo>
                    <a:pt x="314" y="10101"/>
                  </a:lnTo>
                  <a:lnTo>
                    <a:pt x="457" y="10254"/>
                  </a:lnTo>
                  <a:lnTo>
                    <a:pt x="532" y="10418"/>
                  </a:lnTo>
                  <a:lnTo>
                    <a:pt x="582" y="10585"/>
                  </a:lnTo>
                  <a:lnTo>
                    <a:pt x="589" y="10830"/>
                  </a:lnTo>
                  <a:lnTo>
                    <a:pt x="591" y="11156"/>
                  </a:lnTo>
                  <a:lnTo>
                    <a:pt x="600" y="11409"/>
                  </a:lnTo>
                  <a:lnTo>
                    <a:pt x="658" y="11623"/>
                  </a:lnTo>
                  <a:lnTo>
                    <a:pt x="680" y="11814"/>
                  </a:lnTo>
                  <a:lnTo>
                    <a:pt x="709" y="12026"/>
                  </a:lnTo>
                  <a:lnTo>
                    <a:pt x="672" y="12134"/>
                  </a:lnTo>
                  <a:lnTo>
                    <a:pt x="582" y="12210"/>
                  </a:lnTo>
                  <a:lnTo>
                    <a:pt x="415" y="12231"/>
                  </a:lnTo>
                  <a:lnTo>
                    <a:pt x="194" y="12279"/>
                  </a:lnTo>
                  <a:lnTo>
                    <a:pt x="205" y="12443"/>
                  </a:lnTo>
                  <a:lnTo>
                    <a:pt x="394" y="12626"/>
                  </a:lnTo>
                  <a:lnTo>
                    <a:pt x="473" y="12721"/>
                  </a:lnTo>
                  <a:lnTo>
                    <a:pt x="462" y="12823"/>
                  </a:lnTo>
                  <a:lnTo>
                    <a:pt x="376" y="12941"/>
                  </a:lnTo>
                  <a:lnTo>
                    <a:pt x="350" y="13065"/>
                  </a:lnTo>
                  <a:lnTo>
                    <a:pt x="387" y="13200"/>
                  </a:lnTo>
                  <a:lnTo>
                    <a:pt x="503" y="13336"/>
                  </a:lnTo>
                  <a:lnTo>
                    <a:pt x="649" y="13405"/>
                  </a:lnTo>
                  <a:lnTo>
                    <a:pt x="814" y="13762"/>
                  </a:lnTo>
                  <a:lnTo>
                    <a:pt x="951" y="13823"/>
                  </a:lnTo>
                  <a:lnTo>
                    <a:pt x="1009" y="13906"/>
                  </a:lnTo>
                  <a:lnTo>
                    <a:pt x="957" y="13988"/>
                  </a:lnTo>
                  <a:lnTo>
                    <a:pt x="803" y="14130"/>
                  </a:lnTo>
                  <a:lnTo>
                    <a:pt x="774" y="14268"/>
                  </a:lnTo>
                  <a:lnTo>
                    <a:pt x="645" y="14351"/>
                  </a:lnTo>
                  <a:lnTo>
                    <a:pt x="531" y="14506"/>
                  </a:lnTo>
                  <a:lnTo>
                    <a:pt x="656" y="14588"/>
                  </a:lnTo>
                  <a:lnTo>
                    <a:pt x="643" y="14685"/>
                  </a:lnTo>
                  <a:lnTo>
                    <a:pt x="550" y="14706"/>
                  </a:lnTo>
                  <a:lnTo>
                    <a:pt x="469" y="14847"/>
                  </a:lnTo>
                  <a:lnTo>
                    <a:pt x="522" y="14987"/>
                  </a:lnTo>
                  <a:lnTo>
                    <a:pt x="639" y="15094"/>
                  </a:lnTo>
                  <a:lnTo>
                    <a:pt x="758" y="15078"/>
                  </a:lnTo>
                  <a:lnTo>
                    <a:pt x="951" y="14987"/>
                  </a:lnTo>
                  <a:lnTo>
                    <a:pt x="1053" y="15093"/>
                  </a:lnTo>
                  <a:lnTo>
                    <a:pt x="1251" y="15144"/>
                  </a:lnTo>
                  <a:lnTo>
                    <a:pt x="1510" y="15127"/>
                  </a:lnTo>
                  <a:lnTo>
                    <a:pt x="1682" y="15194"/>
                  </a:lnTo>
                  <a:lnTo>
                    <a:pt x="1807" y="15123"/>
                  </a:lnTo>
                  <a:lnTo>
                    <a:pt x="1888" y="15180"/>
                  </a:lnTo>
                  <a:lnTo>
                    <a:pt x="1992" y="15308"/>
                  </a:lnTo>
                  <a:lnTo>
                    <a:pt x="2095" y="15350"/>
                  </a:lnTo>
                  <a:lnTo>
                    <a:pt x="2100" y="15452"/>
                  </a:lnTo>
                  <a:lnTo>
                    <a:pt x="1976" y="15472"/>
                  </a:lnTo>
                  <a:lnTo>
                    <a:pt x="1850" y="15461"/>
                  </a:lnTo>
                  <a:lnTo>
                    <a:pt x="1795" y="15573"/>
                  </a:lnTo>
                  <a:lnTo>
                    <a:pt x="1802" y="15828"/>
                  </a:lnTo>
                  <a:lnTo>
                    <a:pt x="1955" y="15935"/>
                  </a:lnTo>
                  <a:lnTo>
                    <a:pt x="2130" y="15844"/>
                  </a:lnTo>
                  <a:lnTo>
                    <a:pt x="2266" y="15815"/>
                  </a:lnTo>
                  <a:lnTo>
                    <a:pt x="2395" y="15955"/>
                  </a:lnTo>
                  <a:lnTo>
                    <a:pt x="2503" y="16058"/>
                  </a:lnTo>
                  <a:lnTo>
                    <a:pt x="2538" y="16264"/>
                  </a:lnTo>
                  <a:lnTo>
                    <a:pt x="2651" y="16388"/>
                  </a:lnTo>
                  <a:lnTo>
                    <a:pt x="2587" y="16553"/>
                  </a:lnTo>
                  <a:lnTo>
                    <a:pt x="2562" y="16715"/>
                  </a:lnTo>
                  <a:lnTo>
                    <a:pt x="2581" y="16895"/>
                  </a:lnTo>
                  <a:lnTo>
                    <a:pt x="2774" y="17116"/>
                  </a:lnTo>
                  <a:lnTo>
                    <a:pt x="2924" y="17245"/>
                  </a:lnTo>
                  <a:lnTo>
                    <a:pt x="2901" y="17442"/>
                  </a:lnTo>
                  <a:lnTo>
                    <a:pt x="2792" y="17689"/>
                  </a:lnTo>
                  <a:lnTo>
                    <a:pt x="2885" y="17846"/>
                  </a:lnTo>
                  <a:lnTo>
                    <a:pt x="3149" y="18024"/>
                  </a:lnTo>
                  <a:lnTo>
                    <a:pt x="3168" y="18155"/>
                  </a:lnTo>
                  <a:lnTo>
                    <a:pt x="3287" y="18252"/>
                  </a:lnTo>
                  <a:lnTo>
                    <a:pt x="3409" y="18290"/>
                  </a:lnTo>
                  <a:lnTo>
                    <a:pt x="3504" y="18407"/>
                  </a:lnTo>
                  <a:lnTo>
                    <a:pt x="3470" y="18571"/>
                  </a:lnTo>
                  <a:lnTo>
                    <a:pt x="3442" y="18696"/>
                  </a:lnTo>
                  <a:lnTo>
                    <a:pt x="3356" y="18825"/>
                  </a:lnTo>
                  <a:lnTo>
                    <a:pt x="3274" y="18959"/>
                  </a:lnTo>
                  <a:lnTo>
                    <a:pt x="3177" y="19143"/>
                  </a:lnTo>
                  <a:lnTo>
                    <a:pt x="3172" y="19248"/>
                  </a:lnTo>
                  <a:lnTo>
                    <a:pt x="3151" y="19436"/>
                  </a:lnTo>
                  <a:lnTo>
                    <a:pt x="3178" y="19668"/>
                  </a:lnTo>
                  <a:lnTo>
                    <a:pt x="3149" y="19842"/>
                  </a:lnTo>
                  <a:lnTo>
                    <a:pt x="3156" y="19954"/>
                  </a:lnTo>
                  <a:lnTo>
                    <a:pt x="3196" y="20119"/>
                  </a:lnTo>
                  <a:lnTo>
                    <a:pt x="3244" y="20282"/>
                  </a:lnTo>
                  <a:lnTo>
                    <a:pt x="3313" y="20420"/>
                  </a:lnTo>
                  <a:lnTo>
                    <a:pt x="3474" y="20506"/>
                  </a:lnTo>
                  <a:lnTo>
                    <a:pt x="3631" y="20504"/>
                  </a:lnTo>
                  <a:lnTo>
                    <a:pt x="3718" y="20429"/>
                  </a:lnTo>
                  <a:lnTo>
                    <a:pt x="3861" y="20205"/>
                  </a:lnTo>
                  <a:lnTo>
                    <a:pt x="4001" y="20217"/>
                  </a:lnTo>
                  <a:lnTo>
                    <a:pt x="4161" y="20203"/>
                  </a:lnTo>
                  <a:lnTo>
                    <a:pt x="4395" y="20053"/>
                  </a:lnTo>
                  <a:lnTo>
                    <a:pt x="4556" y="20044"/>
                  </a:lnTo>
                  <a:lnTo>
                    <a:pt x="4684" y="19933"/>
                  </a:lnTo>
                  <a:lnTo>
                    <a:pt x="4784" y="19873"/>
                  </a:lnTo>
                  <a:lnTo>
                    <a:pt x="4897" y="20056"/>
                  </a:lnTo>
                  <a:lnTo>
                    <a:pt x="4990" y="20060"/>
                  </a:lnTo>
                  <a:lnTo>
                    <a:pt x="4990" y="20193"/>
                  </a:lnTo>
                  <a:lnTo>
                    <a:pt x="4957" y="20309"/>
                  </a:lnTo>
                  <a:lnTo>
                    <a:pt x="5122" y="20479"/>
                  </a:lnTo>
                  <a:lnTo>
                    <a:pt x="5214" y="20303"/>
                  </a:lnTo>
                  <a:lnTo>
                    <a:pt x="5248" y="20146"/>
                  </a:lnTo>
                  <a:lnTo>
                    <a:pt x="5373" y="20039"/>
                  </a:lnTo>
                  <a:lnTo>
                    <a:pt x="5448" y="19926"/>
                  </a:lnTo>
                  <a:lnTo>
                    <a:pt x="5525" y="19707"/>
                  </a:lnTo>
                  <a:lnTo>
                    <a:pt x="5578" y="19571"/>
                  </a:lnTo>
                  <a:lnTo>
                    <a:pt x="5716" y="19463"/>
                  </a:lnTo>
                  <a:lnTo>
                    <a:pt x="5862" y="19391"/>
                  </a:lnTo>
                  <a:lnTo>
                    <a:pt x="5955" y="19272"/>
                  </a:lnTo>
                  <a:lnTo>
                    <a:pt x="5980" y="19111"/>
                  </a:lnTo>
                  <a:lnTo>
                    <a:pt x="5958" y="18999"/>
                  </a:lnTo>
                  <a:lnTo>
                    <a:pt x="6002" y="18877"/>
                  </a:lnTo>
                  <a:lnTo>
                    <a:pt x="6082" y="18773"/>
                  </a:lnTo>
                  <a:lnTo>
                    <a:pt x="6103" y="18617"/>
                  </a:lnTo>
                  <a:lnTo>
                    <a:pt x="6110" y="18501"/>
                  </a:lnTo>
                  <a:lnTo>
                    <a:pt x="6210" y="18405"/>
                  </a:lnTo>
                  <a:lnTo>
                    <a:pt x="6390" y="18374"/>
                  </a:lnTo>
                  <a:lnTo>
                    <a:pt x="6604" y="18398"/>
                  </a:lnTo>
                  <a:lnTo>
                    <a:pt x="6848" y="18452"/>
                  </a:lnTo>
                  <a:lnTo>
                    <a:pt x="7054" y="18539"/>
                  </a:lnTo>
                  <a:lnTo>
                    <a:pt x="7176" y="18688"/>
                  </a:lnTo>
                  <a:lnTo>
                    <a:pt x="7336" y="18871"/>
                  </a:lnTo>
                  <a:lnTo>
                    <a:pt x="7399" y="19023"/>
                  </a:lnTo>
                  <a:lnTo>
                    <a:pt x="7429" y="19207"/>
                  </a:lnTo>
                  <a:lnTo>
                    <a:pt x="7691" y="19243"/>
                  </a:lnTo>
                  <a:lnTo>
                    <a:pt x="7899" y="19105"/>
                  </a:lnTo>
                  <a:lnTo>
                    <a:pt x="7956" y="19178"/>
                  </a:lnTo>
                  <a:lnTo>
                    <a:pt x="8121" y="19180"/>
                  </a:lnTo>
                  <a:lnTo>
                    <a:pt x="8151" y="19054"/>
                  </a:lnTo>
                  <a:lnTo>
                    <a:pt x="8208" y="18974"/>
                  </a:lnTo>
                  <a:lnTo>
                    <a:pt x="8373" y="19063"/>
                  </a:lnTo>
                  <a:lnTo>
                    <a:pt x="8412" y="19177"/>
                  </a:lnTo>
                  <a:lnTo>
                    <a:pt x="8416" y="19365"/>
                  </a:lnTo>
                  <a:lnTo>
                    <a:pt x="8416" y="19447"/>
                  </a:lnTo>
                  <a:lnTo>
                    <a:pt x="8573" y="19494"/>
                  </a:lnTo>
                  <a:lnTo>
                    <a:pt x="8648" y="19602"/>
                  </a:lnTo>
                  <a:lnTo>
                    <a:pt x="8679" y="19770"/>
                  </a:lnTo>
                  <a:lnTo>
                    <a:pt x="8799" y="19882"/>
                  </a:lnTo>
                  <a:lnTo>
                    <a:pt x="8902" y="19996"/>
                  </a:lnTo>
                  <a:lnTo>
                    <a:pt x="8966" y="20142"/>
                  </a:lnTo>
                  <a:lnTo>
                    <a:pt x="8936" y="20220"/>
                  </a:lnTo>
                  <a:lnTo>
                    <a:pt x="9091" y="20307"/>
                  </a:lnTo>
                  <a:lnTo>
                    <a:pt x="9166" y="20458"/>
                  </a:lnTo>
                  <a:lnTo>
                    <a:pt x="9151" y="20626"/>
                  </a:lnTo>
                  <a:lnTo>
                    <a:pt x="9179" y="20759"/>
                  </a:lnTo>
                  <a:lnTo>
                    <a:pt x="9290" y="20794"/>
                  </a:lnTo>
                  <a:lnTo>
                    <a:pt x="9496" y="20775"/>
                  </a:lnTo>
                  <a:lnTo>
                    <a:pt x="9602" y="20854"/>
                  </a:lnTo>
                  <a:lnTo>
                    <a:pt x="9587" y="20984"/>
                  </a:lnTo>
                  <a:lnTo>
                    <a:pt x="9626" y="21096"/>
                  </a:lnTo>
                  <a:lnTo>
                    <a:pt x="9717" y="21209"/>
                  </a:lnTo>
                  <a:lnTo>
                    <a:pt x="9839" y="21251"/>
                  </a:lnTo>
                  <a:lnTo>
                    <a:pt x="10085" y="21262"/>
                  </a:lnTo>
                  <a:lnTo>
                    <a:pt x="10342" y="21220"/>
                  </a:lnTo>
                  <a:lnTo>
                    <a:pt x="10547" y="21201"/>
                  </a:lnTo>
                  <a:lnTo>
                    <a:pt x="10764" y="21152"/>
                  </a:lnTo>
                  <a:lnTo>
                    <a:pt x="10883" y="21040"/>
                  </a:lnTo>
                  <a:lnTo>
                    <a:pt x="10949" y="21088"/>
                  </a:lnTo>
                  <a:lnTo>
                    <a:pt x="11035" y="21164"/>
                  </a:lnTo>
                  <a:cubicBezTo>
                    <a:pt x="11090" y="21170"/>
                    <a:pt x="11145" y="21173"/>
                    <a:pt x="11200" y="21172"/>
                  </a:cubicBezTo>
                  <a:cubicBezTo>
                    <a:pt x="11262" y="21171"/>
                    <a:pt x="11324" y="21166"/>
                    <a:pt x="11385" y="21157"/>
                  </a:cubicBezTo>
                  <a:lnTo>
                    <a:pt x="11478" y="21249"/>
                  </a:lnTo>
                  <a:lnTo>
                    <a:pt x="11662" y="21347"/>
                  </a:lnTo>
                  <a:lnTo>
                    <a:pt x="11969" y="21324"/>
                  </a:lnTo>
                  <a:lnTo>
                    <a:pt x="12128" y="21273"/>
                  </a:lnTo>
                  <a:lnTo>
                    <a:pt x="12390" y="21272"/>
                  </a:lnTo>
                  <a:lnTo>
                    <a:pt x="12619" y="21310"/>
                  </a:lnTo>
                  <a:lnTo>
                    <a:pt x="12801" y="21372"/>
                  </a:lnTo>
                  <a:lnTo>
                    <a:pt x="12922" y="21453"/>
                  </a:lnTo>
                  <a:lnTo>
                    <a:pt x="13050" y="21552"/>
                  </a:lnTo>
                  <a:lnTo>
                    <a:pt x="13187" y="21600"/>
                  </a:lnTo>
                  <a:lnTo>
                    <a:pt x="13431" y="21526"/>
                  </a:lnTo>
                  <a:lnTo>
                    <a:pt x="13638" y="21455"/>
                  </a:lnTo>
                  <a:lnTo>
                    <a:pt x="13851" y="21443"/>
                  </a:lnTo>
                  <a:lnTo>
                    <a:pt x="14085" y="21499"/>
                  </a:lnTo>
                  <a:cubicBezTo>
                    <a:pt x="14120" y="21533"/>
                    <a:pt x="14166" y="21557"/>
                    <a:pt x="14217" y="21568"/>
                  </a:cubicBezTo>
                  <a:cubicBezTo>
                    <a:pt x="14282" y="21581"/>
                    <a:pt x="14351" y="21572"/>
                    <a:pt x="14408" y="21543"/>
                  </a:cubicBezTo>
                  <a:lnTo>
                    <a:pt x="14518" y="21431"/>
                  </a:lnTo>
                  <a:lnTo>
                    <a:pt x="14639" y="21294"/>
                  </a:lnTo>
                  <a:lnTo>
                    <a:pt x="14756" y="21203"/>
                  </a:lnTo>
                  <a:lnTo>
                    <a:pt x="14960" y="21249"/>
                  </a:lnTo>
                  <a:cubicBezTo>
                    <a:pt x="15025" y="21251"/>
                    <a:pt x="15091" y="21245"/>
                    <a:pt x="15155" y="21231"/>
                  </a:cubicBezTo>
                  <a:cubicBezTo>
                    <a:pt x="15270" y="21205"/>
                    <a:pt x="15376" y="21152"/>
                    <a:pt x="15462" y="21077"/>
                  </a:cubicBezTo>
                  <a:lnTo>
                    <a:pt x="15647" y="21030"/>
                  </a:lnTo>
                  <a:lnTo>
                    <a:pt x="15821" y="21047"/>
                  </a:lnTo>
                  <a:lnTo>
                    <a:pt x="16031" y="21070"/>
                  </a:lnTo>
                  <a:lnTo>
                    <a:pt x="16112" y="21016"/>
                  </a:lnTo>
                  <a:cubicBezTo>
                    <a:pt x="16119" y="20986"/>
                    <a:pt x="16121" y="20955"/>
                    <a:pt x="16119" y="20924"/>
                  </a:cubicBezTo>
                  <a:cubicBezTo>
                    <a:pt x="16116" y="20882"/>
                    <a:pt x="16105" y="20841"/>
                    <a:pt x="16088" y="20802"/>
                  </a:cubicBezTo>
                  <a:lnTo>
                    <a:pt x="16159" y="20705"/>
                  </a:lnTo>
                  <a:cubicBezTo>
                    <a:pt x="16218" y="20663"/>
                    <a:pt x="16278" y="20622"/>
                    <a:pt x="16338" y="20580"/>
                  </a:cubicBezTo>
                  <a:cubicBezTo>
                    <a:pt x="16388" y="20545"/>
                    <a:pt x="16439" y="20510"/>
                    <a:pt x="16490" y="20475"/>
                  </a:cubicBezTo>
                  <a:lnTo>
                    <a:pt x="16643" y="20390"/>
                  </a:lnTo>
                  <a:lnTo>
                    <a:pt x="16774" y="20341"/>
                  </a:lnTo>
                  <a:lnTo>
                    <a:pt x="17074" y="20238"/>
                  </a:lnTo>
                  <a:lnTo>
                    <a:pt x="17099" y="20078"/>
                  </a:lnTo>
                  <a:lnTo>
                    <a:pt x="17095" y="19929"/>
                  </a:lnTo>
                  <a:lnTo>
                    <a:pt x="16943" y="19824"/>
                  </a:lnTo>
                  <a:lnTo>
                    <a:pt x="16841" y="19710"/>
                  </a:lnTo>
                  <a:lnTo>
                    <a:pt x="16893" y="19584"/>
                  </a:lnTo>
                  <a:lnTo>
                    <a:pt x="16987" y="19472"/>
                  </a:lnTo>
                  <a:lnTo>
                    <a:pt x="16967" y="19314"/>
                  </a:lnTo>
                  <a:lnTo>
                    <a:pt x="17009" y="19175"/>
                  </a:lnTo>
                  <a:lnTo>
                    <a:pt x="16936" y="19072"/>
                  </a:lnTo>
                  <a:lnTo>
                    <a:pt x="16737" y="19049"/>
                  </a:lnTo>
                  <a:lnTo>
                    <a:pt x="16571" y="19028"/>
                  </a:lnTo>
                  <a:lnTo>
                    <a:pt x="16539" y="18895"/>
                  </a:lnTo>
                  <a:lnTo>
                    <a:pt x="16646" y="18785"/>
                  </a:lnTo>
                  <a:cubicBezTo>
                    <a:pt x="16675" y="18741"/>
                    <a:pt x="16688" y="18690"/>
                    <a:pt x="16683" y="18639"/>
                  </a:cubicBezTo>
                  <a:cubicBezTo>
                    <a:pt x="16678" y="18582"/>
                    <a:pt x="16650" y="18528"/>
                    <a:pt x="16605" y="18487"/>
                  </a:cubicBezTo>
                  <a:lnTo>
                    <a:pt x="16459" y="18400"/>
                  </a:lnTo>
                  <a:lnTo>
                    <a:pt x="16536" y="18277"/>
                  </a:lnTo>
                  <a:cubicBezTo>
                    <a:pt x="16557" y="18254"/>
                    <a:pt x="16574" y="18229"/>
                    <a:pt x="16586" y="18202"/>
                  </a:cubicBezTo>
                  <a:cubicBezTo>
                    <a:pt x="16605" y="18162"/>
                    <a:pt x="16615" y="18119"/>
                    <a:pt x="16614" y="18076"/>
                  </a:cubicBezTo>
                  <a:lnTo>
                    <a:pt x="16457" y="17977"/>
                  </a:lnTo>
                  <a:lnTo>
                    <a:pt x="16289" y="17964"/>
                  </a:lnTo>
                  <a:lnTo>
                    <a:pt x="16209" y="17820"/>
                  </a:lnTo>
                  <a:lnTo>
                    <a:pt x="16347" y="17763"/>
                  </a:lnTo>
                  <a:lnTo>
                    <a:pt x="16468" y="17696"/>
                  </a:lnTo>
                  <a:lnTo>
                    <a:pt x="16430" y="17603"/>
                  </a:lnTo>
                  <a:lnTo>
                    <a:pt x="16239" y="17480"/>
                  </a:lnTo>
                  <a:lnTo>
                    <a:pt x="16345" y="17347"/>
                  </a:lnTo>
                  <a:lnTo>
                    <a:pt x="16290" y="17194"/>
                  </a:lnTo>
                  <a:lnTo>
                    <a:pt x="16264" y="17018"/>
                  </a:lnTo>
                  <a:lnTo>
                    <a:pt x="16337" y="16856"/>
                  </a:lnTo>
                  <a:lnTo>
                    <a:pt x="16432" y="16789"/>
                  </a:lnTo>
                  <a:lnTo>
                    <a:pt x="16394" y="16701"/>
                  </a:lnTo>
                  <a:lnTo>
                    <a:pt x="16283" y="16612"/>
                  </a:lnTo>
                  <a:lnTo>
                    <a:pt x="16368" y="16440"/>
                  </a:lnTo>
                  <a:lnTo>
                    <a:pt x="16479" y="16363"/>
                  </a:lnTo>
                  <a:cubicBezTo>
                    <a:pt x="16493" y="16399"/>
                    <a:pt x="16526" y="16426"/>
                    <a:pt x="16568" y="16435"/>
                  </a:cubicBezTo>
                  <a:cubicBezTo>
                    <a:pt x="16628" y="16447"/>
                    <a:pt x="16689" y="16419"/>
                    <a:pt x="16713" y="16368"/>
                  </a:cubicBezTo>
                  <a:lnTo>
                    <a:pt x="16781" y="16259"/>
                  </a:lnTo>
                  <a:lnTo>
                    <a:pt x="16911" y="16289"/>
                  </a:lnTo>
                  <a:cubicBezTo>
                    <a:pt x="16948" y="16290"/>
                    <a:pt x="16983" y="16283"/>
                    <a:pt x="17015" y="16267"/>
                  </a:cubicBezTo>
                  <a:cubicBezTo>
                    <a:pt x="17081" y="16236"/>
                    <a:pt x="17123" y="16178"/>
                    <a:pt x="17129" y="16112"/>
                  </a:cubicBezTo>
                  <a:lnTo>
                    <a:pt x="17223" y="16065"/>
                  </a:lnTo>
                  <a:cubicBezTo>
                    <a:pt x="17270" y="16074"/>
                    <a:pt x="17317" y="16081"/>
                    <a:pt x="17365" y="16086"/>
                  </a:cubicBezTo>
                  <a:cubicBezTo>
                    <a:pt x="17438" y="16093"/>
                    <a:pt x="17511" y="16095"/>
                    <a:pt x="17585" y="16091"/>
                  </a:cubicBezTo>
                  <a:lnTo>
                    <a:pt x="17615" y="15971"/>
                  </a:lnTo>
                  <a:cubicBezTo>
                    <a:pt x="17611" y="15936"/>
                    <a:pt x="17609" y="15901"/>
                    <a:pt x="17607" y="15866"/>
                  </a:cubicBezTo>
                  <a:cubicBezTo>
                    <a:pt x="17604" y="15813"/>
                    <a:pt x="17604" y="15759"/>
                    <a:pt x="17606" y="15706"/>
                  </a:cubicBezTo>
                  <a:cubicBezTo>
                    <a:pt x="17643" y="15667"/>
                    <a:pt x="17689" y="15635"/>
                    <a:pt x="17740" y="15612"/>
                  </a:cubicBezTo>
                  <a:cubicBezTo>
                    <a:pt x="17801" y="15585"/>
                    <a:pt x="17867" y="15571"/>
                    <a:pt x="17932" y="15552"/>
                  </a:cubicBezTo>
                  <a:cubicBezTo>
                    <a:pt x="17987" y="15536"/>
                    <a:pt x="18042" y="15516"/>
                    <a:pt x="18094" y="15493"/>
                  </a:cubicBezTo>
                  <a:lnTo>
                    <a:pt x="18221" y="15386"/>
                  </a:lnTo>
                  <a:lnTo>
                    <a:pt x="18332" y="15182"/>
                  </a:lnTo>
                  <a:lnTo>
                    <a:pt x="18348" y="15036"/>
                  </a:lnTo>
                  <a:cubicBezTo>
                    <a:pt x="18347" y="14987"/>
                    <a:pt x="18368" y="14939"/>
                    <a:pt x="18406" y="14904"/>
                  </a:cubicBezTo>
                  <a:cubicBezTo>
                    <a:pt x="18443" y="14870"/>
                    <a:pt x="18492" y="14849"/>
                    <a:pt x="18544" y="14846"/>
                  </a:cubicBezTo>
                  <a:cubicBezTo>
                    <a:pt x="18568" y="14878"/>
                    <a:pt x="18606" y="14898"/>
                    <a:pt x="18649" y="14901"/>
                  </a:cubicBezTo>
                  <a:cubicBezTo>
                    <a:pt x="18699" y="14904"/>
                    <a:pt x="18748" y="14882"/>
                    <a:pt x="18771" y="14842"/>
                  </a:cubicBezTo>
                  <a:cubicBezTo>
                    <a:pt x="18798" y="14794"/>
                    <a:pt x="18779" y="14739"/>
                    <a:pt x="18750" y="14692"/>
                  </a:cubicBezTo>
                  <a:cubicBezTo>
                    <a:pt x="18719" y="14642"/>
                    <a:pt x="18677" y="14599"/>
                    <a:pt x="18638" y="14554"/>
                  </a:cubicBezTo>
                  <a:cubicBezTo>
                    <a:pt x="18587" y="14494"/>
                    <a:pt x="18540" y="14430"/>
                    <a:pt x="18485" y="14372"/>
                  </a:cubicBezTo>
                  <a:cubicBezTo>
                    <a:pt x="18438" y="14322"/>
                    <a:pt x="18385" y="14277"/>
                    <a:pt x="18326" y="14238"/>
                  </a:cubicBezTo>
                  <a:cubicBezTo>
                    <a:pt x="18285" y="14205"/>
                    <a:pt x="18254" y="14164"/>
                    <a:pt x="18235" y="14118"/>
                  </a:cubicBezTo>
                  <a:cubicBezTo>
                    <a:pt x="18205" y="14044"/>
                    <a:pt x="18210" y="13963"/>
                    <a:pt x="18247" y="13892"/>
                  </a:cubicBezTo>
                  <a:cubicBezTo>
                    <a:pt x="18215" y="13857"/>
                    <a:pt x="18179" y="13824"/>
                    <a:pt x="18141" y="13794"/>
                  </a:cubicBezTo>
                  <a:cubicBezTo>
                    <a:pt x="18058" y="13726"/>
                    <a:pt x="17964" y="13670"/>
                    <a:pt x="17862" y="13626"/>
                  </a:cubicBezTo>
                  <a:lnTo>
                    <a:pt x="17828" y="13389"/>
                  </a:lnTo>
                  <a:lnTo>
                    <a:pt x="17880" y="13240"/>
                  </a:lnTo>
                  <a:cubicBezTo>
                    <a:pt x="17916" y="13196"/>
                    <a:pt x="17944" y="13147"/>
                    <a:pt x="17963" y="13094"/>
                  </a:cubicBezTo>
                  <a:cubicBezTo>
                    <a:pt x="17986" y="13028"/>
                    <a:pt x="17994" y="12959"/>
                    <a:pt x="17987" y="12890"/>
                  </a:cubicBezTo>
                  <a:cubicBezTo>
                    <a:pt x="18004" y="12852"/>
                    <a:pt x="18021" y="12815"/>
                    <a:pt x="18038" y="12778"/>
                  </a:cubicBezTo>
                  <a:cubicBezTo>
                    <a:pt x="18061" y="12729"/>
                    <a:pt x="18084" y="12680"/>
                    <a:pt x="18107" y="12631"/>
                  </a:cubicBezTo>
                  <a:lnTo>
                    <a:pt x="18143" y="12504"/>
                  </a:lnTo>
                  <a:lnTo>
                    <a:pt x="18157" y="12259"/>
                  </a:lnTo>
                  <a:lnTo>
                    <a:pt x="18146" y="12097"/>
                  </a:lnTo>
                  <a:lnTo>
                    <a:pt x="18082" y="11924"/>
                  </a:lnTo>
                  <a:lnTo>
                    <a:pt x="18034" y="11795"/>
                  </a:lnTo>
                  <a:lnTo>
                    <a:pt x="17984" y="11644"/>
                  </a:lnTo>
                  <a:cubicBezTo>
                    <a:pt x="17978" y="11600"/>
                    <a:pt x="17994" y="11556"/>
                    <a:pt x="18028" y="11523"/>
                  </a:cubicBezTo>
                  <a:cubicBezTo>
                    <a:pt x="18072" y="11482"/>
                    <a:pt x="18138" y="11466"/>
                    <a:pt x="18199" y="11481"/>
                  </a:cubicBezTo>
                  <a:lnTo>
                    <a:pt x="18402" y="11460"/>
                  </a:lnTo>
                  <a:cubicBezTo>
                    <a:pt x="18464" y="11471"/>
                    <a:pt x="18526" y="11482"/>
                    <a:pt x="18588" y="11492"/>
                  </a:cubicBezTo>
                  <a:cubicBezTo>
                    <a:pt x="18684" y="11508"/>
                    <a:pt x="18781" y="11522"/>
                    <a:pt x="18877" y="11536"/>
                  </a:cubicBezTo>
                  <a:cubicBezTo>
                    <a:pt x="18952" y="11545"/>
                    <a:pt x="19027" y="11549"/>
                    <a:pt x="19102" y="11546"/>
                  </a:cubicBezTo>
                  <a:cubicBezTo>
                    <a:pt x="19160" y="11545"/>
                    <a:pt x="19221" y="11538"/>
                    <a:pt x="19262" y="11502"/>
                  </a:cubicBezTo>
                  <a:cubicBezTo>
                    <a:pt x="19302" y="11467"/>
                    <a:pt x="19311" y="11415"/>
                    <a:pt x="19308" y="11365"/>
                  </a:cubicBezTo>
                  <a:cubicBezTo>
                    <a:pt x="19305" y="11309"/>
                    <a:pt x="19287" y="11253"/>
                    <a:pt x="19257" y="11204"/>
                  </a:cubicBezTo>
                  <a:lnTo>
                    <a:pt x="19351" y="11105"/>
                  </a:lnTo>
                  <a:lnTo>
                    <a:pt x="19533" y="11097"/>
                  </a:lnTo>
                  <a:cubicBezTo>
                    <a:pt x="19576" y="11083"/>
                    <a:pt x="19615" y="11059"/>
                    <a:pt x="19646" y="11028"/>
                  </a:cubicBezTo>
                  <a:cubicBezTo>
                    <a:pt x="19675" y="11000"/>
                    <a:pt x="19696" y="10966"/>
                    <a:pt x="19708" y="10930"/>
                  </a:cubicBezTo>
                  <a:lnTo>
                    <a:pt x="19798" y="11040"/>
                  </a:lnTo>
                  <a:lnTo>
                    <a:pt x="19922" y="11185"/>
                  </a:lnTo>
                  <a:lnTo>
                    <a:pt x="20049" y="11188"/>
                  </a:lnTo>
                  <a:lnTo>
                    <a:pt x="20110" y="11044"/>
                  </a:lnTo>
                  <a:cubicBezTo>
                    <a:pt x="20083" y="11006"/>
                    <a:pt x="20059" y="10966"/>
                    <a:pt x="20037" y="10926"/>
                  </a:cubicBezTo>
                  <a:cubicBezTo>
                    <a:pt x="20006" y="10866"/>
                    <a:pt x="19980" y="10803"/>
                    <a:pt x="19961" y="10739"/>
                  </a:cubicBezTo>
                  <a:cubicBezTo>
                    <a:pt x="19951" y="10674"/>
                    <a:pt x="19955" y="10608"/>
                    <a:pt x="19974" y="10545"/>
                  </a:cubicBezTo>
                  <a:cubicBezTo>
                    <a:pt x="19996" y="10474"/>
                    <a:pt x="20035" y="10408"/>
                    <a:pt x="20089" y="10352"/>
                  </a:cubicBezTo>
                  <a:lnTo>
                    <a:pt x="19721" y="10017"/>
                  </a:lnTo>
                  <a:lnTo>
                    <a:pt x="19580" y="9773"/>
                  </a:lnTo>
                  <a:lnTo>
                    <a:pt x="19494" y="9647"/>
                  </a:lnTo>
                  <a:lnTo>
                    <a:pt x="19402" y="9514"/>
                  </a:lnTo>
                  <a:lnTo>
                    <a:pt x="19419" y="9407"/>
                  </a:lnTo>
                  <a:lnTo>
                    <a:pt x="19458" y="9300"/>
                  </a:lnTo>
                  <a:cubicBezTo>
                    <a:pt x="19455" y="9266"/>
                    <a:pt x="19441" y="9233"/>
                    <a:pt x="19417" y="9206"/>
                  </a:cubicBezTo>
                  <a:cubicBezTo>
                    <a:pt x="19387" y="9172"/>
                    <a:pt x="19344" y="9149"/>
                    <a:pt x="19296" y="9142"/>
                  </a:cubicBezTo>
                  <a:cubicBezTo>
                    <a:pt x="19270" y="9112"/>
                    <a:pt x="19250" y="9077"/>
                    <a:pt x="19239" y="9039"/>
                  </a:cubicBezTo>
                  <a:cubicBezTo>
                    <a:pt x="19223" y="8991"/>
                    <a:pt x="19222" y="8939"/>
                    <a:pt x="19234" y="8890"/>
                  </a:cubicBezTo>
                  <a:lnTo>
                    <a:pt x="19178" y="8781"/>
                  </a:lnTo>
                  <a:lnTo>
                    <a:pt x="19101" y="8701"/>
                  </a:lnTo>
                  <a:lnTo>
                    <a:pt x="19068" y="8554"/>
                  </a:lnTo>
                  <a:lnTo>
                    <a:pt x="19186" y="8469"/>
                  </a:lnTo>
                  <a:lnTo>
                    <a:pt x="19308" y="8474"/>
                  </a:lnTo>
                  <a:lnTo>
                    <a:pt x="19448" y="8484"/>
                  </a:lnTo>
                  <a:cubicBezTo>
                    <a:pt x="19482" y="8454"/>
                    <a:pt x="19509" y="8418"/>
                    <a:pt x="19529" y="8379"/>
                  </a:cubicBezTo>
                  <a:cubicBezTo>
                    <a:pt x="19550" y="8338"/>
                    <a:pt x="19562" y="8294"/>
                    <a:pt x="19566" y="8249"/>
                  </a:cubicBezTo>
                  <a:lnTo>
                    <a:pt x="19667" y="8341"/>
                  </a:lnTo>
                  <a:lnTo>
                    <a:pt x="19842" y="8366"/>
                  </a:lnTo>
                  <a:lnTo>
                    <a:pt x="19920" y="8265"/>
                  </a:lnTo>
                  <a:lnTo>
                    <a:pt x="19928" y="8116"/>
                  </a:lnTo>
                  <a:lnTo>
                    <a:pt x="19849" y="8018"/>
                  </a:lnTo>
                  <a:lnTo>
                    <a:pt x="19640" y="7987"/>
                  </a:lnTo>
                  <a:lnTo>
                    <a:pt x="19618" y="7889"/>
                  </a:lnTo>
                  <a:lnTo>
                    <a:pt x="19692" y="7735"/>
                  </a:lnTo>
                  <a:lnTo>
                    <a:pt x="19810" y="7672"/>
                  </a:lnTo>
                  <a:lnTo>
                    <a:pt x="19966" y="7694"/>
                  </a:lnTo>
                  <a:lnTo>
                    <a:pt x="20050" y="7621"/>
                  </a:lnTo>
                  <a:lnTo>
                    <a:pt x="20073" y="7503"/>
                  </a:lnTo>
                  <a:cubicBezTo>
                    <a:pt x="20047" y="7462"/>
                    <a:pt x="20054" y="7411"/>
                    <a:pt x="20090" y="7376"/>
                  </a:cubicBezTo>
                  <a:cubicBezTo>
                    <a:pt x="20121" y="7346"/>
                    <a:pt x="20166" y="7335"/>
                    <a:pt x="20211" y="7334"/>
                  </a:cubicBezTo>
                  <a:cubicBezTo>
                    <a:pt x="20264" y="7333"/>
                    <a:pt x="20315" y="7345"/>
                    <a:pt x="20360" y="7369"/>
                  </a:cubicBezTo>
                  <a:lnTo>
                    <a:pt x="20565" y="7391"/>
                  </a:lnTo>
                  <a:lnTo>
                    <a:pt x="20637" y="7247"/>
                  </a:lnTo>
                  <a:lnTo>
                    <a:pt x="20738" y="7140"/>
                  </a:lnTo>
                  <a:lnTo>
                    <a:pt x="20895" y="7037"/>
                  </a:lnTo>
                  <a:lnTo>
                    <a:pt x="20961" y="6906"/>
                  </a:lnTo>
                  <a:lnTo>
                    <a:pt x="20987" y="6782"/>
                  </a:lnTo>
                  <a:cubicBezTo>
                    <a:pt x="21028" y="6762"/>
                    <a:pt x="21064" y="6733"/>
                    <a:pt x="21089" y="6697"/>
                  </a:cubicBezTo>
                  <a:cubicBezTo>
                    <a:pt x="21124" y="6649"/>
                    <a:pt x="21139" y="6592"/>
                    <a:pt x="21126" y="6536"/>
                  </a:cubicBezTo>
                  <a:cubicBezTo>
                    <a:pt x="21111" y="6475"/>
                    <a:pt x="21064" y="6426"/>
                    <a:pt x="21021" y="6377"/>
                  </a:cubicBezTo>
                  <a:cubicBezTo>
                    <a:pt x="20970" y="6320"/>
                    <a:pt x="20922" y="6261"/>
                    <a:pt x="20875" y="6201"/>
                  </a:cubicBezTo>
                  <a:cubicBezTo>
                    <a:pt x="20838" y="6155"/>
                    <a:pt x="20801" y="6108"/>
                    <a:pt x="20764" y="6061"/>
                  </a:cubicBezTo>
                  <a:lnTo>
                    <a:pt x="20593" y="5935"/>
                  </a:lnTo>
                  <a:cubicBezTo>
                    <a:pt x="20566" y="5900"/>
                    <a:pt x="20555" y="5857"/>
                    <a:pt x="20563" y="5815"/>
                  </a:cubicBezTo>
                  <a:cubicBezTo>
                    <a:pt x="20575" y="5758"/>
                    <a:pt x="20619" y="5711"/>
                    <a:pt x="20680" y="5692"/>
                  </a:cubicBezTo>
                  <a:lnTo>
                    <a:pt x="20764" y="5573"/>
                  </a:lnTo>
                  <a:lnTo>
                    <a:pt x="20776" y="5426"/>
                  </a:lnTo>
                  <a:lnTo>
                    <a:pt x="20705" y="5337"/>
                  </a:lnTo>
                  <a:lnTo>
                    <a:pt x="20527" y="5352"/>
                  </a:lnTo>
                  <a:cubicBezTo>
                    <a:pt x="20493" y="5339"/>
                    <a:pt x="20463" y="5319"/>
                    <a:pt x="20438" y="5294"/>
                  </a:cubicBezTo>
                  <a:cubicBezTo>
                    <a:pt x="20395" y="5252"/>
                    <a:pt x="20371" y="5197"/>
                    <a:pt x="20371" y="5139"/>
                  </a:cubicBezTo>
                  <a:lnTo>
                    <a:pt x="20449" y="5056"/>
                  </a:lnTo>
                  <a:lnTo>
                    <a:pt x="20578" y="5087"/>
                  </a:lnTo>
                  <a:lnTo>
                    <a:pt x="20655" y="4982"/>
                  </a:lnTo>
                  <a:lnTo>
                    <a:pt x="20514" y="4855"/>
                  </a:lnTo>
                  <a:lnTo>
                    <a:pt x="20509" y="4631"/>
                  </a:lnTo>
                  <a:lnTo>
                    <a:pt x="20597" y="4559"/>
                  </a:lnTo>
                  <a:lnTo>
                    <a:pt x="20610" y="4427"/>
                  </a:lnTo>
                  <a:cubicBezTo>
                    <a:pt x="20622" y="4389"/>
                    <a:pt x="20651" y="4356"/>
                    <a:pt x="20691" y="4337"/>
                  </a:cubicBezTo>
                  <a:cubicBezTo>
                    <a:pt x="20742" y="4312"/>
                    <a:pt x="20804" y="4313"/>
                    <a:pt x="20859" y="4297"/>
                  </a:cubicBezTo>
                  <a:cubicBezTo>
                    <a:pt x="20915" y="4280"/>
                    <a:pt x="20962" y="4248"/>
                    <a:pt x="20993" y="4204"/>
                  </a:cubicBezTo>
                  <a:cubicBezTo>
                    <a:pt x="21010" y="4242"/>
                    <a:pt x="21057" y="4264"/>
                    <a:pt x="21102" y="4254"/>
                  </a:cubicBezTo>
                  <a:cubicBezTo>
                    <a:pt x="21174" y="4239"/>
                    <a:pt x="21205" y="4163"/>
                    <a:pt x="21160" y="4110"/>
                  </a:cubicBezTo>
                  <a:lnTo>
                    <a:pt x="21177" y="3960"/>
                  </a:lnTo>
                  <a:cubicBezTo>
                    <a:pt x="21199" y="3923"/>
                    <a:pt x="21239" y="3898"/>
                    <a:pt x="21286" y="3893"/>
                  </a:cubicBezTo>
                  <a:cubicBezTo>
                    <a:pt x="21348" y="3887"/>
                    <a:pt x="21408" y="3917"/>
                    <a:pt x="21435" y="3968"/>
                  </a:cubicBezTo>
                  <a:cubicBezTo>
                    <a:pt x="21476" y="3935"/>
                    <a:pt x="21507" y="3893"/>
                    <a:pt x="21523" y="3846"/>
                  </a:cubicBezTo>
                  <a:cubicBezTo>
                    <a:pt x="21547" y="3774"/>
                    <a:pt x="21537" y="3696"/>
                    <a:pt x="21494" y="3631"/>
                  </a:cubicBezTo>
                  <a:lnTo>
                    <a:pt x="21562" y="3455"/>
                  </a:lnTo>
                  <a:cubicBezTo>
                    <a:pt x="21588" y="3422"/>
                    <a:pt x="21600" y="3382"/>
                    <a:pt x="21597" y="3342"/>
                  </a:cubicBezTo>
                  <a:cubicBezTo>
                    <a:pt x="21592" y="3282"/>
                    <a:pt x="21554" y="3228"/>
                    <a:pt x="21495" y="3197"/>
                  </a:cubicBezTo>
                  <a:lnTo>
                    <a:pt x="21364" y="3141"/>
                  </a:lnTo>
                  <a:lnTo>
                    <a:pt x="21261" y="2931"/>
                  </a:lnTo>
                  <a:lnTo>
                    <a:pt x="21219" y="2782"/>
                  </a:lnTo>
                  <a:lnTo>
                    <a:pt x="21097" y="2710"/>
                  </a:lnTo>
                  <a:lnTo>
                    <a:pt x="20900" y="2689"/>
                  </a:lnTo>
                  <a:lnTo>
                    <a:pt x="20730" y="2728"/>
                  </a:lnTo>
                  <a:lnTo>
                    <a:pt x="20581" y="2736"/>
                  </a:lnTo>
                  <a:lnTo>
                    <a:pt x="20451" y="2686"/>
                  </a:lnTo>
                  <a:cubicBezTo>
                    <a:pt x="20341" y="2715"/>
                    <a:pt x="20222" y="2690"/>
                    <a:pt x="20138" y="2621"/>
                  </a:cubicBezTo>
                  <a:cubicBezTo>
                    <a:pt x="20091" y="2582"/>
                    <a:pt x="20057" y="2530"/>
                    <a:pt x="20056" y="2473"/>
                  </a:cubicBezTo>
                  <a:cubicBezTo>
                    <a:pt x="20054" y="2414"/>
                    <a:pt x="20085" y="2359"/>
                    <a:pt x="20138" y="2326"/>
                  </a:cubicBezTo>
                  <a:lnTo>
                    <a:pt x="20052" y="2265"/>
                  </a:lnTo>
                  <a:lnTo>
                    <a:pt x="19912" y="2266"/>
                  </a:lnTo>
                  <a:lnTo>
                    <a:pt x="19930" y="2132"/>
                  </a:lnTo>
                  <a:lnTo>
                    <a:pt x="20123" y="1794"/>
                  </a:lnTo>
                  <a:lnTo>
                    <a:pt x="20271" y="1640"/>
                  </a:lnTo>
                  <a:lnTo>
                    <a:pt x="20377" y="1470"/>
                  </a:lnTo>
                  <a:lnTo>
                    <a:pt x="20458" y="1308"/>
                  </a:lnTo>
                  <a:lnTo>
                    <a:pt x="20516" y="1156"/>
                  </a:lnTo>
                  <a:lnTo>
                    <a:pt x="20520" y="1019"/>
                  </a:lnTo>
                  <a:lnTo>
                    <a:pt x="20608" y="829"/>
                  </a:lnTo>
                  <a:lnTo>
                    <a:pt x="20703" y="719"/>
                  </a:lnTo>
                  <a:cubicBezTo>
                    <a:pt x="20685" y="682"/>
                    <a:pt x="20662" y="647"/>
                    <a:pt x="20634" y="616"/>
                  </a:cubicBezTo>
                  <a:cubicBezTo>
                    <a:pt x="20586" y="562"/>
                    <a:pt x="20525" y="520"/>
                    <a:pt x="20455" y="492"/>
                  </a:cubicBezTo>
                  <a:lnTo>
                    <a:pt x="20229" y="335"/>
                  </a:lnTo>
                  <a:lnTo>
                    <a:pt x="19886" y="118"/>
                  </a:lnTo>
                  <a:lnTo>
                    <a:pt x="19663" y="0"/>
                  </a:lnTo>
                  <a:lnTo>
                    <a:pt x="19651" y="146"/>
                  </a:lnTo>
                  <a:lnTo>
                    <a:pt x="19722" y="313"/>
                  </a:lnTo>
                  <a:lnTo>
                    <a:pt x="19589" y="346"/>
                  </a:lnTo>
                  <a:lnTo>
                    <a:pt x="19515" y="399"/>
                  </a:lnTo>
                  <a:lnTo>
                    <a:pt x="19500" y="492"/>
                  </a:lnTo>
                  <a:lnTo>
                    <a:pt x="19408" y="473"/>
                  </a:lnTo>
                  <a:lnTo>
                    <a:pt x="19303" y="442"/>
                  </a:lnTo>
                  <a:lnTo>
                    <a:pt x="19212" y="452"/>
                  </a:lnTo>
                  <a:lnTo>
                    <a:pt x="19139" y="522"/>
                  </a:lnTo>
                  <a:cubicBezTo>
                    <a:pt x="19107" y="546"/>
                    <a:pt x="19072" y="565"/>
                    <a:pt x="19033" y="578"/>
                  </a:cubicBezTo>
                  <a:cubicBezTo>
                    <a:pt x="18988" y="594"/>
                    <a:pt x="18940" y="601"/>
                    <a:pt x="18892" y="600"/>
                  </a:cubicBezTo>
                  <a:lnTo>
                    <a:pt x="18814" y="608"/>
                  </a:lnTo>
                  <a:lnTo>
                    <a:pt x="18722" y="581"/>
                  </a:lnTo>
                  <a:lnTo>
                    <a:pt x="18567" y="301"/>
                  </a:lnTo>
                  <a:lnTo>
                    <a:pt x="18523" y="167"/>
                  </a:lnTo>
                  <a:lnTo>
                    <a:pt x="18402" y="121"/>
                  </a:lnTo>
                  <a:lnTo>
                    <a:pt x="18232" y="101"/>
                  </a:lnTo>
                  <a:lnTo>
                    <a:pt x="18009" y="116"/>
                  </a:lnTo>
                  <a:lnTo>
                    <a:pt x="17873" y="89"/>
                  </a:lnTo>
                  <a:lnTo>
                    <a:pt x="17688" y="112"/>
                  </a:lnTo>
                  <a:lnTo>
                    <a:pt x="17495" y="156"/>
                  </a:lnTo>
                  <a:lnTo>
                    <a:pt x="17279" y="192"/>
                  </a:lnTo>
                  <a:lnTo>
                    <a:pt x="17206" y="269"/>
                  </a:lnTo>
                  <a:lnTo>
                    <a:pt x="17130" y="405"/>
                  </a:lnTo>
                  <a:lnTo>
                    <a:pt x="17062" y="485"/>
                  </a:lnTo>
                  <a:lnTo>
                    <a:pt x="16946" y="565"/>
                  </a:lnTo>
                  <a:lnTo>
                    <a:pt x="16772" y="677"/>
                  </a:lnTo>
                  <a:lnTo>
                    <a:pt x="16665" y="791"/>
                  </a:lnTo>
                  <a:lnTo>
                    <a:pt x="16556" y="942"/>
                  </a:lnTo>
                  <a:cubicBezTo>
                    <a:pt x="16542" y="1007"/>
                    <a:pt x="16528" y="1072"/>
                    <a:pt x="16512" y="1137"/>
                  </a:cubicBezTo>
                  <a:cubicBezTo>
                    <a:pt x="16496" y="1205"/>
                    <a:pt x="16478" y="1274"/>
                    <a:pt x="16460" y="1342"/>
                  </a:cubicBezTo>
                  <a:cubicBezTo>
                    <a:pt x="16431" y="1364"/>
                    <a:pt x="16403" y="1386"/>
                    <a:pt x="16376" y="1409"/>
                  </a:cubicBezTo>
                  <a:cubicBezTo>
                    <a:pt x="16340" y="1439"/>
                    <a:pt x="16305" y="1471"/>
                    <a:pt x="16272" y="1503"/>
                  </a:cubicBezTo>
                  <a:lnTo>
                    <a:pt x="16130" y="1657"/>
                  </a:lnTo>
                  <a:lnTo>
                    <a:pt x="16069" y="1760"/>
                  </a:lnTo>
                  <a:lnTo>
                    <a:pt x="15897" y="1812"/>
                  </a:lnTo>
                  <a:lnTo>
                    <a:pt x="15805" y="1804"/>
                  </a:lnTo>
                  <a:lnTo>
                    <a:pt x="15760" y="1731"/>
                  </a:lnTo>
                  <a:lnTo>
                    <a:pt x="15655" y="1675"/>
                  </a:lnTo>
                  <a:lnTo>
                    <a:pt x="15591" y="1621"/>
                  </a:lnTo>
                  <a:lnTo>
                    <a:pt x="15465" y="1649"/>
                  </a:lnTo>
                  <a:lnTo>
                    <a:pt x="15361" y="1695"/>
                  </a:lnTo>
                  <a:lnTo>
                    <a:pt x="15255" y="1653"/>
                  </a:lnTo>
                  <a:lnTo>
                    <a:pt x="15137" y="1694"/>
                  </a:lnTo>
                  <a:lnTo>
                    <a:pt x="15068" y="1742"/>
                  </a:lnTo>
                  <a:lnTo>
                    <a:pt x="14987" y="1765"/>
                  </a:lnTo>
                  <a:lnTo>
                    <a:pt x="14904" y="1746"/>
                  </a:lnTo>
                  <a:lnTo>
                    <a:pt x="14811" y="1780"/>
                  </a:lnTo>
                  <a:lnTo>
                    <a:pt x="14660" y="1845"/>
                  </a:lnTo>
                  <a:lnTo>
                    <a:pt x="14550" y="1883"/>
                  </a:lnTo>
                  <a:cubicBezTo>
                    <a:pt x="14503" y="1901"/>
                    <a:pt x="14450" y="1905"/>
                    <a:pt x="14400" y="1895"/>
                  </a:cubicBezTo>
                  <a:cubicBezTo>
                    <a:pt x="14356" y="1886"/>
                    <a:pt x="14315" y="1867"/>
                    <a:pt x="14283" y="1838"/>
                  </a:cubicBezTo>
                  <a:lnTo>
                    <a:pt x="14387" y="1754"/>
                  </a:lnTo>
                  <a:lnTo>
                    <a:pt x="14542" y="1666"/>
                  </a:lnTo>
                  <a:cubicBezTo>
                    <a:pt x="14557" y="1646"/>
                    <a:pt x="14569" y="1624"/>
                    <a:pt x="14577" y="1601"/>
                  </a:cubicBezTo>
                  <a:cubicBezTo>
                    <a:pt x="14593" y="1553"/>
                    <a:pt x="14589" y="1499"/>
                    <a:pt x="14548" y="1465"/>
                  </a:cubicBezTo>
                  <a:cubicBezTo>
                    <a:pt x="14500" y="1426"/>
                    <a:pt x="14429" y="1436"/>
                    <a:pt x="14365" y="1453"/>
                  </a:cubicBezTo>
                  <a:cubicBezTo>
                    <a:pt x="14284" y="1475"/>
                    <a:pt x="14205" y="1503"/>
                    <a:pt x="14129" y="1536"/>
                  </a:cubicBezTo>
                  <a:cubicBezTo>
                    <a:pt x="14061" y="1530"/>
                    <a:pt x="13992" y="1530"/>
                    <a:pt x="13924" y="1537"/>
                  </a:cubicBezTo>
                  <a:cubicBezTo>
                    <a:pt x="13820" y="1547"/>
                    <a:pt x="13717" y="1571"/>
                    <a:pt x="13629" y="1622"/>
                  </a:cubicBezTo>
                  <a:cubicBezTo>
                    <a:pt x="13534" y="1677"/>
                    <a:pt x="13462" y="1759"/>
                    <a:pt x="13426" y="1854"/>
                  </a:cubicBezTo>
                  <a:lnTo>
                    <a:pt x="13464" y="2075"/>
                  </a:lnTo>
                  <a:lnTo>
                    <a:pt x="13578" y="2211"/>
                  </a:lnTo>
                  <a:lnTo>
                    <a:pt x="13575" y="2432"/>
                  </a:lnTo>
                  <a:lnTo>
                    <a:pt x="13561" y="2623"/>
                  </a:lnTo>
                  <a:lnTo>
                    <a:pt x="13444" y="2781"/>
                  </a:lnTo>
                  <a:lnTo>
                    <a:pt x="13325" y="2890"/>
                  </a:lnTo>
                  <a:lnTo>
                    <a:pt x="13269" y="2824"/>
                  </a:lnTo>
                  <a:lnTo>
                    <a:pt x="13223" y="2713"/>
                  </a:lnTo>
                  <a:lnTo>
                    <a:pt x="13123" y="2678"/>
                  </a:lnTo>
                  <a:lnTo>
                    <a:pt x="13215" y="2560"/>
                  </a:lnTo>
                  <a:lnTo>
                    <a:pt x="13244" y="2445"/>
                  </a:lnTo>
                  <a:lnTo>
                    <a:pt x="13164" y="2298"/>
                  </a:lnTo>
                  <a:lnTo>
                    <a:pt x="13284" y="2273"/>
                  </a:lnTo>
                  <a:cubicBezTo>
                    <a:pt x="13272" y="2313"/>
                    <a:pt x="13313" y="2350"/>
                    <a:pt x="13358" y="2340"/>
                  </a:cubicBezTo>
                  <a:cubicBezTo>
                    <a:pt x="13422" y="2326"/>
                    <a:pt x="13429" y="2247"/>
                    <a:pt x="13367" y="2225"/>
                  </a:cubicBezTo>
                  <a:lnTo>
                    <a:pt x="13382" y="2138"/>
                  </a:lnTo>
                  <a:lnTo>
                    <a:pt x="13318" y="2028"/>
                  </a:lnTo>
                  <a:lnTo>
                    <a:pt x="13246" y="2072"/>
                  </a:lnTo>
                  <a:lnTo>
                    <a:pt x="13156" y="2148"/>
                  </a:lnTo>
                  <a:lnTo>
                    <a:pt x="13042" y="2253"/>
                  </a:lnTo>
                  <a:lnTo>
                    <a:pt x="12984" y="2363"/>
                  </a:lnTo>
                  <a:lnTo>
                    <a:pt x="12915" y="2470"/>
                  </a:lnTo>
                  <a:lnTo>
                    <a:pt x="12845" y="2542"/>
                  </a:lnTo>
                  <a:lnTo>
                    <a:pt x="12760" y="2447"/>
                  </a:lnTo>
                  <a:lnTo>
                    <a:pt x="12780" y="2277"/>
                  </a:lnTo>
                  <a:lnTo>
                    <a:pt x="12789" y="2187"/>
                  </a:lnTo>
                  <a:lnTo>
                    <a:pt x="12955" y="2137"/>
                  </a:lnTo>
                  <a:lnTo>
                    <a:pt x="13119" y="2056"/>
                  </a:lnTo>
                  <a:lnTo>
                    <a:pt x="13263" y="1927"/>
                  </a:lnTo>
                  <a:lnTo>
                    <a:pt x="13176" y="1891"/>
                  </a:lnTo>
                  <a:lnTo>
                    <a:pt x="13008" y="1941"/>
                  </a:lnTo>
                  <a:lnTo>
                    <a:pt x="12869" y="2024"/>
                  </a:lnTo>
                  <a:lnTo>
                    <a:pt x="12285" y="2170"/>
                  </a:lnTo>
                  <a:lnTo>
                    <a:pt x="12115" y="2294"/>
                  </a:lnTo>
                  <a:lnTo>
                    <a:pt x="11914" y="2410"/>
                  </a:lnTo>
                  <a:lnTo>
                    <a:pt x="11758" y="2491"/>
                  </a:lnTo>
                  <a:lnTo>
                    <a:pt x="11592" y="2528"/>
                  </a:lnTo>
                  <a:lnTo>
                    <a:pt x="11388" y="2509"/>
                  </a:lnTo>
                  <a:lnTo>
                    <a:pt x="11210" y="2538"/>
                  </a:lnTo>
                  <a:lnTo>
                    <a:pt x="11246" y="2614"/>
                  </a:lnTo>
                  <a:lnTo>
                    <a:pt x="11357" y="2684"/>
                  </a:lnTo>
                  <a:lnTo>
                    <a:pt x="11459" y="2786"/>
                  </a:lnTo>
                  <a:lnTo>
                    <a:pt x="11489" y="2910"/>
                  </a:lnTo>
                  <a:cubicBezTo>
                    <a:pt x="11458" y="2958"/>
                    <a:pt x="11417" y="3000"/>
                    <a:pt x="11368" y="3035"/>
                  </a:cubicBezTo>
                  <a:cubicBezTo>
                    <a:pt x="11328" y="3062"/>
                    <a:pt x="11283" y="3084"/>
                    <a:pt x="11235" y="3100"/>
                  </a:cubicBezTo>
                  <a:lnTo>
                    <a:pt x="11234" y="3221"/>
                  </a:lnTo>
                  <a:lnTo>
                    <a:pt x="11281" y="3309"/>
                  </a:lnTo>
                  <a:lnTo>
                    <a:pt x="11201" y="3417"/>
                  </a:lnTo>
                  <a:lnTo>
                    <a:pt x="11181" y="3548"/>
                  </a:lnTo>
                  <a:lnTo>
                    <a:pt x="11287" y="3529"/>
                  </a:lnTo>
                  <a:cubicBezTo>
                    <a:pt x="11292" y="3471"/>
                    <a:pt x="11318" y="3416"/>
                    <a:pt x="11360" y="3373"/>
                  </a:cubicBezTo>
                  <a:cubicBezTo>
                    <a:pt x="11398" y="3335"/>
                    <a:pt x="11450" y="3307"/>
                    <a:pt x="11504" y="3321"/>
                  </a:cubicBezTo>
                  <a:cubicBezTo>
                    <a:pt x="11560" y="3335"/>
                    <a:pt x="11591" y="3390"/>
                    <a:pt x="11569" y="3439"/>
                  </a:cubicBezTo>
                  <a:lnTo>
                    <a:pt x="11550" y="3578"/>
                  </a:lnTo>
                  <a:lnTo>
                    <a:pt x="11501" y="3711"/>
                  </a:lnTo>
                  <a:lnTo>
                    <a:pt x="11624" y="3761"/>
                  </a:lnTo>
                  <a:lnTo>
                    <a:pt x="11761" y="3805"/>
                  </a:lnTo>
                  <a:lnTo>
                    <a:pt x="11837" y="3936"/>
                  </a:lnTo>
                  <a:lnTo>
                    <a:pt x="11877" y="4066"/>
                  </a:lnTo>
                  <a:lnTo>
                    <a:pt x="11839" y="4146"/>
                  </a:lnTo>
                  <a:lnTo>
                    <a:pt x="11712" y="4139"/>
                  </a:lnTo>
                  <a:lnTo>
                    <a:pt x="11566" y="4109"/>
                  </a:lnTo>
                  <a:lnTo>
                    <a:pt x="11465" y="4116"/>
                  </a:lnTo>
                  <a:lnTo>
                    <a:pt x="11316" y="4161"/>
                  </a:lnTo>
                  <a:lnTo>
                    <a:pt x="11280" y="4245"/>
                  </a:lnTo>
                  <a:lnTo>
                    <a:pt x="11311" y="4402"/>
                  </a:lnTo>
                  <a:lnTo>
                    <a:pt x="11345" y="4509"/>
                  </a:lnTo>
                  <a:lnTo>
                    <a:pt x="11474" y="4485"/>
                  </a:lnTo>
                  <a:lnTo>
                    <a:pt x="11508" y="4626"/>
                  </a:lnTo>
                  <a:cubicBezTo>
                    <a:pt x="11477" y="4645"/>
                    <a:pt x="11443" y="4661"/>
                    <a:pt x="11406" y="4671"/>
                  </a:cubicBezTo>
                  <a:cubicBezTo>
                    <a:pt x="11352" y="4687"/>
                    <a:pt x="11296" y="4692"/>
                    <a:pt x="11240" y="4686"/>
                  </a:cubicBezTo>
                  <a:lnTo>
                    <a:pt x="11136" y="4620"/>
                  </a:lnTo>
                  <a:lnTo>
                    <a:pt x="10968" y="4618"/>
                  </a:lnTo>
                  <a:lnTo>
                    <a:pt x="10787" y="4609"/>
                  </a:lnTo>
                  <a:lnTo>
                    <a:pt x="10648" y="4521"/>
                  </a:lnTo>
                  <a:lnTo>
                    <a:pt x="10493" y="4582"/>
                  </a:lnTo>
                  <a:lnTo>
                    <a:pt x="10307" y="4723"/>
                  </a:lnTo>
                  <a:lnTo>
                    <a:pt x="10255" y="4848"/>
                  </a:lnTo>
                  <a:lnTo>
                    <a:pt x="10244" y="5019"/>
                  </a:lnTo>
                  <a:lnTo>
                    <a:pt x="10116" y="5111"/>
                  </a:lnTo>
                  <a:cubicBezTo>
                    <a:pt x="10055" y="5104"/>
                    <a:pt x="9994" y="5100"/>
                    <a:pt x="9933" y="5099"/>
                  </a:cubicBezTo>
                  <a:cubicBezTo>
                    <a:pt x="9861" y="5097"/>
                    <a:pt x="9789" y="5099"/>
                    <a:pt x="9718" y="5105"/>
                  </a:cubicBezTo>
                  <a:lnTo>
                    <a:pt x="9547" y="5087"/>
                  </a:lnTo>
                  <a:lnTo>
                    <a:pt x="9439" y="4927"/>
                  </a:lnTo>
                  <a:lnTo>
                    <a:pt x="9272" y="4867"/>
                  </a:lnTo>
                  <a:lnTo>
                    <a:pt x="9277" y="5013"/>
                  </a:lnTo>
                  <a:cubicBezTo>
                    <a:pt x="9289" y="5064"/>
                    <a:pt x="9304" y="5114"/>
                    <a:pt x="9320" y="5164"/>
                  </a:cubicBezTo>
                  <a:cubicBezTo>
                    <a:pt x="9340" y="5224"/>
                    <a:pt x="9362" y="5284"/>
                    <a:pt x="9387" y="5342"/>
                  </a:cubicBezTo>
                  <a:lnTo>
                    <a:pt x="9459" y="5461"/>
                  </a:lnTo>
                  <a:lnTo>
                    <a:pt x="9425" y="5586"/>
                  </a:lnTo>
                  <a:lnTo>
                    <a:pt x="9391" y="5723"/>
                  </a:lnTo>
                  <a:lnTo>
                    <a:pt x="9439" y="5847"/>
                  </a:lnTo>
                  <a:lnTo>
                    <a:pt x="9517" y="5950"/>
                  </a:lnTo>
                  <a:cubicBezTo>
                    <a:pt x="9530" y="5988"/>
                    <a:pt x="9539" y="6028"/>
                    <a:pt x="9543" y="6068"/>
                  </a:cubicBezTo>
                  <a:cubicBezTo>
                    <a:pt x="9548" y="6112"/>
                    <a:pt x="9548" y="6157"/>
                    <a:pt x="9542" y="6201"/>
                  </a:cubicBezTo>
                  <a:lnTo>
                    <a:pt x="9317" y="6148"/>
                  </a:lnTo>
                  <a:lnTo>
                    <a:pt x="9199" y="6090"/>
                  </a:lnTo>
                  <a:lnTo>
                    <a:pt x="9140" y="6157"/>
                  </a:lnTo>
                  <a:lnTo>
                    <a:pt x="9026" y="6139"/>
                  </a:lnTo>
                  <a:lnTo>
                    <a:pt x="8836" y="6085"/>
                  </a:lnTo>
                  <a:lnTo>
                    <a:pt x="8730" y="6051"/>
                  </a:lnTo>
                  <a:lnTo>
                    <a:pt x="8602" y="5996"/>
                  </a:lnTo>
                  <a:lnTo>
                    <a:pt x="8453" y="5953"/>
                  </a:lnTo>
                  <a:lnTo>
                    <a:pt x="8304" y="5850"/>
                  </a:lnTo>
                  <a:lnTo>
                    <a:pt x="8267" y="5742"/>
                  </a:lnTo>
                  <a:lnTo>
                    <a:pt x="8277" y="5598"/>
                  </a:lnTo>
                  <a:lnTo>
                    <a:pt x="8325" y="5505"/>
                  </a:lnTo>
                  <a:lnTo>
                    <a:pt x="8209" y="5362"/>
                  </a:lnTo>
                  <a:lnTo>
                    <a:pt x="8052" y="5288"/>
                  </a:lnTo>
                  <a:lnTo>
                    <a:pt x="7972" y="5316"/>
                  </a:lnTo>
                  <a:lnTo>
                    <a:pt x="8007" y="5473"/>
                  </a:lnTo>
                  <a:lnTo>
                    <a:pt x="7895" y="5510"/>
                  </a:lnTo>
                  <a:lnTo>
                    <a:pt x="7786" y="5408"/>
                  </a:lnTo>
                  <a:lnTo>
                    <a:pt x="7726" y="5303"/>
                  </a:lnTo>
                  <a:lnTo>
                    <a:pt x="7634" y="5191"/>
                  </a:lnTo>
                  <a:lnTo>
                    <a:pt x="7834" y="5237"/>
                  </a:lnTo>
                  <a:lnTo>
                    <a:pt x="8018" y="5194"/>
                  </a:lnTo>
                  <a:lnTo>
                    <a:pt x="8078" y="5052"/>
                  </a:lnTo>
                  <a:lnTo>
                    <a:pt x="7990" y="4887"/>
                  </a:lnTo>
                  <a:lnTo>
                    <a:pt x="7817" y="4868"/>
                  </a:lnTo>
                  <a:lnTo>
                    <a:pt x="7645" y="4860"/>
                  </a:lnTo>
                  <a:lnTo>
                    <a:pt x="7680" y="4762"/>
                  </a:lnTo>
                  <a:lnTo>
                    <a:pt x="7784" y="4710"/>
                  </a:lnTo>
                  <a:lnTo>
                    <a:pt x="7757" y="4601"/>
                  </a:lnTo>
                  <a:lnTo>
                    <a:pt x="7652" y="4481"/>
                  </a:lnTo>
                  <a:lnTo>
                    <a:pt x="7533" y="4316"/>
                  </a:lnTo>
                  <a:lnTo>
                    <a:pt x="7428" y="4249"/>
                  </a:lnTo>
                  <a:lnTo>
                    <a:pt x="7240" y="4167"/>
                  </a:lnTo>
                  <a:lnTo>
                    <a:pt x="7026" y="4011"/>
                  </a:lnTo>
                  <a:lnTo>
                    <a:pt x="6929" y="3929"/>
                  </a:lnTo>
                  <a:lnTo>
                    <a:pt x="6805" y="3977"/>
                  </a:lnTo>
                  <a:lnTo>
                    <a:pt x="6736" y="4121"/>
                  </a:lnTo>
                  <a:lnTo>
                    <a:pt x="6663" y="4266"/>
                  </a:lnTo>
                  <a:lnTo>
                    <a:pt x="6471" y="4306"/>
                  </a:lnTo>
                  <a:lnTo>
                    <a:pt x="6340" y="4258"/>
                  </a:lnTo>
                  <a:lnTo>
                    <a:pt x="6211" y="4294"/>
                  </a:lnTo>
                  <a:lnTo>
                    <a:pt x="6091" y="4222"/>
                  </a:lnTo>
                  <a:lnTo>
                    <a:pt x="5874" y="4161"/>
                  </a:lnTo>
                  <a:lnTo>
                    <a:pt x="5711" y="4236"/>
                  </a:lnTo>
                  <a:lnTo>
                    <a:pt x="5664" y="4382"/>
                  </a:lnTo>
                  <a:cubicBezTo>
                    <a:pt x="5612" y="4340"/>
                    <a:pt x="5530" y="4348"/>
                    <a:pt x="5488" y="4398"/>
                  </a:cubicBezTo>
                  <a:cubicBezTo>
                    <a:pt x="5465" y="4426"/>
                    <a:pt x="5460" y="4464"/>
                    <a:pt x="5476" y="4497"/>
                  </a:cubicBezTo>
                  <a:lnTo>
                    <a:pt x="5568" y="4558"/>
                  </a:lnTo>
                  <a:lnTo>
                    <a:pt x="5615" y="4681"/>
                  </a:lnTo>
                  <a:lnTo>
                    <a:pt x="5614" y="4805"/>
                  </a:lnTo>
                  <a:lnTo>
                    <a:pt x="5759" y="4835"/>
                  </a:lnTo>
                  <a:lnTo>
                    <a:pt x="5776" y="4957"/>
                  </a:lnTo>
                  <a:cubicBezTo>
                    <a:pt x="5777" y="4998"/>
                    <a:pt x="5762" y="5038"/>
                    <a:pt x="5733" y="5070"/>
                  </a:cubicBezTo>
                  <a:cubicBezTo>
                    <a:pt x="5697" y="5110"/>
                    <a:pt x="5644" y="5135"/>
                    <a:pt x="5586" y="5137"/>
                  </a:cubicBezTo>
                  <a:lnTo>
                    <a:pt x="5470" y="5179"/>
                  </a:lnTo>
                  <a:lnTo>
                    <a:pt x="5370" y="5216"/>
                  </a:lnTo>
                  <a:lnTo>
                    <a:pt x="5240" y="5267"/>
                  </a:lnTo>
                  <a:lnTo>
                    <a:pt x="5111" y="5346"/>
                  </a:lnTo>
                  <a:lnTo>
                    <a:pt x="4965" y="5373"/>
                  </a:lnTo>
                  <a:lnTo>
                    <a:pt x="4827" y="5377"/>
                  </a:lnTo>
                  <a:lnTo>
                    <a:pt x="4665" y="5371"/>
                  </a:lnTo>
                  <a:lnTo>
                    <a:pt x="4566" y="5311"/>
                  </a:lnTo>
                  <a:lnTo>
                    <a:pt x="4412" y="5343"/>
                  </a:lnTo>
                  <a:lnTo>
                    <a:pt x="4181" y="5345"/>
                  </a:lnTo>
                  <a:lnTo>
                    <a:pt x="4003" y="5279"/>
                  </a:lnTo>
                  <a:lnTo>
                    <a:pt x="4002" y="5172"/>
                  </a:lnTo>
                  <a:lnTo>
                    <a:pt x="4076" y="5086"/>
                  </a:lnTo>
                  <a:lnTo>
                    <a:pt x="3989" y="4992"/>
                  </a:lnTo>
                  <a:lnTo>
                    <a:pt x="3864" y="4925"/>
                  </a:lnTo>
                  <a:lnTo>
                    <a:pt x="3683" y="4940"/>
                  </a:lnTo>
                  <a:lnTo>
                    <a:pt x="3470" y="4993"/>
                  </a:lnTo>
                  <a:lnTo>
                    <a:pt x="3301" y="4951"/>
                  </a:lnTo>
                  <a:lnTo>
                    <a:pt x="3109" y="4930"/>
                  </a:lnTo>
                  <a:cubicBezTo>
                    <a:pt x="3053" y="4949"/>
                    <a:pt x="2997" y="4971"/>
                    <a:pt x="2945" y="4997"/>
                  </a:cubicBezTo>
                  <a:cubicBezTo>
                    <a:pt x="2892" y="5024"/>
                    <a:pt x="2842" y="5053"/>
                    <a:pt x="2795" y="5087"/>
                  </a:cubicBezTo>
                  <a:lnTo>
                    <a:pt x="2704" y="5174"/>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7" name="Shape 4877"/>
            <p:cNvSpPr/>
            <p:nvPr/>
          </p:nvSpPr>
          <p:spPr>
            <a:xfrm>
              <a:off x="6310532" y="1474557"/>
              <a:ext cx="32746" cy="20868"/>
            </a:xfrm>
            <a:custGeom>
              <a:avLst/>
              <a:gdLst/>
              <a:ahLst/>
              <a:cxnLst>
                <a:cxn ang="0">
                  <a:pos x="wd2" y="hd2"/>
                </a:cxn>
                <a:cxn ang="5400000">
                  <a:pos x="wd2" y="hd2"/>
                </a:cxn>
                <a:cxn ang="10800000">
                  <a:pos x="wd2" y="hd2"/>
                </a:cxn>
                <a:cxn ang="16200000">
                  <a:pos x="wd2" y="hd2"/>
                </a:cxn>
              </a:cxnLst>
              <a:rect l="0" t="0" r="r" b="b"/>
              <a:pathLst>
                <a:path w="21600" h="21600" extrusionOk="0">
                  <a:moveTo>
                    <a:pt x="12154" y="0"/>
                  </a:moveTo>
                  <a:lnTo>
                    <a:pt x="3890" y="5541"/>
                  </a:lnTo>
                  <a:lnTo>
                    <a:pt x="0" y="17275"/>
                  </a:lnTo>
                  <a:lnTo>
                    <a:pt x="5713" y="21600"/>
                  </a:lnTo>
                  <a:lnTo>
                    <a:pt x="16070" y="18551"/>
                  </a:lnTo>
                  <a:lnTo>
                    <a:pt x="21600" y="11266"/>
                  </a:lnTo>
                  <a:lnTo>
                    <a:pt x="12154"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8" name="Shape 4878"/>
            <p:cNvSpPr/>
            <p:nvPr/>
          </p:nvSpPr>
          <p:spPr>
            <a:xfrm>
              <a:off x="4847092" y="3459047"/>
              <a:ext cx="1240447" cy="995511"/>
            </a:xfrm>
            <a:custGeom>
              <a:avLst/>
              <a:gdLst/>
              <a:ahLst/>
              <a:cxnLst>
                <a:cxn ang="0">
                  <a:pos x="wd2" y="hd2"/>
                </a:cxn>
                <a:cxn ang="5400000">
                  <a:pos x="wd2" y="hd2"/>
                </a:cxn>
                <a:cxn ang="10800000">
                  <a:pos x="wd2" y="hd2"/>
                </a:cxn>
                <a:cxn ang="16200000">
                  <a:pos x="wd2" y="hd2"/>
                </a:cxn>
              </a:cxnLst>
              <a:rect l="0" t="0" r="r" b="b"/>
              <a:pathLst>
                <a:path w="21600" h="21600" extrusionOk="0">
                  <a:moveTo>
                    <a:pt x="12717" y="17102"/>
                  </a:moveTo>
                  <a:lnTo>
                    <a:pt x="12472" y="17399"/>
                  </a:lnTo>
                  <a:lnTo>
                    <a:pt x="12515" y="17728"/>
                  </a:lnTo>
                  <a:lnTo>
                    <a:pt x="12735" y="17878"/>
                  </a:lnTo>
                  <a:lnTo>
                    <a:pt x="12637" y="18114"/>
                  </a:lnTo>
                  <a:lnTo>
                    <a:pt x="12429" y="18260"/>
                  </a:lnTo>
                  <a:lnTo>
                    <a:pt x="12437" y="18491"/>
                  </a:lnTo>
                  <a:lnTo>
                    <a:pt x="12421" y="18734"/>
                  </a:lnTo>
                  <a:lnTo>
                    <a:pt x="12293" y="18931"/>
                  </a:lnTo>
                  <a:lnTo>
                    <a:pt x="12206" y="19263"/>
                  </a:lnTo>
                  <a:lnTo>
                    <a:pt x="12357" y="19552"/>
                  </a:lnTo>
                  <a:lnTo>
                    <a:pt x="12791" y="19525"/>
                  </a:lnTo>
                  <a:lnTo>
                    <a:pt x="13072" y="19536"/>
                  </a:lnTo>
                  <a:lnTo>
                    <a:pt x="12967" y="19809"/>
                  </a:lnTo>
                  <a:lnTo>
                    <a:pt x="12706" y="20030"/>
                  </a:lnTo>
                  <a:lnTo>
                    <a:pt x="12311" y="20207"/>
                  </a:lnTo>
                  <a:lnTo>
                    <a:pt x="12053" y="20369"/>
                  </a:lnTo>
                  <a:lnTo>
                    <a:pt x="11954" y="20707"/>
                  </a:lnTo>
                  <a:lnTo>
                    <a:pt x="12031" y="21166"/>
                  </a:lnTo>
                  <a:lnTo>
                    <a:pt x="12053" y="21534"/>
                  </a:lnTo>
                  <a:lnTo>
                    <a:pt x="11663" y="21449"/>
                  </a:lnTo>
                  <a:lnTo>
                    <a:pt x="11119" y="21600"/>
                  </a:lnTo>
                  <a:lnTo>
                    <a:pt x="10936" y="21379"/>
                  </a:lnTo>
                  <a:lnTo>
                    <a:pt x="10567" y="20944"/>
                  </a:lnTo>
                  <a:lnTo>
                    <a:pt x="10294" y="20679"/>
                  </a:lnTo>
                  <a:lnTo>
                    <a:pt x="9961" y="20543"/>
                  </a:lnTo>
                  <a:lnTo>
                    <a:pt x="9543" y="20493"/>
                  </a:lnTo>
                  <a:lnTo>
                    <a:pt x="9251" y="20562"/>
                  </a:lnTo>
                  <a:lnTo>
                    <a:pt x="8964" y="20422"/>
                  </a:lnTo>
                  <a:lnTo>
                    <a:pt x="8590" y="20538"/>
                  </a:lnTo>
                  <a:lnTo>
                    <a:pt x="8306" y="20537"/>
                  </a:lnTo>
                  <a:lnTo>
                    <a:pt x="7889" y="20775"/>
                  </a:lnTo>
                  <a:lnTo>
                    <a:pt x="7564" y="20991"/>
                  </a:lnTo>
                  <a:cubicBezTo>
                    <a:pt x="7465" y="21073"/>
                    <a:pt x="7364" y="21150"/>
                    <a:pt x="7261" y="21222"/>
                  </a:cubicBezTo>
                  <a:cubicBezTo>
                    <a:pt x="7142" y="21305"/>
                    <a:pt x="7020" y="21382"/>
                    <a:pt x="6896" y="21452"/>
                  </a:cubicBezTo>
                  <a:lnTo>
                    <a:pt x="6716" y="21433"/>
                  </a:lnTo>
                  <a:lnTo>
                    <a:pt x="6527" y="21361"/>
                  </a:lnTo>
                  <a:lnTo>
                    <a:pt x="6238" y="21475"/>
                  </a:lnTo>
                  <a:cubicBezTo>
                    <a:pt x="6162" y="21440"/>
                    <a:pt x="6087" y="21401"/>
                    <a:pt x="6014" y="21358"/>
                  </a:cubicBezTo>
                  <a:cubicBezTo>
                    <a:pt x="5832" y="21251"/>
                    <a:pt x="5659" y="21119"/>
                    <a:pt x="5498" y="20966"/>
                  </a:cubicBezTo>
                  <a:lnTo>
                    <a:pt x="5198" y="20917"/>
                  </a:lnTo>
                  <a:lnTo>
                    <a:pt x="5034" y="20603"/>
                  </a:lnTo>
                  <a:cubicBezTo>
                    <a:pt x="4991" y="20475"/>
                    <a:pt x="4944" y="20350"/>
                    <a:pt x="4892" y="20228"/>
                  </a:cubicBezTo>
                  <a:cubicBezTo>
                    <a:pt x="4837" y="20102"/>
                    <a:pt x="4778" y="19979"/>
                    <a:pt x="4714" y="19860"/>
                  </a:cubicBezTo>
                  <a:lnTo>
                    <a:pt x="4563" y="19669"/>
                  </a:lnTo>
                  <a:lnTo>
                    <a:pt x="4455" y="19479"/>
                  </a:lnTo>
                  <a:lnTo>
                    <a:pt x="4438" y="18977"/>
                  </a:lnTo>
                  <a:lnTo>
                    <a:pt x="4454" y="18626"/>
                  </a:lnTo>
                  <a:lnTo>
                    <a:pt x="4326" y="18309"/>
                  </a:lnTo>
                  <a:lnTo>
                    <a:pt x="3963" y="18103"/>
                  </a:lnTo>
                  <a:cubicBezTo>
                    <a:pt x="3823" y="18043"/>
                    <a:pt x="3683" y="17985"/>
                    <a:pt x="3542" y="17930"/>
                  </a:cubicBezTo>
                  <a:cubicBezTo>
                    <a:pt x="3274" y="17824"/>
                    <a:pt x="3003" y="17727"/>
                    <a:pt x="2731" y="17640"/>
                  </a:cubicBezTo>
                  <a:lnTo>
                    <a:pt x="2207" y="17357"/>
                  </a:lnTo>
                  <a:lnTo>
                    <a:pt x="1818" y="17300"/>
                  </a:lnTo>
                  <a:cubicBezTo>
                    <a:pt x="1719" y="17202"/>
                    <a:pt x="1619" y="17107"/>
                    <a:pt x="1516" y="17016"/>
                  </a:cubicBezTo>
                  <a:cubicBezTo>
                    <a:pt x="1436" y="16945"/>
                    <a:pt x="1355" y="16877"/>
                    <a:pt x="1273" y="16811"/>
                  </a:cubicBezTo>
                  <a:lnTo>
                    <a:pt x="932" y="16692"/>
                  </a:lnTo>
                  <a:lnTo>
                    <a:pt x="573" y="16648"/>
                  </a:lnTo>
                  <a:lnTo>
                    <a:pt x="185" y="16299"/>
                  </a:lnTo>
                  <a:lnTo>
                    <a:pt x="78" y="15933"/>
                  </a:lnTo>
                  <a:lnTo>
                    <a:pt x="0" y="15566"/>
                  </a:lnTo>
                  <a:lnTo>
                    <a:pt x="30" y="15162"/>
                  </a:lnTo>
                  <a:lnTo>
                    <a:pt x="98" y="14867"/>
                  </a:lnTo>
                  <a:lnTo>
                    <a:pt x="43" y="14434"/>
                  </a:lnTo>
                  <a:lnTo>
                    <a:pt x="250" y="14194"/>
                  </a:lnTo>
                  <a:lnTo>
                    <a:pt x="495" y="14249"/>
                  </a:lnTo>
                  <a:lnTo>
                    <a:pt x="616" y="14000"/>
                  </a:lnTo>
                  <a:lnTo>
                    <a:pt x="830" y="13871"/>
                  </a:lnTo>
                  <a:lnTo>
                    <a:pt x="1077" y="13661"/>
                  </a:lnTo>
                  <a:lnTo>
                    <a:pt x="1623" y="12895"/>
                  </a:lnTo>
                  <a:lnTo>
                    <a:pt x="2024" y="12809"/>
                  </a:lnTo>
                  <a:lnTo>
                    <a:pt x="2218" y="13146"/>
                  </a:lnTo>
                  <a:lnTo>
                    <a:pt x="2267" y="13523"/>
                  </a:lnTo>
                  <a:lnTo>
                    <a:pt x="2649" y="13982"/>
                  </a:lnTo>
                  <a:lnTo>
                    <a:pt x="3064" y="14359"/>
                  </a:lnTo>
                  <a:lnTo>
                    <a:pt x="3370" y="14781"/>
                  </a:lnTo>
                  <a:lnTo>
                    <a:pt x="3639" y="15270"/>
                  </a:lnTo>
                  <a:lnTo>
                    <a:pt x="3847" y="15594"/>
                  </a:lnTo>
                  <a:lnTo>
                    <a:pt x="4063" y="15752"/>
                  </a:lnTo>
                  <a:lnTo>
                    <a:pt x="4673" y="15769"/>
                  </a:lnTo>
                  <a:lnTo>
                    <a:pt x="4963" y="16112"/>
                  </a:lnTo>
                  <a:lnTo>
                    <a:pt x="5073" y="16423"/>
                  </a:lnTo>
                  <a:lnTo>
                    <a:pt x="5250" y="16609"/>
                  </a:lnTo>
                  <a:lnTo>
                    <a:pt x="5498" y="16643"/>
                  </a:lnTo>
                  <a:lnTo>
                    <a:pt x="5740" y="17056"/>
                  </a:lnTo>
                  <a:lnTo>
                    <a:pt x="5706" y="17364"/>
                  </a:lnTo>
                  <a:lnTo>
                    <a:pt x="5724" y="17613"/>
                  </a:lnTo>
                  <a:lnTo>
                    <a:pt x="5886" y="17681"/>
                  </a:lnTo>
                  <a:lnTo>
                    <a:pt x="6053" y="17553"/>
                  </a:lnTo>
                  <a:lnTo>
                    <a:pt x="6331" y="17707"/>
                  </a:lnTo>
                  <a:lnTo>
                    <a:pt x="6608" y="18015"/>
                  </a:lnTo>
                  <a:lnTo>
                    <a:pt x="6596" y="18238"/>
                  </a:lnTo>
                  <a:cubicBezTo>
                    <a:pt x="6584" y="18315"/>
                    <a:pt x="6608" y="18394"/>
                    <a:pt x="6659" y="18440"/>
                  </a:cubicBezTo>
                  <a:cubicBezTo>
                    <a:pt x="6716" y="18491"/>
                    <a:pt x="6794" y="18491"/>
                    <a:pt x="6851" y="18440"/>
                  </a:cubicBezTo>
                  <a:lnTo>
                    <a:pt x="6917" y="18023"/>
                  </a:lnTo>
                  <a:lnTo>
                    <a:pt x="7357" y="17945"/>
                  </a:lnTo>
                  <a:lnTo>
                    <a:pt x="7418" y="17760"/>
                  </a:lnTo>
                  <a:lnTo>
                    <a:pt x="7816" y="17708"/>
                  </a:lnTo>
                  <a:lnTo>
                    <a:pt x="8455" y="17499"/>
                  </a:lnTo>
                  <a:lnTo>
                    <a:pt x="8970" y="17180"/>
                  </a:lnTo>
                  <a:lnTo>
                    <a:pt x="9327" y="16913"/>
                  </a:lnTo>
                  <a:lnTo>
                    <a:pt x="9444" y="16196"/>
                  </a:lnTo>
                  <a:lnTo>
                    <a:pt x="9638" y="15562"/>
                  </a:lnTo>
                  <a:lnTo>
                    <a:pt x="9898" y="15295"/>
                  </a:lnTo>
                  <a:lnTo>
                    <a:pt x="10257" y="15189"/>
                  </a:lnTo>
                  <a:lnTo>
                    <a:pt x="10591" y="14759"/>
                  </a:lnTo>
                  <a:lnTo>
                    <a:pt x="10808" y="14474"/>
                  </a:lnTo>
                  <a:lnTo>
                    <a:pt x="11169" y="14304"/>
                  </a:lnTo>
                  <a:lnTo>
                    <a:pt x="11527" y="14142"/>
                  </a:lnTo>
                  <a:lnTo>
                    <a:pt x="11747" y="13928"/>
                  </a:lnTo>
                  <a:lnTo>
                    <a:pt x="11898" y="13511"/>
                  </a:lnTo>
                  <a:lnTo>
                    <a:pt x="11947" y="13017"/>
                  </a:lnTo>
                  <a:lnTo>
                    <a:pt x="12209" y="12738"/>
                  </a:lnTo>
                  <a:lnTo>
                    <a:pt x="12531" y="12467"/>
                  </a:lnTo>
                  <a:lnTo>
                    <a:pt x="12549" y="11991"/>
                  </a:lnTo>
                  <a:lnTo>
                    <a:pt x="12476" y="11600"/>
                  </a:lnTo>
                  <a:lnTo>
                    <a:pt x="12756" y="11391"/>
                  </a:lnTo>
                  <a:lnTo>
                    <a:pt x="12925" y="11194"/>
                  </a:lnTo>
                  <a:lnTo>
                    <a:pt x="13047" y="10808"/>
                  </a:lnTo>
                  <a:lnTo>
                    <a:pt x="13133" y="10423"/>
                  </a:lnTo>
                  <a:lnTo>
                    <a:pt x="13172" y="9987"/>
                  </a:lnTo>
                  <a:lnTo>
                    <a:pt x="13050" y="9611"/>
                  </a:lnTo>
                  <a:lnTo>
                    <a:pt x="13145" y="9086"/>
                  </a:lnTo>
                  <a:lnTo>
                    <a:pt x="13213" y="8519"/>
                  </a:lnTo>
                  <a:lnTo>
                    <a:pt x="13204" y="8028"/>
                  </a:lnTo>
                  <a:lnTo>
                    <a:pt x="13267" y="7438"/>
                  </a:lnTo>
                  <a:lnTo>
                    <a:pt x="13284" y="7040"/>
                  </a:lnTo>
                  <a:lnTo>
                    <a:pt x="13181" y="6766"/>
                  </a:lnTo>
                  <a:lnTo>
                    <a:pt x="13201" y="6365"/>
                  </a:lnTo>
                  <a:lnTo>
                    <a:pt x="13189" y="6008"/>
                  </a:lnTo>
                  <a:lnTo>
                    <a:pt x="12984" y="5894"/>
                  </a:lnTo>
                  <a:lnTo>
                    <a:pt x="12812" y="6222"/>
                  </a:lnTo>
                  <a:lnTo>
                    <a:pt x="12646" y="6425"/>
                  </a:lnTo>
                  <a:lnTo>
                    <a:pt x="12541" y="6676"/>
                  </a:lnTo>
                  <a:lnTo>
                    <a:pt x="12509" y="7080"/>
                  </a:lnTo>
                  <a:lnTo>
                    <a:pt x="12479" y="7470"/>
                  </a:lnTo>
                  <a:lnTo>
                    <a:pt x="12422" y="7836"/>
                  </a:lnTo>
                  <a:lnTo>
                    <a:pt x="12334" y="8129"/>
                  </a:lnTo>
                  <a:lnTo>
                    <a:pt x="12208" y="8298"/>
                  </a:lnTo>
                  <a:lnTo>
                    <a:pt x="12000" y="7885"/>
                  </a:lnTo>
                  <a:lnTo>
                    <a:pt x="11899" y="7095"/>
                  </a:lnTo>
                  <a:lnTo>
                    <a:pt x="11702" y="6478"/>
                  </a:lnTo>
                  <a:lnTo>
                    <a:pt x="11911" y="5508"/>
                  </a:lnTo>
                  <a:lnTo>
                    <a:pt x="12129" y="5362"/>
                  </a:lnTo>
                  <a:lnTo>
                    <a:pt x="12047" y="5150"/>
                  </a:lnTo>
                  <a:lnTo>
                    <a:pt x="11573" y="4825"/>
                  </a:lnTo>
                  <a:lnTo>
                    <a:pt x="11378" y="4285"/>
                  </a:lnTo>
                  <a:lnTo>
                    <a:pt x="11538" y="3804"/>
                  </a:lnTo>
                  <a:lnTo>
                    <a:pt x="11991" y="3422"/>
                  </a:lnTo>
                  <a:lnTo>
                    <a:pt x="12385" y="3511"/>
                  </a:lnTo>
                  <a:lnTo>
                    <a:pt x="12666" y="3313"/>
                  </a:lnTo>
                  <a:lnTo>
                    <a:pt x="12906" y="2858"/>
                  </a:lnTo>
                  <a:lnTo>
                    <a:pt x="13425" y="2727"/>
                  </a:lnTo>
                  <a:lnTo>
                    <a:pt x="13674" y="2923"/>
                  </a:lnTo>
                  <a:lnTo>
                    <a:pt x="13915" y="3021"/>
                  </a:lnTo>
                  <a:lnTo>
                    <a:pt x="14063" y="2950"/>
                  </a:lnTo>
                  <a:lnTo>
                    <a:pt x="14238" y="2612"/>
                  </a:lnTo>
                  <a:lnTo>
                    <a:pt x="14399" y="2150"/>
                  </a:lnTo>
                  <a:lnTo>
                    <a:pt x="14656" y="1955"/>
                  </a:lnTo>
                  <a:lnTo>
                    <a:pt x="14942" y="1976"/>
                  </a:lnTo>
                  <a:lnTo>
                    <a:pt x="15079" y="2222"/>
                  </a:lnTo>
                  <a:lnTo>
                    <a:pt x="15285" y="2333"/>
                  </a:lnTo>
                  <a:lnTo>
                    <a:pt x="15456" y="2160"/>
                  </a:lnTo>
                  <a:lnTo>
                    <a:pt x="15724" y="2125"/>
                  </a:lnTo>
                  <a:lnTo>
                    <a:pt x="15886" y="2294"/>
                  </a:lnTo>
                  <a:lnTo>
                    <a:pt x="15989" y="2553"/>
                  </a:lnTo>
                  <a:lnTo>
                    <a:pt x="16124" y="2741"/>
                  </a:lnTo>
                  <a:lnTo>
                    <a:pt x="16324" y="2686"/>
                  </a:lnTo>
                  <a:lnTo>
                    <a:pt x="16488" y="2492"/>
                  </a:lnTo>
                  <a:lnTo>
                    <a:pt x="16847" y="2680"/>
                  </a:lnTo>
                  <a:lnTo>
                    <a:pt x="17132" y="2808"/>
                  </a:lnTo>
                  <a:lnTo>
                    <a:pt x="17381" y="2849"/>
                  </a:lnTo>
                  <a:lnTo>
                    <a:pt x="17617" y="2557"/>
                  </a:lnTo>
                  <a:lnTo>
                    <a:pt x="17759" y="2207"/>
                  </a:lnTo>
                  <a:lnTo>
                    <a:pt x="17989" y="2169"/>
                  </a:lnTo>
                  <a:lnTo>
                    <a:pt x="18223" y="1963"/>
                  </a:lnTo>
                  <a:lnTo>
                    <a:pt x="18264" y="1599"/>
                  </a:lnTo>
                  <a:lnTo>
                    <a:pt x="18145" y="1230"/>
                  </a:lnTo>
                  <a:lnTo>
                    <a:pt x="18266" y="865"/>
                  </a:lnTo>
                  <a:lnTo>
                    <a:pt x="18505" y="857"/>
                  </a:lnTo>
                  <a:lnTo>
                    <a:pt x="18801" y="784"/>
                  </a:lnTo>
                  <a:lnTo>
                    <a:pt x="18951" y="129"/>
                  </a:lnTo>
                  <a:lnTo>
                    <a:pt x="19384" y="0"/>
                  </a:lnTo>
                  <a:lnTo>
                    <a:pt x="19703" y="295"/>
                  </a:lnTo>
                  <a:lnTo>
                    <a:pt x="19654" y="707"/>
                  </a:lnTo>
                  <a:lnTo>
                    <a:pt x="19463" y="1038"/>
                  </a:lnTo>
                  <a:lnTo>
                    <a:pt x="19255" y="1343"/>
                  </a:lnTo>
                  <a:lnTo>
                    <a:pt x="19197" y="1740"/>
                  </a:lnTo>
                  <a:lnTo>
                    <a:pt x="19292" y="2287"/>
                  </a:lnTo>
                  <a:lnTo>
                    <a:pt x="20099" y="4707"/>
                  </a:lnTo>
                  <a:lnTo>
                    <a:pt x="20274" y="5089"/>
                  </a:lnTo>
                  <a:lnTo>
                    <a:pt x="20567" y="5248"/>
                  </a:lnTo>
                  <a:lnTo>
                    <a:pt x="21177" y="5486"/>
                  </a:lnTo>
                  <a:lnTo>
                    <a:pt x="21466" y="5700"/>
                  </a:lnTo>
                  <a:lnTo>
                    <a:pt x="21530" y="6182"/>
                  </a:lnTo>
                  <a:lnTo>
                    <a:pt x="21600" y="6926"/>
                  </a:lnTo>
                  <a:lnTo>
                    <a:pt x="21462" y="7295"/>
                  </a:lnTo>
                  <a:lnTo>
                    <a:pt x="21157" y="7416"/>
                  </a:lnTo>
                  <a:lnTo>
                    <a:pt x="20753" y="7642"/>
                  </a:lnTo>
                  <a:lnTo>
                    <a:pt x="20341" y="7950"/>
                  </a:lnTo>
                  <a:lnTo>
                    <a:pt x="20089" y="8396"/>
                  </a:lnTo>
                  <a:lnTo>
                    <a:pt x="19895" y="8813"/>
                  </a:lnTo>
                  <a:lnTo>
                    <a:pt x="19490" y="9247"/>
                  </a:lnTo>
                  <a:cubicBezTo>
                    <a:pt x="19402" y="9356"/>
                    <a:pt x="19309" y="9460"/>
                    <a:pt x="19213" y="9559"/>
                  </a:cubicBezTo>
                  <a:cubicBezTo>
                    <a:pt x="19096" y="9679"/>
                    <a:pt x="18973" y="9790"/>
                    <a:pt x="18846" y="9893"/>
                  </a:cubicBezTo>
                  <a:lnTo>
                    <a:pt x="18596" y="10278"/>
                  </a:lnTo>
                  <a:lnTo>
                    <a:pt x="18609" y="10566"/>
                  </a:lnTo>
                  <a:lnTo>
                    <a:pt x="18855" y="10831"/>
                  </a:lnTo>
                  <a:lnTo>
                    <a:pt x="19250" y="11052"/>
                  </a:lnTo>
                  <a:lnTo>
                    <a:pt x="19466" y="11413"/>
                  </a:lnTo>
                  <a:lnTo>
                    <a:pt x="19532" y="11876"/>
                  </a:lnTo>
                  <a:lnTo>
                    <a:pt x="19280" y="12278"/>
                  </a:lnTo>
                  <a:lnTo>
                    <a:pt x="19159" y="12650"/>
                  </a:lnTo>
                  <a:lnTo>
                    <a:pt x="19047" y="13012"/>
                  </a:lnTo>
                  <a:lnTo>
                    <a:pt x="18822" y="13307"/>
                  </a:lnTo>
                  <a:lnTo>
                    <a:pt x="18551" y="13391"/>
                  </a:lnTo>
                  <a:cubicBezTo>
                    <a:pt x="18465" y="13464"/>
                    <a:pt x="18374" y="13528"/>
                    <a:pt x="18279" y="13580"/>
                  </a:cubicBezTo>
                  <a:cubicBezTo>
                    <a:pt x="18202" y="13622"/>
                    <a:pt x="18123" y="13658"/>
                    <a:pt x="18042" y="13685"/>
                  </a:cubicBezTo>
                  <a:lnTo>
                    <a:pt x="17668" y="13707"/>
                  </a:lnTo>
                  <a:lnTo>
                    <a:pt x="17450" y="13930"/>
                  </a:lnTo>
                  <a:lnTo>
                    <a:pt x="17323" y="14253"/>
                  </a:lnTo>
                  <a:lnTo>
                    <a:pt x="17073" y="14422"/>
                  </a:lnTo>
                  <a:lnTo>
                    <a:pt x="16772" y="14445"/>
                  </a:lnTo>
                  <a:lnTo>
                    <a:pt x="16508" y="14740"/>
                  </a:lnTo>
                  <a:lnTo>
                    <a:pt x="16307" y="15130"/>
                  </a:lnTo>
                  <a:lnTo>
                    <a:pt x="16013" y="15366"/>
                  </a:lnTo>
                  <a:lnTo>
                    <a:pt x="15720" y="15513"/>
                  </a:lnTo>
                  <a:lnTo>
                    <a:pt x="15520" y="15902"/>
                  </a:lnTo>
                  <a:cubicBezTo>
                    <a:pt x="15494" y="16049"/>
                    <a:pt x="15420" y="16176"/>
                    <a:pt x="15314" y="16249"/>
                  </a:cubicBezTo>
                  <a:cubicBezTo>
                    <a:pt x="15239" y="16301"/>
                    <a:pt x="15153" y="16323"/>
                    <a:pt x="15067" y="16311"/>
                  </a:cubicBezTo>
                  <a:lnTo>
                    <a:pt x="14818" y="16130"/>
                  </a:lnTo>
                  <a:lnTo>
                    <a:pt x="14549" y="16201"/>
                  </a:lnTo>
                  <a:lnTo>
                    <a:pt x="14337" y="16409"/>
                  </a:lnTo>
                  <a:lnTo>
                    <a:pt x="13911" y="16812"/>
                  </a:lnTo>
                  <a:lnTo>
                    <a:pt x="13530" y="17036"/>
                  </a:lnTo>
                  <a:lnTo>
                    <a:pt x="13100" y="17043"/>
                  </a:lnTo>
                  <a:lnTo>
                    <a:pt x="12717" y="17102"/>
                  </a:lnTo>
                  <a:close/>
                </a:path>
              </a:pathLst>
            </a:custGeom>
            <a:solidFill>
              <a:schemeClr val="accent4"/>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79" name="Shape 4879"/>
            <p:cNvSpPr/>
            <p:nvPr/>
          </p:nvSpPr>
          <p:spPr>
            <a:xfrm>
              <a:off x="5529357" y="3300709"/>
              <a:ext cx="952059" cy="1214328"/>
            </a:xfrm>
            <a:custGeom>
              <a:avLst/>
              <a:gdLst/>
              <a:ahLst/>
              <a:cxnLst>
                <a:cxn ang="0">
                  <a:pos x="wd2" y="hd2"/>
                </a:cxn>
                <a:cxn ang="5400000">
                  <a:pos x="wd2" y="hd2"/>
                </a:cxn>
                <a:cxn ang="10800000">
                  <a:pos x="wd2" y="hd2"/>
                </a:cxn>
                <a:cxn ang="16200000">
                  <a:pos x="wd2" y="hd2"/>
                </a:cxn>
              </a:cxnLst>
              <a:rect l="0" t="0" r="r" b="b"/>
              <a:pathLst>
                <a:path w="21600" h="21600" extrusionOk="0">
                  <a:moveTo>
                    <a:pt x="502" y="20659"/>
                  </a:moveTo>
                  <a:lnTo>
                    <a:pt x="1152" y="21151"/>
                  </a:lnTo>
                  <a:lnTo>
                    <a:pt x="1890" y="21322"/>
                  </a:lnTo>
                  <a:lnTo>
                    <a:pt x="2402" y="21448"/>
                  </a:lnTo>
                  <a:lnTo>
                    <a:pt x="3021" y="21285"/>
                  </a:lnTo>
                  <a:lnTo>
                    <a:pt x="3405" y="21268"/>
                  </a:lnTo>
                  <a:lnTo>
                    <a:pt x="3921" y="21508"/>
                  </a:lnTo>
                  <a:lnTo>
                    <a:pt x="4361" y="21600"/>
                  </a:lnTo>
                  <a:lnTo>
                    <a:pt x="4825" y="21371"/>
                  </a:lnTo>
                  <a:lnTo>
                    <a:pt x="5235" y="21337"/>
                  </a:lnTo>
                  <a:lnTo>
                    <a:pt x="5664" y="21448"/>
                  </a:lnTo>
                  <a:lnTo>
                    <a:pt x="6188" y="21411"/>
                  </a:lnTo>
                  <a:lnTo>
                    <a:pt x="6498" y="21168"/>
                  </a:lnTo>
                  <a:lnTo>
                    <a:pt x="6714" y="20893"/>
                  </a:lnTo>
                  <a:lnTo>
                    <a:pt x="7312" y="20728"/>
                  </a:lnTo>
                  <a:lnTo>
                    <a:pt x="7881" y="20630"/>
                  </a:lnTo>
                  <a:lnTo>
                    <a:pt x="8613" y="20488"/>
                  </a:lnTo>
                  <a:lnTo>
                    <a:pt x="9091" y="20328"/>
                  </a:lnTo>
                  <a:lnTo>
                    <a:pt x="9294" y="20067"/>
                  </a:lnTo>
                  <a:lnTo>
                    <a:pt x="9473" y="19803"/>
                  </a:lnTo>
                  <a:lnTo>
                    <a:pt x="9627" y="19452"/>
                  </a:lnTo>
                  <a:lnTo>
                    <a:pt x="9951" y="19151"/>
                  </a:lnTo>
                  <a:lnTo>
                    <a:pt x="10381" y="18932"/>
                  </a:lnTo>
                  <a:lnTo>
                    <a:pt x="10887" y="18765"/>
                  </a:lnTo>
                  <a:lnTo>
                    <a:pt x="11207" y="18531"/>
                  </a:lnTo>
                  <a:cubicBezTo>
                    <a:pt x="11245" y="18417"/>
                    <a:pt x="11332" y="18317"/>
                    <a:pt x="11454" y="18248"/>
                  </a:cubicBezTo>
                  <a:cubicBezTo>
                    <a:pt x="11602" y="18163"/>
                    <a:pt x="11788" y="18131"/>
                    <a:pt x="11967" y="18157"/>
                  </a:cubicBezTo>
                  <a:lnTo>
                    <a:pt x="12278" y="18271"/>
                  </a:lnTo>
                  <a:lnTo>
                    <a:pt x="12804" y="18500"/>
                  </a:lnTo>
                  <a:lnTo>
                    <a:pt x="13531" y="18676"/>
                  </a:lnTo>
                  <a:lnTo>
                    <a:pt x="14029" y="18696"/>
                  </a:lnTo>
                  <a:lnTo>
                    <a:pt x="14306" y="18533"/>
                  </a:lnTo>
                  <a:lnTo>
                    <a:pt x="14645" y="18362"/>
                  </a:lnTo>
                  <a:lnTo>
                    <a:pt x="15073" y="18328"/>
                  </a:lnTo>
                  <a:lnTo>
                    <a:pt x="15935" y="18290"/>
                  </a:lnTo>
                  <a:lnTo>
                    <a:pt x="16482" y="18485"/>
                  </a:lnTo>
                  <a:lnTo>
                    <a:pt x="16704" y="18740"/>
                  </a:lnTo>
                  <a:lnTo>
                    <a:pt x="17035" y="18976"/>
                  </a:lnTo>
                  <a:lnTo>
                    <a:pt x="17533" y="19088"/>
                  </a:lnTo>
                  <a:lnTo>
                    <a:pt x="17998" y="19064"/>
                  </a:lnTo>
                  <a:lnTo>
                    <a:pt x="18238" y="18779"/>
                  </a:lnTo>
                  <a:lnTo>
                    <a:pt x="18385" y="18385"/>
                  </a:lnTo>
                  <a:lnTo>
                    <a:pt x="18676" y="18076"/>
                  </a:lnTo>
                  <a:lnTo>
                    <a:pt x="19223" y="17863"/>
                  </a:lnTo>
                  <a:lnTo>
                    <a:pt x="19681" y="17713"/>
                  </a:lnTo>
                  <a:lnTo>
                    <a:pt x="20034" y="17460"/>
                  </a:lnTo>
                  <a:cubicBezTo>
                    <a:pt x="20124" y="17363"/>
                    <a:pt x="20189" y="17253"/>
                    <a:pt x="20226" y="17137"/>
                  </a:cubicBezTo>
                  <a:cubicBezTo>
                    <a:pt x="20267" y="17009"/>
                    <a:pt x="20274" y="16874"/>
                    <a:pt x="20217" y="16750"/>
                  </a:cubicBezTo>
                  <a:cubicBezTo>
                    <a:pt x="20158" y="16622"/>
                    <a:pt x="20035" y="16518"/>
                    <a:pt x="19876" y="16462"/>
                  </a:cubicBezTo>
                  <a:lnTo>
                    <a:pt x="19691" y="16112"/>
                  </a:lnTo>
                  <a:lnTo>
                    <a:pt x="19716" y="15902"/>
                  </a:lnTo>
                  <a:lnTo>
                    <a:pt x="19747" y="14760"/>
                  </a:lnTo>
                  <a:lnTo>
                    <a:pt x="19925" y="14131"/>
                  </a:lnTo>
                  <a:lnTo>
                    <a:pt x="20084" y="13680"/>
                  </a:lnTo>
                  <a:lnTo>
                    <a:pt x="20294" y="13326"/>
                  </a:lnTo>
                  <a:lnTo>
                    <a:pt x="20435" y="13044"/>
                  </a:lnTo>
                  <a:cubicBezTo>
                    <a:pt x="20430" y="12838"/>
                    <a:pt x="20427" y="12632"/>
                    <a:pt x="20428" y="12425"/>
                  </a:cubicBezTo>
                  <a:cubicBezTo>
                    <a:pt x="20430" y="12151"/>
                    <a:pt x="20437" y="11877"/>
                    <a:pt x="20450" y="11602"/>
                  </a:cubicBezTo>
                  <a:lnTo>
                    <a:pt x="19974" y="11281"/>
                  </a:lnTo>
                  <a:cubicBezTo>
                    <a:pt x="19770" y="11312"/>
                    <a:pt x="19560" y="11267"/>
                    <a:pt x="19405" y="11160"/>
                  </a:cubicBezTo>
                  <a:cubicBezTo>
                    <a:pt x="19283" y="11077"/>
                    <a:pt x="19204" y="10961"/>
                    <a:pt x="19183" y="10835"/>
                  </a:cubicBezTo>
                  <a:lnTo>
                    <a:pt x="19253" y="10572"/>
                  </a:lnTo>
                  <a:lnTo>
                    <a:pt x="19856" y="10170"/>
                  </a:lnTo>
                  <a:lnTo>
                    <a:pt x="20444" y="9812"/>
                  </a:lnTo>
                  <a:lnTo>
                    <a:pt x="21017" y="9453"/>
                  </a:lnTo>
                  <a:lnTo>
                    <a:pt x="21600" y="8871"/>
                  </a:lnTo>
                  <a:lnTo>
                    <a:pt x="21374" y="8207"/>
                  </a:lnTo>
                  <a:lnTo>
                    <a:pt x="20944" y="7960"/>
                  </a:lnTo>
                  <a:lnTo>
                    <a:pt x="20384" y="7968"/>
                  </a:lnTo>
                  <a:lnTo>
                    <a:pt x="20184" y="7594"/>
                  </a:lnTo>
                  <a:lnTo>
                    <a:pt x="20353" y="7169"/>
                  </a:lnTo>
                  <a:lnTo>
                    <a:pt x="20642" y="6888"/>
                  </a:lnTo>
                  <a:lnTo>
                    <a:pt x="20495" y="6476"/>
                  </a:lnTo>
                  <a:lnTo>
                    <a:pt x="20196" y="6292"/>
                  </a:lnTo>
                  <a:lnTo>
                    <a:pt x="19658" y="6381"/>
                  </a:lnTo>
                  <a:lnTo>
                    <a:pt x="19474" y="6276"/>
                  </a:lnTo>
                  <a:lnTo>
                    <a:pt x="19675" y="6079"/>
                  </a:lnTo>
                  <a:lnTo>
                    <a:pt x="19724" y="5718"/>
                  </a:lnTo>
                  <a:lnTo>
                    <a:pt x="19871" y="5316"/>
                  </a:lnTo>
                  <a:lnTo>
                    <a:pt x="19874" y="4802"/>
                  </a:lnTo>
                  <a:lnTo>
                    <a:pt x="19536" y="4470"/>
                  </a:lnTo>
                  <a:lnTo>
                    <a:pt x="19237" y="4403"/>
                  </a:lnTo>
                  <a:lnTo>
                    <a:pt x="19057" y="4560"/>
                  </a:lnTo>
                  <a:lnTo>
                    <a:pt x="18872" y="4835"/>
                  </a:lnTo>
                  <a:cubicBezTo>
                    <a:pt x="18805" y="4918"/>
                    <a:pt x="18667" y="4946"/>
                    <a:pt x="18557" y="4899"/>
                  </a:cubicBezTo>
                  <a:cubicBezTo>
                    <a:pt x="18424" y="4843"/>
                    <a:pt x="18387" y="4706"/>
                    <a:pt x="18479" y="4612"/>
                  </a:cubicBezTo>
                  <a:lnTo>
                    <a:pt x="18375" y="4143"/>
                  </a:lnTo>
                  <a:lnTo>
                    <a:pt x="18080" y="3879"/>
                  </a:lnTo>
                  <a:lnTo>
                    <a:pt x="17632" y="3803"/>
                  </a:lnTo>
                  <a:lnTo>
                    <a:pt x="17268" y="4044"/>
                  </a:lnTo>
                  <a:cubicBezTo>
                    <a:pt x="17252" y="4213"/>
                    <a:pt x="17044" y="4329"/>
                    <a:pt x="16836" y="4285"/>
                  </a:cubicBezTo>
                  <a:cubicBezTo>
                    <a:pt x="16732" y="4263"/>
                    <a:pt x="16650" y="4201"/>
                    <a:pt x="16618" y="4121"/>
                  </a:cubicBezTo>
                  <a:lnTo>
                    <a:pt x="16734" y="3794"/>
                  </a:lnTo>
                  <a:lnTo>
                    <a:pt x="16768" y="3581"/>
                  </a:lnTo>
                  <a:lnTo>
                    <a:pt x="16630" y="3410"/>
                  </a:lnTo>
                  <a:lnTo>
                    <a:pt x="16091" y="3183"/>
                  </a:lnTo>
                  <a:lnTo>
                    <a:pt x="15522" y="3132"/>
                  </a:lnTo>
                  <a:lnTo>
                    <a:pt x="15418" y="2919"/>
                  </a:lnTo>
                  <a:lnTo>
                    <a:pt x="15578" y="2672"/>
                  </a:lnTo>
                  <a:lnTo>
                    <a:pt x="15647" y="2322"/>
                  </a:lnTo>
                  <a:lnTo>
                    <a:pt x="15570" y="2199"/>
                  </a:lnTo>
                  <a:lnTo>
                    <a:pt x="15176" y="2214"/>
                  </a:lnTo>
                  <a:lnTo>
                    <a:pt x="14943" y="2102"/>
                  </a:lnTo>
                  <a:lnTo>
                    <a:pt x="14733" y="1808"/>
                  </a:lnTo>
                  <a:lnTo>
                    <a:pt x="14787" y="1432"/>
                  </a:lnTo>
                  <a:lnTo>
                    <a:pt x="14462" y="1217"/>
                  </a:lnTo>
                  <a:lnTo>
                    <a:pt x="13992" y="1293"/>
                  </a:lnTo>
                  <a:lnTo>
                    <a:pt x="13759" y="1181"/>
                  </a:lnTo>
                  <a:lnTo>
                    <a:pt x="13692" y="910"/>
                  </a:lnTo>
                  <a:lnTo>
                    <a:pt x="13736" y="627"/>
                  </a:lnTo>
                  <a:lnTo>
                    <a:pt x="13547" y="318"/>
                  </a:lnTo>
                  <a:lnTo>
                    <a:pt x="13147" y="94"/>
                  </a:lnTo>
                  <a:lnTo>
                    <a:pt x="12884" y="253"/>
                  </a:lnTo>
                  <a:lnTo>
                    <a:pt x="12558" y="482"/>
                  </a:lnTo>
                  <a:lnTo>
                    <a:pt x="11920" y="0"/>
                  </a:lnTo>
                  <a:lnTo>
                    <a:pt x="11445" y="23"/>
                  </a:lnTo>
                  <a:lnTo>
                    <a:pt x="11151" y="268"/>
                  </a:lnTo>
                  <a:lnTo>
                    <a:pt x="11088" y="494"/>
                  </a:lnTo>
                  <a:lnTo>
                    <a:pt x="11133" y="810"/>
                  </a:lnTo>
                  <a:lnTo>
                    <a:pt x="11297" y="1044"/>
                  </a:lnTo>
                  <a:lnTo>
                    <a:pt x="11225" y="1226"/>
                  </a:lnTo>
                  <a:lnTo>
                    <a:pt x="11056" y="1374"/>
                  </a:lnTo>
                  <a:lnTo>
                    <a:pt x="10897" y="1797"/>
                  </a:lnTo>
                  <a:lnTo>
                    <a:pt x="11216" y="2003"/>
                  </a:lnTo>
                  <a:lnTo>
                    <a:pt x="11326" y="2235"/>
                  </a:lnTo>
                  <a:lnTo>
                    <a:pt x="11266" y="2630"/>
                  </a:lnTo>
                  <a:lnTo>
                    <a:pt x="11700" y="2756"/>
                  </a:lnTo>
                  <a:lnTo>
                    <a:pt x="11939" y="2874"/>
                  </a:lnTo>
                  <a:lnTo>
                    <a:pt x="12016" y="3253"/>
                  </a:lnTo>
                  <a:lnTo>
                    <a:pt x="11535" y="3437"/>
                  </a:lnTo>
                  <a:lnTo>
                    <a:pt x="11070" y="3485"/>
                  </a:lnTo>
                  <a:lnTo>
                    <a:pt x="10707" y="3720"/>
                  </a:lnTo>
                  <a:lnTo>
                    <a:pt x="10052" y="3870"/>
                  </a:lnTo>
                  <a:lnTo>
                    <a:pt x="9548" y="3904"/>
                  </a:lnTo>
                  <a:lnTo>
                    <a:pt x="9469" y="4258"/>
                  </a:lnTo>
                  <a:lnTo>
                    <a:pt x="9540" y="4551"/>
                  </a:lnTo>
                  <a:lnTo>
                    <a:pt x="9741" y="5005"/>
                  </a:lnTo>
                  <a:lnTo>
                    <a:pt x="10315" y="6113"/>
                  </a:lnTo>
                  <a:lnTo>
                    <a:pt x="10872" y="7030"/>
                  </a:lnTo>
                  <a:lnTo>
                    <a:pt x="11560" y="7241"/>
                  </a:lnTo>
                  <a:lnTo>
                    <a:pt x="12092" y="7352"/>
                  </a:lnTo>
                  <a:lnTo>
                    <a:pt x="12425" y="7524"/>
                  </a:lnTo>
                  <a:lnTo>
                    <a:pt x="12580" y="8422"/>
                  </a:lnTo>
                  <a:lnTo>
                    <a:pt x="12415" y="8721"/>
                  </a:lnTo>
                  <a:lnTo>
                    <a:pt x="11955" y="8891"/>
                  </a:lnTo>
                  <a:lnTo>
                    <a:pt x="11271" y="9108"/>
                  </a:lnTo>
                  <a:lnTo>
                    <a:pt x="10953" y="9263"/>
                  </a:lnTo>
                  <a:lnTo>
                    <a:pt x="10453" y="9847"/>
                  </a:lnTo>
                  <a:lnTo>
                    <a:pt x="10307" y="10033"/>
                  </a:lnTo>
                  <a:lnTo>
                    <a:pt x="9777" y="10417"/>
                  </a:lnTo>
                  <a:lnTo>
                    <a:pt x="9370" y="10676"/>
                  </a:lnTo>
                  <a:lnTo>
                    <a:pt x="9008" y="10876"/>
                  </a:lnTo>
                  <a:lnTo>
                    <a:pt x="8642" y="11213"/>
                  </a:lnTo>
                  <a:lnTo>
                    <a:pt x="8688" y="11514"/>
                  </a:lnTo>
                  <a:lnTo>
                    <a:pt x="8980" y="11771"/>
                  </a:lnTo>
                  <a:lnTo>
                    <a:pt x="9505" y="11926"/>
                  </a:lnTo>
                  <a:lnTo>
                    <a:pt x="9786" y="12217"/>
                  </a:lnTo>
                  <a:lnTo>
                    <a:pt x="9913" y="12516"/>
                  </a:lnTo>
                  <a:lnTo>
                    <a:pt x="9589" y="12823"/>
                  </a:lnTo>
                  <a:lnTo>
                    <a:pt x="9451" y="13175"/>
                  </a:lnTo>
                  <a:lnTo>
                    <a:pt x="9276" y="13446"/>
                  </a:lnTo>
                  <a:lnTo>
                    <a:pt x="9003" y="13636"/>
                  </a:lnTo>
                  <a:lnTo>
                    <a:pt x="8659" y="13697"/>
                  </a:lnTo>
                  <a:lnTo>
                    <a:pt x="8265" y="13923"/>
                  </a:lnTo>
                  <a:lnTo>
                    <a:pt x="7953" y="13998"/>
                  </a:lnTo>
                  <a:lnTo>
                    <a:pt x="7525" y="13969"/>
                  </a:lnTo>
                  <a:lnTo>
                    <a:pt x="7155" y="14221"/>
                  </a:lnTo>
                  <a:lnTo>
                    <a:pt x="7083" y="14428"/>
                  </a:lnTo>
                  <a:lnTo>
                    <a:pt x="6710" y="14594"/>
                  </a:lnTo>
                  <a:lnTo>
                    <a:pt x="6330" y="14577"/>
                  </a:lnTo>
                  <a:lnTo>
                    <a:pt x="5909" y="14870"/>
                  </a:lnTo>
                  <a:lnTo>
                    <a:pt x="5726" y="15168"/>
                  </a:lnTo>
                  <a:lnTo>
                    <a:pt x="5357" y="15316"/>
                  </a:lnTo>
                  <a:lnTo>
                    <a:pt x="4932" y="15429"/>
                  </a:lnTo>
                  <a:lnTo>
                    <a:pt x="4724" y="15708"/>
                  </a:lnTo>
                  <a:lnTo>
                    <a:pt x="4607" y="15935"/>
                  </a:lnTo>
                  <a:lnTo>
                    <a:pt x="4413" y="16113"/>
                  </a:lnTo>
                  <a:lnTo>
                    <a:pt x="4167" y="16132"/>
                  </a:lnTo>
                  <a:lnTo>
                    <a:pt x="3829" y="15957"/>
                  </a:lnTo>
                  <a:lnTo>
                    <a:pt x="3399" y="16035"/>
                  </a:lnTo>
                  <a:lnTo>
                    <a:pt x="3022" y="16265"/>
                  </a:lnTo>
                  <a:lnTo>
                    <a:pt x="2543" y="16524"/>
                  </a:lnTo>
                  <a:lnTo>
                    <a:pt x="2151" y="16734"/>
                  </a:lnTo>
                  <a:lnTo>
                    <a:pt x="1550" y="16707"/>
                  </a:lnTo>
                  <a:lnTo>
                    <a:pt x="1056" y="16801"/>
                  </a:lnTo>
                  <a:lnTo>
                    <a:pt x="694" y="17079"/>
                  </a:lnTo>
                  <a:lnTo>
                    <a:pt x="776" y="17364"/>
                  </a:lnTo>
                  <a:lnTo>
                    <a:pt x="1034" y="17490"/>
                  </a:lnTo>
                  <a:lnTo>
                    <a:pt x="947" y="17617"/>
                  </a:lnTo>
                  <a:lnTo>
                    <a:pt x="632" y="17740"/>
                  </a:lnTo>
                  <a:lnTo>
                    <a:pt x="658" y="18156"/>
                  </a:lnTo>
                  <a:lnTo>
                    <a:pt x="465" y="18271"/>
                  </a:lnTo>
                  <a:lnTo>
                    <a:pt x="360" y="18589"/>
                  </a:lnTo>
                  <a:lnTo>
                    <a:pt x="618" y="18903"/>
                  </a:lnTo>
                  <a:lnTo>
                    <a:pt x="1439" y="18866"/>
                  </a:lnTo>
                  <a:lnTo>
                    <a:pt x="1337" y="19014"/>
                  </a:lnTo>
                  <a:lnTo>
                    <a:pt x="1070" y="19170"/>
                  </a:lnTo>
                  <a:lnTo>
                    <a:pt x="169" y="19437"/>
                  </a:lnTo>
                  <a:lnTo>
                    <a:pt x="0" y="19789"/>
                  </a:lnTo>
                  <a:lnTo>
                    <a:pt x="124" y="20072"/>
                  </a:lnTo>
                  <a:lnTo>
                    <a:pt x="155" y="20425"/>
                  </a:lnTo>
                  <a:lnTo>
                    <a:pt x="502" y="20659"/>
                  </a:lnTo>
                  <a:close/>
                </a:path>
              </a:pathLst>
            </a:custGeom>
            <a:solidFill>
              <a:schemeClr val="accent3"/>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0" name="Shape 4880"/>
            <p:cNvSpPr/>
            <p:nvPr/>
          </p:nvSpPr>
          <p:spPr>
            <a:xfrm>
              <a:off x="5872597" y="4151425"/>
              <a:ext cx="246738" cy="170968"/>
            </a:xfrm>
            <a:custGeom>
              <a:avLst/>
              <a:gdLst/>
              <a:ahLst/>
              <a:cxnLst>
                <a:cxn ang="0">
                  <a:pos x="wd2" y="hd2"/>
                </a:cxn>
                <a:cxn ang="5400000">
                  <a:pos x="wd2" y="hd2"/>
                </a:cxn>
                <a:cxn ang="10800000">
                  <a:pos x="wd2" y="hd2"/>
                </a:cxn>
                <a:cxn ang="16200000">
                  <a:pos x="wd2" y="hd2"/>
                </a:cxn>
              </a:cxnLst>
              <a:rect l="0" t="0" r="r" b="b"/>
              <a:pathLst>
                <a:path w="21600" h="21600" extrusionOk="0">
                  <a:moveTo>
                    <a:pt x="19202" y="912"/>
                  </a:moveTo>
                  <a:lnTo>
                    <a:pt x="21600" y="4236"/>
                  </a:lnTo>
                  <a:lnTo>
                    <a:pt x="21159" y="7048"/>
                  </a:lnTo>
                  <a:lnTo>
                    <a:pt x="20284" y="8872"/>
                  </a:lnTo>
                  <a:lnTo>
                    <a:pt x="20141" y="11053"/>
                  </a:lnTo>
                  <a:lnTo>
                    <a:pt x="19568" y="13253"/>
                  </a:lnTo>
                  <a:lnTo>
                    <a:pt x="18512" y="14841"/>
                  </a:lnTo>
                  <a:lnTo>
                    <a:pt x="17147" y="15570"/>
                  </a:lnTo>
                  <a:lnTo>
                    <a:pt x="15644" y="16250"/>
                  </a:lnTo>
                  <a:lnTo>
                    <a:pt x="13903" y="17599"/>
                  </a:lnTo>
                  <a:lnTo>
                    <a:pt x="12404" y="18879"/>
                  </a:lnTo>
                  <a:lnTo>
                    <a:pt x="10812" y="20430"/>
                  </a:lnTo>
                  <a:lnTo>
                    <a:pt x="9754" y="18709"/>
                  </a:lnTo>
                  <a:lnTo>
                    <a:pt x="8607" y="18743"/>
                  </a:lnTo>
                  <a:lnTo>
                    <a:pt x="7819" y="20616"/>
                  </a:lnTo>
                  <a:lnTo>
                    <a:pt x="6791" y="20756"/>
                  </a:lnTo>
                  <a:lnTo>
                    <a:pt x="5991" y="19575"/>
                  </a:lnTo>
                  <a:lnTo>
                    <a:pt x="5068" y="19723"/>
                  </a:lnTo>
                  <a:lnTo>
                    <a:pt x="4245" y="21152"/>
                  </a:lnTo>
                  <a:lnTo>
                    <a:pt x="3113" y="21600"/>
                  </a:lnTo>
                  <a:lnTo>
                    <a:pt x="2220" y="20335"/>
                  </a:lnTo>
                  <a:lnTo>
                    <a:pt x="2889" y="19039"/>
                  </a:lnTo>
                  <a:lnTo>
                    <a:pt x="2868" y="17641"/>
                  </a:lnTo>
                  <a:lnTo>
                    <a:pt x="1740" y="17728"/>
                  </a:lnTo>
                  <a:lnTo>
                    <a:pt x="498" y="18173"/>
                  </a:lnTo>
                  <a:lnTo>
                    <a:pt x="0" y="16573"/>
                  </a:lnTo>
                  <a:lnTo>
                    <a:pt x="418" y="14552"/>
                  </a:lnTo>
                  <a:lnTo>
                    <a:pt x="951" y="12470"/>
                  </a:lnTo>
                  <a:lnTo>
                    <a:pt x="1595" y="11204"/>
                  </a:lnTo>
                  <a:lnTo>
                    <a:pt x="2986" y="12557"/>
                  </a:lnTo>
                  <a:lnTo>
                    <a:pt x="4480" y="12610"/>
                  </a:lnTo>
                  <a:lnTo>
                    <a:pt x="4764" y="10513"/>
                  </a:lnTo>
                  <a:lnTo>
                    <a:pt x="5682" y="10008"/>
                  </a:lnTo>
                  <a:lnTo>
                    <a:pt x="6633" y="11106"/>
                  </a:lnTo>
                  <a:lnTo>
                    <a:pt x="7849" y="11414"/>
                  </a:lnTo>
                  <a:lnTo>
                    <a:pt x="8282" y="10019"/>
                  </a:lnTo>
                  <a:lnTo>
                    <a:pt x="7870" y="7827"/>
                  </a:lnTo>
                  <a:lnTo>
                    <a:pt x="7861" y="5669"/>
                  </a:lnTo>
                  <a:lnTo>
                    <a:pt x="9185" y="4506"/>
                  </a:lnTo>
                  <a:lnTo>
                    <a:pt x="10487" y="5444"/>
                  </a:lnTo>
                  <a:lnTo>
                    <a:pt x="11630" y="6022"/>
                  </a:lnTo>
                  <a:lnTo>
                    <a:pt x="12805" y="4806"/>
                  </a:lnTo>
                  <a:lnTo>
                    <a:pt x="13484" y="2986"/>
                  </a:lnTo>
                  <a:lnTo>
                    <a:pt x="14349" y="1649"/>
                  </a:lnTo>
                  <a:lnTo>
                    <a:pt x="15580" y="501"/>
                  </a:lnTo>
                  <a:lnTo>
                    <a:pt x="16727" y="0"/>
                  </a:lnTo>
                  <a:lnTo>
                    <a:pt x="19202" y="912"/>
                  </a:lnTo>
                  <a:close/>
                </a:path>
              </a:pathLst>
            </a:custGeom>
            <a:solidFill>
              <a:schemeClr val="accent2"/>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1" name="Shape 4881"/>
            <p:cNvSpPr/>
            <p:nvPr/>
          </p:nvSpPr>
          <p:spPr>
            <a:xfrm>
              <a:off x="6203517" y="3279167"/>
              <a:ext cx="1146497" cy="793941"/>
            </a:xfrm>
            <a:custGeom>
              <a:avLst/>
              <a:gdLst/>
              <a:ahLst/>
              <a:cxnLst>
                <a:cxn ang="0">
                  <a:pos x="wd2" y="hd2"/>
                </a:cxn>
                <a:cxn ang="5400000">
                  <a:pos x="wd2" y="hd2"/>
                </a:cxn>
                <a:cxn ang="10800000">
                  <a:pos x="wd2" y="hd2"/>
                </a:cxn>
                <a:cxn ang="16200000">
                  <a:pos x="wd2" y="hd2"/>
                </a:cxn>
              </a:cxnLst>
              <a:rect l="0" t="0" r="r" b="b"/>
              <a:pathLst>
                <a:path w="21600" h="21600" extrusionOk="0">
                  <a:moveTo>
                    <a:pt x="15889" y="2113"/>
                  </a:moveTo>
                  <a:lnTo>
                    <a:pt x="15729" y="2532"/>
                  </a:lnTo>
                  <a:lnTo>
                    <a:pt x="15433" y="2979"/>
                  </a:lnTo>
                  <a:lnTo>
                    <a:pt x="15228" y="3349"/>
                  </a:lnTo>
                  <a:lnTo>
                    <a:pt x="15223" y="3842"/>
                  </a:lnTo>
                  <a:lnTo>
                    <a:pt x="15277" y="4324"/>
                  </a:lnTo>
                  <a:lnTo>
                    <a:pt x="15261" y="4790"/>
                  </a:lnTo>
                  <a:lnTo>
                    <a:pt x="15099" y="5164"/>
                  </a:lnTo>
                  <a:lnTo>
                    <a:pt x="14847" y="5521"/>
                  </a:lnTo>
                  <a:cubicBezTo>
                    <a:pt x="14763" y="5719"/>
                    <a:pt x="14738" y="5957"/>
                    <a:pt x="14777" y="6182"/>
                  </a:cubicBezTo>
                  <a:cubicBezTo>
                    <a:pt x="14809" y="6362"/>
                    <a:pt x="14881" y="6522"/>
                    <a:pt x="14981" y="6637"/>
                  </a:cubicBezTo>
                  <a:lnTo>
                    <a:pt x="15371" y="6642"/>
                  </a:lnTo>
                  <a:cubicBezTo>
                    <a:pt x="15501" y="6543"/>
                    <a:pt x="15640" y="6470"/>
                    <a:pt x="15784" y="6425"/>
                  </a:cubicBezTo>
                  <a:cubicBezTo>
                    <a:pt x="15918" y="6383"/>
                    <a:pt x="16056" y="6366"/>
                    <a:pt x="16194" y="6374"/>
                  </a:cubicBezTo>
                  <a:lnTo>
                    <a:pt x="16512" y="6527"/>
                  </a:lnTo>
                  <a:lnTo>
                    <a:pt x="16635" y="7019"/>
                  </a:lnTo>
                  <a:lnTo>
                    <a:pt x="16642" y="7756"/>
                  </a:lnTo>
                  <a:cubicBezTo>
                    <a:pt x="16669" y="7930"/>
                    <a:pt x="16742" y="8081"/>
                    <a:pt x="16847" y="8174"/>
                  </a:cubicBezTo>
                  <a:cubicBezTo>
                    <a:pt x="16981" y="8295"/>
                    <a:pt x="17149" y="8308"/>
                    <a:pt x="17292" y="8208"/>
                  </a:cubicBezTo>
                  <a:lnTo>
                    <a:pt x="17619" y="8011"/>
                  </a:lnTo>
                  <a:lnTo>
                    <a:pt x="17644" y="7363"/>
                  </a:lnTo>
                  <a:lnTo>
                    <a:pt x="17860" y="6910"/>
                  </a:lnTo>
                  <a:lnTo>
                    <a:pt x="18257" y="6752"/>
                  </a:lnTo>
                  <a:lnTo>
                    <a:pt x="18531" y="6376"/>
                  </a:lnTo>
                  <a:lnTo>
                    <a:pt x="18600" y="5846"/>
                  </a:lnTo>
                  <a:lnTo>
                    <a:pt x="18789" y="5321"/>
                  </a:lnTo>
                  <a:lnTo>
                    <a:pt x="18990" y="4943"/>
                  </a:lnTo>
                  <a:lnTo>
                    <a:pt x="19375" y="4872"/>
                  </a:lnTo>
                  <a:lnTo>
                    <a:pt x="19630" y="4892"/>
                  </a:lnTo>
                  <a:lnTo>
                    <a:pt x="19895" y="4560"/>
                  </a:lnTo>
                  <a:lnTo>
                    <a:pt x="20086" y="4142"/>
                  </a:lnTo>
                  <a:lnTo>
                    <a:pt x="20492" y="3890"/>
                  </a:lnTo>
                  <a:lnTo>
                    <a:pt x="20834" y="4160"/>
                  </a:lnTo>
                  <a:lnTo>
                    <a:pt x="20882" y="4600"/>
                  </a:lnTo>
                  <a:lnTo>
                    <a:pt x="20849" y="5218"/>
                  </a:lnTo>
                  <a:lnTo>
                    <a:pt x="20949" y="5712"/>
                  </a:lnTo>
                  <a:lnTo>
                    <a:pt x="21357" y="6005"/>
                  </a:lnTo>
                  <a:lnTo>
                    <a:pt x="21600" y="6383"/>
                  </a:lnTo>
                  <a:lnTo>
                    <a:pt x="21525" y="6893"/>
                  </a:lnTo>
                  <a:lnTo>
                    <a:pt x="21322" y="7218"/>
                  </a:lnTo>
                  <a:lnTo>
                    <a:pt x="20893" y="7513"/>
                  </a:lnTo>
                  <a:lnTo>
                    <a:pt x="20571" y="7585"/>
                  </a:lnTo>
                  <a:lnTo>
                    <a:pt x="20139" y="7630"/>
                  </a:lnTo>
                  <a:lnTo>
                    <a:pt x="19783" y="7627"/>
                  </a:lnTo>
                  <a:lnTo>
                    <a:pt x="19615" y="8097"/>
                  </a:lnTo>
                  <a:lnTo>
                    <a:pt x="19754" y="8519"/>
                  </a:lnTo>
                  <a:lnTo>
                    <a:pt x="20065" y="8781"/>
                  </a:lnTo>
                  <a:lnTo>
                    <a:pt x="20324" y="9020"/>
                  </a:lnTo>
                  <a:lnTo>
                    <a:pt x="20281" y="9387"/>
                  </a:lnTo>
                  <a:cubicBezTo>
                    <a:pt x="20204" y="9490"/>
                    <a:pt x="20127" y="9592"/>
                    <a:pt x="20049" y="9694"/>
                  </a:cubicBezTo>
                  <a:cubicBezTo>
                    <a:pt x="19931" y="9848"/>
                    <a:pt x="19813" y="10001"/>
                    <a:pt x="19693" y="10152"/>
                  </a:cubicBezTo>
                  <a:lnTo>
                    <a:pt x="19456" y="10652"/>
                  </a:lnTo>
                  <a:lnTo>
                    <a:pt x="19292" y="11281"/>
                  </a:lnTo>
                  <a:lnTo>
                    <a:pt x="19258" y="11678"/>
                  </a:lnTo>
                  <a:lnTo>
                    <a:pt x="19038" y="11970"/>
                  </a:lnTo>
                  <a:lnTo>
                    <a:pt x="18790" y="12185"/>
                  </a:lnTo>
                  <a:lnTo>
                    <a:pt x="18443" y="12503"/>
                  </a:lnTo>
                  <a:lnTo>
                    <a:pt x="18443" y="12858"/>
                  </a:lnTo>
                  <a:lnTo>
                    <a:pt x="18685" y="13158"/>
                  </a:lnTo>
                  <a:lnTo>
                    <a:pt x="18754" y="13482"/>
                  </a:lnTo>
                  <a:lnTo>
                    <a:pt x="18624" y="13868"/>
                  </a:lnTo>
                  <a:lnTo>
                    <a:pt x="18380" y="14327"/>
                  </a:lnTo>
                  <a:lnTo>
                    <a:pt x="18247" y="14741"/>
                  </a:lnTo>
                  <a:lnTo>
                    <a:pt x="18221" y="15267"/>
                  </a:lnTo>
                  <a:lnTo>
                    <a:pt x="18394" y="15632"/>
                  </a:lnTo>
                  <a:lnTo>
                    <a:pt x="18577" y="15912"/>
                  </a:lnTo>
                  <a:lnTo>
                    <a:pt x="18783" y="16217"/>
                  </a:lnTo>
                  <a:cubicBezTo>
                    <a:pt x="18839" y="16264"/>
                    <a:pt x="18896" y="16305"/>
                    <a:pt x="18955" y="16341"/>
                  </a:cubicBezTo>
                  <a:cubicBezTo>
                    <a:pt x="19076" y="16415"/>
                    <a:pt x="19203" y="16466"/>
                    <a:pt x="19332" y="16508"/>
                  </a:cubicBezTo>
                  <a:cubicBezTo>
                    <a:pt x="19455" y="16547"/>
                    <a:pt x="19579" y="16578"/>
                    <a:pt x="19703" y="16599"/>
                  </a:cubicBezTo>
                  <a:lnTo>
                    <a:pt x="20030" y="16628"/>
                  </a:lnTo>
                  <a:lnTo>
                    <a:pt x="20252" y="16915"/>
                  </a:lnTo>
                  <a:lnTo>
                    <a:pt x="20372" y="17348"/>
                  </a:lnTo>
                  <a:lnTo>
                    <a:pt x="20486" y="18088"/>
                  </a:lnTo>
                  <a:lnTo>
                    <a:pt x="20680" y="18490"/>
                  </a:lnTo>
                  <a:lnTo>
                    <a:pt x="20803" y="18821"/>
                  </a:lnTo>
                  <a:lnTo>
                    <a:pt x="20772" y="19343"/>
                  </a:lnTo>
                  <a:lnTo>
                    <a:pt x="20677" y="19851"/>
                  </a:lnTo>
                  <a:lnTo>
                    <a:pt x="20579" y="20434"/>
                  </a:lnTo>
                  <a:lnTo>
                    <a:pt x="20618" y="20859"/>
                  </a:lnTo>
                  <a:lnTo>
                    <a:pt x="20401" y="21373"/>
                  </a:lnTo>
                  <a:lnTo>
                    <a:pt x="20308" y="21600"/>
                  </a:lnTo>
                  <a:lnTo>
                    <a:pt x="20090" y="21364"/>
                  </a:lnTo>
                  <a:cubicBezTo>
                    <a:pt x="20022" y="21366"/>
                    <a:pt x="19955" y="21372"/>
                    <a:pt x="19888" y="21382"/>
                  </a:cubicBezTo>
                  <a:cubicBezTo>
                    <a:pt x="19762" y="21400"/>
                    <a:pt x="19638" y="21434"/>
                    <a:pt x="19516" y="21483"/>
                  </a:cubicBezTo>
                  <a:lnTo>
                    <a:pt x="19130" y="21445"/>
                  </a:lnTo>
                  <a:lnTo>
                    <a:pt x="18837" y="21417"/>
                  </a:lnTo>
                  <a:cubicBezTo>
                    <a:pt x="18752" y="21270"/>
                    <a:pt x="18638" y="21163"/>
                    <a:pt x="18510" y="21112"/>
                  </a:cubicBezTo>
                  <a:cubicBezTo>
                    <a:pt x="18412" y="21072"/>
                    <a:pt x="18310" y="21066"/>
                    <a:pt x="18210" y="21094"/>
                  </a:cubicBezTo>
                  <a:lnTo>
                    <a:pt x="17921" y="21301"/>
                  </a:lnTo>
                  <a:lnTo>
                    <a:pt x="17622" y="21359"/>
                  </a:lnTo>
                  <a:lnTo>
                    <a:pt x="17394" y="21106"/>
                  </a:lnTo>
                  <a:cubicBezTo>
                    <a:pt x="17339" y="21039"/>
                    <a:pt x="17269" y="21002"/>
                    <a:pt x="17197" y="21000"/>
                  </a:cubicBezTo>
                  <a:cubicBezTo>
                    <a:pt x="17113" y="20998"/>
                    <a:pt x="17032" y="21044"/>
                    <a:pt x="16972" y="21127"/>
                  </a:cubicBezTo>
                  <a:lnTo>
                    <a:pt x="16740" y="21458"/>
                  </a:lnTo>
                  <a:lnTo>
                    <a:pt x="16420" y="21530"/>
                  </a:lnTo>
                  <a:lnTo>
                    <a:pt x="16045" y="21390"/>
                  </a:lnTo>
                  <a:lnTo>
                    <a:pt x="15435" y="21079"/>
                  </a:lnTo>
                  <a:lnTo>
                    <a:pt x="15106" y="20845"/>
                  </a:lnTo>
                  <a:lnTo>
                    <a:pt x="14972" y="20663"/>
                  </a:lnTo>
                  <a:lnTo>
                    <a:pt x="14727" y="20360"/>
                  </a:lnTo>
                  <a:lnTo>
                    <a:pt x="14383" y="19821"/>
                  </a:lnTo>
                  <a:lnTo>
                    <a:pt x="14276" y="19205"/>
                  </a:lnTo>
                  <a:cubicBezTo>
                    <a:pt x="14262" y="19049"/>
                    <a:pt x="14213" y="18904"/>
                    <a:pt x="14135" y="18793"/>
                  </a:cubicBezTo>
                  <a:cubicBezTo>
                    <a:pt x="14056" y="18680"/>
                    <a:pt x="13952" y="18609"/>
                    <a:pt x="13841" y="18593"/>
                  </a:cubicBezTo>
                  <a:lnTo>
                    <a:pt x="13668" y="18109"/>
                  </a:lnTo>
                  <a:lnTo>
                    <a:pt x="13564" y="17790"/>
                  </a:lnTo>
                  <a:lnTo>
                    <a:pt x="13214" y="17602"/>
                  </a:lnTo>
                  <a:lnTo>
                    <a:pt x="12969" y="17325"/>
                  </a:lnTo>
                  <a:lnTo>
                    <a:pt x="12839" y="16870"/>
                  </a:lnTo>
                  <a:cubicBezTo>
                    <a:pt x="12807" y="16743"/>
                    <a:pt x="12753" y="16629"/>
                    <a:pt x="12681" y="16541"/>
                  </a:cubicBezTo>
                  <a:cubicBezTo>
                    <a:pt x="12622" y="16467"/>
                    <a:pt x="12552" y="16413"/>
                    <a:pt x="12476" y="16382"/>
                  </a:cubicBezTo>
                  <a:lnTo>
                    <a:pt x="12338" y="15964"/>
                  </a:lnTo>
                  <a:lnTo>
                    <a:pt x="12290" y="15619"/>
                  </a:lnTo>
                  <a:lnTo>
                    <a:pt x="12140" y="15361"/>
                  </a:lnTo>
                  <a:lnTo>
                    <a:pt x="11884" y="15313"/>
                  </a:lnTo>
                  <a:lnTo>
                    <a:pt x="11695" y="15117"/>
                  </a:lnTo>
                  <a:lnTo>
                    <a:pt x="11599" y="14870"/>
                  </a:lnTo>
                  <a:lnTo>
                    <a:pt x="11381" y="14280"/>
                  </a:lnTo>
                  <a:lnTo>
                    <a:pt x="10966" y="14106"/>
                  </a:lnTo>
                  <a:lnTo>
                    <a:pt x="10709" y="13794"/>
                  </a:lnTo>
                  <a:lnTo>
                    <a:pt x="10471" y="13429"/>
                  </a:lnTo>
                  <a:lnTo>
                    <a:pt x="10055" y="13261"/>
                  </a:lnTo>
                  <a:cubicBezTo>
                    <a:pt x="9901" y="13198"/>
                    <a:pt x="9746" y="13142"/>
                    <a:pt x="9589" y="13096"/>
                  </a:cubicBezTo>
                  <a:cubicBezTo>
                    <a:pt x="9437" y="13050"/>
                    <a:pt x="9283" y="13013"/>
                    <a:pt x="9129" y="12983"/>
                  </a:cubicBezTo>
                  <a:lnTo>
                    <a:pt x="8973" y="13257"/>
                  </a:lnTo>
                  <a:lnTo>
                    <a:pt x="8903" y="13552"/>
                  </a:lnTo>
                  <a:lnTo>
                    <a:pt x="8683" y="13460"/>
                  </a:lnTo>
                  <a:lnTo>
                    <a:pt x="8150" y="13343"/>
                  </a:lnTo>
                  <a:lnTo>
                    <a:pt x="7695" y="13169"/>
                  </a:lnTo>
                  <a:lnTo>
                    <a:pt x="7410" y="13163"/>
                  </a:lnTo>
                  <a:lnTo>
                    <a:pt x="7084" y="13120"/>
                  </a:lnTo>
                  <a:lnTo>
                    <a:pt x="6858" y="13388"/>
                  </a:lnTo>
                  <a:lnTo>
                    <a:pt x="6596" y="13810"/>
                  </a:lnTo>
                  <a:lnTo>
                    <a:pt x="6328" y="14025"/>
                  </a:lnTo>
                  <a:lnTo>
                    <a:pt x="6079" y="14053"/>
                  </a:lnTo>
                  <a:lnTo>
                    <a:pt x="5162" y="14172"/>
                  </a:lnTo>
                  <a:lnTo>
                    <a:pt x="4966" y="13194"/>
                  </a:lnTo>
                  <a:lnTo>
                    <a:pt x="4701" y="12898"/>
                  </a:lnTo>
                  <a:lnTo>
                    <a:pt x="4214" y="12896"/>
                  </a:lnTo>
                  <a:lnTo>
                    <a:pt x="3950" y="12269"/>
                  </a:lnTo>
                  <a:lnTo>
                    <a:pt x="4097" y="11499"/>
                  </a:lnTo>
                  <a:lnTo>
                    <a:pt x="4392" y="11092"/>
                  </a:lnTo>
                  <a:lnTo>
                    <a:pt x="4272" y="10604"/>
                  </a:lnTo>
                  <a:lnTo>
                    <a:pt x="4022" y="10383"/>
                  </a:lnTo>
                  <a:lnTo>
                    <a:pt x="3669" y="10494"/>
                  </a:lnTo>
                  <a:lnTo>
                    <a:pt x="3349" y="10217"/>
                  </a:lnTo>
                  <a:lnTo>
                    <a:pt x="3563" y="9843"/>
                  </a:lnTo>
                  <a:lnTo>
                    <a:pt x="3619" y="9230"/>
                  </a:lnTo>
                  <a:lnTo>
                    <a:pt x="3744" y="8661"/>
                  </a:lnTo>
                  <a:lnTo>
                    <a:pt x="3724" y="7949"/>
                  </a:lnTo>
                  <a:lnTo>
                    <a:pt x="3496" y="7495"/>
                  </a:lnTo>
                  <a:lnTo>
                    <a:pt x="3276" y="7431"/>
                  </a:lnTo>
                  <a:lnTo>
                    <a:pt x="3163" y="7663"/>
                  </a:lnTo>
                  <a:lnTo>
                    <a:pt x="3039" y="8058"/>
                  </a:lnTo>
                  <a:lnTo>
                    <a:pt x="2830" y="8215"/>
                  </a:lnTo>
                  <a:lnTo>
                    <a:pt x="2558" y="8103"/>
                  </a:lnTo>
                  <a:lnTo>
                    <a:pt x="2486" y="7750"/>
                  </a:lnTo>
                  <a:lnTo>
                    <a:pt x="2564" y="7407"/>
                  </a:lnTo>
                  <a:lnTo>
                    <a:pt x="2521" y="6985"/>
                  </a:lnTo>
                  <a:lnTo>
                    <a:pt x="2294" y="6598"/>
                  </a:lnTo>
                  <a:lnTo>
                    <a:pt x="1989" y="6498"/>
                  </a:lnTo>
                  <a:lnTo>
                    <a:pt x="1723" y="6778"/>
                  </a:lnTo>
                  <a:lnTo>
                    <a:pt x="1589" y="7065"/>
                  </a:lnTo>
                  <a:lnTo>
                    <a:pt x="1368" y="7242"/>
                  </a:lnTo>
                  <a:lnTo>
                    <a:pt x="1122" y="7156"/>
                  </a:lnTo>
                  <a:lnTo>
                    <a:pt x="1052" y="6831"/>
                  </a:lnTo>
                  <a:lnTo>
                    <a:pt x="1158" y="6133"/>
                  </a:lnTo>
                  <a:lnTo>
                    <a:pt x="1058" y="5882"/>
                  </a:lnTo>
                  <a:lnTo>
                    <a:pt x="637" y="5510"/>
                  </a:lnTo>
                  <a:lnTo>
                    <a:pt x="155" y="5472"/>
                  </a:lnTo>
                  <a:lnTo>
                    <a:pt x="0" y="4969"/>
                  </a:lnTo>
                  <a:lnTo>
                    <a:pt x="177" y="4627"/>
                  </a:lnTo>
                  <a:lnTo>
                    <a:pt x="233" y="3954"/>
                  </a:lnTo>
                  <a:lnTo>
                    <a:pt x="665" y="3926"/>
                  </a:lnTo>
                  <a:lnTo>
                    <a:pt x="1136" y="3809"/>
                  </a:lnTo>
                  <a:lnTo>
                    <a:pt x="1737" y="3657"/>
                  </a:lnTo>
                  <a:lnTo>
                    <a:pt x="1974" y="3266"/>
                  </a:lnTo>
                  <a:lnTo>
                    <a:pt x="2262" y="3648"/>
                  </a:lnTo>
                  <a:lnTo>
                    <a:pt x="2975" y="3646"/>
                  </a:lnTo>
                  <a:lnTo>
                    <a:pt x="3195" y="3984"/>
                  </a:lnTo>
                  <a:lnTo>
                    <a:pt x="3499" y="4263"/>
                  </a:lnTo>
                  <a:lnTo>
                    <a:pt x="4051" y="4231"/>
                  </a:lnTo>
                  <a:lnTo>
                    <a:pt x="4378" y="4006"/>
                  </a:lnTo>
                  <a:lnTo>
                    <a:pt x="4940" y="4051"/>
                  </a:lnTo>
                  <a:lnTo>
                    <a:pt x="5400" y="4185"/>
                  </a:lnTo>
                  <a:lnTo>
                    <a:pt x="5883" y="4439"/>
                  </a:lnTo>
                  <a:lnTo>
                    <a:pt x="6195" y="4924"/>
                  </a:lnTo>
                  <a:lnTo>
                    <a:pt x="6452" y="5038"/>
                  </a:lnTo>
                  <a:lnTo>
                    <a:pt x="7164" y="4704"/>
                  </a:lnTo>
                  <a:lnTo>
                    <a:pt x="7722" y="4625"/>
                  </a:lnTo>
                  <a:lnTo>
                    <a:pt x="8230" y="4774"/>
                  </a:lnTo>
                  <a:lnTo>
                    <a:pt x="8457" y="4915"/>
                  </a:lnTo>
                  <a:lnTo>
                    <a:pt x="8762" y="4933"/>
                  </a:lnTo>
                  <a:lnTo>
                    <a:pt x="9153" y="4316"/>
                  </a:lnTo>
                  <a:lnTo>
                    <a:pt x="9547" y="3791"/>
                  </a:lnTo>
                  <a:lnTo>
                    <a:pt x="9799" y="3972"/>
                  </a:lnTo>
                  <a:lnTo>
                    <a:pt x="10226" y="3917"/>
                  </a:lnTo>
                  <a:lnTo>
                    <a:pt x="10635" y="3710"/>
                  </a:lnTo>
                  <a:lnTo>
                    <a:pt x="10845" y="3439"/>
                  </a:lnTo>
                  <a:lnTo>
                    <a:pt x="11199" y="3275"/>
                  </a:lnTo>
                  <a:lnTo>
                    <a:pt x="11633" y="3366"/>
                  </a:lnTo>
                  <a:lnTo>
                    <a:pt x="11935" y="3416"/>
                  </a:lnTo>
                  <a:lnTo>
                    <a:pt x="12080" y="3261"/>
                  </a:lnTo>
                  <a:lnTo>
                    <a:pt x="12107" y="2938"/>
                  </a:lnTo>
                  <a:lnTo>
                    <a:pt x="12002" y="2593"/>
                  </a:lnTo>
                  <a:lnTo>
                    <a:pt x="12244" y="2188"/>
                  </a:lnTo>
                  <a:lnTo>
                    <a:pt x="12742" y="1648"/>
                  </a:lnTo>
                  <a:lnTo>
                    <a:pt x="13148" y="1288"/>
                  </a:lnTo>
                  <a:lnTo>
                    <a:pt x="14139" y="768"/>
                  </a:lnTo>
                  <a:lnTo>
                    <a:pt x="14749" y="538"/>
                  </a:lnTo>
                  <a:lnTo>
                    <a:pt x="15303" y="218"/>
                  </a:lnTo>
                  <a:lnTo>
                    <a:pt x="15698" y="0"/>
                  </a:lnTo>
                  <a:lnTo>
                    <a:pt x="16114" y="122"/>
                  </a:lnTo>
                  <a:lnTo>
                    <a:pt x="16374" y="528"/>
                  </a:lnTo>
                  <a:lnTo>
                    <a:pt x="16308" y="939"/>
                  </a:lnTo>
                  <a:lnTo>
                    <a:pt x="16326" y="1380"/>
                  </a:lnTo>
                  <a:lnTo>
                    <a:pt x="16127" y="1598"/>
                  </a:lnTo>
                  <a:lnTo>
                    <a:pt x="15889" y="211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2" name="Shape 4882"/>
            <p:cNvSpPr/>
            <p:nvPr/>
          </p:nvSpPr>
          <p:spPr>
            <a:xfrm>
              <a:off x="7215112" y="0"/>
              <a:ext cx="1163774" cy="1373272"/>
            </a:xfrm>
            <a:custGeom>
              <a:avLst/>
              <a:gdLst/>
              <a:ahLst/>
              <a:cxnLst>
                <a:cxn ang="0">
                  <a:pos x="wd2" y="hd2"/>
                </a:cxn>
                <a:cxn ang="5400000">
                  <a:pos x="wd2" y="hd2"/>
                </a:cxn>
                <a:cxn ang="10800000">
                  <a:pos x="wd2" y="hd2"/>
                </a:cxn>
                <a:cxn ang="16200000">
                  <a:pos x="wd2" y="hd2"/>
                </a:cxn>
              </a:cxnLst>
              <a:rect l="0" t="0" r="r" b="b"/>
              <a:pathLst>
                <a:path w="21573" h="21579" extrusionOk="0">
                  <a:moveTo>
                    <a:pt x="2253" y="12484"/>
                  </a:moveTo>
                  <a:lnTo>
                    <a:pt x="2084" y="12885"/>
                  </a:lnTo>
                  <a:lnTo>
                    <a:pt x="1818" y="13348"/>
                  </a:lnTo>
                  <a:lnTo>
                    <a:pt x="1487" y="13650"/>
                  </a:lnTo>
                  <a:lnTo>
                    <a:pt x="1247" y="13878"/>
                  </a:lnTo>
                  <a:lnTo>
                    <a:pt x="946" y="13874"/>
                  </a:lnTo>
                  <a:lnTo>
                    <a:pt x="711" y="13912"/>
                  </a:lnTo>
                  <a:lnTo>
                    <a:pt x="584" y="14192"/>
                  </a:lnTo>
                  <a:lnTo>
                    <a:pt x="498" y="14421"/>
                  </a:lnTo>
                  <a:lnTo>
                    <a:pt x="367" y="14654"/>
                  </a:lnTo>
                  <a:lnTo>
                    <a:pt x="191" y="14840"/>
                  </a:lnTo>
                  <a:lnTo>
                    <a:pt x="56" y="15015"/>
                  </a:lnTo>
                  <a:lnTo>
                    <a:pt x="17" y="15190"/>
                  </a:lnTo>
                  <a:lnTo>
                    <a:pt x="0" y="15328"/>
                  </a:lnTo>
                  <a:lnTo>
                    <a:pt x="664" y="15665"/>
                  </a:lnTo>
                  <a:lnTo>
                    <a:pt x="1189" y="16019"/>
                  </a:lnTo>
                  <a:lnTo>
                    <a:pt x="1589" y="16264"/>
                  </a:lnTo>
                  <a:lnTo>
                    <a:pt x="1737" y="16364"/>
                  </a:lnTo>
                  <a:lnTo>
                    <a:pt x="1902" y="16557"/>
                  </a:lnTo>
                  <a:lnTo>
                    <a:pt x="1760" y="16757"/>
                  </a:lnTo>
                  <a:lnTo>
                    <a:pt x="1539" y="17118"/>
                  </a:lnTo>
                  <a:lnTo>
                    <a:pt x="1502" y="17447"/>
                  </a:lnTo>
                  <a:lnTo>
                    <a:pt x="1279" y="17942"/>
                  </a:lnTo>
                  <a:lnTo>
                    <a:pt x="1032" y="18262"/>
                  </a:lnTo>
                  <a:lnTo>
                    <a:pt x="755" y="18527"/>
                  </a:lnTo>
                  <a:lnTo>
                    <a:pt x="575" y="18822"/>
                  </a:lnTo>
                  <a:lnTo>
                    <a:pt x="443" y="19049"/>
                  </a:lnTo>
                  <a:lnTo>
                    <a:pt x="368" y="19444"/>
                  </a:lnTo>
                  <a:lnTo>
                    <a:pt x="673" y="19430"/>
                  </a:lnTo>
                  <a:lnTo>
                    <a:pt x="761" y="19548"/>
                  </a:lnTo>
                  <a:lnTo>
                    <a:pt x="663" y="19761"/>
                  </a:lnTo>
                  <a:lnTo>
                    <a:pt x="776" y="20001"/>
                  </a:lnTo>
                  <a:lnTo>
                    <a:pt x="1093" y="20204"/>
                  </a:lnTo>
                  <a:lnTo>
                    <a:pt x="1470" y="20220"/>
                  </a:lnTo>
                  <a:lnTo>
                    <a:pt x="1783" y="20318"/>
                  </a:lnTo>
                  <a:lnTo>
                    <a:pt x="2214" y="20272"/>
                  </a:lnTo>
                  <a:lnTo>
                    <a:pt x="2437" y="20227"/>
                  </a:lnTo>
                  <a:lnTo>
                    <a:pt x="2725" y="20285"/>
                  </a:lnTo>
                  <a:lnTo>
                    <a:pt x="2906" y="20379"/>
                  </a:lnTo>
                  <a:lnTo>
                    <a:pt x="3000" y="20682"/>
                  </a:lnTo>
                  <a:lnTo>
                    <a:pt x="3138" y="20958"/>
                  </a:lnTo>
                  <a:lnTo>
                    <a:pt x="3479" y="21130"/>
                  </a:lnTo>
                  <a:lnTo>
                    <a:pt x="3734" y="21068"/>
                  </a:lnTo>
                  <a:lnTo>
                    <a:pt x="4018" y="21043"/>
                  </a:lnTo>
                  <a:lnTo>
                    <a:pt x="4337" y="21103"/>
                  </a:lnTo>
                  <a:lnTo>
                    <a:pt x="4561" y="21462"/>
                  </a:lnTo>
                  <a:lnTo>
                    <a:pt x="4889" y="21579"/>
                  </a:lnTo>
                  <a:lnTo>
                    <a:pt x="5341" y="21561"/>
                  </a:lnTo>
                  <a:lnTo>
                    <a:pt x="5884" y="21367"/>
                  </a:lnTo>
                  <a:lnTo>
                    <a:pt x="6407" y="21306"/>
                  </a:lnTo>
                  <a:lnTo>
                    <a:pt x="6821" y="21375"/>
                  </a:lnTo>
                  <a:lnTo>
                    <a:pt x="7031" y="21071"/>
                  </a:lnTo>
                  <a:lnTo>
                    <a:pt x="7433" y="20883"/>
                  </a:lnTo>
                  <a:lnTo>
                    <a:pt x="7830" y="20856"/>
                  </a:lnTo>
                  <a:lnTo>
                    <a:pt x="8322" y="20796"/>
                  </a:lnTo>
                  <a:lnTo>
                    <a:pt x="8709" y="20570"/>
                  </a:lnTo>
                  <a:lnTo>
                    <a:pt x="9169" y="20313"/>
                  </a:lnTo>
                  <a:lnTo>
                    <a:pt x="9151" y="19958"/>
                  </a:lnTo>
                  <a:lnTo>
                    <a:pt x="9193" y="19705"/>
                  </a:lnTo>
                  <a:lnTo>
                    <a:pt x="9359" y="19575"/>
                  </a:lnTo>
                  <a:lnTo>
                    <a:pt x="9369" y="19291"/>
                  </a:lnTo>
                  <a:lnTo>
                    <a:pt x="9688" y="19222"/>
                  </a:lnTo>
                  <a:lnTo>
                    <a:pt x="9987" y="19303"/>
                  </a:lnTo>
                  <a:lnTo>
                    <a:pt x="10228" y="19132"/>
                  </a:lnTo>
                  <a:lnTo>
                    <a:pt x="10129" y="18874"/>
                  </a:lnTo>
                  <a:lnTo>
                    <a:pt x="10297" y="18725"/>
                  </a:lnTo>
                  <a:lnTo>
                    <a:pt x="10577" y="18761"/>
                  </a:lnTo>
                  <a:lnTo>
                    <a:pt x="10796" y="18652"/>
                  </a:lnTo>
                  <a:lnTo>
                    <a:pt x="10852" y="18452"/>
                  </a:lnTo>
                  <a:lnTo>
                    <a:pt x="10996" y="18328"/>
                  </a:lnTo>
                  <a:lnTo>
                    <a:pt x="11167" y="18250"/>
                  </a:lnTo>
                  <a:lnTo>
                    <a:pt x="11258" y="17998"/>
                  </a:lnTo>
                  <a:lnTo>
                    <a:pt x="11247" y="17779"/>
                  </a:lnTo>
                  <a:lnTo>
                    <a:pt x="11509" y="17676"/>
                  </a:lnTo>
                  <a:lnTo>
                    <a:pt x="11827" y="17617"/>
                  </a:lnTo>
                  <a:lnTo>
                    <a:pt x="12044" y="17440"/>
                  </a:lnTo>
                  <a:lnTo>
                    <a:pt x="12126" y="17220"/>
                  </a:lnTo>
                  <a:lnTo>
                    <a:pt x="12307" y="17040"/>
                  </a:lnTo>
                  <a:lnTo>
                    <a:pt x="12588" y="16969"/>
                  </a:lnTo>
                  <a:lnTo>
                    <a:pt x="12896" y="17096"/>
                  </a:lnTo>
                  <a:lnTo>
                    <a:pt x="13166" y="17157"/>
                  </a:lnTo>
                  <a:lnTo>
                    <a:pt x="13522" y="17076"/>
                  </a:lnTo>
                  <a:lnTo>
                    <a:pt x="13840" y="16859"/>
                  </a:lnTo>
                  <a:lnTo>
                    <a:pt x="14117" y="16837"/>
                  </a:lnTo>
                  <a:lnTo>
                    <a:pt x="14346" y="16839"/>
                  </a:lnTo>
                  <a:lnTo>
                    <a:pt x="14436" y="17025"/>
                  </a:lnTo>
                  <a:lnTo>
                    <a:pt x="14381" y="17272"/>
                  </a:lnTo>
                  <a:lnTo>
                    <a:pt x="14404" y="17495"/>
                  </a:lnTo>
                  <a:lnTo>
                    <a:pt x="14447" y="17669"/>
                  </a:lnTo>
                  <a:lnTo>
                    <a:pt x="14560" y="17782"/>
                  </a:lnTo>
                  <a:lnTo>
                    <a:pt x="14534" y="18035"/>
                  </a:lnTo>
                  <a:lnTo>
                    <a:pt x="14606" y="18217"/>
                  </a:lnTo>
                  <a:lnTo>
                    <a:pt x="14715" y="18525"/>
                  </a:lnTo>
                  <a:lnTo>
                    <a:pt x="14843" y="18614"/>
                  </a:lnTo>
                  <a:lnTo>
                    <a:pt x="15130" y="18411"/>
                  </a:lnTo>
                  <a:lnTo>
                    <a:pt x="15370" y="18167"/>
                  </a:lnTo>
                  <a:lnTo>
                    <a:pt x="15700" y="17972"/>
                  </a:lnTo>
                  <a:lnTo>
                    <a:pt x="16083" y="17821"/>
                  </a:lnTo>
                  <a:lnTo>
                    <a:pt x="16361" y="17746"/>
                  </a:lnTo>
                  <a:lnTo>
                    <a:pt x="16722" y="17753"/>
                  </a:lnTo>
                  <a:lnTo>
                    <a:pt x="17027" y="17812"/>
                  </a:lnTo>
                  <a:lnTo>
                    <a:pt x="17354" y="17874"/>
                  </a:lnTo>
                  <a:lnTo>
                    <a:pt x="17764" y="17839"/>
                  </a:lnTo>
                  <a:lnTo>
                    <a:pt x="17896" y="17593"/>
                  </a:lnTo>
                  <a:lnTo>
                    <a:pt x="17958" y="17271"/>
                  </a:lnTo>
                  <a:lnTo>
                    <a:pt x="17812" y="16978"/>
                  </a:lnTo>
                  <a:lnTo>
                    <a:pt x="17886" y="16670"/>
                  </a:lnTo>
                  <a:lnTo>
                    <a:pt x="18128" y="16411"/>
                  </a:lnTo>
                  <a:lnTo>
                    <a:pt x="18156" y="16147"/>
                  </a:lnTo>
                  <a:lnTo>
                    <a:pt x="18305" y="15951"/>
                  </a:lnTo>
                  <a:lnTo>
                    <a:pt x="18445" y="15756"/>
                  </a:lnTo>
                  <a:lnTo>
                    <a:pt x="18352" y="15494"/>
                  </a:lnTo>
                  <a:lnTo>
                    <a:pt x="18331" y="15243"/>
                  </a:lnTo>
                  <a:lnTo>
                    <a:pt x="18549" y="14958"/>
                  </a:lnTo>
                  <a:lnTo>
                    <a:pt x="18901" y="14721"/>
                  </a:lnTo>
                  <a:lnTo>
                    <a:pt x="19064" y="14855"/>
                  </a:lnTo>
                  <a:lnTo>
                    <a:pt x="19511" y="14925"/>
                  </a:lnTo>
                  <a:lnTo>
                    <a:pt x="19858" y="14932"/>
                  </a:lnTo>
                  <a:lnTo>
                    <a:pt x="20233" y="15110"/>
                  </a:lnTo>
                  <a:lnTo>
                    <a:pt x="20282" y="14834"/>
                  </a:lnTo>
                  <a:lnTo>
                    <a:pt x="20329" y="14501"/>
                  </a:lnTo>
                  <a:lnTo>
                    <a:pt x="20170" y="14326"/>
                  </a:lnTo>
                  <a:lnTo>
                    <a:pt x="20368" y="14148"/>
                  </a:lnTo>
                  <a:lnTo>
                    <a:pt x="20365" y="13976"/>
                  </a:lnTo>
                  <a:lnTo>
                    <a:pt x="20192" y="13805"/>
                  </a:lnTo>
                  <a:lnTo>
                    <a:pt x="20127" y="13610"/>
                  </a:lnTo>
                  <a:lnTo>
                    <a:pt x="20249" y="13407"/>
                  </a:lnTo>
                  <a:lnTo>
                    <a:pt x="20266" y="13175"/>
                  </a:lnTo>
                  <a:lnTo>
                    <a:pt x="20079" y="12965"/>
                  </a:lnTo>
                  <a:lnTo>
                    <a:pt x="20030" y="12835"/>
                  </a:lnTo>
                  <a:lnTo>
                    <a:pt x="20162" y="12669"/>
                  </a:lnTo>
                  <a:lnTo>
                    <a:pt x="20074" y="12489"/>
                  </a:lnTo>
                  <a:lnTo>
                    <a:pt x="19839" y="12336"/>
                  </a:lnTo>
                  <a:lnTo>
                    <a:pt x="19433" y="12328"/>
                  </a:lnTo>
                  <a:lnTo>
                    <a:pt x="19399" y="12134"/>
                  </a:lnTo>
                  <a:lnTo>
                    <a:pt x="19673" y="11995"/>
                  </a:lnTo>
                  <a:lnTo>
                    <a:pt x="19891" y="12032"/>
                  </a:lnTo>
                  <a:lnTo>
                    <a:pt x="19971" y="12165"/>
                  </a:lnTo>
                  <a:lnTo>
                    <a:pt x="20180" y="12203"/>
                  </a:lnTo>
                  <a:lnTo>
                    <a:pt x="20390" y="12015"/>
                  </a:lnTo>
                  <a:lnTo>
                    <a:pt x="20599" y="11797"/>
                  </a:lnTo>
                  <a:lnTo>
                    <a:pt x="20784" y="11565"/>
                  </a:lnTo>
                  <a:lnTo>
                    <a:pt x="21007" y="11300"/>
                  </a:lnTo>
                  <a:cubicBezTo>
                    <a:pt x="21046" y="11232"/>
                    <a:pt x="21122" y="11186"/>
                    <a:pt x="21209" y="11175"/>
                  </a:cubicBezTo>
                  <a:cubicBezTo>
                    <a:pt x="21333" y="11159"/>
                    <a:pt x="21486" y="11205"/>
                    <a:pt x="21553" y="11111"/>
                  </a:cubicBezTo>
                  <a:cubicBezTo>
                    <a:pt x="21600" y="11046"/>
                    <a:pt x="21558" y="10962"/>
                    <a:pt x="21471" y="10944"/>
                  </a:cubicBezTo>
                  <a:lnTo>
                    <a:pt x="21067" y="10941"/>
                  </a:lnTo>
                  <a:lnTo>
                    <a:pt x="21000" y="10826"/>
                  </a:lnTo>
                  <a:lnTo>
                    <a:pt x="21124" y="10585"/>
                  </a:lnTo>
                  <a:lnTo>
                    <a:pt x="21040" y="10391"/>
                  </a:lnTo>
                  <a:lnTo>
                    <a:pt x="20718" y="10324"/>
                  </a:lnTo>
                  <a:cubicBezTo>
                    <a:pt x="20617" y="10329"/>
                    <a:pt x="20517" y="10347"/>
                    <a:pt x="20421" y="10376"/>
                  </a:cubicBezTo>
                  <a:cubicBezTo>
                    <a:pt x="20286" y="10418"/>
                    <a:pt x="20162" y="10482"/>
                    <a:pt x="20057" y="10565"/>
                  </a:cubicBezTo>
                  <a:lnTo>
                    <a:pt x="19899" y="10439"/>
                  </a:lnTo>
                  <a:lnTo>
                    <a:pt x="19958" y="10233"/>
                  </a:lnTo>
                  <a:lnTo>
                    <a:pt x="19832" y="10147"/>
                  </a:lnTo>
                  <a:lnTo>
                    <a:pt x="19521" y="10320"/>
                  </a:lnTo>
                  <a:lnTo>
                    <a:pt x="19376" y="10456"/>
                  </a:lnTo>
                  <a:lnTo>
                    <a:pt x="19181" y="10489"/>
                  </a:lnTo>
                  <a:lnTo>
                    <a:pt x="19056" y="10356"/>
                  </a:lnTo>
                  <a:lnTo>
                    <a:pt x="18844" y="10456"/>
                  </a:lnTo>
                  <a:lnTo>
                    <a:pt x="18723" y="10622"/>
                  </a:lnTo>
                  <a:cubicBezTo>
                    <a:pt x="18687" y="10703"/>
                    <a:pt x="18576" y="10740"/>
                    <a:pt x="18485" y="10701"/>
                  </a:cubicBezTo>
                  <a:cubicBezTo>
                    <a:pt x="18410" y="10670"/>
                    <a:pt x="18374" y="10596"/>
                    <a:pt x="18401" y="10529"/>
                  </a:cubicBezTo>
                  <a:lnTo>
                    <a:pt x="18333" y="10330"/>
                  </a:lnTo>
                  <a:lnTo>
                    <a:pt x="18077" y="10194"/>
                  </a:lnTo>
                  <a:lnTo>
                    <a:pt x="17835" y="10258"/>
                  </a:lnTo>
                  <a:lnTo>
                    <a:pt x="17640" y="10303"/>
                  </a:lnTo>
                  <a:lnTo>
                    <a:pt x="17518" y="10219"/>
                  </a:lnTo>
                  <a:lnTo>
                    <a:pt x="17347" y="10098"/>
                  </a:lnTo>
                  <a:lnTo>
                    <a:pt x="16992" y="10153"/>
                  </a:lnTo>
                  <a:lnTo>
                    <a:pt x="16745" y="10226"/>
                  </a:lnTo>
                  <a:lnTo>
                    <a:pt x="16749" y="10356"/>
                  </a:lnTo>
                  <a:lnTo>
                    <a:pt x="16883" y="10477"/>
                  </a:lnTo>
                  <a:lnTo>
                    <a:pt x="16639" y="10612"/>
                  </a:lnTo>
                  <a:lnTo>
                    <a:pt x="16446" y="10599"/>
                  </a:lnTo>
                  <a:lnTo>
                    <a:pt x="16208" y="10679"/>
                  </a:lnTo>
                  <a:lnTo>
                    <a:pt x="15996" y="10503"/>
                  </a:lnTo>
                  <a:lnTo>
                    <a:pt x="15744" y="10660"/>
                  </a:lnTo>
                  <a:lnTo>
                    <a:pt x="15692" y="10841"/>
                  </a:lnTo>
                  <a:lnTo>
                    <a:pt x="15551" y="11125"/>
                  </a:lnTo>
                  <a:lnTo>
                    <a:pt x="15434" y="11341"/>
                  </a:lnTo>
                  <a:lnTo>
                    <a:pt x="15120" y="11355"/>
                  </a:lnTo>
                  <a:cubicBezTo>
                    <a:pt x="15058" y="11350"/>
                    <a:pt x="15002" y="11318"/>
                    <a:pt x="14972" y="11271"/>
                  </a:cubicBezTo>
                  <a:cubicBezTo>
                    <a:pt x="14872" y="11115"/>
                    <a:pt x="15049" y="10934"/>
                    <a:pt x="15249" y="10989"/>
                  </a:cubicBezTo>
                  <a:lnTo>
                    <a:pt x="15409" y="10760"/>
                  </a:lnTo>
                  <a:lnTo>
                    <a:pt x="15243" y="10714"/>
                  </a:lnTo>
                  <a:lnTo>
                    <a:pt x="14880" y="10852"/>
                  </a:lnTo>
                  <a:lnTo>
                    <a:pt x="14692" y="10786"/>
                  </a:lnTo>
                  <a:lnTo>
                    <a:pt x="14895" y="10542"/>
                  </a:lnTo>
                  <a:cubicBezTo>
                    <a:pt x="15006" y="10515"/>
                    <a:pt x="15117" y="10488"/>
                    <a:pt x="15227" y="10460"/>
                  </a:cubicBezTo>
                  <a:cubicBezTo>
                    <a:pt x="15361" y="10426"/>
                    <a:pt x="15494" y="10391"/>
                    <a:pt x="15627" y="10356"/>
                  </a:cubicBezTo>
                  <a:lnTo>
                    <a:pt x="15861" y="10315"/>
                  </a:lnTo>
                  <a:lnTo>
                    <a:pt x="16062" y="10151"/>
                  </a:lnTo>
                  <a:lnTo>
                    <a:pt x="16212" y="9888"/>
                  </a:lnTo>
                  <a:lnTo>
                    <a:pt x="16349" y="9626"/>
                  </a:lnTo>
                  <a:lnTo>
                    <a:pt x="16401" y="9404"/>
                  </a:lnTo>
                  <a:lnTo>
                    <a:pt x="16357" y="9165"/>
                  </a:lnTo>
                  <a:lnTo>
                    <a:pt x="16121" y="8710"/>
                  </a:lnTo>
                  <a:lnTo>
                    <a:pt x="16012" y="8422"/>
                  </a:lnTo>
                  <a:lnTo>
                    <a:pt x="16000" y="8135"/>
                  </a:lnTo>
                  <a:lnTo>
                    <a:pt x="15791" y="7855"/>
                  </a:lnTo>
                  <a:lnTo>
                    <a:pt x="15539" y="7624"/>
                  </a:lnTo>
                  <a:lnTo>
                    <a:pt x="15383" y="7334"/>
                  </a:lnTo>
                  <a:lnTo>
                    <a:pt x="15149" y="7207"/>
                  </a:lnTo>
                  <a:lnTo>
                    <a:pt x="14904" y="7319"/>
                  </a:lnTo>
                  <a:lnTo>
                    <a:pt x="14709" y="7556"/>
                  </a:lnTo>
                  <a:lnTo>
                    <a:pt x="14424" y="7521"/>
                  </a:lnTo>
                  <a:lnTo>
                    <a:pt x="14227" y="7260"/>
                  </a:lnTo>
                  <a:lnTo>
                    <a:pt x="14125" y="7074"/>
                  </a:lnTo>
                  <a:lnTo>
                    <a:pt x="13839" y="7149"/>
                  </a:lnTo>
                  <a:cubicBezTo>
                    <a:pt x="13755" y="7143"/>
                    <a:pt x="13683" y="7099"/>
                    <a:pt x="13652" y="7033"/>
                  </a:cubicBezTo>
                  <a:cubicBezTo>
                    <a:pt x="13602" y="6932"/>
                    <a:pt x="13659" y="6816"/>
                    <a:pt x="13779" y="6774"/>
                  </a:cubicBezTo>
                  <a:lnTo>
                    <a:pt x="13973" y="6815"/>
                  </a:lnTo>
                  <a:lnTo>
                    <a:pt x="14011" y="6687"/>
                  </a:lnTo>
                  <a:lnTo>
                    <a:pt x="13834" y="6492"/>
                  </a:lnTo>
                  <a:lnTo>
                    <a:pt x="13771" y="6307"/>
                  </a:lnTo>
                  <a:lnTo>
                    <a:pt x="13977" y="6214"/>
                  </a:lnTo>
                  <a:lnTo>
                    <a:pt x="14222" y="6353"/>
                  </a:lnTo>
                  <a:lnTo>
                    <a:pt x="14440" y="6528"/>
                  </a:lnTo>
                  <a:lnTo>
                    <a:pt x="14533" y="6791"/>
                  </a:lnTo>
                  <a:lnTo>
                    <a:pt x="14844" y="6840"/>
                  </a:lnTo>
                  <a:lnTo>
                    <a:pt x="15138" y="6706"/>
                  </a:lnTo>
                  <a:lnTo>
                    <a:pt x="15350" y="6762"/>
                  </a:lnTo>
                  <a:lnTo>
                    <a:pt x="15639" y="6795"/>
                  </a:lnTo>
                  <a:lnTo>
                    <a:pt x="15891" y="6675"/>
                  </a:lnTo>
                  <a:lnTo>
                    <a:pt x="15952" y="6393"/>
                  </a:lnTo>
                  <a:lnTo>
                    <a:pt x="15923" y="6174"/>
                  </a:lnTo>
                  <a:lnTo>
                    <a:pt x="15919" y="5883"/>
                  </a:lnTo>
                  <a:lnTo>
                    <a:pt x="16027" y="5682"/>
                  </a:lnTo>
                  <a:lnTo>
                    <a:pt x="16221" y="5508"/>
                  </a:lnTo>
                  <a:lnTo>
                    <a:pt x="16416" y="5398"/>
                  </a:lnTo>
                  <a:lnTo>
                    <a:pt x="16513" y="5060"/>
                  </a:lnTo>
                  <a:lnTo>
                    <a:pt x="16622" y="4931"/>
                  </a:lnTo>
                  <a:lnTo>
                    <a:pt x="16846" y="5056"/>
                  </a:lnTo>
                  <a:lnTo>
                    <a:pt x="17208" y="4984"/>
                  </a:lnTo>
                  <a:lnTo>
                    <a:pt x="17339" y="5139"/>
                  </a:lnTo>
                  <a:lnTo>
                    <a:pt x="17511" y="5360"/>
                  </a:lnTo>
                  <a:lnTo>
                    <a:pt x="17703" y="5336"/>
                  </a:lnTo>
                  <a:lnTo>
                    <a:pt x="17833" y="5163"/>
                  </a:lnTo>
                  <a:lnTo>
                    <a:pt x="18084" y="5144"/>
                  </a:lnTo>
                  <a:lnTo>
                    <a:pt x="18166" y="4971"/>
                  </a:lnTo>
                  <a:lnTo>
                    <a:pt x="18202" y="4773"/>
                  </a:lnTo>
                  <a:lnTo>
                    <a:pt x="18411" y="4583"/>
                  </a:lnTo>
                  <a:lnTo>
                    <a:pt x="18692" y="4399"/>
                  </a:lnTo>
                  <a:lnTo>
                    <a:pt x="19032" y="4272"/>
                  </a:lnTo>
                  <a:lnTo>
                    <a:pt x="19293" y="4174"/>
                  </a:lnTo>
                  <a:lnTo>
                    <a:pt x="19468" y="4059"/>
                  </a:lnTo>
                  <a:lnTo>
                    <a:pt x="19298" y="3910"/>
                  </a:lnTo>
                  <a:lnTo>
                    <a:pt x="19202" y="3756"/>
                  </a:lnTo>
                  <a:lnTo>
                    <a:pt x="19323" y="3627"/>
                  </a:lnTo>
                  <a:lnTo>
                    <a:pt x="19547" y="3724"/>
                  </a:lnTo>
                  <a:lnTo>
                    <a:pt x="19721" y="3586"/>
                  </a:lnTo>
                  <a:lnTo>
                    <a:pt x="19715" y="3412"/>
                  </a:lnTo>
                  <a:lnTo>
                    <a:pt x="19559" y="3288"/>
                  </a:lnTo>
                  <a:lnTo>
                    <a:pt x="19615" y="3166"/>
                  </a:lnTo>
                  <a:lnTo>
                    <a:pt x="19785" y="3087"/>
                  </a:lnTo>
                  <a:lnTo>
                    <a:pt x="19877" y="2905"/>
                  </a:lnTo>
                  <a:lnTo>
                    <a:pt x="19636" y="2762"/>
                  </a:lnTo>
                  <a:lnTo>
                    <a:pt x="19300" y="2880"/>
                  </a:lnTo>
                  <a:cubicBezTo>
                    <a:pt x="19249" y="2958"/>
                    <a:pt x="19170" y="3020"/>
                    <a:pt x="19076" y="3060"/>
                  </a:cubicBezTo>
                  <a:cubicBezTo>
                    <a:pt x="18982" y="3099"/>
                    <a:pt x="18876" y="3113"/>
                    <a:pt x="18773" y="3100"/>
                  </a:cubicBezTo>
                  <a:lnTo>
                    <a:pt x="18656" y="2927"/>
                  </a:lnTo>
                  <a:lnTo>
                    <a:pt x="18553" y="2699"/>
                  </a:lnTo>
                  <a:lnTo>
                    <a:pt x="18292" y="2491"/>
                  </a:lnTo>
                  <a:lnTo>
                    <a:pt x="18133" y="2293"/>
                  </a:lnTo>
                  <a:lnTo>
                    <a:pt x="18011" y="2413"/>
                  </a:lnTo>
                  <a:lnTo>
                    <a:pt x="17837" y="2490"/>
                  </a:lnTo>
                  <a:lnTo>
                    <a:pt x="17604" y="2307"/>
                  </a:lnTo>
                  <a:lnTo>
                    <a:pt x="17387" y="2332"/>
                  </a:lnTo>
                  <a:cubicBezTo>
                    <a:pt x="17301" y="2366"/>
                    <a:pt x="17203" y="2371"/>
                    <a:pt x="17112" y="2346"/>
                  </a:cubicBezTo>
                  <a:cubicBezTo>
                    <a:pt x="17043" y="2327"/>
                    <a:pt x="16983" y="2292"/>
                    <a:pt x="16937" y="2245"/>
                  </a:cubicBezTo>
                  <a:lnTo>
                    <a:pt x="17187" y="2083"/>
                  </a:lnTo>
                  <a:lnTo>
                    <a:pt x="17416" y="2024"/>
                  </a:lnTo>
                  <a:lnTo>
                    <a:pt x="17544" y="1870"/>
                  </a:lnTo>
                  <a:lnTo>
                    <a:pt x="17471" y="1696"/>
                  </a:lnTo>
                  <a:lnTo>
                    <a:pt x="17577" y="1529"/>
                  </a:lnTo>
                  <a:lnTo>
                    <a:pt x="17547" y="1363"/>
                  </a:lnTo>
                  <a:lnTo>
                    <a:pt x="17316" y="1309"/>
                  </a:lnTo>
                  <a:lnTo>
                    <a:pt x="17046" y="1380"/>
                  </a:lnTo>
                  <a:lnTo>
                    <a:pt x="17008" y="1248"/>
                  </a:lnTo>
                  <a:lnTo>
                    <a:pt x="17270" y="1088"/>
                  </a:lnTo>
                  <a:lnTo>
                    <a:pt x="17390" y="890"/>
                  </a:lnTo>
                  <a:cubicBezTo>
                    <a:pt x="17375" y="825"/>
                    <a:pt x="17331" y="766"/>
                    <a:pt x="17268" y="727"/>
                  </a:cubicBezTo>
                  <a:cubicBezTo>
                    <a:pt x="17167" y="664"/>
                    <a:pt x="17032" y="656"/>
                    <a:pt x="16921" y="706"/>
                  </a:cubicBezTo>
                  <a:lnTo>
                    <a:pt x="16811" y="432"/>
                  </a:lnTo>
                  <a:cubicBezTo>
                    <a:pt x="16894" y="379"/>
                    <a:pt x="16939" y="292"/>
                    <a:pt x="16927" y="204"/>
                  </a:cubicBezTo>
                  <a:cubicBezTo>
                    <a:pt x="16914" y="108"/>
                    <a:pt x="16837" y="26"/>
                    <a:pt x="16726" y="5"/>
                  </a:cubicBezTo>
                  <a:cubicBezTo>
                    <a:pt x="16587" y="-21"/>
                    <a:pt x="16451" y="57"/>
                    <a:pt x="16428" y="177"/>
                  </a:cubicBezTo>
                  <a:lnTo>
                    <a:pt x="16196" y="412"/>
                  </a:lnTo>
                  <a:lnTo>
                    <a:pt x="15977" y="580"/>
                  </a:lnTo>
                  <a:lnTo>
                    <a:pt x="15699" y="694"/>
                  </a:lnTo>
                  <a:lnTo>
                    <a:pt x="15367" y="818"/>
                  </a:lnTo>
                  <a:lnTo>
                    <a:pt x="15088" y="945"/>
                  </a:lnTo>
                  <a:lnTo>
                    <a:pt x="14872" y="999"/>
                  </a:lnTo>
                  <a:lnTo>
                    <a:pt x="14638" y="1018"/>
                  </a:lnTo>
                  <a:lnTo>
                    <a:pt x="14435" y="1132"/>
                  </a:lnTo>
                  <a:lnTo>
                    <a:pt x="14321" y="1285"/>
                  </a:lnTo>
                  <a:lnTo>
                    <a:pt x="14182" y="1504"/>
                  </a:lnTo>
                  <a:lnTo>
                    <a:pt x="14031" y="1718"/>
                  </a:lnTo>
                  <a:lnTo>
                    <a:pt x="14242" y="1692"/>
                  </a:lnTo>
                  <a:lnTo>
                    <a:pt x="14465" y="1638"/>
                  </a:lnTo>
                  <a:lnTo>
                    <a:pt x="14390" y="1823"/>
                  </a:lnTo>
                  <a:lnTo>
                    <a:pt x="14209" y="1976"/>
                  </a:lnTo>
                  <a:lnTo>
                    <a:pt x="14214" y="2184"/>
                  </a:lnTo>
                  <a:lnTo>
                    <a:pt x="14062" y="2294"/>
                  </a:lnTo>
                  <a:lnTo>
                    <a:pt x="13960" y="2206"/>
                  </a:lnTo>
                  <a:lnTo>
                    <a:pt x="13833" y="2114"/>
                  </a:lnTo>
                  <a:lnTo>
                    <a:pt x="13726" y="2246"/>
                  </a:lnTo>
                  <a:lnTo>
                    <a:pt x="13768" y="2457"/>
                  </a:lnTo>
                  <a:lnTo>
                    <a:pt x="13721" y="2647"/>
                  </a:lnTo>
                  <a:lnTo>
                    <a:pt x="13603" y="2859"/>
                  </a:lnTo>
                  <a:lnTo>
                    <a:pt x="13635" y="3091"/>
                  </a:lnTo>
                  <a:lnTo>
                    <a:pt x="13826" y="2951"/>
                  </a:lnTo>
                  <a:lnTo>
                    <a:pt x="13936" y="2847"/>
                  </a:lnTo>
                  <a:lnTo>
                    <a:pt x="14113" y="2851"/>
                  </a:lnTo>
                  <a:lnTo>
                    <a:pt x="14281" y="2991"/>
                  </a:lnTo>
                  <a:lnTo>
                    <a:pt x="14481" y="3055"/>
                  </a:lnTo>
                  <a:lnTo>
                    <a:pt x="14674" y="2904"/>
                  </a:lnTo>
                  <a:lnTo>
                    <a:pt x="14902" y="2803"/>
                  </a:lnTo>
                  <a:lnTo>
                    <a:pt x="15149" y="2898"/>
                  </a:lnTo>
                  <a:lnTo>
                    <a:pt x="15125" y="3068"/>
                  </a:lnTo>
                  <a:lnTo>
                    <a:pt x="14958" y="3182"/>
                  </a:lnTo>
                  <a:lnTo>
                    <a:pt x="14913" y="3408"/>
                  </a:lnTo>
                  <a:lnTo>
                    <a:pt x="14713" y="3503"/>
                  </a:lnTo>
                  <a:lnTo>
                    <a:pt x="14520" y="3449"/>
                  </a:lnTo>
                  <a:lnTo>
                    <a:pt x="14274" y="3516"/>
                  </a:lnTo>
                  <a:lnTo>
                    <a:pt x="14197" y="3381"/>
                  </a:lnTo>
                  <a:lnTo>
                    <a:pt x="13943" y="3309"/>
                  </a:lnTo>
                  <a:lnTo>
                    <a:pt x="13685" y="3339"/>
                  </a:lnTo>
                  <a:lnTo>
                    <a:pt x="13331" y="3437"/>
                  </a:lnTo>
                  <a:lnTo>
                    <a:pt x="13170" y="3335"/>
                  </a:lnTo>
                  <a:lnTo>
                    <a:pt x="13015" y="3118"/>
                  </a:lnTo>
                  <a:lnTo>
                    <a:pt x="12793" y="3077"/>
                  </a:lnTo>
                  <a:lnTo>
                    <a:pt x="12697" y="3266"/>
                  </a:lnTo>
                  <a:lnTo>
                    <a:pt x="12491" y="3354"/>
                  </a:lnTo>
                  <a:lnTo>
                    <a:pt x="12294" y="3201"/>
                  </a:lnTo>
                  <a:lnTo>
                    <a:pt x="12003" y="3182"/>
                  </a:lnTo>
                  <a:lnTo>
                    <a:pt x="11695" y="3225"/>
                  </a:lnTo>
                  <a:lnTo>
                    <a:pt x="11652" y="3456"/>
                  </a:lnTo>
                  <a:lnTo>
                    <a:pt x="11889" y="3548"/>
                  </a:lnTo>
                  <a:lnTo>
                    <a:pt x="12077" y="3634"/>
                  </a:lnTo>
                  <a:lnTo>
                    <a:pt x="11996" y="3820"/>
                  </a:lnTo>
                  <a:lnTo>
                    <a:pt x="11761" y="3764"/>
                  </a:lnTo>
                  <a:lnTo>
                    <a:pt x="11543" y="3655"/>
                  </a:lnTo>
                  <a:lnTo>
                    <a:pt x="11325" y="3648"/>
                  </a:lnTo>
                  <a:lnTo>
                    <a:pt x="11185" y="3846"/>
                  </a:lnTo>
                  <a:lnTo>
                    <a:pt x="11164" y="4112"/>
                  </a:lnTo>
                  <a:lnTo>
                    <a:pt x="11031" y="4315"/>
                  </a:lnTo>
                  <a:lnTo>
                    <a:pt x="10831" y="4309"/>
                  </a:lnTo>
                  <a:lnTo>
                    <a:pt x="10826" y="4183"/>
                  </a:lnTo>
                  <a:lnTo>
                    <a:pt x="10897" y="3989"/>
                  </a:lnTo>
                  <a:lnTo>
                    <a:pt x="10769" y="3917"/>
                  </a:lnTo>
                  <a:lnTo>
                    <a:pt x="10654" y="4084"/>
                  </a:lnTo>
                  <a:lnTo>
                    <a:pt x="10443" y="4296"/>
                  </a:lnTo>
                  <a:lnTo>
                    <a:pt x="10265" y="4380"/>
                  </a:lnTo>
                  <a:lnTo>
                    <a:pt x="10094" y="4466"/>
                  </a:lnTo>
                  <a:lnTo>
                    <a:pt x="9930" y="4622"/>
                  </a:lnTo>
                  <a:lnTo>
                    <a:pt x="9694" y="4823"/>
                  </a:lnTo>
                  <a:lnTo>
                    <a:pt x="9417" y="4961"/>
                  </a:lnTo>
                  <a:lnTo>
                    <a:pt x="9202" y="4998"/>
                  </a:lnTo>
                  <a:lnTo>
                    <a:pt x="8906" y="5058"/>
                  </a:lnTo>
                  <a:lnTo>
                    <a:pt x="8604" y="5246"/>
                  </a:lnTo>
                  <a:lnTo>
                    <a:pt x="8185" y="5469"/>
                  </a:lnTo>
                  <a:lnTo>
                    <a:pt x="7863" y="5595"/>
                  </a:lnTo>
                  <a:lnTo>
                    <a:pt x="7556" y="5735"/>
                  </a:lnTo>
                  <a:lnTo>
                    <a:pt x="7257" y="5904"/>
                  </a:lnTo>
                  <a:lnTo>
                    <a:pt x="6932" y="5956"/>
                  </a:lnTo>
                  <a:lnTo>
                    <a:pt x="7081" y="5771"/>
                  </a:lnTo>
                  <a:lnTo>
                    <a:pt x="6915" y="5765"/>
                  </a:lnTo>
                  <a:lnTo>
                    <a:pt x="6681" y="5938"/>
                  </a:lnTo>
                  <a:lnTo>
                    <a:pt x="6508" y="6134"/>
                  </a:lnTo>
                  <a:lnTo>
                    <a:pt x="6388" y="6305"/>
                  </a:lnTo>
                  <a:lnTo>
                    <a:pt x="6240" y="6458"/>
                  </a:lnTo>
                  <a:lnTo>
                    <a:pt x="6023" y="6490"/>
                  </a:lnTo>
                  <a:lnTo>
                    <a:pt x="5797" y="6624"/>
                  </a:lnTo>
                  <a:lnTo>
                    <a:pt x="5616" y="6873"/>
                  </a:lnTo>
                  <a:lnTo>
                    <a:pt x="5365" y="7028"/>
                  </a:lnTo>
                  <a:lnTo>
                    <a:pt x="5077" y="7108"/>
                  </a:lnTo>
                  <a:lnTo>
                    <a:pt x="4899" y="7233"/>
                  </a:lnTo>
                  <a:lnTo>
                    <a:pt x="4867" y="7496"/>
                  </a:lnTo>
                  <a:lnTo>
                    <a:pt x="4821" y="7720"/>
                  </a:lnTo>
                  <a:lnTo>
                    <a:pt x="4615" y="7891"/>
                  </a:lnTo>
                  <a:lnTo>
                    <a:pt x="4428" y="7932"/>
                  </a:lnTo>
                  <a:lnTo>
                    <a:pt x="4353" y="8135"/>
                  </a:lnTo>
                  <a:lnTo>
                    <a:pt x="4356" y="8300"/>
                  </a:lnTo>
                  <a:lnTo>
                    <a:pt x="4255" y="8441"/>
                  </a:lnTo>
                  <a:lnTo>
                    <a:pt x="4106" y="8556"/>
                  </a:lnTo>
                  <a:lnTo>
                    <a:pt x="4163" y="8714"/>
                  </a:lnTo>
                  <a:lnTo>
                    <a:pt x="4345" y="8827"/>
                  </a:lnTo>
                  <a:lnTo>
                    <a:pt x="4280" y="9048"/>
                  </a:lnTo>
                  <a:lnTo>
                    <a:pt x="4116" y="9125"/>
                  </a:lnTo>
                  <a:lnTo>
                    <a:pt x="3747" y="9142"/>
                  </a:lnTo>
                  <a:lnTo>
                    <a:pt x="3591" y="9305"/>
                  </a:lnTo>
                  <a:lnTo>
                    <a:pt x="3475" y="9486"/>
                  </a:lnTo>
                  <a:lnTo>
                    <a:pt x="3297" y="9746"/>
                  </a:lnTo>
                  <a:lnTo>
                    <a:pt x="3139" y="9859"/>
                  </a:lnTo>
                  <a:lnTo>
                    <a:pt x="2862" y="9953"/>
                  </a:lnTo>
                  <a:lnTo>
                    <a:pt x="2516" y="10005"/>
                  </a:lnTo>
                  <a:lnTo>
                    <a:pt x="2363" y="10185"/>
                  </a:lnTo>
                  <a:lnTo>
                    <a:pt x="2545" y="10403"/>
                  </a:lnTo>
                  <a:lnTo>
                    <a:pt x="2953" y="10423"/>
                  </a:lnTo>
                  <a:lnTo>
                    <a:pt x="3168" y="10546"/>
                  </a:lnTo>
                  <a:lnTo>
                    <a:pt x="3121" y="10910"/>
                  </a:lnTo>
                  <a:lnTo>
                    <a:pt x="3444" y="10999"/>
                  </a:lnTo>
                  <a:lnTo>
                    <a:pt x="3719" y="10827"/>
                  </a:lnTo>
                  <a:lnTo>
                    <a:pt x="4040" y="10766"/>
                  </a:lnTo>
                  <a:lnTo>
                    <a:pt x="4325" y="10911"/>
                  </a:lnTo>
                  <a:lnTo>
                    <a:pt x="4573" y="10824"/>
                  </a:lnTo>
                  <a:lnTo>
                    <a:pt x="4782" y="10992"/>
                  </a:lnTo>
                  <a:lnTo>
                    <a:pt x="4989" y="11314"/>
                  </a:lnTo>
                  <a:lnTo>
                    <a:pt x="5352" y="11365"/>
                  </a:lnTo>
                  <a:lnTo>
                    <a:pt x="5276" y="11630"/>
                  </a:lnTo>
                  <a:lnTo>
                    <a:pt x="4874" y="11766"/>
                  </a:lnTo>
                  <a:lnTo>
                    <a:pt x="4769" y="12091"/>
                  </a:lnTo>
                  <a:lnTo>
                    <a:pt x="4483" y="12179"/>
                  </a:lnTo>
                  <a:lnTo>
                    <a:pt x="4282" y="11890"/>
                  </a:lnTo>
                  <a:lnTo>
                    <a:pt x="4026" y="11992"/>
                  </a:lnTo>
                  <a:lnTo>
                    <a:pt x="3774" y="12048"/>
                  </a:lnTo>
                  <a:lnTo>
                    <a:pt x="3561" y="12027"/>
                  </a:lnTo>
                  <a:lnTo>
                    <a:pt x="3375" y="12245"/>
                  </a:lnTo>
                  <a:lnTo>
                    <a:pt x="3207" y="12368"/>
                  </a:lnTo>
                  <a:lnTo>
                    <a:pt x="2985" y="12287"/>
                  </a:lnTo>
                  <a:lnTo>
                    <a:pt x="2825" y="12089"/>
                  </a:lnTo>
                  <a:lnTo>
                    <a:pt x="2586" y="12132"/>
                  </a:lnTo>
                  <a:lnTo>
                    <a:pt x="2472" y="12254"/>
                  </a:lnTo>
                  <a:lnTo>
                    <a:pt x="2228" y="12128"/>
                  </a:lnTo>
                  <a:lnTo>
                    <a:pt x="2171" y="12262"/>
                  </a:lnTo>
                  <a:lnTo>
                    <a:pt x="2253" y="12484"/>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3" name="Shape 4883"/>
            <p:cNvSpPr/>
            <p:nvPr/>
          </p:nvSpPr>
          <p:spPr>
            <a:xfrm>
              <a:off x="7301441" y="708716"/>
              <a:ext cx="64741" cy="45663"/>
            </a:xfrm>
            <a:custGeom>
              <a:avLst/>
              <a:gdLst/>
              <a:ahLst/>
              <a:cxnLst>
                <a:cxn ang="0">
                  <a:pos x="wd2" y="hd2"/>
                </a:cxn>
                <a:cxn ang="5400000">
                  <a:pos x="wd2" y="hd2"/>
                </a:cxn>
                <a:cxn ang="10800000">
                  <a:pos x="wd2" y="hd2"/>
                </a:cxn>
                <a:cxn ang="16200000">
                  <a:pos x="wd2" y="hd2"/>
                </a:cxn>
              </a:cxnLst>
              <a:rect l="0" t="0" r="r" b="b"/>
              <a:pathLst>
                <a:path w="21600" h="21600" extrusionOk="0">
                  <a:moveTo>
                    <a:pt x="18407" y="1408"/>
                  </a:moveTo>
                  <a:lnTo>
                    <a:pt x="14819" y="0"/>
                  </a:lnTo>
                  <a:lnTo>
                    <a:pt x="11123" y="4557"/>
                  </a:lnTo>
                  <a:lnTo>
                    <a:pt x="9165" y="9137"/>
                  </a:lnTo>
                  <a:lnTo>
                    <a:pt x="4527" y="10091"/>
                  </a:lnTo>
                  <a:lnTo>
                    <a:pt x="0" y="12353"/>
                  </a:lnTo>
                  <a:lnTo>
                    <a:pt x="1088" y="19082"/>
                  </a:lnTo>
                  <a:lnTo>
                    <a:pt x="7647" y="21031"/>
                  </a:lnTo>
                  <a:lnTo>
                    <a:pt x="14479" y="21600"/>
                  </a:lnTo>
                  <a:lnTo>
                    <a:pt x="20709" y="20732"/>
                  </a:lnTo>
                  <a:lnTo>
                    <a:pt x="21600" y="15170"/>
                  </a:lnTo>
                  <a:lnTo>
                    <a:pt x="20976" y="9409"/>
                  </a:lnTo>
                  <a:lnTo>
                    <a:pt x="18407" y="140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4" name="Shape 4884"/>
            <p:cNvSpPr/>
            <p:nvPr/>
          </p:nvSpPr>
          <p:spPr>
            <a:xfrm>
              <a:off x="7350591" y="159473"/>
              <a:ext cx="88783" cy="169695"/>
            </a:xfrm>
            <a:custGeom>
              <a:avLst/>
              <a:gdLst/>
              <a:ahLst/>
              <a:cxnLst>
                <a:cxn ang="0">
                  <a:pos x="wd2" y="hd2"/>
                </a:cxn>
                <a:cxn ang="5400000">
                  <a:pos x="wd2" y="hd2"/>
                </a:cxn>
                <a:cxn ang="10800000">
                  <a:pos x="wd2" y="hd2"/>
                </a:cxn>
                <a:cxn ang="16200000">
                  <a:pos x="wd2" y="hd2"/>
                </a:cxn>
              </a:cxnLst>
              <a:rect l="0" t="0" r="r" b="b"/>
              <a:pathLst>
                <a:path w="21600" h="21474" extrusionOk="0">
                  <a:moveTo>
                    <a:pt x="20026" y="1317"/>
                  </a:moveTo>
                  <a:lnTo>
                    <a:pt x="17726" y="0"/>
                  </a:lnTo>
                  <a:lnTo>
                    <a:pt x="13967" y="1216"/>
                  </a:lnTo>
                  <a:lnTo>
                    <a:pt x="11709" y="2357"/>
                  </a:lnTo>
                  <a:lnTo>
                    <a:pt x="8341" y="1991"/>
                  </a:lnTo>
                  <a:lnTo>
                    <a:pt x="5095" y="2726"/>
                  </a:lnTo>
                  <a:lnTo>
                    <a:pt x="2233" y="4496"/>
                  </a:lnTo>
                  <a:lnTo>
                    <a:pt x="1966" y="5980"/>
                  </a:lnTo>
                  <a:lnTo>
                    <a:pt x="3112" y="7338"/>
                  </a:lnTo>
                  <a:lnTo>
                    <a:pt x="398" y="8571"/>
                  </a:lnTo>
                  <a:lnTo>
                    <a:pt x="0" y="11015"/>
                  </a:lnTo>
                  <a:lnTo>
                    <a:pt x="3429" y="13294"/>
                  </a:lnTo>
                  <a:lnTo>
                    <a:pt x="6444" y="14421"/>
                  </a:lnTo>
                  <a:lnTo>
                    <a:pt x="8208" y="16107"/>
                  </a:lnTo>
                  <a:lnTo>
                    <a:pt x="9337" y="18767"/>
                  </a:lnTo>
                  <a:lnTo>
                    <a:pt x="10767" y="21081"/>
                  </a:lnTo>
                  <a:cubicBezTo>
                    <a:pt x="11945" y="21531"/>
                    <a:pt x="13507" y="21600"/>
                    <a:pt x="14814" y="21260"/>
                  </a:cubicBezTo>
                  <a:cubicBezTo>
                    <a:pt x="16507" y="20819"/>
                    <a:pt x="17375" y="19822"/>
                    <a:pt x="16894" y="18870"/>
                  </a:cubicBezTo>
                  <a:lnTo>
                    <a:pt x="17041" y="16427"/>
                  </a:lnTo>
                  <a:lnTo>
                    <a:pt x="18325" y="13938"/>
                  </a:lnTo>
                  <a:lnTo>
                    <a:pt x="19057" y="11498"/>
                  </a:lnTo>
                  <a:lnTo>
                    <a:pt x="19812" y="9036"/>
                  </a:lnTo>
                  <a:lnTo>
                    <a:pt x="21600" y="6612"/>
                  </a:lnTo>
                  <a:lnTo>
                    <a:pt x="21104" y="4221"/>
                  </a:lnTo>
                  <a:lnTo>
                    <a:pt x="20026" y="131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5" name="Shape 4885"/>
            <p:cNvSpPr/>
            <p:nvPr/>
          </p:nvSpPr>
          <p:spPr>
            <a:xfrm>
              <a:off x="7705727" y="929142"/>
              <a:ext cx="705591" cy="1392583"/>
            </a:xfrm>
            <a:custGeom>
              <a:avLst/>
              <a:gdLst/>
              <a:ahLst/>
              <a:cxnLst>
                <a:cxn ang="0">
                  <a:pos x="wd2" y="hd2"/>
                </a:cxn>
                <a:cxn ang="5400000">
                  <a:pos x="wd2" y="hd2"/>
                </a:cxn>
                <a:cxn ang="10800000">
                  <a:pos x="wd2" y="hd2"/>
                </a:cxn>
                <a:cxn ang="16200000">
                  <a:pos x="wd2" y="hd2"/>
                </a:cxn>
              </a:cxnLst>
              <a:rect l="0" t="0" r="r" b="b"/>
              <a:pathLst>
                <a:path w="21600" h="21600" extrusionOk="0">
                  <a:moveTo>
                    <a:pt x="18732" y="970"/>
                  </a:moveTo>
                  <a:lnTo>
                    <a:pt x="18521" y="1203"/>
                  </a:lnTo>
                  <a:lnTo>
                    <a:pt x="18614" y="1444"/>
                  </a:lnTo>
                  <a:lnTo>
                    <a:pt x="18921" y="1533"/>
                  </a:lnTo>
                  <a:lnTo>
                    <a:pt x="19178" y="1705"/>
                  </a:lnTo>
                  <a:lnTo>
                    <a:pt x="18890" y="1946"/>
                  </a:lnTo>
                  <a:lnTo>
                    <a:pt x="18763" y="2191"/>
                  </a:lnTo>
                  <a:lnTo>
                    <a:pt x="19303" y="2229"/>
                  </a:lnTo>
                  <a:lnTo>
                    <a:pt x="19384" y="2504"/>
                  </a:lnTo>
                  <a:lnTo>
                    <a:pt x="19165" y="2721"/>
                  </a:lnTo>
                  <a:lnTo>
                    <a:pt x="19462" y="2847"/>
                  </a:lnTo>
                  <a:lnTo>
                    <a:pt x="19856" y="2839"/>
                  </a:lnTo>
                  <a:lnTo>
                    <a:pt x="20037" y="2985"/>
                  </a:lnTo>
                  <a:lnTo>
                    <a:pt x="20033" y="3224"/>
                  </a:lnTo>
                  <a:lnTo>
                    <a:pt x="19784" y="3482"/>
                  </a:lnTo>
                  <a:lnTo>
                    <a:pt x="19922" y="3758"/>
                  </a:lnTo>
                  <a:lnTo>
                    <a:pt x="20055" y="4093"/>
                  </a:lnTo>
                  <a:lnTo>
                    <a:pt x="20259" y="4434"/>
                  </a:lnTo>
                  <a:lnTo>
                    <a:pt x="20421" y="4755"/>
                  </a:lnTo>
                  <a:lnTo>
                    <a:pt x="20729" y="5064"/>
                  </a:lnTo>
                  <a:lnTo>
                    <a:pt x="21317" y="5152"/>
                  </a:lnTo>
                  <a:lnTo>
                    <a:pt x="21496" y="5427"/>
                  </a:lnTo>
                  <a:lnTo>
                    <a:pt x="21153" y="5510"/>
                  </a:lnTo>
                  <a:lnTo>
                    <a:pt x="20427" y="5498"/>
                  </a:lnTo>
                  <a:lnTo>
                    <a:pt x="19741" y="5545"/>
                  </a:lnTo>
                  <a:lnTo>
                    <a:pt x="19136" y="5630"/>
                  </a:lnTo>
                  <a:lnTo>
                    <a:pt x="18728" y="5665"/>
                  </a:lnTo>
                  <a:lnTo>
                    <a:pt x="18377" y="5733"/>
                  </a:lnTo>
                  <a:lnTo>
                    <a:pt x="18216" y="5953"/>
                  </a:lnTo>
                  <a:lnTo>
                    <a:pt x="18090" y="6156"/>
                  </a:lnTo>
                  <a:cubicBezTo>
                    <a:pt x="17970" y="6214"/>
                    <a:pt x="17857" y="6276"/>
                    <a:pt x="17752" y="6341"/>
                  </a:cubicBezTo>
                  <a:cubicBezTo>
                    <a:pt x="17605" y="6433"/>
                    <a:pt x="17473" y="6531"/>
                    <a:pt x="17395" y="6643"/>
                  </a:cubicBezTo>
                  <a:cubicBezTo>
                    <a:pt x="17326" y="6741"/>
                    <a:pt x="17302" y="6846"/>
                    <a:pt x="17326" y="6950"/>
                  </a:cubicBezTo>
                  <a:cubicBezTo>
                    <a:pt x="17453" y="7048"/>
                    <a:pt x="17507" y="7165"/>
                    <a:pt x="17478" y="7281"/>
                  </a:cubicBezTo>
                  <a:cubicBezTo>
                    <a:pt x="17461" y="7347"/>
                    <a:pt x="17418" y="7410"/>
                    <a:pt x="17365" y="7471"/>
                  </a:cubicBezTo>
                  <a:cubicBezTo>
                    <a:pt x="17279" y="7570"/>
                    <a:pt x="17168" y="7664"/>
                    <a:pt x="17036" y="7749"/>
                  </a:cubicBezTo>
                  <a:lnTo>
                    <a:pt x="17140" y="8047"/>
                  </a:lnTo>
                  <a:lnTo>
                    <a:pt x="17321" y="8290"/>
                  </a:lnTo>
                  <a:lnTo>
                    <a:pt x="17668" y="8476"/>
                  </a:lnTo>
                  <a:lnTo>
                    <a:pt x="18011" y="8698"/>
                  </a:lnTo>
                  <a:lnTo>
                    <a:pt x="17775" y="8820"/>
                  </a:lnTo>
                  <a:lnTo>
                    <a:pt x="17369" y="8762"/>
                  </a:lnTo>
                  <a:lnTo>
                    <a:pt x="17132" y="8588"/>
                  </a:lnTo>
                  <a:lnTo>
                    <a:pt x="16902" y="8473"/>
                  </a:lnTo>
                  <a:lnTo>
                    <a:pt x="16483" y="8392"/>
                  </a:lnTo>
                  <a:lnTo>
                    <a:pt x="16163" y="8149"/>
                  </a:lnTo>
                  <a:lnTo>
                    <a:pt x="15764" y="8263"/>
                  </a:lnTo>
                  <a:lnTo>
                    <a:pt x="15843" y="8530"/>
                  </a:lnTo>
                  <a:lnTo>
                    <a:pt x="16074" y="8769"/>
                  </a:lnTo>
                  <a:lnTo>
                    <a:pt x="16188" y="8979"/>
                  </a:lnTo>
                  <a:lnTo>
                    <a:pt x="15954" y="9232"/>
                  </a:lnTo>
                  <a:lnTo>
                    <a:pt x="16153" y="9381"/>
                  </a:lnTo>
                  <a:lnTo>
                    <a:pt x="16537" y="9344"/>
                  </a:lnTo>
                  <a:lnTo>
                    <a:pt x="16685" y="9524"/>
                  </a:lnTo>
                  <a:lnTo>
                    <a:pt x="16626" y="9776"/>
                  </a:lnTo>
                  <a:lnTo>
                    <a:pt x="16340" y="9984"/>
                  </a:lnTo>
                  <a:lnTo>
                    <a:pt x="15770" y="9962"/>
                  </a:lnTo>
                  <a:lnTo>
                    <a:pt x="15291" y="9797"/>
                  </a:lnTo>
                  <a:lnTo>
                    <a:pt x="15175" y="10038"/>
                  </a:lnTo>
                  <a:lnTo>
                    <a:pt x="15484" y="10216"/>
                  </a:lnTo>
                  <a:lnTo>
                    <a:pt x="15328" y="10415"/>
                  </a:lnTo>
                  <a:lnTo>
                    <a:pt x="14864" y="10420"/>
                  </a:lnTo>
                  <a:lnTo>
                    <a:pt x="14574" y="10503"/>
                  </a:lnTo>
                  <a:lnTo>
                    <a:pt x="14731" y="10734"/>
                  </a:lnTo>
                  <a:lnTo>
                    <a:pt x="14957" y="10965"/>
                  </a:lnTo>
                  <a:lnTo>
                    <a:pt x="15142" y="11256"/>
                  </a:lnTo>
                  <a:lnTo>
                    <a:pt x="15345" y="11511"/>
                  </a:lnTo>
                  <a:lnTo>
                    <a:pt x="15705" y="11580"/>
                  </a:lnTo>
                  <a:lnTo>
                    <a:pt x="16121" y="11446"/>
                  </a:lnTo>
                  <a:lnTo>
                    <a:pt x="16255" y="11600"/>
                  </a:lnTo>
                  <a:lnTo>
                    <a:pt x="16219" y="11766"/>
                  </a:lnTo>
                  <a:lnTo>
                    <a:pt x="16627" y="11743"/>
                  </a:lnTo>
                  <a:lnTo>
                    <a:pt x="16656" y="12050"/>
                  </a:lnTo>
                  <a:lnTo>
                    <a:pt x="16682" y="12207"/>
                  </a:lnTo>
                  <a:lnTo>
                    <a:pt x="17001" y="12261"/>
                  </a:lnTo>
                  <a:lnTo>
                    <a:pt x="17304" y="12605"/>
                  </a:lnTo>
                  <a:lnTo>
                    <a:pt x="17564" y="12974"/>
                  </a:lnTo>
                  <a:lnTo>
                    <a:pt x="17769" y="13325"/>
                  </a:lnTo>
                  <a:lnTo>
                    <a:pt x="18065" y="13665"/>
                  </a:lnTo>
                  <a:lnTo>
                    <a:pt x="18349" y="13913"/>
                  </a:lnTo>
                  <a:lnTo>
                    <a:pt x="18807" y="14093"/>
                  </a:lnTo>
                  <a:lnTo>
                    <a:pt x="19474" y="14090"/>
                  </a:lnTo>
                  <a:lnTo>
                    <a:pt x="19881" y="14025"/>
                  </a:lnTo>
                  <a:lnTo>
                    <a:pt x="19703" y="13853"/>
                  </a:lnTo>
                  <a:lnTo>
                    <a:pt x="19615" y="13678"/>
                  </a:lnTo>
                  <a:lnTo>
                    <a:pt x="20213" y="13478"/>
                  </a:lnTo>
                  <a:lnTo>
                    <a:pt x="20772" y="13292"/>
                  </a:lnTo>
                  <a:lnTo>
                    <a:pt x="21237" y="13356"/>
                  </a:lnTo>
                  <a:lnTo>
                    <a:pt x="21417" y="13620"/>
                  </a:lnTo>
                  <a:lnTo>
                    <a:pt x="21500" y="13925"/>
                  </a:lnTo>
                  <a:lnTo>
                    <a:pt x="21600" y="14188"/>
                  </a:lnTo>
                  <a:lnTo>
                    <a:pt x="21052" y="14352"/>
                  </a:lnTo>
                  <a:lnTo>
                    <a:pt x="20699" y="14616"/>
                  </a:lnTo>
                  <a:lnTo>
                    <a:pt x="20416" y="14961"/>
                  </a:lnTo>
                  <a:lnTo>
                    <a:pt x="19775" y="15089"/>
                  </a:lnTo>
                  <a:lnTo>
                    <a:pt x="18942" y="15248"/>
                  </a:lnTo>
                  <a:lnTo>
                    <a:pt x="18616" y="15479"/>
                  </a:lnTo>
                  <a:cubicBezTo>
                    <a:pt x="18659" y="15586"/>
                    <a:pt x="18711" y="15692"/>
                    <a:pt x="18772" y="15797"/>
                  </a:cubicBezTo>
                  <a:cubicBezTo>
                    <a:pt x="18844" y="15922"/>
                    <a:pt x="18929" y="16046"/>
                    <a:pt x="19025" y="16167"/>
                  </a:cubicBezTo>
                  <a:cubicBezTo>
                    <a:pt x="19108" y="16273"/>
                    <a:pt x="19190" y="16380"/>
                    <a:pt x="19271" y="16487"/>
                  </a:cubicBezTo>
                  <a:cubicBezTo>
                    <a:pt x="19360" y="16605"/>
                    <a:pt x="19448" y="16723"/>
                    <a:pt x="19535" y="16842"/>
                  </a:cubicBezTo>
                  <a:lnTo>
                    <a:pt x="19611" y="17073"/>
                  </a:lnTo>
                  <a:lnTo>
                    <a:pt x="19666" y="17341"/>
                  </a:lnTo>
                  <a:lnTo>
                    <a:pt x="19602" y="17594"/>
                  </a:lnTo>
                  <a:lnTo>
                    <a:pt x="19439" y="17880"/>
                  </a:lnTo>
                  <a:lnTo>
                    <a:pt x="19270" y="18227"/>
                  </a:lnTo>
                  <a:lnTo>
                    <a:pt x="18820" y="18282"/>
                  </a:lnTo>
                  <a:lnTo>
                    <a:pt x="18370" y="18263"/>
                  </a:lnTo>
                  <a:lnTo>
                    <a:pt x="17980" y="18389"/>
                  </a:lnTo>
                  <a:lnTo>
                    <a:pt x="17514" y="18581"/>
                  </a:lnTo>
                  <a:lnTo>
                    <a:pt x="17408" y="18824"/>
                  </a:lnTo>
                  <a:lnTo>
                    <a:pt x="17679" y="19112"/>
                  </a:lnTo>
                  <a:lnTo>
                    <a:pt x="18205" y="19208"/>
                  </a:lnTo>
                  <a:lnTo>
                    <a:pt x="19016" y="19182"/>
                  </a:lnTo>
                  <a:lnTo>
                    <a:pt x="19575" y="19149"/>
                  </a:lnTo>
                  <a:lnTo>
                    <a:pt x="19994" y="19235"/>
                  </a:lnTo>
                  <a:lnTo>
                    <a:pt x="19935" y="19497"/>
                  </a:lnTo>
                  <a:lnTo>
                    <a:pt x="19846" y="19718"/>
                  </a:lnTo>
                  <a:lnTo>
                    <a:pt x="19778" y="19901"/>
                  </a:lnTo>
                  <a:lnTo>
                    <a:pt x="19494" y="20052"/>
                  </a:lnTo>
                  <a:lnTo>
                    <a:pt x="19814" y="20258"/>
                  </a:lnTo>
                  <a:lnTo>
                    <a:pt x="19969" y="20406"/>
                  </a:lnTo>
                  <a:lnTo>
                    <a:pt x="19489" y="20502"/>
                  </a:lnTo>
                  <a:lnTo>
                    <a:pt x="19035" y="20572"/>
                  </a:lnTo>
                  <a:lnTo>
                    <a:pt x="18716" y="20848"/>
                  </a:lnTo>
                  <a:lnTo>
                    <a:pt x="18447" y="21139"/>
                  </a:lnTo>
                  <a:lnTo>
                    <a:pt x="18200" y="21365"/>
                  </a:lnTo>
                  <a:lnTo>
                    <a:pt x="17942" y="21490"/>
                  </a:lnTo>
                  <a:lnTo>
                    <a:pt x="17480" y="21521"/>
                  </a:lnTo>
                  <a:lnTo>
                    <a:pt x="16829" y="21600"/>
                  </a:lnTo>
                  <a:lnTo>
                    <a:pt x="16305" y="21384"/>
                  </a:lnTo>
                  <a:lnTo>
                    <a:pt x="16174" y="21050"/>
                  </a:lnTo>
                  <a:cubicBezTo>
                    <a:pt x="16099" y="20957"/>
                    <a:pt x="16000" y="20869"/>
                    <a:pt x="15879" y="20788"/>
                  </a:cubicBezTo>
                  <a:cubicBezTo>
                    <a:pt x="15738" y="20694"/>
                    <a:pt x="15570" y="20612"/>
                    <a:pt x="15380" y="20543"/>
                  </a:cubicBezTo>
                  <a:lnTo>
                    <a:pt x="15001" y="20309"/>
                  </a:lnTo>
                  <a:lnTo>
                    <a:pt x="14986" y="19973"/>
                  </a:lnTo>
                  <a:lnTo>
                    <a:pt x="14856" y="19695"/>
                  </a:lnTo>
                  <a:lnTo>
                    <a:pt x="14572" y="19497"/>
                  </a:lnTo>
                  <a:lnTo>
                    <a:pt x="14664" y="19260"/>
                  </a:lnTo>
                  <a:lnTo>
                    <a:pt x="14639" y="19096"/>
                  </a:lnTo>
                  <a:lnTo>
                    <a:pt x="14375" y="18978"/>
                  </a:lnTo>
                  <a:lnTo>
                    <a:pt x="14426" y="18656"/>
                  </a:lnTo>
                  <a:lnTo>
                    <a:pt x="14192" y="18534"/>
                  </a:lnTo>
                  <a:lnTo>
                    <a:pt x="13740" y="18461"/>
                  </a:lnTo>
                  <a:lnTo>
                    <a:pt x="13242" y="18339"/>
                  </a:lnTo>
                  <a:lnTo>
                    <a:pt x="13145" y="18084"/>
                  </a:lnTo>
                  <a:lnTo>
                    <a:pt x="13587" y="17963"/>
                  </a:lnTo>
                  <a:lnTo>
                    <a:pt x="13834" y="17834"/>
                  </a:lnTo>
                  <a:lnTo>
                    <a:pt x="13806" y="17554"/>
                  </a:lnTo>
                  <a:lnTo>
                    <a:pt x="13866" y="17371"/>
                  </a:lnTo>
                  <a:lnTo>
                    <a:pt x="14179" y="17103"/>
                  </a:lnTo>
                  <a:lnTo>
                    <a:pt x="14315" y="16836"/>
                  </a:lnTo>
                  <a:lnTo>
                    <a:pt x="14206" y="16546"/>
                  </a:lnTo>
                  <a:lnTo>
                    <a:pt x="14068" y="16073"/>
                  </a:lnTo>
                  <a:lnTo>
                    <a:pt x="13998" y="15597"/>
                  </a:lnTo>
                  <a:cubicBezTo>
                    <a:pt x="13976" y="15480"/>
                    <a:pt x="13926" y="15364"/>
                    <a:pt x="13850" y="15253"/>
                  </a:cubicBezTo>
                  <a:cubicBezTo>
                    <a:pt x="13771" y="15140"/>
                    <a:pt x="13666" y="15033"/>
                    <a:pt x="13536" y="14933"/>
                  </a:cubicBezTo>
                  <a:lnTo>
                    <a:pt x="13089" y="14690"/>
                  </a:lnTo>
                  <a:lnTo>
                    <a:pt x="12862" y="14353"/>
                  </a:lnTo>
                  <a:lnTo>
                    <a:pt x="12674" y="13972"/>
                  </a:lnTo>
                  <a:lnTo>
                    <a:pt x="12644" y="13355"/>
                  </a:lnTo>
                  <a:lnTo>
                    <a:pt x="12518" y="12935"/>
                  </a:lnTo>
                  <a:lnTo>
                    <a:pt x="12448" y="12562"/>
                  </a:lnTo>
                  <a:cubicBezTo>
                    <a:pt x="12438" y="12458"/>
                    <a:pt x="12411" y="12355"/>
                    <a:pt x="12369" y="12253"/>
                  </a:cubicBezTo>
                  <a:cubicBezTo>
                    <a:pt x="12321" y="12137"/>
                    <a:pt x="12253" y="12024"/>
                    <a:pt x="12164" y="11914"/>
                  </a:cubicBezTo>
                  <a:lnTo>
                    <a:pt x="11689" y="11632"/>
                  </a:lnTo>
                  <a:cubicBezTo>
                    <a:pt x="11612" y="11551"/>
                    <a:pt x="11555" y="11465"/>
                    <a:pt x="11518" y="11377"/>
                  </a:cubicBezTo>
                  <a:cubicBezTo>
                    <a:pt x="11456" y="11225"/>
                    <a:pt x="11457" y="11069"/>
                    <a:pt x="11521" y="10917"/>
                  </a:cubicBezTo>
                  <a:lnTo>
                    <a:pt x="11548" y="10475"/>
                  </a:lnTo>
                  <a:cubicBezTo>
                    <a:pt x="11569" y="10372"/>
                    <a:pt x="11632" y="10271"/>
                    <a:pt x="11733" y="10180"/>
                  </a:cubicBezTo>
                  <a:cubicBezTo>
                    <a:pt x="11829" y="10094"/>
                    <a:pt x="11957" y="10019"/>
                    <a:pt x="12110" y="9958"/>
                  </a:cubicBezTo>
                  <a:lnTo>
                    <a:pt x="12213" y="9644"/>
                  </a:lnTo>
                  <a:lnTo>
                    <a:pt x="11930" y="9451"/>
                  </a:lnTo>
                  <a:lnTo>
                    <a:pt x="11580" y="9564"/>
                  </a:lnTo>
                  <a:lnTo>
                    <a:pt x="11395" y="9341"/>
                  </a:lnTo>
                  <a:cubicBezTo>
                    <a:pt x="11530" y="9268"/>
                    <a:pt x="11553" y="9159"/>
                    <a:pt x="11451" y="9073"/>
                  </a:cubicBezTo>
                  <a:cubicBezTo>
                    <a:pt x="11350" y="8988"/>
                    <a:pt x="11150" y="8947"/>
                    <a:pt x="10960" y="8972"/>
                  </a:cubicBezTo>
                  <a:lnTo>
                    <a:pt x="10509" y="8870"/>
                  </a:lnTo>
                  <a:lnTo>
                    <a:pt x="10227" y="8674"/>
                  </a:lnTo>
                  <a:lnTo>
                    <a:pt x="9661" y="8502"/>
                  </a:lnTo>
                  <a:lnTo>
                    <a:pt x="9091" y="8199"/>
                  </a:lnTo>
                  <a:lnTo>
                    <a:pt x="8663" y="7821"/>
                  </a:lnTo>
                  <a:lnTo>
                    <a:pt x="8396" y="7520"/>
                  </a:lnTo>
                  <a:lnTo>
                    <a:pt x="8374" y="7232"/>
                  </a:lnTo>
                  <a:lnTo>
                    <a:pt x="8682" y="7016"/>
                  </a:lnTo>
                  <a:cubicBezTo>
                    <a:pt x="8662" y="6998"/>
                    <a:pt x="8649" y="6978"/>
                    <a:pt x="8643" y="6957"/>
                  </a:cubicBezTo>
                  <a:cubicBezTo>
                    <a:pt x="8602" y="6829"/>
                    <a:pt x="8799" y="6713"/>
                    <a:pt x="9055" y="6714"/>
                  </a:cubicBezTo>
                  <a:lnTo>
                    <a:pt x="8192" y="6885"/>
                  </a:lnTo>
                  <a:lnTo>
                    <a:pt x="7793" y="6870"/>
                  </a:lnTo>
                  <a:lnTo>
                    <a:pt x="7474" y="7112"/>
                  </a:lnTo>
                  <a:lnTo>
                    <a:pt x="7281" y="7340"/>
                  </a:lnTo>
                  <a:lnTo>
                    <a:pt x="7154" y="7530"/>
                  </a:lnTo>
                  <a:lnTo>
                    <a:pt x="6855" y="7711"/>
                  </a:lnTo>
                  <a:cubicBezTo>
                    <a:pt x="6749" y="7813"/>
                    <a:pt x="6774" y="7936"/>
                    <a:pt x="6918" y="8024"/>
                  </a:cubicBezTo>
                  <a:cubicBezTo>
                    <a:pt x="7012" y="8083"/>
                    <a:pt x="7148" y="8118"/>
                    <a:pt x="7287" y="8144"/>
                  </a:cubicBezTo>
                  <a:cubicBezTo>
                    <a:pt x="7449" y="8174"/>
                    <a:pt x="7617" y="8194"/>
                    <a:pt x="7789" y="8202"/>
                  </a:cubicBezTo>
                  <a:lnTo>
                    <a:pt x="7944" y="8498"/>
                  </a:lnTo>
                  <a:lnTo>
                    <a:pt x="8148" y="8722"/>
                  </a:lnTo>
                  <a:lnTo>
                    <a:pt x="8394" y="8931"/>
                  </a:lnTo>
                  <a:lnTo>
                    <a:pt x="8881" y="8993"/>
                  </a:lnTo>
                  <a:lnTo>
                    <a:pt x="9391" y="9011"/>
                  </a:lnTo>
                  <a:lnTo>
                    <a:pt x="9778" y="9214"/>
                  </a:lnTo>
                  <a:lnTo>
                    <a:pt x="9473" y="9301"/>
                  </a:lnTo>
                  <a:lnTo>
                    <a:pt x="9012" y="9201"/>
                  </a:lnTo>
                  <a:lnTo>
                    <a:pt x="8540" y="9205"/>
                  </a:lnTo>
                  <a:lnTo>
                    <a:pt x="8650" y="9478"/>
                  </a:lnTo>
                  <a:lnTo>
                    <a:pt x="8325" y="9482"/>
                  </a:lnTo>
                  <a:lnTo>
                    <a:pt x="7912" y="9311"/>
                  </a:lnTo>
                  <a:lnTo>
                    <a:pt x="7659" y="9112"/>
                  </a:lnTo>
                  <a:lnTo>
                    <a:pt x="7424" y="8954"/>
                  </a:lnTo>
                  <a:lnTo>
                    <a:pt x="6979" y="8900"/>
                  </a:lnTo>
                  <a:lnTo>
                    <a:pt x="6569" y="8731"/>
                  </a:lnTo>
                  <a:lnTo>
                    <a:pt x="6318" y="8434"/>
                  </a:lnTo>
                  <a:lnTo>
                    <a:pt x="6092" y="8161"/>
                  </a:lnTo>
                  <a:lnTo>
                    <a:pt x="5740" y="8059"/>
                  </a:lnTo>
                  <a:lnTo>
                    <a:pt x="5306" y="8094"/>
                  </a:lnTo>
                  <a:lnTo>
                    <a:pt x="4819" y="8171"/>
                  </a:lnTo>
                  <a:lnTo>
                    <a:pt x="4406" y="8169"/>
                  </a:lnTo>
                  <a:lnTo>
                    <a:pt x="4204" y="7972"/>
                  </a:lnTo>
                  <a:lnTo>
                    <a:pt x="4458" y="7727"/>
                  </a:lnTo>
                  <a:lnTo>
                    <a:pt x="4413" y="7410"/>
                  </a:lnTo>
                  <a:lnTo>
                    <a:pt x="4034" y="7347"/>
                  </a:lnTo>
                  <a:lnTo>
                    <a:pt x="3559" y="7326"/>
                  </a:lnTo>
                  <a:lnTo>
                    <a:pt x="3471" y="7164"/>
                  </a:lnTo>
                  <a:lnTo>
                    <a:pt x="3476" y="6874"/>
                  </a:lnTo>
                  <a:lnTo>
                    <a:pt x="3116" y="6781"/>
                  </a:lnTo>
                  <a:lnTo>
                    <a:pt x="2650" y="6801"/>
                  </a:lnTo>
                  <a:lnTo>
                    <a:pt x="2210" y="6738"/>
                  </a:lnTo>
                  <a:lnTo>
                    <a:pt x="1655" y="6560"/>
                  </a:lnTo>
                  <a:lnTo>
                    <a:pt x="1256" y="6424"/>
                  </a:lnTo>
                  <a:lnTo>
                    <a:pt x="1379" y="6162"/>
                  </a:lnTo>
                  <a:lnTo>
                    <a:pt x="1469" y="5949"/>
                  </a:lnTo>
                  <a:lnTo>
                    <a:pt x="1050" y="5817"/>
                  </a:lnTo>
                  <a:lnTo>
                    <a:pt x="504" y="5822"/>
                  </a:lnTo>
                  <a:lnTo>
                    <a:pt x="62" y="5661"/>
                  </a:lnTo>
                  <a:lnTo>
                    <a:pt x="0" y="5234"/>
                  </a:lnTo>
                  <a:lnTo>
                    <a:pt x="100" y="4962"/>
                  </a:lnTo>
                  <a:lnTo>
                    <a:pt x="398" y="4846"/>
                  </a:lnTo>
                  <a:lnTo>
                    <a:pt x="370" y="4584"/>
                  </a:lnTo>
                  <a:lnTo>
                    <a:pt x="912" y="4453"/>
                  </a:lnTo>
                  <a:lnTo>
                    <a:pt x="1387" y="4558"/>
                  </a:lnTo>
                  <a:lnTo>
                    <a:pt x="1755" y="4425"/>
                  </a:lnTo>
                  <a:lnTo>
                    <a:pt x="1543" y="4226"/>
                  </a:lnTo>
                  <a:lnTo>
                    <a:pt x="1988" y="3973"/>
                  </a:lnTo>
                  <a:lnTo>
                    <a:pt x="2419" y="4049"/>
                  </a:lnTo>
                  <a:lnTo>
                    <a:pt x="2716" y="3934"/>
                  </a:lnTo>
                  <a:lnTo>
                    <a:pt x="2781" y="3749"/>
                  </a:lnTo>
                  <a:lnTo>
                    <a:pt x="3370" y="3568"/>
                  </a:lnTo>
                  <a:lnTo>
                    <a:pt x="3466" y="3354"/>
                  </a:lnTo>
                  <a:lnTo>
                    <a:pt x="3448" y="3084"/>
                  </a:lnTo>
                  <a:lnTo>
                    <a:pt x="4202" y="2933"/>
                  </a:lnTo>
                  <a:lnTo>
                    <a:pt x="4484" y="2902"/>
                  </a:lnTo>
                  <a:lnTo>
                    <a:pt x="4775" y="2776"/>
                  </a:lnTo>
                  <a:lnTo>
                    <a:pt x="4849" y="2540"/>
                  </a:lnTo>
                  <a:lnTo>
                    <a:pt x="5261" y="2345"/>
                  </a:lnTo>
                  <a:lnTo>
                    <a:pt x="5854" y="2253"/>
                  </a:lnTo>
                  <a:lnTo>
                    <a:pt x="6454" y="2415"/>
                  </a:lnTo>
                  <a:lnTo>
                    <a:pt x="6741" y="2442"/>
                  </a:lnTo>
                  <a:lnTo>
                    <a:pt x="7237" y="2408"/>
                  </a:lnTo>
                  <a:lnTo>
                    <a:pt x="7775" y="2168"/>
                  </a:lnTo>
                  <a:lnTo>
                    <a:pt x="8877" y="2137"/>
                  </a:lnTo>
                  <a:lnTo>
                    <a:pt x="9004" y="2465"/>
                  </a:lnTo>
                  <a:lnTo>
                    <a:pt x="8897" y="2650"/>
                  </a:lnTo>
                  <a:lnTo>
                    <a:pt x="8953" y="2940"/>
                  </a:lnTo>
                  <a:lnTo>
                    <a:pt x="9147" y="3108"/>
                  </a:lnTo>
                  <a:lnTo>
                    <a:pt x="9095" y="3339"/>
                  </a:lnTo>
                  <a:lnTo>
                    <a:pt x="9342" y="3781"/>
                  </a:lnTo>
                  <a:lnTo>
                    <a:pt x="9490" y="3888"/>
                  </a:lnTo>
                  <a:lnTo>
                    <a:pt x="10093" y="3595"/>
                  </a:lnTo>
                  <a:lnTo>
                    <a:pt x="10471" y="3385"/>
                  </a:lnTo>
                  <a:lnTo>
                    <a:pt x="11558" y="3111"/>
                  </a:lnTo>
                  <a:lnTo>
                    <a:pt x="12340" y="3029"/>
                  </a:lnTo>
                  <a:lnTo>
                    <a:pt x="13036" y="3096"/>
                  </a:lnTo>
                  <a:lnTo>
                    <a:pt x="13521" y="3172"/>
                  </a:lnTo>
                  <a:lnTo>
                    <a:pt x="14240" y="3133"/>
                  </a:lnTo>
                  <a:lnTo>
                    <a:pt x="14476" y="2876"/>
                  </a:lnTo>
                  <a:lnTo>
                    <a:pt x="14592" y="2607"/>
                  </a:lnTo>
                  <a:lnTo>
                    <a:pt x="14283" y="2407"/>
                  </a:lnTo>
                  <a:lnTo>
                    <a:pt x="14438" y="1991"/>
                  </a:lnTo>
                  <a:lnTo>
                    <a:pt x="14856" y="1749"/>
                  </a:lnTo>
                  <a:lnTo>
                    <a:pt x="14844" y="1498"/>
                  </a:lnTo>
                  <a:lnTo>
                    <a:pt x="15334" y="1126"/>
                  </a:lnTo>
                  <a:lnTo>
                    <a:pt x="15166" y="884"/>
                  </a:lnTo>
                  <a:lnTo>
                    <a:pt x="15156" y="573"/>
                  </a:lnTo>
                  <a:lnTo>
                    <a:pt x="15616" y="227"/>
                  </a:lnTo>
                  <a:lnTo>
                    <a:pt x="16245" y="0"/>
                  </a:lnTo>
                  <a:lnTo>
                    <a:pt x="16461" y="186"/>
                  </a:lnTo>
                  <a:lnTo>
                    <a:pt x="17186" y="242"/>
                  </a:lnTo>
                  <a:lnTo>
                    <a:pt x="17774" y="287"/>
                  </a:lnTo>
                  <a:lnTo>
                    <a:pt x="18395" y="448"/>
                  </a:lnTo>
                  <a:lnTo>
                    <a:pt x="18517" y="678"/>
                  </a:lnTo>
                  <a:lnTo>
                    <a:pt x="18732" y="97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6" name="Shape 4886"/>
            <p:cNvSpPr/>
            <p:nvPr/>
          </p:nvSpPr>
          <p:spPr>
            <a:xfrm>
              <a:off x="8286983" y="1625361"/>
              <a:ext cx="41042" cy="107506"/>
            </a:xfrm>
            <a:custGeom>
              <a:avLst/>
              <a:gdLst/>
              <a:ahLst/>
              <a:cxnLst>
                <a:cxn ang="0">
                  <a:pos x="wd2" y="hd2"/>
                </a:cxn>
                <a:cxn ang="5400000">
                  <a:pos x="wd2" y="hd2"/>
                </a:cxn>
                <a:cxn ang="10800000">
                  <a:pos x="wd2" y="hd2"/>
                </a:cxn>
                <a:cxn ang="16200000">
                  <a:pos x="wd2" y="hd2"/>
                </a:cxn>
              </a:cxnLst>
              <a:rect l="0" t="0" r="r" b="b"/>
              <a:pathLst>
                <a:path w="21600" h="21600" extrusionOk="0">
                  <a:moveTo>
                    <a:pt x="4899" y="6"/>
                  </a:moveTo>
                  <a:lnTo>
                    <a:pt x="12739" y="0"/>
                  </a:lnTo>
                  <a:lnTo>
                    <a:pt x="18963" y="1285"/>
                  </a:lnTo>
                  <a:lnTo>
                    <a:pt x="21600" y="3823"/>
                  </a:lnTo>
                  <a:lnTo>
                    <a:pt x="17731" y="7412"/>
                  </a:lnTo>
                  <a:lnTo>
                    <a:pt x="16237" y="11207"/>
                  </a:lnTo>
                  <a:lnTo>
                    <a:pt x="18612" y="15365"/>
                  </a:lnTo>
                  <a:lnTo>
                    <a:pt x="21248" y="19226"/>
                  </a:lnTo>
                  <a:lnTo>
                    <a:pt x="18313" y="21600"/>
                  </a:lnTo>
                  <a:lnTo>
                    <a:pt x="13143" y="21153"/>
                  </a:lnTo>
                  <a:lnTo>
                    <a:pt x="10577" y="18561"/>
                  </a:lnTo>
                  <a:lnTo>
                    <a:pt x="9171" y="15854"/>
                  </a:lnTo>
                  <a:lnTo>
                    <a:pt x="3774" y="13890"/>
                  </a:lnTo>
                  <a:lnTo>
                    <a:pt x="786" y="11932"/>
                  </a:lnTo>
                  <a:lnTo>
                    <a:pt x="3186" y="9044"/>
                  </a:lnTo>
                  <a:lnTo>
                    <a:pt x="5449" y="6464"/>
                  </a:lnTo>
                  <a:lnTo>
                    <a:pt x="2725" y="4004"/>
                  </a:lnTo>
                  <a:lnTo>
                    <a:pt x="0" y="1895"/>
                  </a:lnTo>
                  <a:lnTo>
                    <a:pt x="4899" y="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7" name="Shape 4887"/>
            <p:cNvSpPr/>
            <p:nvPr/>
          </p:nvSpPr>
          <p:spPr>
            <a:xfrm>
              <a:off x="8251954" y="1838992"/>
              <a:ext cx="492452" cy="822197"/>
            </a:xfrm>
            <a:custGeom>
              <a:avLst/>
              <a:gdLst/>
              <a:ahLst/>
              <a:cxnLst>
                <a:cxn ang="0">
                  <a:pos x="wd2" y="hd2"/>
                </a:cxn>
                <a:cxn ang="5400000">
                  <a:pos x="wd2" y="hd2"/>
                </a:cxn>
                <a:cxn ang="10800000">
                  <a:pos x="wd2" y="hd2"/>
                </a:cxn>
                <a:cxn ang="16200000">
                  <a:pos x="wd2" y="hd2"/>
                </a:cxn>
              </a:cxnLst>
              <a:rect l="0" t="0" r="r" b="b"/>
              <a:pathLst>
                <a:path w="21600" h="21600" extrusionOk="0">
                  <a:moveTo>
                    <a:pt x="11589" y="1058"/>
                  </a:moveTo>
                  <a:lnTo>
                    <a:pt x="12420" y="1196"/>
                  </a:lnTo>
                  <a:lnTo>
                    <a:pt x="12864" y="1493"/>
                  </a:lnTo>
                  <a:lnTo>
                    <a:pt x="13034" y="1840"/>
                  </a:lnTo>
                  <a:lnTo>
                    <a:pt x="12758" y="2306"/>
                  </a:lnTo>
                  <a:lnTo>
                    <a:pt x="12303" y="2549"/>
                  </a:lnTo>
                  <a:lnTo>
                    <a:pt x="11473" y="2496"/>
                  </a:lnTo>
                  <a:lnTo>
                    <a:pt x="10994" y="2662"/>
                  </a:lnTo>
                  <a:lnTo>
                    <a:pt x="11008" y="3208"/>
                  </a:lnTo>
                  <a:lnTo>
                    <a:pt x="11350" y="3505"/>
                  </a:lnTo>
                  <a:lnTo>
                    <a:pt x="11595" y="4004"/>
                  </a:lnTo>
                  <a:lnTo>
                    <a:pt x="11917" y="4447"/>
                  </a:lnTo>
                  <a:lnTo>
                    <a:pt x="12298" y="4857"/>
                  </a:lnTo>
                  <a:lnTo>
                    <a:pt x="13114" y="5418"/>
                  </a:lnTo>
                  <a:cubicBezTo>
                    <a:pt x="13363" y="5572"/>
                    <a:pt x="13681" y="5678"/>
                    <a:pt x="14030" y="5724"/>
                  </a:cubicBezTo>
                  <a:cubicBezTo>
                    <a:pt x="14475" y="5783"/>
                    <a:pt x="14935" y="5739"/>
                    <a:pt x="15388" y="5757"/>
                  </a:cubicBezTo>
                  <a:cubicBezTo>
                    <a:pt x="15731" y="5771"/>
                    <a:pt x="16067" y="5820"/>
                    <a:pt x="16383" y="5902"/>
                  </a:cubicBezTo>
                  <a:lnTo>
                    <a:pt x="16742" y="6345"/>
                  </a:lnTo>
                  <a:lnTo>
                    <a:pt x="16878" y="6906"/>
                  </a:lnTo>
                  <a:lnTo>
                    <a:pt x="16673" y="7468"/>
                  </a:lnTo>
                  <a:lnTo>
                    <a:pt x="16096" y="7675"/>
                  </a:lnTo>
                  <a:lnTo>
                    <a:pt x="15285" y="8116"/>
                  </a:lnTo>
                  <a:lnTo>
                    <a:pt x="15124" y="8668"/>
                  </a:lnTo>
                  <a:lnTo>
                    <a:pt x="15482" y="8940"/>
                  </a:lnTo>
                  <a:lnTo>
                    <a:pt x="15335" y="9466"/>
                  </a:lnTo>
                  <a:lnTo>
                    <a:pt x="15384" y="9988"/>
                  </a:lnTo>
                  <a:lnTo>
                    <a:pt x="15647" y="10564"/>
                  </a:lnTo>
                  <a:lnTo>
                    <a:pt x="16082" y="10902"/>
                  </a:lnTo>
                  <a:lnTo>
                    <a:pt x="16646" y="11129"/>
                  </a:lnTo>
                  <a:lnTo>
                    <a:pt x="17215" y="11454"/>
                  </a:lnTo>
                  <a:lnTo>
                    <a:pt x="17545" y="11844"/>
                  </a:lnTo>
                  <a:lnTo>
                    <a:pt x="18261" y="12041"/>
                  </a:lnTo>
                  <a:lnTo>
                    <a:pt x="19322" y="11988"/>
                  </a:lnTo>
                  <a:lnTo>
                    <a:pt x="19474" y="12391"/>
                  </a:lnTo>
                  <a:lnTo>
                    <a:pt x="18580" y="12568"/>
                  </a:lnTo>
                  <a:lnTo>
                    <a:pt x="18138" y="12749"/>
                  </a:lnTo>
                  <a:lnTo>
                    <a:pt x="17870" y="13358"/>
                  </a:lnTo>
                  <a:lnTo>
                    <a:pt x="17984" y="13959"/>
                  </a:lnTo>
                  <a:lnTo>
                    <a:pt x="17819" y="14230"/>
                  </a:lnTo>
                  <a:lnTo>
                    <a:pt x="17146" y="14284"/>
                  </a:lnTo>
                  <a:lnTo>
                    <a:pt x="16560" y="14478"/>
                  </a:lnTo>
                  <a:lnTo>
                    <a:pt x="16655" y="14900"/>
                  </a:lnTo>
                  <a:cubicBezTo>
                    <a:pt x="16787" y="14943"/>
                    <a:pt x="16933" y="14969"/>
                    <a:pt x="17083" y="14975"/>
                  </a:cubicBezTo>
                  <a:cubicBezTo>
                    <a:pt x="17339" y="14986"/>
                    <a:pt x="17593" y="14939"/>
                    <a:pt x="17797" y="14846"/>
                  </a:cubicBezTo>
                  <a:lnTo>
                    <a:pt x="18523" y="14964"/>
                  </a:lnTo>
                  <a:lnTo>
                    <a:pt x="18309" y="15347"/>
                  </a:lnTo>
                  <a:lnTo>
                    <a:pt x="18236" y="15602"/>
                  </a:lnTo>
                  <a:lnTo>
                    <a:pt x="18610" y="15669"/>
                  </a:lnTo>
                  <a:lnTo>
                    <a:pt x="19442" y="16013"/>
                  </a:lnTo>
                  <a:lnTo>
                    <a:pt x="19684" y="16567"/>
                  </a:lnTo>
                  <a:lnTo>
                    <a:pt x="19703" y="17029"/>
                  </a:lnTo>
                  <a:lnTo>
                    <a:pt x="20462" y="17291"/>
                  </a:lnTo>
                  <a:lnTo>
                    <a:pt x="20664" y="17605"/>
                  </a:lnTo>
                  <a:lnTo>
                    <a:pt x="20607" y="17960"/>
                  </a:lnTo>
                  <a:lnTo>
                    <a:pt x="20933" y="18342"/>
                  </a:lnTo>
                  <a:lnTo>
                    <a:pt x="21137" y="18638"/>
                  </a:lnTo>
                  <a:lnTo>
                    <a:pt x="21065" y="18976"/>
                  </a:lnTo>
                  <a:lnTo>
                    <a:pt x="21023" y="19354"/>
                  </a:lnTo>
                  <a:lnTo>
                    <a:pt x="21324" y="19759"/>
                  </a:lnTo>
                  <a:lnTo>
                    <a:pt x="21229" y="20258"/>
                  </a:lnTo>
                  <a:lnTo>
                    <a:pt x="21172" y="20697"/>
                  </a:lnTo>
                  <a:lnTo>
                    <a:pt x="21475" y="21125"/>
                  </a:lnTo>
                  <a:lnTo>
                    <a:pt x="21600" y="21436"/>
                  </a:lnTo>
                  <a:lnTo>
                    <a:pt x="21212" y="21600"/>
                  </a:lnTo>
                  <a:lnTo>
                    <a:pt x="20413" y="21387"/>
                  </a:lnTo>
                  <a:lnTo>
                    <a:pt x="19090" y="21028"/>
                  </a:lnTo>
                  <a:lnTo>
                    <a:pt x="18157" y="20918"/>
                  </a:lnTo>
                  <a:cubicBezTo>
                    <a:pt x="18024" y="20738"/>
                    <a:pt x="17865" y="20565"/>
                    <a:pt x="17684" y="20401"/>
                  </a:cubicBezTo>
                  <a:cubicBezTo>
                    <a:pt x="17466" y="20205"/>
                    <a:pt x="17217" y="20023"/>
                    <a:pt x="16938" y="19856"/>
                  </a:cubicBezTo>
                  <a:cubicBezTo>
                    <a:pt x="16672" y="19729"/>
                    <a:pt x="16383" y="19619"/>
                    <a:pt x="16078" y="19528"/>
                  </a:cubicBezTo>
                  <a:cubicBezTo>
                    <a:pt x="15679" y="19410"/>
                    <a:pt x="15254" y="19326"/>
                    <a:pt x="14817" y="19278"/>
                  </a:cubicBezTo>
                  <a:cubicBezTo>
                    <a:pt x="14782" y="19111"/>
                    <a:pt x="14654" y="18956"/>
                    <a:pt x="14455" y="18838"/>
                  </a:cubicBezTo>
                  <a:cubicBezTo>
                    <a:pt x="14162" y="18665"/>
                    <a:pt x="13748" y="18587"/>
                    <a:pt x="13343" y="18629"/>
                  </a:cubicBezTo>
                  <a:cubicBezTo>
                    <a:pt x="12956" y="18545"/>
                    <a:pt x="12584" y="18439"/>
                    <a:pt x="12232" y="18310"/>
                  </a:cubicBezTo>
                  <a:cubicBezTo>
                    <a:pt x="11750" y="18134"/>
                    <a:pt x="11310" y="17918"/>
                    <a:pt x="10925" y="17670"/>
                  </a:cubicBezTo>
                  <a:lnTo>
                    <a:pt x="10173" y="17313"/>
                  </a:lnTo>
                  <a:lnTo>
                    <a:pt x="9300" y="17131"/>
                  </a:lnTo>
                  <a:cubicBezTo>
                    <a:pt x="9090" y="17041"/>
                    <a:pt x="8889" y="16943"/>
                    <a:pt x="8699" y="16838"/>
                  </a:cubicBezTo>
                  <a:cubicBezTo>
                    <a:pt x="8427" y="16689"/>
                    <a:pt x="8178" y="16526"/>
                    <a:pt x="7954" y="16351"/>
                  </a:cubicBezTo>
                  <a:lnTo>
                    <a:pt x="7165" y="15840"/>
                  </a:lnTo>
                  <a:lnTo>
                    <a:pt x="6499" y="15726"/>
                  </a:lnTo>
                  <a:cubicBezTo>
                    <a:pt x="6017" y="15587"/>
                    <a:pt x="5548" y="15432"/>
                    <a:pt x="5095" y="15261"/>
                  </a:cubicBezTo>
                  <a:cubicBezTo>
                    <a:pt x="4730" y="15124"/>
                    <a:pt x="4376" y="14976"/>
                    <a:pt x="4034" y="14820"/>
                  </a:cubicBezTo>
                  <a:lnTo>
                    <a:pt x="3360" y="14436"/>
                  </a:lnTo>
                  <a:lnTo>
                    <a:pt x="2835" y="14169"/>
                  </a:lnTo>
                  <a:lnTo>
                    <a:pt x="2120" y="13750"/>
                  </a:lnTo>
                  <a:cubicBezTo>
                    <a:pt x="1993" y="13591"/>
                    <a:pt x="1828" y="13445"/>
                    <a:pt x="1628" y="13317"/>
                  </a:cubicBezTo>
                  <a:cubicBezTo>
                    <a:pt x="1368" y="13149"/>
                    <a:pt x="1056" y="13013"/>
                    <a:pt x="708" y="12918"/>
                  </a:cubicBezTo>
                  <a:lnTo>
                    <a:pt x="0" y="12592"/>
                  </a:lnTo>
                  <a:lnTo>
                    <a:pt x="1645" y="12389"/>
                  </a:lnTo>
                  <a:lnTo>
                    <a:pt x="2049" y="12159"/>
                  </a:lnTo>
                  <a:lnTo>
                    <a:pt x="3135" y="10864"/>
                  </a:lnTo>
                  <a:lnTo>
                    <a:pt x="4477" y="10572"/>
                  </a:lnTo>
                  <a:lnTo>
                    <a:pt x="4111" y="10293"/>
                  </a:lnTo>
                  <a:lnTo>
                    <a:pt x="3629" y="10032"/>
                  </a:lnTo>
                  <a:lnTo>
                    <a:pt x="4191" y="9727"/>
                  </a:lnTo>
                  <a:lnTo>
                    <a:pt x="4527" y="8764"/>
                  </a:lnTo>
                  <a:lnTo>
                    <a:pt x="4079" y="8636"/>
                  </a:lnTo>
                  <a:lnTo>
                    <a:pt x="2235" y="8702"/>
                  </a:lnTo>
                  <a:lnTo>
                    <a:pt x="1178" y="8555"/>
                  </a:lnTo>
                  <a:lnTo>
                    <a:pt x="795" y="7953"/>
                  </a:lnTo>
                  <a:lnTo>
                    <a:pt x="1003" y="7436"/>
                  </a:lnTo>
                  <a:lnTo>
                    <a:pt x="2244" y="6855"/>
                  </a:lnTo>
                  <a:lnTo>
                    <a:pt x="2914" y="6923"/>
                  </a:lnTo>
                  <a:lnTo>
                    <a:pt x="3553" y="6828"/>
                  </a:lnTo>
                  <a:lnTo>
                    <a:pt x="3936" y="5995"/>
                  </a:lnTo>
                  <a:lnTo>
                    <a:pt x="4099" y="5338"/>
                  </a:lnTo>
                  <a:lnTo>
                    <a:pt x="3901" y="4535"/>
                  </a:lnTo>
                  <a:lnTo>
                    <a:pt x="3107" y="3377"/>
                  </a:lnTo>
                  <a:lnTo>
                    <a:pt x="2521" y="2294"/>
                  </a:lnTo>
                  <a:lnTo>
                    <a:pt x="3037" y="1796"/>
                  </a:lnTo>
                  <a:lnTo>
                    <a:pt x="4413" y="1529"/>
                  </a:lnTo>
                  <a:lnTo>
                    <a:pt x="5221" y="1337"/>
                  </a:lnTo>
                  <a:lnTo>
                    <a:pt x="5601" y="768"/>
                  </a:lnTo>
                  <a:lnTo>
                    <a:pt x="6172" y="287"/>
                  </a:lnTo>
                  <a:lnTo>
                    <a:pt x="7001" y="0"/>
                  </a:lnTo>
                  <a:lnTo>
                    <a:pt x="7130" y="322"/>
                  </a:lnTo>
                  <a:lnTo>
                    <a:pt x="7901" y="541"/>
                  </a:lnTo>
                  <a:lnTo>
                    <a:pt x="8499" y="552"/>
                  </a:lnTo>
                  <a:lnTo>
                    <a:pt x="8956" y="770"/>
                  </a:lnTo>
                  <a:lnTo>
                    <a:pt x="9152" y="1102"/>
                  </a:lnTo>
                  <a:lnTo>
                    <a:pt x="9769" y="1157"/>
                  </a:lnTo>
                  <a:lnTo>
                    <a:pt x="10040" y="740"/>
                  </a:lnTo>
                  <a:lnTo>
                    <a:pt x="10518" y="585"/>
                  </a:lnTo>
                  <a:lnTo>
                    <a:pt x="10960" y="810"/>
                  </a:lnTo>
                  <a:lnTo>
                    <a:pt x="11589" y="105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8" name="Shape 4888"/>
            <p:cNvSpPr/>
            <p:nvPr/>
          </p:nvSpPr>
          <p:spPr>
            <a:xfrm>
              <a:off x="8646244" y="3803959"/>
              <a:ext cx="45794" cy="124838"/>
            </a:xfrm>
            <a:custGeom>
              <a:avLst/>
              <a:gdLst/>
              <a:ahLst/>
              <a:cxnLst>
                <a:cxn ang="0">
                  <a:pos x="wd2" y="hd2"/>
                </a:cxn>
                <a:cxn ang="5400000">
                  <a:pos x="wd2" y="hd2"/>
                </a:cxn>
                <a:cxn ang="10800000">
                  <a:pos x="wd2" y="hd2"/>
                </a:cxn>
                <a:cxn ang="16200000">
                  <a:pos x="wd2" y="hd2"/>
                </a:cxn>
              </a:cxnLst>
              <a:rect l="0" t="0" r="r" b="b"/>
              <a:pathLst>
                <a:path w="21600" h="21600" extrusionOk="0">
                  <a:moveTo>
                    <a:pt x="4869" y="467"/>
                  </a:moveTo>
                  <a:lnTo>
                    <a:pt x="0" y="2554"/>
                  </a:lnTo>
                  <a:lnTo>
                    <a:pt x="4265" y="6078"/>
                  </a:lnTo>
                  <a:lnTo>
                    <a:pt x="3766" y="8997"/>
                  </a:lnTo>
                  <a:lnTo>
                    <a:pt x="3073" y="12078"/>
                  </a:lnTo>
                  <a:lnTo>
                    <a:pt x="1324" y="15262"/>
                  </a:lnTo>
                  <a:lnTo>
                    <a:pt x="267" y="19243"/>
                  </a:lnTo>
                  <a:lnTo>
                    <a:pt x="3514" y="21600"/>
                  </a:lnTo>
                  <a:lnTo>
                    <a:pt x="8256" y="19992"/>
                  </a:lnTo>
                  <a:lnTo>
                    <a:pt x="11013" y="16324"/>
                  </a:lnTo>
                  <a:lnTo>
                    <a:pt x="11092" y="12427"/>
                  </a:lnTo>
                  <a:lnTo>
                    <a:pt x="12053" y="8529"/>
                  </a:lnTo>
                  <a:lnTo>
                    <a:pt x="17000" y="5324"/>
                  </a:lnTo>
                  <a:lnTo>
                    <a:pt x="20182" y="2732"/>
                  </a:lnTo>
                  <a:lnTo>
                    <a:pt x="21600" y="469"/>
                  </a:lnTo>
                  <a:lnTo>
                    <a:pt x="13770" y="0"/>
                  </a:lnTo>
                  <a:lnTo>
                    <a:pt x="4869" y="46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89" name="Shape 4889"/>
            <p:cNvSpPr/>
            <p:nvPr/>
          </p:nvSpPr>
          <p:spPr>
            <a:xfrm>
              <a:off x="8689817" y="3570370"/>
              <a:ext cx="71985" cy="209214"/>
            </a:xfrm>
            <a:custGeom>
              <a:avLst/>
              <a:gdLst/>
              <a:ahLst/>
              <a:cxnLst>
                <a:cxn ang="0">
                  <a:pos x="wd2" y="hd2"/>
                </a:cxn>
                <a:cxn ang="5400000">
                  <a:pos x="wd2" y="hd2"/>
                </a:cxn>
                <a:cxn ang="10800000">
                  <a:pos x="wd2" y="hd2"/>
                </a:cxn>
                <a:cxn ang="16200000">
                  <a:pos x="wd2" y="hd2"/>
                </a:cxn>
              </a:cxnLst>
              <a:rect l="0" t="0" r="r" b="b"/>
              <a:pathLst>
                <a:path w="21600" h="21600" extrusionOk="0">
                  <a:moveTo>
                    <a:pt x="14147" y="985"/>
                  </a:moveTo>
                  <a:lnTo>
                    <a:pt x="13846" y="3317"/>
                  </a:lnTo>
                  <a:lnTo>
                    <a:pt x="9824" y="4911"/>
                  </a:lnTo>
                  <a:lnTo>
                    <a:pt x="4862" y="5631"/>
                  </a:lnTo>
                  <a:lnTo>
                    <a:pt x="510" y="6470"/>
                  </a:lnTo>
                  <a:lnTo>
                    <a:pt x="2343" y="7550"/>
                  </a:lnTo>
                  <a:lnTo>
                    <a:pt x="5032" y="8845"/>
                  </a:lnTo>
                  <a:lnTo>
                    <a:pt x="4020" y="10515"/>
                  </a:lnTo>
                  <a:lnTo>
                    <a:pt x="752" y="11503"/>
                  </a:lnTo>
                  <a:lnTo>
                    <a:pt x="0" y="12853"/>
                  </a:lnTo>
                  <a:lnTo>
                    <a:pt x="1393" y="14474"/>
                  </a:lnTo>
                  <a:lnTo>
                    <a:pt x="3248" y="15772"/>
                  </a:lnTo>
                  <a:lnTo>
                    <a:pt x="2807" y="17930"/>
                  </a:lnTo>
                  <a:lnTo>
                    <a:pt x="3058" y="19787"/>
                  </a:lnTo>
                  <a:lnTo>
                    <a:pt x="3940" y="21420"/>
                  </a:lnTo>
                  <a:lnTo>
                    <a:pt x="6876" y="21600"/>
                  </a:lnTo>
                  <a:lnTo>
                    <a:pt x="10895" y="20259"/>
                  </a:lnTo>
                  <a:lnTo>
                    <a:pt x="11226" y="17697"/>
                  </a:lnTo>
                  <a:lnTo>
                    <a:pt x="9973" y="15651"/>
                  </a:lnTo>
                  <a:lnTo>
                    <a:pt x="8360" y="13726"/>
                  </a:lnTo>
                  <a:lnTo>
                    <a:pt x="10084" y="11869"/>
                  </a:lnTo>
                  <a:lnTo>
                    <a:pt x="13722" y="9960"/>
                  </a:lnTo>
                  <a:lnTo>
                    <a:pt x="14934" y="8118"/>
                  </a:lnTo>
                  <a:lnTo>
                    <a:pt x="14844" y="6162"/>
                  </a:lnTo>
                  <a:lnTo>
                    <a:pt x="18473" y="4454"/>
                  </a:lnTo>
                  <a:lnTo>
                    <a:pt x="21600" y="2346"/>
                  </a:lnTo>
                  <a:lnTo>
                    <a:pt x="21249" y="865"/>
                  </a:lnTo>
                  <a:lnTo>
                    <a:pt x="18694" y="0"/>
                  </a:lnTo>
                  <a:lnTo>
                    <a:pt x="14147" y="98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0" name="Shape 4890"/>
            <p:cNvSpPr/>
            <p:nvPr/>
          </p:nvSpPr>
          <p:spPr>
            <a:xfrm>
              <a:off x="8771520" y="3420187"/>
              <a:ext cx="32935" cy="107042"/>
            </a:xfrm>
            <a:custGeom>
              <a:avLst/>
              <a:gdLst/>
              <a:ahLst/>
              <a:cxnLst>
                <a:cxn ang="0">
                  <a:pos x="wd2" y="hd2"/>
                </a:cxn>
                <a:cxn ang="5400000">
                  <a:pos x="wd2" y="hd2"/>
                </a:cxn>
                <a:cxn ang="10800000">
                  <a:pos x="wd2" y="hd2"/>
                </a:cxn>
                <a:cxn ang="16200000">
                  <a:pos x="wd2" y="hd2"/>
                </a:cxn>
              </a:cxnLst>
              <a:rect l="0" t="0" r="r" b="b"/>
              <a:pathLst>
                <a:path w="21600" h="21600" extrusionOk="0">
                  <a:moveTo>
                    <a:pt x="14601" y="0"/>
                  </a:moveTo>
                  <a:lnTo>
                    <a:pt x="10108" y="2136"/>
                  </a:lnTo>
                  <a:lnTo>
                    <a:pt x="9327" y="6137"/>
                  </a:lnTo>
                  <a:lnTo>
                    <a:pt x="7298" y="9468"/>
                  </a:lnTo>
                  <a:lnTo>
                    <a:pt x="4645" y="12746"/>
                  </a:lnTo>
                  <a:lnTo>
                    <a:pt x="2408" y="16041"/>
                  </a:lnTo>
                  <a:lnTo>
                    <a:pt x="0" y="19269"/>
                  </a:lnTo>
                  <a:lnTo>
                    <a:pt x="2781" y="21418"/>
                  </a:lnTo>
                  <a:lnTo>
                    <a:pt x="9134" y="21600"/>
                  </a:lnTo>
                  <a:lnTo>
                    <a:pt x="14546" y="18717"/>
                  </a:lnTo>
                  <a:lnTo>
                    <a:pt x="18029" y="13814"/>
                  </a:lnTo>
                  <a:lnTo>
                    <a:pt x="19607" y="10318"/>
                  </a:lnTo>
                  <a:lnTo>
                    <a:pt x="21030" y="6453"/>
                  </a:lnTo>
                  <a:lnTo>
                    <a:pt x="21600" y="3248"/>
                  </a:lnTo>
                  <a:lnTo>
                    <a:pt x="20110" y="1439"/>
                  </a:lnTo>
                  <a:lnTo>
                    <a:pt x="14601"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1" name="Shape 4891"/>
            <p:cNvSpPr/>
            <p:nvPr/>
          </p:nvSpPr>
          <p:spPr>
            <a:xfrm>
              <a:off x="8731481" y="3831683"/>
              <a:ext cx="19034" cy="31252"/>
            </a:xfrm>
            <a:custGeom>
              <a:avLst/>
              <a:gdLst/>
              <a:ahLst/>
              <a:cxnLst>
                <a:cxn ang="0">
                  <a:pos x="wd2" y="hd2"/>
                </a:cxn>
                <a:cxn ang="5400000">
                  <a:pos x="wd2" y="hd2"/>
                </a:cxn>
                <a:cxn ang="10800000">
                  <a:pos x="wd2" y="hd2"/>
                </a:cxn>
                <a:cxn ang="16200000">
                  <a:pos x="wd2" y="hd2"/>
                </a:cxn>
              </a:cxnLst>
              <a:rect l="0" t="0" r="r" b="b"/>
              <a:pathLst>
                <a:path w="21600" h="21600" extrusionOk="0">
                  <a:moveTo>
                    <a:pt x="9139" y="0"/>
                  </a:moveTo>
                  <a:lnTo>
                    <a:pt x="2355" y="8688"/>
                  </a:lnTo>
                  <a:lnTo>
                    <a:pt x="0" y="19086"/>
                  </a:lnTo>
                  <a:lnTo>
                    <a:pt x="8747" y="21600"/>
                  </a:lnTo>
                  <a:lnTo>
                    <a:pt x="17582" y="13535"/>
                  </a:lnTo>
                  <a:lnTo>
                    <a:pt x="21600" y="3994"/>
                  </a:lnTo>
                  <a:lnTo>
                    <a:pt x="9139"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2" name="Shape 4892"/>
            <p:cNvSpPr/>
            <p:nvPr/>
          </p:nvSpPr>
          <p:spPr>
            <a:xfrm>
              <a:off x="8816041" y="3238297"/>
              <a:ext cx="22352" cy="64402"/>
            </a:xfrm>
            <a:custGeom>
              <a:avLst/>
              <a:gdLst/>
              <a:ahLst/>
              <a:cxnLst>
                <a:cxn ang="0">
                  <a:pos x="wd2" y="hd2"/>
                </a:cxn>
                <a:cxn ang="5400000">
                  <a:pos x="wd2" y="hd2"/>
                </a:cxn>
                <a:cxn ang="10800000">
                  <a:pos x="wd2" y="hd2"/>
                </a:cxn>
                <a:cxn ang="16200000">
                  <a:pos x="wd2" y="hd2"/>
                </a:cxn>
              </a:cxnLst>
              <a:rect l="0" t="0" r="r" b="b"/>
              <a:pathLst>
                <a:path w="21600" h="21600" extrusionOk="0">
                  <a:moveTo>
                    <a:pt x="5602" y="0"/>
                  </a:moveTo>
                  <a:lnTo>
                    <a:pt x="3149" y="3299"/>
                  </a:lnTo>
                  <a:lnTo>
                    <a:pt x="4422" y="8941"/>
                  </a:lnTo>
                  <a:lnTo>
                    <a:pt x="0" y="16385"/>
                  </a:lnTo>
                  <a:lnTo>
                    <a:pt x="68" y="21600"/>
                  </a:lnTo>
                  <a:lnTo>
                    <a:pt x="13463" y="20349"/>
                  </a:lnTo>
                  <a:lnTo>
                    <a:pt x="19954" y="16142"/>
                  </a:lnTo>
                  <a:lnTo>
                    <a:pt x="20632" y="9173"/>
                  </a:lnTo>
                  <a:lnTo>
                    <a:pt x="21600" y="3373"/>
                  </a:lnTo>
                  <a:lnTo>
                    <a:pt x="19050" y="276"/>
                  </a:lnTo>
                  <a:lnTo>
                    <a:pt x="5602"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3" name="Shape 4893"/>
            <p:cNvSpPr/>
            <p:nvPr/>
          </p:nvSpPr>
          <p:spPr>
            <a:xfrm>
              <a:off x="8801330" y="3099329"/>
              <a:ext cx="15816" cy="124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40" y="21557"/>
                  </a:lnTo>
                  <a:lnTo>
                    <a:pt x="21600" y="21600"/>
                  </a:lnTo>
                  <a:lnTo>
                    <a:pt x="0"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4" name="Shape 4894"/>
            <p:cNvSpPr/>
            <p:nvPr/>
          </p:nvSpPr>
          <p:spPr>
            <a:xfrm>
              <a:off x="8812252" y="3140800"/>
              <a:ext cx="19451" cy="15790"/>
            </a:xfrm>
            <a:custGeom>
              <a:avLst/>
              <a:gdLst/>
              <a:ahLst/>
              <a:cxnLst>
                <a:cxn ang="0">
                  <a:pos x="wd2" y="hd2"/>
                </a:cxn>
                <a:cxn ang="5400000">
                  <a:pos x="wd2" y="hd2"/>
                </a:cxn>
                <a:cxn ang="10800000">
                  <a:pos x="wd2" y="hd2"/>
                </a:cxn>
                <a:cxn ang="16200000">
                  <a:pos x="wd2" y="hd2"/>
                </a:cxn>
              </a:cxnLst>
              <a:rect l="0" t="0" r="r" b="b"/>
              <a:pathLst>
                <a:path w="21600" h="21600" extrusionOk="0">
                  <a:moveTo>
                    <a:pt x="5861" y="0"/>
                  </a:moveTo>
                  <a:lnTo>
                    <a:pt x="0" y="21600"/>
                  </a:lnTo>
                  <a:lnTo>
                    <a:pt x="21600" y="20363"/>
                  </a:lnTo>
                  <a:lnTo>
                    <a:pt x="5861"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5" name="Shape 4895"/>
            <p:cNvSpPr/>
            <p:nvPr/>
          </p:nvSpPr>
          <p:spPr>
            <a:xfrm>
              <a:off x="8782958" y="2980116"/>
              <a:ext cx="14203" cy="24617"/>
            </a:xfrm>
            <a:custGeom>
              <a:avLst/>
              <a:gdLst/>
              <a:ahLst/>
              <a:cxnLst>
                <a:cxn ang="0">
                  <a:pos x="wd2" y="hd2"/>
                </a:cxn>
                <a:cxn ang="5400000">
                  <a:pos x="wd2" y="hd2"/>
                </a:cxn>
                <a:cxn ang="10800000">
                  <a:pos x="wd2" y="hd2"/>
                </a:cxn>
                <a:cxn ang="16200000">
                  <a:pos x="wd2" y="hd2"/>
                </a:cxn>
              </a:cxnLst>
              <a:rect l="0" t="0" r="r" b="b"/>
              <a:pathLst>
                <a:path w="21600" h="21600" extrusionOk="0">
                  <a:moveTo>
                    <a:pt x="8539" y="0"/>
                  </a:moveTo>
                  <a:lnTo>
                    <a:pt x="0" y="14435"/>
                  </a:lnTo>
                  <a:lnTo>
                    <a:pt x="21600" y="21600"/>
                  </a:lnTo>
                  <a:lnTo>
                    <a:pt x="8539"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6" name="Shape 4896"/>
            <p:cNvSpPr/>
            <p:nvPr/>
          </p:nvSpPr>
          <p:spPr>
            <a:xfrm>
              <a:off x="8759376" y="2880892"/>
              <a:ext cx="15456" cy="37219"/>
            </a:xfrm>
            <a:custGeom>
              <a:avLst/>
              <a:gdLst/>
              <a:ahLst/>
              <a:cxnLst>
                <a:cxn ang="0">
                  <a:pos x="wd2" y="hd2"/>
                </a:cxn>
                <a:cxn ang="5400000">
                  <a:pos x="wd2" y="hd2"/>
                </a:cxn>
                <a:cxn ang="10800000">
                  <a:pos x="wd2" y="hd2"/>
                </a:cxn>
                <a:cxn ang="16200000">
                  <a:pos x="wd2" y="hd2"/>
                </a:cxn>
              </a:cxnLst>
              <a:rect l="0" t="0" r="r" b="b"/>
              <a:pathLst>
                <a:path w="21600" h="21600" extrusionOk="0">
                  <a:moveTo>
                    <a:pt x="607" y="4385"/>
                  </a:moveTo>
                  <a:lnTo>
                    <a:pt x="0" y="12694"/>
                  </a:lnTo>
                  <a:lnTo>
                    <a:pt x="3348" y="21600"/>
                  </a:lnTo>
                  <a:lnTo>
                    <a:pt x="21600" y="21094"/>
                  </a:lnTo>
                  <a:lnTo>
                    <a:pt x="21180" y="10604"/>
                  </a:lnTo>
                  <a:lnTo>
                    <a:pt x="19873" y="3501"/>
                  </a:lnTo>
                  <a:lnTo>
                    <a:pt x="9697" y="0"/>
                  </a:lnTo>
                  <a:lnTo>
                    <a:pt x="607" y="438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7" name="Shape 4897"/>
            <p:cNvSpPr/>
            <p:nvPr/>
          </p:nvSpPr>
          <p:spPr>
            <a:xfrm>
              <a:off x="8714251" y="2707693"/>
              <a:ext cx="50461" cy="116512"/>
            </a:xfrm>
            <a:custGeom>
              <a:avLst/>
              <a:gdLst/>
              <a:ahLst/>
              <a:cxnLst>
                <a:cxn ang="0">
                  <a:pos x="wd2" y="hd2"/>
                </a:cxn>
                <a:cxn ang="5400000">
                  <a:pos x="wd2" y="hd2"/>
                </a:cxn>
                <a:cxn ang="10800000">
                  <a:pos x="wd2" y="hd2"/>
                </a:cxn>
                <a:cxn ang="16200000">
                  <a:pos x="wd2" y="hd2"/>
                </a:cxn>
              </a:cxnLst>
              <a:rect l="0" t="0" r="r" b="b"/>
              <a:pathLst>
                <a:path w="21600" h="21600" extrusionOk="0">
                  <a:moveTo>
                    <a:pt x="572" y="1530"/>
                  </a:moveTo>
                  <a:lnTo>
                    <a:pt x="0" y="4574"/>
                  </a:lnTo>
                  <a:lnTo>
                    <a:pt x="4771" y="6964"/>
                  </a:lnTo>
                  <a:lnTo>
                    <a:pt x="8674" y="9970"/>
                  </a:lnTo>
                  <a:lnTo>
                    <a:pt x="8460" y="12250"/>
                  </a:lnTo>
                  <a:lnTo>
                    <a:pt x="6086" y="15534"/>
                  </a:lnTo>
                  <a:lnTo>
                    <a:pt x="3742" y="19387"/>
                  </a:lnTo>
                  <a:lnTo>
                    <a:pt x="7688" y="21600"/>
                  </a:lnTo>
                  <a:lnTo>
                    <a:pt x="12421" y="20636"/>
                  </a:lnTo>
                  <a:lnTo>
                    <a:pt x="18097" y="16538"/>
                  </a:lnTo>
                  <a:lnTo>
                    <a:pt x="19027" y="12953"/>
                  </a:lnTo>
                  <a:lnTo>
                    <a:pt x="21600" y="10772"/>
                  </a:lnTo>
                  <a:lnTo>
                    <a:pt x="18397" y="7651"/>
                  </a:lnTo>
                  <a:lnTo>
                    <a:pt x="12164" y="4567"/>
                  </a:lnTo>
                  <a:lnTo>
                    <a:pt x="10204" y="1518"/>
                  </a:lnTo>
                  <a:lnTo>
                    <a:pt x="7058" y="0"/>
                  </a:lnTo>
                  <a:lnTo>
                    <a:pt x="572" y="153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8" name="Shape 4898"/>
            <p:cNvSpPr/>
            <p:nvPr/>
          </p:nvSpPr>
          <p:spPr>
            <a:xfrm>
              <a:off x="8814099" y="3197492"/>
              <a:ext cx="15246" cy="21231"/>
            </a:xfrm>
            <a:custGeom>
              <a:avLst/>
              <a:gdLst/>
              <a:ahLst/>
              <a:cxnLst>
                <a:cxn ang="0">
                  <a:pos x="wd2" y="hd2"/>
                </a:cxn>
                <a:cxn ang="5400000">
                  <a:pos x="wd2" y="hd2"/>
                </a:cxn>
                <a:cxn ang="10800000">
                  <a:pos x="wd2" y="hd2"/>
                </a:cxn>
                <a:cxn ang="16200000">
                  <a:pos x="wd2" y="hd2"/>
                </a:cxn>
              </a:cxnLst>
              <a:rect l="0" t="0" r="r" b="b"/>
              <a:pathLst>
                <a:path w="21600" h="21600" extrusionOk="0">
                  <a:moveTo>
                    <a:pt x="10729" y="0"/>
                  </a:moveTo>
                  <a:lnTo>
                    <a:pt x="413" y="2997"/>
                  </a:lnTo>
                  <a:lnTo>
                    <a:pt x="0" y="20957"/>
                  </a:lnTo>
                  <a:lnTo>
                    <a:pt x="18335" y="21600"/>
                  </a:lnTo>
                  <a:lnTo>
                    <a:pt x="21600" y="10309"/>
                  </a:lnTo>
                  <a:lnTo>
                    <a:pt x="10729"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899" name="Shape 4899"/>
            <p:cNvSpPr/>
            <p:nvPr/>
          </p:nvSpPr>
          <p:spPr>
            <a:xfrm>
              <a:off x="7149824" y="1287685"/>
              <a:ext cx="862492" cy="1097224"/>
            </a:xfrm>
            <a:custGeom>
              <a:avLst/>
              <a:gdLst/>
              <a:ahLst/>
              <a:cxnLst>
                <a:cxn ang="0">
                  <a:pos x="wd2" y="hd2"/>
                </a:cxn>
                <a:cxn ang="5400000">
                  <a:pos x="wd2" y="hd2"/>
                </a:cxn>
                <a:cxn ang="10800000">
                  <a:pos x="wd2" y="hd2"/>
                </a:cxn>
                <a:cxn ang="16200000">
                  <a:pos x="wd2" y="hd2"/>
                </a:cxn>
              </a:cxnLst>
              <a:rect l="0" t="0" r="r" b="b"/>
              <a:pathLst>
                <a:path w="21600" h="21600" extrusionOk="0">
                  <a:moveTo>
                    <a:pt x="12805" y="611"/>
                  </a:moveTo>
                  <a:lnTo>
                    <a:pt x="14017" y="0"/>
                  </a:lnTo>
                  <a:lnTo>
                    <a:pt x="14357" y="214"/>
                  </a:lnTo>
                  <a:lnTo>
                    <a:pt x="14815" y="221"/>
                  </a:lnTo>
                  <a:lnTo>
                    <a:pt x="15217" y="460"/>
                  </a:lnTo>
                  <a:lnTo>
                    <a:pt x="15073" y="1040"/>
                  </a:lnTo>
                  <a:lnTo>
                    <a:pt x="15659" y="1391"/>
                  </a:lnTo>
                  <a:lnTo>
                    <a:pt x="16120" y="1490"/>
                  </a:lnTo>
                  <a:lnTo>
                    <a:pt x="16517" y="1452"/>
                  </a:lnTo>
                  <a:lnTo>
                    <a:pt x="16942" y="1626"/>
                  </a:lnTo>
                  <a:lnTo>
                    <a:pt x="16847" y="1977"/>
                  </a:lnTo>
                  <a:lnTo>
                    <a:pt x="16969" y="2142"/>
                  </a:lnTo>
                  <a:lnTo>
                    <a:pt x="17626" y="2300"/>
                  </a:lnTo>
                  <a:lnTo>
                    <a:pt x="17752" y="2762"/>
                  </a:lnTo>
                  <a:lnTo>
                    <a:pt x="17498" y="3054"/>
                  </a:lnTo>
                  <a:lnTo>
                    <a:pt x="17609" y="3234"/>
                  </a:lnTo>
                  <a:lnTo>
                    <a:pt x="17933" y="3227"/>
                  </a:lnTo>
                  <a:lnTo>
                    <a:pt x="18508" y="3057"/>
                  </a:lnTo>
                  <a:lnTo>
                    <a:pt x="19055" y="3268"/>
                  </a:lnTo>
                  <a:lnTo>
                    <a:pt x="19289" y="3732"/>
                  </a:lnTo>
                  <a:lnTo>
                    <a:pt x="19492" y="4015"/>
                  </a:lnTo>
                  <a:lnTo>
                    <a:pt x="20086" y="4229"/>
                  </a:lnTo>
                  <a:lnTo>
                    <a:pt x="20417" y="4630"/>
                  </a:lnTo>
                  <a:lnTo>
                    <a:pt x="20664" y="4840"/>
                  </a:lnTo>
                  <a:lnTo>
                    <a:pt x="20975" y="4952"/>
                  </a:lnTo>
                  <a:lnTo>
                    <a:pt x="20974" y="5446"/>
                  </a:lnTo>
                  <a:lnTo>
                    <a:pt x="20962" y="6379"/>
                  </a:lnTo>
                  <a:lnTo>
                    <a:pt x="21110" y="6939"/>
                  </a:lnTo>
                  <a:lnTo>
                    <a:pt x="21237" y="7366"/>
                  </a:lnTo>
                  <a:lnTo>
                    <a:pt x="21587" y="7483"/>
                  </a:lnTo>
                  <a:lnTo>
                    <a:pt x="21600" y="7737"/>
                  </a:lnTo>
                  <a:lnTo>
                    <a:pt x="21490" y="7951"/>
                  </a:lnTo>
                  <a:lnTo>
                    <a:pt x="21465" y="8217"/>
                  </a:lnTo>
                  <a:lnTo>
                    <a:pt x="21482" y="8484"/>
                  </a:lnTo>
                  <a:lnTo>
                    <a:pt x="21201" y="8594"/>
                  </a:lnTo>
                  <a:lnTo>
                    <a:pt x="21034" y="8356"/>
                  </a:lnTo>
                  <a:lnTo>
                    <a:pt x="20920" y="8041"/>
                  </a:lnTo>
                  <a:lnTo>
                    <a:pt x="20619" y="7944"/>
                  </a:lnTo>
                  <a:lnTo>
                    <a:pt x="20506" y="8122"/>
                  </a:lnTo>
                  <a:lnTo>
                    <a:pt x="20322" y="8328"/>
                  </a:lnTo>
                  <a:lnTo>
                    <a:pt x="20118" y="8238"/>
                  </a:lnTo>
                  <a:lnTo>
                    <a:pt x="20052" y="8010"/>
                  </a:lnTo>
                  <a:lnTo>
                    <a:pt x="19806" y="7952"/>
                  </a:lnTo>
                  <a:lnTo>
                    <a:pt x="19635" y="7796"/>
                  </a:lnTo>
                  <a:lnTo>
                    <a:pt x="19614" y="7503"/>
                  </a:lnTo>
                  <a:lnTo>
                    <a:pt x="19510" y="7259"/>
                  </a:lnTo>
                  <a:lnTo>
                    <a:pt x="19273" y="7177"/>
                  </a:lnTo>
                  <a:lnTo>
                    <a:pt x="19009" y="6936"/>
                  </a:lnTo>
                  <a:cubicBezTo>
                    <a:pt x="19017" y="6792"/>
                    <a:pt x="18909" y="6660"/>
                    <a:pt x="18739" y="6605"/>
                  </a:cubicBezTo>
                  <a:cubicBezTo>
                    <a:pt x="18637" y="6573"/>
                    <a:pt x="18523" y="6573"/>
                    <a:pt x="18421" y="6607"/>
                  </a:cubicBezTo>
                  <a:lnTo>
                    <a:pt x="18307" y="6888"/>
                  </a:lnTo>
                  <a:lnTo>
                    <a:pt x="18344" y="7143"/>
                  </a:lnTo>
                  <a:lnTo>
                    <a:pt x="18358" y="7377"/>
                  </a:lnTo>
                  <a:lnTo>
                    <a:pt x="18182" y="7578"/>
                  </a:lnTo>
                  <a:lnTo>
                    <a:pt x="17873" y="7486"/>
                  </a:lnTo>
                  <a:lnTo>
                    <a:pt x="17432" y="7528"/>
                  </a:lnTo>
                  <a:lnTo>
                    <a:pt x="17049" y="7798"/>
                  </a:lnTo>
                  <a:lnTo>
                    <a:pt x="16972" y="8142"/>
                  </a:lnTo>
                  <a:lnTo>
                    <a:pt x="16915" y="8454"/>
                  </a:lnTo>
                  <a:lnTo>
                    <a:pt x="16641" y="8648"/>
                  </a:lnTo>
                  <a:lnTo>
                    <a:pt x="16450" y="8864"/>
                  </a:lnTo>
                  <a:lnTo>
                    <a:pt x="16363" y="9187"/>
                  </a:lnTo>
                  <a:lnTo>
                    <a:pt x="16277" y="9499"/>
                  </a:lnTo>
                  <a:lnTo>
                    <a:pt x="16027" y="9757"/>
                  </a:lnTo>
                  <a:lnTo>
                    <a:pt x="15938" y="10048"/>
                  </a:lnTo>
                  <a:lnTo>
                    <a:pt x="16081" y="10395"/>
                  </a:lnTo>
                  <a:lnTo>
                    <a:pt x="16288" y="10625"/>
                  </a:lnTo>
                  <a:lnTo>
                    <a:pt x="16401" y="10868"/>
                  </a:lnTo>
                  <a:lnTo>
                    <a:pt x="16453" y="11173"/>
                  </a:lnTo>
                  <a:lnTo>
                    <a:pt x="16542" y="11627"/>
                  </a:lnTo>
                  <a:lnTo>
                    <a:pt x="16713" y="11923"/>
                  </a:lnTo>
                  <a:lnTo>
                    <a:pt x="16926" y="12188"/>
                  </a:lnTo>
                  <a:lnTo>
                    <a:pt x="16997" y="12609"/>
                  </a:lnTo>
                  <a:cubicBezTo>
                    <a:pt x="16954" y="12715"/>
                    <a:pt x="16921" y="12823"/>
                    <a:pt x="16898" y="12933"/>
                  </a:cubicBezTo>
                  <a:cubicBezTo>
                    <a:pt x="16868" y="13074"/>
                    <a:pt x="16856" y="13218"/>
                    <a:pt x="16861" y="13361"/>
                  </a:cubicBezTo>
                  <a:lnTo>
                    <a:pt x="16890" y="13737"/>
                  </a:lnTo>
                  <a:lnTo>
                    <a:pt x="17031" y="14204"/>
                  </a:lnTo>
                  <a:lnTo>
                    <a:pt x="17211" y="14556"/>
                  </a:lnTo>
                  <a:lnTo>
                    <a:pt x="17451" y="14887"/>
                  </a:lnTo>
                  <a:lnTo>
                    <a:pt x="17699" y="15123"/>
                  </a:lnTo>
                  <a:lnTo>
                    <a:pt x="17706" y="15410"/>
                  </a:lnTo>
                  <a:cubicBezTo>
                    <a:pt x="17651" y="15506"/>
                    <a:pt x="17665" y="15618"/>
                    <a:pt x="17742" y="15705"/>
                  </a:cubicBezTo>
                  <a:cubicBezTo>
                    <a:pt x="17840" y="15813"/>
                    <a:pt x="18019" y="15859"/>
                    <a:pt x="18167" y="15799"/>
                  </a:cubicBezTo>
                  <a:cubicBezTo>
                    <a:pt x="18345" y="15727"/>
                    <a:pt x="18367" y="15549"/>
                    <a:pt x="18454" y="15410"/>
                  </a:cubicBezTo>
                  <a:cubicBezTo>
                    <a:pt x="18529" y="15290"/>
                    <a:pt x="18657" y="15197"/>
                    <a:pt x="18815" y="15149"/>
                  </a:cubicBezTo>
                  <a:cubicBezTo>
                    <a:pt x="18941" y="15120"/>
                    <a:pt x="19073" y="15111"/>
                    <a:pt x="19204" y="15121"/>
                  </a:cubicBezTo>
                  <a:cubicBezTo>
                    <a:pt x="19414" y="15137"/>
                    <a:pt x="19613" y="15203"/>
                    <a:pt x="19774" y="15310"/>
                  </a:cubicBezTo>
                  <a:cubicBezTo>
                    <a:pt x="19929" y="15346"/>
                    <a:pt x="20025" y="15469"/>
                    <a:pt x="19995" y="15595"/>
                  </a:cubicBezTo>
                  <a:cubicBezTo>
                    <a:pt x="19952" y="15772"/>
                    <a:pt x="19711" y="15851"/>
                    <a:pt x="19477" y="15886"/>
                  </a:cubicBezTo>
                  <a:cubicBezTo>
                    <a:pt x="19293" y="15913"/>
                    <a:pt x="19106" y="15928"/>
                    <a:pt x="18918" y="15930"/>
                  </a:cubicBezTo>
                  <a:lnTo>
                    <a:pt x="18706" y="16129"/>
                  </a:lnTo>
                  <a:lnTo>
                    <a:pt x="18894" y="16416"/>
                  </a:lnTo>
                  <a:lnTo>
                    <a:pt x="18653" y="16567"/>
                  </a:lnTo>
                  <a:lnTo>
                    <a:pt x="18318" y="16677"/>
                  </a:lnTo>
                  <a:lnTo>
                    <a:pt x="18098" y="16860"/>
                  </a:lnTo>
                  <a:lnTo>
                    <a:pt x="17939" y="17181"/>
                  </a:lnTo>
                  <a:lnTo>
                    <a:pt x="17948" y="17477"/>
                  </a:lnTo>
                  <a:cubicBezTo>
                    <a:pt x="18025" y="17582"/>
                    <a:pt x="18026" y="17710"/>
                    <a:pt x="17950" y="17816"/>
                  </a:cubicBezTo>
                  <a:cubicBezTo>
                    <a:pt x="17900" y="17886"/>
                    <a:pt x="17816" y="17941"/>
                    <a:pt x="17715" y="17957"/>
                  </a:cubicBezTo>
                  <a:cubicBezTo>
                    <a:pt x="17570" y="17979"/>
                    <a:pt x="17424" y="17919"/>
                    <a:pt x="17364" y="17813"/>
                  </a:cubicBezTo>
                  <a:lnTo>
                    <a:pt x="17194" y="18015"/>
                  </a:lnTo>
                  <a:lnTo>
                    <a:pt x="17215" y="18323"/>
                  </a:lnTo>
                  <a:lnTo>
                    <a:pt x="17265" y="18622"/>
                  </a:lnTo>
                  <a:lnTo>
                    <a:pt x="16948" y="18836"/>
                  </a:lnTo>
                  <a:lnTo>
                    <a:pt x="16433" y="18945"/>
                  </a:lnTo>
                  <a:lnTo>
                    <a:pt x="15867" y="18981"/>
                  </a:lnTo>
                  <a:lnTo>
                    <a:pt x="15598" y="18791"/>
                  </a:lnTo>
                  <a:lnTo>
                    <a:pt x="15898" y="18521"/>
                  </a:lnTo>
                  <a:lnTo>
                    <a:pt x="16400" y="18232"/>
                  </a:lnTo>
                  <a:lnTo>
                    <a:pt x="16654" y="17890"/>
                  </a:lnTo>
                  <a:lnTo>
                    <a:pt x="16559" y="17661"/>
                  </a:lnTo>
                  <a:cubicBezTo>
                    <a:pt x="16394" y="17703"/>
                    <a:pt x="16240" y="17769"/>
                    <a:pt x="16105" y="17855"/>
                  </a:cubicBezTo>
                  <a:cubicBezTo>
                    <a:pt x="15991" y="17928"/>
                    <a:pt x="15892" y="18013"/>
                    <a:pt x="15810" y="18109"/>
                  </a:cubicBezTo>
                  <a:cubicBezTo>
                    <a:pt x="15726" y="18130"/>
                    <a:pt x="15637" y="18135"/>
                    <a:pt x="15550" y="18122"/>
                  </a:cubicBezTo>
                  <a:cubicBezTo>
                    <a:pt x="15453" y="18108"/>
                    <a:pt x="15363" y="18073"/>
                    <a:pt x="15268" y="18050"/>
                  </a:cubicBezTo>
                  <a:cubicBezTo>
                    <a:pt x="15101" y="18007"/>
                    <a:pt x="14923" y="18000"/>
                    <a:pt x="14751" y="18028"/>
                  </a:cubicBezTo>
                  <a:lnTo>
                    <a:pt x="14582" y="18244"/>
                  </a:lnTo>
                  <a:lnTo>
                    <a:pt x="14536" y="18520"/>
                  </a:lnTo>
                  <a:cubicBezTo>
                    <a:pt x="14485" y="18632"/>
                    <a:pt x="14332" y="18693"/>
                    <a:pt x="14187" y="18660"/>
                  </a:cubicBezTo>
                  <a:cubicBezTo>
                    <a:pt x="14082" y="18636"/>
                    <a:pt x="14008" y="18564"/>
                    <a:pt x="13907" y="18531"/>
                  </a:cubicBezTo>
                  <a:cubicBezTo>
                    <a:pt x="13648" y="18449"/>
                    <a:pt x="13372" y="18613"/>
                    <a:pt x="13401" y="18830"/>
                  </a:cubicBezTo>
                  <a:lnTo>
                    <a:pt x="12982" y="18848"/>
                  </a:lnTo>
                  <a:lnTo>
                    <a:pt x="12694" y="18926"/>
                  </a:lnTo>
                  <a:lnTo>
                    <a:pt x="12502" y="19160"/>
                  </a:lnTo>
                  <a:lnTo>
                    <a:pt x="12324" y="19455"/>
                  </a:lnTo>
                  <a:lnTo>
                    <a:pt x="12162" y="19681"/>
                  </a:lnTo>
                  <a:lnTo>
                    <a:pt x="12510" y="19667"/>
                  </a:lnTo>
                  <a:lnTo>
                    <a:pt x="12654" y="19811"/>
                  </a:lnTo>
                  <a:lnTo>
                    <a:pt x="12339" y="20026"/>
                  </a:lnTo>
                  <a:lnTo>
                    <a:pt x="12158" y="20228"/>
                  </a:lnTo>
                  <a:lnTo>
                    <a:pt x="12539" y="20284"/>
                  </a:lnTo>
                  <a:lnTo>
                    <a:pt x="12987" y="20313"/>
                  </a:lnTo>
                  <a:lnTo>
                    <a:pt x="13050" y="20509"/>
                  </a:lnTo>
                  <a:lnTo>
                    <a:pt x="12809" y="20701"/>
                  </a:lnTo>
                  <a:lnTo>
                    <a:pt x="12440" y="20842"/>
                  </a:lnTo>
                  <a:lnTo>
                    <a:pt x="12142" y="20705"/>
                  </a:lnTo>
                  <a:lnTo>
                    <a:pt x="11848" y="20731"/>
                  </a:lnTo>
                  <a:lnTo>
                    <a:pt x="11619" y="20966"/>
                  </a:lnTo>
                  <a:lnTo>
                    <a:pt x="11396" y="21100"/>
                  </a:lnTo>
                  <a:lnTo>
                    <a:pt x="11147" y="21164"/>
                  </a:lnTo>
                  <a:lnTo>
                    <a:pt x="11121" y="21382"/>
                  </a:lnTo>
                  <a:lnTo>
                    <a:pt x="10900" y="21600"/>
                  </a:lnTo>
                  <a:lnTo>
                    <a:pt x="10666" y="21483"/>
                  </a:lnTo>
                  <a:lnTo>
                    <a:pt x="10228" y="21593"/>
                  </a:lnTo>
                  <a:lnTo>
                    <a:pt x="9987" y="21138"/>
                  </a:lnTo>
                  <a:lnTo>
                    <a:pt x="9610" y="20770"/>
                  </a:lnTo>
                  <a:lnTo>
                    <a:pt x="9229" y="20702"/>
                  </a:lnTo>
                  <a:lnTo>
                    <a:pt x="8639" y="20621"/>
                  </a:lnTo>
                  <a:lnTo>
                    <a:pt x="7916" y="20658"/>
                  </a:lnTo>
                  <a:lnTo>
                    <a:pt x="7473" y="20881"/>
                  </a:lnTo>
                  <a:lnTo>
                    <a:pt x="7032" y="21039"/>
                  </a:lnTo>
                  <a:lnTo>
                    <a:pt x="6661" y="20823"/>
                  </a:lnTo>
                  <a:lnTo>
                    <a:pt x="6586" y="20406"/>
                  </a:lnTo>
                  <a:lnTo>
                    <a:pt x="6669" y="19967"/>
                  </a:lnTo>
                  <a:lnTo>
                    <a:pt x="6757" y="19598"/>
                  </a:lnTo>
                  <a:lnTo>
                    <a:pt x="6820" y="19223"/>
                  </a:lnTo>
                  <a:lnTo>
                    <a:pt x="6791" y="18884"/>
                  </a:lnTo>
                  <a:lnTo>
                    <a:pt x="6652" y="18581"/>
                  </a:lnTo>
                  <a:lnTo>
                    <a:pt x="6444" y="18128"/>
                  </a:lnTo>
                  <a:lnTo>
                    <a:pt x="5779" y="17796"/>
                  </a:lnTo>
                  <a:lnTo>
                    <a:pt x="5281" y="17679"/>
                  </a:lnTo>
                  <a:lnTo>
                    <a:pt x="4788" y="17595"/>
                  </a:lnTo>
                  <a:lnTo>
                    <a:pt x="4333" y="17476"/>
                  </a:lnTo>
                  <a:lnTo>
                    <a:pt x="3884" y="17296"/>
                  </a:lnTo>
                  <a:lnTo>
                    <a:pt x="3602" y="17474"/>
                  </a:lnTo>
                  <a:lnTo>
                    <a:pt x="3535" y="17730"/>
                  </a:lnTo>
                  <a:lnTo>
                    <a:pt x="3291" y="17888"/>
                  </a:lnTo>
                  <a:lnTo>
                    <a:pt x="2950" y="18103"/>
                  </a:lnTo>
                  <a:lnTo>
                    <a:pt x="2695" y="18239"/>
                  </a:lnTo>
                  <a:lnTo>
                    <a:pt x="2388" y="18524"/>
                  </a:lnTo>
                  <a:lnTo>
                    <a:pt x="2252" y="18161"/>
                  </a:lnTo>
                  <a:lnTo>
                    <a:pt x="2332" y="17709"/>
                  </a:lnTo>
                  <a:lnTo>
                    <a:pt x="2639" y="17349"/>
                  </a:lnTo>
                  <a:lnTo>
                    <a:pt x="1724" y="16630"/>
                  </a:lnTo>
                  <a:lnTo>
                    <a:pt x="784" y="15430"/>
                  </a:lnTo>
                  <a:lnTo>
                    <a:pt x="883" y="15120"/>
                  </a:lnTo>
                  <a:lnTo>
                    <a:pt x="951" y="14897"/>
                  </a:lnTo>
                  <a:lnTo>
                    <a:pt x="775" y="14668"/>
                  </a:lnTo>
                  <a:lnTo>
                    <a:pt x="582" y="14643"/>
                  </a:lnTo>
                  <a:lnTo>
                    <a:pt x="426" y="14329"/>
                  </a:lnTo>
                  <a:lnTo>
                    <a:pt x="436" y="13961"/>
                  </a:lnTo>
                  <a:lnTo>
                    <a:pt x="255" y="13723"/>
                  </a:lnTo>
                  <a:lnTo>
                    <a:pt x="77" y="13617"/>
                  </a:lnTo>
                  <a:lnTo>
                    <a:pt x="0" y="13232"/>
                  </a:lnTo>
                  <a:lnTo>
                    <a:pt x="328" y="12985"/>
                  </a:lnTo>
                  <a:lnTo>
                    <a:pt x="1048" y="13014"/>
                  </a:lnTo>
                  <a:lnTo>
                    <a:pt x="1218" y="12768"/>
                  </a:lnTo>
                  <a:lnTo>
                    <a:pt x="1310" y="12459"/>
                  </a:lnTo>
                  <a:lnTo>
                    <a:pt x="1664" y="12698"/>
                  </a:lnTo>
                  <a:lnTo>
                    <a:pt x="2044" y="12745"/>
                  </a:lnTo>
                  <a:lnTo>
                    <a:pt x="2165" y="12580"/>
                  </a:lnTo>
                  <a:lnTo>
                    <a:pt x="2223" y="12335"/>
                  </a:lnTo>
                  <a:lnTo>
                    <a:pt x="2035" y="12097"/>
                  </a:lnTo>
                  <a:lnTo>
                    <a:pt x="1458" y="12050"/>
                  </a:lnTo>
                  <a:lnTo>
                    <a:pt x="1396" y="11711"/>
                  </a:lnTo>
                  <a:lnTo>
                    <a:pt x="1621" y="11316"/>
                  </a:lnTo>
                  <a:lnTo>
                    <a:pt x="1962" y="11172"/>
                  </a:lnTo>
                  <a:lnTo>
                    <a:pt x="2373" y="11229"/>
                  </a:lnTo>
                  <a:lnTo>
                    <a:pt x="2547" y="11100"/>
                  </a:lnTo>
                  <a:lnTo>
                    <a:pt x="2592" y="10911"/>
                  </a:lnTo>
                  <a:lnTo>
                    <a:pt x="2532" y="10679"/>
                  </a:lnTo>
                  <a:lnTo>
                    <a:pt x="2692" y="10458"/>
                  </a:lnTo>
                  <a:lnTo>
                    <a:pt x="2994" y="10408"/>
                  </a:lnTo>
                  <a:lnTo>
                    <a:pt x="3386" y="10458"/>
                  </a:lnTo>
                  <a:lnTo>
                    <a:pt x="3914" y="10523"/>
                  </a:lnTo>
                  <a:lnTo>
                    <a:pt x="4016" y="10277"/>
                  </a:lnTo>
                  <a:lnTo>
                    <a:pt x="4292" y="9963"/>
                  </a:lnTo>
                  <a:lnTo>
                    <a:pt x="4753" y="9799"/>
                  </a:lnTo>
                  <a:lnTo>
                    <a:pt x="4877" y="9446"/>
                  </a:lnTo>
                  <a:lnTo>
                    <a:pt x="4872" y="9162"/>
                  </a:lnTo>
                  <a:lnTo>
                    <a:pt x="5172" y="9038"/>
                  </a:lnTo>
                  <a:lnTo>
                    <a:pt x="5273" y="8642"/>
                  </a:lnTo>
                  <a:lnTo>
                    <a:pt x="4916" y="8222"/>
                  </a:lnTo>
                  <a:lnTo>
                    <a:pt x="4469" y="7745"/>
                  </a:lnTo>
                  <a:lnTo>
                    <a:pt x="4147" y="7463"/>
                  </a:lnTo>
                  <a:lnTo>
                    <a:pt x="3874" y="7233"/>
                  </a:lnTo>
                  <a:lnTo>
                    <a:pt x="3788" y="6945"/>
                  </a:lnTo>
                  <a:lnTo>
                    <a:pt x="4053" y="6682"/>
                  </a:lnTo>
                  <a:lnTo>
                    <a:pt x="4341" y="6462"/>
                  </a:lnTo>
                  <a:lnTo>
                    <a:pt x="4385" y="6136"/>
                  </a:lnTo>
                  <a:lnTo>
                    <a:pt x="4288" y="6008"/>
                  </a:lnTo>
                  <a:lnTo>
                    <a:pt x="3852" y="6105"/>
                  </a:lnTo>
                  <a:lnTo>
                    <a:pt x="3423" y="5757"/>
                  </a:lnTo>
                  <a:lnTo>
                    <a:pt x="3340" y="5414"/>
                  </a:lnTo>
                  <a:lnTo>
                    <a:pt x="3582" y="5196"/>
                  </a:lnTo>
                  <a:lnTo>
                    <a:pt x="3965" y="5286"/>
                  </a:lnTo>
                  <a:lnTo>
                    <a:pt x="4058" y="5121"/>
                  </a:lnTo>
                  <a:lnTo>
                    <a:pt x="3729" y="4902"/>
                  </a:lnTo>
                  <a:lnTo>
                    <a:pt x="3645" y="4302"/>
                  </a:lnTo>
                  <a:lnTo>
                    <a:pt x="3953" y="4121"/>
                  </a:lnTo>
                  <a:lnTo>
                    <a:pt x="3961" y="3824"/>
                  </a:lnTo>
                  <a:lnTo>
                    <a:pt x="4238" y="3569"/>
                  </a:lnTo>
                  <a:lnTo>
                    <a:pt x="4685" y="3446"/>
                  </a:lnTo>
                  <a:lnTo>
                    <a:pt x="5061" y="3205"/>
                  </a:lnTo>
                  <a:lnTo>
                    <a:pt x="5249" y="3385"/>
                  </a:lnTo>
                  <a:lnTo>
                    <a:pt x="5446" y="3279"/>
                  </a:lnTo>
                  <a:lnTo>
                    <a:pt x="5403" y="3077"/>
                  </a:lnTo>
                  <a:lnTo>
                    <a:pt x="5466" y="2679"/>
                  </a:lnTo>
                  <a:lnTo>
                    <a:pt x="5796" y="2545"/>
                  </a:lnTo>
                  <a:lnTo>
                    <a:pt x="6213" y="2705"/>
                  </a:lnTo>
                  <a:lnTo>
                    <a:pt x="6393" y="2397"/>
                  </a:lnTo>
                  <a:lnTo>
                    <a:pt x="6226" y="2022"/>
                  </a:lnTo>
                  <a:lnTo>
                    <a:pt x="6332" y="1722"/>
                  </a:lnTo>
                  <a:lnTo>
                    <a:pt x="6470" y="1364"/>
                  </a:lnTo>
                  <a:lnTo>
                    <a:pt x="6298" y="1025"/>
                  </a:lnTo>
                  <a:lnTo>
                    <a:pt x="6801" y="967"/>
                  </a:lnTo>
                  <a:lnTo>
                    <a:pt x="7640" y="1031"/>
                  </a:lnTo>
                  <a:lnTo>
                    <a:pt x="7874" y="1508"/>
                  </a:lnTo>
                  <a:lnTo>
                    <a:pt x="8272" y="1657"/>
                  </a:lnTo>
                  <a:lnTo>
                    <a:pt x="8797" y="1624"/>
                  </a:lnTo>
                  <a:lnTo>
                    <a:pt x="9468" y="1363"/>
                  </a:lnTo>
                  <a:lnTo>
                    <a:pt x="10190" y="1305"/>
                  </a:lnTo>
                  <a:lnTo>
                    <a:pt x="10790" y="1376"/>
                  </a:lnTo>
                  <a:lnTo>
                    <a:pt x="11064" y="1008"/>
                  </a:lnTo>
                  <a:lnTo>
                    <a:pt x="11592" y="764"/>
                  </a:lnTo>
                  <a:lnTo>
                    <a:pt x="12328" y="701"/>
                  </a:lnTo>
                  <a:lnTo>
                    <a:pt x="12805" y="61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0" name="Shape 4900"/>
            <p:cNvSpPr/>
            <p:nvPr/>
          </p:nvSpPr>
          <p:spPr>
            <a:xfrm>
              <a:off x="7736829" y="2264829"/>
              <a:ext cx="23664" cy="23687"/>
            </a:xfrm>
            <a:custGeom>
              <a:avLst/>
              <a:gdLst/>
              <a:ahLst/>
              <a:cxnLst>
                <a:cxn ang="0">
                  <a:pos x="wd2" y="hd2"/>
                </a:cxn>
                <a:cxn ang="5400000">
                  <a:pos x="wd2" y="hd2"/>
                </a:cxn>
                <a:cxn ang="10800000">
                  <a:pos x="wd2" y="hd2"/>
                </a:cxn>
                <a:cxn ang="16200000">
                  <a:pos x="wd2" y="hd2"/>
                </a:cxn>
              </a:cxnLst>
              <a:rect l="0" t="0" r="r" b="b"/>
              <a:pathLst>
                <a:path w="21600" h="21600" extrusionOk="0">
                  <a:moveTo>
                    <a:pt x="21600" y="2276"/>
                  </a:moveTo>
                  <a:lnTo>
                    <a:pt x="8704" y="0"/>
                  </a:lnTo>
                  <a:lnTo>
                    <a:pt x="0" y="9807"/>
                  </a:lnTo>
                  <a:lnTo>
                    <a:pt x="4055" y="21600"/>
                  </a:lnTo>
                  <a:lnTo>
                    <a:pt x="16882" y="16909"/>
                  </a:lnTo>
                  <a:lnTo>
                    <a:pt x="21600" y="227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1" name="Shape 4901"/>
            <p:cNvSpPr/>
            <p:nvPr/>
          </p:nvSpPr>
          <p:spPr>
            <a:xfrm>
              <a:off x="6849283" y="2161194"/>
              <a:ext cx="1116805" cy="2014008"/>
            </a:xfrm>
            <a:custGeom>
              <a:avLst/>
              <a:gdLst/>
              <a:ahLst/>
              <a:cxnLst>
                <a:cxn ang="0">
                  <a:pos x="wd2" y="hd2"/>
                </a:cxn>
                <a:cxn ang="5400000">
                  <a:pos x="wd2" y="hd2"/>
                </a:cxn>
                <a:cxn ang="10800000">
                  <a:pos x="wd2" y="hd2"/>
                </a:cxn>
                <a:cxn ang="16200000">
                  <a:pos x="wd2" y="hd2"/>
                </a:cxn>
              </a:cxnLst>
              <a:rect l="0" t="0" r="r" b="b"/>
              <a:pathLst>
                <a:path w="21600" h="21600" extrusionOk="0">
                  <a:moveTo>
                    <a:pt x="13504" y="2488"/>
                  </a:moveTo>
                  <a:lnTo>
                    <a:pt x="13329" y="2590"/>
                  </a:lnTo>
                  <a:lnTo>
                    <a:pt x="13300" y="2727"/>
                  </a:lnTo>
                  <a:lnTo>
                    <a:pt x="13453" y="2826"/>
                  </a:lnTo>
                  <a:lnTo>
                    <a:pt x="13531" y="2963"/>
                  </a:lnTo>
                  <a:lnTo>
                    <a:pt x="13369" y="3103"/>
                  </a:lnTo>
                  <a:lnTo>
                    <a:pt x="13180" y="3080"/>
                  </a:lnTo>
                  <a:lnTo>
                    <a:pt x="13050" y="2952"/>
                  </a:lnTo>
                  <a:lnTo>
                    <a:pt x="12893" y="2814"/>
                  </a:lnTo>
                  <a:lnTo>
                    <a:pt x="12716" y="2814"/>
                  </a:lnTo>
                  <a:lnTo>
                    <a:pt x="12507" y="2913"/>
                  </a:lnTo>
                  <a:lnTo>
                    <a:pt x="12236" y="3057"/>
                  </a:lnTo>
                  <a:lnTo>
                    <a:pt x="11970" y="3194"/>
                  </a:lnTo>
                  <a:lnTo>
                    <a:pt x="11627" y="3358"/>
                  </a:lnTo>
                  <a:lnTo>
                    <a:pt x="11129" y="3555"/>
                  </a:lnTo>
                  <a:lnTo>
                    <a:pt x="10842" y="3708"/>
                  </a:lnTo>
                  <a:lnTo>
                    <a:pt x="10705" y="3891"/>
                  </a:lnTo>
                  <a:lnTo>
                    <a:pt x="10418" y="4022"/>
                  </a:lnTo>
                  <a:lnTo>
                    <a:pt x="10246" y="4165"/>
                  </a:lnTo>
                  <a:lnTo>
                    <a:pt x="10138" y="4349"/>
                  </a:lnTo>
                  <a:lnTo>
                    <a:pt x="9979" y="4624"/>
                  </a:lnTo>
                  <a:lnTo>
                    <a:pt x="9886" y="4828"/>
                  </a:lnTo>
                  <a:lnTo>
                    <a:pt x="9927" y="5050"/>
                  </a:lnTo>
                  <a:lnTo>
                    <a:pt x="10029" y="5204"/>
                  </a:lnTo>
                  <a:lnTo>
                    <a:pt x="10093" y="5479"/>
                  </a:lnTo>
                  <a:lnTo>
                    <a:pt x="10039" y="5584"/>
                  </a:lnTo>
                  <a:lnTo>
                    <a:pt x="9718" y="5831"/>
                  </a:lnTo>
                  <a:lnTo>
                    <a:pt x="9632" y="6037"/>
                  </a:lnTo>
                  <a:lnTo>
                    <a:pt x="9719" y="6292"/>
                  </a:lnTo>
                  <a:lnTo>
                    <a:pt x="9741" y="6530"/>
                  </a:lnTo>
                  <a:lnTo>
                    <a:pt x="9682" y="6802"/>
                  </a:lnTo>
                  <a:lnTo>
                    <a:pt x="9505" y="7023"/>
                  </a:lnTo>
                  <a:lnTo>
                    <a:pt x="9530" y="7212"/>
                  </a:lnTo>
                  <a:lnTo>
                    <a:pt x="9509" y="7368"/>
                  </a:lnTo>
                  <a:lnTo>
                    <a:pt x="9338" y="7510"/>
                  </a:lnTo>
                  <a:lnTo>
                    <a:pt x="9262" y="7703"/>
                  </a:lnTo>
                  <a:lnTo>
                    <a:pt x="9266" y="7836"/>
                  </a:lnTo>
                  <a:lnTo>
                    <a:pt x="9204" y="7968"/>
                  </a:lnTo>
                  <a:lnTo>
                    <a:pt x="9210" y="8136"/>
                  </a:lnTo>
                  <a:lnTo>
                    <a:pt x="9085" y="8251"/>
                  </a:lnTo>
                  <a:lnTo>
                    <a:pt x="9143" y="8412"/>
                  </a:lnTo>
                  <a:lnTo>
                    <a:pt x="9153" y="8527"/>
                  </a:lnTo>
                  <a:lnTo>
                    <a:pt x="9000" y="8650"/>
                  </a:lnTo>
                  <a:lnTo>
                    <a:pt x="8970" y="8820"/>
                  </a:lnTo>
                  <a:lnTo>
                    <a:pt x="9007" y="8953"/>
                  </a:lnTo>
                  <a:lnTo>
                    <a:pt x="9082" y="9435"/>
                  </a:lnTo>
                  <a:lnTo>
                    <a:pt x="9019" y="9671"/>
                  </a:lnTo>
                  <a:lnTo>
                    <a:pt x="8842" y="9867"/>
                  </a:lnTo>
                  <a:lnTo>
                    <a:pt x="8714" y="10027"/>
                  </a:lnTo>
                  <a:lnTo>
                    <a:pt x="8685" y="10201"/>
                  </a:lnTo>
                  <a:lnTo>
                    <a:pt x="8622" y="10360"/>
                  </a:lnTo>
                  <a:lnTo>
                    <a:pt x="8366" y="10534"/>
                  </a:lnTo>
                  <a:lnTo>
                    <a:pt x="8372" y="10699"/>
                  </a:lnTo>
                  <a:lnTo>
                    <a:pt x="8547" y="10908"/>
                  </a:lnTo>
                  <a:lnTo>
                    <a:pt x="8416" y="11152"/>
                  </a:lnTo>
                  <a:lnTo>
                    <a:pt x="8122" y="11295"/>
                  </a:lnTo>
                  <a:lnTo>
                    <a:pt x="7889" y="11394"/>
                  </a:lnTo>
                  <a:lnTo>
                    <a:pt x="7795" y="11563"/>
                  </a:lnTo>
                  <a:lnTo>
                    <a:pt x="7803" y="11777"/>
                  </a:lnTo>
                  <a:lnTo>
                    <a:pt x="7780" y="11964"/>
                  </a:lnTo>
                  <a:cubicBezTo>
                    <a:pt x="7748" y="12002"/>
                    <a:pt x="7758" y="12047"/>
                    <a:pt x="7806" y="12080"/>
                  </a:cubicBezTo>
                  <a:cubicBezTo>
                    <a:pt x="7922" y="12158"/>
                    <a:pt x="8148" y="12134"/>
                    <a:pt x="8203" y="12038"/>
                  </a:cubicBezTo>
                  <a:lnTo>
                    <a:pt x="8492" y="11956"/>
                  </a:lnTo>
                  <a:lnTo>
                    <a:pt x="8849" y="12051"/>
                  </a:lnTo>
                  <a:lnTo>
                    <a:pt x="9163" y="11993"/>
                  </a:lnTo>
                  <a:lnTo>
                    <a:pt x="9405" y="11837"/>
                  </a:lnTo>
                  <a:lnTo>
                    <a:pt x="9694" y="11792"/>
                  </a:lnTo>
                  <a:lnTo>
                    <a:pt x="9981" y="11682"/>
                  </a:lnTo>
                  <a:lnTo>
                    <a:pt x="10236" y="11743"/>
                  </a:lnTo>
                  <a:lnTo>
                    <a:pt x="10222" y="11919"/>
                  </a:lnTo>
                  <a:lnTo>
                    <a:pt x="10473" y="12023"/>
                  </a:lnTo>
                  <a:lnTo>
                    <a:pt x="10666" y="12148"/>
                  </a:lnTo>
                  <a:lnTo>
                    <a:pt x="10682" y="12337"/>
                  </a:lnTo>
                  <a:lnTo>
                    <a:pt x="10956" y="12455"/>
                  </a:lnTo>
                  <a:lnTo>
                    <a:pt x="11250" y="12407"/>
                  </a:lnTo>
                  <a:lnTo>
                    <a:pt x="11210" y="12264"/>
                  </a:lnTo>
                  <a:cubicBezTo>
                    <a:pt x="11141" y="12198"/>
                    <a:pt x="11067" y="12134"/>
                    <a:pt x="10990" y="12071"/>
                  </a:cubicBezTo>
                  <a:cubicBezTo>
                    <a:pt x="10910" y="12007"/>
                    <a:pt x="10825" y="11939"/>
                    <a:pt x="10834" y="11862"/>
                  </a:cubicBezTo>
                  <a:cubicBezTo>
                    <a:pt x="10846" y="11759"/>
                    <a:pt x="11006" y="11688"/>
                    <a:pt x="11178" y="11642"/>
                  </a:cubicBezTo>
                  <a:cubicBezTo>
                    <a:pt x="11278" y="11615"/>
                    <a:pt x="11383" y="11594"/>
                    <a:pt x="11492" y="11578"/>
                  </a:cubicBezTo>
                  <a:cubicBezTo>
                    <a:pt x="11497" y="11634"/>
                    <a:pt x="11481" y="11690"/>
                    <a:pt x="11444" y="11742"/>
                  </a:cubicBezTo>
                  <a:cubicBezTo>
                    <a:pt x="11412" y="11788"/>
                    <a:pt x="11364" y="11830"/>
                    <a:pt x="11302" y="11866"/>
                  </a:cubicBezTo>
                  <a:cubicBezTo>
                    <a:pt x="11250" y="11904"/>
                    <a:pt x="11250" y="11957"/>
                    <a:pt x="11302" y="11995"/>
                  </a:cubicBezTo>
                  <a:cubicBezTo>
                    <a:pt x="11380" y="12051"/>
                    <a:pt x="11531" y="12054"/>
                    <a:pt x="11615" y="12001"/>
                  </a:cubicBezTo>
                  <a:lnTo>
                    <a:pt x="11891" y="11937"/>
                  </a:lnTo>
                  <a:lnTo>
                    <a:pt x="11968" y="12013"/>
                  </a:lnTo>
                  <a:lnTo>
                    <a:pt x="11807" y="12156"/>
                  </a:lnTo>
                  <a:lnTo>
                    <a:pt x="11869" y="12265"/>
                  </a:lnTo>
                  <a:lnTo>
                    <a:pt x="11864" y="12375"/>
                  </a:lnTo>
                  <a:cubicBezTo>
                    <a:pt x="11770" y="12400"/>
                    <a:pt x="11725" y="12461"/>
                    <a:pt x="11758" y="12516"/>
                  </a:cubicBezTo>
                  <a:cubicBezTo>
                    <a:pt x="11835" y="12641"/>
                    <a:pt x="12155" y="12641"/>
                    <a:pt x="12231" y="12515"/>
                  </a:cubicBezTo>
                  <a:lnTo>
                    <a:pt x="12634" y="12432"/>
                  </a:lnTo>
                  <a:cubicBezTo>
                    <a:pt x="12561" y="12376"/>
                    <a:pt x="12517" y="12310"/>
                    <a:pt x="12510" y="12241"/>
                  </a:cubicBezTo>
                  <a:cubicBezTo>
                    <a:pt x="12503" y="12175"/>
                    <a:pt x="12530" y="12109"/>
                    <a:pt x="12588" y="12051"/>
                  </a:cubicBezTo>
                  <a:cubicBezTo>
                    <a:pt x="12655" y="12000"/>
                    <a:pt x="12701" y="11941"/>
                    <a:pt x="12722" y="11879"/>
                  </a:cubicBezTo>
                  <a:cubicBezTo>
                    <a:pt x="12748" y="11800"/>
                    <a:pt x="12732" y="11719"/>
                    <a:pt x="12676" y="11645"/>
                  </a:cubicBezTo>
                  <a:lnTo>
                    <a:pt x="12902" y="11627"/>
                  </a:lnTo>
                  <a:lnTo>
                    <a:pt x="12994" y="11854"/>
                  </a:lnTo>
                  <a:lnTo>
                    <a:pt x="13089" y="12050"/>
                  </a:lnTo>
                  <a:lnTo>
                    <a:pt x="13470" y="12009"/>
                  </a:lnTo>
                  <a:cubicBezTo>
                    <a:pt x="13476" y="11917"/>
                    <a:pt x="13453" y="11825"/>
                    <a:pt x="13403" y="11737"/>
                  </a:cubicBezTo>
                  <a:cubicBezTo>
                    <a:pt x="13366" y="11673"/>
                    <a:pt x="13314" y="11611"/>
                    <a:pt x="13249" y="11554"/>
                  </a:cubicBezTo>
                  <a:lnTo>
                    <a:pt x="12910" y="11466"/>
                  </a:lnTo>
                  <a:lnTo>
                    <a:pt x="12634" y="11359"/>
                  </a:lnTo>
                  <a:lnTo>
                    <a:pt x="12569" y="11265"/>
                  </a:lnTo>
                  <a:lnTo>
                    <a:pt x="12659" y="11182"/>
                  </a:lnTo>
                  <a:lnTo>
                    <a:pt x="13000" y="11150"/>
                  </a:lnTo>
                  <a:lnTo>
                    <a:pt x="13516" y="11030"/>
                  </a:lnTo>
                  <a:lnTo>
                    <a:pt x="13760" y="10912"/>
                  </a:lnTo>
                  <a:lnTo>
                    <a:pt x="14185" y="10907"/>
                  </a:lnTo>
                  <a:lnTo>
                    <a:pt x="14486" y="10918"/>
                  </a:lnTo>
                  <a:lnTo>
                    <a:pt x="14862" y="10982"/>
                  </a:lnTo>
                  <a:lnTo>
                    <a:pt x="15133" y="11068"/>
                  </a:lnTo>
                  <a:lnTo>
                    <a:pt x="15439" y="11182"/>
                  </a:lnTo>
                  <a:lnTo>
                    <a:pt x="15768" y="11131"/>
                  </a:lnTo>
                  <a:lnTo>
                    <a:pt x="16020" y="11165"/>
                  </a:lnTo>
                  <a:lnTo>
                    <a:pt x="16690" y="11207"/>
                  </a:lnTo>
                  <a:lnTo>
                    <a:pt x="16886" y="11339"/>
                  </a:lnTo>
                  <a:lnTo>
                    <a:pt x="16973" y="11503"/>
                  </a:lnTo>
                  <a:lnTo>
                    <a:pt x="17069" y="11621"/>
                  </a:lnTo>
                  <a:lnTo>
                    <a:pt x="17284" y="11713"/>
                  </a:lnTo>
                  <a:lnTo>
                    <a:pt x="17344" y="11895"/>
                  </a:lnTo>
                  <a:lnTo>
                    <a:pt x="17436" y="12063"/>
                  </a:lnTo>
                  <a:lnTo>
                    <a:pt x="17651" y="12181"/>
                  </a:lnTo>
                  <a:lnTo>
                    <a:pt x="18077" y="12210"/>
                  </a:lnTo>
                  <a:lnTo>
                    <a:pt x="18261" y="12253"/>
                  </a:lnTo>
                  <a:lnTo>
                    <a:pt x="18308" y="12394"/>
                  </a:lnTo>
                  <a:lnTo>
                    <a:pt x="18497" y="12469"/>
                  </a:lnTo>
                  <a:lnTo>
                    <a:pt x="18662" y="12566"/>
                  </a:lnTo>
                  <a:lnTo>
                    <a:pt x="18633" y="12703"/>
                  </a:lnTo>
                  <a:lnTo>
                    <a:pt x="18505" y="12800"/>
                  </a:lnTo>
                  <a:lnTo>
                    <a:pt x="18564" y="12912"/>
                  </a:lnTo>
                  <a:lnTo>
                    <a:pt x="18598" y="13016"/>
                  </a:lnTo>
                  <a:lnTo>
                    <a:pt x="18496" y="13132"/>
                  </a:lnTo>
                  <a:lnTo>
                    <a:pt x="18432" y="13279"/>
                  </a:lnTo>
                  <a:lnTo>
                    <a:pt x="18697" y="13403"/>
                  </a:lnTo>
                  <a:lnTo>
                    <a:pt x="18618" y="13514"/>
                  </a:lnTo>
                  <a:lnTo>
                    <a:pt x="18545" y="13632"/>
                  </a:lnTo>
                  <a:lnTo>
                    <a:pt x="18645" y="13787"/>
                  </a:lnTo>
                  <a:lnTo>
                    <a:pt x="18729" y="13910"/>
                  </a:lnTo>
                  <a:lnTo>
                    <a:pt x="18881" y="14054"/>
                  </a:lnTo>
                  <a:lnTo>
                    <a:pt x="19027" y="14252"/>
                  </a:lnTo>
                  <a:cubicBezTo>
                    <a:pt x="19097" y="14316"/>
                    <a:pt x="19169" y="14379"/>
                    <a:pt x="19242" y="14442"/>
                  </a:cubicBezTo>
                  <a:cubicBezTo>
                    <a:pt x="19352" y="14537"/>
                    <a:pt x="19465" y="14630"/>
                    <a:pt x="19580" y="14722"/>
                  </a:cubicBezTo>
                  <a:lnTo>
                    <a:pt x="19881" y="14848"/>
                  </a:lnTo>
                  <a:lnTo>
                    <a:pt x="20084" y="14933"/>
                  </a:lnTo>
                  <a:lnTo>
                    <a:pt x="20129" y="15137"/>
                  </a:lnTo>
                  <a:lnTo>
                    <a:pt x="20225" y="15336"/>
                  </a:lnTo>
                  <a:lnTo>
                    <a:pt x="20306" y="15480"/>
                  </a:lnTo>
                  <a:lnTo>
                    <a:pt x="20595" y="15598"/>
                  </a:lnTo>
                  <a:lnTo>
                    <a:pt x="20781" y="15764"/>
                  </a:lnTo>
                  <a:lnTo>
                    <a:pt x="20912" y="15950"/>
                  </a:lnTo>
                  <a:lnTo>
                    <a:pt x="21077" y="16092"/>
                  </a:lnTo>
                  <a:lnTo>
                    <a:pt x="21262" y="16192"/>
                  </a:lnTo>
                  <a:lnTo>
                    <a:pt x="21357" y="16338"/>
                  </a:lnTo>
                  <a:lnTo>
                    <a:pt x="21407" y="16544"/>
                  </a:lnTo>
                  <a:lnTo>
                    <a:pt x="21473" y="16719"/>
                  </a:lnTo>
                  <a:lnTo>
                    <a:pt x="21510" y="16878"/>
                  </a:lnTo>
                  <a:lnTo>
                    <a:pt x="21445" y="17103"/>
                  </a:lnTo>
                  <a:lnTo>
                    <a:pt x="21398" y="17281"/>
                  </a:lnTo>
                  <a:lnTo>
                    <a:pt x="21371" y="17488"/>
                  </a:lnTo>
                  <a:lnTo>
                    <a:pt x="21373" y="17667"/>
                  </a:lnTo>
                  <a:lnTo>
                    <a:pt x="21400" y="17846"/>
                  </a:lnTo>
                  <a:lnTo>
                    <a:pt x="21429" y="18045"/>
                  </a:lnTo>
                  <a:lnTo>
                    <a:pt x="21495" y="18253"/>
                  </a:lnTo>
                  <a:lnTo>
                    <a:pt x="21600" y="18380"/>
                  </a:lnTo>
                  <a:lnTo>
                    <a:pt x="21345" y="18455"/>
                  </a:lnTo>
                  <a:lnTo>
                    <a:pt x="20880" y="18528"/>
                  </a:lnTo>
                  <a:lnTo>
                    <a:pt x="20517" y="18611"/>
                  </a:lnTo>
                  <a:lnTo>
                    <a:pt x="20334" y="18527"/>
                  </a:lnTo>
                  <a:cubicBezTo>
                    <a:pt x="20428" y="18484"/>
                    <a:pt x="20484" y="18421"/>
                    <a:pt x="20487" y="18353"/>
                  </a:cubicBezTo>
                  <a:cubicBezTo>
                    <a:pt x="20490" y="18284"/>
                    <a:pt x="20438" y="18218"/>
                    <a:pt x="20345" y="18172"/>
                  </a:cubicBezTo>
                  <a:lnTo>
                    <a:pt x="20049" y="18052"/>
                  </a:lnTo>
                  <a:lnTo>
                    <a:pt x="19991" y="17889"/>
                  </a:lnTo>
                  <a:lnTo>
                    <a:pt x="19758" y="17744"/>
                  </a:lnTo>
                  <a:lnTo>
                    <a:pt x="19429" y="17719"/>
                  </a:lnTo>
                  <a:lnTo>
                    <a:pt x="19146" y="17661"/>
                  </a:lnTo>
                  <a:cubicBezTo>
                    <a:pt x="19090" y="17709"/>
                    <a:pt x="19037" y="17758"/>
                    <a:pt x="18987" y="17808"/>
                  </a:cubicBezTo>
                  <a:cubicBezTo>
                    <a:pt x="18920" y="17877"/>
                    <a:pt x="18859" y="17948"/>
                    <a:pt x="18805" y="18021"/>
                  </a:cubicBezTo>
                  <a:lnTo>
                    <a:pt x="18615" y="18139"/>
                  </a:lnTo>
                  <a:lnTo>
                    <a:pt x="18319" y="18277"/>
                  </a:lnTo>
                  <a:lnTo>
                    <a:pt x="18350" y="18465"/>
                  </a:lnTo>
                  <a:lnTo>
                    <a:pt x="18518" y="18642"/>
                  </a:lnTo>
                  <a:lnTo>
                    <a:pt x="18675" y="18844"/>
                  </a:lnTo>
                  <a:cubicBezTo>
                    <a:pt x="18761" y="18877"/>
                    <a:pt x="18869" y="18885"/>
                    <a:pt x="18968" y="18867"/>
                  </a:cubicBezTo>
                  <a:cubicBezTo>
                    <a:pt x="19147" y="18833"/>
                    <a:pt x="19247" y="18727"/>
                    <a:pt x="19193" y="18627"/>
                  </a:cubicBezTo>
                  <a:cubicBezTo>
                    <a:pt x="19300" y="18627"/>
                    <a:pt x="19401" y="18652"/>
                    <a:pt x="19472" y="18696"/>
                  </a:cubicBezTo>
                  <a:cubicBezTo>
                    <a:pt x="19578" y="18763"/>
                    <a:pt x="19599" y="18859"/>
                    <a:pt x="19525" y="18937"/>
                  </a:cubicBezTo>
                  <a:lnTo>
                    <a:pt x="19398" y="19126"/>
                  </a:lnTo>
                  <a:lnTo>
                    <a:pt x="19253" y="19275"/>
                  </a:lnTo>
                  <a:cubicBezTo>
                    <a:pt x="19236" y="19329"/>
                    <a:pt x="19170" y="19373"/>
                    <a:pt x="19079" y="19393"/>
                  </a:cubicBezTo>
                  <a:cubicBezTo>
                    <a:pt x="18966" y="19417"/>
                    <a:pt x="18837" y="19398"/>
                    <a:pt x="18722" y="19420"/>
                  </a:cubicBezTo>
                  <a:cubicBezTo>
                    <a:pt x="18639" y="19436"/>
                    <a:pt x="18574" y="19472"/>
                    <a:pt x="18543" y="19517"/>
                  </a:cubicBezTo>
                  <a:cubicBezTo>
                    <a:pt x="18505" y="19573"/>
                    <a:pt x="18523" y="19635"/>
                    <a:pt x="18576" y="19687"/>
                  </a:cubicBezTo>
                  <a:cubicBezTo>
                    <a:pt x="18624" y="19734"/>
                    <a:pt x="18698" y="19772"/>
                    <a:pt x="18787" y="19794"/>
                  </a:cubicBezTo>
                  <a:cubicBezTo>
                    <a:pt x="18875" y="19829"/>
                    <a:pt x="18933" y="19883"/>
                    <a:pt x="18948" y="19943"/>
                  </a:cubicBezTo>
                  <a:cubicBezTo>
                    <a:pt x="18963" y="20006"/>
                    <a:pt x="18931" y="20068"/>
                    <a:pt x="18858" y="20116"/>
                  </a:cubicBezTo>
                  <a:lnTo>
                    <a:pt x="18706" y="20207"/>
                  </a:lnTo>
                  <a:lnTo>
                    <a:pt x="18378" y="20295"/>
                  </a:lnTo>
                  <a:lnTo>
                    <a:pt x="18093" y="20368"/>
                  </a:lnTo>
                  <a:lnTo>
                    <a:pt x="17832" y="20354"/>
                  </a:lnTo>
                  <a:lnTo>
                    <a:pt x="17741" y="20504"/>
                  </a:lnTo>
                  <a:lnTo>
                    <a:pt x="17662" y="20588"/>
                  </a:lnTo>
                  <a:lnTo>
                    <a:pt x="17391" y="20543"/>
                  </a:lnTo>
                  <a:lnTo>
                    <a:pt x="17200" y="20556"/>
                  </a:lnTo>
                  <a:lnTo>
                    <a:pt x="16912" y="20683"/>
                  </a:lnTo>
                  <a:cubicBezTo>
                    <a:pt x="16844" y="20689"/>
                    <a:pt x="16774" y="20681"/>
                    <a:pt x="16715" y="20661"/>
                  </a:cubicBezTo>
                  <a:cubicBezTo>
                    <a:pt x="16595" y="20622"/>
                    <a:pt x="16535" y="20544"/>
                    <a:pt x="16565" y="20469"/>
                  </a:cubicBezTo>
                  <a:lnTo>
                    <a:pt x="16228" y="20424"/>
                  </a:lnTo>
                  <a:lnTo>
                    <a:pt x="16129" y="20518"/>
                  </a:lnTo>
                  <a:lnTo>
                    <a:pt x="16038" y="20674"/>
                  </a:lnTo>
                  <a:lnTo>
                    <a:pt x="15799" y="20782"/>
                  </a:lnTo>
                  <a:lnTo>
                    <a:pt x="15727" y="20953"/>
                  </a:lnTo>
                  <a:lnTo>
                    <a:pt x="15850" y="21144"/>
                  </a:lnTo>
                  <a:lnTo>
                    <a:pt x="16013" y="21291"/>
                  </a:lnTo>
                  <a:lnTo>
                    <a:pt x="15886" y="21499"/>
                  </a:lnTo>
                  <a:lnTo>
                    <a:pt x="15588" y="21600"/>
                  </a:lnTo>
                  <a:lnTo>
                    <a:pt x="15522" y="21391"/>
                  </a:lnTo>
                  <a:lnTo>
                    <a:pt x="15491" y="21184"/>
                  </a:lnTo>
                  <a:lnTo>
                    <a:pt x="15223" y="21064"/>
                  </a:lnTo>
                  <a:cubicBezTo>
                    <a:pt x="15107" y="21044"/>
                    <a:pt x="15013" y="20997"/>
                    <a:pt x="14966" y="20935"/>
                  </a:cubicBezTo>
                  <a:cubicBezTo>
                    <a:pt x="14893" y="20840"/>
                    <a:pt x="14939" y="20730"/>
                    <a:pt x="15080" y="20663"/>
                  </a:cubicBezTo>
                  <a:lnTo>
                    <a:pt x="15348" y="20472"/>
                  </a:lnTo>
                  <a:lnTo>
                    <a:pt x="15484" y="20296"/>
                  </a:lnTo>
                  <a:lnTo>
                    <a:pt x="15503" y="20159"/>
                  </a:lnTo>
                  <a:lnTo>
                    <a:pt x="15188" y="20062"/>
                  </a:lnTo>
                  <a:lnTo>
                    <a:pt x="14862" y="19923"/>
                  </a:lnTo>
                  <a:lnTo>
                    <a:pt x="14757" y="19782"/>
                  </a:lnTo>
                  <a:lnTo>
                    <a:pt x="14673" y="19555"/>
                  </a:lnTo>
                  <a:lnTo>
                    <a:pt x="14734" y="19373"/>
                  </a:lnTo>
                  <a:lnTo>
                    <a:pt x="14799" y="19190"/>
                  </a:lnTo>
                  <a:lnTo>
                    <a:pt x="14799" y="19077"/>
                  </a:lnTo>
                  <a:lnTo>
                    <a:pt x="14680" y="18862"/>
                  </a:lnTo>
                  <a:lnTo>
                    <a:pt x="14397" y="18813"/>
                  </a:lnTo>
                  <a:lnTo>
                    <a:pt x="14008" y="18896"/>
                  </a:lnTo>
                  <a:lnTo>
                    <a:pt x="13590" y="19061"/>
                  </a:lnTo>
                  <a:lnTo>
                    <a:pt x="13394" y="19224"/>
                  </a:lnTo>
                  <a:lnTo>
                    <a:pt x="13185" y="19366"/>
                  </a:lnTo>
                  <a:lnTo>
                    <a:pt x="12884" y="19353"/>
                  </a:lnTo>
                  <a:lnTo>
                    <a:pt x="12449" y="19327"/>
                  </a:lnTo>
                  <a:lnTo>
                    <a:pt x="12142" y="19231"/>
                  </a:lnTo>
                  <a:lnTo>
                    <a:pt x="11789" y="19136"/>
                  </a:lnTo>
                  <a:lnTo>
                    <a:pt x="11368" y="19104"/>
                  </a:lnTo>
                  <a:lnTo>
                    <a:pt x="11043" y="19185"/>
                  </a:lnTo>
                  <a:lnTo>
                    <a:pt x="10727" y="19311"/>
                  </a:lnTo>
                  <a:lnTo>
                    <a:pt x="10371" y="19230"/>
                  </a:lnTo>
                  <a:lnTo>
                    <a:pt x="10078" y="19176"/>
                  </a:lnTo>
                  <a:lnTo>
                    <a:pt x="9878" y="19322"/>
                  </a:lnTo>
                  <a:lnTo>
                    <a:pt x="9774" y="19511"/>
                  </a:lnTo>
                  <a:lnTo>
                    <a:pt x="9488" y="19532"/>
                  </a:lnTo>
                  <a:lnTo>
                    <a:pt x="9124" y="19457"/>
                  </a:lnTo>
                  <a:lnTo>
                    <a:pt x="8771" y="19459"/>
                  </a:lnTo>
                  <a:lnTo>
                    <a:pt x="8419" y="19103"/>
                  </a:lnTo>
                  <a:lnTo>
                    <a:pt x="8343" y="18836"/>
                  </a:lnTo>
                  <a:lnTo>
                    <a:pt x="8222" y="18657"/>
                  </a:lnTo>
                  <a:lnTo>
                    <a:pt x="8022" y="18570"/>
                  </a:lnTo>
                  <a:lnTo>
                    <a:pt x="7535" y="18550"/>
                  </a:lnTo>
                  <a:lnTo>
                    <a:pt x="6969" y="18478"/>
                  </a:lnTo>
                  <a:lnTo>
                    <a:pt x="6727" y="18400"/>
                  </a:lnTo>
                  <a:lnTo>
                    <a:pt x="6312" y="18182"/>
                  </a:lnTo>
                  <a:lnTo>
                    <a:pt x="6141" y="17991"/>
                  </a:lnTo>
                  <a:lnTo>
                    <a:pt x="6150" y="17744"/>
                  </a:lnTo>
                  <a:lnTo>
                    <a:pt x="6338" y="17571"/>
                  </a:lnTo>
                  <a:lnTo>
                    <a:pt x="6703" y="17295"/>
                  </a:lnTo>
                  <a:lnTo>
                    <a:pt x="6618" y="17185"/>
                  </a:lnTo>
                  <a:lnTo>
                    <a:pt x="6377" y="17100"/>
                  </a:lnTo>
                  <a:lnTo>
                    <a:pt x="6383" y="16863"/>
                  </a:lnTo>
                  <a:lnTo>
                    <a:pt x="7192" y="16571"/>
                  </a:lnTo>
                  <a:lnTo>
                    <a:pt x="7336" y="16306"/>
                  </a:lnTo>
                  <a:lnTo>
                    <a:pt x="7508" y="16086"/>
                  </a:lnTo>
                  <a:lnTo>
                    <a:pt x="7717" y="15932"/>
                  </a:lnTo>
                  <a:lnTo>
                    <a:pt x="8228" y="15676"/>
                  </a:lnTo>
                  <a:lnTo>
                    <a:pt x="8315" y="15535"/>
                  </a:lnTo>
                  <a:lnTo>
                    <a:pt x="7794" y="15399"/>
                  </a:lnTo>
                  <a:lnTo>
                    <a:pt x="7537" y="15194"/>
                  </a:lnTo>
                  <a:lnTo>
                    <a:pt x="7734" y="14937"/>
                  </a:lnTo>
                  <a:lnTo>
                    <a:pt x="8347" y="14936"/>
                  </a:lnTo>
                  <a:lnTo>
                    <a:pt x="8868" y="14909"/>
                  </a:lnTo>
                  <a:lnTo>
                    <a:pt x="9393" y="14780"/>
                  </a:lnTo>
                  <a:lnTo>
                    <a:pt x="9546" y="14647"/>
                  </a:lnTo>
                  <a:lnTo>
                    <a:pt x="9603" y="14503"/>
                  </a:lnTo>
                  <a:lnTo>
                    <a:pt x="9367" y="14368"/>
                  </a:lnTo>
                  <a:lnTo>
                    <a:pt x="8975" y="14275"/>
                  </a:lnTo>
                  <a:lnTo>
                    <a:pt x="8800" y="14056"/>
                  </a:lnTo>
                  <a:lnTo>
                    <a:pt x="8872" y="13816"/>
                  </a:lnTo>
                  <a:lnTo>
                    <a:pt x="8849" y="13630"/>
                  </a:lnTo>
                  <a:lnTo>
                    <a:pt x="8564" y="13555"/>
                  </a:lnTo>
                  <a:lnTo>
                    <a:pt x="8188" y="13643"/>
                  </a:lnTo>
                  <a:lnTo>
                    <a:pt x="8055" y="13788"/>
                  </a:lnTo>
                  <a:lnTo>
                    <a:pt x="7669" y="13971"/>
                  </a:lnTo>
                  <a:lnTo>
                    <a:pt x="6975" y="13986"/>
                  </a:lnTo>
                  <a:lnTo>
                    <a:pt x="6706" y="14235"/>
                  </a:lnTo>
                  <a:lnTo>
                    <a:pt x="6655" y="14517"/>
                  </a:lnTo>
                  <a:lnTo>
                    <a:pt x="6295" y="14697"/>
                  </a:lnTo>
                  <a:lnTo>
                    <a:pt x="5904" y="14754"/>
                  </a:lnTo>
                  <a:lnTo>
                    <a:pt x="5713" y="14877"/>
                  </a:lnTo>
                  <a:lnTo>
                    <a:pt x="5673" y="15171"/>
                  </a:lnTo>
                  <a:lnTo>
                    <a:pt x="5323" y="15270"/>
                  </a:lnTo>
                  <a:lnTo>
                    <a:pt x="4931" y="15302"/>
                  </a:lnTo>
                  <a:lnTo>
                    <a:pt x="4673" y="15209"/>
                  </a:lnTo>
                  <a:lnTo>
                    <a:pt x="4528" y="15029"/>
                  </a:lnTo>
                  <a:lnTo>
                    <a:pt x="4553" y="14758"/>
                  </a:lnTo>
                  <a:lnTo>
                    <a:pt x="4403" y="14580"/>
                  </a:lnTo>
                  <a:lnTo>
                    <a:pt x="4050" y="14537"/>
                  </a:lnTo>
                  <a:lnTo>
                    <a:pt x="3622" y="14588"/>
                  </a:lnTo>
                  <a:lnTo>
                    <a:pt x="3315" y="14641"/>
                  </a:lnTo>
                  <a:lnTo>
                    <a:pt x="2869" y="14653"/>
                  </a:lnTo>
                  <a:lnTo>
                    <a:pt x="2631" y="14477"/>
                  </a:lnTo>
                  <a:lnTo>
                    <a:pt x="2590" y="14225"/>
                  </a:lnTo>
                  <a:lnTo>
                    <a:pt x="2776" y="14052"/>
                  </a:lnTo>
                  <a:lnTo>
                    <a:pt x="3095" y="13832"/>
                  </a:lnTo>
                  <a:lnTo>
                    <a:pt x="3101" y="13576"/>
                  </a:lnTo>
                  <a:lnTo>
                    <a:pt x="3072" y="13274"/>
                  </a:lnTo>
                  <a:lnTo>
                    <a:pt x="3613" y="12968"/>
                  </a:lnTo>
                  <a:lnTo>
                    <a:pt x="3875" y="12647"/>
                  </a:lnTo>
                  <a:lnTo>
                    <a:pt x="4014" y="12555"/>
                  </a:lnTo>
                  <a:lnTo>
                    <a:pt x="4189" y="12505"/>
                  </a:lnTo>
                  <a:lnTo>
                    <a:pt x="4185" y="12351"/>
                  </a:lnTo>
                  <a:lnTo>
                    <a:pt x="4257" y="12200"/>
                  </a:lnTo>
                  <a:lnTo>
                    <a:pt x="4030" y="12066"/>
                  </a:lnTo>
                  <a:lnTo>
                    <a:pt x="3632" y="12032"/>
                  </a:lnTo>
                  <a:lnTo>
                    <a:pt x="2834" y="12216"/>
                  </a:lnTo>
                  <a:lnTo>
                    <a:pt x="2205" y="12299"/>
                  </a:lnTo>
                  <a:lnTo>
                    <a:pt x="1817" y="12360"/>
                  </a:lnTo>
                  <a:lnTo>
                    <a:pt x="1874" y="11989"/>
                  </a:lnTo>
                  <a:lnTo>
                    <a:pt x="1600" y="11879"/>
                  </a:lnTo>
                  <a:lnTo>
                    <a:pt x="1321" y="11680"/>
                  </a:lnTo>
                  <a:lnTo>
                    <a:pt x="1428" y="11506"/>
                  </a:lnTo>
                  <a:lnTo>
                    <a:pt x="1673" y="11365"/>
                  </a:lnTo>
                  <a:lnTo>
                    <a:pt x="1576" y="11213"/>
                  </a:lnTo>
                  <a:lnTo>
                    <a:pt x="1706" y="11012"/>
                  </a:lnTo>
                  <a:lnTo>
                    <a:pt x="1567" y="10923"/>
                  </a:lnTo>
                  <a:lnTo>
                    <a:pt x="808" y="10887"/>
                  </a:lnTo>
                  <a:lnTo>
                    <a:pt x="707" y="10659"/>
                  </a:lnTo>
                  <a:lnTo>
                    <a:pt x="887" y="10515"/>
                  </a:lnTo>
                  <a:lnTo>
                    <a:pt x="982" y="10322"/>
                  </a:lnTo>
                  <a:lnTo>
                    <a:pt x="805" y="10160"/>
                  </a:lnTo>
                  <a:lnTo>
                    <a:pt x="550" y="10084"/>
                  </a:lnTo>
                  <a:lnTo>
                    <a:pt x="741" y="9847"/>
                  </a:lnTo>
                  <a:lnTo>
                    <a:pt x="895" y="9683"/>
                  </a:lnTo>
                  <a:lnTo>
                    <a:pt x="638" y="9558"/>
                  </a:lnTo>
                  <a:lnTo>
                    <a:pt x="260" y="9558"/>
                  </a:lnTo>
                  <a:lnTo>
                    <a:pt x="0" y="9323"/>
                  </a:lnTo>
                  <a:lnTo>
                    <a:pt x="357" y="9239"/>
                  </a:lnTo>
                  <a:lnTo>
                    <a:pt x="583" y="9185"/>
                  </a:lnTo>
                  <a:lnTo>
                    <a:pt x="519" y="9087"/>
                  </a:lnTo>
                  <a:lnTo>
                    <a:pt x="110" y="8932"/>
                  </a:lnTo>
                  <a:lnTo>
                    <a:pt x="324" y="8737"/>
                  </a:lnTo>
                  <a:lnTo>
                    <a:pt x="224" y="8535"/>
                  </a:lnTo>
                  <a:lnTo>
                    <a:pt x="181" y="8316"/>
                  </a:lnTo>
                  <a:lnTo>
                    <a:pt x="336" y="8120"/>
                  </a:lnTo>
                  <a:lnTo>
                    <a:pt x="517" y="8036"/>
                  </a:lnTo>
                  <a:lnTo>
                    <a:pt x="423" y="7948"/>
                  </a:lnTo>
                  <a:lnTo>
                    <a:pt x="171" y="7863"/>
                  </a:lnTo>
                  <a:lnTo>
                    <a:pt x="432" y="7593"/>
                  </a:lnTo>
                  <a:lnTo>
                    <a:pt x="732" y="7481"/>
                  </a:lnTo>
                  <a:lnTo>
                    <a:pt x="844" y="7580"/>
                  </a:lnTo>
                  <a:lnTo>
                    <a:pt x="1013" y="7562"/>
                  </a:lnTo>
                  <a:lnTo>
                    <a:pt x="1283" y="7353"/>
                  </a:lnTo>
                  <a:lnTo>
                    <a:pt x="1557" y="7382"/>
                  </a:lnTo>
                  <a:lnTo>
                    <a:pt x="1822" y="7355"/>
                  </a:lnTo>
                  <a:lnTo>
                    <a:pt x="1949" y="7190"/>
                  </a:lnTo>
                  <a:lnTo>
                    <a:pt x="2139" y="7115"/>
                  </a:lnTo>
                  <a:lnTo>
                    <a:pt x="2449" y="7149"/>
                  </a:lnTo>
                  <a:lnTo>
                    <a:pt x="2821" y="7141"/>
                  </a:lnTo>
                  <a:lnTo>
                    <a:pt x="2920" y="7024"/>
                  </a:lnTo>
                  <a:lnTo>
                    <a:pt x="2873" y="6681"/>
                  </a:lnTo>
                  <a:lnTo>
                    <a:pt x="3178" y="6569"/>
                  </a:lnTo>
                  <a:lnTo>
                    <a:pt x="3599" y="6474"/>
                  </a:lnTo>
                  <a:lnTo>
                    <a:pt x="4016" y="6331"/>
                  </a:lnTo>
                  <a:lnTo>
                    <a:pt x="4338" y="6046"/>
                  </a:lnTo>
                  <a:lnTo>
                    <a:pt x="4397" y="5780"/>
                  </a:lnTo>
                  <a:lnTo>
                    <a:pt x="4710" y="5581"/>
                  </a:lnTo>
                  <a:lnTo>
                    <a:pt x="4915" y="5619"/>
                  </a:lnTo>
                  <a:lnTo>
                    <a:pt x="5080" y="5679"/>
                  </a:lnTo>
                  <a:lnTo>
                    <a:pt x="5239" y="5542"/>
                  </a:lnTo>
                  <a:lnTo>
                    <a:pt x="4922" y="5300"/>
                  </a:lnTo>
                  <a:lnTo>
                    <a:pt x="4439" y="4965"/>
                  </a:lnTo>
                  <a:lnTo>
                    <a:pt x="4127" y="4834"/>
                  </a:lnTo>
                  <a:lnTo>
                    <a:pt x="4073" y="4600"/>
                  </a:lnTo>
                  <a:lnTo>
                    <a:pt x="4146" y="4460"/>
                  </a:lnTo>
                  <a:lnTo>
                    <a:pt x="3767" y="4283"/>
                  </a:lnTo>
                  <a:lnTo>
                    <a:pt x="3399" y="4186"/>
                  </a:lnTo>
                  <a:lnTo>
                    <a:pt x="3292" y="3859"/>
                  </a:lnTo>
                  <a:lnTo>
                    <a:pt x="3409" y="3638"/>
                  </a:lnTo>
                  <a:lnTo>
                    <a:pt x="3579" y="3453"/>
                  </a:lnTo>
                  <a:lnTo>
                    <a:pt x="3628" y="3226"/>
                  </a:lnTo>
                  <a:lnTo>
                    <a:pt x="3854" y="2931"/>
                  </a:lnTo>
                  <a:lnTo>
                    <a:pt x="3981" y="2541"/>
                  </a:lnTo>
                  <a:lnTo>
                    <a:pt x="3929" y="2208"/>
                  </a:lnTo>
                  <a:lnTo>
                    <a:pt x="3723" y="1854"/>
                  </a:lnTo>
                  <a:lnTo>
                    <a:pt x="3646" y="1638"/>
                  </a:lnTo>
                  <a:lnTo>
                    <a:pt x="3705" y="1469"/>
                  </a:lnTo>
                  <a:lnTo>
                    <a:pt x="4061" y="1405"/>
                  </a:lnTo>
                  <a:lnTo>
                    <a:pt x="4551" y="1401"/>
                  </a:lnTo>
                  <a:lnTo>
                    <a:pt x="4951" y="1459"/>
                  </a:lnTo>
                  <a:lnTo>
                    <a:pt x="5599" y="1493"/>
                  </a:lnTo>
                  <a:lnTo>
                    <a:pt x="6057" y="1498"/>
                  </a:lnTo>
                  <a:lnTo>
                    <a:pt x="6268" y="1396"/>
                  </a:lnTo>
                  <a:lnTo>
                    <a:pt x="6239" y="1214"/>
                  </a:lnTo>
                  <a:lnTo>
                    <a:pt x="6153" y="1104"/>
                  </a:lnTo>
                  <a:lnTo>
                    <a:pt x="6417" y="969"/>
                  </a:lnTo>
                  <a:lnTo>
                    <a:pt x="6767" y="963"/>
                  </a:lnTo>
                  <a:lnTo>
                    <a:pt x="7028" y="827"/>
                  </a:lnTo>
                  <a:lnTo>
                    <a:pt x="7133" y="747"/>
                  </a:lnTo>
                  <a:lnTo>
                    <a:pt x="7375" y="910"/>
                  </a:lnTo>
                  <a:lnTo>
                    <a:pt x="7617" y="1063"/>
                  </a:lnTo>
                  <a:lnTo>
                    <a:pt x="7793" y="1071"/>
                  </a:lnTo>
                  <a:lnTo>
                    <a:pt x="7871" y="931"/>
                  </a:lnTo>
                  <a:lnTo>
                    <a:pt x="7639" y="690"/>
                  </a:lnTo>
                  <a:lnTo>
                    <a:pt x="7897" y="486"/>
                  </a:lnTo>
                  <a:lnTo>
                    <a:pt x="8467" y="261"/>
                  </a:lnTo>
                  <a:lnTo>
                    <a:pt x="8505" y="124"/>
                  </a:lnTo>
                  <a:lnTo>
                    <a:pt x="8850" y="0"/>
                  </a:lnTo>
                  <a:lnTo>
                    <a:pt x="9271" y="93"/>
                  </a:lnTo>
                  <a:lnTo>
                    <a:pt x="9986" y="212"/>
                  </a:lnTo>
                  <a:lnTo>
                    <a:pt x="10465" y="332"/>
                  </a:lnTo>
                  <a:lnTo>
                    <a:pt x="10893" y="502"/>
                  </a:lnTo>
                  <a:lnTo>
                    <a:pt x="11114" y="864"/>
                  </a:lnTo>
                  <a:lnTo>
                    <a:pt x="11142" y="1153"/>
                  </a:lnTo>
                  <a:lnTo>
                    <a:pt x="11031" y="1550"/>
                  </a:lnTo>
                  <a:lnTo>
                    <a:pt x="10990" y="1809"/>
                  </a:lnTo>
                  <a:lnTo>
                    <a:pt x="11041" y="1964"/>
                  </a:lnTo>
                  <a:lnTo>
                    <a:pt x="11268" y="2052"/>
                  </a:lnTo>
                  <a:lnTo>
                    <a:pt x="11871" y="1822"/>
                  </a:lnTo>
                  <a:lnTo>
                    <a:pt x="12480" y="1827"/>
                  </a:lnTo>
                  <a:lnTo>
                    <a:pt x="13281" y="1910"/>
                  </a:lnTo>
                  <a:lnTo>
                    <a:pt x="13493" y="2071"/>
                  </a:lnTo>
                  <a:lnTo>
                    <a:pt x="13768" y="2294"/>
                  </a:lnTo>
                  <a:lnTo>
                    <a:pt x="13834" y="2380"/>
                  </a:lnTo>
                  <a:lnTo>
                    <a:pt x="13504" y="248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2" name="Shape 4902"/>
            <p:cNvSpPr/>
            <p:nvPr/>
          </p:nvSpPr>
          <p:spPr>
            <a:xfrm>
              <a:off x="7374512" y="3151852"/>
              <a:ext cx="50742" cy="59817"/>
            </a:xfrm>
            <a:custGeom>
              <a:avLst/>
              <a:gdLst/>
              <a:ahLst/>
              <a:cxnLst>
                <a:cxn ang="0">
                  <a:pos x="wd2" y="hd2"/>
                </a:cxn>
                <a:cxn ang="5400000">
                  <a:pos x="wd2" y="hd2"/>
                </a:cxn>
                <a:cxn ang="10800000">
                  <a:pos x="wd2" y="hd2"/>
                </a:cxn>
                <a:cxn ang="16200000">
                  <a:pos x="wd2" y="hd2"/>
                </a:cxn>
              </a:cxnLst>
              <a:rect l="0" t="0" r="r" b="b"/>
              <a:pathLst>
                <a:path w="21600" h="21600" extrusionOk="0">
                  <a:moveTo>
                    <a:pt x="11284" y="3503"/>
                  </a:moveTo>
                  <a:lnTo>
                    <a:pt x="4984" y="2710"/>
                  </a:lnTo>
                  <a:lnTo>
                    <a:pt x="1462" y="1957"/>
                  </a:lnTo>
                  <a:lnTo>
                    <a:pt x="265" y="6125"/>
                  </a:lnTo>
                  <a:lnTo>
                    <a:pt x="967" y="11229"/>
                  </a:lnTo>
                  <a:lnTo>
                    <a:pt x="0" y="15606"/>
                  </a:lnTo>
                  <a:lnTo>
                    <a:pt x="940" y="19939"/>
                  </a:lnTo>
                  <a:lnTo>
                    <a:pt x="7752" y="18038"/>
                  </a:lnTo>
                  <a:lnTo>
                    <a:pt x="12515" y="20590"/>
                  </a:lnTo>
                  <a:lnTo>
                    <a:pt x="18657" y="21600"/>
                  </a:lnTo>
                  <a:lnTo>
                    <a:pt x="19979" y="17919"/>
                  </a:lnTo>
                  <a:lnTo>
                    <a:pt x="16652" y="13412"/>
                  </a:lnTo>
                  <a:lnTo>
                    <a:pt x="17263" y="7396"/>
                  </a:lnTo>
                  <a:lnTo>
                    <a:pt x="21600" y="3627"/>
                  </a:lnTo>
                  <a:lnTo>
                    <a:pt x="17662" y="0"/>
                  </a:lnTo>
                  <a:lnTo>
                    <a:pt x="15543" y="2217"/>
                  </a:lnTo>
                  <a:lnTo>
                    <a:pt x="11284" y="350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3" name="Shape 4903"/>
            <p:cNvSpPr/>
            <p:nvPr/>
          </p:nvSpPr>
          <p:spPr>
            <a:xfrm>
              <a:off x="7331158" y="3182992"/>
              <a:ext cx="37458" cy="40118"/>
            </a:xfrm>
            <a:custGeom>
              <a:avLst/>
              <a:gdLst/>
              <a:ahLst/>
              <a:cxnLst>
                <a:cxn ang="0">
                  <a:pos x="wd2" y="hd2"/>
                </a:cxn>
                <a:cxn ang="5400000">
                  <a:pos x="wd2" y="hd2"/>
                </a:cxn>
                <a:cxn ang="10800000">
                  <a:pos x="wd2" y="hd2"/>
                </a:cxn>
                <a:cxn ang="16200000">
                  <a:pos x="wd2" y="hd2"/>
                </a:cxn>
              </a:cxnLst>
              <a:rect l="0" t="0" r="r" b="b"/>
              <a:pathLst>
                <a:path w="20621" h="21600" extrusionOk="0">
                  <a:moveTo>
                    <a:pt x="7107" y="1329"/>
                  </a:moveTo>
                  <a:lnTo>
                    <a:pt x="2858" y="8569"/>
                  </a:lnTo>
                  <a:lnTo>
                    <a:pt x="0" y="17017"/>
                  </a:lnTo>
                  <a:lnTo>
                    <a:pt x="1944" y="21600"/>
                  </a:lnTo>
                  <a:lnTo>
                    <a:pt x="8381" y="17294"/>
                  </a:lnTo>
                  <a:lnTo>
                    <a:pt x="11397" y="12857"/>
                  </a:lnTo>
                  <a:cubicBezTo>
                    <a:pt x="13323" y="14128"/>
                    <a:pt x="15844" y="14135"/>
                    <a:pt x="17777" y="12873"/>
                  </a:cubicBezTo>
                  <a:cubicBezTo>
                    <a:pt x="21600" y="10378"/>
                    <a:pt x="21561" y="4871"/>
                    <a:pt x="17704" y="2428"/>
                  </a:cubicBezTo>
                  <a:lnTo>
                    <a:pt x="13714" y="0"/>
                  </a:lnTo>
                  <a:lnTo>
                    <a:pt x="7107" y="132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4" name="Shape 4904"/>
            <p:cNvSpPr/>
            <p:nvPr/>
          </p:nvSpPr>
          <p:spPr>
            <a:xfrm>
              <a:off x="7279553" y="3910897"/>
              <a:ext cx="336997" cy="263579"/>
            </a:xfrm>
            <a:custGeom>
              <a:avLst/>
              <a:gdLst/>
              <a:ahLst/>
              <a:cxnLst>
                <a:cxn ang="0">
                  <a:pos x="wd2" y="hd2"/>
                </a:cxn>
                <a:cxn ang="5400000">
                  <a:pos x="wd2" y="hd2"/>
                </a:cxn>
                <a:cxn ang="10800000">
                  <a:pos x="wd2" y="hd2"/>
                </a:cxn>
                <a:cxn ang="16200000">
                  <a:pos x="wd2" y="hd2"/>
                </a:cxn>
              </a:cxnLst>
              <a:rect l="0" t="0" r="r" b="b"/>
              <a:pathLst>
                <a:path w="21600" h="21600" extrusionOk="0">
                  <a:moveTo>
                    <a:pt x="19877" y="2748"/>
                  </a:moveTo>
                  <a:lnTo>
                    <a:pt x="18242" y="5898"/>
                  </a:lnTo>
                  <a:lnTo>
                    <a:pt x="16836" y="7747"/>
                  </a:lnTo>
                  <a:lnTo>
                    <a:pt x="15748" y="10012"/>
                  </a:lnTo>
                  <a:lnTo>
                    <a:pt x="14967" y="11439"/>
                  </a:lnTo>
                  <a:lnTo>
                    <a:pt x="13885" y="12400"/>
                  </a:lnTo>
                  <a:lnTo>
                    <a:pt x="13151" y="13470"/>
                  </a:lnTo>
                  <a:lnTo>
                    <a:pt x="12569" y="14971"/>
                  </a:lnTo>
                  <a:lnTo>
                    <a:pt x="12431" y="16425"/>
                  </a:lnTo>
                  <a:lnTo>
                    <a:pt x="11987" y="17442"/>
                  </a:lnTo>
                  <a:lnTo>
                    <a:pt x="10966" y="18066"/>
                  </a:lnTo>
                  <a:lnTo>
                    <a:pt x="9712" y="18882"/>
                  </a:lnTo>
                  <a:lnTo>
                    <a:pt x="8791" y="19653"/>
                  </a:lnTo>
                  <a:lnTo>
                    <a:pt x="8249" y="20996"/>
                  </a:lnTo>
                  <a:lnTo>
                    <a:pt x="7038" y="21600"/>
                  </a:lnTo>
                  <a:lnTo>
                    <a:pt x="6101" y="20604"/>
                  </a:lnTo>
                  <a:lnTo>
                    <a:pt x="5337" y="20498"/>
                  </a:lnTo>
                  <a:lnTo>
                    <a:pt x="4308" y="20772"/>
                  </a:lnTo>
                  <a:lnTo>
                    <a:pt x="3873" y="19345"/>
                  </a:lnTo>
                  <a:lnTo>
                    <a:pt x="3966" y="17844"/>
                  </a:lnTo>
                  <a:lnTo>
                    <a:pt x="2965" y="17065"/>
                  </a:lnTo>
                  <a:lnTo>
                    <a:pt x="1989" y="16210"/>
                  </a:lnTo>
                  <a:lnTo>
                    <a:pt x="1268" y="14852"/>
                  </a:lnTo>
                  <a:lnTo>
                    <a:pt x="776" y="13748"/>
                  </a:lnTo>
                  <a:lnTo>
                    <a:pt x="0" y="13068"/>
                  </a:lnTo>
                  <a:lnTo>
                    <a:pt x="983" y="10751"/>
                  </a:lnTo>
                  <a:lnTo>
                    <a:pt x="739" y="9659"/>
                  </a:lnTo>
                  <a:lnTo>
                    <a:pt x="1435" y="7037"/>
                  </a:lnTo>
                  <a:lnTo>
                    <a:pt x="1625" y="4950"/>
                  </a:lnTo>
                  <a:lnTo>
                    <a:pt x="2670" y="4900"/>
                  </a:lnTo>
                  <a:lnTo>
                    <a:pt x="3655" y="5524"/>
                  </a:lnTo>
                  <a:lnTo>
                    <a:pt x="4560" y="5334"/>
                  </a:lnTo>
                  <a:lnTo>
                    <a:pt x="4762" y="4028"/>
                  </a:lnTo>
                  <a:lnTo>
                    <a:pt x="5776" y="2680"/>
                  </a:lnTo>
                  <a:lnTo>
                    <a:pt x="7939" y="3745"/>
                  </a:lnTo>
                  <a:lnTo>
                    <a:pt x="8763" y="2962"/>
                  </a:lnTo>
                  <a:lnTo>
                    <a:pt x="10232" y="2413"/>
                  </a:lnTo>
                  <a:lnTo>
                    <a:pt x="11730" y="2596"/>
                  </a:lnTo>
                  <a:lnTo>
                    <a:pt x="13865" y="3979"/>
                  </a:lnTo>
                  <a:lnTo>
                    <a:pt x="16038" y="4300"/>
                  </a:lnTo>
                  <a:lnTo>
                    <a:pt x="17258" y="1958"/>
                  </a:lnTo>
                  <a:lnTo>
                    <a:pt x="18774" y="659"/>
                  </a:lnTo>
                  <a:lnTo>
                    <a:pt x="20093" y="0"/>
                  </a:lnTo>
                  <a:lnTo>
                    <a:pt x="21245" y="584"/>
                  </a:lnTo>
                  <a:lnTo>
                    <a:pt x="21600" y="2225"/>
                  </a:lnTo>
                  <a:lnTo>
                    <a:pt x="20495" y="2164"/>
                  </a:lnTo>
                  <a:lnTo>
                    <a:pt x="19877" y="274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5" name="Shape 4905"/>
            <p:cNvSpPr/>
            <p:nvPr/>
          </p:nvSpPr>
          <p:spPr>
            <a:xfrm>
              <a:off x="7530844" y="3801233"/>
              <a:ext cx="439382" cy="979522"/>
            </a:xfrm>
            <a:custGeom>
              <a:avLst/>
              <a:gdLst/>
              <a:ahLst/>
              <a:cxnLst>
                <a:cxn ang="0">
                  <a:pos x="wd2" y="hd2"/>
                </a:cxn>
                <a:cxn ang="5400000">
                  <a:pos x="wd2" y="hd2"/>
                </a:cxn>
                <a:cxn ang="10800000">
                  <a:pos x="wd2" y="hd2"/>
                </a:cxn>
                <a:cxn ang="16200000">
                  <a:pos x="wd2" y="hd2"/>
                </a:cxn>
              </a:cxnLst>
              <a:rect l="0" t="0" r="r" b="b"/>
              <a:pathLst>
                <a:path w="21549" h="21545" extrusionOk="0">
                  <a:moveTo>
                    <a:pt x="20968" y="3576"/>
                  </a:moveTo>
                  <a:lnTo>
                    <a:pt x="21386" y="4271"/>
                  </a:lnTo>
                  <a:lnTo>
                    <a:pt x="21221" y="5237"/>
                  </a:lnTo>
                  <a:lnTo>
                    <a:pt x="21549" y="6463"/>
                  </a:lnTo>
                  <a:lnTo>
                    <a:pt x="21406" y="7493"/>
                  </a:lnTo>
                  <a:lnTo>
                    <a:pt x="20992" y="8485"/>
                  </a:lnTo>
                  <a:lnTo>
                    <a:pt x="20460" y="9445"/>
                  </a:lnTo>
                  <a:lnTo>
                    <a:pt x="19906" y="10293"/>
                  </a:lnTo>
                  <a:lnTo>
                    <a:pt x="20004" y="10879"/>
                  </a:lnTo>
                  <a:lnTo>
                    <a:pt x="20227" y="11340"/>
                  </a:lnTo>
                  <a:lnTo>
                    <a:pt x="19804" y="11681"/>
                  </a:lnTo>
                  <a:lnTo>
                    <a:pt x="19204" y="12147"/>
                  </a:lnTo>
                  <a:cubicBezTo>
                    <a:pt x="19258" y="12291"/>
                    <a:pt x="19316" y="12434"/>
                    <a:pt x="19379" y="12577"/>
                  </a:cubicBezTo>
                  <a:cubicBezTo>
                    <a:pt x="19467" y="12780"/>
                    <a:pt x="19564" y="12982"/>
                    <a:pt x="19669" y="13183"/>
                  </a:cubicBezTo>
                  <a:lnTo>
                    <a:pt x="19664" y="13671"/>
                  </a:lnTo>
                  <a:lnTo>
                    <a:pt x="19425" y="14141"/>
                  </a:lnTo>
                  <a:lnTo>
                    <a:pt x="18148" y="15312"/>
                  </a:lnTo>
                  <a:lnTo>
                    <a:pt x="17713" y="16096"/>
                  </a:lnTo>
                  <a:lnTo>
                    <a:pt x="16877" y="16795"/>
                  </a:lnTo>
                  <a:lnTo>
                    <a:pt x="15783" y="17174"/>
                  </a:lnTo>
                  <a:lnTo>
                    <a:pt x="14529" y="17473"/>
                  </a:lnTo>
                  <a:lnTo>
                    <a:pt x="14208" y="17861"/>
                  </a:lnTo>
                  <a:lnTo>
                    <a:pt x="13862" y="18168"/>
                  </a:lnTo>
                  <a:lnTo>
                    <a:pt x="13180" y="18174"/>
                  </a:lnTo>
                  <a:lnTo>
                    <a:pt x="12522" y="18116"/>
                  </a:lnTo>
                  <a:lnTo>
                    <a:pt x="11265" y="18409"/>
                  </a:lnTo>
                  <a:cubicBezTo>
                    <a:pt x="11019" y="18526"/>
                    <a:pt x="10659" y="18580"/>
                    <a:pt x="10304" y="18554"/>
                  </a:cubicBezTo>
                  <a:cubicBezTo>
                    <a:pt x="9902" y="18524"/>
                    <a:pt x="9570" y="18396"/>
                    <a:pt x="9445" y="18222"/>
                  </a:cubicBezTo>
                  <a:lnTo>
                    <a:pt x="9256" y="17802"/>
                  </a:lnTo>
                  <a:lnTo>
                    <a:pt x="8677" y="17901"/>
                  </a:lnTo>
                  <a:lnTo>
                    <a:pt x="8214" y="18181"/>
                  </a:lnTo>
                  <a:lnTo>
                    <a:pt x="7503" y="18118"/>
                  </a:lnTo>
                  <a:lnTo>
                    <a:pt x="6986" y="18274"/>
                  </a:lnTo>
                  <a:lnTo>
                    <a:pt x="6821" y="18727"/>
                  </a:lnTo>
                  <a:lnTo>
                    <a:pt x="6808" y="19150"/>
                  </a:lnTo>
                  <a:lnTo>
                    <a:pt x="6762" y="19538"/>
                  </a:lnTo>
                  <a:lnTo>
                    <a:pt x="6744" y="19798"/>
                  </a:lnTo>
                  <a:lnTo>
                    <a:pt x="6942" y="20232"/>
                  </a:lnTo>
                  <a:lnTo>
                    <a:pt x="6626" y="20498"/>
                  </a:lnTo>
                  <a:cubicBezTo>
                    <a:pt x="6368" y="20448"/>
                    <a:pt x="6088" y="20425"/>
                    <a:pt x="5807" y="20432"/>
                  </a:cubicBezTo>
                  <a:cubicBezTo>
                    <a:pt x="5304" y="20444"/>
                    <a:pt x="4833" y="20547"/>
                    <a:pt x="4503" y="20717"/>
                  </a:cubicBezTo>
                  <a:lnTo>
                    <a:pt x="5138" y="20925"/>
                  </a:lnTo>
                  <a:cubicBezTo>
                    <a:pt x="5450" y="20984"/>
                    <a:pt x="5624" y="21133"/>
                    <a:pt x="5554" y="21281"/>
                  </a:cubicBezTo>
                  <a:cubicBezTo>
                    <a:pt x="5458" y="21486"/>
                    <a:pt x="4968" y="21600"/>
                    <a:pt x="4539" y="21517"/>
                  </a:cubicBezTo>
                  <a:lnTo>
                    <a:pt x="3974" y="21207"/>
                  </a:lnTo>
                  <a:lnTo>
                    <a:pt x="4426" y="20912"/>
                  </a:lnTo>
                  <a:lnTo>
                    <a:pt x="3835" y="20603"/>
                  </a:lnTo>
                  <a:lnTo>
                    <a:pt x="2992" y="20328"/>
                  </a:lnTo>
                  <a:lnTo>
                    <a:pt x="2443" y="19974"/>
                  </a:lnTo>
                  <a:lnTo>
                    <a:pt x="3159" y="19812"/>
                  </a:lnTo>
                  <a:lnTo>
                    <a:pt x="4261" y="19907"/>
                  </a:lnTo>
                  <a:lnTo>
                    <a:pt x="4895" y="19715"/>
                  </a:lnTo>
                  <a:lnTo>
                    <a:pt x="4925" y="19384"/>
                  </a:lnTo>
                  <a:lnTo>
                    <a:pt x="4630" y="18604"/>
                  </a:lnTo>
                  <a:lnTo>
                    <a:pt x="3875" y="17643"/>
                  </a:lnTo>
                  <a:lnTo>
                    <a:pt x="2700" y="16649"/>
                  </a:lnTo>
                  <a:lnTo>
                    <a:pt x="1417" y="15503"/>
                  </a:lnTo>
                  <a:lnTo>
                    <a:pt x="77" y="15030"/>
                  </a:lnTo>
                  <a:cubicBezTo>
                    <a:pt x="-51" y="14903"/>
                    <a:pt x="-17" y="14755"/>
                    <a:pt x="166" y="14642"/>
                  </a:cubicBezTo>
                  <a:cubicBezTo>
                    <a:pt x="426" y="14482"/>
                    <a:pt x="907" y="14431"/>
                    <a:pt x="1300" y="14521"/>
                  </a:cubicBezTo>
                  <a:lnTo>
                    <a:pt x="1741" y="14047"/>
                  </a:lnTo>
                  <a:lnTo>
                    <a:pt x="1974" y="13424"/>
                  </a:lnTo>
                  <a:lnTo>
                    <a:pt x="2690" y="13074"/>
                  </a:lnTo>
                  <a:lnTo>
                    <a:pt x="4554" y="13053"/>
                  </a:lnTo>
                  <a:lnTo>
                    <a:pt x="6139" y="12984"/>
                  </a:lnTo>
                  <a:lnTo>
                    <a:pt x="6492" y="12504"/>
                  </a:lnTo>
                  <a:lnTo>
                    <a:pt x="6582" y="12007"/>
                  </a:lnTo>
                  <a:lnTo>
                    <a:pt x="6628" y="11310"/>
                  </a:lnTo>
                  <a:lnTo>
                    <a:pt x="6228" y="10580"/>
                  </a:lnTo>
                  <a:lnTo>
                    <a:pt x="6162" y="9988"/>
                  </a:lnTo>
                  <a:lnTo>
                    <a:pt x="6795" y="9671"/>
                  </a:lnTo>
                  <a:lnTo>
                    <a:pt x="6875" y="9324"/>
                  </a:lnTo>
                  <a:lnTo>
                    <a:pt x="6408" y="8769"/>
                  </a:lnTo>
                  <a:lnTo>
                    <a:pt x="6169" y="8133"/>
                  </a:lnTo>
                  <a:lnTo>
                    <a:pt x="6721" y="7909"/>
                  </a:lnTo>
                  <a:lnTo>
                    <a:pt x="7041" y="7534"/>
                  </a:lnTo>
                  <a:lnTo>
                    <a:pt x="6588" y="7320"/>
                  </a:lnTo>
                  <a:lnTo>
                    <a:pt x="6370" y="6885"/>
                  </a:lnTo>
                  <a:lnTo>
                    <a:pt x="6474" y="6462"/>
                  </a:lnTo>
                  <a:lnTo>
                    <a:pt x="7114" y="6243"/>
                  </a:lnTo>
                  <a:lnTo>
                    <a:pt x="7411" y="5893"/>
                  </a:lnTo>
                  <a:lnTo>
                    <a:pt x="7707" y="5700"/>
                  </a:lnTo>
                  <a:lnTo>
                    <a:pt x="8818" y="5834"/>
                  </a:lnTo>
                  <a:lnTo>
                    <a:pt x="8751" y="6102"/>
                  </a:lnTo>
                  <a:lnTo>
                    <a:pt x="9350" y="6273"/>
                  </a:lnTo>
                  <a:lnTo>
                    <a:pt x="10033" y="5983"/>
                  </a:lnTo>
                  <a:lnTo>
                    <a:pt x="10795" y="5963"/>
                  </a:lnTo>
                  <a:lnTo>
                    <a:pt x="11282" y="6027"/>
                  </a:lnTo>
                  <a:lnTo>
                    <a:pt x="11668" y="5568"/>
                  </a:lnTo>
                  <a:lnTo>
                    <a:pt x="12389" y="5643"/>
                  </a:lnTo>
                  <a:lnTo>
                    <a:pt x="13908" y="5262"/>
                  </a:lnTo>
                  <a:lnTo>
                    <a:pt x="14451" y="4930"/>
                  </a:lnTo>
                  <a:lnTo>
                    <a:pt x="14299" y="4650"/>
                  </a:lnTo>
                  <a:lnTo>
                    <a:pt x="13600" y="4361"/>
                  </a:lnTo>
                  <a:lnTo>
                    <a:pt x="13301" y="4004"/>
                  </a:lnTo>
                  <a:lnTo>
                    <a:pt x="13713" y="3700"/>
                  </a:lnTo>
                  <a:lnTo>
                    <a:pt x="14902" y="3575"/>
                  </a:lnTo>
                  <a:lnTo>
                    <a:pt x="15467" y="3239"/>
                  </a:lnTo>
                  <a:lnTo>
                    <a:pt x="16067" y="2743"/>
                  </a:lnTo>
                  <a:lnTo>
                    <a:pt x="16034" y="2389"/>
                  </a:lnTo>
                  <a:lnTo>
                    <a:pt x="15557" y="2223"/>
                  </a:lnTo>
                  <a:lnTo>
                    <a:pt x="15292" y="2545"/>
                  </a:lnTo>
                  <a:lnTo>
                    <a:pt x="14604" y="2720"/>
                  </a:lnTo>
                  <a:lnTo>
                    <a:pt x="13895" y="2672"/>
                  </a:lnTo>
                  <a:lnTo>
                    <a:pt x="13475" y="2337"/>
                  </a:lnTo>
                  <a:lnTo>
                    <a:pt x="12975" y="1834"/>
                  </a:lnTo>
                  <a:lnTo>
                    <a:pt x="12849" y="1348"/>
                  </a:lnTo>
                  <a:lnTo>
                    <a:pt x="14143" y="826"/>
                  </a:lnTo>
                  <a:lnTo>
                    <a:pt x="15084" y="0"/>
                  </a:lnTo>
                  <a:lnTo>
                    <a:pt x="15800" y="166"/>
                  </a:lnTo>
                  <a:lnTo>
                    <a:pt x="16746" y="203"/>
                  </a:lnTo>
                  <a:lnTo>
                    <a:pt x="17523" y="570"/>
                  </a:lnTo>
                  <a:lnTo>
                    <a:pt x="17608" y="930"/>
                  </a:lnTo>
                  <a:lnTo>
                    <a:pt x="18583" y="1183"/>
                  </a:lnTo>
                  <a:lnTo>
                    <a:pt x="18756" y="1590"/>
                  </a:lnTo>
                  <a:lnTo>
                    <a:pt x="18442" y="1921"/>
                  </a:lnTo>
                  <a:lnTo>
                    <a:pt x="18568" y="2036"/>
                  </a:lnTo>
                  <a:lnTo>
                    <a:pt x="19761" y="1791"/>
                  </a:lnTo>
                  <a:lnTo>
                    <a:pt x="21296" y="1540"/>
                  </a:lnTo>
                  <a:lnTo>
                    <a:pt x="21507" y="1850"/>
                  </a:lnTo>
                  <a:lnTo>
                    <a:pt x="21315" y="2291"/>
                  </a:lnTo>
                  <a:lnTo>
                    <a:pt x="21079" y="2803"/>
                  </a:lnTo>
                  <a:lnTo>
                    <a:pt x="20888" y="3141"/>
                  </a:lnTo>
                  <a:lnTo>
                    <a:pt x="20968" y="357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6" name="Shape 4906"/>
            <p:cNvSpPr/>
            <p:nvPr/>
          </p:nvSpPr>
          <p:spPr>
            <a:xfrm>
              <a:off x="7698023" y="3038901"/>
              <a:ext cx="650175" cy="863155"/>
            </a:xfrm>
            <a:custGeom>
              <a:avLst/>
              <a:gdLst/>
              <a:ahLst/>
              <a:cxnLst>
                <a:cxn ang="0">
                  <a:pos x="wd2" y="hd2"/>
                </a:cxn>
                <a:cxn ang="5400000">
                  <a:pos x="wd2" y="hd2"/>
                </a:cxn>
                <a:cxn ang="10800000">
                  <a:pos x="wd2" y="hd2"/>
                </a:cxn>
                <a:cxn ang="16200000">
                  <a:pos x="wd2" y="hd2"/>
                </a:cxn>
              </a:cxnLst>
              <a:rect l="0" t="0" r="r" b="b"/>
              <a:pathLst>
                <a:path w="21590" h="21600" extrusionOk="0">
                  <a:moveTo>
                    <a:pt x="607" y="31"/>
                  </a:moveTo>
                  <a:lnTo>
                    <a:pt x="695" y="292"/>
                  </a:lnTo>
                  <a:lnTo>
                    <a:pt x="259" y="504"/>
                  </a:lnTo>
                  <a:lnTo>
                    <a:pt x="0" y="619"/>
                  </a:lnTo>
                  <a:lnTo>
                    <a:pt x="281" y="863"/>
                  </a:lnTo>
                  <a:lnTo>
                    <a:pt x="635" y="1039"/>
                  </a:lnTo>
                  <a:lnTo>
                    <a:pt x="1112" y="1252"/>
                  </a:lnTo>
                  <a:lnTo>
                    <a:pt x="1718" y="1191"/>
                  </a:lnTo>
                  <a:lnTo>
                    <a:pt x="2028" y="1694"/>
                  </a:lnTo>
                  <a:lnTo>
                    <a:pt x="1986" y="2049"/>
                  </a:lnTo>
                  <a:lnTo>
                    <a:pt x="2268" y="2474"/>
                  </a:lnTo>
                  <a:lnTo>
                    <a:pt x="2357" y="2841"/>
                  </a:lnTo>
                  <a:lnTo>
                    <a:pt x="1880" y="2951"/>
                  </a:lnTo>
                  <a:lnTo>
                    <a:pt x="1526" y="2651"/>
                  </a:lnTo>
                  <a:lnTo>
                    <a:pt x="1075" y="2971"/>
                  </a:lnTo>
                  <a:lnTo>
                    <a:pt x="1410" y="3582"/>
                  </a:lnTo>
                  <a:lnTo>
                    <a:pt x="1829" y="3979"/>
                  </a:lnTo>
                  <a:lnTo>
                    <a:pt x="2262" y="4323"/>
                  </a:lnTo>
                  <a:lnTo>
                    <a:pt x="2654" y="4625"/>
                  </a:lnTo>
                  <a:lnTo>
                    <a:pt x="2908" y="5206"/>
                  </a:lnTo>
                  <a:lnTo>
                    <a:pt x="3000" y="5682"/>
                  </a:lnTo>
                  <a:cubicBezTo>
                    <a:pt x="3143" y="5828"/>
                    <a:pt x="3288" y="5972"/>
                    <a:pt x="3434" y="6116"/>
                  </a:cubicBezTo>
                  <a:cubicBezTo>
                    <a:pt x="3536" y="6216"/>
                    <a:pt x="3640" y="6317"/>
                    <a:pt x="3744" y="6417"/>
                  </a:cubicBezTo>
                  <a:lnTo>
                    <a:pt x="4103" y="6992"/>
                  </a:lnTo>
                  <a:cubicBezTo>
                    <a:pt x="4113" y="7150"/>
                    <a:pt x="4221" y="7297"/>
                    <a:pt x="4394" y="7387"/>
                  </a:cubicBezTo>
                  <a:cubicBezTo>
                    <a:pt x="4569" y="7479"/>
                    <a:pt x="4791" y="7504"/>
                    <a:pt x="4994" y="7454"/>
                  </a:cubicBezTo>
                  <a:lnTo>
                    <a:pt x="5102" y="7875"/>
                  </a:lnTo>
                  <a:lnTo>
                    <a:pt x="5411" y="8075"/>
                  </a:lnTo>
                  <a:cubicBezTo>
                    <a:pt x="5606" y="8112"/>
                    <a:pt x="5801" y="8146"/>
                    <a:pt x="5997" y="8178"/>
                  </a:cubicBezTo>
                  <a:cubicBezTo>
                    <a:pt x="6294" y="8225"/>
                    <a:pt x="6592" y="8267"/>
                    <a:pt x="6892" y="8302"/>
                  </a:cubicBezTo>
                  <a:lnTo>
                    <a:pt x="7305" y="8584"/>
                  </a:lnTo>
                  <a:lnTo>
                    <a:pt x="7649" y="9058"/>
                  </a:lnTo>
                  <a:lnTo>
                    <a:pt x="8149" y="9675"/>
                  </a:lnTo>
                  <a:lnTo>
                    <a:pt x="8557" y="10259"/>
                  </a:lnTo>
                  <a:lnTo>
                    <a:pt x="8873" y="10735"/>
                  </a:lnTo>
                  <a:lnTo>
                    <a:pt x="9305" y="11158"/>
                  </a:lnTo>
                  <a:lnTo>
                    <a:pt x="9608" y="11422"/>
                  </a:lnTo>
                  <a:lnTo>
                    <a:pt x="10167" y="12027"/>
                  </a:lnTo>
                  <a:lnTo>
                    <a:pt x="10912" y="12531"/>
                  </a:lnTo>
                  <a:lnTo>
                    <a:pt x="11053" y="13024"/>
                  </a:lnTo>
                  <a:lnTo>
                    <a:pt x="11412" y="13542"/>
                  </a:lnTo>
                  <a:lnTo>
                    <a:pt x="11821" y="14107"/>
                  </a:lnTo>
                  <a:lnTo>
                    <a:pt x="12227" y="14702"/>
                  </a:lnTo>
                  <a:lnTo>
                    <a:pt x="12758" y="15113"/>
                  </a:lnTo>
                  <a:lnTo>
                    <a:pt x="13577" y="15382"/>
                  </a:lnTo>
                  <a:lnTo>
                    <a:pt x="14209" y="15804"/>
                  </a:lnTo>
                  <a:lnTo>
                    <a:pt x="14701" y="16473"/>
                  </a:lnTo>
                  <a:lnTo>
                    <a:pt x="15007" y="17075"/>
                  </a:lnTo>
                  <a:lnTo>
                    <a:pt x="15253" y="17664"/>
                  </a:lnTo>
                  <a:lnTo>
                    <a:pt x="15675" y="18094"/>
                  </a:lnTo>
                  <a:lnTo>
                    <a:pt x="16240" y="18453"/>
                  </a:lnTo>
                  <a:lnTo>
                    <a:pt x="16662" y="19207"/>
                  </a:lnTo>
                  <a:lnTo>
                    <a:pt x="16894" y="19767"/>
                  </a:lnTo>
                  <a:lnTo>
                    <a:pt x="16992" y="20410"/>
                  </a:lnTo>
                  <a:lnTo>
                    <a:pt x="17321" y="20759"/>
                  </a:lnTo>
                  <a:cubicBezTo>
                    <a:pt x="17552" y="20929"/>
                    <a:pt x="17796" y="21089"/>
                    <a:pt x="18051" y="21237"/>
                  </a:cubicBezTo>
                  <a:cubicBezTo>
                    <a:pt x="18264" y="21361"/>
                    <a:pt x="18485" y="21477"/>
                    <a:pt x="18712" y="21584"/>
                  </a:cubicBezTo>
                  <a:lnTo>
                    <a:pt x="19085" y="21600"/>
                  </a:lnTo>
                  <a:lnTo>
                    <a:pt x="19068" y="21139"/>
                  </a:lnTo>
                  <a:lnTo>
                    <a:pt x="18752" y="20618"/>
                  </a:lnTo>
                  <a:lnTo>
                    <a:pt x="18395" y="20035"/>
                  </a:lnTo>
                  <a:lnTo>
                    <a:pt x="18248" y="19586"/>
                  </a:lnTo>
                  <a:lnTo>
                    <a:pt x="18534" y="19131"/>
                  </a:lnTo>
                  <a:lnTo>
                    <a:pt x="19016" y="19170"/>
                  </a:lnTo>
                  <a:lnTo>
                    <a:pt x="19469" y="19053"/>
                  </a:lnTo>
                  <a:cubicBezTo>
                    <a:pt x="19479" y="18936"/>
                    <a:pt x="19567" y="18832"/>
                    <a:pt x="19702" y="18776"/>
                  </a:cubicBezTo>
                  <a:cubicBezTo>
                    <a:pt x="19882" y="18700"/>
                    <a:pt x="20108" y="18722"/>
                    <a:pt x="20256" y="18830"/>
                  </a:cubicBezTo>
                  <a:lnTo>
                    <a:pt x="20829" y="19186"/>
                  </a:lnTo>
                  <a:lnTo>
                    <a:pt x="21390" y="19525"/>
                  </a:lnTo>
                  <a:cubicBezTo>
                    <a:pt x="21509" y="19392"/>
                    <a:pt x="21578" y="19238"/>
                    <a:pt x="21588" y="19077"/>
                  </a:cubicBezTo>
                  <a:cubicBezTo>
                    <a:pt x="21600" y="18896"/>
                    <a:pt x="21536" y="18716"/>
                    <a:pt x="21405" y="18563"/>
                  </a:cubicBezTo>
                  <a:cubicBezTo>
                    <a:pt x="21341" y="18382"/>
                    <a:pt x="21234" y="18213"/>
                    <a:pt x="21088" y="18062"/>
                  </a:cubicBezTo>
                  <a:cubicBezTo>
                    <a:pt x="20963" y="17933"/>
                    <a:pt x="20813" y="17820"/>
                    <a:pt x="20648" y="17720"/>
                  </a:cubicBezTo>
                  <a:cubicBezTo>
                    <a:pt x="20385" y="17560"/>
                    <a:pt x="20088" y="17434"/>
                    <a:pt x="19771" y="17348"/>
                  </a:cubicBezTo>
                  <a:lnTo>
                    <a:pt x="19503" y="17601"/>
                  </a:lnTo>
                  <a:lnTo>
                    <a:pt x="19549" y="17914"/>
                  </a:lnTo>
                  <a:lnTo>
                    <a:pt x="19172" y="18057"/>
                  </a:lnTo>
                  <a:lnTo>
                    <a:pt x="18855" y="17700"/>
                  </a:lnTo>
                  <a:lnTo>
                    <a:pt x="18039" y="17288"/>
                  </a:lnTo>
                  <a:cubicBezTo>
                    <a:pt x="17712" y="17198"/>
                    <a:pt x="17392" y="17094"/>
                    <a:pt x="17080" y="16977"/>
                  </a:cubicBezTo>
                  <a:cubicBezTo>
                    <a:pt x="16798" y="16871"/>
                    <a:pt x="16523" y="16755"/>
                    <a:pt x="16257" y="16628"/>
                  </a:cubicBezTo>
                  <a:cubicBezTo>
                    <a:pt x="16017" y="16511"/>
                    <a:pt x="15811" y="16360"/>
                    <a:pt x="15650" y="16182"/>
                  </a:cubicBezTo>
                  <a:cubicBezTo>
                    <a:pt x="15503" y="16021"/>
                    <a:pt x="15396" y="15840"/>
                    <a:pt x="15334" y="15650"/>
                  </a:cubicBezTo>
                  <a:cubicBezTo>
                    <a:pt x="15307" y="15489"/>
                    <a:pt x="15237" y="15334"/>
                    <a:pt x="15129" y="15194"/>
                  </a:cubicBezTo>
                  <a:cubicBezTo>
                    <a:pt x="14971" y="14990"/>
                    <a:pt x="14738" y="14824"/>
                    <a:pt x="14459" y="14717"/>
                  </a:cubicBezTo>
                  <a:cubicBezTo>
                    <a:pt x="14307" y="14562"/>
                    <a:pt x="14228" y="14373"/>
                    <a:pt x="14234" y="14180"/>
                  </a:cubicBezTo>
                  <a:cubicBezTo>
                    <a:pt x="14241" y="13906"/>
                    <a:pt x="14420" y="13647"/>
                    <a:pt x="14396" y="13374"/>
                  </a:cubicBezTo>
                  <a:cubicBezTo>
                    <a:pt x="14376" y="13156"/>
                    <a:pt x="14231" y="12955"/>
                    <a:pt x="13998" y="12825"/>
                  </a:cubicBezTo>
                  <a:cubicBezTo>
                    <a:pt x="13800" y="12685"/>
                    <a:pt x="13663" y="12503"/>
                    <a:pt x="13608" y="12303"/>
                  </a:cubicBezTo>
                  <a:cubicBezTo>
                    <a:pt x="13553" y="12101"/>
                    <a:pt x="13582" y="11892"/>
                    <a:pt x="13691" y="11704"/>
                  </a:cubicBezTo>
                  <a:lnTo>
                    <a:pt x="14082" y="11503"/>
                  </a:lnTo>
                  <a:lnTo>
                    <a:pt x="14967" y="11395"/>
                  </a:lnTo>
                  <a:lnTo>
                    <a:pt x="15985" y="11465"/>
                  </a:lnTo>
                  <a:cubicBezTo>
                    <a:pt x="16195" y="11503"/>
                    <a:pt x="16406" y="11538"/>
                    <a:pt x="16617" y="11572"/>
                  </a:cubicBezTo>
                  <a:cubicBezTo>
                    <a:pt x="16913" y="11619"/>
                    <a:pt x="17209" y="11662"/>
                    <a:pt x="17507" y="11701"/>
                  </a:cubicBezTo>
                  <a:cubicBezTo>
                    <a:pt x="17663" y="11793"/>
                    <a:pt x="17888" y="11772"/>
                    <a:pt x="18010" y="11655"/>
                  </a:cubicBezTo>
                  <a:cubicBezTo>
                    <a:pt x="18215" y="11457"/>
                    <a:pt x="18030" y="11168"/>
                    <a:pt x="17697" y="11166"/>
                  </a:cubicBezTo>
                  <a:lnTo>
                    <a:pt x="17229" y="10900"/>
                  </a:lnTo>
                  <a:lnTo>
                    <a:pt x="16378" y="10912"/>
                  </a:lnTo>
                  <a:cubicBezTo>
                    <a:pt x="16186" y="10923"/>
                    <a:pt x="15995" y="10885"/>
                    <a:pt x="15836" y="10804"/>
                  </a:cubicBezTo>
                  <a:cubicBezTo>
                    <a:pt x="15626" y="10697"/>
                    <a:pt x="15490" y="10525"/>
                    <a:pt x="15464" y="10335"/>
                  </a:cubicBezTo>
                  <a:lnTo>
                    <a:pt x="14925" y="10155"/>
                  </a:lnTo>
                  <a:cubicBezTo>
                    <a:pt x="14783" y="10141"/>
                    <a:pt x="14647" y="10100"/>
                    <a:pt x="14531" y="10037"/>
                  </a:cubicBezTo>
                  <a:cubicBezTo>
                    <a:pt x="14339" y="9934"/>
                    <a:pt x="14210" y="9777"/>
                    <a:pt x="14170" y="9602"/>
                  </a:cubicBezTo>
                  <a:lnTo>
                    <a:pt x="13418" y="8980"/>
                  </a:lnTo>
                  <a:lnTo>
                    <a:pt x="12643" y="8540"/>
                  </a:lnTo>
                  <a:lnTo>
                    <a:pt x="11668" y="8142"/>
                  </a:lnTo>
                  <a:lnTo>
                    <a:pt x="10659" y="7457"/>
                  </a:lnTo>
                  <a:lnTo>
                    <a:pt x="10163" y="6738"/>
                  </a:lnTo>
                  <a:lnTo>
                    <a:pt x="9768" y="6633"/>
                  </a:lnTo>
                  <a:cubicBezTo>
                    <a:pt x="9817" y="6777"/>
                    <a:pt x="9688" y="6920"/>
                    <a:pt x="9493" y="6939"/>
                  </a:cubicBezTo>
                  <a:cubicBezTo>
                    <a:pt x="9099" y="6977"/>
                    <a:pt x="8890" y="6598"/>
                    <a:pt x="9205" y="6414"/>
                  </a:cubicBezTo>
                  <a:lnTo>
                    <a:pt x="8886" y="6077"/>
                  </a:lnTo>
                  <a:lnTo>
                    <a:pt x="8243" y="5850"/>
                  </a:lnTo>
                  <a:lnTo>
                    <a:pt x="7583" y="5720"/>
                  </a:lnTo>
                  <a:lnTo>
                    <a:pt x="7326" y="5912"/>
                  </a:lnTo>
                  <a:lnTo>
                    <a:pt x="6678" y="5829"/>
                  </a:lnTo>
                  <a:lnTo>
                    <a:pt x="6517" y="5337"/>
                  </a:lnTo>
                  <a:lnTo>
                    <a:pt x="6552" y="4948"/>
                  </a:lnTo>
                  <a:lnTo>
                    <a:pt x="6318" y="4723"/>
                  </a:lnTo>
                  <a:lnTo>
                    <a:pt x="5942" y="4524"/>
                  </a:lnTo>
                  <a:lnTo>
                    <a:pt x="5816" y="4206"/>
                  </a:lnTo>
                  <a:lnTo>
                    <a:pt x="6300" y="4146"/>
                  </a:lnTo>
                  <a:lnTo>
                    <a:pt x="6312" y="3780"/>
                  </a:lnTo>
                  <a:lnTo>
                    <a:pt x="6202" y="3394"/>
                  </a:lnTo>
                  <a:lnTo>
                    <a:pt x="5874" y="3129"/>
                  </a:lnTo>
                  <a:lnTo>
                    <a:pt x="5561" y="3016"/>
                  </a:lnTo>
                  <a:lnTo>
                    <a:pt x="5040" y="3003"/>
                  </a:lnTo>
                  <a:lnTo>
                    <a:pt x="4672" y="2950"/>
                  </a:lnTo>
                  <a:lnTo>
                    <a:pt x="4011" y="2813"/>
                  </a:lnTo>
                  <a:lnTo>
                    <a:pt x="3740" y="2393"/>
                  </a:lnTo>
                  <a:lnTo>
                    <a:pt x="4080" y="2329"/>
                  </a:lnTo>
                  <a:cubicBezTo>
                    <a:pt x="4139" y="2259"/>
                    <a:pt x="4157" y="2175"/>
                    <a:pt x="4133" y="2095"/>
                  </a:cubicBezTo>
                  <a:cubicBezTo>
                    <a:pt x="4078" y="1919"/>
                    <a:pt x="3845" y="1808"/>
                    <a:pt x="3610" y="1848"/>
                  </a:cubicBezTo>
                  <a:lnTo>
                    <a:pt x="2964" y="1554"/>
                  </a:lnTo>
                  <a:lnTo>
                    <a:pt x="2392" y="1108"/>
                  </a:lnTo>
                  <a:lnTo>
                    <a:pt x="1981" y="882"/>
                  </a:lnTo>
                  <a:cubicBezTo>
                    <a:pt x="1996" y="771"/>
                    <a:pt x="1979" y="658"/>
                    <a:pt x="1932" y="552"/>
                  </a:cubicBezTo>
                  <a:cubicBezTo>
                    <a:pt x="1856" y="380"/>
                    <a:pt x="1704" y="232"/>
                    <a:pt x="1502" y="134"/>
                  </a:cubicBezTo>
                  <a:lnTo>
                    <a:pt x="1055" y="0"/>
                  </a:lnTo>
                  <a:lnTo>
                    <a:pt x="607" y="3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7" name="Shape 4907"/>
            <p:cNvSpPr/>
            <p:nvPr/>
          </p:nvSpPr>
          <p:spPr>
            <a:xfrm>
              <a:off x="6262290" y="733165"/>
              <a:ext cx="23108" cy="32632"/>
            </a:xfrm>
            <a:custGeom>
              <a:avLst/>
              <a:gdLst/>
              <a:ahLst/>
              <a:cxnLst>
                <a:cxn ang="0">
                  <a:pos x="wd2" y="hd2"/>
                </a:cxn>
                <a:cxn ang="5400000">
                  <a:pos x="wd2" y="hd2"/>
                </a:cxn>
                <a:cxn ang="10800000">
                  <a:pos x="wd2" y="hd2"/>
                </a:cxn>
                <a:cxn ang="16200000">
                  <a:pos x="wd2" y="hd2"/>
                </a:cxn>
              </a:cxnLst>
              <a:rect l="0" t="0" r="r" b="b"/>
              <a:pathLst>
                <a:path w="21600" h="21600" extrusionOk="0">
                  <a:moveTo>
                    <a:pt x="4778" y="1296"/>
                  </a:moveTo>
                  <a:lnTo>
                    <a:pt x="750" y="7706"/>
                  </a:lnTo>
                  <a:lnTo>
                    <a:pt x="0" y="19152"/>
                  </a:lnTo>
                  <a:lnTo>
                    <a:pt x="11078" y="21600"/>
                  </a:lnTo>
                  <a:lnTo>
                    <a:pt x="20226" y="10411"/>
                  </a:lnTo>
                  <a:lnTo>
                    <a:pt x="21600" y="0"/>
                  </a:lnTo>
                  <a:lnTo>
                    <a:pt x="4778" y="129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8" name="Shape 4908"/>
            <p:cNvSpPr/>
            <p:nvPr/>
          </p:nvSpPr>
          <p:spPr>
            <a:xfrm>
              <a:off x="6307704" y="855536"/>
              <a:ext cx="152685" cy="86764"/>
            </a:xfrm>
            <a:custGeom>
              <a:avLst/>
              <a:gdLst/>
              <a:ahLst/>
              <a:cxnLst>
                <a:cxn ang="0">
                  <a:pos x="wd2" y="hd2"/>
                </a:cxn>
                <a:cxn ang="5400000">
                  <a:pos x="wd2" y="hd2"/>
                </a:cxn>
                <a:cxn ang="10800000">
                  <a:pos x="wd2" y="hd2"/>
                </a:cxn>
                <a:cxn ang="16200000">
                  <a:pos x="wd2" y="hd2"/>
                </a:cxn>
              </a:cxnLst>
              <a:rect l="0" t="0" r="r" b="b"/>
              <a:pathLst>
                <a:path w="21401" h="21432" extrusionOk="0">
                  <a:moveTo>
                    <a:pt x="8837" y="7103"/>
                  </a:moveTo>
                  <a:lnTo>
                    <a:pt x="6786" y="5282"/>
                  </a:lnTo>
                  <a:lnTo>
                    <a:pt x="4309" y="6580"/>
                  </a:lnTo>
                  <a:lnTo>
                    <a:pt x="4012" y="10160"/>
                  </a:lnTo>
                  <a:lnTo>
                    <a:pt x="3606" y="13482"/>
                  </a:lnTo>
                  <a:lnTo>
                    <a:pt x="2051" y="13556"/>
                  </a:lnTo>
                  <a:lnTo>
                    <a:pt x="1132" y="10748"/>
                  </a:lnTo>
                  <a:lnTo>
                    <a:pt x="0" y="14165"/>
                  </a:lnTo>
                  <a:lnTo>
                    <a:pt x="1044" y="18711"/>
                  </a:lnTo>
                  <a:lnTo>
                    <a:pt x="3051" y="21118"/>
                  </a:lnTo>
                  <a:lnTo>
                    <a:pt x="6300" y="20375"/>
                  </a:lnTo>
                  <a:cubicBezTo>
                    <a:pt x="7008" y="19332"/>
                    <a:pt x="7861" y="18637"/>
                    <a:pt x="8772" y="18362"/>
                  </a:cubicBezTo>
                  <a:cubicBezTo>
                    <a:pt x="9778" y="18058"/>
                    <a:pt x="10813" y="18277"/>
                    <a:pt x="11749" y="18993"/>
                  </a:cubicBezTo>
                  <a:cubicBezTo>
                    <a:pt x="11909" y="20259"/>
                    <a:pt x="12496" y="21217"/>
                    <a:pt x="13224" y="21400"/>
                  </a:cubicBezTo>
                  <a:cubicBezTo>
                    <a:pt x="14018" y="21600"/>
                    <a:pt x="14791" y="20840"/>
                    <a:pt x="15111" y="19543"/>
                  </a:cubicBezTo>
                  <a:lnTo>
                    <a:pt x="16478" y="15428"/>
                  </a:lnTo>
                  <a:cubicBezTo>
                    <a:pt x="17040" y="14325"/>
                    <a:pt x="17640" y="13285"/>
                    <a:pt x="18276" y="12315"/>
                  </a:cubicBezTo>
                  <a:cubicBezTo>
                    <a:pt x="19132" y="11009"/>
                    <a:pt x="20063" y="9806"/>
                    <a:pt x="20673" y="8118"/>
                  </a:cubicBezTo>
                  <a:cubicBezTo>
                    <a:pt x="21413" y="6069"/>
                    <a:pt x="21600" y="3547"/>
                    <a:pt x="21183" y="1231"/>
                  </a:cubicBezTo>
                  <a:lnTo>
                    <a:pt x="19530" y="0"/>
                  </a:lnTo>
                  <a:lnTo>
                    <a:pt x="17681" y="2110"/>
                  </a:lnTo>
                  <a:lnTo>
                    <a:pt x="15542" y="2229"/>
                  </a:lnTo>
                  <a:lnTo>
                    <a:pt x="13809" y="2622"/>
                  </a:lnTo>
                  <a:lnTo>
                    <a:pt x="12269" y="5364"/>
                  </a:lnTo>
                  <a:lnTo>
                    <a:pt x="11328" y="6433"/>
                  </a:lnTo>
                  <a:lnTo>
                    <a:pt x="8837" y="710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09" name="Shape 4909"/>
            <p:cNvSpPr/>
            <p:nvPr/>
          </p:nvSpPr>
          <p:spPr>
            <a:xfrm>
              <a:off x="6051072" y="922843"/>
              <a:ext cx="246861" cy="216830"/>
            </a:xfrm>
            <a:custGeom>
              <a:avLst/>
              <a:gdLst/>
              <a:ahLst/>
              <a:cxnLst>
                <a:cxn ang="0">
                  <a:pos x="wd2" y="hd2"/>
                </a:cxn>
                <a:cxn ang="5400000">
                  <a:pos x="wd2" y="hd2"/>
                </a:cxn>
                <a:cxn ang="10800000">
                  <a:pos x="wd2" y="hd2"/>
                </a:cxn>
                <a:cxn ang="16200000">
                  <a:pos x="wd2" y="hd2"/>
                </a:cxn>
              </a:cxnLst>
              <a:rect l="0" t="0" r="r" b="b"/>
              <a:pathLst>
                <a:path w="21600" h="21575" extrusionOk="0">
                  <a:moveTo>
                    <a:pt x="19648" y="1335"/>
                  </a:moveTo>
                  <a:lnTo>
                    <a:pt x="19893" y="0"/>
                  </a:lnTo>
                  <a:lnTo>
                    <a:pt x="18278" y="344"/>
                  </a:lnTo>
                  <a:lnTo>
                    <a:pt x="17285" y="893"/>
                  </a:lnTo>
                  <a:lnTo>
                    <a:pt x="16190" y="382"/>
                  </a:lnTo>
                  <a:lnTo>
                    <a:pt x="15288" y="74"/>
                  </a:lnTo>
                  <a:lnTo>
                    <a:pt x="13935" y="1226"/>
                  </a:lnTo>
                  <a:lnTo>
                    <a:pt x="12698" y="2303"/>
                  </a:lnTo>
                  <a:lnTo>
                    <a:pt x="11758" y="2650"/>
                  </a:lnTo>
                  <a:lnTo>
                    <a:pt x="10040" y="1492"/>
                  </a:lnTo>
                  <a:lnTo>
                    <a:pt x="8248" y="1291"/>
                  </a:lnTo>
                  <a:lnTo>
                    <a:pt x="7413" y="2482"/>
                  </a:lnTo>
                  <a:lnTo>
                    <a:pt x="8377" y="3434"/>
                  </a:lnTo>
                  <a:lnTo>
                    <a:pt x="8138" y="5119"/>
                  </a:lnTo>
                  <a:cubicBezTo>
                    <a:pt x="8485" y="5307"/>
                    <a:pt x="8838" y="5481"/>
                    <a:pt x="9196" y="5640"/>
                  </a:cubicBezTo>
                  <a:cubicBezTo>
                    <a:pt x="9548" y="5796"/>
                    <a:pt x="9904" y="5937"/>
                    <a:pt x="10265" y="6064"/>
                  </a:cubicBezTo>
                  <a:lnTo>
                    <a:pt x="10283" y="7809"/>
                  </a:lnTo>
                  <a:lnTo>
                    <a:pt x="9181" y="8129"/>
                  </a:lnTo>
                  <a:lnTo>
                    <a:pt x="7857" y="7453"/>
                  </a:lnTo>
                  <a:lnTo>
                    <a:pt x="6235" y="6369"/>
                  </a:lnTo>
                  <a:cubicBezTo>
                    <a:pt x="5784" y="6278"/>
                    <a:pt x="5327" y="6234"/>
                    <a:pt x="4869" y="6238"/>
                  </a:cubicBezTo>
                  <a:cubicBezTo>
                    <a:pt x="4311" y="6243"/>
                    <a:pt x="3756" y="6321"/>
                    <a:pt x="3213" y="6468"/>
                  </a:cubicBezTo>
                  <a:lnTo>
                    <a:pt x="2319" y="4972"/>
                  </a:lnTo>
                  <a:lnTo>
                    <a:pt x="1431" y="6441"/>
                  </a:lnTo>
                  <a:lnTo>
                    <a:pt x="1136" y="8009"/>
                  </a:lnTo>
                  <a:lnTo>
                    <a:pt x="445" y="9275"/>
                  </a:lnTo>
                  <a:lnTo>
                    <a:pt x="0" y="10442"/>
                  </a:lnTo>
                  <a:lnTo>
                    <a:pt x="1051" y="11205"/>
                  </a:lnTo>
                  <a:lnTo>
                    <a:pt x="1644" y="11974"/>
                  </a:lnTo>
                  <a:lnTo>
                    <a:pt x="759" y="13246"/>
                  </a:lnTo>
                  <a:lnTo>
                    <a:pt x="1042" y="14551"/>
                  </a:lnTo>
                  <a:lnTo>
                    <a:pt x="1922" y="14859"/>
                  </a:lnTo>
                  <a:lnTo>
                    <a:pt x="2281" y="16071"/>
                  </a:lnTo>
                  <a:lnTo>
                    <a:pt x="2085" y="17807"/>
                  </a:lnTo>
                  <a:cubicBezTo>
                    <a:pt x="2273" y="18191"/>
                    <a:pt x="2560" y="18500"/>
                    <a:pt x="2907" y="18692"/>
                  </a:cubicBezTo>
                  <a:cubicBezTo>
                    <a:pt x="3400" y="18966"/>
                    <a:pt x="3973" y="18984"/>
                    <a:pt x="4479" y="18743"/>
                  </a:cubicBezTo>
                  <a:lnTo>
                    <a:pt x="6037" y="19177"/>
                  </a:lnTo>
                  <a:lnTo>
                    <a:pt x="6923" y="20105"/>
                  </a:lnTo>
                  <a:lnTo>
                    <a:pt x="7688" y="21514"/>
                  </a:lnTo>
                  <a:cubicBezTo>
                    <a:pt x="8048" y="21600"/>
                    <a:pt x="8420" y="21595"/>
                    <a:pt x="8778" y="21499"/>
                  </a:cubicBezTo>
                  <a:cubicBezTo>
                    <a:pt x="9207" y="21385"/>
                    <a:pt x="9602" y="21144"/>
                    <a:pt x="9924" y="20802"/>
                  </a:cubicBezTo>
                  <a:lnTo>
                    <a:pt x="11310" y="20993"/>
                  </a:lnTo>
                  <a:lnTo>
                    <a:pt x="11561" y="19668"/>
                  </a:lnTo>
                  <a:cubicBezTo>
                    <a:pt x="11515" y="18923"/>
                    <a:pt x="11277" y="18210"/>
                    <a:pt x="10877" y="17618"/>
                  </a:cubicBezTo>
                  <a:cubicBezTo>
                    <a:pt x="10377" y="16878"/>
                    <a:pt x="9822" y="16019"/>
                    <a:pt x="10351" y="15443"/>
                  </a:cubicBezTo>
                  <a:cubicBezTo>
                    <a:pt x="10914" y="14829"/>
                    <a:pt x="11828" y="15459"/>
                    <a:pt x="11611" y="16311"/>
                  </a:cubicBezTo>
                  <a:lnTo>
                    <a:pt x="12175" y="17540"/>
                  </a:lnTo>
                  <a:cubicBezTo>
                    <a:pt x="12461" y="17787"/>
                    <a:pt x="12842" y="17834"/>
                    <a:pt x="13168" y="17663"/>
                  </a:cubicBezTo>
                  <a:cubicBezTo>
                    <a:pt x="13596" y="17439"/>
                    <a:pt x="13829" y="16905"/>
                    <a:pt x="13726" y="16382"/>
                  </a:cubicBezTo>
                  <a:lnTo>
                    <a:pt x="14191" y="14575"/>
                  </a:lnTo>
                  <a:lnTo>
                    <a:pt x="15197" y="13976"/>
                  </a:lnTo>
                  <a:lnTo>
                    <a:pt x="15544" y="12645"/>
                  </a:lnTo>
                  <a:cubicBezTo>
                    <a:pt x="15923" y="12567"/>
                    <a:pt x="16309" y="12541"/>
                    <a:pt x="16693" y="12567"/>
                  </a:cubicBezTo>
                  <a:cubicBezTo>
                    <a:pt x="17139" y="12597"/>
                    <a:pt x="17580" y="12697"/>
                    <a:pt x="18002" y="12863"/>
                  </a:cubicBezTo>
                  <a:cubicBezTo>
                    <a:pt x="18468" y="12527"/>
                    <a:pt x="18912" y="12154"/>
                    <a:pt x="19332" y="11747"/>
                  </a:cubicBezTo>
                  <a:cubicBezTo>
                    <a:pt x="19596" y="11491"/>
                    <a:pt x="19849" y="11223"/>
                    <a:pt x="20092" y="10942"/>
                  </a:cubicBezTo>
                  <a:cubicBezTo>
                    <a:pt x="20199" y="10499"/>
                    <a:pt x="20065" y="10027"/>
                    <a:pt x="19750" y="9739"/>
                  </a:cubicBezTo>
                  <a:cubicBezTo>
                    <a:pt x="19107" y="9151"/>
                    <a:pt x="18239" y="9601"/>
                    <a:pt x="17432" y="9811"/>
                  </a:cubicBezTo>
                  <a:cubicBezTo>
                    <a:pt x="16292" y="10108"/>
                    <a:pt x="15095" y="9805"/>
                    <a:pt x="14174" y="8985"/>
                  </a:cubicBezTo>
                  <a:lnTo>
                    <a:pt x="13297" y="7602"/>
                  </a:lnTo>
                  <a:lnTo>
                    <a:pt x="12782" y="5475"/>
                  </a:lnTo>
                  <a:lnTo>
                    <a:pt x="13408" y="3727"/>
                  </a:lnTo>
                  <a:lnTo>
                    <a:pt x="14162" y="3524"/>
                  </a:lnTo>
                  <a:lnTo>
                    <a:pt x="14343" y="4909"/>
                  </a:lnTo>
                  <a:lnTo>
                    <a:pt x="14492" y="6367"/>
                  </a:lnTo>
                  <a:lnTo>
                    <a:pt x="15091" y="7339"/>
                  </a:lnTo>
                  <a:lnTo>
                    <a:pt x="16445" y="7704"/>
                  </a:lnTo>
                  <a:lnTo>
                    <a:pt x="17459" y="8015"/>
                  </a:lnTo>
                  <a:lnTo>
                    <a:pt x="18707" y="8342"/>
                  </a:lnTo>
                  <a:lnTo>
                    <a:pt x="20834" y="8455"/>
                  </a:lnTo>
                  <a:lnTo>
                    <a:pt x="21600" y="7937"/>
                  </a:lnTo>
                  <a:lnTo>
                    <a:pt x="20934" y="6567"/>
                  </a:lnTo>
                  <a:lnTo>
                    <a:pt x="20790" y="4873"/>
                  </a:lnTo>
                  <a:lnTo>
                    <a:pt x="20779" y="3281"/>
                  </a:lnTo>
                  <a:lnTo>
                    <a:pt x="19952" y="2853"/>
                  </a:lnTo>
                  <a:lnTo>
                    <a:pt x="19648" y="1335"/>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0" name="Shape 4910"/>
            <p:cNvSpPr/>
            <p:nvPr/>
          </p:nvSpPr>
          <p:spPr>
            <a:xfrm>
              <a:off x="6239791" y="1134634"/>
              <a:ext cx="36657" cy="46824"/>
            </a:xfrm>
            <a:custGeom>
              <a:avLst/>
              <a:gdLst/>
              <a:ahLst/>
              <a:cxnLst>
                <a:cxn ang="0">
                  <a:pos x="wd2" y="hd2"/>
                </a:cxn>
                <a:cxn ang="5400000">
                  <a:pos x="wd2" y="hd2"/>
                </a:cxn>
                <a:cxn ang="10800000">
                  <a:pos x="wd2" y="hd2"/>
                </a:cxn>
                <a:cxn ang="16200000">
                  <a:pos x="wd2" y="hd2"/>
                </a:cxn>
              </a:cxnLst>
              <a:rect l="0" t="0" r="r" b="b"/>
              <a:pathLst>
                <a:path w="21600" h="21600" extrusionOk="0">
                  <a:moveTo>
                    <a:pt x="5484" y="1411"/>
                  </a:moveTo>
                  <a:lnTo>
                    <a:pt x="170" y="7918"/>
                  </a:lnTo>
                  <a:lnTo>
                    <a:pt x="0" y="16647"/>
                  </a:lnTo>
                  <a:lnTo>
                    <a:pt x="5597" y="20310"/>
                  </a:lnTo>
                  <a:lnTo>
                    <a:pt x="14237" y="21600"/>
                  </a:lnTo>
                  <a:lnTo>
                    <a:pt x="21600" y="18964"/>
                  </a:lnTo>
                  <a:lnTo>
                    <a:pt x="21344" y="10917"/>
                  </a:lnTo>
                  <a:lnTo>
                    <a:pt x="18471" y="2608"/>
                  </a:lnTo>
                  <a:lnTo>
                    <a:pt x="11403" y="0"/>
                  </a:lnTo>
                  <a:lnTo>
                    <a:pt x="5484" y="1411"/>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1" name="Shape 4911"/>
            <p:cNvSpPr/>
            <p:nvPr/>
          </p:nvSpPr>
          <p:spPr>
            <a:xfrm>
              <a:off x="6284190" y="1144753"/>
              <a:ext cx="128600" cy="95245"/>
            </a:xfrm>
            <a:custGeom>
              <a:avLst/>
              <a:gdLst/>
              <a:ahLst/>
              <a:cxnLst>
                <a:cxn ang="0">
                  <a:pos x="wd2" y="hd2"/>
                </a:cxn>
                <a:cxn ang="5400000">
                  <a:pos x="wd2" y="hd2"/>
                </a:cxn>
                <a:cxn ang="10800000">
                  <a:pos x="wd2" y="hd2"/>
                </a:cxn>
                <a:cxn ang="16200000">
                  <a:pos x="wd2" y="hd2"/>
                </a:cxn>
              </a:cxnLst>
              <a:rect l="0" t="0" r="r" b="b"/>
              <a:pathLst>
                <a:path w="21506" h="21600" extrusionOk="0">
                  <a:moveTo>
                    <a:pt x="5586" y="1626"/>
                  </a:moveTo>
                  <a:lnTo>
                    <a:pt x="3497" y="1960"/>
                  </a:lnTo>
                  <a:lnTo>
                    <a:pt x="1872" y="5333"/>
                  </a:lnTo>
                  <a:lnTo>
                    <a:pt x="913" y="8157"/>
                  </a:lnTo>
                  <a:lnTo>
                    <a:pt x="1134" y="12017"/>
                  </a:lnTo>
                  <a:lnTo>
                    <a:pt x="1670" y="14963"/>
                  </a:lnTo>
                  <a:lnTo>
                    <a:pt x="1078" y="18217"/>
                  </a:lnTo>
                  <a:lnTo>
                    <a:pt x="0" y="21000"/>
                  </a:lnTo>
                  <a:lnTo>
                    <a:pt x="1641" y="21600"/>
                  </a:lnTo>
                  <a:lnTo>
                    <a:pt x="4635" y="19253"/>
                  </a:lnTo>
                  <a:lnTo>
                    <a:pt x="6456" y="18163"/>
                  </a:lnTo>
                  <a:lnTo>
                    <a:pt x="9048" y="19090"/>
                  </a:lnTo>
                  <a:lnTo>
                    <a:pt x="11589" y="18503"/>
                  </a:lnTo>
                  <a:lnTo>
                    <a:pt x="13087" y="15557"/>
                  </a:lnTo>
                  <a:cubicBezTo>
                    <a:pt x="13774" y="14660"/>
                    <a:pt x="14592" y="13968"/>
                    <a:pt x="15488" y="13525"/>
                  </a:cubicBezTo>
                  <a:cubicBezTo>
                    <a:pt x="16619" y="12966"/>
                    <a:pt x="17839" y="12820"/>
                    <a:pt x="19024" y="13101"/>
                  </a:cubicBezTo>
                  <a:lnTo>
                    <a:pt x="21465" y="11901"/>
                  </a:lnTo>
                  <a:cubicBezTo>
                    <a:pt x="21600" y="10783"/>
                    <a:pt x="21394" y="9639"/>
                    <a:pt x="20896" y="8730"/>
                  </a:cubicBezTo>
                  <a:cubicBezTo>
                    <a:pt x="20248" y="7549"/>
                    <a:pt x="19195" y="6906"/>
                    <a:pt x="18114" y="7031"/>
                  </a:cubicBezTo>
                  <a:lnTo>
                    <a:pt x="17589" y="4583"/>
                  </a:lnTo>
                  <a:lnTo>
                    <a:pt x="15874" y="2966"/>
                  </a:lnTo>
                  <a:lnTo>
                    <a:pt x="13573" y="3199"/>
                  </a:lnTo>
                  <a:lnTo>
                    <a:pt x="12153" y="2285"/>
                  </a:lnTo>
                  <a:lnTo>
                    <a:pt x="11103" y="0"/>
                  </a:lnTo>
                  <a:lnTo>
                    <a:pt x="8696" y="269"/>
                  </a:lnTo>
                  <a:lnTo>
                    <a:pt x="5586" y="1626"/>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2" name="Shape 4912"/>
            <p:cNvSpPr/>
            <p:nvPr/>
          </p:nvSpPr>
          <p:spPr>
            <a:xfrm>
              <a:off x="6099133" y="1235783"/>
              <a:ext cx="47921" cy="23864"/>
            </a:xfrm>
            <a:custGeom>
              <a:avLst/>
              <a:gdLst/>
              <a:ahLst/>
              <a:cxnLst>
                <a:cxn ang="0">
                  <a:pos x="wd2" y="hd2"/>
                </a:cxn>
                <a:cxn ang="5400000">
                  <a:pos x="wd2" y="hd2"/>
                </a:cxn>
                <a:cxn ang="10800000">
                  <a:pos x="wd2" y="hd2"/>
                </a:cxn>
                <a:cxn ang="16200000">
                  <a:pos x="wd2" y="hd2"/>
                </a:cxn>
              </a:cxnLst>
              <a:rect l="0" t="0" r="r" b="b"/>
              <a:pathLst>
                <a:path w="21600" h="21133" extrusionOk="0">
                  <a:moveTo>
                    <a:pt x="14098" y="5578"/>
                  </a:moveTo>
                  <a:lnTo>
                    <a:pt x="8647" y="3688"/>
                  </a:lnTo>
                  <a:lnTo>
                    <a:pt x="2798" y="0"/>
                  </a:lnTo>
                  <a:lnTo>
                    <a:pt x="0" y="8435"/>
                  </a:lnTo>
                  <a:lnTo>
                    <a:pt x="5159" y="15760"/>
                  </a:lnTo>
                  <a:cubicBezTo>
                    <a:pt x="6546" y="17831"/>
                    <a:pt x="8127" y="19351"/>
                    <a:pt x="9811" y="20234"/>
                  </a:cubicBezTo>
                  <a:cubicBezTo>
                    <a:pt x="12415" y="21600"/>
                    <a:pt x="15168" y="21405"/>
                    <a:pt x="17716" y="19675"/>
                  </a:cubicBezTo>
                  <a:lnTo>
                    <a:pt x="21600" y="14375"/>
                  </a:lnTo>
                  <a:lnTo>
                    <a:pt x="18077" y="6383"/>
                  </a:lnTo>
                  <a:lnTo>
                    <a:pt x="14098" y="5578"/>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3" name="Shape 4913"/>
            <p:cNvSpPr/>
            <p:nvPr/>
          </p:nvSpPr>
          <p:spPr>
            <a:xfrm>
              <a:off x="5997681" y="1065609"/>
              <a:ext cx="41739" cy="54373"/>
            </a:xfrm>
            <a:custGeom>
              <a:avLst/>
              <a:gdLst/>
              <a:ahLst/>
              <a:cxnLst>
                <a:cxn ang="0">
                  <a:pos x="wd2" y="hd2"/>
                </a:cxn>
                <a:cxn ang="5400000">
                  <a:pos x="wd2" y="hd2"/>
                </a:cxn>
                <a:cxn ang="10800000">
                  <a:pos x="wd2" y="hd2"/>
                </a:cxn>
                <a:cxn ang="16200000">
                  <a:pos x="wd2" y="hd2"/>
                </a:cxn>
              </a:cxnLst>
              <a:rect l="0" t="0" r="r" b="b"/>
              <a:pathLst>
                <a:path w="21600" h="21600" extrusionOk="0">
                  <a:moveTo>
                    <a:pt x="4540" y="0"/>
                  </a:moveTo>
                  <a:lnTo>
                    <a:pt x="7980" y="3404"/>
                  </a:lnTo>
                  <a:lnTo>
                    <a:pt x="15134" y="4670"/>
                  </a:lnTo>
                  <a:lnTo>
                    <a:pt x="15964" y="8828"/>
                  </a:lnTo>
                  <a:lnTo>
                    <a:pt x="17001" y="14192"/>
                  </a:lnTo>
                  <a:lnTo>
                    <a:pt x="21479" y="17036"/>
                  </a:lnTo>
                  <a:lnTo>
                    <a:pt x="21600" y="20979"/>
                  </a:lnTo>
                  <a:lnTo>
                    <a:pt x="17588" y="21600"/>
                  </a:lnTo>
                  <a:lnTo>
                    <a:pt x="11677" y="18243"/>
                  </a:lnTo>
                  <a:lnTo>
                    <a:pt x="7857" y="12519"/>
                  </a:lnTo>
                  <a:lnTo>
                    <a:pt x="3121" y="6892"/>
                  </a:lnTo>
                  <a:lnTo>
                    <a:pt x="0" y="2615"/>
                  </a:lnTo>
                  <a:lnTo>
                    <a:pt x="4540"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4" name="Shape 4914"/>
            <p:cNvSpPr/>
            <p:nvPr/>
          </p:nvSpPr>
          <p:spPr>
            <a:xfrm>
              <a:off x="4932593" y="916986"/>
              <a:ext cx="164234" cy="176243"/>
            </a:xfrm>
            <a:custGeom>
              <a:avLst/>
              <a:gdLst/>
              <a:ahLst/>
              <a:cxnLst>
                <a:cxn ang="0">
                  <a:pos x="wd2" y="hd2"/>
                </a:cxn>
                <a:cxn ang="5400000">
                  <a:pos x="wd2" y="hd2"/>
                </a:cxn>
                <a:cxn ang="10800000">
                  <a:pos x="wd2" y="hd2"/>
                </a:cxn>
                <a:cxn ang="16200000">
                  <a:pos x="wd2" y="hd2"/>
                </a:cxn>
              </a:cxnLst>
              <a:rect l="0" t="0" r="r" b="b"/>
              <a:pathLst>
                <a:path w="21514" h="21600" extrusionOk="0">
                  <a:moveTo>
                    <a:pt x="7763" y="2647"/>
                  </a:moveTo>
                  <a:lnTo>
                    <a:pt x="6551" y="1895"/>
                  </a:lnTo>
                  <a:lnTo>
                    <a:pt x="5710" y="3178"/>
                  </a:lnTo>
                  <a:lnTo>
                    <a:pt x="6041" y="5301"/>
                  </a:lnTo>
                  <a:lnTo>
                    <a:pt x="5848" y="6890"/>
                  </a:lnTo>
                  <a:lnTo>
                    <a:pt x="4969" y="8006"/>
                  </a:lnTo>
                  <a:lnTo>
                    <a:pt x="5497" y="9879"/>
                  </a:lnTo>
                  <a:lnTo>
                    <a:pt x="4903" y="11199"/>
                  </a:lnTo>
                  <a:lnTo>
                    <a:pt x="3256" y="12116"/>
                  </a:lnTo>
                  <a:lnTo>
                    <a:pt x="2470" y="13904"/>
                  </a:lnTo>
                  <a:lnTo>
                    <a:pt x="2180" y="15677"/>
                  </a:lnTo>
                  <a:lnTo>
                    <a:pt x="1500" y="17103"/>
                  </a:lnTo>
                  <a:cubicBezTo>
                    <a:pt x="949" y="17327"/>
                    <a:pt x="504" y="17728"/>
                    <a:pt x="245" y="18235"/>
                  </a:cubicBezTo>
                  <a:cubicBezTo>
                    <a:pt x="-86" y="18884"/>
                    <a:pt x="-82" y="19640"/>
                    <a:pt x="259" y="20284"/>
                  </a:cubicBezTo>
                  <a:cubicBezTo>
                    <a:pt x="686" y="21090"/>
                    <a:pt x="1563" y="21599"/>
                    <a:pt x="2524" y="21600"/>
                  </a:cubicBezTo>
                  <a:lnTo>
                    <a:pt x="4742" y="21276"/>
                  </a:lnTo>
                  <a:lnTo>
                    <a:pt x="7136" y="20023"/>
                  </a:lnTo>
                  <a:lnTo>
                    <a:pt x="9442" y="18651"/>
                  </a:lnTo>
                  <a:lnTo>
                    <a:pt x="12890" y="17951"/>
                  </a:lnTo>
                  <a:lnTo>
                    <a:pt x="16491" y="17376"/>
                  </a:lnTo>
                  <a:lnTo>
                    <a:pt x="18806" y="16657"/>
                  </a:lnTo>
                  <a:lnTo>
                    <a:pt x="20403" y="14401"/>
                  </a:lnTo>
                  <a:lnTo>
                    <a:pt x="21514" y="11818"/>
                  </a:lnTo>
                  <a:lnTo>
                    <a:pt x="21251" y="9923"/>
                  </a:lnTo>
                  <a:lnTo>
                    <a:pt x="19024" y="9426"/>
                  </a:lnTo>
                  <a:lnTo>
                    <a:pt x="16867" y="9097"/>
                  </a:lnTo>
                  <a:lnTo>
                    <a:pt x="17515" y="7737"/>
                  </a:lnTo>
                  <a:lnTo>
                    <a:pt x="17878" y="6820"/>
                  </a:lnTo>
                  <a:lnTo>
                    <a:pt x="16828" y="5721"/>
                  </a:lnTo>
                  <a:lnTo>
                    <a:pt x="15563" y="4464"/>
                  </a:lnTo>
                  <a:lnTo>
                    <a:pt x="13826" y="4822"/>
                  </a:lnTo>
                  <a:lnTo>
                    <a:pt x="12627" y="5891"/>
                  </a:lnTo>
                  <a:lnTo>
                    <a:pt x="11923" y="4929"/>
                  </a:lnTo>
                  <a:lnTo>
                    <a:pt x="12330" y="2935"/>
                  </a:lnTo>
                  <a:lnTo>
                    <a:pt x="12150" y="956"/>
                  </a:lnTo>
                  <a:lnTo>
                    <a:pt x="10641" y="0"/>
                  </a:lnTo>
                  <a:lnTo>
                    <a:pt x="9507" y="683"/>
                  </a:lnTo>
                  <a:lnTo>
                    <a:pt x="9534" y="2434"/>
                  </a:lnTo>
                  <a:lnTo>
                    <a:pt x="7763" y="264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5" name="Shape 4915"/>
            <p:cNvSpPr/>
            <p:nvPr/>
          </p:nvSpPr>
          <p:spPr>
            <a:xfrm>
              <a:off x="4781691" y="833781"/>
              <a:ext cx="167620" cy="167318"/>
            </a:xfrm>
            <a:custGeom>
              <a:avLst/>
              <a:gdLst/>
              <a:ahLst/>
              <a:cxnLst>
                <a:cxn ang="0">
                  <a:pos x="wd2" y="hd2"/>
                </a:cxn>
                <a:cxn ang="5400000">
                  <a:pos x="wd2" y="hd2"/>
                </a:cxn>
                <a:cxn ang="10800000">
                  <a:pos x="wd2" y="hd2"/>
                </a:cxn>
                <a:cxn ang="16200000">
                  <a:pos x="wd2" y="hd2"/>
                </a:cxn>
              </a:cxnLst>
              <a:rect l="0" t="0" r="r" b="b"/>
              <a:pathLst>
                <a:path w="21600" h="21600" extrusionOk="0">
                  <a:moveTo>
                    <a:pt x="18564" y="2779"/>
                  </a:moveTo>
                  <a:lnTo>
                    <a:pt x="20092" y="4410"/>
                  </a:lnTo>
                  <a:lnTo>
                    <a:pt x="21316" y="5756"/>
                  </a:lnTo>
                  <a:lnTo>
                    <a:pt x="21600" y="7301"/>
                  </a:lnTo>
                  <a:lnTo>
                    <a:pt x="20782" y="9118"/>
                  </a:lnTo>
                  <a:lnTo>
                    <a:pt x="21002" y="10694"/>
                  </a:lnTo>
                  <a:lnTo>
                    <a:pt x="20326" y="11859"/>
                  </a:lnTo>
                  <a:lnTo>
                    <a:pt x="18876" y="11824"/>
                  </a:lnTo>
                  <a:lnTo>
                    <a:pt x="18182" y="13583"/>
                  </a:lnTo>
                  <a:lnTo>
                    <a:pt x="19382" y="14817"/>
                  </a:lnTo>
                  <a:lnTo>
                    <a:pt x="21027" y="15275"/>
                  </a:lnTo>
                  <a:lnTo>
                    <a:pt x="21147" y="16723"/>
                  </a:lnTo>
                  <a:lnTo>
                    <a:pt x="20144" y="18102"/>
                  </a:lnTo>
                  <a:lnTo>
                    <a:pt x="19085" y="19659"/>
                  </a:lnTo>
                  <a:lnTo>
                    <a:pt x="17630" y="21278"/>
                  </a:lnTo>
                  <a:lnTo>
                    <a:pt x="15893" y="21076"/>
                  </a:lnTo>
                  <a:lnTo>
                    <a:pt x="13687" y="21600"/>
                  </a:lnTo>
                  <a:lnTo>
                    <a:pt x="11862" y="21029"/>
                  </a:lnTo>
                  <a:lnTo>
                    <a:pt x="11382" y="19321"/>
                  </a:lnTo>
                  <a:lnTo>
                    <a:pt x="9750" y="18474"/>
                  </a:lnTo>
                  <a:lnTo>
                    <a:pt x="8333" y="18222"/>
                  </a:lnTo>
                  <a:lnTo>
                    <a:pt x="6411" y="17543"/>
                  </a:lnTo>
                  <a:lnTo>
                    <a:pt x="4798" y="16844"/>
                  </a:lnTo>
                  <a:lnTo>
                    <a:pt x="3423" y="15334"/>
                  </a:lnTo>
                  <a:lnTo>
                    <a:pt x="3298" y="12414"/>
                  </a:lnTo>
                  <a:lnTo>
                    <a:pt x="2314" y="10779"/>
                  </a:lnTo>
                  <a:lnTo>
                    <a:pt x="673" y="10139"/>
                  </a:lnTo>
                  <a:lnTo>
                    <a:pt x="0" y="8582"/>
                  </a:lnTo>
                  <a:lnTo>
                    <a:pt x="1381" y="6788"/>
                  </a:lnTo>
                  <a:lnTo>
                    <a:pt x="3099" y="5923"/>
                  </a:lnTo>
                  <a:lnTo>
                    <a:pt x="4390" y="4956"/>
                  </a:lnTo>
                  <a:lnTo>
                    <a:pt x="4885" y="2848"/>
                  </a:lnTo>
                  <a:lnTo>
                    <a:pt x="5311" y="1500"/>
                  </a:lnTo>
                  <a:lnTo>
                    <a:pt x="7954" y="1475"/>
                  </a:lnTo>
                  <a:lnTo>
                    <a:pt x="10102" y="771"/>
                  </a:lnTo>
                  <a:lnTo>
                    <a:pt x="11711" y="0"/>
                  </a:lnTo>
                  <a:lnTo>
                    <a:pt x="13894" y="425"/>
                  </a:lnTo>
                  <a:lnTo>
                    <a:pt x="14053" y="1857"/>
                  </a:lnTo>
                  <a:lnTo>
                    <a:pt x="13072" y="3600"/>
                  </a:lnTo>
                  <a:lnTo>
                    <a:pt x="12284" y="5627"/>
                  </a:lnTo>
                  <a:lnTo>
                    <a:pt x="13098" y="7203"/>
                  </a:lnTo>
                  <a:lnTo>
                    <a:pt x="14557" y="6601"/>
                  </a:lnTo>
                  <a:lnTo>
                    <a:pt x="14901" y="4866"/>
                  </a:lnTo>
                  <a:lnTo>
                    <a:pt x="15710" y="3593"/>
                  </a:lnTo>
                  <a:lnTo>
                    <a:pt x="18564" y="277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6" name="Shape 4916"/>
            <p:cNvSpPr/>
            <p:nvPr/>
          </p:nvSpPr>
          <p:spPr>
            <a:xfrm>
              <a:off x="4757049" y="689789"/>
              <a:ext cx="140777" cy="151994"/>
            </a:xfrm>
            <a:custGeom>
              <a:avLst/>
              <a:gdLst/>
              <a:ahLst/>
              <a:cxnLst>
                <a:cxn ang="0">
                  <a:pos x="wd2" y="hd2"/>
                </a:cxn>
                <a:cxn ang="5400000">
                  <a:pos x="wd2" y="hd2"/>
                </a:cxn>
                <a:cxn ang="10800000">
                  <a:pos x="wd2" y="hd2"/>
                </a:cxn>
                <a:cxn ang="16200000">
                  <a:pos x="wd2" y="hd2"/>
                </a:cxn>
              </a:cxnLst>
              <a:rect l="0" t="0" r="r" b="b"/>
              <a:pathLst>
                <a:path w="21600" h="21600" extrusionOk="0">
                  <a:moveTo>
                    <a:pt x="17326" y="5132"/>
                  </a:moveTo>
                  <a:lnTo>
                    <a:pt x="17633" y="2738"/>
                  </a:lnTo>
                  <a:lnTo>
                    <a:pt x="15792" y="701"/>
                  </a:lnTo>
                  <a:lnTo>
                    <a:pt x="13470" y="0"/>
                  </a:lnTo>
                  <a:lnTo>
                    <a:pt x="12630" y="1461"/>
                  </a:lnTo>
                  <a:lnTo>
                    <a:pt x="13040" y="3650"/>
                  </a:lnTo>
                  <a:lnTo>
                    <a:pt x="11369" y="4440"/>
                  </a:lnTo>
                  <a:lnTo>
                    <a:pt x="9705" y="3970"/>
                  </a:lnTo>
                  <a:lnTo>
                    <a:pt x="8226" y="4329"/>
                  </a:lnTo>
                  <a:lnTo>
                    <a:pt x="7020" y="6257"/>
                  </a:lnTo>
                  <a:lnTo>
                    <a:pt x="4342" y="6868"/>
                  </a:lnTo>
                  <a:lnTo>
                    <a:pt x="2822" y="7407"/>
                  </a:lnTo>
                  <a:lnTo>
                    <a:pt x="3232" y="9043"/>
                  </a:lnTo>
                  <a:lnTo>
                    <a:pt x="3885" y="10432"/>
                  </a:lnTo>
                  <a:lnTo>
                    <a:pt x="2635" y="11608"/>
                  </a:lnTo>
                  <a:lnTo>
                    <a:pt x="963" y="12826"/>
                  </a:lnTo>
                  <a:lnTo>
                    <a:pt x="0" y="14843"/>
                  </a:lnTo>
                  <a:lnTo>
                    <a:pt x="1136" y="16446"/>
                  </a:lnTo>
                  <a:lnTo>
                    <a:pt x="3744" y="15852"/>
                  </a:lnTo>
                  <a:lnTo>
                    <a:pt x="4498" y="17450"/>
                  </a:lnTo>
                  <a:lnTo>
                    <a:pt x="3211" y="18745"/>
                  </a:lnTo>
                  <a:lnTo>
                    <a:pt x="2801" y="20382"/>
                  </a:lnTo>
                  <a:lnTo>
                    <a:pt x="4385" y="21600"/>
                  </a:lnTo>
                  <a:lnTo>
                    <a:pt x="7393" y="21126"/>
                  </a:lnTo>
                  <a:lnTo>
                    <a:pt x="9371" y="20027"/>
                  </a:lnTo>
                  <a:lnTo>
                    <a:pt x="11601" y="18997"/>
                  </a:lnTo>
                  <a:lnTo>
                    <a:pt x="14727" y="18933"/>
                  </a:lnTo>
                  <a:lnTo>
                    <a:pt x="16772" y="18788"/>
                  </a:lnTo>
                  <a:lnTo>
                    <a:pt x="19724" y="18566"/>
                  </a:lnTo>
                  <a:lnTo>
                    <a:pt x="20119" y="16775"/>
                  </a:lnTo>
                  <a:lnTo>
                    <a:pt x="19376" y="14989"/>
                  </a:lnTo>
                  <a:lnTo>
                    <a:pt x="19909" y="13069"/>
                  </a:lnTo>
                  <a:lnTo>
                    <a:pt x="21600" y="11787"/>
                  </a:lnTo>
                  <a:lnTo>
                    <a:pt x="21405" y="10351"/>
                  </a:lnTo>
                  <a:lnTo>
                    <a:pt x="19478" y="8941"/>
                  </a:lnTo>
                  <a:lnTo>
                    <a:pt x="17720" y="7278"/>
                  </a:lnTo>
                  <a:lnTo>
                    <a:pt x="17326" y="5132"/>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7" name="Shape 4917"/>
            <p:cNvSpPr/>
            <p:nvPr/>
          </p:nvSpPr>
          <p:spPr>
            <a:xfrm>
              <a:off x="4729407" y="827401"/>
              <a:ext cx="58910" cy="61448"/>
            </a:xfrm>
            <a:custGeom>
              <a:avLst/>
              <a:gdLst/>
              <a:ahLst/>
              <a:cxnLst>
                <a:cxn ang="0">
                  <a:pos x="wd2" y="hd2"/>
                </a:cxn>
                <a:cxn ang="5400000">
                  <a:pos x="wd2" y="hd2"/>
                </a:cxn>
                <a:cxn ang="10800000">
                  <a:pos x="wd2" y="hd2"/>
                </a:cxn>
                <a:cxn ang="16200000">
                  <a:pos x="wd2" y="hd2"/>
                </a:cxn>
              </a:cxnLst>
              <a:rect l="0" t="0" r="r" b="b"/>
              <a:pathLst>
                <a:path w="21600" h="21600" extrusionOk="0">
                  <a:moveTo>
                    <a:pt x="4069" y="0"/>
                  </a:moveTo>
                  <a:lnTo>
                    <a:pt x="1361" y="2347"/>
                  </a:lnTo>
                  <a:lnTo>
                    <a:pt x="0" y="7127"/>
                  </a:lnTo>
                  <a:lnTo>
                    <a:pt x="2211" y="10763"/>
                  </a:lnTo>
                  <a:lnTo>
                    <a:pt x="4882" y="15955"/>
                  </a:lnTo>
                  <a:lnTo>
                    <a:pt x="9536" y="20120"/>
                  </a:lnTo>
                  <a:lnTo>
                    <a:pt x="14214" y="21600"/>
                  </a:lnTo>
                  <a:lnTo>
                    <a:pt x="20215" y="18798"/>
                  </a:lnTo>
                  <a:lnTo>
                    <a:pt x="21600" y="15130"/>
                  </a:lnTo>
                  <a:lnTo>
                    <a:pt x="17509" y="8967"/>
                  </a:lnTo>
                  <a:lnTo>
                    <a:pt x="12291" y="4421"/>
                  </a:lnTo>
                  <a:lnTo>
                    <a:pt x="9793" y="1175"/>
                  </a:lnTo>
                  <a:lnTo>
                    <a:pt x="4069"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8" name="Shape 4918"/>
            <p:cNvSpPr/>
            <p:nvPr/>
          </p:nvSpPr>
          <p:spPr>
            <a:xfrm>
              <a:off x="4808698" y="1189914"/>
              <a:ext cx="32688" cy="25091"/>
            </a:xfrm>
            <a:custGeom>
              <a:avLst/>
              <a:gdLst/>
              <a:ahLst/>
              <a:cxnLst>
                <a:cxn ang="0">
                  <a:pos x="wd2" y="hd2"/>
                </a:cxn>
                <a:cxn ang="5400000">
                  <a:pos x="wd2" y="hd2"/>
                </a:cxn>
                <a:cxn ang="10800000">
                  <a:pos x="wd2" y="hd2"/>
                </a:cxn>
                <a:cxn ang="16200000">
                  <a:pos x="wd2" y="hd2"/>
                </a:cxn>
              </a:cxnLst>
              <a:rect l="0" t="0" r="r" b="b"/>
              <a:pathLst>
                <a:path w="21600" h="21600" extrusionOk="0">
                  <a:moveTo>
                    <a:pt x="15746" y="0"/>
                  </a:moveTo>
                  <a:lnTo>
                    <a:pt x="4709" y="9089"/>
                  </a:lnTo>
                  <a:lnTo>
                    <a:pt x="0" y="18155"/>
                  </a:lnTo>
                  <a:lnTo>
                    <a:pt x="5486" y="21600"/>
                  </a:lnTo>
                  <a:lnTo>
                    <a:pt x="12858" y="19036"/>
                  </a:lnTo>
                  <a:lnTo>
                    <a:pt x="21092" y="11889"/>
                  </a:lnTo>
                  <a:lnTo>
                    <a:pt x="21600" y="2154"/>
                  </a:lnTo>
                  <a:lnTo>
                    <a:pt x="15746"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19" name="Shape 4919"/>
            <p:cNvSpPr/>
            <p:nvPr/>
          </p:nvSpPr>
          <p:spPr>
            <a:xfrm>
              <a:off x="4818384" y="1215272"/>
              <a:ext cx="27603" cy="16688"/>
            </a:xfrm>
            <a:custGeom>
              <a:avLst/>
              <a:gdLst/>
              <a:ahLst/>
              <a:cxnLst>
                <a:cxn ang="0">
                  <a:pos x="wd2" y="hd2"/>
                </a:cxn>
                <a:cxn ang="5400000">
                  <a:pos x="wd2" y="hd2"/>
                </a:cxn>
                <a:cxn ang="10800000">
                  <a:pos x="wd2" y="hd2"/>
                </a:cxn>
                <a:cxn ang="16200000">
                  <a:pos x="wd2" y="hd2"/>
                </a:cxn>
              </a:cxnLst>
              <a:rect l="0" t="0" r="r" b="b"/>
              <a:pathLst>
                <a:path w="21600" h="21600" extrusionOk="0">
                  <a:moveTo>
                    <a:pt x="21600" y="10623"/>
                  </a:moveTo>
                  <a:lnTo>
                    <a:pt x="11145" y="21600"/>
                  </a:lnTo>
                  <a:lnTo>
                    <a:pt x="0" y="20751"/>
                  </a:lnTo>
                  <a:lnTo>
                    <a:pt x="6030" y="8371"/>
                  </a:lnTo>
                  <a:lnTo>
                    <a:pt x="20994" y="0"/>
                  </a:lnTo>
                  <a:lnTo>
                    <a:pt x="21600" y="1062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0" name="Shape 4920"/>
            <p:cNvSpPr/>
            <p:nvPr/>
          </p:nvSpPr>
          <p:spPr>
            <a:xfrm>
              <a:off x="4819564" y="1245944"/>
              <a:ext cx="24065" cy="20248"/>
            </a:xfrm>
            <a:custGeom>
              <a:avLst/>
              <a:gdLst/>
              <a:ahLst/>
              <a:cxnLst>
                <a:cxn ang="0">
                  <a:pos x="wd2" y="hd2"/>
                </a:cxn>
                <a:cxn ang="5400000">
                  <a:pos x="wd2" y="hd2"/>
                </a:cxn>
                <a:cxn ang="10800000">
                  <a:pos x="wd2" y="hd2"/>
                </a:cxn>
                <a:cxn ang="16200000">
                  <a:pos x="wd2" y="hd2"/>
                </a:cxn>
              </a:cxnLst>
              <a:rect l="0" t="0" r="r" b="b"/>
              <a:pathLst>
                <a:path w="21600" h="21600" extrusionOk="0">
                  <a:moveTo>
                    <a:pt x="2848" y="0"/>
                  </a:moveTo>
                  <a:lnTo>
                    <a:pt x="0" y="12161"/>
                  </a:lnTo>
                  <a:lnTo>
                    <a:pt x="15499" y="21600"/>
                  </a:lnTo>
                  <a:lnTo>
                    <a:pt x="21600" y="14359"/>
                  </a:lnTo>
                  <a:lnTo>
                    <a:pt x="16234" y="4191"/>
                  </a:lnTo>
                  <a:lnTo>
                    <a:pt x="2848"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1" name="Shape 4921"/>
            <p:cNvSpPr/>
            <p:nvPr/>
          </p:nvSpPr>
          <p:spPr>
            <a:xfrm>
              <a:off x="4832894" y="1292018"/>
              <a:ext cx="13885" cy="23066"/>
            </a:xfrm>
            <a:custGeom>
              <a:avLst/>
              <a:gdLst/>
              <a:ahLst/>
              <a:cxnLst>
                <a:cxn ang="0">
                  <a:pos x="wd2" y="hd2"/>
                </a:cxn>
                <a:cxn ang="5400000">
                  <a:pos x="wd2" y="hd2"/>
                </a:cxn>
                <a:cxn ang="10800000">
                  <a:pos x="wd2" y="hd2"/>
                </a:cxn>
                <a:cxn ang="16200000">
                  <a:pos x="wd2" y="hd2"/>
                </a:cxn>
              </a:cxnLst>
              <a:rect l="0" t="0" r="r" b="b"/>
              <a:pathLst>
                <a:path w="21600" h="21600" extrusionOk="0">
                  <a:moveTo>
                    <a:pt x="2546" y="0"/>
                  </a:moveTo>
                  <a:lnTo>
                    <a:pt x="0" y="15912"/>
                  </a:lnTo>
                  <a:lnTo>
                    <a:pt x="15728" y="21600"/>
                  </a:lnTo>
                  <a:lnTo>
                    <a:pt x="21600" y="9066"/>
                  </a:lnTo>
                  <a:lnTo>
                    <a:pt x="2546"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2" name="Shape 4922"/>
            <p:cNvSpPr/>
            <p:nvPr/>
          </p:nvSpPr>
          <p:spPr>
            <a:xfrm>
              <a:off x="4130674" y="515170"/>
              <a:ext cx="74345" cy="44625"/>
            </a:xfrm>
            <a:custGeom>
              <a:avLst/>
              <a:gdLst/>
              <a:ahLst/>
              <a:cxnLst>
                <a:cxn ang="0">
                  <a:pos x="wd2" y="hd2"/>
                </a:cxn>
                <a:cxn ang="5400000">
                  <a:pos x="wd2" y="hd2"/>
                </a:cxn>
                <a:cxn ang="10800000">
                  <a:pos x="wd2" y="hd2"/>
                </a:cxn>
                <a:cxn ang="16200000">
                  <a:pos x="wd2" y="hd2"/>
                </a:cxn>
              </a:cxnLst>
              <a:rect l="0" t="0" r="r" b="b"/>
              <a:pathLst>
                <a:path w="21600" h="21600" extrusionOk="0">
                  <a:moveTo>
                    <a:pt x="5529" y="5680"/>
                  </a:moveTo>
                  <a:lnTo>
                    <a:pt x="2384" y="6481"/>
                  </a:lnTo>
                  <a:lnTo>
                    <a:pt x="0" y="12632"/>
                  </a:lnTo>
                  <a:lnTo>
                    <a:pt x="1417" y="18106"/>
                  </a:lnTo>
                  <a:lnTo>
                    <a:pt x="5189" y="21119"/>
                  </a:lnTo>
                  <a:lnTo>
                    <a:pt x="9605" y="21600"/>
                  </a:lnTo>
                  <a:cubicBezTo>
                    <a:pt x="10653" y="20270"/>
                    <a:pt x="11837" y="19264"/>
                    <a:pt x="13098" y="18630"/>
                  </a:cubicBezTo>
                  <a:cubicBezTo>
                    <a:pt x="14737" y="17806"/>
                    <a:pt x="16467" y="17627"/>
                    <a:pt x="18154" y="18106"/>
                  </a:cubicBezTo>
                  <a:lnTo>
                    <a:pt x="21600" y="13972"/>
                  </a:lnTo>
                  <a:lnTo>
                    <a:pt x="21095" y="4160"/>
                  </a:lnTo>
                  <a:lnTo>
                    <a:pt x="18717" y="0"/>
                  </a:lnTo>
                  <a:lnTo>
                    <a:pt x="13147" y="4511"/>
                  </a:lnTo>
                  <a:lnTo>
                    <a:pt x="10090" y="5691"/>
                  </a:lnTo>
                  <a:lnTo>
                    <a:pt x="5529" y="568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3" name="Shape 4923"/>
            <p:cNvSpPr/>
            <p:nvPr/>
          </p:nvSpPr>
          <p:spPr>
            <a:xfrm>
              <a:off x="4047643" y="501913"/>
              <a:ext cx="75792" cy="49564"/>
            </a:xfrm>
            <a:custGeom>
              <a:avLst/>
              <a:gdLst/>
              <a:ahLst/>
              <a:cxnLst>
                <a:cxn ang="0">
                  <a:pos x="wd2" y="hd2"/>
                </a:cxn>
                <a:cxn ang="5400000">
                  <a:pos x="wd2" y="hd2"/>
                </a:cxn>
                <a:cxn ang="10800000">
                  <a:pos x="wd2" y="hd2"/>
                </a:cxn>
                <a:cxn ang="16200000">
                  <a:pos x="wd2" y="hd2"/>
                </a:cxn>
              </a:cxnLst>
              <a:rect l="0" t="0" r="r" b="b"/>
              <a:pathLst>
                <a:path w="21600" h="21600" extrusionOk="0">
                  <a:moveTo>
                    <a:pt x="8715" y="0"/>
                  </a:moveTo>
                  <a:lnTo>
                    <a:pt x="3965" y="2858"/>
                  </a:lnTo>
                  <a:lnTo>
                    <a:pt x="787" y="6842"/>
                  </a:lnTo>
                  <a:lnTo>
                    <a:pt x="0" y="12635"/>
                  </a:lnTo>
                  <a:lnTo>
                    <a:pt x="2427" y="17576"/>
                  </a:lnTo>
                  <a:lnTo>
                    <a:pt x="6636" y="21600"/>
                  </a:lnTo>
                  <a:lnTo>
                    <a:pt x="12623" y="20539"/>
                  </a:lnTo>
                  <a:lnTo>
                    <a:pt x="16203" y="17838"/>
                  </a:lnTo>
                  <a:lnTo>
                    <a:pt x="21600" y="12897"/>
                  </a:lnTo>
                  <a:lnTo>
                    <a:pt x="20581" y="7747"/>
                  </a:lnTo>
                  <a:lnTo>
                    <a:pt x="16070" y="5925"/>
                  </a:lnTo>
                  <a:lnTo>
                    <a:pt x="12928" y="4719"/>
                  </a:lnTo>
                  <a:lnTo>
                    <a:pt x="8715"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4" name="Shape 4924"/>
            <p:cNvSpPr/>
            <p:nvPr/>
          </p:nvSpPr>
          <p:spPr>
            <a:xfrm>
              <a:off x="4096217" y="479257"/>
              <a:ext cx="41426" cy="23542"/>
            </a:xfrm>
            <a:custGeom>
              <a:avLst/>
              <a:gdLst/>
              <a:ahLst/>
              <a:cxnLst>
                <a:cxn ang="0">
                  <a:pos x="wd2" y="hd2"/>
                </a:cxn>
                <a:cxn ang="5400000">
                  <a:pos x="wd2" y="hd2"/>
                </a:cxn>
                <a:cxn ang="10800000">
                  <a:pos x="wd2" y="hd2"/>
                </a:cxn>
                <a:cxn ang="16200000">
                  <a:pos x="wd2" y="hd2"/>
                </a:cxn>
              </a:cxnLst>
              <a:rect l="0" t="0" r="r" b="b"/>
              <a:pathLst>
                <a:path w="21600" h="21600" extrusionOk="0">
                  <a:moveTo>
                    <a:pt x="12754" y="7047"/>
                  </a:moveTo>
                  <a:lnTo>
                    <a:pt x="19877" y="4205"/>
                  </a:lnTo>
                  <a:lnTo>
                    <a:pt x="21600" y="15805"/>
                  </a:lnTo>
                  <a:lnTo>
                    <a:pt x="16636" y="21600"/>
                  </a:lnTo>
                  <a:lnTo>
                    <a:pt x="9130" y="17711"/>
                  </a:lnTo>
                  <a:lnTo>
                    <a:pt x="3095" y="10785"/>
                  </a:lnTo>
                  <a:lnTo>
                    <a:pt x="0" y="713"/>
                  </a:lnTo>
                  <a:lnTo>
                    <a:pt x="6740" y="0"/>
                  </a:lnTo>
                  <a:lnTo>
                    <a:pt x="12754" y="704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5" name="Shape 4925"/>
            <p:cNvSpPr/>
            <p:nvPr/>
          </p:nvSpPr>
          <p:spPr>
            <a:xfrm>
              <a:off x="4192394" y="431421"/>
              <a:ext cx="14533" cy="27754"/>
            </a:xfrm>
            <a:custGeom>
              <a:avLst/>
              <a:gdLst/>
              <a:ahLst/>
              <a:cxnLst>
                <a:cxn ang="0">
                  <a:pos x="wd2" y="hd2"/>
                </a:cxn>
                <a:cxn ang="5400000">
                  <a:pos x="wd2" y="hd2"/>
                </a:cxn>
                <a:cxn ang="10800000">
                  <a:pos x="wd2" y="hd2"/>
                </a:cxn>
                <a:cxn ang="16200000">
                  <a:pos x="wd2" y="hd2"/>
                </a:cxn>
              </a:cxnLst>
              <a:rect l="0" t="0" r="r" b="b"/>
              <a:pathLst>
                <a:path w="21600" h="21600" extrusionOk="0">
                  <a:moveTo>
                    <a:pt x="5906" y="0"/>
                  </a:moveTo>
                  <a:lnTo>
                    <a:pt x="20750" y="7654"/>
                  </a:lnTo>
                  <a:lnTo>
                    <a:pt x="21600" y="21600"/>
                  </a:lnTo>
                  <a:lnTo>
                    <a:pt x="9238" y="19400"/>
                  </a:lnTo>
                  <a:lnTo>
                    <a:pt x="0" y="8565"/>
                  </a:lnTo>
                  <a:lnTo>
                    <a:pt x="5906"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6" name="Shape 4926"/>
            <p:cNvSpPr/>
            <p:nvPr/>
          </p:nvSpPr>
          <p:spPr>
            <a:xfrm>
              <a:off x="3993347" y="492526"/>
              <a:ext cx="42676" cy="45832"/>
            </a:xfrm>
            <a:custGeom>
              <a:avLst/>
              <a:gdLst/>
              <a:ahLst/>
              <a:cxnLst>
                <a:cxn ang="0">
                  <a:pos x="wd2" y="hd2"/>
                </a:cxn>
                <a:cxn ang="5400000">
                  <a:pos x="wd2" y="hd2"/>
                </a:cxn>
                <a:cxn ang="10800000">
                  <a:pos x="wd2" y="hd2"/>
                </a:cxn>
                <a:cxn ang="16200000">
                  <a:pos x="wd2" y="hd2"/>
                </a:cxn>
              </a:cxnLst>
              <a:rect l="0" t="0" r="r" b="b"/>
              <a:pathLst>
                <a:path w="21600" h="21600" extrusionOk="0">
                  <a:moveTo>
                    <a:pt x="8640" y="3077"/>
                  </a:moveTo>
                  <a:lnTo>
                    <a:pt x="5089" y="7486"/>
                  </a:lnTo>
                  <a:lnTo>
                    <a:pt x="0" y="13549"/>
                  </a:lnTo>
                  <a:lnTo>
                    <a:pt x="1029" y="19007"/>
                  </a:lnTo>
                  <a:lnTo>
                    <a:pt x="7719" y="19730"/>
                  </a:lnTo>
                  <a:lnTo>
                    <a:pt x="12944" y="19219"/>
                  </a:lnTo>
                  <a:lnTo>
                    <a:pt x="18456" y="21600"/>
                  </a:lnTo>
                  <a:lnTo>
                    <a:pt x="21600" y="18865"/>
                  </a:lnTo>
                  <a:lnTo>
                    <a:pt x="19132" y="10728"/>
                  </a:lnTo>
                  <a:lnTo>
                    <a:pt x="16579" y="3260"/>
                  </a:lnTo>
                  <a:lnTo>
                    <a:pt x="12843" y="0"/>
                  </a:lnTo>
                  <a:lnTo>
                    <a:pt x="8640" y="307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7" name="Shape 4927"/>
            <p:cNvSpPr/>
            <p:nvPr/>
          </p:nvSpPr>
          <p:spPr>
            <a:xfrm>
              <a:off x="3956339" y="492051"/>
              <a:ext cx="30129" cy="2730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1327" y="8016"/>
                  </a:lnTo>
                  <a:lnTo>
                    <a:pt x="0" y="13272"/>
                  </a:lnTo>
                  <a:lnTo>
                    <a:pt x="1684" y="21600"/>
                  </a:lnTo>
                  <a:lnTo>
                    <a:pt x="13255" y="21432"/>
                  </a:lnTo>
                  <a:lnTo>
                    <a:pt x="21445" y="14178"/>
                  </a:lnTo>
                  <a:lnTo>
                    <a:pt x="21600"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8" name="Shape 4928"/>
            <p:cNvSpPr/>
            <p:nvPr/>
          </p:nvSpPr>
          <p:spPr>
            <a:xfrm>
              <a:off x="3813835" y="346122"/>
              <a:ext cx="113024" cy="56633"/>
            </a:xfrm>
            <a:custGeom>
              <a:avLst/>
              <a:gdLst/>
              <a:ahLst/>
              <a:cxnLst>
                <a:cxn ang="0">
                  <a:pos x="wd2" y="hd2"/>
                </a:cxn>
                <a:cxn ang="5400000">
                  <a:pos x="wd2" y="hd2"/>
                </a:cxn>
                <a:cxn ang="10800000">
                  <a:pos x="wd2" y="hd2"/>
                </a:cxn>
                <a:cxn ang="16200000">
                  <a:pos x="wd2" y="hd2"/>
                </a:cxn>
              </a:cxnLst>
              <a:rect l="0" t="0" r="r" b="b"/>
              <a:pathLst>
                <a:path w="21600" h="21600" extrusionOk="0">
                  <a:moveTo>
                    <a:pt x="7388" y="3260"/>
                  </a:moveTo>
                  <a:lnTo>
                    <a:pt x="4554" y="6221"/>
                  </a:lnTo>
                  <a:lnTo>
                    <a:pt x="2945" y="2935"/>
                  </a:lnTo>
                  <a:lnTo>
                    <a:pt x="418" y="5335"/>
                  </a:lnTo>
                  <a:lnTo>
                    <a:pt x="524" y="8707"/>
                  </a:lnTo>
                  <a:lnTo>
                    <a:pt x="664" y="13329"/>
                  </a:lnTo>
                  <a:lnTo>
                    <a:pt x="0" y="17906"/>
                  </a:lnTo>
                  <a:lnTo>
                    <a:pt x="3120" y="18789"/>
                  </a:lnTo>
                  <a:lnTo>
                    <a:pt x="5475" y="14154"/>
                  </a:lnTo>
                  <a:lnTo>
                    <a:pt x="7307" y="13203"/>
                  </a:lnTo>
                  <a:lnTo>
                    <a:pt x="9777" y="17298"/>
                  </a:lnTo>
                  <a:lnTo>
                    <a:pt x="13678" y="20625"/>
                  </a:lnTo>
                  <a:lnTo>
                    <a:pt x="17010" y="21600"/>
                  </a:lnTo>
                  <a:lnTo>
                    <a:pt x="19749" y="19924"/>
                  </a:lnTo>
                  <a:lnTo>
                    <a:pt x="21600" y="15611"/>
                  </a:lnTo>
                  <a:lnTo>
                    <a:pt x="19416" y="10875"/>
                  </a:lnTo>
                  <a:lnTo>
                    <a:pt x="19084" y="4404"/>
                  </a:lnTo>
                  <a:lnTo>
                    <a:pt x="18114" y="0"/>
                  </a:lnTo>
                  <a:lnTo>
                    <a:pt x="15197" y="3983"/>
                  </a:lnTo>
                  <a:lnTo>
                    <a:pt x="12255" y="10051"/>
                  </a:lnTo>
                  <a:lnTo>
                    <a:pt x="9739" y="7768"/>
                  </a:lnTo>
                  <a:lnTo>
                    <a:pt x="7388" y="326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29" name="Shape 4929"/>
            <p:cNvSpPr/>
            <p:nvPr/>
          </p:nvSpPr>
          <p:spPr>
            <a:xfrm>
              <a:off x="3803076" y="293217"/>
              <a:ext cx="82852" cy="53583"/>
            </a:xfrm>
            <a:custGeom>
              <a:avLst/>
              <a:gdLst/>
              <a:ahLst/>
              <a:cxnLst>
                <a:cxn ang="0">
                  <a:pos x="wd2" y="hd2"/>
                </a:cxn>
                <a:cxn ang="5400000">
                  <a:pos x="wd2" y="hd2"/>
                </a:cxn>
                <a:cxn ang="10800000">
                  <a:pos x="wd2" y="hd2"/>
                </a:cxn>
                <a:cxn ang="16200000">
                  <a:pos x="wd2" y="hd2"/>
                </a:cxn>
              </a:cxnLst>
              <a:rect l="0" t="0" r="r" b="b"/>
              <a:pathLst>
                <a:path w="21600" h="21600" extrusionOk="0">
                  <a:moveTo>
                    <a:pt x="19127" y="12480"/>
                  </a:moveTo>
                  <a:lnTo>
                    <a:pt x="21600" y="17051"/>
                  </a:lnTo>
                  <a:lnTo>
                    <a:pt x="18724" y="21600"/>
                  </a:lnTo>
                  <a:lnTo>
                    <a:pt x="16420" y="16956"/>
                  </a:lnTo>
                  <a:lnTo>
                    <a:pt x="13840" y="16254"/>
                  </a:lnTo>
                  <a:lnTo>
                    <a:pt x="9422" y="15235"/>
                  </a:lnTo>
                  <a:lnTo>
                    <a:pt x="7243" y="18254"/>
                  </a:lnTo>
                  <a:lnTo>
                    <a:pt x="5497" y="15720"/>
                  </a:lnTo>
                  <a:lnTo>
                    <a:pt x="4000" y="10652"/>
                  </a:lnTo>
                  <a:lnTo>
                    <a:pt x="1736" y="6589"/>
                  </a:lnTo>
                  <a:lnTo>
                    <a:pt x="0" y="4422"/>
                  </a:lnTo>
                  <a:lnTo>
                    <a:pt x="1688" y="0"/>
                  </a:lnTo>
                  <a:lnTo>
                    <a:pt x="6661" y="1010"/>
                  </a:lnTo>
                  <a:lnTo>
                    <a:pt x="10510" y="5008"/>
                  </a:lnTo>
                  <a:lnTo>
                    <a:pt x="14655" y="6559"/>
                  </a:lnTo>
                  <a:lnTo>
                    <a:pt x="17302" y="6487"/>
                  </a:lnTo>
                  <a:lnTo>
                    <a:pt x="19127" y="1248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0" name="Shape 4930"/>
            <p:cNvSpPr/>
            <p:nvPr/>
          </p:nvSpPr>
          <p:spPr>
            <a:xfrm>
              <a:off x="3844909" y="431120"/>
              <a:ext cx="29263" cy="22274"/>
            </a:xfrm>
            <a:custGeom>
              <a:avLst/>
              <a:gdLst/>
              <a:ahLst/>
              <a:cxnLst>
                <a:cxn ang="0">
                  <a:pos x="wd2" y="hd2"/>
                </a:cxn>
                <a:cxn ang="5400000">
                  <a:pos x="wd2" y="hd2"/>
                </a:cxn>
                <a:cxn ang="10800000">
                  <a:pos x="wd2" y="hd2"/>
                </a:cxn>
                <a:cxn ang="16200000">
                  <a:pos x="wd2" y="hd2"/>
                </a:cxn>
              </a:cxnLst>
              <a:rect l="0" t="0" r="r" b="b"/>
              <a:pathLst>
                <a:path w="21600" h="21600" extrusionOk="0">
                  <a:moveTo>
                    <a:pt x="4734" y="0"/>
                  </a:moveTo>
                  <a:lnTo>
                    <a:pt x="17184" y="1896"/>
                  </a:lnTo>
                  <a:lnTo>
                    <a:pt x="21600" y="16205"/>
                  </a:lnTo>
                  <a:lnTo>
                    <a:pt x="12944" y="21600"/>
                  </a:lnTo>
                  <a:lnTo>
                    <a:pt x="5227" y="15301"/>
                  </a:lnTo>
                  <a:lnTo>
                    <a:pt x="0" y="5852"/>
                  </a:lnTo>
                  <a:lnTo>
                    <a:pt x="4734"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1" name="Shape 4931"/>
            <p:cNvSpPr/>
            <p:nvPr/>
          </p:nvSpPr>
          <p:spPr>
            <a:xfrm>
              <a:off x="3899013" y="440852"/>
              <a:ext cx="40674" cy="29863"/>
            </a:xfrm>
            <a:custGeom>
              <a:avLst/>
              <a:gdLst/>
              <a:ahLst/>
              <a:cxnLst>
                <a:cxn ang="0">
                  <a:pos x="wd2" y="hd2"/>
                </a:cxn>
                <a:cxn ang="5400000">
                  <a:pos x="wd2" y="hd2"/>
                </a:cxn>
                <a:cxn ang="10800000">
                  <a:pos x="wd2" y="hd2"/>
                </a:cxn>
                <a:cxn ang="16200000">
                  <a:pos x="wd2" y="hd2"/>
                </a:cxn>
              </a:cxnLst>
              <a:rect l="0" t="0" r="r" b="b"/>
              <a:pathLst>
                <a:path w="21600" h="21600" extrusionOk="0">
                  <a:moveTo>
                    <a:pt x="13238" y="2293"/>
                  </a:moveTo>
                  <a:lnTo>
                    <a:pt x="17193" y="6600"/>
                  </a:lnTo>
                  <a:lnTo>
                    <a:pt x="21600" y="16380"/>
                  </a:lnTo>
                  <a:lnTo>
                    <a:pt x="18372" y="21600"/>
                  </a:lnTo>
                  <a:lnTo>
                    <a:pt x="10993" y="19685"/>
                  </a:lnTo>
                  <a:lnTo>
                    <a:pt x="4520" y="16705"/>
                  </a:lnTo>
                  <a:lnTo>
                    <a:pt x="0" y="7004"/>
                  </a:lnTo>
                  <a:lnTo>
                    <a:pt x="1961" y="0"/>
                  </a:lnTo>
                  <a:lnTo>
                    <a:pt x="8379" y="846"/>
                  </a:lnTo>
                  <a:lnTo>
                    <a:pt x="13238" y="229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2" name="Shape 4932"/>
            <p:cNvSpPr/>
            <p:nvPr/>
          </p:nvSpPr>
          <p:spPr>
            <a:xfrm>
              <a:off x="4008914" y="402940"/>
              <a:ext cx="22516" cy="62765"/>
            </a:xfrm>
            <a:custGeom>
              <a:avLst/>
              <a:gdLst/>
              <a:ahLst/>
              <a:cxnLst>
                <a:cxn ang="0">
                  <a:pos x="wd2" y="hd2"/>
                </a:cxn>
                <a:cxn ang="5400000">
                  <a:pos x="wd2" y="hd2"/>
                </a:cxn>
                <a:cxn ang="10800000">
                  <a:pos x="wd2" y="hd2"/>
                </a:cxn>
                <a:cxn ang="16200000">
                  <a:pos x="wd2" y="hd2"/>
                </a:cxn>
              </a:cxnLst>
              <a:rect l="0" t="0" r="r" b="b"/>
              <a:pathLst>
                <a:path w="21600" h="21600" extrusionOk="0">
                  <a:moveTo>
                    <a:pt x="1763" y="0"/>
                  </a:moveTo>
                  <a:lnTo>
                    <a:pt x="16759" y="5227"/>
                  </a:lnTo>
                  <a:lnTo>
                    <a:pt x="21600" y="10587"/>
                  </a:lnTo>
                  <a:lnTo>
                    <a:pt x="20190" y="15111"/>
                  </a:lnTo>
                  <a:lnTo>
                    <a:pt x="21055" y="20617"/>
                  </a:lnTo>
                  <a:lnTo>
                    <a:pt x="12051" y="21600"/>
                  </a:lnTo>
                  <a:lnTo>
                    <a:pt x="6572" y="15669"/>
                  </a:lnTo>
                  <a:lnTo>
                    <a:pt x="3688" y="10557"/>
                  </a:lnTo>
                  <a:lnTo>
                    <a:pt x="0" y="6126"/>
                  </a:lnTo>
                  <a:lnTo>
                    <a:pt x="1763"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3" name="Shape 4933"/>
            <p:cNvSpPr/>
            <p:nvPr/>
          </p:nvSpPr>
          <p:spPr>
            <a:xfrm>
              <a:off x="4039498" y="427300"/>
              <a:ext cx="13717" cy="35725"/>
            </a:xfrm>
            <a:custGeom>
              <a:avLst/>
              <a:gdLst/>
              <a:ahLst/>
              <a:cxnLst>
                <a:cxn ang="0">
                  <a:pos x="wd2" y="hd2"/>
                </a:cxn>
                <a:cxn ang="5400000">
                  <a:pos x="wd2" y="hd2"/>
                </a:cxn>
                <a:cxn ang="10800000">
                  <a:pos x="wd2" y="hd2"/>
                </a:cxn>
                <a:cxn ang="16200000">
                  <a:pos x="wd2" y="hd2"/>
                </a:cxn>
              </a:cxnLst>
              <a:rect l="0" t="0" r="r" b="b"/>
              <a:pathLst>
                <a:path w="21600" h="21600" extrusionOk="0">
                  <a:moveTo>
                    <a:pt x="11589" y="0"/>
                  </a:moveTo>
                  <a:lnTo>
                    <a:pt x="16585" y="6255"/>
                  </a:lnTo>
                  <a:lnTo>
                    <a:pt x="21600" y="14908"/>
                  </a:lnTo>
                  <a:lnTo>
                    <a:pt x="16814" y="21600"/>
                  </a:lnTo>
                  <a:lnTo>
                    <a:pt x="6400" y="18382"/>
                  </a:lnTo>
                  <a:lnTo>
                    <a:pt x="3882" y="10452"/>
                  </a:lnTo>
                  <a:lnTo>
                    <a:pt x="0" y="2651"/>
                  </a:lnTo>
                  <a:lnTo>
                    <a:pt x="11589"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4" name="Shape 4934"/>
            <p:cNvSpPr/>
            <p:nvPr/>
          </p:nvSpPr>
          <p:spPr>
            <a:xfrm>
              <a:off x="3987703" y="415734"/>
              <a:ext cx="18230" cy="27519"/>
            </a:xfrm>
            <a:custGeom>
              <a:avLst/>
              <a:gdLst/>
              <a:ahLst/>
              <a:cxnLst>
                <a:cxn ang="0">
                  <a:pos x="wd2" y="hd2"/>
                </a:cxn>
                <a:cxn ang="5400000">
                  <a:pos x="wd2" y="hd2"/>
                </a:cxn>
                <a:cxn ang="10800000">
                  <a:pos x="wd2" y="hd2"/>
                </a:cxn>
                <a:cxn ang="16200000">
                  <a:pos x="wd2" y="hd2"/>
                </a:cxn>
              </a:cxnLst>
              <a:rect l="0" t="0" r="r" b="b"/>
              <a:pathLst>
                <a:path w="21600" h="21600" extrusionOk="0">
                  <a:moveTo>
                    <a:pt x="0" y="3957"/>
                  </a:moveTo>
                  <a:lnTo>
                    <a:pt x="8034" y="14413"/>
                  </a:lnTo>
                  <a:lnTo>
                    <a:pt x="16218" y="21600"/>
                  </a:lnTo>
                  <a:lnTo>
                    <a:pt x="21600" y="15508"/>
                  </a:lnTo>
                  <a:lnTo>
                    <a:pt x="17128" y="3894"/>
                  </a:lnTo>
                  <a:lnTo>
                    <a:pt x="9450" y="0"/>
                  </a:lnTo>
                  <a:lnTo>
                    <a:pt x="0" y="395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5" name="Shape 4935"/>
            <p:cNvSpPr/>
            <p:nvPr/>
          </p:nvSpPr>
          <p:spPr>
            <a:xfrm>
              <a:off x="3996353" y="455900"/>
              <a:ext cx="14008" cy="182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08" y="12438"/>
                  </a:lnTo>
                  <a:lnTo>
                    <a:pt x="15775" y="21600"/>
                  </a:lnTo>
                  <a:lnTo>
                    <a:pt x="21600" y="1998"/>
                  </a:lnTo>
                  <a:lnTo>
                    <a:pt x="0"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6" name="Shape 4936"/>
            <p:cNvSpPr/>
            <p:nvPr/>
          </p:nvSpPr>
          <p:spPr>
            <a:xfrm>
              <a:off x="4037150" y="385325"/>
              <a:ext cx="33487" cy="28252"/>
            </a:xfrm>
            <a:custGeom>
              <a:avLst/>
              <a:gdLst/>
              <a:ahLst/>
              <a:cxnLst>
                <a:cxn ang="0">
                  <a:pos x="wd2" y="hd2"/>
                </a:cxn>
                <a:cxn ang="5400000">
                  <a:pos x="wd2" y="hd2"/>
                </a:cxn>
                <a:cxn ang="10800000">
                  <a:pos x="wd2" y="hd2"/>
                </a:cxn>
                <a:cxn ang="16200000">
                  <a:pos x="wd2" y="hd2"/>
                </a:cxn>
              </a:cxnLst>
              <a:rect l="0" t="0" r="r" b="b"/>
              <a:pathLst>
                <a:path w="21600" h="21600" extrusionOk="0">
                  <a:moveTo>
                    <a:pt x="18695" y="8732"/>
                  </a:moveTo>
                  <a:lnTo>
                    <a:pt x="9774" y="5512"/>
                  </a:lnTo>
                  <a:lnTo>
                    <a:pt x="3774" y="0"/>
                  </a:lnTo>
                  <a:lnTo>
                    <a:pt x="0" y="9138"/>
                  </a:lnTo>
                  <a:lnTo>
                    <a:pt x="5569" y="17553"/>
                  </a:lnTo>
                  <a:lnTo>
                    <a:pt x="14167" y="21600"/>
                  </a:lnTo>
                  <a:lnTo>
                    <a:pt x="21600" y="21417"/>
                  </a:lnTo>
                  <a:lnTo>
                    <a:pt x="18695" y="8732"/>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7" name="Shape 4937"/>
            <p:cNvSpPr/>
            <p:nvPr/>
          </p:nvSpPr>
          <p:spPr>
            <a:xfrm>
              <a:off x="4079926" y="385093"/>
              <a:ext cx="18161" cy="20495"/>
            </a:xfrm>
            <a:custGeom>
              <a:avLst/>
              <a:gdLst/>
              <a:ahLst/>
              <a:cxnLst>
                <a:cxn ang="0">
                  <a:pos x="wd2" y="hd2"/>
                </a:cxn>
                <a:cxn ang="5400000">
                  <a:pos x="wd2" y="hd2"/>
                </a:cxn>
                <a:cxn ang="10800000">
                  <a:pos x="wd2" y="hd2"/>
                </a:cxn>
                <a:cxn ang="16200000">
                  <a:pos x="wd2" y="hd2"/>
                </a:cxn>
              </a:cxnLst>
              <a:rect l="0" t="0" r="r" b="b"/>
              <a:pathLst>
                <a:path w="21600" h="21600" extrusionOk="0">
                  <a:moveTo>
                    <a:pt x="0" y="8159"/>
                  </a:moveTo>
                  <a:lnTo>
                    <a:pt x="8144" y="21600"/>
                  </a:lnTo>
                  <a:lnTo>
                    <a:pt x="19733" y="21204"/>
                  </a:lnTo>
                  <a:lnTo>
                    <a:pt x="21600" y="10081"/>
                  </a:lnTo>
                  <a:lnTo>
                    <a:pt x="13178" y="0"/>
                  </a:lnTo>
                  <a:lnTo>
                    <a:pt x="0" y="8159"/>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8" name="Shape 4938"/>
            <p:cNvSpPr/>
            <p:nvPr/>
          </p:nvSpPr>
          <p:spPr>
            <a:xfrm>
              <a:off x="4096058" y="422537"/>
              <a:ext cx="15916" cy="23882"/>
            </a:xfrm>
            <a:custGeom>
              <a:avLst/>
              <a:gdLst/>
              <a:ahLst/>
              <a:cxnLst>
                <a:cxn ang="0">
                  <a:pos x="wd2" y="hd2"/>
                </a:cxn>
                <a:cxn ang="5400000">
                  <a:pos x="wd2" y="hd2"/>
                </a:cxn>
                <a:cxn ang="10800000">
                  <a:pos x="wd2" y="hd2"/>
                </a:cxn>
                <a:cxn ang="16200000">
                  <a:pos x="wd2" y="hd2"/>
                </a:cxn>
              </a:cxnLst>
              <a:rect l="0" t="0" r="r" b="b"/>
              <a:pathLst>
                <a:path w="21600" h="21600" extrusionOk="0">
                  <a:moveTo>
                    <a:pt x="0" y="4443"/>
                  </a:moveTo>
                  <a:lnTo>
                    <a:pt x="4624" y="15244"/>
                  </a:lnTo>
                  <a:lnTo>
                    <a:pt x="19243" y="21600"/>
                  </a:lnTo>
                  <a:lnTo>
                    <a:pt x="21600" y="8950"/>
                  </a:lnTo>
                  <a:lnTo>
                    <a:pt x="15208" y="0"/>
                  </a:lnTo>
                  <a:lnTo>
                    <a:pt x="0" y="4443"/>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39" name="Shape 4939"/>
            <p:cNvSpPr/>
            <p:nvPr/>
          </p:nvSpPr>
          <p:spPr>
            <a:xfrm>
              <a:off x="4117938" y="369197"/>
              <a:ext cx="30581" cy="15624"/>
            </a:xfrm>
            <a:custGeom>
              <a:avLst/>
              <a:gdLst/>
              <a:ahLst/>
              <a:cxnLst>
                <a:cxn ang="0">
                  <a:pos x="wd2" y="hd2"/>
                </a:cxn>
                <a:cxn ang="5400000">
                  <a:pos x="wd2" y="hd2"/>
                </a:cxn>
                <a:cxn ang="10800000">
                  <a:pos x="wd2" y="hd2"/>
                </a:cxn>
                <a:cxn ang="16200000">
                  <a:pos x="wd2" y="hd2"/>
                </a:cxn>
              </a:cxnLst>
              <a:rect l="0" t="0" r="r" b="b"/>
              <a:pathLst>
                <a:path w="21600" h="21600" extrusionOk="0">
                  <a:moveTo>
                    <a:pt x="0" y="5697"/>
                  </a:moveTo>
                  <a:lnTo>
                    <a:pt x="15901" y="0"/>
                  </a:lnTo>
                  <a:lnTo>
                    <a:pt x="21600" y="10748"/>
                  </a:lnTo>
                  <a:lnTo>
                    <a:pt x="15773" y="21600"/>
                  </a:lnTo>
                  <a:lnTo>
                    <a:pt x="7681" y="17612"/>
                  </a:lnTo>
                  <a:lnTo>
                    <a:pt x="0" y="569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40" name="Shape 4940"/>
            <p:cNvSpPr/>
            <p:nvPr/>
          </p:nvSpPr>
          <p:spPr>
            <a:xfrm>
              <a:off x="4160627" y="437074"/>
              <a:ext cx="13312" cy="193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956" y="13261"/>
                  </a:lnTo>
                  <a:lnTo>
                    <a:pt x="12820" y="21600"/>
                  </a:lnTo>
                  <a:lnTo>
                    <a:pt x="21600" y="13695"/>
                  </a:lnTo>
                  <a:lnTo>
                    <a:pt x="19324" y="1370"/>
                  </a:lnTo>
                  <a:lnTo>
                    <a:pt x="0"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41" name="Shape 4941"/>
            <p:cNvSpPr/>
            <p:nvPr/>
          </p:nvSpPr>
          <p:spPr>
            <a:xfrm>
              <a:off x="4037806" y="485614"/>
              <a:ext cx="12193" cy="21437"/>
            </a:xfrm>
            <a:custGeom>
              <a:avLst/>
              <a:gdLst/>
              <a:ahLst/>
              <a:cxnLst>
                <a:cxn ang="0">
                  <a:pos x="wd2" y="hd2"/>
                </a:cxn>
                <a:cxn ang="5400000">
                  <a:pos x="wd2" y="hd2"/>
                </a:cxn>
                <a:cxn ang="10800000">
                  <a:pos x="wd2" y="hd2"/>
                </a:cxn>
                <a:cxn ang="16200000">
                  <a:pos x="wd2" y="hd2"/>
                </a:cxn>
              </a:cxnLst>
              <a:rect l="0" t="0" r="r" b="b"/>
              <a:pathLst>
                <a:path w="21600" h="21600" extrusionOk="0">
                  <a:moveTo>
                    <a:pt x="11125" y="0"/>
                  </a:moveTo>
                  <a:lnTo>
                    <a:pt x="0" y="14759"/>
                  </a:lnTo>
                  <a:lnTo>
                    <a:pt x="12546" y="21600"/>
                  </a:lnTo>
                  <a:lnTo>
                    <a:pt x="21600" y="9509"/>
                  </a:lnTo>
                  <a:lnTo>
                    <a:pt x="11125"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42" name="Shape 4942"/>
            <p:cNvSpPr/>
            <p:nvPr/>
          </p:nvSpPr>
          <p:spPr>
            <a:xfrm>
              <a:off x="3950325" y="432083"/>
              <a:ext cx="8307" cy="27305"/>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0" y="12133"/>
                  </a:lnTo>
                  <a:lnTo>
                    <a:pt x="14217" y="21600"/>
                  </a:lnTo>
                  <a:lnTo>
                    <a:pt x="21600" y="11370"/>
                  </a:lnTo>
                  <a:lnTo>
                    <a:pt x="3909" y="0"/>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43" name="Shape 4943"/>
            <p:cNvSpPr/>
            <p:nvPr/>
          </p:nvSpPr>
          <p:spPr>
            <a:xfrm>
              <a:off x="8724858" y="1797058"/>
              <a:ext cx="83934" cy="28522"/>
            </a:xfrm>
            <a:custGeom>
              <a:avLst/>
              <a:gdLst/>
              <a:ahLst/>
              <a:cxnLst>
                <a:cxn ang="0">
                  <a:pos x="wd2" y="hd2"/>
                </a:cxn>
                <a:cxn ang="5400000">
                  <a:pos x="wd2" y="hd2"/>
                </a:cxn>
                <a:cxn ang="10800000">
                  <a:pos x="wd2" y="hd2"/>
                </a:cxn>
                <a:cxn ang="16200000">
                  <a:pos x="wd2" y="hd2"/>
                </a:cxn>
              </a:cxnLst>
              <a:rect l="0" t="0" r="r" b="b"/>
              <a:pathLst>
                <a:path w="21600" h="21600" extrusionOk="0">
                  <a:moveTo>
                    <a:pt x="11738" y="8637"/>
                  </a:moveTo>
                  <a:lnTo>
                    <a:pt x="17291" y="5562"/>
                  </a:lnTo>
                  <a:lnTo>
                    <a:pt x="21600" y="13839"/>
                  </a:lnTo>
                  <a:lnTo>
                    <a:pt x="19840" y="19413"/>
                  </a:lnTo>
                  <a:lnTo>
                    <a:pt x="15095" y="18958"/>
                  </a:lnTo>
                  <a:lnTo>
                    <a:pt x="10109" y="21600"/>
                  </a:lnTo>
                  <a:lnTo>
                    <a:pt x="6198" y="19733"/>
                  </a:lnTo>
                  <a:lnTo>
                    <a:pt x="1727" y="17500"/>
                  </a:lnTo>
                  <a:lnTo>
                    <a:pt x="0" y="5361"/>
                  </a:lnTo>
                  <a:lnTo>
                    <a:pt x="1604" y="0"/>
                  </a:lnTo>
                  <a:lnTo>
                    <a:pt x="4414" y="1404"/>
                  </a:lnTo>
                  <a:lnTo>
                    <a:pt x="8600" y="9563"/>
                  </a:lnTo>
                  <a:lnTo>
                    <a:pt x="11738" y="863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44" name="Shape 4944"/>
            <p:cNvSpPr/>
            <p:nvPr/>
          </p:nvSpPr>
          <p:spPr>
            <a:xfrm>
              <a:off x="8836169" y="1747373"/>
              <a:ext cx="51174" cy="24081"/>
            </a:xfrm>
            <a:custGeom>
              <a:avLst/>
              <a:gdLst/>
              <a:ahLst/>
              <a:cxnLst>
                <a:cxn ang="0">
                  <a:pos x="wd2" y="hd2"/>
                </a:cxn>
                <a:cxn ang="5400000">
                  <a:pos x="wd2" y="hd2"/>
                </a:cxn>
                <a:cxn ang="10800000">
                  <a:pos x="wd2" y="hd2"/>
                </a:cxn>
                <a:cxn ang="16200000">
                  <a:pos x="wd2" y="hd2"/>
                </a:cxn>
              </a:cxnLst>
              <a:rect l="0" t="0" r="r" b="b"/>
              <a:pathLst>
                <a:path w="21600" h="21600" extrusionOk="0">
                  <a:moveTo>
                    <a:pt x="6034" y="7347"/>
                  </a:moveTo>
                  <a:lnTo>
                    <a:pt x="0" y="15063"/>
                  </a:lnTo>
                  <a:lnTo>
                    <a:pt x="3221" y="21600"/>
                  </a:lnTo>
                  <a:lnTo>
                    <a:pt x="10066" y="20143"/>
                  </a:lnTo>
                  <a:lnTo>
                    <a:pt x="15806" y="12536"/>
                  </a:lnTo>
                  <a:lnTo>
                    <a:pt x="21600" y="6304"/>
                  </a:lnTo>
                  <a:lnTo>
                    <a:pt x="17878" y="0"/>
                  </a:lnTo>
                  <a:lnTo>
                    <a:pt x="13776" y="3504"/>
                  </a:lnTo>
                  <a:lnTo>
                    <a:pt x="6034" y="7347"/>
                  </a:lnTo>
                  <a:close/>
                </a:path>
              </a:pathLst>
            </a:custGeom>
            <a:solidFill>
              <a:srgbClr val="3F454D"/>
            </a:solidFill>
            <a:ln w="3175" cap="flat">
              <a:solidFill>
                <a:srgbClr val="F4F4F4"/>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sp>
          <p:nvSpPr>
            <p:cNvPr id="4945" name="Shape 4945"/>
            <p:cNvSpPr/>
            <p:nvPr/>
          </p:nvSpPr>
          <p:spPr>
            <a:xfrm>
              <a:off x="-1" y="2341061"/>
              <a:ext cx="254855" cy="299112"/>
            </a:xfrm>
            <a:custGeom>
              <a:avLst/>
              <a:gdLst/>
              <a:ahLst/>
              <a:cxnLst>
                <a:cxn ang="0">
                  <a:pos x="wd2" y="hd2"/>
                </a:cxn>
                <a:cxn ang="5400000">
                  <a:pos x="wd2" y="hd2"/>
                </a:cxn>
                <a:cxn ang="10800000">
                  <a:pos x="wd2" y="hd2"/>
                </a:cxn>
                <a:cxn ang="16200000">
                  <a:pos x="wd2" y="hd2"/>
                </a:cxn>
              </a:cxnLst>
              <a:rect l="0" t="0" r="r" b="b"/>
              <a:pathLst>
                <a:path w="21539" h="21600" extrusionOk="0">
                  <a:moveTo>
                    <a:pt x="14385" y="2383"/>
                  </a:moveTo>
                  <a:lnTo>
                    <a:pt x="17168" y="2422"/>
                  </a:lnTo>
                  <a:lnTo>
                    <a:pt x="16947" y="5118"/>
                  </a:lnTo>
                  <a:lnTo>
                    <a:pt x="16939" y="7513"/>
                  </a:lnTo>
                  <a:lnTo>
                    <a:pt x="16679" y="9967"/>
                  </a:lnTo>
                  <a:lnTo>
                    <a:pt x="15782" y="12155"/>
                  </a:lnTo>
                  <a:lnTo>
                    <a:pt x="15031" y="13252"/>
                  </a:lnTo>
                  <a:lnTo>
                    <a:pt x="14080" y="13228"/>
                  </a:lnTo>
                  <a:lnTo>
                    <a:pt x="13663" y="13730"/>
                  </a:lnTo>
                  <a:lnTo>
                    <a:pt x="14439" y="14765"/>
                  </a:lnTo>
                  <a:lnTo>
                    <a:pt x="14561" y="15838"/>
                  </a:lnTo>
                  <a:lnTo>
                    <a:pt x="15416" y="15510"/>
                  </a:lnTo>
                  <a:lnTo>
                    <a:pt x="16449" y="14155"/>
                  </a:lnTo>
                  <a:lnTo>
                    <a:pt x="17282" y="12811"/>
                  </a:lnTo>
                  <a:lnTo>
                    <a:pt x="17801" y="11023"/>
                  </a:lnTo>
                  <a:lnTo>
                    <a:pt x="18623" y="9217"/>
                  </a:lnTo>
                  <a:lnTo>
                    <a:pt x="19699" y="8168"/>
                  </a:lnTo>
                  <a:lnTo>
                    <a:pt x="20571" y="8630"/>
                  </a:lnTo>
                  <a:lnTo>
                    <a:pt x="20133" y="9651"/>
                  </a:lnTo>
                  <a:lnTo>
                    <a:pt x="19055" y="10906"/>
                  </a:lnTo>
                  <a:lnTo>
                    <a:pt x="18606" y="11781"/>
                  </a:lnTo>
                  <a:lnTo>
                    <a:pt x="18163" y="13050"/>
                  </a:lnTo>
                  <a:lnTo>
                    <a:pt x="17705" y="14157"/>
                  </a:lnTo>
                  <a:lnTo>
                    <a:pt x="17084" y="14963"/>
                  </a:lnTo>
                  <a:lnTo>
                    <a:pt x="16991" y="16134"/>
                  </a:lnTo>
                  <a:lnTo>
                    <a:pt x="17957" y="16047"/>
                  </a:lnTo>
                  <a:lnTo>
                    <a:pt x="18470" y="16585"/>
                  </a:lnTo>
                  <a:lnTo>
                    <a:pt x="18640" y="17565"/>
                  </a:lnTo>
                  <a:lnTo>
                    <a:pt x="19278" y="18145"/>
                  </a:lnTo>
                  <a:lnTo>
                    <a:pt x="20249" y="18336"/>
                  </a:lnTo>
                  <a:lnTo>
                    <a:pt x="20901" y="19059"/>
                  </a:lnTo>
                  <a:lnTo>
                    <a:pt x="21539" y="19854"/>
                  </a:lnTo>
                  <a:lnTo>
                    <a:pt x="21104" y="20473"/>
                  </a:lnTo>
                  <a:lnTo>
                    <a:pt x="20427" y="20838"/>
                  </a:lnTo>
                  <a:lnTo>
                    <a:pt x="19447" y="21402"/>
                  </a:lnTo>
                  <a:lnTo>
                    <a:pt x="18267" y="21600"/>
                  </a:lnTo>
                  <a:lnTo>
                    <a:pt x="17144" y="21326"/>
                  </a:lnTo>
                  <a:cubicBezTo>
                    <a:pt x="16924" y="21049"/>
                    <a:pt x="16608" y="20837"/>
                    <a:pt x="16240" y="20721"/>
                  </a:cubicBezTo>
                  <a:cubicBezTo>
                    <a:pt x="15830" y="20591"/>
                    <a:pt x="15380" y="20588"/>
                    <a:pt x="14967" y="20712"/>
                  </a:cubicBezTo>
                  <a:lnTo>
                    <a:pt x="14397" y="19804"/>
                  </a:lnTo>
                  <a:lnTo>
                    <a:pt x="14151" y="18803"/>
                  </a:lnTo>
                  <a:lnTo>
                    <a:pt x="13993" y="17678"/>
                  </a:lnTo>
                  <a:lnTo>
                    <a:pt x="13567" y="17020"/>
                  </a:lnTo>
                  <a:lnTo>
                    <a:pt x="12721" y="16824"/>
                  </a:lnTo>
                  <a:lnTo>
                    <a:pt x="11526" y="17031"/>
                  </a:lnTo>
                  <a:lnTo>
                    <a:pt x="10231" y="16731"/>
                  </a:lnTo>
                  <a:lnTo>
                    <a:pt x="8559" y="15517"/>
                  </a:lnTo>
                  <a:lnTo>
                    <a:pt x="7377" y="15006"/>
                  </a:lnTo>
                  <a:lnTo>
                    <a:pt x="6209" y="14563"/>
                  </a:lnTo>
                  <a:lnTo>
                    <a:pt x="4686" y="14292"/>
                  </a:lnTo>
                  <a:lnTo>
                    <a:pt x="3377" y="14196"/>
                  </a:lnTo>
                  <a:cubicBezTo>
                    <a:pt x="3012" y="14036"/>
                    <a:pt x="2691" y="13812"/>
                    <a:pt x="2434" y="13538"/>
                  </a:cubicBezTo>
                  <a:cubicBezTo>
                    <a:pt x="2149" y="13234"/>
                    <a:pt x="1950" y="12877"/>
                    <a:pt x="1855" y="12496"/>
                  </a:cubicBezTo>
                  <a:lnTo>
                    <a:pt x="921" y="11888"/>
                  </a:lnTo>
                  <a:cubicBezTo>
                    <a:pt x="459" y="11662"/>
                    <a:pt x="135" y="11276"/>
                    <a:pt x="34" y="10830"/>
                  </a:cubicBezTo>
                  <a:cubicBezTo>
                    <a:pt x="-61" y="10415"/>
                    <a:pt x="47" y="9984"/>
                    <a:pt x="332" y="9638"/>
                  </a:cubicBezTo>
                  <a:lnTo>
                    <a:pt x="963" y="8630"/>
                  </a:lnTo>
                  <a:lnTo>
                    <a:pt x="2270" y="8289"/>
                  </a:lnTo>
                  <a:lnTo>
                    <a:pt x="3905" y="8115"/>
                  </a:lnTo>
                  <a:lnTo>
                    <a:pt x="5370" y="7844"/>
                  </a:lnTo>
                  <a:lnTo>
                    <a:pt x="5460" y="6958"/>
                  </a:lnTo>
                  <a:lnTo>
                    <a:pt x="4775" y="6180"/>
                  </a:lnTo>
                  <a:lnTo>
                    <a:pt x="4286" y="5301"/>
                  </a:lnTo>
                  <a:lnTo>
                    <a:pt x="4755" y="4113"/>
                  </a:lnTo>
                  <a:lnTo>
                    <a:pt x="6022" y="3626"/>
                  </a:lnTo>
                  <a:lnTo>
                    <a:pt x="6539" y="3023"/>
                  </a:lnTo>
                  <a:lnTo>
                    <a:pt x="5709" y="2580"/>
                  </a:lnTo>
                  <a:lnTo>
                    <a:pt x="4314" y="2058"/>
                  </a:lnTo>
                  <a:lnTo>
                    <a:pt x="4074" y="1071"/>
                  </a:lnTo>
                  <a:lnTo>
                    <a:pt x="3956" y="15"/>
                  </a:lnTo>
                  <a:lnTo>
                    <a:pt x="5393" y="0"/>
                  </a:lnTo>
                  <a:lnTo>
                    <a:pt x="6536" y="695"/>
                  </a:lnTo>
                  <a:lnTo>
                    <a:pt x="7849" y="938"/>
                  </a:lnTo>
                  <a:lnTo>
                    <a:pt x="8834" y="1162"/>
                  </a:lnTo>
                  <a:lnTo>
                    <a:pt x="9675" y="2300"/>
                  </a:lnTo>
                  <a:lnTo>
                    <a:pt x="10686" y="2689"/>
                  </a:lnTo>
                  <a:lnTo>
                    <a:pt x="11722" y="3564"/>
                  </a:lnTo>
                  <a:lnTo>
                    <a:pt x="12603" y="3864"/>
                  </a:lnTo>
                  <a:lnTo>
                    <a:pt x="13780" y="3316"/>
                  </a:lnTo>
                  <a:lnTo>
                    <a:pt x="14385" y="2383"/>
                  </a:lnTo>
                  <a:close/>
                </a:path>
              </a:pathLst>
            </a:custGeom>
            <a:solidFill>
              <a:srgbClr val="F4F4F4"/>
            </a:solidFill>
            <a:ln w="3175" cap="flat">
              <a:solidFill>
                <a:srgbClr val="3F454D"/>
              </a:solidFill>
              <a:prstDash val="solid"/>
              <a:miter lim="400000"/>
            </a:ln>
            <a:effectLst/>
          </p:spPr>
          <p:txBody>
            <a:bodyPr wrap="square" lIns="74083" tIns="74083" rIns="74083" bIns="74083" numCol="1" anchor="ctr">
              <a:noAutofit/>
            </a:bodyPr>
            <a:lstStyle/>
            <a:p>
              <a:pPr lvl="0">
                <a:defRPr sz="3200">
                  <a:solidFill>
                    <a:srgbClr val="000000"/>
                  </a:solidFill>
                  <a:latin typeface="+mn-lt"/>
                  <a:ea typeface="+mn-ea"/>
                  <a:cs typeface="+mn-cs"/>
                  <a:sym typeface="Helvetica Light"/>
                </a:defRPr>
              </a:pPr>
              <a:endParaRPr/>
            </a:p>
          </p:txBody>
        </p:sp>
      </p:grpSp>
      <p:sp>
        <p:nvSpPr>
          <p:cNvPr id="4947" name="Shape 4947"/>
          <p:cNvSpPr/>
          <p:nvPr/>
        </p:nvSpPr>
        <p:spPr>
          <a:xfrm>
            <a:off x="9645056" y="3463052"/>
            <a:ext cx="2695944" cy="2050310"/>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4948" name="Shape 4948"/>
          <p:cNvSpPr/>
          <p:nvPr/>
        </p:nvSpPr>
        <p:spPr>
          <a:xfrm>
            <a:off x="9638851" y="2858856"/>
            <a:ext cx="2653173"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Type #1</a:t>
            </a:r>
          </a:p>
        </p:txBody>
      </p:sp>
      <p:sp>
        <p:nvSpPr>
          <p:cNvPr id="4949" name="Shape 4949"/>
          <p:cNvSpPr/>
          <p:nvPr/>
        </p:nvSpPr>
        <p:spPr>
          <a:xfrm>
            <a:off x="9186511" y="2909941"/>
            <a:ext cx="363133" cy="367007"/>
          </a:xfrm>
          <a:prstGeom prst="rect">
            <a:avLst/>
          </a:prstGeom>
          <a:solidFill>
            <a:schemeClr val="accent2"/>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950" name="Shape 4950"/>
          <p:cNvSpPr/>
          <p:nvPr/>
        </p:nvSpPr>
        <p:spPr>
          <a:xfrm>
            <a:off x="9267873" y="2986048"/>
            <a:ext cx="227696" cy="19506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
        <p:nvSpPr>
          <p:cNvPr id="4951" name="Shape 4951"/>
          <p:cNvSpPr/>
          <p:nvPr/>
        </p:nvSpPr>
        <p:spPr>
          <a:xfrm>
            <a:off x="1105084" y="5744018"/>
            <a:ext cx="1449205" cy="1421357"/>
          </a:xfrm>
          <a:prstGeom prst="wedgeEllipseCallout">
            <a:avLst>
              <a:gd name="adj1" fmla="val 59163"/>
              <a:gd name="adj2" fmla="val -65315"/>
            </a:avLst>
          </a:prstGeom>
          <a:solidFill>
            <a:schemeClr val="accent4"/>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952" name="Shape 4952"/>
          <p:cNvSpPr/>
          <p:nvPr/>
        </p:nvSpPr>
        <p:spPr>
          <a:xfrm>
            <a:off x="512533" y="5731298"/>
            <a:ext cx="2702421" cy="130002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38150">
              <a:defRPr sz="7950" b="1" cap="all">
                <a:solidFill>
                  <a:srgbClr val="F4F4F4"/>
                </a:solidFill>
                <a:latin typeface="Lato-Bold"/>
                <a:ea typeface="Lato-Bold"/>
                <a:cs typeface="Lato-Bold"/>
                <a:sym typeface="Lato-Bold"/>
              </a:defRPr>
            </a:lvl1pPr>
          </a:lstStyle>
          <a:p>
            <a:pPr lvl="0">
              <a:defRPr sz="1800" b="0" cap="none">
                <a:solidFill>
                  <a:srgbClr val="000000"/>
                </a:solidFill>
              </a:defRPr>
            </a:pPr>
            <a:r>
              <a:rPr sz="7950" b="1" cap="all">
                <a:solidFill>
                  <a:srgbClr val="F4F4F4"/>
                </a:solidFill>
              </a:rPr>
              <a:t>+57</a:t>
            </a:r>
          </a:p>
        </p:txBody>
      </p:sp>
      <p:sp>
        <p:nvSpPr>
          <p:cNvPr id="4953" name="Shape 4953"/>
          <p:cNvSpPr/>
          <p:nvPr/>
        </p:nvSpPr>
        <p:spPr>
          <a:xfrm>
            <a:off x="1811623" y="6652712"/>
            <a:ext cx="740933" cy="552054"/>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defTabSz="496570">
              <a:defRPr sz="3060" b="1" cap="all">
                <a:solidFill>
                  <a:srgbClr val="F4F4F4"/>
                </a:solidFill>
                <a:latin typeface="Lato-Bold"/>
                <a:ea typeface="Lato-Bold"/>
                <a:cs typeface="Lato-Bold"/>
                <a:sym typeface="Lato-Bold"/>
              </a:defRPr>
            </a:lvl1pPr>
          </a:lstStyle>
          <a:p>
            <a:pPr lvl="0">
              <a:defRPr sz="1800" b="0" cap="none">
                <a:solidFill>
                  <a:srgbClr val="000000"/>
                </a:solidFill>
              </a:defRPr>
            </a:pPr>
            <a:r>
              <a:rPr sz="3060" b="1" cap="all">
                <a:solidFill>
                  <a:srgbClr val="F4F4F4"/>
                </a:solidFill>
              </a:rPr>
              <a:t>%</a:t>
            </a:r>
          </a:p>
        </p:txBody>
      </p:sp>
      <p:sp>
        <p:nvSpPr>
          <p:cNvPr id="4954" name="Shape 4954"/>
          <p:cNvSpPr/>
          <p:nvPr/>
        </p:nvSpPr>
        <p:spPr>
          <a:xfrm>
            <a:off x="9645056" y="6205681"/>
            <a:ext cx="2695944" cy="205031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1600">
                <a:solidFill>
                  <a:srgbClr val="8E8E8E"/>
                </a:solidFill>
              </a:defRPr>
            </a:lvl1pPr>
          </a:lstStyle>
          <a:p>
            <a:pPr lvl="0">
              <a:defRPr sz="1800">
                <a:solidFill>
                  <a:srgbClr val="000000"/>
                </a:solidFill>
              </a:defRPr>
            </a:pPr>
            <a:r>
              <a:rPr sz="1600">
                <a:solidFill>
                  <a:srgbClr val="8E8E8E"/>
                </a:solidFill>
              </a:rPr>
              <a:t>Lorem ipsum dolor sit amet, consectetur adipiscing elit, sed do eiusmod tempor incididunt ut labore et dolore magna aliqua. Ut enim ad minim veniam, quis ut aliquip ex ea commodo consequat</a:t>
            </a:r>
          </a:p>
        </p:txBody>
      </p:sp>
      <p:sp>
        <p:nvSpPr>
          <p:cNvPr id="4955" name="Shape 4955"/>
          <p:cNvSpPr/>
          <p:nvPr/>
        </p:nvSpPr>
        <p:spPr>
          <a:xfrm>
            <a:off x="9638851" y="5601485"/>
            <a:ext cx="2653173" cy="482601"/>
          </a:xfrm>
          <a:prstGeom prst="rect">
            <a:avLst/>
          </a:prstGeom>
          <a:ln w="3175">
            <a:miter lim="400000"/>
          </a:ln>
          <a:extLst>
            <a:ext uri="{C572A759-6A51-4108-AA02-DFA0A04FC94B}">
              <ma14:wrappingTextBoxFlag xmlns:ma14="http://schemas.microsoft.com/office/mac/drawingml/2011/main" xmlns="" val="1"/>
            </a:ext>
          </a:extLst>
        </p:spPr>
        <p:txBody>
          <a:bodyPr lIns="0" tIns="0" rIns="0" bIns="0">
            <a:normAutofit/>
          </a:bodyPr>
          <a:lstStyle>
            <a:lvl1pPr algn="l">
              <a:defRPr sz="24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400" cap="all">
                <a:solidFill>
                  <a:srgbClr val="3F454D"/>
                </a:solidFill>
              </a:rPr>
              <a:t>Type #2</a:t>
            </a:r>
          </a:p>
        </p:txBody>
      </p:sp>
      <p:sp>
        <p:nvSpPr>
          <p:cNvPr id="4956" name="Shape 4956"/>
          <p:cNvSpPr/>
          <p:nvPr/>
        </p:nvSpPr>
        <p:spPr>
          <a:xfrm>
            <a:off x="9186511" y="5652571"/>
            <a:ext cx="363133" cy="367006"/>
          </a:xfrm>
          <a:prstGeom prst="rect">
            <a:avLst/>
          </a:prstGeom>
          <a:solidFill>
            <a:schemeClr val="accent1"/>
          </a:solidFill>
          <a:ln w="3175">
            <a:miter lim="400000"/>
          </a:ln>
        </p:spPr>
        <p:txBody>
          <a:bodyPr lIns="0" tIns="0" rIns="0" bIns="0" anchor="ctr"/>
          <a:lstStyle/>
          <a:p>
            <a:pPr lvl="0">
              <a:defRPr sz="2200">
                <a:latin typeface="+mn-lt"/>
                <a:ea typeface="+mn-ea"/>
                <a:cs typeface="+mn-cs"/>
                <a:sym typeface="Helvetica Light"/>
              </a:defRPr>
            </a:pPr>
            <a:endParaRPr/>
          </a:p>
        </p:txBody>
      </p:sp>
      <p:sp>
        <p:nvSpPr>
          <p:cNvPr id="4957" name="Shape 4957"/>
          <p:cNvSpPr/>
          <p:nvPr/>
        </p:nvSpPr>
        <p:spPr>
          <a:xfrm>
            <a:off x="9267873" y="5728678"/>
            <a:ext cx="227696" cy="195064"/>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3175">
            <a:miter lim="400000"/>
          </a:ln>
        </p:spPr>
        <p:txBody>
          <a:bodyPr lIns="24383" tIns="24383" rIns="24383" bIns="24383"/>
          <a:lstStyle/>
          <a:p>
            <a:pPr lvl="0" algn="l" defTabSz="243840">
              <a:defRPr sz="12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Color Blue">
      <a:dk1>
        <a:srgbClr val="F4F4F4"/>
      </a:dk1>
      <a:lt1>
        <a:srgbClr val="3E454D"/>
      </a:lt1>
      <a:dk2>
        <a:srgbClr val="B3B3B3"/>
      </a:dk2>
      <a:lt2>
        <a:srgbClr val="DCDEE0"/>
      </a:lt2>
      <a:accent1>
        <a:srgbClr val="196390"/>
      </a:accent1>
      <a:accent2>
        <a:srgbClr val="0286AD"/>
      </a:accent2>
      <a:accent3>
        <a:srgbClr val="1CA3C0"/>
      </a:accent3>
      <a:accent4>
        <a:srgbClr val="52C3CB"/>
      </a:accent4>
      <a:accent5>
        <a:srgbClr val="1CA3C0"/>
      </a:accent5>
      <a:accent6>
        <a:srgbClr val="0286AD"/>
      </a:accent6>
      <a:hlink>
        <a:srgbClr val="196390"/>
      </a:hlink>
      <a:folHlink>
        <a:srgbClr val="3E454D"/>
      </a:folHlink>
    </a:clrScheme>
    <a:fontScheme name="White">
      <a:majorFont>
        <a:latin typeface="Lato Light"/>
        <a:ea typeface="Lato Light"/>
        <a:cs typeface="Lato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Pr>
      <a:bodyPr rot="0" spcFirstLastPara="1" vertOverflow="overflow" horzOverflow="overflow" vert="horz" wrap="square" lIns="38100" tIns="38100" rIns="38100" bIns="381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400" b="0" i="0" u="none" strike="noStrike" cap="none" spc="0" normalizeH="0" baseline="0">
            <a:ln>
              <a:noFill/>
            </a:ln>
            <a:solidFill>
              <a:srgbClr val="FFFFFF"/>
            </a:solidFill>
            <a:effectLst/>
            <a:uFillTx/>
            <a:latin typeface="+mj-lt"/>
            <a:ea typeface="+mj-ea"/>
            <a:cs typeface="+mj-cs"/>
            <a:sym typeface="Lato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Lato Light"/>
        <a:ea typeface="Lato Light"/>
        <a:cs typeface="Lato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254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Pr>
      <a:bodyPr rot="0" spcFirstLastPara="1" vertOverflow="overflow" horzOverflow="overflow" vert="horz" wrap="square" lIns="38100" tIns="38100" rIns="38100" bIns="381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400" b="0" i="0" u="none" strike="noStrike" cap="none" spc="0" normalizeH="0" baseline="0">
            <a:ln>
              <a:noFill/>
            </a:ln>
            <a:solidFill>
              <a:srgbClr val="FFFFFF"/>
            </a:solidFill>
            <a:effectLst/>
            <a:uFillTx/>
            <a:latin typeface="+mj-lt"/>
            <a:ea typeface="+mj-ea"/>
            <a:cs typeface="+mj-cs"/>
            <a:sym typeface="Lato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261</TotalTime>
  <Words>12813</Words>
  <Application>Microsoft Office PowerPoint</Application>
  <PresentationFormat>Произвольный</PresentationFormat>
  <Paragraphs>1720</Paragraphs>
  <Slides>105</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105</vt:i4>
      </vt:variant>
    </vt:vector>
  </HeadingPairs>
  <TitlesOfParts>
    <vt:vector size="116" baseType="lpstr">
      <vt:lpstr>Calibri</vt:lpstr>
      <vt:lpstr>Helvetica</vt:lpstr>
      <vt:lpstr>Helvetica Light</vt:lpstr>
      <vt:lpstr>Helvetica Neue</vt:lpstr>
      <vt:lpstr>Lato Light</vt:lpstr>
      <vt:lpstr>Lato Regular</vt:lpstr>
      <vt:lpstr>Lato-Black</vt:lpstr>
      <vt:lpstr>Lato-Bold</vt:lpstr>
      <vt:lpstr>Open Sans Light</vt:lpstr>
      <vt:lpstr>Roboto Light</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Calendar 2016</vt:lpstr>
      <vt:lpstr>Calendar 2016</vt:lpstr>
      <vt:lpstr>Calendar 2016</vt:lpstr>
      <vt:lpstr>Calendar 2016</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Icon pack</vt:lpstr>
      <vt:lpstr>Icon pack</vt:lpstr>
      <vt:lpstr>Icon pack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Анатолий</cp:lastModifiedBy>
  <cp:revision>24</cp:revision>
  <dcterms:modified xsi:type="dcterms:W3CDTF">2015-08-15T01:35:33Z</dcterms:modified>
</cp:coreProperties>
</file>